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62" r:id="rId1"/>
    <p:sldMasterId id="2147483674" r:id="rId2"/>
  </p:sldMasterIdLst>
  <p:notesMasterIdLst>
    <p:notesMasterId r:id="rId46"/>
  </p:notesMasterIdLst>
  <p:handoutMasterIdLst>
    <p:handoutMasterId r:id="rId47"/>
  </p:handoutMasterIdLst>
  <p:sldIdLst>
    <p:sldId id="257" r:id="rId3"/>
    <p:sldId id="321" r:id="rId4"/>
    <p:sldId id="259" r:id="rId5"/>
    <p:sldId id="262" r:id="rId6"/>
    <p:sldId id="316" r:id="rId7"/>
    <p:sldId id="276" r:id="rId8"/>
    <p:sldId id="270" r:id="rId9"/>
    <p:sldId id="279" r:id="rId10"/>
    <p:sldId id="280" r:id="rId11"/>
    <p:sldId id="281" r:id="rId12"/>
    <p:sldId id="282" r:id="rId13"/>
    <p:sldId id="283" r:id="rId14"/>
    <p:sldId id="284" r:id="rId15"/>
    <p:sldId id="285" r:id="rId16"/>
    <p:sldId id="286" r:id="rId17"/>
    <p:sldId id="310" r:id="rId18"/>
    <p:sldId id="287" r:id="rId19"/>
    <p:sldId id="288" r:id="rId20"/>
    <p:sldId id="289" r:id="rId21"/>
    <p:sldId id="290" r:id="rId22"/>
    <p:sldId id="291" r:id="rId23"/>
    <p:sldId id="292" r:id="rId24"/>
    <p:sldId id="294" r:id="rId25"/>
    <p:sldId id="295" r:id="rId26"/>
    <p:sldId id="296" r:id="rId27"/>
    <p:sldId id="297" r:id="rId28"/>
    <p:sldId id="298" r:id="rId29"/>
    <p:sldId id="299" r:id="rId30"/>
    <p:sldId id="313" r:id="rId31"/>
    <p:sldId id="300" r:id="rId32"/>
    <p:sldId id="301" r:id="rId33"/>
    <p:sldId id="317" r:id="rId34"/>
    <p:sldId id="302" r:id="rId35"/>
    <p:sldId id="303" r:id="rId36"/>
    <p:sldId id="311" r:id="rId37"/>
    <p:sldId id="304" r:id="rId38"/>
    <p:sldId id="305" r:id="rId39"/>
    <p:sldId id="307" r:id="rId40"/>
    <p:sldId id="315" r:id="rId41"/>
    <p:sldId id="306" r:id="rId42"/>
    <p:sldId id="319" r:id="rId43"/>
    <p:sldId id="269" r:id="rId44"/>
    <p:sldId id="320" r:id="rId45"/>
  </p:sldIdLst>
  <p:sldSz cx="9144000" cy="6858000" type="screen4x3"/>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95064" autoAdjust="0"/>
  </p:normalViewPr>
  <p:slideViewPr>
    <p:cSldViewPr>
      <p:cViewPr varScale="1">
        <p:scale>
          <a:sx n="87" d="100"/>
          <a:sy n="87" d="100"/>
        </p:scale>
        <p:origin x="-10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1BF692-097D-4F52-9011-1D66B7E349E7}" type="doc">
      <dgm:prSet loTypeId="urn:microsoft.com/office/officeart/2005/8/layout/chevron1" loCatId="process" qsTypeId="urn:microsoft.com/office/officeart/2005/8/quickstyle/simple4" qsCatId="simple" csTypeId="urn:microsoft.com/office/officeart/2005/8/colors/colorful1" csCatId="colorful" phldr="1"/>
      <dgm:spPr/>
    </dgm:pt>
    <dgm:pt modelId="{C6199A19-86C2-4E36-B587-D90A85D9A44A}">
      <dgm:prSet phldrT="[テキスト]"/>
      <dgm:spPr/>
      <dgm:t>
        <a:bodyPr/>
        <a:lstStyle/>
        <a:p>
          <a:r>
            <a:rPr kumimoji="1" lang="en-US" altLang="ja-JP" dirty="0" smtClean="0"/>
            <a:t>7</a:t>
          </a:r>
          <a:r>
            <a:rPr kumimoji="1" lang="ja-JP" altLang="en-US" dirty="0" smtClean="0"/>
            <a:t>月 </a:t>
          </a:r>
          <a:r>
            <a:rPr kumimoji="1" lang="en-US" altLang="ja-JP" dirty="0" smtClean="0"/>
            <a:t>– 9</a:t>
          </a:r>
          <a:r>
            <a:rPr kumimoji="1" lang="ja-JP" altLang="en-US" dirty="0" smtClean="0"/>
            <a:t>月</a:t>
          </a:r>
          <a:endParaRPr kumimoji="1" lang="ja-JP" altLang="en-US" dirty="0"/>
        </a:p>
      </dgm:t>
    </dgm:pt>
    <dgm:pt modelId="{E447D4B9-C6D2-41B3-BD20-380EDB5FCC63}" type="parTrans" cxnId="{0C6477DA-4541-4B6B-A9A3-0986C0305701}">
      <dgm:prSet/>
      <dgm:spPr/>
      <dgm:t>
        <a:bodyPr/>
        <a:lstStyle/>
        <a:p>
          <a:endParaRPr kumimoji="1" lang="ja-JP" altLang="en-US"/>
        </a:p>
      </dgm:t>
    </dgm:pt>
    <dgm:pt modelId="{444DCE92-23BD-45E9-8820-565A84224BA9}" type="sibTrans" cxnId="{0C6477DA-4541-4B6B-A9A3-0986C0305701}">
      <dgm:prSet/>
      <dgm:spPr/>
      <dgm:t>
        <a:bodyPr/>
        <a:lstStyle/>
        <a:p>
          <a:endParaRPr kumimoji="1" lang="ja-JP" altLang="en-US"/>
        </a:p>
      </dgm:t>
    </dgm:pt>
    <dgm:pt modelId="{3B91EA5A-B1E4-4F12-9528-82831419ED3F}">
      <dgm:prSet phldrT="[テキスト]"/>
      <dgm:spPr/>
      <dgm:t>
        <a:bodyPr/>
        <a:lstStyle/>
        <a:p>
          <a:r>
            <a:rPr kumimoji="1" lang="en-US" altLang="ja-JP" dirty="0" smtClean="0"/>
            <a:t>10</a:t>
          </a:r>
          <a:r>
            <a:rPr kumimoji="1" lang="ja-JP" altLang="en-US" dirty="0" smtClean="0"/>
            <a:t>月</a:t>
          </a:r>
          <a:r>
            <a:rPr kumimoji="1" lang="en-US" altLang="ja-JP" dirty="0" smtClean="0"/>
            <a:t>–12</a:t>
          </a:r>
          <a:r>
            <a:rPr kumimoji="1" lang="ja-JP" altLang="en-US" dirty="0" smtClean="0"/>
            <a:t>月</a:t>
          </a:r>
          <a:endParaRPr kumimoji="1" lang="ja-JP" altLang="en-US" dirty="0"/>
        </a:p>
      </dgm:t>
    </dgm:pt>
    <dgm:pt modelId="{0C44BFBB-1221-4064-AF83-CD79CCD7316C}" type="parTrans" cxnId="{2693B7E3-23C7-43CD-AA26-3A261B909848}">
      <dgm:prSet/>
      <dgm:spPr/>
      <dgm:t>
        <a:bodyPr/>
        <a:lstStyle/>
        <a:p>
          <a:endParaRPr kumimoji="1" lang="ja-JP" altLang="en-US"/>
        </a:p>
      </dgm:t>
    </dgm:pt>
    <dgm:pt modelId="{7393BB06-A4BB-4674-B881-F44A0F77FD43}" type="sibTrans" cxnId="{2693B7E3-23C7-43CD-AA26-3A261B909848}">
      <dgm:prSet/>
      <dgm:spPr/>
      <dgm:t>
        <a:bodyPr/>
        <a:lstStyle/>
        <a:p>
          <a:endParaRPr kumimoji="1" lang="ja-JP" altLang="en-US"/>
        </a:p>
      </dgm:t>
    </dgm:pt>
    <dgm:pt modelId="{BFD82E3A-AC60-498C-A5D8-CE97A09FE139}">
      <dgm:prSet phldrT="[テキスト]"/>
      <dgm:spPr/>
      <dgm:t>
        <a:bodyPr/>
        <a:lstStyle/>
        <a:p>
          <a:r>
            <a:rPr kumimoji="1" lang="en-US" altLang="ja-JP" dirty="0" smtClean="0"/>
            <a:t>1</a:t>
          </a:r>
          <a:r>
            <a:rPr kumimoji="1" lang="ja-JP" altLang="en-US" dirty="0" smtClean="0"/>
            <a:t>月 </a:t>
          </a:r>
          <a:r>
            <a:rPr kumimoji="1" lang="en-US" altLang="ja-JP" dirty="0" smtClean="0"/>
            <a:t>– 3</a:t>
          </a:r>
          <a:r>
            <a:rPr kumimoji="1" lang="ja-JP" altLang="en-US" dirty="0" smtClean="0"/>
            <a:t>月</a:t>
          </a:r>
          <a:endParaRPr kumimoji="1" lang="ja-JP" altLang="en-US" dirty="0"/>
        </a:p>
      </dgm:t>
    </dgm:pt>
    <dgm:pt modelId="{126A2382-EF5A-413D-8F96-5A04EAF21322}" type="parTrans" cxnId="{AF9023A3-5E67-477E-9BA2-4BE4571E61A1}">
      <dgm:prSet/>
      <dgm:spPr/>
      <dgm:t>
        <a:bodyPr/>
        <a:lstStyle/>
        <a:p>
          <a:endParaRPr kumimoji="1" lang="ja-JP" altLang="en-US"/>
        </a:p>
      </dgm:t>
    </dgm:pt>
    <dgm:pt modelId="{66E091C7-BD84-49A0-9BFA-1BF60E3D5046}" type="sibTrans" cxnId="{AF9023A3-5E67-477E-9BA2-4BE4571E61A1}">
      <dgm:prSet/>
      <dgm:spPr/>
      <dgm:t>
        <a:bodyPr/>
        <a:lstStyle/>
        <a:p>
          <a:endParaRPr kumimoji="1" lang="ja-JP" altLang="en-US"/>
        </a:p>
      </dgm:t>
    </dgm:pt>
    <dgm:pt modelId="{52734562-5E6B-43A3-8041-B009B667A2E2}">
      <dgm:prSet phldrT="[テキスト]"/>
      <dgm:spPr/>
      <dgm:t>
        <a:bodyPr/>
        <a:lstStyle/>
        <a:p>
          <a:r>
            <a:rPr kumimoji="1" lang="en-US" altLang="ja-JP" dirty="0" smtClean="0"/>
            <a:t>4</a:t>
          </a:r>
          <a:r>
            <a:rPr kumimoji="1" lang="ja-JP" altLang="en-US" dirty="0" smtClean="0"/>
            <a:t>月 </a:t>
          </a:r>
          <a:r>
            <a:rPr kumimoji="1" lang="en-US" altLang="ja-JP" dirty="0" smtClean="0"/>
            <a:t>– 6</a:t>
          </a:r>
          <a:r>
            <a:rPr kumimoji="1" lang="ja-JP" altLang="en-US" dirty="0" smtClean="0"/>
            <a:t>月</a:t>
          </a:r>
          <a:endParaRPr kumimoji="1" lang="ja-JP" altLang="en-US" dirty="0"/>
        </a:p>
      </dgm:t>
    </dgm:pt>
    <dgm:pt modelId="{4AE298E4-B744-4380-B926-77D136726443}" type="parTrans" cxnId="{BD659751-63F5-4FA7-BA46-24ED3418F81B}">
      <dgm:prSet/>
      <dgm:spPr/>
      <dgm:t>
        <a:bodyPr/>
        <a:lstStyle/>
        <a:p>
          <a:endParaRPr kumimoji="1" lang="ja-JP" altLang="en-US"/>
        </a:p>
      </dgm:t>
    </dgm:pt>
    <dgm:pt modelId="{8C9110EA-711B-4ABD-B55F-2017E3080A80}" type="sibTrans" cxnId="{BD659751-63F5-4FA7-BA46-24ED3418F81B}">
      <dgm:prSet/>
      <dgm:spPr/>
      <dgm:t>
        <a:bodyPr/>
        <a:lstStyle/>
        <a:p>
          <a:endParaRPr kumimoji="1" lang="ja-JP" altLang="en-US"/>
        </a:p>
      </dgm:t>
    </dgm:pt>
    <dgm:pt modelId="{83A25463-FC7E-4743-B555-793DA2CC6AAE}" type="pres">
      <dgm:prSet presAssocID="{B31BF692-097D-4F52-9011-1D66B7E349E7}" presName="Name0" presStyleCnt="0">
        <dgm:presLayoutVars>
          <dgm:dir/>
          <dgm:animLvl val="lvl"/>
          <dgm:resizeHandles val="exact"/>
        </dgm:presLayoutVars>
      </dgm:prSet>
      <dgm:spPr/>
    </dgm:pt>
    <dgm:pt modelId="{89409219-3004-4CCE-B9D7-AD1D23D1D3B9}" type="pres">
      <dgm:prSet presAssocID="{C6199A19-86C2-4E36-B587-D90A85D9A44A}" presName="parTxOnly" presStyleLbl="node1" presStyleIdx="0" presStyleCnt="4">
        <dgm:presLayoutVars>
          <dgm:chMax val="0"/>
          <dgm:chPref val="0"/>
          <dgm:bulletEnabled val="1"/>
        </dgm:presLayoutVars>
      </dgm:prSet>
      <dgm:spPr/>
      <dgm:t>
        <a:bodyPr/>
        <a:lstStyle/>
        <a:p>
          <a:endParaRPr kumimoji="1" lang="ja-JP" altLang="en-US"/>
        </a:p>
      </dgm:t>
    </dgm:pt>
    <dgm:pt modelId="{CCCF331B-39CC-46FB-816B-B2C3C67C89F3}" type="pres">
      <dgm:prSet presAssocID="{444DCE92-23BD-45E9-8820-565A84224BA9}" presName="parTxOnlySpace" presStyleCnt="0"/>
      <dgm:spPr/>
    </dgm:pt>
    <dgm:pt modelId="{E3094697-580D-42F6-8BEB-6E7A36DDE52A}" type="pres">
      <dgm:prSet presAssocID="{3B91EA5A-B1E4-4F12-9528-82831419ED3F}" presName="parTxOnly" presStyleLbl="node1" presStyleIdx="1" presStyleCnt="4">
        <dgm:presLayoutVars>
          <dgm:chMax val="0"/>
          <dgm:chPref val="0"/>
          <dgm:bulletEnabled val="1"/>
        </dgm:presLayoutVars>
      </dgm:prSet>
      <dgm:spPr/>
      <dgm:t>
        <a:bodyPr/>
        <a:lstStyle/>
        <a:p>
          <a:endParaRPr kumimoji="1" lang="ja-JP" altLang="en-US"/>
        </a:p>
      </dgm:t>
    </dgm:pt>
    <dgm:pt modelId="{FBCD12DE-E01C-4659-AE0A-E24B26280EE4}" type="pres">
      <dgm:prSet presAssocID="{7393BB06-A4BB-4674-B881-F44A0F77FD43}" presName="parTxOnlySpace" presStyleCnt="0"/>
      <dgm:spPr/>
    </dgm:pt>
    <dgm:pt modelId="{10B6CAEC-70D6-4807-83F3-D43D67D3C462}" type="pres">
      <dgm:prSet presAssocID="{BFD82E3A-AC60-498C-A5D8-CE97A09FE139}" presName="parTxOnly" presStyleLbl="node1" presStyleIdx="2" presStyleCnt="4">
        <dgm:presLayoutVars>
          <dgm:chMax val="0"/>
          <dgm:chPref val="0"/>
          <dgm:bulletEnabled val="1"/>
        </dgm:presLayoutVars>
      </dgm:prSet>
      <dgm:spPr/>
      <dgm:t>
        <a:bodyPr/>
        <a:lstStyle/>
        <a:p>
          <a:endParaRPr kumimoji="1" lang="ja-JP" altLang="en-US"/>
        </a:p>
      </dgm:t>
    </dgm:pt>
    <dgm:pt modelId="{A88D9064-9033-4152-A169-1E1AC26CA96E}" type="pres">
      <dgm:prSet presAssocID="{66E091C7-BD84-49A0-9BFA-1BF60E3D5046}" presName="parTxOnlySpace" presStyleCnt="0"/>
      <dgm:spPr/>
    </dgm:pt>
    <dgm:pt modelId="{400C6434-0BDC-4D00-9475-29F3683A4668}" type="pres">
      <dgm:prSet presAssocID="{52734562-5E6B-43A3-8041-B009B667A2E2}" presName="parTxOnly" presStyleLbl="node1" presStyleIdx="3" presStyleCnt="4">
        <dgm:presLayoutVars>
          <dgm:chMax val="0"/>
          <dgm:chPref val="0"/>
          <dgm:bulletEnabled val="1"/>
        </dgm:presLayoutVars>
      </dgm:prSet>
      <dgm:spPr/>
      <dgm:t>
        <a:bodyPr/>
        <a:lstStyle/>
        <a:p>
          <a:endParaRPr kumimoji="1" lang="ja-JP" altLang="en-US"/>
        </a:p>
      </dgm:t>
    </dgm:pt>
  </dgm:ptLst>
  <dgm:cxnLst>
    <dgm:cxn modelId="{922806EE-70B3-4BCF-BEE6-6DF9200BF7D3}" type="presOf" srcId="{BFD82E3A-AC60-498C-A5D8-CE97A09FE139}" destId="{10B6CAEC-70D6-4807-83F3-D43D67D3C462}" srcOrd="0" destOrd="0" presId="urn:microsoft.com/office/officeart/2005/8/layout/chevron1"/>
    <dgm:cxn modelId="{0C6477DA-4541-4B6B-A9A3-0986C0305701}" srcId="{B31BF692-097D-4F52-9011-1D66B7E349E7}" destId="{C6199A19-86C2-4E36-B587-D90A85D9A44A}" srcOrd="0" destOrd="0" parTransId="{E447D4B9-C6D2-41B3-BD20-380EDB5FCC63}" sibTransId="{444DCE92-23BD-45E9-8820-565A84224BA9}"/>
    <dgm:cxn modelId="{169687BC-C5B0-4751-A2A5-5D4D33BDB5B3}" type="presOf" srcId="{B31BF692-097D-4F52-9011-1D66B7E349E7}" destId="{83A25463-FC7E-4743-B555-793DA2CC6AAE}" srcOrd="0" destOrd="0" presId="urn:microsoft.com/office/officeart/2005/8/layout/chevron1"/>
    <dgm:cxn modelId="{AF9023A3-5E67-477E-9BA2-4BE4571E61A1}" srcId="{B31BF692-097D-4F52-9011-1D66B7E349E7}" destId="{BFD82E3A-AC60-498C-A5D8-CE97A09FE139}" srcOrd="2" destOrd="0" parTransId="{126A2382-EF5A-413D-8F96-5A04EAF21322}" sibTransId="{66E091C7-BD84-49A0-9BFA-1BF60E3D5046}"/>
    <dgm:cxn modelId="{F7461B98-80D5-4DF5-9FEA-09FE311DDDB6}" type="presOf" srcId="{C6199A19-86C2-4E36-B587-D90A85D9A44A}" destId="{89409219-3004-4CCE-B9D7-AD1D23D1D3B9}" srcOrd="0" destOrd="0" presId="urn:microsoft.com/office/officeart/2005/8/layout/chevron1"/>
    <dgm:cxn modelId="{B3493670-E62E-46F3-87DD-3F9146003167}" type="presOf" srcId="{3B91EA5A-B1E4-4F12-9528-82831419ED3F}" destId="{E3094697-580D-42F6-8BEB-6E7A36DDE52A}" srcOrd="0" destOrd="0" presId="urn:microsoft.com/office/officeart/2005/8/layout/chevron1"/>
    <dgm:cxn modelId="{BD659751-63F5-4FA7-BA46-24ED3418F81B}" srcId="{B31BF692-097D-4F52-9011-1D66B7E349E7}" destId="{52734562-5E6B-43A3-8041-B009B667A2E2}" srcOrd="3" destOrd="0" parTransId="{4AE298E4-B744-4380-B926-77D136726443}" sibTransId="{8C9110EA-711B-4ABD-B55F-2017E3080A80}"/>
    <dgm:cxn modelId="{D39D722A-F148-4331-93E1-51379855757E}" type="presOf" srcId="{52734562-5E6B-43A3-8041-B009B667A2E2}" destId="{400C6434-0BDC-4D00-9475-29F3683A4668}" srcOrd="0" destOrd="0" presId="urn:microsoft.com/office/officeart/2005/8/layout/chevron1"/>
    <dgm:cxn modelId="{2693B7E3-23C7-43CD-AA26-3A261B909848}" srcId="{B31BF692-097D-4F52-9011-1D66B7E349E7}" destId="{3B91EA5A-B1E4-4F12-9528-82831419ED3F}" srcOrd="1" destOrd="0" parTransId="{0C44BFBB-1221-4064-AF83-CD79CCD7316C}" sibTransId="{7393BB06-A4BB-4674-B881-F44A0F77FD43}"/>
    <dgm:cxn modelId="{ACA1513A-A7E8-44E3-B443-98F0B386B6FE}" type="presParOf" srcId="{83A25463-FC7E-4743-B555-793DA2CC6AAE}" destId="{89409219-3004-4CCE-B9D7-AD1D23D1D3B9}" srcOrd="0" destOrd="0" presId="urn:microsoft.com/office/officeart/2005/8/layout/chevron1"/>
    <dgm:cxn modelId="{9D0014E8-E175-4E53-952A-BAD2B2B154A5}" type="presParOf" srcId="{83A25463-FC7E-4743-B555-793DA2CC6AAE}" destId="{CCCF331B-39CC-46FB-816B-B2C3C67C89F3}" srcOrd="1" destOrd="0" presId="urn:microsoft.com/office/officeart/2005/8/layout/chevron1"/>
    <dgm:cxn modelId="{D768DDCB-3A6D-4D2E-8FC7-B4E31E8E8B7A}" type="presParOf" srcId="{83A25463-FC7E-4743-B555-793DA2CC6AAE}" destId="{E3094697-580D-42F6-8BEB-6E7A36DDE52A}" srcOrd="2" destOrd="0" presId="urn:microsoft.com/office/officeart/2005/8/layout/chevron1"/>
    <dgm:cxn modelId="{79EB065E-68EB-4FFE-909A-148E97C9980C}" type="presParOf" srcId="{83A25463-FC7E-4743-B555-793DA2CC6AAE}" destId="{FBCD12DE-E01C-4659-AE0A-E24B26280EE4}" srcOrd="3" destOrd="0" presId="urn:microsoft.com/office/officeart/2005/8/layout/chevron1"/>
    <dgm:cxn modelId="{A1A2F243-D42A-426A-A6B3-AA3DC449DB78}" type="presParOf" srcId="{83A25463-FC7E-4743-B555-793DA2CC6AAE}" destId="{10B6CAEC-70D6-4807-83F3-D43D67D3C462}" srcOrd="4" destOrd="0" presId="urn:microsoft.com/office/officeart/2005/8/layout/chevron1"/>
    <dgm:cxn modelId="{D54C73F6-4BD9-4D2B-8B31-99323A1AD540}" type="presParOf" srcId="{83A25463-FC7E-4743-B555-793DA2CC6AAE}" destId="{A88D9064-9033-4152-A169-1E1AC26CA96E}" srcOrd="5" destOrd="0" presId="urn:microsoft.com/office/officeart/2005/8/layout/chevron1"/>
    <dgm:cxn modelId="{F74B9878-2386-427E-97B8-08623C3F7299}" type="presParOf" srcId="{83A25463-FC7E-4743-B555-793DA2CC6AAE}" destId="{400C6434-0BDC-4D00-9475-29F3683A4668}"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1"/>
            <a:ext cx="2971800"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84613" y="1"/>
            <a:ext cx="2971800" cy="493713"/>
          </a:xfrm>
          <a:prstGeom prst="rect">
            <a:avLst/>
          </a:prstGeom>
        </p:spPr>
        <p:txBody>
          <a:bodyPr vert="horz" lIns="91440" tIns="45720" rIns="91440" bIns="45720" rtlCol="0"/>
          <a:lstStyle>
            <a:lvl1pPr algn="r">
              <a:defRPr sz="1200"/>
            </a:lvl1pPr>
          </a:lstStyle>
          <a:p>
            <a:fld id="{166F521A-66F7-42BA-9528-88A23835A1DF}" type="datetimeFigureOut">
              <a:rPr kumimoji="1" lang="ja-JP" altLang="en-US" smtClean="0"/>
              <a:pPr/>
              <a:t>2009/10/7</a:t>
            </a:fld>
            <a:endParaRPr kumimoji="1" lang="ja-JP" altLang="en-US"/>
          </a:p>
        </p:txBody>
      </p:sp>
      <p:sp>
        <p:nvSpPr>
          <p:cNvPr id="4" name="フッター プレースホルダ 3"/>
          <p:cNvSpPr>
            <a:spLocks noGrp="1"/>
          </p:cNvSpPr>
          <p:nvPr>
            <p:ph type="ftr" sz="quarter" idx="2"/>
          </p:nvPr>
        </p:nvSpPr>
        <p:spPr>
          <a:xfrm>
            <a:off x="0" y="9378951"/>
            <a:ext cx="2971800" cy="49371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84613" y="9378951"/>
            <a:ext cx="2971800" cy="493713"/>
          </a:xfrm>
          <a:prstGeom prst="rect">
            <a:avLst/>
          </a:prstGeom>
        </p:spPr>
        <p:txBody>
          <a:bodyPr vert="horz" lIns="91440" tIns="45720" rIns="91440" bIns="45720" rtlCol="0" anchor="b"/>
          <a:lstStyle>
            <a:lvl1pPr algn="r">
              <a:defRPr sz="1200"/>
            </a:lvl1pPr>
          </a:lstStyle>
          <a:p>
            <a:fld id="{F091C4CD-D623-4B22-A231-13C79539BE20}"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93713"/>
          </a:xfrm>
          <a:prstGeom prst="rect">
            <a:avLst/>
          </a:prstGeom>
        </p:spPr>
        <p:txBody>
          <a:bodyPr vert="horz" lIns="91440" tIns="45720" rIns="91440" bIns="45720" rtlCol="0"/>
          <a:lstStyle>
            <a:lvl1pPr algn="r">
              <a:defRPr sz="1200"/>
            </a:lvl1pPr>
          </a:lstStyle>
          <a:p>
            <a:fld id="{FB023FD0-D7E5-4C01-A6C5-F025B69FB103}" type="datetimeFigureOut">
              <a:rPr lang="en-US" smtClean="0"/>
              <a:pPr/>
              <a:t>10/7/2009</a:t>
            </a:fld>
            <a:endParaRPr lang="en-US"/>
          </a:p>
        </p:txBody>
      </p:sp>
      <p:sp>
        <p:nvSpPr>
          <p:cNvPr id="4" name="Slide Image Placeholder 3"/>
          <p:cNvSpPr>
            <a:spLocks noGrp="1" noRot="1" noChangeAspect="1"/>
          </p:cNvSpPr>
          <p:nvPr>
            <p:ph type="sldImg" idx="2"/>
          </p:nvPr>
        </p:nvSpPr>
        <p:spPr>
          <a:xfrm>
            <a:off x="960438" y="741363"/>
            <a:ext cx="4937125"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90270"/>
            <a:ext cx="5486400" cy="444341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8825"/>
            <a:ext cx="29718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378825"/>
            <a:ext cx="2971800" cy="493713"/>
          </a:xfrm>
          <a:prstGeom prst="rect">
            <a:avLst/>
          </a:prstGeom>
        </p:spPr>
        <p:txBody>
          <a:bodyPr vert="horz" lIns="91440" tIns="45720" rIns="91440" bIns="45720" rtlCol="0" anchor="b"/>
          <a:lstStyle>
            <a:lvl1pPr algn="r">
              <a:defRPr sz="1200"/>
            </a:lvl1pPr>
          </a:lstStyle>
          <a:p>
            <a:fld id="{348479B2-B137-4FAA-B6DC-C594B6658870}" type="slidenum">
              <a:rPr lang="en-US" smtClean="0"/>
              <a:pPr/>
              <a:t>&lt;#&gt;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10/7/2009 4:07 PM</a:t>
            </a:fld>
            <a:endParaRPr lang="en-US" dirty="0"/>
          </a:p>
        </p:txBody>
      </p:sp>
      <p:sp>
        <p:nvSpPr>
          <p:cNvPr id="6" name="Footer Placeholder 5"/>
          <p:cNvSpPr>
            <a:spLocks noGrp="1"/>
          </p:cNvSpPr>
          <p:nvPr>
            <p:ph type="ftr" sz="quarter" idx="12"/>
          </p:nvPr>
        </p:nvSpPr>
        <p:spPr>
          <a:xfrm>
            <a:off x="0" y="9378825"/>
            <a:ext cx="6172200" cy="493713"/>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202" y="9378825"/>
            <a:ext cx="684213" cy="493713"/>
          </a:xfrm>
        </p:spPr>
        <p:txBody>
          <a:bodyPr/>
          <a:lstStyle/>
          <a:p>
            <a:fld id="{EC87E0CF-87F6-4B58-B8B8-DCAB2DAAF3CA}" type="slidenum">
              <a:rPr lang="en-US" smtClean="0"/>
              <a:pPr/>
              <a:t>0</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19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26</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27</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30</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34</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35</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36</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37</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39</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40</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41</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42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48479B2-B137-4FAA-B6DC-C594B6658870}"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gradFill flip="none" rotWithShape="1">
                  <a:gsLst>
                    <a:gs pos="0">
                      <a:schemeClr val="accent1"/>
                    </a:gs>
                    <a:gs pos="86000">
                      <a:srgbClr val="FFFF99"/>
                    </a:gs>
                    <a:gs pos="86000">
                      <a:srgbClr val="F6AE1E"/>
                    </a:gs>
                  </a:gsLst>
                  <a:lin ang="5400000" scaled="0"/>
                  <a:tileRect/>
                </a:gra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bg1"/>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2"/>
          <p:cNvPicPr>
            <a:picLocks noChangeAspect="1" noChangeArrowheads="1"/>
          </p:cNvPicPr>
          <p:nvPr userDrawn="1"/>
        </p:nvPicPr>
        <p:blipFill>
          <a:blip r:embed="rId2" cstate="print"/>
          <a:srcRect/>
          <a:stretch>
            <a:fillRect/>
          </a:stretch>
        </p:blipFill>
        <p:spPr bwMode="auto">
          <a:xfrm>
            <a:off x="6705600" y="0"/>
            <a:ext cx="2438400" cy="1434840"/>
          </a:xfrm>
          <a:prstGeom prst="rect">
            <a:avLst/>
          </a:prstGeom>
          <a:noFill/>
          <a:ln w="9525">
            <a:solidFill>
              <a:schemeClr val="tx2"/>
            </a:solidFill>
            <a:miter lim="800000"/>
            <a:headEnd/>
            <a:tailEnd/>
          </a:ln>
          <a:effec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solidFill>
                  <a:schemeClr val="tx1"/>
                </a:solidFill>
              </a:defRPr>
            </a:lvl1pPr>
            <a:lvl2pPr>
              <a:buClr>
                <a:schemeClr val="tx1"/>
              </a:buClr>
              <a:buSzPct val="70000"/>
              <a:buFont typeface="Wingdings" pitchFamily="2" charset="2"/>
              <a:buChar char="l"/>
              <a:defRPr>
                <a:solidFill>
                  <a:schemeClr val="tx1"/>
                </a:solidFill>
              </a:defRPr>
            </a:lvl2pPr>
            <a:lvl3pPr>
              <a:buClr>
                <a:schemeClr val="tx1"/>
              </a:buClr>
              <a:buSzPct val="70000"/>
              <a:buFont typeface="Wingdings" pitchFamily="2" charset="2"/>
              <a:buChar char="l"/>
              <a:defRPr>
                <a:solidFill>
                  <a:schemeClr val="tx1"/>
                </a:solidFill>
              </a:defRPr>
            </a:lvl3pPr>
            <a:lvl4pPr>
              <a:buClr>
                <a:schemeClr val="tx1"/>
              </a:buClr>
              <a:buSzPct val="70000"/>
              <a:buFont typeface="Wingdings" pitchFamily="2" charset="2"/>
              <a:buChar char="l"/>
              <a:defRPr>
                <a:solidFill>
                  <a:schemeClr val="tx1"/>
                </a:solidFill>
              </a:defRPr>
            </a:lvl4pPr>
            <a:lvl5pPr>
              <a:buClr>
                <a:schemeClr val="tx1"/>
              </a:buClr>
              <a:buSzPct val="70000"/>
              <a:buFont typeface="Wingdings" pitchFamily="2" charset="2"/>
              <a:buChar char="l"/>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bg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タイトル 3"/>
          <p:cNvSpPr>
            <a:spLocks noGrp="1"/>
          </p:cNvSpPr>
          <p:nvPr>
            <p:ph type="title"/>
          </p:nvPr>
        </p:nvSpPr>
        <p:spPr/>
        <p:txBody>
          <a:bodyPr/>
          <a:lstStyle/>
          <a:p>
            <a:r>
              <a:rPr kumimoji="1" lang="ja-JP" altLang="en-US" smtClean="0"/>
              <a:t>マスタ タイトルの書式設定</a:t>
            </a:r>
            <a:endParaRPr kumimoji="1" lang="ja-JP"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スライド番号プレースホルダ 5"/>
          <p:cNvSpPr>
            <a:spLocks noGrp="1"/>
          </p:cNvSpPr>
          <p:nvPr>
            <p:ph type="sldNum" sz="quarter" idx="4"/>
          </p:nvPr>
        </p:nvSpPr>
        <p:spPr>
          <a:xfrm>
            <a:off x="8534400" y="6705600"/>
            <a:ext cx="609600" cy="152400"/>
          </a:xfrm>
          <a:prstGeom prst="rect">
            <a:avLst/>
          </a:prstGeom>
        </p:spPr>
        <p:txBody>
          <a:bodyPr vert="horz" lIns="91440" tIns="45720" rIns="91440" bIns="45720" rtlCol="0" anchor="ctr"/>
          <a:lstStyle>
            <a:lvl1pPr algn="r">
              <a:defRPr sz="800">
                <a:solidFill>
                  <a:schemeClr val="bg1"/>
                </a:solidFill>
                <a:latin typeface="メイリオ" pitchFamily="50" charset="-128"/>
                <a:ea typeface="メイリオ" pitchFamily="50" charset="-128"/>
              </a:defRPr>
            </a:lvl1pPr>
          </a:lstStyle>
          <a:p>
            <a:fld id="{641F1B42-5258-4299-81C3-637C69DC5E77}" type="slidenum">
              <a:rPr kumimoji="1" lang="ja-JP" altLang="en-US" smtClean="0"/>
              <a:pPr/>
              <a:t>&lt;#&gt;</a:t>
            </a:fld>
            <a:endParaRPr kumimoji="1" lang="ja-JP" alt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p:cNvPicPr>
            <a:picLocks noChangeAspect="1" noChangeArrowheads="1"/>
          </p:cNvPicPr>
          <p:nvPr userDrawn="1"/>
        </p:nvPicPr>
        <p:blipFill>
          <a:blip r:embed="rId15" cstate="print"/>
          <a:srcRect/>
          <a:stretch>
            <a:fillRect/>
          </a:stretch>
        </p:blipFill>
        <p:spPr bwMode="auto">
          <a:xfrm>
            <a:off x="6705600" y="0"/>
            <a:ext cx="2438400" cy="1434840"/>
          </a:xfrm>
          <a:prstGeom prst="rect">
            <a:avLst/>
          </a:prstGeom>
          <a:noFill/>
          <a:ln w="9525">
            <a:solidFill>
              <a:schemeClr val="tx2"/>
            </a:solidFill>
            <a:miter lim="800000"/>
            <a:headEnd/>
            <a:tailEnd/>
          </a:ln>
          <a:effectLst/>
        </p:spPr>
      </p:pic>
      <p:sp>
        <p:nvSpPr>
          <p:cNvPr id="6" name="スライド番号プレースホルダ 5"/>
          <p:cNvSpPr>
            <a:spLocks noGrp="1"/>
          </p:cNvSpPr>
          <p:nvPr>
            <p:ph type="sldNum" sz="quarter" idx="4"/>
          </p:nvPr>
        </p:nvSpPr>
        <p:spPr>
          <a:xfrm>
            <a:off x="8534400" y="6705600"/>
            <a:ext cx="609600" cy="152400"/>
          </a:xfrm>
          <a:prstGeom prst="rect">
            <a:avLst/>
          </a:prstGeom>
        </p:spPr>
        <p:txBody>
          <a:bodyPr vert="horz" lIns="91440" tIns="45720" rIns="91440" bIns="45720" rtlCol="0" anchor="ctr"/>
          <a:lstStyle>
            <a:lvl1pPr algn="r">
              <a:defRPr sz="800">
                <a:solidFill>
                  <a:schemeClr val="bg1"/>
                </a:solidFill>
                <a:latin typeface="メイリオ" pitchFamily="50" charset="-128"/>
                <a:ea typeface="メイリオ" pitchFamily="50" charset="-128"/>
              </a:defRPr>
            </a:lvl1pPr>
          </a:lstStyle>
          <a:p>
            <a:fld id="{641F1B42-5258-4299-81C3-637C69DC5E77}" type="slidenum">
              <a:rPr kumimoji="1" lang="ja-JP" altLang="en-US" smtClean="0"/>
              <a:pPr/>
              <a:t>&lt;#&gt;</a:t>
            </a:fld>
            <a:endParaRPr kumimoji="1" lang="ja-JP" alt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3600" b="0" kern="1200" cap="none"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Segoe UI" pitchFamily="34" charset="0"/>
          <a:ea typeface="Segoe UI" pitchFamily="34" charset="0"/>
          <a:cs typeface="Segoe UI" pitchFamily="34"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bg1"/>
          </a:solidFill>
          <a:latin typeface="Segoe UI" pitchFamily="34" charset="0"/>
          <a:ea typeface="Segoe UI" pitchFamily="34" charset="0"/>
          <a:cs typeface="Segoe UI" pitchFamily="34" charset="0"/>
        </a:defRPr>
      </a:lvl1pPr>
      <a:lvl2pPr marL="914400" indent="-396875" algn="l" defTabSz="914363" rtl="0" eaLnBrk="1" latinLnBrk="0" hangingPunct="1">
        <a:lnSpc>
          <a:spcPct val="90000"/>
        </a:lnSpc>
        <a:spcBef>
          <a:spcPct val="20000"/>
        </a:spcBef>
        <a:buFontTx/>
        <a:buBlip>
          <a:blip r:embed="rId17"/>
        </a:buBlip>
        <a:defRPr sz="2800" kern="1200">
          <a:solidFill>
            <a:schemeClr val="bg1"/>
          </a:solidFill>
          <a:latin typeface="Segoe UI" pitchFamily="34" charset="0"/>
          <a:ea typeface="Segoe UI" pitchFamily="34" charset="0"/>
          <a:cs typeface="Segoe UI" pitchFamily="34" charset="0"/>
        </a:defRPr>
      </a:lvl2pPr>
      <a:lvl3pPr marL="1258888" indent="-344488" algn="l" defTabSz="914363" rtl="0" eaLnBrk="1" latinLnBrk="0" hangingPunct="1">
        <a:lnSpc>
          <a:spcPct val="90000"/>
        </a:lnSpc>
        <a:spcBef>
          <a:spcPct val="20000"/>
        </a:spcBef>
        <a:buFontTx/>
        <a:buBlip>
          <a:blip r:embed="rId17"/>
        </a:buBlip>
        <a:defRPr sz="2400" kern="1200">
          <a:solidFill>
            <a:schemeClr val="bg1"/>
          </a:solidFill>
          <a:latin typeface="Segoe UI" pitchFamily="34" charset="0"/>
          <a:ea typeface="Segoe UI" pitchFamily="34" charset="0"/>
          <a:cs typeface="Segoe UI" pitchFamily="34" charset="0"/>
        </a:defRPr>
      </a:lvl3pPr>
      <a:lvl4pPr marL="1604963" indent="-346075" algn="l" defTabSz="914363" rtl="0" eaLnBrk="1" latinLnBrk="0" hangingPunct="1">
        <a:lnSpc>
          <a:spcPct val="90000"/>
        </a:lnSpc>
        <a:spcBef>
          <a:spcPct val="20000"/>
        </a:spcBef>
        <a:buFontTx/>
        <a:buBlip>
          <a:blip r:embed="rId17"/>
        </a:buBlip>
        <a:defRPr sz="2400" kern="1200">
          <a:solidFill>
            <a:schemeClr val="bg1"/>
          </a:solidFill>
          <a:latin typeface="Segoe UI" pitchFamily="34" charset="0"/>
          <a:ea typeface="Segoe UI" pitchFamily="34" charset="0"/>
          <a:cs typeface="Segoe UI" pitchFamily="34" charset="0"/>
        </a:defRPr>
      </a:lvl4pPr>
      <a:lvl5pPr marL="1941513" indent="-336550" algn="l" defTabSz="914363" rtl="0" eaLnBrk="1" latinLnBrk="0" hangingPunct="1">
        <a:lnSpc>
          <a:spcPct val="90000"/>
        </a:lnSpc>
        <a:spcBef>
          <a:spcPct val="20000"/>
        </a:spcBef>
        <a:buFontTx/>
        <a:buBlip>
          <a:blip r:embed="rId17"/>
        </a:buBlip>
        <a:defRPr sz="2400" kern="1200">
          <a:solidFill>
            <a:schemeClr val="bg1"/>
          </a:solidFill>
          <a:latin typeface="Segoe UI" pitchFamily="34" charset="0"/>
          <a:ea typeface="Segoe UI" pitchFamily="34" charset="0"/>
          <a:cs typeface="Segoe UI" pitchFamily="34"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7000" r="-7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592389"/>
            <a:ext cx="8763000" cy="685800"/>
          </a:xfrm>
        </p:spPr>
        <p:txBody>
          <a:bodyPr/>
          <a:lstStyle/>
          <a:p>
            <a:r>
              <a:rPr lang="en-US" sz="4400" b="1" dirty="0" smtClean="0">
                <a:latin typeface="メイリオ" pitchFamily="50" charset="-128"/>
                <a:ea typeface="メイリオ" pitchFamily="50" charset="-128"/>
                <a:cs typeface="メイリオ" pitchFamily="50" charset="-128"/>
              </a:rPr>
              <a:t>User Group Support Services</a:t>
            </a:r>
            <a:endParaRPr lang="en-US" sz="4400" b="1" dirty="0">
              <a:latin typeface="メイリオ" pitchFamily="50" charset="-128"/>
              <a:ea typeface="メイリオ" pitchFamily="50" charset="-128"/>
              <a:cs typeface="メイリオ" pitchFamily="50" charset="-128"/>
            </a:endParaRPr>
          </a:p>
        </p:txBody>
      </p:sp>
      <p:sp>
        <p:nvSpPr>
          <p:cNvPr id="3" name="Subtitle 2"/>
          <p:cNvSpPr>
            <a:spLocks noGrp="1"/>
          </p:cNvSpPr>
          <p:nvPr>
            <p:ph type="subTitle" idx="1"/>
          </p:nvPr>
        </p:nvSpPr>
        <p:spPr>
          <a:xfrm>
            <a:off x="412750" y="3581400"/>
            <a:ext cx="7681913" cy="531812"/>
          </a:xfrm>
        </p:spPr>
        <p:txBody>
          <a:bodyPr>
            <a:normAutofit/>
          </a:bodyPr>
          <a:lstStyle/>
          <a:p>
            <a:r>
              <a:rPr lang="en-US" altLang="ja-JP" sz="2800" b="1" dirty="0" smtClean="0">
                <a:latin typeface="メイリオ" pitchFamily="50" charset="-128"/>
                <a:ea typeface="メイリオ" pitchFamily="50" charset="-128"/>
                <a:cs typeface="メイリオ" pitchFamily="50" charset="-128"/>
              </a:rPr>
              <a:t>UGSS</a:t>
            </a:r>
            <a:r>
              <a:rPr lang="ja-JP" altLang="en-US" sz="2800" b="1" dirty="0" smtClean="0">
                <a:latin typeface="メイリオ" pitchFamily="50" charset="-128"/>
                <a:ea typeface="メイリオ" pitchFamily="50" charset="-128"/>
                <a:cs typeface="メイリオ" pitchFamily="50" charset="-128"/>
              </a:rPr>
              <a:t> コンシェルジェ </a:t>
            </a:r>
            <a:r>
              <a:rPr lang="en-US" altLang="ja-JP" sz="2800" b="1" dirty="0" smtClean="0">
                <a:latin typeface="メイリオ" pitchFamily="50" charset="-128"/>
                <a:ea typeface="メイリオ" pitchFamily="50" charset="-128"/>
                <a:cs typeface="メイリオ" pitchFamily="50" charset="-128"/>
              </a:rPr>
              <a:t> </a:t>
            </a:r>
            <a:r>
              <a:rPr lang="ja-JP" altLang="en-US" sz="2800" b="1" dirty="0" smtClean="0">
                <a:latin typeface="メイリオ" pitchFamily="50" charset="-128"/>
                <a:ea typeface="メイリオ" pitchFamily="50" charset="-128"/>
                <a:cs typeface="メイリオ" pitchFamily="50" charset="-128"/>
              </a:rPr>
              <a:t>サービス利用ガイド</a:t>
            </a:r>
            <a:endParaRPr lang="en-US" sz="2800" b="1" dirty="0">
              <a:latin typeface="メイリオ" pitchFamily="50" charset="-128"/>
              <a:ea typeface="メイリオ" pitchFamily="50" charset="-128"/>
              <a:cs typeface="メイリオ" pitchFamily="50" charset="-128"/>
            </a:endParaRPr>
          </a:p>
        </p:txBody>
      </p:sp>
      <p:sp>
        <p:nvSpPr>
          <p:cNvPr id="4" name="Subtitle 2"/>
          <p:cNvSpPr txBox="1">
            <a:spLocks/>
          </p:cNvSpPr>
          <p:nvPr/>
        </p:nvSpPr>
        <p:spPr>
          <a:xfrm>
            <a:off x="2438400" y="6096000"/>
            <a:ext cx="6324600" cy="304800"/>
          </a:xfrm>
          <a:prstGeom prst="rect">
            <a:avLst/>
          </a:prstGeom>
        </p:spPr>
        <p:txBody>
          <a:bodyPr vert="horz" lIns="0" tIns="0" rIns="0" bIns="0" rtlCol="0">
            <a:norm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altLang="ja-JP"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Microsoft Community Ring </a:t>
            </a:r>
            <a:r>
              <a:rPr kumimoji="0" lang="ja-JP" altLang="en-US"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事務局・第一版 </a:t>
            </a:r>
            <a:r>
              <a:rPr kumimoji="0" lang="en-US" altLang="ja-JP"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メイリオ" pitchFamily="50" charset="-128"/>
              </a:rPr>
              <a:t>(Oct, 2009)</a:t>
            </a:r>
            <a:endParaRPr kumimoji="0" lang="en-US" b="0" i="0" u="none" strike="noStrike" kern="1200" cap="none" spc="0" normalizeH="0" baseline="0" noProof="0" dirty="0">
              <a:ln>
                <a:noFill/>
              </a:ln>
              <a:solidFill>
                <a:schemeClr val="bg1"/>
              </a:solidFill>
              <a:effectLst/>
              <a:uLnTx/>
              <a:uFillTx/>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228600" y="381000"/>
            <a:ext cx="5899820" cy="461665"/>
          </a:xfrm>
          <a:prstGeom prst="rect">
            <a:avLst/>
          </a:prstGeom>
          <a:noFill/>
        </p:spPr>
        <p:txBody>
          <a:bodyPr wrap="none" rtlCol="0">
            <a:spAutoFit/>
          </a:bodyPr>
          <a:lstStyle/>
          <a:p>
            <a:r>
              <a:rPr kumimoji="1" lang="en-US" altLang="ja-JP" sz="2400" b="1" dirty="0" smtClean="0"/>
              <a:t>http://www.usergroupsupportservices.com/</a:t>
            </a:r>
            <a:endParaRPr kumimoji="1" lang="ja-JP" altLang="en-US" sz="2400" b="1"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20368"/>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④ 興味のあるテクノロジの選択</a:t>
            </a:r>
            <a:endParaRPr kumimoji="1" lang="ja-JP" altLang="en-US" sz="2800"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381000" y="1524000"/>
            <a:ext cx="8459821" cy="4733471"/>
          </a:xfrm>
          <a:prstGeom prst="rect">
            <a:avLst/>
          </a:prstGeom>
          <a:noFill/>
          <a:ln w="9525">
            <a:noFill/>
            <a:miter lim="800000"/>
            <a:headEnd/>
            <a:tailEnd/>
          </a:ln>
        </p:spPr>
      </p:pic>
      <p:sp>
        <p:nvSpPr>
          <p:cNvPr id="5" name="TextBox 11"/>
          <p:cNvSpPr txBox="1"/>
          <p:nvPr/>
        </p:nvSpPr>
        <p:spPr>
          <a:xfrm>
            <a:off x="5791200" y="6197025"/>
            <a:ext cx="31242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ご自分の興味があるテクノロジを選択　（必須）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4"/>
          </p:nvPr>
        </p:nvSpPr>
        <p:spPr/>
        <p:txBody>
          <a:bodyPr/>
          <a:lstStyle/>
          <a:p>
            <a:fld id="{641F1B42-5258-4299-81C3-637C69DC5E77}" type="slidenum">
              <a:rPr kumimoji="1" lang="ja-JP" altLang="en-US" smtClean="0"/>
              <a:pPr/>
              <a:t>9</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20368"/>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⑤ 興味のある構築・開発テーマの</a:t>
            </a:r>
            <a:r>
              <a:rPr kumimoji="1" lang="ja-JP" altLang="en-US" sz="2800" dirty="0">
                <a:latin typeface="メイリオ" pitchFamily="50" charset="-128"/>
                <a:ea typeface="メイリオ" pitchFamily="50" charset="-128"/>
                <a:cs typeface="メイリオ" pitchFamily="50" charset="-128"/>
              </a:rPr>
              <a:t>選択</a:t>
            </a:r>
          </a:p>
        </p:txBody>
      </p:sp>
      <p:pic>
        <p:nvPicPr>
          <p:cNvPr id="6146" name="Picture 2"/>
          <p:cNvPicPr>
            <a:picLocks noChangeAspect="1" noChangeArrowheads="1"/>
          </p:cNvPicPr>
          <p:nvPr/>
        </p:nvPicPr>
        <p:blipFill>
          <a:blip r:embed="rId3" cstate="print"/>
          <a:srcRect/>
          <a:stretch>
            <a:fillRect/>
          </a:stretch>
        </p:blipFill>
        <p:spPr bwMode="auto">
          <a:xfrm>
            <a:off x="0" y="1676400"/>
            <a:ext cx="9144000" cy="2743200"/>
          </a:xfrm>
          <a:prstGeom prst="rect">
            <a:avLst/>
          </a:prstGeom>
          <a:noFill/>
          <a:ln w="9525">
            <a:noFill/>
            <a:miter lim="800000"/>
            <a:headEnd/>
            <a:tailEnd/>
          </a:ln>
        </p:spPr>
      </p:pic>
      <p:sp>
        <p:nvSpPr>
          <p:cNvPr id="5" name="角丸四角形 4"/>
          <p:cNvSpPr/>
          <p:nvPr/>
        </p:nvSpPr>
        <p:spPr bwMode="auto">
          <a:xfrm>
            <a:off x="685800" y="5486400"/>
            <a:ext cx="7543800" cy="838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Developers</a:t>
            </a: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を選択された方は引き続き質問があります</a:t>
            </a:r>
          </a:p>
        </p:txBody>
      </p:sp>
      <p:sp>
        <p:nvSpPr>
          <p:cNvPr id="6" name="TextBox 11"/>
          <p:cNvSpPr txBox="1"/>
          <p:nvPr/>
        </p:nvSpPr>
        <p:spPr>
          <a:xfrm>
            <a:off x="5715000" y="4419600"/>
            <a:ext cx="3124200" cy="83099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興味のある構築、開発テーマを選択</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7" name="下矢印 6"/>
          <p:cNvSpPr/>
          <p:nvPr/>
        </p:nvSpPr>
        <p:spPr bwMode="auto">
          <a:xfrm>
            <a:off x="3581400" y="6324600"/>
            <a:ext cx="1828800" cy="457200"/>
          </a:xfrm>
          <a:prstGeom prst="downArrow">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スライド番号プレースホルダ 8"/>
          <p:cNvSpPr>
            <a:spLocks noGrp="1"/>
          </p:cNvSpPr>
          <p:nvPr>
            <p:ph type="sldNum" sz="quarter" idx="4"/>
          </p:nvPr>
        </p:nvSpPr>
        <p:spPr/>
        <p:txBody>
          <a:bodyPr/>
          <a:lstStyle/>
          <a:p>
            <a:fld id="{641F1B42-5258-4299-81C3-637C69DC5E77}" type="slidenum">
              <a:rPr kumimoji="1" lang="ja-JP" altLang="en-US" smtClean="0"/>
              <a:pPr/>
              <a:t>10</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57200"/>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⑥ 興味のあるプログラム言語の選択</a:t>
            </a:r>
            <a:endParaRPr kumimoji="1" lang="ja-JP" altLang="en-US" sz="2800" dirty="0">
              <a:latin typeface="メイリオ" pitchFamily="50" charset="-128"/>
              <a:ea typeface="メイリオ" pitchFamily="50" charset="-128"/>
              <a:cs typeface="メイリオ" pitchFamily="50" charset="-128"/>
            </a:endParaRPr>
          </a:p>
        </p:txBody>
      </p:sp>
      <p:pic>
        <p:nvPicPr>
          <p:cNvPr id="7170" name="Picture 2"/>
          <p:cNvPicPr>
            <a:picLocks noChangeAspect="1" noChangeArrowheads="1"/>
          </p:cNvPicPr>
          <p:nvPr/>
        </p:nvPicPr>
        <p:blipFill>
          <a:blip r:embed="rId3" cstate="print"/>
          <a:srcRect/>
          <a:stretch>
            <a:fillRect/>
          </a:stretch>
        </p:blipFill>
        <p:spPr bwMode="auto">
          <a:xfrm>
            <a:off x="217715" y="1524000"/>
            <a:ext cx="8773885" cy="4724400"/>
          </a:xfrm>
          <a:prstGeom prst="rect">
            <a:avLst/>
          </a:prstGeom>
          <a:noFill/>
          <a:ln w="9525">
            <a:noFill/>
            <a:miter lim="800000"/>
            <a:headEnd/>
            <a:tailEnd/>
          </a:ln>
        </p:spPr>
      </p:pic>
      <p:sp>
        <p:nvSpPr>
          <p:cNvPr id="5" name="角丸四角形 4"/>
          <p:cNvSpPr/>
          <p:nvPr/>
        </p:nvSpPr>
        <p:spPr bwMode="auto">
          <a:xfrm>
            <a:off x="1371600" y="6172200"/>
            <a:ext cx="6705600" cy="6096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最後に </a:t>
            </a: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Submit Registration</a:t>
            </a: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をクリックして完了</a:t>
            </a:r>
          </a:p>
        </p:txBody>
      </p:sp>
      <p:sp>
        <p:nvSpPr>
          <p:cNvPr id="6" name="TextBox 11"/>
          <p:cNvSpPr txBox="1"/>
          <p:nvPr/>
        </p:nvSpPr>
        <p:spPr>
          <a:xfrm>
            <a:off x="5334000" y="5334000"/>
            <a:ext cx="33528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興味のあるプログラム言語を全て選択（必須）</a:t>
            </a:r>
            <a:endParaRPr lang="en-US" altLang="ja-JP" sz="1600" b="1" dirty="0" smtClean="0">
              <a:solidFill>
                <a:srgbClr val="FF0000"/>
              </a:solidFill>
              <a:latin typeface="メイリオ" pitchFamily="50" charset="-128"/>
              <a:ea typeface="メイリオ" pitchFamily="50" charset="-128"/>
              <a:cs typeface="メイリオ" pitchFamily="50" charset="-128"/>
            </a:endParaRPr>
          </a:p>
        </p:txBody>
      </p:sp>
      <p:sp>
        <p:nvSpPr>
          <p:cNvPr id="7" name="角丸四角形 6"/>
          <p:cNvSpPr/>
          <p:nvPr/>
        </p:nvSpPr>
        <p:spPr bwMode="auto">
          <a:xfrm>
            <a:off x="318868" y="5734929"/>
            <a:ext cx="1981200" cy="381000"/>
          </a:xfrm>
          <a:prstGeom prst="roundRect">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スライド番号プレースホルダ 8"/>
          <p:cNvSpPr>
            <a:spLocks noGrp="1"/>
          </p:cNvSpPr>
          <p:nvPr>
            <p:ph type="sldNum" sz="quarter" idx="4"/>
          </p:nvPr>
        </p:nvSpPr>
        <p:spPr/>
        <p:txBody>
          <a:bodyPr/>
          <a:lstStyle/>
          <a:p>
            <a:fld id="{641F1B42-5258-4299-81C3-637C69DC5E77}" type="slidenum">
              <a:rPr kumimoji="1" lang="ja-JP" altLang="en-US" smtClean="0"/>
              <a:pPr/>
              <a:t>11</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3429"/>
            <a:ext cx="8382000" cy="398571"/>
          </a:xfrm>
        </p:spPr>
        <p:txBody>
          <a:bodyPr/>
          <a:lstStyle/>
          <a:p>
            <a:r>
              <a:rPr kumimoji="1" lang="ja-JP" altLang="en-US" sz="2800" dirty="0">
                <a:latin typeface="メイリオ" pitchFamily="50" charset="-128"/>
                <a:ea typeface="メイリオ" pitchFamily="50" charset="-128"/>
                <a:cs typeface="メイリオ" pitchFamily="50" charset="-128"/>
              </a:rPr>
              <a:t>⑦ ユーザー</a:t>
            </a:r>
            <a:r>
              <a:rPr kumimoji="1" lang="ja-JP" altLang="en-US" sz="2800" dirty="0" smtClean="0">
                <a:latin typeface="メイリオ" pitchFamily="50" charset="-128"/>
                <a:ea typeface="メイリオ" pitchFamily="50" charset="-128"/>
                <a:cs typeface="メイリオ" pitchFamily="50" charset="-128"/>
              </a:rPr>
              <a:t>登録の完了</a:t>
            </a:r>
            <a:endParaRPr kumimoji="1" lang="ja-JP" altLang="en-US" sz="2800" dirty="0">
              <a:latin typeface="メイリオ" pitchFamily="50" charset="-128"/>
              <a:ea typeface="メイリオ" pitchFamily="50" charset="-128"/>
              <a:cs typeface="メイリオ" pitchFamily="50" charset="-128"/>
            </a:endParaRPr>
          </a:p>
        </p:txBody>
      </p:sp>
      <p:pic>
        <p:nvPicPr>
          <p:cNvPr id="8194" name="Picture 2"/>
          <p:cNvPicPr>
            <a:picLocks noChangeAspect="1" noChangeArrowheads="1"/>
          </p:cNvPicPr>
          <p:nvPr/>
        </p:nvPicPr>
        <p:blipFill>
          <a:blip r:embed="rId3" cstate="print"/>
          <a:srcRect/>
          <a:stretch>
            <a:fillRect/>
          </a:stretch>
        </p:blipFill>
        <p:spPr bwMode="auto">
          <a:xfrm>
            <a:off x="57150" y="1828800"/>
            <a:ext cx="9010650" cy="3276600"/>
          </a:xfrm>
          <a:prstGeom prst="rect">
            <a:avLst/>
          </a:prstGeom>
          <a:noFill/>
          <a:ln w="9525">
            <a:noFill/>
            <a:miter lim="800000"/>
            <a:headEnd/>
            <a:tailEnd/>
          </a:ln>
        </p:spPr>
      </p:pic>
      <p:sp>
        <p:nvSpPr>
          <p:cNvPr id="5" name="角丸四角形 4"/>
          <p:cNvSpPr/>
          <p:nvPr/>
        </p:nvSpPr>
        <p:spPr bwMode="auto">
          <a:xfrm>
            <a:off x="381000" y="4800600"/>
            <a:ext cx="8534400" cy="16764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en-US" altLang="ja-JP" dirty="0" smtClean="0">
                <a:solidFill>
                  <a:schemeClr val="bg1"/>
                </a:solidFill>
                <a:latin typeface="メイリオ" pitchFamily="50" charset="-128"/>
                <a:ea typeface="メイリオ" pitchFamily="50" charset="-128"/>
                <a:cs typeface="メイリオ" pitchFamily="50" charset="-128"/>
              </a:rPr>
              <a:t>※</a:t>
            </a:r>
            <a:r>
              <a:rPr kumimoji="1" lang="ja-JP" altLang="en-US" dirty="0" smtClean="0">
                <a:solidFill>
                  <a:schemeClr val="bg1"/>
                </a:solidFill>
                <a:latin typeface="メイリオ" pitchFamily="50" charset="-128"/>
                <a:ea typeface="メイリオ" pitchFamily="50" charset="-128"/>
                <a:cs typeface="メイリオ" pitchFamily="50" charset="-128"/>
              </a:rPr>
              <a:t>メッセージ内容：</a:t>
            </a:r>
            <a:endParaRPr kumimoji="1" lang="en-US" altLang="ja-JP" dirty="0" smtClean="0">
              <a:solidFill>
                <a:schemeClr val="bg1"/>
              </a:solidFill>
              <a:latin typeface="メイリオ" pitchFamily="50" charset="-128"/>
              <a:ea typeface="メイリオ" pitchFamily="50" charset="-128"/>
              <a:cs typeface="メイリオ" pitchFamily="50" charset="-128"/>
            </a:endParaRPr>
          </a:p>
          <a:p>
            <a:pPr defTabSz="914099" fontAlgn="base">
              <a:spcBef>
                <a:spcPct val="0"/>
              </a:spcBef>
              <a:spcAft>
                <a:spcPct val="0"/>
              </a:spcAft>
            </a:pPr>
            <a:r>
              <a:rPr kumimoji="1" lang="en-US" altLang="ja-JP" b="1" dirty="0" smtClean="0">
                <a:solidFill>
                  <a:schemeClr val="bg1"/>
                </a:solidFill>
                <a:latin typeface="メイリオ" pitchFamily="50" charset="-128"/>
                <a:ea typeface="メイリオ" pitchFamily="50" charset="-128"/>
                <a:cs typeface="メイリオ" pitchFamily="50" charset="-128"/>
              </a:rPr>
              <a:t>UGSS</a:t>
            </a:r>
            <a:r>
              <a:rPr kumimoji="1" lang="ja-JP" altLang="en-US" b="1" dirty="0" err="1" smtClean="0">
                <a:solidFill>
                  <a:schemeClr val="bg1"/>
                </a:solidFill>
                <a:latin typeface="メイリオ" pitchFamily="50" charset="-128"/>
                <a:ea typeface="メイリオ" pitchFamily="50" charset="-128"/>
                <a:cs typeface="メイリオ" pitchFamily="50" charset="-128"/>
              </a:rPr>
              <a:t>に登</a:t>
            </a:r>
            <a:r>
              <a:rPr kumimoji="1" lang="ja-JP" altLang="en-US" b="1" dirty="0" smtClean="0">
                <a:solidFill>
                  <a:schemeClr val="bg1"/>
                </a:solidFill>
                <a:latin typeface="メイリオ" pitchFamily="50" charset="-128"/>
                <a:ea typeface="メイリオ" pitchFamily="50" charset="-128"/>
                <a:cs typeface="メイリオ" pitchFamily="50" charset="-128"/>
              </a:rPr>
              <a:t>録していただきありがとうございました。これから入力された電子メールアドレス宛に「確認メール」が送信されます。その電子メール内に記載されている手順に従い、登録を完了させてください。</a:t>
            </a:r>
          </a:p>
        </p:txBody>
      </p:sp>
      <p:sp>
        <p:nvSpPr>
          <p:cNvPr id="6" name="TextBox 11"/>
          <p:cNvSpPr txBox="1"/>
          <p:nvPr/>
        </p:nvSpPr>
        <p:spPr>
          <a:xfrm>
            <a:off x="914400" y="1371600"/>
            <a:ext cx="8229601" cy="40011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下記のメッセージ画面が表示されれば、登録は正常に行われています。</a:t>
            </a:r>
            <a:endParaRPr lang="en-US" sz="2000" b="1" dirty="0">
              <a:solidFill>
                <a:srgbClr val="FF0000"/>
              </a:solidFill>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4"/>
          </p:nvPr>
        </p:nvSpPr>
        <p:spPr/>
        <p:txBody>
          <a:bodyPr/>
          <a:lstStyle/>
          <a:p>
            <a:fld id="{641F1B42-5258-4299-81C3-637C69DC5E77}" type="slidenum">
              <a:rPr kumimoji="1" lang="ja-JP" altLang="en-US" smtClean="0"/>
              <a:pPr/>
              <a:t>12</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50402"/>
            <a:ext cx="8382000" cy="387798"/>
          </a:xfrm>
        </p:spPr>
        <p:txBody>
          <a:bodyPr/>
          <a:lstStyle/>
          <a:p>
            <a:r>
              <a:rPr kumimoji="1" lang="ja-JP" altLang="en-US" sz="2800" dirty="0">
                <a:latin typeface="メイリオ" pitchFamily="50" charset="-128"/>
                <a:ea typeface="メイリオ" pitchFamily="50" charset="-128"/>
                <a:cs typeface="メイリオ" pitchFamily="50" charset="-128"/>
              </a:rPr>
              <a:t>⑧</a:t>
            </a:r>
            <a:r>
              <a:rPr kumimoji="1" lang="ja-JP" altLang="en-US" sz="2800" dirty="0" smtClean="0">
                <a:latin typeface="メイリオ" pitchFamily="50" charset="-128"/>
                <a:ea typeface="メイリオ" pitchFamily="50" charset="-128"/>
                <a:cs typeface="メイリオ" pitchFamily="50" charset="-128"/>
              </a:rPr>
              <a:t> 登録確認メールの到着</a:t>
            </a:r>
            <a:endParaRPr kumimoji="1" lang="ja-JP" altLang="en-US" sz="2800" dirty="0">
              <a:latin typeface="メイリオ" pitchFamily="50" charset="-128"/>
              <a:ea typeface="メイリオ" pitchFamily="50" charset="-128"/>
              <a:cs typeface="メイリオ" pitchFamily="50" charset="-128"/>
            </a:endParaRPr>
          </a:p>
        </p:txBody>
      </p:sp>
      <p:pic>
        <p:nvPicPr>
          <p:cNvPr id="9218" name="Picture 2"/>
          <p:cNvPicPr>
            <a:picLocks noChangeAspect="1" noChangeArrowheads="1"/>
          </p:cNvPicPr>
          <p:nvPr/>
        </p:nvPicPr>
        <p:blipFill>
          <a:blip r:embed="rId3" cstate="print"/>
          <a:srcRect/>
          <a:stretch>
            <a:fillRect/>
          </a:stretch>
        </p:blipFill>
        <p:spPr bwMode="auto">
          <a:xfrm>
            <a:off x="76200" y="1524000"/>
            <a:ext cx="8991600" cy="4970966"/>
          </a:xfrm>
          <a:prstGeom prst="rect">
            <a:avLst/>
          </a:prstGeom>
          <a:ln w="19050" cap="sq">
            <a:solidFill>
              <a:schemeClr val="bg1"/>
            </a:solidFill>
            <a:miter lim="800000"/>
          </a:ln>
          <a:effectLst>
            <a:outerShdw blurRad="57150" dist="50800" dir="2700000" algn="tl" rotWithShape="0">
              <a:srgbClr val="000000">
                <a:alpha val="40000"/>
              </a:srgbClr>
            </a:outerShdw>
          </a:effectLst>
        </p:spPr>
      </p:pic>
      <p:sp>
        <p:nvSpPr>
          <p:cNvPr id="5" name="角丸四角形 4"/>
          <p:cNvSpPr/>
          <p:nvPr/>
        </p:nvSpPr>
        <p:spPr bwMode="auto">
          <a:xfrm>
            <a:off x="70338" y="5257800"/>
            <a:ext cx="1377462" cy="381000"/>
          </a:xfrm>
          <a:prstGeom prst="roundRect">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 name="TextBox 11"/>
          <p:cNvSpPr txBox="1"/>
          <p:nvPr/>
        </p:nvSpPr>
        <p:spPr>
          <a:xfrm>
            <a:off x="2057400" y="5257800"/>
            <a:ext cx="5257800"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メール内の</a:t>
            </a:r>
            <a:r>
              <a:rPr lang="en-US" altLang="ja-JP" sz="2000" b="1" dirty="0" smtClean="0">
                <a:solidFill>
                  <a:srgbClr val="FF0000"/>
                </a:solidFill>
                <a:latin typeface="メイリオ" pitchFamily="50" charset="-128"/>
                <a:ea typeface="メイリオ" pitchFamily="50" charset="-128"/>
                <a:cs typeface="メイリオ" pitchFamily="50" charset="-128"/>
              </a:rPr>
              <a:t>”Activate your account”</a:t>
            </a:r>
            <a:br>
              <a:rPr lang="en-US" altLang="ja-JP" sz="2000" b="1" dirty="0" smtClean="0">
                <a:solidFill>
                  <a:srgbClr val="FF0000"/>
                </a:solidFill>
                <a:latin typeface="メイリオ" pitchFamily="50" charset="-128"/>
                <a:ea typeface="メイリオ" pitchFamily="50" charset="-128"/>
                <a:cs typeface="メイリオ" pitchFamily="50" charset="-128"/>
              </a:rPr>
            </a:br>
            <a:r>
              <a:rPr lang="en-US" altLang="ja-JP" sz="2000" b="1" dirty="0" smtClean="0">
                <a:solidFill>
                  <a:srgbClr val="FF0000"/>
                </a:solidFill>
                <a:latin typeface="メイリオ" pitchFamily="50" charset="-128"/>
                <a:ea typeface="メイリオ" pitchFamily="50" charset="-128"/>
                <a:cs typeface="メイリオ" pitchFamily="50" charset="-128"/>
              </a:rPr>
              <a:t> </a:t>
            </a:r>
            <a:r>
              <a:rPr lang="ja-JP" altLang="en-US" sz="2000" b="1" dirty="0" smtClean="0">
                <a:solidFill>
                  <a:srgbClr val="FF0000"/>
                </a:solidFill>
                <a:latin typeface="メイリオ" pitchFamily="50" charset="-128"/>
                <a:ea typeface="メイリオ" pitchFamily="50" charset="-128"/>
                <a:cs typeface="メイリオ" pitchFamily="50" charset="-128"/>
              </a:rPr>
              <a:t>リンクをクリック</a:t>
            </a:r>
            <a:endParaRPr lang="en-US" sz="2000" b="1" dirty="0">
              <a:solidFill>
                <a:srgbClr val="FF0000"/>
              </a:solidFill>
              <a:latin typeface="メイリオ" pitchFamily="50" charset="-128"/>
              <a:ea typeface="メイリオ" pitchFamily="50" charset="-128"/>
              <a:cs typeface="メイリオ" pitchFamily="50" charset="-128"/>
            </a:endParaRPr>
          </a:p>
        </p:txBody>
      </p:sp>
      <p:cxnSp>
        <p:nvCxnSpPr>
          <p:cNvPr id="7" name="Straight Arrow Connector 15"/>
          <p:cNvCxnSpPr>
            <a:stCxn id="6" idx="1"/>
          </p:cNvCxnSpPr>
          <p:nvPr/>
        </p:nvCxnSpPr>
        <p:spPr>
          <a:xfrm rot="10800000">
            <a:off x="1524004" y="5432435"/>
            <a:ext cx="533397" cy="179308"/>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11"/>
          <p:cNvSpPr txBox="1"/>
          <p:nvPr/>
        </p:nvSpPr>
        <p:spPr>
          <a:xfrm>
            <a:off x="4343400" y="1600200"/>
            <a:ext cx="4648200"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ユーザー登録後、登録したアドレス宛に下のメールが届きます</a:t>
            </a:r>
            <a:endParaRPr lang="en-US" sz="2000" b="1" dirty="0">
              <a:solidFill>
                <a:srgbClr val="FF0000"/>
              </a:solidFill>
              <a:latin typeface="メイリオ" pitchFamily="50" charset="-128"/>
              <a:ea typeface="メイリオ" pitchFamily="50" charset="-128"/>
              <a:cs typeface="メイリオ" pitchFamily="50" charset="-128"/>
            </a:endParaRPr>
          </a:p>
        </p:txBody>
      </p: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13</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58788"/>
            <a:ext cx="8305800" cy="379412"/>
          </a:xfrm>
        </p:spPr>
        <p:txBody>
          <a:bodyPr/>
          <a:lstStyle/>
          <a:p>
            <a:r>
              <a:rPr kumimoji="1" lang="ja-JP" altLang="en-US" sz="2800" dirty="0" smtClean="0">
                <a:latin typeface="メイリオ" pitchFamily="50" charset="-128"/>
                <a:ea typeface="メイリオ" pitchFamily="50" charset="-128"/>
                <a:cs typeface="メイリオ" pitchFamily="50" charset="-128"/>
              </a:rPr>
              <a:t>⑨ 登録アカウントの</a:t>
            </a:r>
            <a:r>
              <a:rPr kumimoji="1" lang="en-US" altLang="ja-JP" sz="2800" dirty="0" smtClean="0">
                <a:latin typeface="メイリオ" pitchFamily="50" charset="-128"/>
                <a:ea typeface="メイリオ" pitchFamily="50" charset="-128"/>
                <a:cs typeface="メイリオ" pitchFamily="50" charset="-128"/>
              </a:rPr>
              <a:t>Activation</a:t>
            </a:r>
            <a:endParaRPr kumimoji="1" lang="ja-JP" altLang="en-US" sz="2800" dirty="0">
              <a:latin typeface="メイリオ" pitchFamily="50" charset="-128"/>
              <a:ea typeface="メイリオ" pitchFamily="50" charset="-128"/>
              <a:cs typeface="メイリオ" pitchFamily="50" charset="-128"/>
            </a:endParaRPr>
          </a:p>
        </p:txBody>
      </p:sp>
      <p:pic>
        <p:nvPicPr>
          <p:cNvPr id="10242" name="Picture 2"/>
          <p:cNvPicPr>
            <a:picLocks noChangeAspect="1" noChangeArrowheads="1"/>
          </p:cNvPicPr>
          <p:nvPr/>
        </p:nvPicPr>
        <p:blipFill>
          <a:blip r:embed="rId3" cstate="print"/>
          <a:srcRect/>
          <a:stretch>
            <a:fillRect/>
          </a:stretch>
        </p:blipFill>
        <p:spPr bwMode="auto">
          <a:xfrm>
            <a:off x="152400" y="1676400"/>
            <a:ext cx="8839200" cy="3200400"/>
          </a:xfrm>
          <a:prstGeom prst="rect">
            <a:avLst/>
          </a:prstGeom>
          <a:noFill/>
          <a:ln w="9525">
            <a:noFill/>
            <a:miter lim="800000"/>
            <a:headEnd/>
            <a:tailEnd/>
          </a:ln>
        </p:spPr>
      </p:pic>
      <p:sp>
        <p:nvSpPr>
          <p:cNvPr id="5" name="角丸四角形 4"/>
          <p:cNvSpPr/>
          <p:nvPr/>
        </p:nvSpPr>
        <p:spPr bwMode="auto">
          <a:xfrm>
            <a:off x="381000" y="4572000"/>
            <a:ext cx="8305800" cy="6858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b="1" dirty="0" smtClean="0">
                <a:solidFill>
                  <a:schemeClr val="bg1"/>
                </a:solidFill>
                <a:latin typeface="メイリオ" pitchFamily="50" charset="-128"/>
                <a:ea typeface="メイリオ" pitchFamily="50" charset="-128"/>
                <a:cs typeface="メイリオ" pitchFamily="50" charset="-128"/>
              </a:rPr>
              <a:t>UGSS</a:t>
            </a:r>
            <a:r>
              <a:rPr kumimoji="1" lang="ja-JP" altLang="en-US" b="1" dirty="0" smtClean="0">
                <a:solidFill>
                  <a:schemeClr val="bg1"/>
                </a:solidFill>
                <a:latin typeface="メイリオ" pitchFamily="50" charset="-128"/>
                <a:ea typeface="メイリオ" pitchFamily="50" charset="-128"/>
                <a:cs typeface="メイリオ" pitchFamily="50" charset="-128"/>
              </a:rPr>
              <a:t>にご登録いただきありがとうございました。これで登録は完了です！</a:t>
            </a:r>
          </a:p>
        </p:txBody>
      </p:sp>
      <p:sp>
        <p:nvSpPr>
          <p:cNvPr id="6" name="角丸四角形 5"/>
          <p:cNvSpPr/>
          <p:nvPr/>
        </p:nvSpPr>
        <p:spPr bwMode="auto">
          <a:xfrm>
            <a:off x="381000" y="5791200"/>
            <a:ext cx="8305800" cy="8382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b="1" dirty="0" smtClean="0">
                <a:solidFill>
                  <a:schemeClr val="bg1"/>
                </a:solidFill>
                <a:latin typeface="メイリオ" pitchFamily="50" charset="-128"/>
                <a:ea typeface="メイリオ" pitchFamily="50" charset="-128"/>
                <a:cs typeface="メイリオ" pitchFamily="50" charset="-128"/>
              </a:rPr>
              <a:t>引き続き「</a:t>
            </a:r>
            <a:r>
              <a:rPr kumimoji="1" lang="en-US" altLang="ja-JP" b="1" dirty="0" smtClean="0">
                <a:solidFill>
                  <a:schemeClr val="bg1"/>
                </a:solidFill>
                <a:latin typeface="メイリオ" pitchFamily="50" charset="-128"/>
                <a:ea typeface="メイリオ" pitchFamily="50" charset="-128"/>
                <a:cs typeface="メイリオ" pitchFamily="50" charset="-128"/>
              </a:rPr>
              <a:t>Continue</a:t>
            </a:r>
            <a:r>
              <a:rPr kumimoji="1" lang="ja-JP" altLang="en-US" b="1" dirty="0" smtClean="0">
                <a:solidFill>
                  <a:schemeClr val="bg1"/>
                </a:solidFill>
                <a:latin typeface="メイリオ" pitchFamily="50" charset="-128"/>
                <a:ea typeface="メイリオ" pitchFamily="50" charset="-128"/>
                <a:cs typeface="メイリオ" pitchFamily="50" charset="-128"/>
              </a:rPr>
              <a:t>」ボタンをクリックし</a:t>
            </a:r>
            <a:endParaRPr kumimoji="1" lang="en-US" altLang="ja-JP" b="1" dirty="0" smtClean="0">
              <a:solidFill>
                <a:schemeClr val="bg1"/>
              </a:solidFill>
              <a:latin typeface="メイリオ" pitchFamily="50" charset="-128"/>
              <a:ea typeface="メイリオ" pitchFamily="50" charset="-128"/>
              <a:cs typeface="メイリオ" pitchFamily="50" charset="-128"/>
            </a:endParaRPr>
          </a:p>
          <a:p>
            <a:pPr algn="ctr" defTabSz="914099" fontAlgn="base">
              <a:spcBef>
                <a:spcPct val="0"/>
              </a:spcBef>
              <a:spcAft>
                <a:spcPct val="0"/>
              </a:spcAft>
            </a:pPr>
            <a:r>
              <a:rPr kumimoji="1" lang="ja-JP" altLang="en-US" b="1" dirty="0" smtClean="0">
                <a:solidFill>
                  <a:schemeClr val="bg1"/>
                </a:solidFill>
                <a:latin typeface="メイリオ" pitchFamily="50" charset="-128"/>
                <a:ea typeface="メイリオ" pitchFamily="50" charset="-128"/>
                <a:cs typeface="メイリオ" pitchFamily="50" charset="-128"/>
              </a:rPr>
              <a:t>ユーザーグループ登録に進んでください。</a:t>
            </a:r>
          </a:p>
        </p:txBody>
      </p:sp>
      <p:sp>
        <p:nvSpPr>
          <p:cNvPr id="7" name="下矢印 6"/>
          <p:cNvSpPr/>
          <p:nvPr/>
        </p:nvSpPr>
        <p:spPr bwMode="auto">
          <a:xfrm>
            <a:off x="3733800" y="5257800"/>
            <a:ext cx="1676400" cy="5334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角丸四角形 7"/>
          <p:cNvSpPr/>
          <p:nvPr/>
        </p:nvSpPr>
        <p:spPr bwMode="auto">
          <a:xfrm>
            <a:off x="1600200" y="3886200"/>
            <a:ext cx="838200" cy="381000"/>
          </a:xfrm>
          <a:prstGeom prst="roundRect">
            <a:avLst/>
          </a:prstGeom>
          <a:noFill/>
          <a:ln w="5715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14</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280431"/>
            <a:ext cx="8382000" cy="786369"/>
          </a:xfrm>
        </p:spPr>
        <p:txBody>
          <a:bodyPr/>
          <a:lstStyle/>
          <a:p>
            <a:r>
              <a:rPr kumimoji="1" lang="en-US" altLang="ja-JP" sz="2800" dirty="0">
                <a:latin typeface="メイリオ" pitchFamily="50" charset="-128"/>
                <a:ea typeface="メイリオ" pitchFamily="50" charset="-128"/>
                <a:cs typeface="メイリオ" pitchFamily="50" charset="-128"/>
              </a:rPr>
              <a:t>UGSS </a:t>
            </a:r>
            <a:r>
              <a:rPr kumimoji="1" lang="ja-JP" altLang="en-US" sz="2800" dirty="0" smtClean="0">
                <a:latin typeface="メイリオ" pitchFamily="50" charset="-128"/>
                <a:ea typeface="メイリオ" pitchFamily="50" charset="-128"/>
                <a:cs typeface="メイリオ" pitchFamily="50" charset="-128"/>
              </a:rPr>
              <a:t>登録 </a:t>
            </a:r>
            <a:r>
              <a:rPr kumimoji="1" lang="en-US" altLang="ja-JP" sz="2800" dirty="0" smtClean="0">
                <a:latin typeface="メイリオ" pitchFamily="50" charset="-128"/>
                <a:ea typeface="メイリオ" pitchFamily="50" charset="-128"/>
                <a:cs typeface="メイリオ" pitchFamily="50" charset="-128"/>
              </a:rPr>
              <a:t>Step</a:t>
            </a:r>
            <a:r>
              <a:rPr kumimoji="1" lang="ja-JP" altLang="en-US" sz="2800" dirty="0" smtClean="0">
                <a:latin typeface="メイリオ" pitchFamily="50" charset="-128"/>
                <a:ea typeface="メイリオ" pitchFamily="50" charset="-128"/>
                <a:cs typeface="メイリオ" pitchFamily="50" charset="-128"/>
              </a:rPr>
              <a:t>２：ユーザーグループ登録</a:t>
            </a:r>
            <a:r>
              <a:rPr kumimoji="1" lang="en-US" altLang="ja-JP" sz="2800" dirty="0" smtClean="0">
                <a:latin typeface="メイリオ" pitchFamily="50" charset="-128"/>
                <a:ea typeface="メイリオ" pitchFamily="50" charset="-128"/>
                <a:cs typeface="メイリオ" pitchFamily="50" charset="-128"/>
              </a:rPr>
              <a:t/>
            </a:r>
            <a:br>
              <a:rPr kumimoji="1" lang="en-US" altLang="ja-JP" sz="2800" dirty="0" smtClean="0">
                <a:latin typeface="メイリオ" pitchFamily="50" charset="-128"/>
                <a:ea typeface="メイリオ" pitchFamily="50" charset="-128"/>
                <a:cs typeface="メイリオ" pitchFamily="50" charset="-128"/>
              </a:rPr>
            </a:br>
            <a:r>
              <a:rPr kumimoji="1" lang="ja-JP" altLang="en-US" sz="2800" dirty="0" smtClean="0">
                <a:latin typeface="メイリオ" pitchFamily="50" charset="-128"/>
                <a:ea typeface="メイリオ" pitchFamily="50" charset="-128"/>
                <a:cs typeface="メイリオ" pitchFamily="50" charset="-128"/>
              </a:rPr>
              <a:t>　　　　　［対象：</a:t>
            </a:r>
            <a:r>
              <a:rPr kumimoji="1" lang="en-US" altLang="ja-JP" sz="2800" dirty="0" smtClean="0">
                <a:latin typeface="メイリオ" pitchFamily="50" charset="-128"/>
                <a:ea typeface="メイリオ" pitchFamily="50" charset="-128"/>
                <a:cs typeface="メイリオ" pitchFamily="50" charset="-128"/>
              </a:rPr>
              <a:t>UG</a:t>
            </a:r>
            <a:r>
              <a:rPr kumimoji="1" lang="ja-JP" altLang="en-US" sz="2800" dirty="0" smtClean="0">
                <a:latin typeface="メイリオ" pitchFamily="50" charset="-128"/>
                <a:ea typeface="メイリオ" pitchFamily="50" charset="-128"/>
                <a:cs typeface="メイリオ" pitchFamily="50" charset="-128"/>
              </a:rPr>
              <a:t>リーダーのみ］</a:t>
            </a:r>
            <a:endParaRPr kumimoji="1" lang="ja-JP" altLang="en-US" sz="2800" dirty="0">
              <a:latin typeface="メイリオ" pitchFamily="50" charset="-128"/>
              <a:ea typeface="メイリオ" pitchFamily="50" charset="-128"/>
              <a:cs typeface="メイリオ" pitchFamily="50" charset="-128"/>
            </a:endParaRPr>
          </a:p>
        </p:txBody>
      </p:sp>
      <p:sp>
        <p:nvSpPr>
          <p:cNvPr id="4" name="角丸四角形 3"/>
          <p:cNvSpPr/>
          <p:nvPr/>
        </p:nvSpPr>
        <p:spPr bwMode="auto">
          <a:xfrm>
            <a:off x="533400" y="1600200"/>
            <a:ext cx="81534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必要なユーザーグループ情報を入力します</a:t>
            </a:r>
          </a:p>
        </p:txBody>
      </p:sp>
      <p:sp>
        <p:nvSpPr>
          <p:cNvPr id="5" name="角丸四角形 4"/>
          <p:cNvSpPr/>
          <p:nvPr/>
        </p:nvSpPr>
        <p:spPr bwMode="auto">
          <a:xfrm>
            <a:off x="533400" y="2438400"/>
            <a:ext cx="81534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入力完了後、承認プロセスに入ります</a:t>
            </a:r>
          </a:p>
        </p:txBody>
      </p:sp>
      <p:sp>
        <p:nvSpPr>
          <p:cNvPr id="6" name="角丸四角形 5"/>
          <p:cNvSpPr/>
          <p:nvPr/>
        </p:nvSpPr>
        <p:spPr bwMode="auto">
          <a:xfrm>
            <a:off x="609600" y="3276600"/>
            <a:ext cx="6324600" cy="9144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承認はマイクロソフトのエバンジェリスト、もしくは関係する担当者が行います</a:t>
            </a:r>
            <a:endParaRPr kumimoji="1" lang="en-US" altLang="ja-JP"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7" name="角丸四角形 6"/>
          <p:cNvSpPr/>
          <p:nvPr/>
        </p:nvSpPr>
        <p:spPr bwMode="auto">
          <a:xfrm>
            <a:off x="609600" y="4267200"/>
            <a:ext cx="6324600" cy="990600"/>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承認プロセス中、追加の情報が必要な場合は申請者にメールでのコンタクトが発生します</a:t>
            </a:r>
            <a:endParaRPr kumimoji="1" lang="en-US" altLang="ja-JP"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914099" fontAlgn="base">
              <a:spcBef>
                <a:spcPct val="0"/>
              </a:spcBef>
              <a:spcAft>
                <a:spcPct val="0"/>
              </a:spcAft>
            </a:pPr>
            <a:endParaRPr kumimoji="1" lang="en-US" altLang="ja-JP" sz="9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914099" fontAlgn="base">
              <a:spcBef>
                <a:spcPct val="0"/>
              </a:spcBef>
              <a:spcAft>
                <a:spcPct val="0"/>
              </a:spcAft>
            </a:pPr>
            <a:r>
              <a:rPr kumimoji="1" lang="en-US" altLang="ja-JP" sz="9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1" lang="ja-JP" altLang="en-US" sz="9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マイクロソフト社員あるいは </a:t>
            </a:r>
            <a:r>
              <a:rPr kumimoji="1" lang="en-US" altLang="ja-JP" sz="9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Microsoft Community Ring </a:t>
            </a:r>
            <a:r>
              <a:rPr kumimoji="1" lang="ja-JP" altLang="en-US" sz="9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事務局よりご連絡をさせていただく場合があります。</a:t>
            </a:r>
            <a:endParaRPr kumimoji="1" lang="ja-JP" altLang="en-US"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右矢印 7"/>
          <p:cNvSpPr/>
          <p:nvPr/>
        </p:nvSpPr>
        <p:spPr bwMode="auto">
          <a:xfrm rot="6737243">
            <a:off x="2923828" y="5286029"/>
            <a:ext cx="6858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右矢印 8"/>
          <p:cNvSpPr/>
          <p:nvPr/>
        </p:nvSpPr>
        <p:spPr bwMode="auto">
          <a:xfrm rot="3687364">
            <a:off x="5667029" y="5303770"/>
            <a:ext cx="685800" cy="685800"/>
          </a:xfrm>
          <a:prstGeom prs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0" name="角丸四角形 9"/>
          <p:cNvSpPr/>
          <p:nvPr/>
        </p:nvSpPr>
        <p:spPr bwMode="auto">
          <a:xfrm>
            <a:off x="838200" y="5943600"/>
            <a:ext cx="3352800" cy="76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承認（</a:t>
            </a:r>
            <a:r>
              <a:rPr kumimoji="1" lang="en-US" altLang="ja-JP"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Approval</a:t>
            </a:r>
            <a:r>
              <a:rPr kumimoji="1" lang="ja-JP" altLang="en-US"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p>
        </p:txBody>
      </p:sp>
      <p:sp>
        <p:nvSpPr>
          <p:cNvPr id="12" name="角丸四角形 11"/>
          <p:cNvSpPr/>
          <p:nvPr/>
        </p:nvSpPr>
        <p:spPr bwMode="auto">
          <a:xfrm>
            <a:off x="4876800" y="5943600"/>
            <a:ext cx="3352800" cy="762000"/>
          </a:xfrm>
          <a:prstGeom prst="round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非承認（</a:t>
            </a:r>
            <a:r>
              <a:rPr kumimoji="1" lang="en-US" altLang="ja-JP"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Deny</a:t>
            </a:r>
            <a:r>
              <a:rPr kumimoji="1" lang="ja-JP" altLang="en-US"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endParaRPr kumimoji="1" lang="en-US" altLang="ja-JP"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defTabSz="914099" fontAlgn="base">
              <a:spcBef>
                <a:spcPct val="0"/>
              </a:spcBef>
              <a:spcAft>
                <a:spcPct val="0"/>
              </a:spcAft>
            </a:pPr>
            <a:r>
              <a:rPr kumimoji="1" lang="en-US" altLang="ja-JP" sz="1000" dirty="0" smtClean="0">
                <a:solidFill>
                  <a:schemeClr val="bg1"/>
                </a:solidFill>
                <a:latin typeface="メイリオ" pitchFamily="50" charset="-128"/>
                <a:ea typeface="メイリオ" pitchFamily="50" charset="-128"/>
                <a:cs typeface="メイリオ" pitchFamily="50" charset="-128"/>
              </a:rPr>
              <a:t>※UG</a:t>
            </a:r>
            <a:r>
              <a:rPr kumimoji="1" lang="ja-JP" altLang="en-US" sz="1000" dirty="0" err="1" smtClean="0">
                <a:solidFill>
                  <a:schemeClr val="bg1"/>
                </a:solidFill>
                <a:latin typeface="メイリオ" pitchFamily="50" charset="-128"/>
                <a:ea typeface="メイリオ" pitchFamily="50" charset="-128"/>
                <a:cs typeface="メイリオ" pitchFamily="50" charset="-128"/>
              </a:rPr>
              <a:t>が承</a:t>
            </a:r>
            <a:r>
              <a:rPr kumimoji="1" lang="ja-JP" altLang="en-US" sz="1000" dirty="0" smtClean="0">
                <a:solidFill>
                  <a:schemeClr val="bg1"/>
                </a:solidFill>
                <a:latin typeface="メイリオ" pitchFamily="50" charset="-128"/>
                <a:ea typeface="メイリオ" pitchFamily="50" charset="-128"/>
                <a:cs typeface="メイリオ" pitchFamily="50" charset="-128"/>
              </a:rPr>
              <a:t>認されなかった場合も一部のサービスを除き、</a:t>
            </a:r>
            <a:r>
              <a:rPr kumimoji="1" lang="en-US" altLang="ja-JP" sz="1000" dirty="0" smtClean="0">
                <a:solidFill>
                  <a:schemeClr val="bg1"/>
                </a:solidFill>
                <a:latin typeface="メイリオ" pitchFamily="50" charset="-128"/>
                <a:ea typeface="メイリオ" pitchFamily="50" charset="-128"/>
                <a:cs typeface="メイリオ" pitchFamily="50" charset="-128"/>
              </a:rPr>
              <a:t>UGSS</a:t>
            </a:r>
            <a:r>
              <a:rPr kumimoji="1" lang="ja-JP" altLang="en-US" sz="1000" dirty="0" smtClean="0">
                <a:solidFill>
                  <a:schemeClr val="bg1"/>
                </a:solidFill>
                <a:latin typeface="メイリオ" pitchFamily="50" charset="-128"/>
                <a:ea typeface="メイリオ" pitchFamily="50" charset="-128"/>
                <a:cs typeface="メイリオ" pitchFamily="50" charset="-128"/>
              </a:rPr>
              <a:t>のユーザー管理サービス等は利用可能です</a:t>
            </a:r>
            <a:r>
              <a:rPr kumimoji="1" lang="ja-JP" altLang="en-US" sz="900" dirty="0" smtClean="0">
                <a:solidFill>
                  <a:schemeClr val="bg1"/>
                </a:solidFill>
                <a:latin typeface="メイリオ" pitchFamily="50" charset="-128"/>
                <a:ea typeface="メイリオ" pitchFamily="50" charset="-128"/>
                <a:cs typeface="メイリオ" pitchFamily="50" charset="-128"/>
              </a:rPr>
              <a:t>。</a:t>
            </a:r>
          </a:p>
        </p:txBody>
      </p:sp>
      <p:sp>
        <p:nvSpPr>
          <p:cNvPr id="13" name="角丸四角形 12"/>
          <p:cNvSpPr/>
          <p:nvPr/>
        </p:nvSpPr>
        <p:spPr bwMode="auto">
          <a:xfrm>
            <a:off x="7162800" y="3276600"/>
            <a:ext cx="1600200" cy="1981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存在の確認</a:t>
            </a:r>
            <a:endParaRPr kumimoji="1" lang="en-US" altLang="ja-JP"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914099" fontAlgn="base">
              <a:spcBef>
                <a:spcPct val="0"/>
              </a:spcBef>
              <a:spcAft>
                <a:spcPct val="0"/>
              </a:spcAft>
            </a:pPr>
            <a:r>
              <a:rPr kumimoji="1" lang="ja-JP" alt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活動の確認</a:t>
            </a:r>
            <a:endParaRPr kumimoji="1" lang="en-US" altLang="ja-JP"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914099" fontAlgn="base">
              <a:spcBef>
                <a:spcPct val="0"/>
              </a:spcBef>
              <a:spcAft>
                <a:spcPct val="0"/>
              </a:spcAft>
            </a:pPr>
            <a:r>
              <a:rPr kumimoji="1" lang="ja-JP" altLang="en-US" sz="16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リーダー様への内容確認等</a:t>
            </a:r>
          </a:p>
        </p:txBody>
      </p:sp>
      <p:sp>
        <p:nvSpPr>
          <p:cNvPr id="15" name="スライド番号プレースホルダ 14"/>
          <p:cNvSpPr>
            <a:spLocks noGrp="1"/>
          </p:cNvSpPr>
          <p:nvPr>
            <p:ph type="sldNum" sz="quarter" idx="4"/>
          </p:nvPr>
        </p:nvSpPr>
        <p:spPr/>
        <p:txBody>
          <a:bodyPr/>
          <a:lstStyle/>
          <a:p>
            <a:fld id="{641F1B42-5258-4299-81C3-637C69DC5E77}" type="slidenum">
              <a:rPr kumimoji="1" lang="ja-JP" altLang="en-US" smtClean="0"/>
              <a:pPr/>
              <a:t>15</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439629"/>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① ユーザーグループ登録をはじめましょう</a:t>
            </a:r>
            <a:endParaRPr kumimoji="1" lang="ja-JP" altLang="en-US" sz="2800" dirty="0">
              <a:latin typeface="メイリオ" pitchFamily="50" charset="-128"/>
              <a:ea typeface="メイリオ" pitchFamily="50" charset="-128"/>
              <a:cs typeface="メイリオ" pitchFamily="50" charset="-128"/>
            </a:endParaRPr>
          </a:p>
        </p:txBody>
      </p:sp>
      <p:pic>
        <p:nvPicPr>
          <p:cNvPr id="11266" name="Picture 2"/>
          <p:cNvPicPr>
            <a:picLocks noChangeAspect="1" noChangeArrowheads="1"/>
          </p:cNvPicPr>
          <p:nvPr/>
        </p:nvPicPr>
        <p:blipFill>
          <a:blip r:embed="rId3" cstate="print"/>
          <a:srcRect/>
          <a:stretch>
            <a:fillRect/>
          </a:stretch>
        </p:blipFill>
        <p:spPr bwMode="auto">
          <a:xfrm>
            <a:off x="76200" y="1600200"/>
            <a:ext cx="8915400" cy="5105400"/>
          </a:xfrm>
          <a:prstGeom prst="rect">
            <a:avLst/>
          </a:prstGeom>
          <a:noFill/>
          <a:ln w="9525">
            <a:noFill/>
            <a:miter lim="800000"/>
            <a:headEnd/>
            <a:tailEnd/>
          </a:ln>
        </p:spPr>
      </p:pic>
      <p:sp>
        <p:nvSpPr>
          <p:cNvPr id="5" name="TextBox 10"/>
          <p:cNvSpPr txBox="1"/>
          <p:nvPr/>
        </p:nvSpPr>
        <p:spPr>
          <a:xfrm>
            <a:off x="4953000" y="1752600"/>
            <a:ext cx="3922646"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1600" b="1" dirty="0" smtClean="0">
                <a:solidFill>
                  <a:srgbClr val="FF0000"/>
                </a:solidFill>
                <a:latin typeface="メイリオ" pitchFamily="50" charset="-128"/>
                <a:ea typeface="メイリオ" pitchFamily="50" charset="-128"/>
                <a:cs typeface="メイリオ" pitchFamily="50" charset="-128"/>
              </a:rPr>
              <a:t>※</a:t>
            </a:r>
            <a:r>
              <a:rPr lang="ja-JP" altLang="en-US" sz="1600" b="1" dirty="0" smtClean="0">
                <a:solidFill>
                  <a:srgbClr val="FF0000"/>
                </a:solidFill>
                <a:latin typeface="メイリオ" pitchFamily="50" charset="-128"/>
                <a:ea typeface="メイリオ" pitchFamily="50" charset="-128"/>
                <a:cs typeface="メイリオ" pitchFamily="50" charset="-128"/>
              </a:rPr>
              <a:t>ユーザー登録後、</a:t>
            </a:r>
            <a:r>
              <a:rPr lang="en-US" altLang="ja-JP" sz="1600" b="1" dirty="0" smtClean="0">
                <a:solidFill>
                  <a:srgbClr val="FF0000"/>
                </a:solidFill>
                <a:latin typeface="メイリオ" pitchFamily="50" charset="-128"/>
                <a:ea typeface="メイリオ" pitchFamily="50" charset="-128"/>
                <a:cs typeface="メイリオ" pitchFamily="50" charset="-128"/>
              </a:rPr>
              <a:t>Continue </a:t>
            </a:r>
            <a:r>
              <a:rPr lang="ja-JP" altLang="en-US" sz="1600" b="1" dirty="0" smtClean="0">
                <a:solidFill>
                  <a:srgbClr val="FF0000"/>
                </a:solidFill>
                <a:latin typeface="メイリオ" pitchFamily="50" charset="-128"/>
                <a:ea typeface="メイリオ" pitchFamily="50" charset="-128"/>
                <a:cs typeface="メイリオ" pitchFamily="50" charset="-128"/>
              </a:rPr>
              <a:t>をクリックすると、メインページに戻ります</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6" name="TextBox 10"/>
          <p:cNvSpPr txBox="1"/>
          <p:nvPr/>
        </p:nvSpPr>
        <p:spPr>
          <a:xfrm>
            <a:off x="4953000" y="2514600"/>
            <a:ext cx="3922646"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2000" b="1" dirty="0" smtClean="0">
                <a:solidFill>
                  <a:srgbClr val="FF0000"/>
                </a:solidFill>
                <a:latin typeface="メイリオ" pitchFamily="50" charset="-128"/>
                <a:ea typeface="メイリオ" pitchFamily="50" charset="-128"/>
                <a:cs typeface="メイリオ" pitchFamily="50" charset="-128"/>
              </a:rPr>
              <a:t>User Groups</a:t>
            </a:r>
            <a:r>
              <a:rPr lang="ja-JP" altLang="en-US" sz="2000" b="1" dirty="0" smtClean="0">
                <a:solidFill>
                  <a:srgbClr val="FF0000"/>
                </a:solidFill>
                <a:latin typeface="メイリオ" pitchFamily="50" charset="-128"/>
                <a:ea typeface="メイリオ" pitchFamily="50" charset="-128"/>
                <a:cs typeface="メイリオ" pitchFamily="50" charset="-128"/>
              </a:rPr>
              <a:t>タブをクリック</a:t>
            </a:r>
            <a:r>
              <a:rPr lang="en-US" altLang="ja-JP" sz="2000" b="1" dirty="0" smtClean="0">
                <a:solidFill>
                  <a:srgbClr val="FF0000"/>
                </a:solidFill>
                <a:latin typeface="メイリオ" pitchFamily="50" charset="-128"/>
                <a:ea typeface="メイリオ" pitchFamily="50" charset="-128"/>
                <a:cs typeface="メイリオ" pitchFamily="50" charset="-128"/>
              </a:rPr>
              <a:t/>
            </a:r>
            <a:br>
              <a:rPr lang="en-US" altLang="ja-JP" sz="2000" b="1" dirty="0" smtClean="0">
                <a:solidFill>
                  <a:srgbClr val="FF0000"/>
                </a:solidFill>
                <a:latin typeface="メイリオ" pitchFamily="50" charset="-128"/>
                <a:ea typeface="メイリオ" pitchFamily="50" charset="-128"/>
                <a:cs typeface="メイリオ" pitchFamily="50" charset="-128"/>
              </a:rPr>
            </a:br>
            <a:r>
              <a:rPr lang="ja-JP" altLang="en-US" sz="2000" b="1" dirty="0" smtClean="0">
                <a:solidFill>
                  <a:srgbClr val="FF0000"/>
                </a:solidFill>
                <a:latin typeface="メイリオ" pitchFamily="50" charset="-128"/>
                <a:ea typeface="メイリオ" pitchFamily="50" charset="-128"/>
                <a:cs typeface="メイリオ" pitchFamily="50" charset="-128"/>
              </a:rPr>
              <a:t>します</a:t>
            </a:r>
            <a:endParaRPr lang="en-US" sz="2000" b="1" dirty="0">
              <a:solidFill>
                <a:srgbClr val="FF0000"/>
              </a:solidFill>
              <a:latin typeface="メイリオ" pitchFamily="50" charset="-128"/>
              <a:ea typeface="メイリオ" pitchFamily="50" charset="-128"/>
              <a:cs typeface="メイリオ" pitchFamily="50" charset="-128"/>
            </a:endParaRPr>
          </a:p>
        </p:txBody>
      </p:sp>
      <p:cxnSp>
        <p:nvCxnSpPr>
          <p:cNvPr id="7" name="Straight Arrow Connector 15"/>
          <p:cNvCxnSpPr>
            <a:stCxn id="6" idx="1"/>
          </p:cNvCxnSpPr>
          <p:nvPr/>
        </p:nvCxnSpPr>
        <p:spPr>
          <a:xfrm rot="10800000">
            <a:off x="1600200" y="2819401"/>
            <a:ext cx="3352800" cy="49142"/>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スライド番号プレースホルダ 8"/>
          <p:cNvSpPr>
            <a:spLocks noGrp="1"/>
          </p:cNvSpPr>
          <p:nvPr>
            <p:ph type="sldNum" sz="quarter" idx="4"/>
          </p:nvPr>
        </p:nvSpPr>
        <p:spPr/>
        <p:txBody>
          <a:bodyPr/>
          <a:lstStyle/>
          <a:p>
            <a:fld id="{641F1B42-5258-4299-81C3-637C69DC5E77}" type="slidenum">
              <a:rPr kumimoji="1" lang="ja-JP" altLang="en-US" smtClean="0"/>
              <a:pPr/>
              <a:t>16</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450402"/>
            <a:ext cx="8382000" cy="398571"/>
          </a:xfrm>
        </p:spPr>
        <p:txBody>
          <a:bodyPr/>
          <a:lstStyle/>
          <a:p>
            <a:r>
              <a:rPr kumimoji="1" lang="ja-JP" altLang="en-US" sz="2800" dirty="0" smtClean="0">
                <a:latin typeface="メイリオ" pitchFamily="50" charset="-128"/>
                <a:ea typeface="メイリオ" pitchFamily="50" charset="-128"/>
              </a:rPr>
              <a:t>② ユーザーグループ登録メニューへ　</a:t>
            </a:r>
            <a:r>
              <a:rPr kumimoji="1" lang="en-US" altLang="ja-JP" sz="2800" dirty="0" smtClean="0">
                <a:latin typeface="メイリオ" pitchFamily="50" charset="-128"/>
                <a:ea typeface="メイリオ" pitchFamily="50" charset="-128"/>
              </a:rPr>
              <a:t>(1)</a:t>
            </a:r>
            <a:endParaRPr kumimoji="1" lang="ja-JP" altLang="en-US" sz="2800" dirty="0">
              <a:latin typeface="メイリオ" pitchFamily="50" charset="-128"/>
              <a:ea typeface="メイリオ" pitchFamily="50" charset="-128"/>
            </a:endParaRPr>
          </a:p>
        </p:txBody>
      </p:sp>
      <p:pic>
        <p:nvPicPr>
          <p:cNvPr id="12290" name="Picture 2"/>
          <p:cNvPicPr>
            <a:picLocks noChangeAspect="1" noChangeArrowheads="1"/>
          </p:cNvPicPr>
          <p:nvPr/>
        </p:nvPicPr>
        <p:blipFill>
          <a:blip r:embed="rId3" cstate="print"/>
          <a:srcRect/>
          <a:stretch>
            <a:fillRect/>
          </a:stretch>
        </p:blipFill>
        <p:spPr bwMode="auto">
          <a:xfrm>
            <a:off x="493594" y="1447800"/>
            <a:ext cx="8040806" cy="5334000"/>
          </a:xfrm>
          <a:prstGeom prst="rect">
            <a:avLst/>
          </a:prstGeom>
          <a:noFill/>
          <a:ln w="9525">
            <a:noFill/>
            <a:miter lim="800000"/>
            <a:headEnd/>
            <a:tailEnd/>
          </a:ln>
        </p:spPr>
      </p:pic>
      <p:sp>
        <p:nvSpPr>
          <p:cNvPr id="5" name="TextBox 10"/>
          <p:cNvSpPr txBox="1"/>
          <p:nvPr/>
        </p:nvSpPr>
        <p:spPr>
          <a:xfrm>
            <a:off x="4800600" y="5486400"/>
            <a:ext cx="3581400"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2000" b="1" dirty="0" smtClean="0">
                <a:solidFill>
                  <a:srgbClr val="FF0000"/>
                </a:solidFill>
                <a:latin typeface="メイリオ" pitchFamily="50" charset="-128"/>
                <a:ea typeface="メイリオ" pitchFamily="50" charset="-128"/>
                <a:cs typeface="メイリオ" pitchFamily="50" charset="-128"/>
              </a:rPr>
              <a:t>Add User Group</a:t>
            </a:r>
            <a:r>
              <a:rPr lang="ja-JP" altLang="en-US" sz="2000" b="1" dirty="0" smtClean="0">
                <a:solidFill>
                  <a:srgbClr val="FF0000"/>
                </a:solidFill>
                <a:latin typeface="メイリオ" pitchFamily="50" charset="-128"/>
                <a:ea typeface="メイリオ" pitchFamily="50" charset="-128"/>
                <a:cs typeface="メイリオ" pitchFamily="50" charset="-128"/>
              </a:rPr>
              <a:t>をクリックします</a:t>
            </a:r>
            <a:endParaRPr lang="en-US" sz="2000" b="1" dirty="0">
              <a:solidFill>
                <a:srgbClr val="FF0000"/>
              </a:solidFill>
              <a:latin typeface="メイリオ" pitchFamily="50" charset="-128"/>
              <a:ea typeface="メイリオ" pitchFamily="50" charset="-128"/>
              <a:cs typeface="メイリオ" pitchFamily="50" charset="-128"/>
            </a:endParaRPr>
          </a:p>
        </p:txBody>
      </p:sp>
      <p:cxnSp>
        <p:nvCxnSpPr>
          <p:cNvPr id="6" name="Straight Arrow Connector 15"/>
          <p:cNvCxnSpPr>
            <a:stCxn id="5" idx="1"/>
          </p:cNvCxnSpPr>
          <p:nvPr/>
        </p:nvCxnSpPr>
        <p:spPr>
          <a:xfrm rot="10800000" flipV="1">
            <a:off x="1752600" y="5840342"/>
            <a:ext cx="3048000" cy="103253"/>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bwMode="auto">
          <a:xfrm>
            <a:off x="609600" y="5638800"/>
            <a:ext cx="1219200" cy="4572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スライド番号プレースホルダ 8"/>
          <p:cNvSpPr>
            <a:spLocks noGrp="1"/>
          </p:cNvSpPr>
          <p:nvPr>
            <p:ph type="sldNum" sz="quarter" idx="4"/>
          </p:nvPr>
        </p:nvSpPr>
        <p:spPr/>
        <p:txBody>
          <a:bodyPr/>
          <a:lstStyle/>
          <a:p>
            <a:fld id="{641F1B42-5258-4299-81C3-637C69DC5E77}" type="slidenum">
              <a:rPr kumimoji="1" lang="ja-JP" altLang="en-US" smtClean="0"/>
              <a:pPr/>
              <a:t>17</a:t>
            </a:fld>
            <a:endParaRPr kumimoji="1" lang="ja-JP" altLang="en-US"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450402"/>
            <a:ext cx="8382000" cy="398571"/>
          </a:xfrm>
        </p:spPr>
        <p:txBody>
          <a:bodyPr/>
          <a:lstStyle/>
          <a:p>
            <a:r>
              <a:rPr kumimoji="1" lang="ja-JP" altLang="en-US" sz="2800" dirty="0" smtClean="0">
                <a:latin typeface="メイリオ" pitchFamily="50" charset="-128"/>
                <a:ea typeface="メイリオ" pitchFamily="50" charset="-128"/>
              </a:rPr>
              <a:t>③ </a:t>
            </a:r>
            <a:r>
              <a:rPr kumimoji="1" lang="ja-JP" altLang="en-US" sz="2800" dirty="0">
                <a:latin typeface="メイリオ" pitchFamily="50" charset="-128"/>
                <a:ea typeface="メイリオ" pitchFamily="50" charset="-128"/>
              </a:rPr>
              <a:t>ユーザーグループ登録メニュー</a:t>
            </a:r>
            <a:r>
              <a:rPr kumimoji="1" lang="ja-JP" altLang="en-US" sz="2800" dirty="0" smtClean="0">
                <a:latin typeface="メイリオ" pitchFamily="50" charset="-128"/>
                <a:ea typeface="メイリオ" pitchFamily="50" charset="-128"/>
              </a:rPr>
              <a:t>へ　</a:t>
            </a:r>
            <a:r>
              <a:rPr kumimoji="1" lang="en-US" altLang="ja-JP" sz="2800" dirty="0" smtClean="0">
                <a:latin typeface="メイリオ" pitchFamily="50" charset="-128"/>
                <a:ea typeface="メイリオ" pitchFamily="50" charset="-128"/>
              </a:rPr>
              <a:t>(2)</a:t>
            </a:r>
            <a:endParaRPr kumimoji="1" lang="ja-JP" altLang="en-US" sz="2800" dirty="0">
              <a:latin typeface="メイリオ" pitchFamily="50" charset="-128"/>
              <a:ea typeface="メイリオ" pitchFamily="50" charset="-128"/>
            </a:endParaRPr>
          </a:p>
        </p:txBody>
      </p:sp>
      <p:pic>
        <p:nvPicPr>
          <p:cNvPr id="13314" name="Picture 2"/>
          <p:cNvPicPr>
            <a:picLocks noChangeAspect="1" noChangeArrowheads="1"/>
          </p:cNvPicPr>
          <p:nvPr/>
        </p:nvPicPr>
        <p:blipFill>
          <a:blip r:embed="rId3" cstate="print"/>
          <a:srcRect/>
          <a:stretch>
            <a:fillRect/>
          </a:stretch>
        </p:blipFill>
        <p:spPr bwMode="auto">
          <a:xfrm>
            <a:off x="76200" y="1600200"/>
            <a:ext cx="8991600" cy="4226052"/>
          </a:xfrm>
          <a:prstGeom prst="rect">
            <a:avLst/>
          </a:prstGeom>
          <a:noFill/>
          <a:ln w="9525">
            <a:noFill/>
            <a:miter lim="800000"/>
            <a:headEnd/>
            <a:tailEnd/>
          </a:ln>
        </p:spPr>
      </p:pic>
      <p:sp>
        <p:nvSpPr>
          <p:cNvPr id="5" name="TextBox 10"/>
          <p:cNvSpPr txBox="1"/>
          <p:nvPr/>
        </p:nvSpPr>
        <p:spPr>
          <a:xfrm>
            <a:off x="4953000" y="2133600"/>
            <a:ext cx="4038600"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2000" b="1" dirty="0" smtClean="0">
                <a:solidFill>
                  <a:srgbClr val="FF0000"/>
                </a:solidFill>
                <a:latin typeface="メイリオ" pitchFamily="50" charset="-128"/>
                <a:ea typeface="メイリオ" pitchFamily="50" charset="-128"/>
                <a:cs typeface="メイリオ" pitchFamily="50" charset="-128"/>
              </a:rPr>
              <a:t>“User Group Leader Profile Form”</a:t>
            </a:r>
            <a:r>
              <a:rPr lang="ja-JP" altLang="en-US" sz="2000" b="1" dirty="0" smtClean="0">
                <a:solidFill>
                  <a:srgbClr val="FF0000"/>
                </a:solidFill>
                <a:latin typeface="メイリオ" pitchFamily="50" charset="-128"/>
                <a:ea typeface="メイリオ" pitchFamily="50" charset="-128"/>
                <a:cs typeface="メイリオ" pitchFamily="50" charset="-128"/>
              </a:rPr>
              <a:t>リンクをクリックします</a:t>
            </a:r>
            <a:endParaRPr lang="en-US" sz="2000" b="1" dirty="0">
              <a:solidFill>
                <a:srgbClr val="FF0000"/>
              </a:solidFill>
              <a:latin typeface="メイリオ" pitchFamily="50" charset="-128"/>
              <a:ea typeface="メイリオ" pitchFamily="50" charset="-128"/>
              <a:cs typeface="メイリオ" pitchFamily="50" charset="-128"/>
            </a:endParaRPr>
          </a:p>
        </p:txBody>
      </p:sp>
      <p:cxnSp>
        <p:nvCxnSpPr>
          <p:cNvPr id="6" name="Straight Arrow Connector 15"/>
          <p:cNvCxnSpPr/>
          <p:nvPr/>
        </p:nvCxnSpPr>
        <p:spPr>
          <a:xfrm>
            <a:off x="6858000" y="2895600"/>
            <a:ext cx="609600" cy="3048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bwMode="auto">
          <a:xfrm>
            <a:off x="7467600" y="2971800"/>
            <a:ext cx="1447800" cy="4572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スライド番号プレースホルダ 8"/>
          <p:cNvSpPr>
            <a:spLocks noGrp="1"/>
          </p:cNvSpPr>
          <p:nvPr>
            <p:ph type="sldNum" sz="quarter" idx="4"/>
          </p:nvPr>
        </p:nvSpPr>
        <p:spPr/>
        <p:txBody>
          <a:bodyPr/>
          <a:lstStyle/>
          <a:p>
            <a:fld id="{641F1B42-5258-4299-81C3-637C69DC5E77}" type="slidenum">
              <a:rPr kumimoji="1" lang="ja-JP" altLang="en-US" smtClean="0"/>
              <a:pPr/>
              <a:t>18</a:t>
            </a:fld>
            <a:endParaRPr kumimoji="1" lang="ja-JP" altLang="en-US"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プレースホルダ 8"/>
          <p:cNvSpPr>
            <a:spLocks noGrp="1"/>
          </p:cNvSpPr>
          <p:nvPr>
            <p:ph type="body" sz="quarter" idx="10"/>
          </p:nvPr>
        </p:nvSpPr>
        <p:spPr>
          <a:xfrm>
            <a:off x="381000" y="1411552"/>
            <a:ext cx="8382000" cy="4819781"/>
          </a:xfrm>
        </p:spPr>
        <p:txBody>
          <a:bodyPr/>
          <a:lstStyle/>
          <a:p>
            <a:pPr>
              <a:lnSpc>
                <a:spcPct val="200000"/>
              </a:lnSpc>
            </a:pPr>
            <a:r>
              <a:rPr kumimoji="1" lang="en-US" altLang="ja-JP" sz="1800" dirty="0" smtClean="0">
                <a:latin typeface="メイリオ" pitchFamily="50" charset="-128"/>
                <a:ea typeface="メイリオ" pitchFamily="50" charset="-128"/>
              </a:rPr>
              <a:t>UGSS </a:t>
            </a:r>
            <a:r>
              <a:rPr kumimoji="1" lang="ja-JP" altLang="en-US" sz="1800" dirty="0" err="1" smtClean="0">
                <a:latin typeface="メイリオ" pitchFamily="50" charset="-128"/>
                <a:ea typeface="メイリオ" pitchFamily="50" charset="-128"/>
              </a:rPr>
              <a:t>はテクニカル</a:t>
            </a:r>
            <a:r>
              <a:rPr kumimoji="1" lang="ja-JP" altLang="en-US" sz="1800" dirty="0" smtClean="0">
                <a:latin typeface="メイリオ" pitchFamily="50" charset="-128"/>
                <a:ea typeface="メイリオ" pitchFamily="50" charset="-128"/>
              </a:rPr>
              <a:t>コミュニティを支援します！</a:t>
            </a:r>
            <a:r>
              <a:rPr kumimoji="1" lang="en-US" altLang="ja-JP" sz="1800" dirty="0" smtClean="0">
                <a:latin typeface="メイリオ" pitchFamily="50" charset="-128"/>
                <a:ea typeface="メイリオ" pitchFamily="50" charset="-128"/>
              </a:rPr>
              <a:t>		 2</a:t>
            </a:r>
          </a:p>
          <a:p>
            <a:pPr>
              <a:lnSpc>
                <a:spcPct val="200000"/>
              </a:lnSpc>
            </a:pPr>
            <a:r>
              <a:rPr kumimoji="1" lang="en-US" altLang="ja-JP" sz="1800" dirty="0" smtClean="0">
                <a:latin typeface="メイリオ" pitchFamily="50" charset="-128"/>
                <a:ea typeface="メイリオ" pitchFamily="50" charset="-128"/>
              </a:rPr>
              <a:t>UGSS </a:t>
            </a:r>
            <a:r>
              <a:rPr kumimoji="1" lang="ja-JP" altLang="en-US" sz="1800" dirty="0" smtClean="0">
                <a:latin typeface="メイリオ" pitchFamily="50" charset="-128"/>
                <a:ea typeface="メイリオ" pitchFamily="50" charset="-128"/>
              </a:rPr>
              <a:t>コンシェルジェサービスとは</a:t>
            </a:r>
            <a:r>
              <a:rPr kumimoji="1" lang="en-US" altLang="ja-JP" sz="1800" dirty="0" smtClean="0">
                <a:latin typeface="メイリオ" pitchFamily="50" charset="-128"/>
                <a:ea typeface="メイリオ" pitchFamily="50" charset="-128"/>
              </a:rPr>
              <a:t>			 3</a:t>
            </a:r>
          </a:p>
          <a:p>
            <a:pPr>
              <a:lnSpc>
                <a:spcPct val="200000"/>
              </a:lnSpc>
            </a:pPr>
            <a:r>
              <a:rPr kumimoji="1" lang="en-US" altLang="ja-JP" sz="1800" dirty="0" smtClean="0">
                <a:latin typeface="メイリオ" pitchFamily="50" charset="-128"/>
                <a:ea typeface="メイリオ" pitchFamily="50" charset="-128"/>
              </a:rPr>
              <a:t>UGSS</a:t>
            </a:r>
            <a:r>
              <a:rPr kumimoji="1" lang="ja-JP" altLang="en-US" sz="1800" dirty="0" smtClean="0">
                <a:latin typeface="メイリオ" pitchFamily="50" charset="-128"/>
                <a:ea typeface="メイリオ" pitchFamily="50" charset="-128"/>
              </a:rPr>
              <a:t>登録作業</a:t>
            </a:r>
            <a:r>
              <a:rPr kumimoji="1" lang="en-US" altLang="ja-JP" sz="1800" dirty="0" smtClean="0">
                <a:latin typeface="メイリオ" pitchFamily="50" charset="-128"/>
                <a:ea typeface="メイリオ" pitchFamily="50" charset="-128"/>
              </a:rPr>
              <a:t>					 4</a:t>
            </a:r>
          </a:p>
          <a:p>
            <a:pPr lvl="1">
              <a:lnSpc>
                <a:spcPct val="200000"/>
              </a:lnSpc>
            </a:pPr>
            <a:r>
              <a:rPr kumimoji="1" lang="en-US" altLang="ja-JP" sz="1400" dirty="0" smtClean="0">
                <a:latin typeface="メイリオ" pitchFamily="50" charset="-128"/>
                <a:ea typeface="メイリオ" pitchFamily="50" charset="-128"/>
              </a:rPr>
              <a:t>Step1</a:t>
            </a:r>
            <a:r>
              <a:rPr kumimoji="1" lang="ja-JP" altLang="en-US" sz="1400" dirty="0" smtClean="0">
                <a:latin typeface="メイリオ" pitchFamily="50" charset="-128"/>
                <a:ea typeface="メイリオ" pitchFamily="50" charset="-128"/>
              </a:rPr>
              <a:t>：ユーザー登録［対象：</a:t>
            </a:r>
            <a:r>
              <a:rPr kumimoji="1" lang="en-US" altLang="ja-JP" sz="1400" dirty="0" smtClean="0">
                <a:latin typeface="メイリオ" pitchFamily="50" charset="-128"/>
                <a:ea typeface="メイリオ" pitchFamily="50" charset="-128"/>
              </a:rPr>
              <a:t>UGSS</a:t>
            </a:r>
            <a:r>
              <a:rPr kumimoji="1" lang="ja-JP" altLang="en-US" sz="1400" dirty="0" smtClean="0">
                <a:latin typeface="メイリオ" pitchFamily="50" charset="-128"/>
                <a:ea typeface="メイリオ" pitchFamily="50" charset="-128"/>
              </a:rPr>
              <a:t>利用者全員］</a:t>
            </a:r>
            <a:r>
              <a:rPr kumimoji="1" lang="en-US" altLang="ja-JP" sz="1400" dirty="0" smtClean="0">
                <a:latin typeface="メイリオ" pitchFamily="50" charset="-128"/>
                <a:ea typeface="メイリオ" pitchFamily="50" charset="-128"/>
              </a:rPr>
              <a:t>	</a:t>
            </a:r>
            <a:r>
              <a:rPr kumimoji="1" lang="ja-JP" altLang="en-US" sz="1400" dirty="0" smtClean="0">
                <a:latin typeface="メイリオ" pitchFamily="50" charset="-128"/>
                <a:ea typeface="メイリオ" pitchFamily="50" charset="-128"/>
              </a:rPr>
              <a:t>　  　　</a:t>
            </a:r>
            <a:r>
              <a:rPr kumimoji="1" lang="en-US" altLang="ja-JP" sz="1400" dirty="0" smtClean="0">
                <a:latin typeface="メイリオ" pitchFamily="50" charset="-128"/>
                <a:ea typeface="メイリオ" pitchFamily="50" charset="-128"/>
              </a:rPr>
              <a:t> 	</a:t>
            </a:r>
            <a:r>
              <a:rPr kumimoji="1" lang="ja-JP" altLang="en-US" sz="1400" dirty="0" smtClean="0">
                <a:latin typeface="メイリオ" pitchFamily="50" charset="-128"/>
                <a:ea typeface="メイリオ" pitchFamily="50" charset="-128"/>
              </a:rPr>
              <a:t>  </a:t>
            </a:r>
            <a:r>
              <a:rPr kumimoji="1" lang="en-US" altLang="ja-JP" sz="1800" dirty="0" smtClean="0">
                <a:latin typeface="メイリオ" pitchFamily="50" charset="-128"/>
                <a:ea typeface="メイリオ" pitchFamily="50" charset="-128"/>
              </a:rPr>
              <a:t>5</a:t>
            </a:r>
            <a:endParaRPr kumimoji="1" lang="en-US" altLang="ja-JP" sz="1400" dirty="0" smtClean="0">
              <a:latin typeface="メイリオ" pitchFamily="50" charset="-128"/>
              <a:ea typeface="メイリオ" pitchFamily="50" charset="-128"/>
            </a:endParaRPr>
          </a:p>
          <a:p>
            <a:pPr lvl="1">
              <a:lnSpc>
                <a:spcPct val="200000"/>
              </a:lnSpc>
            </a:pPr>
            <a:r>
              <a:rPr kumimoji="1" lang="en-US" altLang="ja-JP" sz="1400" dirty="0" smtClean="0">
                <a:latin typeface="メイリオ" pitchFamily="50" charset="-128"/>
                <a:ea typeface="メイリオ" pitchFamily="50" charset="-128"/>
              </a:rPr>
              <a:t>Step2</a:t>
            </a:r>
            <a:r>
              <a:rPr kumimoji="1" lang="ja-JP" altLang="en-US" sz="1400" dirty="0" smtClean="0">
                <a:latin typeface="メイリオ" pitchFamily="50" charset="-128"/>
                <a:ea typeface="メイリオ" pitchFamily="50" charset="-128"/>
              </a:rPr>
              <a:t>：ユーザーグループ登録［対象：</a:t>
            </a:r>
            <a:r>
              <a:rPr kumimoji="1" lang="en-US" altLang="ja-JP" sz="1400" dirty="0" smtClean="0">
                <a:latin typeface="メイリオ" pitchFamily="50" charset="-128"/>
                <a:ea typeface="メイリオ" pitchFamily="50" charset="-128"/>
              </a:rPr>
              <a:t>UG</a:t>
            </a:r>
            <a:r>
              <a:rPr kumimoji="1" lang="ja-JP" altLang="en-US" sz="1400" dirty="0" smtClean="0">
                <a:latin typeface="メイリオ" pitchFamily="50" charset="-128"/>
                <a:ea typeface="メイリオ" pitchFamily="50" charset="-128"/>
              </a:rPr>
              <a:t>リーダーのみ］　　　</a:t>
            </a:r>
            <a:r>
              <a:rPr kumimoji="1" lang="en-US" altLang="ja-JP" sz="1400" dirty="0" smtClean="0">
                <a:latin typeface="メイリオ" pitchFamily="50" charset="-128"/>
                <a:ea typeface="メイリオ" pitchFamily="50" charset="-128"/>
              </a:rPr>
              <a:t>    	</a:t>
            </a:r>
            <a:r>
              <a:rPr kumimoji="1" lang="en-US" altLang="ja-JP" sz="1800" dirty="0" smtClean="0">
                <a:latin typeface="メイリオ" pitchFamily="50" charset="-128"/>
                <a:ea typeface="メイリオ" pitchFamily="50" charset="-128"/>
              </a:rPr>
              <a:t>25</a:t>
            </a:r>
            <a:endParaRPr kumimoji="1" lang="en-US" altLang="ja-JP" sz="1400" dirty="0" smtClean="0">
              <a:latin typeface="メイリオ" pitchFamily="50" charset="-128"/>
              <a:ea typeface="メイリオ" pitchFamily="50" charset="-128"/>
            </a:endParaRPr>
          </a:p>
          <a:p>
            <a:pPr>
              <a:lnSpc>
                <a:spcPct val="200000"/>
              </a:lnSpc>
            </a:pPr>
            <a:r>
              <a:rPr kumimoji="1" lang="ja-JP" altLang="en-US" sz="1800" dirty="0" smtClean="0">
                <a:latin typeface="メイリオ" pitchFamily="50" charset="-128"/>
                <a:ea typeface="メイリオ" pitchFamily="50" charset="-128"/>
              </a:rPr>
              <a:t>イベント資金援助の申請方法</a:t>
            </a:r>
            <a:r>
              <a:rPr kumimoji="1" lang="en-US" altLang="ja-JP" sz="1800" dirty="0" smtClean="0">
                <a:latin typeface="メイリオ" pitchFamily="50" charset="-128"/>
                <a:ea typeface="メイリオ" pitchFamily="50" charset="-128"/>
              </a:rPr>
              <a:t>			   	31</a:t>
            </a:r>
          </a:p>
          <a:p>
            <a:pPr>
              <a:lnSpc>
                <a:spcPct val="200000"/>
              </a:lnSpc>
            </a:pPr>
            <a:r>
              <a:rPr kumimoji="1" lang="ja-JP" altLang="en-US" sz="1800" dirty="0" smtClean="0">
                <a:latin typeface="メイリオ" pitchFamily="50" charset="-128"/>
                <a:ea typeface="メイリオ" pitchFamily="50" charset="-128"/>
              </a:rPr>
              <a:t>ご利用にあたっての留意点（Ｑ＆Ａ）</a:t>
            </a:r>
            <a:r>
              <a:rPr kumimoji="1" lang="en-US" altLang="ja-JP" sz="1800" dirty="0" smtClean="0">
                <a:latin typeface="メイリオ" pitchFamily="50" charset="-128"/>
                <a:ea typeface="メイリオ" pitchFamily="50" charset="-128"/>
              </a:rPr>
              <a:t>			40</a:t>
            </a:r>
          </a:p>
          <a:p>
            <a:pPr>
              <a:lnSpc>
                <a:spcPct val="200000"/>
              </a:lnSpc>
            </a:pPr>
            <a:endParaRPr kumimoji="1" lang="ja-JP" altLang="en-US" sz="1800" dirty="0">
              <a:latin typeface="メイリオ" pitchFamily="50" charset="-128"/>
              <a:ea typeface="メイリオ" pitchFamily="50" charset="-128"/>
            </a:endParaRPr>
          </a:p>
        </p:txBody>
      </p:sp>
      <p:sp>
        <p:nvSpPr>
          <p:cNvPr id="5" name="タイトル 4"/>
          <p:cNvSpPr>
            <a:spLocks noGrp="1"/>
          </p:cNvSpPr>
          <p:nvPr>
            <p:ph type="title"/>
          </p:nvPr>
        </p:nvSpPr>
        <p:spPr>
          <a:xfrm>
            <a:off x="381000" y="230188"/>
            <a:ext cx="8382000" cy="512448"/>
          </a:xfrm>
        </p:spPr>
        <p:txBody>
          <a:bodyPr/>
          <a:lstStyle/>
          <a:p>
            <a:r>
              <a:rPr kumimoji="1" lang="en-US" altLang="ja-JP" dirty="0" smtClean="0">
                <a:latin typeface="メイリオ" pitchFamily="50" charset="-128"/>
                <a:ea typeface="メイリオ" pitchFamily="50" charset="-128"/>
              </a:rPr>
              <a:t>Index</a:t>
            </a:r>
            <a:endParaRPr kumimoji="1" lang="ja-JP" altLang="en-US" dirty="0">
              <a:latin typeface="メイリオ" pitchFamily="50" charset="-128"/>
              <a:ea typeface="メイリオ" pitchFamily="50" charset="-128"/>
            </a:endParaRPr>
          </a:p>
        </p:txBody>
      </p:sp>
      <p:sp>
        <p:nvSpPr>
          <p:cNvPr id="10" name="スライド番号プレースホルダ 23"/>
          <p:cNvSpPr txBox="1">
            <a:spLocks/>
          </p:cNvSpPr>
          <p:nvPr/>
        </p:nvSpPr>
        <p:spPr>
          <a:xfrm>
            <a:off x="8534400" y="6705600"/>
            <a:ext cx="609600" cy="1524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1F1B42-5258-4299-81C3-637C69DC5E77}" type="slidenum">
              <a:rPr kumimoji="1" lang="ja-JP" altLang="en-US" sz="800" b="0" i="0" u="none" strike="noStrike" kern="1200" cap="none" spc="0" normalizeH="0" baseline="0" noProof="0" smtClean="0">
                <a:ln>
                  <a:noFill/>
                </a:ln>
                <a:solidFill>
                  <a:schemeClr val="bg1"/>
                </a:solidFill>
                <a:effectLst/>
                <a:uLnTx/>
                <a:uFillTx/>
                <a:latin typeface="メイリオ" pitchFamily="50" charset="-128"/>
                <a:ea typeface="メイリオ" pitchFamily="50" charset="-128"/>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800" b="0" i="0" u="none" strike="noStrike" kern="1200" cap="none" spc="0" normalizeH="0" baseline="0" noProof="0" dirty="0">
              <a:ln>
                <a:noFill/>
              </a:ln>
              <a:solidFill>
                <a:schemeClr val="bg1"/>
              </a:solidFill>
              <a:effectLst/>
              <a:uLnTx/>
              <a:uFillTx/>
              <a:latin typeface="メイリオ" pitchFamily="50" charset="-128"/>
              <a:ea typeface="メイリオ" pitchFamily="50" charset="-128"/>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81000"/>
            <a:ext cx="8382000" cy="387798"/>
          </a:xfrm>
        </p:spPr>
        <p:txBody>
          <a:bodyPr/>
          <a:lstStyle/>
          <a:p>
            <a:r>
              <a:rPr kumimoji="1" lang="ja-JP" altLang="en-US" sz="2800" dirty="0" smtClean="0">
                <a:latin typeface="メイリオ" pitchFamily="50" charset="-128"/>
                <a:ea typeface="メイリオ" pitchFamily="50" charset="-128"/>
              </a:rPr>
              <a:t>④ ユーザーグループ基本情報の登録</a:t>
            </a:r>
            <a:endParaRPr kumimoji="1" lang="ja-JP" altLang="en-US" sz="2800" dirty="0">
              <a:latin typeface="メイリオ" pitchFamily="50" charset="-128"/>
              <a:ea typeface="メイリオ" pitchFamily="50" charset="-128"/>
            </a:endParaRPr>
          </a:p>
        </p:txBody>
      </p:sp>
      <p:pic>
        <p:nvPicPr>
          <p:cNvPr id="14338" name="Picture 2"/>
          <p:cNvPicPr>
            <a:picLocks noChangeAspect="1" noChangeArrowheads="1"/>
          </p:cNvPicPr>
          <p:nvPr/>
        </p:nvPicPr>
        <p:blipFill>
          <a:blip r:embed="rId3" cstate="print"/>
          <a:srcRect/>
          <a:stretch>
            <a:fillRect/>
          </a:stretch>
        </p:blipFill>
        <p:spPr bwMode="auto">
          <a:xfrm>
            <a:off x="-1" y="1676400"/>
            <a:ext cx="9164516" cy="4495800"/>
          </a:xfrm>
          <a:prstGeom prst="rect">
            <a:avLst/>
          </a:prstGeom>
          <a:noFill/>
          <a:ln w="9525">
            <a:noFill/>
            <a:miter lim="800000"/>
            <a:headEnd/>
            <a:tailEnd/>
          </a:ln>
        </p:spPr>
      </p:pic>
      <p:sp>
        <p:nvSpPr>
          <p:cNvPr id="4" name="TextBox 11"/>
          <p:cNvSpPr txBox="1"/>
          <p:nvPr/>
        </p:nvSpPr>
        <p:spPr>
          <a:xfrm>
            <a:off x="5715000" y="3733800"/>
            <a:ext cx="3429000" cy="46166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200" b="1" dirty="0" smtClean="0">
                <a:solidFill>
                  <a:srgbClr val="FF0000"/>
                </a:solidFill>
                <a:latin typeface="メイリオ" pitchFamily="50" charset="-128"/>
                <a:ea typeface="メイリオ" pitchFamily="50" charset="-128"/>
                <a:cs typeface="メイリオ" pitchFamily="50" charset="-128"/>
              </a:rPr>
              <a:t>加盟しているコミュニティ支援団体を選択</a:t>
            </a:r>
            <a:r>
              <a:rPr lang="en-US" altLang="ja-JP" sz="1200" b="1" dirty="0" smtClean="0">
                <a:solidFill>
                  <a:srgbClr val="FF0000"/>
                </a:solidFill>
                <a:latin typeface="メイリオ" pitchFamily="50" charset="-128"/>
                <a:ea typeface="メイリオ" pitchFamily="50" charset="-128"/>
                <a:cs typeface="メイリオ" pitchFamily="50" charset="-128"/>
              </a:rPr>
              <a:t/>
            </a:r>
            <a:br>
              <a:rPr lang="en-US" altLang="ja-JP" sz="1200" b="1" dirty="0" smtClean="0">
                <a:solidFill>
                  <a:srgbClr val="FF0000"/>
                </a:solidFill>
                <a:latin typeface="メイリオ" pitchFamily="50" charset="-128"/>
                <a:ea typeface="メイリオ" pitchFamily="50" charset="-128"/>
                <a:cs typeface="メイリオ" pitchFamily="50" charset="-128"/>
              </a:rPr>
            </a:br>
            <a:r>
              <a:rPr lang="ja-JP" altLang="en-US" sz="1200" b="1" dirty="0" smtClean="0">
                <a:solidFill>
                  <a:srgbClr val="FF0000"/>
                </a:solidFill>
                <a:latin typeface="メイリオ" pitchFamily="50" charset="-128"/>
                <a:ea typeface="メイリオ" pitchFamily="50" charset="-128"/>
                <a:cs typeface="メイリオ" pitchFamily="50" charset="-128"/>
              </a:rPr>
              <a:t>（必須）</a:t>
            </a:r>
            <a:r>
              <a:rPr lang="en-US" altLang="ja-JP" sz="1200" b="1" dirty="0" smtClean="0">
                <a:solidFill>
                  <a:schemeClr val="bg1"/>
                </a:solidFill>
                <a:latin typeface="メイリオ" pitchFamily="50" charset="-128"/>
                <a:ea typeface="メイリオ" pitchFamily="50" charset="-128"/>
                <a:cs typeface="メイリオ" pitchFamily="50" charset="-128"/>
              </a:rPr>
              <a:t>※</a:t>
            </a:r>
            <a:r>
              <a:rPr lang="ja-JP" altLang="en-US" sz="1200" b="1" dirty="0" smtClean="0">
                <a:solidFill>
                  <a:schemeClr val="bg1"/>
                </a:solidFill>
                <a:latin typeface="メイリオ" pitchFamily="50" charset="-128"/>
                <a:ea typeface="メイリオ" pitchFamily="50" charset="-128"/>
                <a:cs typeface="メイリオ" pitchFamily="50" charset="-128"/>
              </a:rPr>
              <a:t>次のページの注意事項を確認！</a:t>
            </a:r>
            <a:endParaRPr lang="en-US" sz="1200" b="1" dirty="0">
              <a:solidFill>
                <a:schemeClr val="bg1"/>
              </a:solidFill>
              <a:latin typeface="メイリオ" pitchFamily="50" charset="-128"/>
              <a:ea typeface="メイリオ" pitchFamily="50" charset="-128"/>
              <a:cs typeface="メイリオ" pitchFamily="50" charset="-128"/>
            </a:endParaRPr>
          </a:p>
        </p:txBody>
      </p:sp>
      <p:sp>
        <p:nvSpPr>
          <p:cNvPr id="5" name="TextBox 11"/>
          <p:cNvSpPr txBox="1"/>
          <p:nvPr/>
        </p:nvSpPr>
        <p:spPr>
          <a:xfrm>
            <a:off x="5486400" y="4690646"/>
            <a:ext cx="3657600" cy="276999"/>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グループ名を入力（必須） </a:t>
            </a:r>
            <a:r>
              <a:rPr lang="en-US" altLang="ja-JP" sz="1200" b="1" dirty="0" smtClean="0">
                <a:solidFill>
                  <a:srgbClr val="FF0000"/>
                </a:solidFill>
                <a:latin typeface="メイリオ" pitchFamily="50" charset="-128"/>
                <a:ea typeface="メイリオ" pitchFamily="50" charset="-128"/>
                <a:cs typeface="メイリオ" pitchFamily="50" charset="-128"/>
              </a:rPr>
              <a:t>(</a:t>
            </a:r>
            <a:r>
              <a:rPr lang="ja-JP" altLang="en-US" sz="1200" b="1" dirty="0" smtClean="0">
                <a:solidFill>
                  <a:srgbClr val="FF0000"/>
                </a:solidFill>
                <a:latin typeface="メイリオ" pitchFamily="50" charset="-128"/>
                <a:ea typeface="メイリオ" pitchFamily="50" charset="-128"/>
                <a:cs typeface="メイリオ" pitchFamily="50" charset="-128"/>
              </a:rPr>
              <a:t>日本語入力可</a:t>
            </a:r>
            <a:r>
              <a:rPr lang="en-US" altLang="ja-JP" sz="1200" b="1" dirty="0" smtClean="0">
                <a:solidFill>
                  <a:srgbClr val="FF0000"/>
                </a:solidFill>
                <a:latin typeface="メイリオ" pitchFamily="50" charset="-128"/>
                <a:ea typeface="メイリオ" pitchFamily="50" charset="-128"/>
                <a:cs typeface="メイリオ" pitchFamily="50" charset="-128"/>
              </a:rPr>
              <a:t>)</a:t>
            </a:r>
            <a:endParaRPr lang="en-US" sz="1200" b="1" dirty="0">
              <a:solidFill>
                <a:srgbClr val="FF0000"/>
              </a:solidFill>
              <a:latin typeface="メイリオ" pitchFamily="50" charset="-128"/>
              <a:ea typeface="メイリオ" pitchFamily="50" charset="-128"/>
              <a:cs typeface="メイリオ" pitchFamily="50" charset="-128"/>
            </a:endParaRPr>
          </a:p>
        </p:txBody>
      </p:sp>
      <p:sp>
        <p:nvSpPr>
          <p:cNvPr id="6" name="TextBox 11"/>
          <p:cNvSpPr txBox="1"/>
          <p:nvPr/>
        </p:nvSpPr>
        <p:spPr>
          <a:xfrm>
            <a:off x="5486400" y="5029200"/>
            <a:ext cx="3657600" cy="276999"/>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グループの説明を入力（必須）</a:t>
            </a:r>
            <a:r>
              <a:rPr lang="en-US" altLang="ja-JP" sz="1200" b="1" dirty="0" smtClean="0">
                <a:solidFill>
                  <a:srgbClr val="FF0000"/>
                </a:solidFill>
                <a:latin typeface="メイリオ" pitchFamily="50" charset="-128"/>
                <a:ea typeface="メイリオ" pitchFamily="50" charset="-128"/>
                <a:cs typeface="メイリオ" pitchFamily="50" charset="-128"/>
              </a:rPr>
              <a:t>(</a:t>
            </a:r>
            <a:r>
              <a:rPr lang="ja-JP" altLang="en-US" sz="1200" b="1" dirty="0" smtClean="0">
                <a:solidFill>
                  <a:srgbClr val="FF0000"/>
                </a:solidFill>
                <a:latin typeface="メイリオ" pitchFamily="50" charset="-128"/>
                <a:ea typeface="メイリオ" pitchFamily="50" charset="-128"/>
                <a:cs typeface="メイリオ" pitchFamily="50" charset="-128"/>
              </a:rPr>
              <a:t>日本語入力可</a:t>
            </a:r>
            <a:r>
              <a:rPr lang="en-US" altLang="ja-JP" sz="1200" b="1" dirty="0" smtClean="0">
                <a:solidFill>
                  <a:srgbClr val="FF0000"/>
                </a:solidFill>
                <a:latin typeface="メイリオ" pitchFamily="50" charset="-128"/>
                <a:ea typeface="メイリオ" pitchFamily="50" charset="-128"/>
                <a:cs typeface="メイリオ" pitchFamily="50" charset="-128"/>
              </a:rPr>
              <a:t>)</a:t>
            </a:r>
            <a:endParaRPr lang="en-US" sz="1200" b="1" dirty="0">
              <a:solidFill>
                <a:srgbClr val="FF0000"/>
              </a:solidFill>
              <a:latin typeface="メイリオ" pitchFamily="50" charset="-128"/>
              <a:ea typeface="メイリオ" pitchFamily="50" charset="-128"/>
              <a:cs typeface="メイリオ" pitchFamily="50" charset="-128"/>
            </a:endParaRPr>
          </a:p>
        </p:txBody>
      </p:sp>
      <p:sp>
        <p:nvSpPr>
          <p:cNvPr id="7" name="TextBox 11"/>
          <p:cNvSpPr txBox="1"/>
          <p:nvPr/>
        </p:nvSpPr>
        <p:spPr>
          <a:xfrm>
            <a:off x="5486400" y="5376446"/>
            <a:ext cx="3657600" cy="276999"/>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グループの構成人数を入力（必須）</a:t>
            </a:r>
            <a:endParaRPr lang="en-US" sz="1200" b="1" dirty="0">
              <a:solidFill>
                <a:srgbClr val="FF0000"/>
              </a:solidFill>
              <a:latin typeface="メイリオ" pitchFamily="50" charset="-128"/>
              <a:ea typeface="メイリオ" pitchFamily="50" charset="-128"/>
              <a:cs typeface="メイリオ" pitchFamily="50" charset="-128"/>
            </a:endParaRPr>
          </a:p>
        </p:txBody>
      </p:sp>
      <p:sp>
        <p:nvSpPr>
          <p:cNvPr id="8" name="TextBox 11"/>
          <p:cNvSpPr txBox="1"/>
          <p:nvPr/>
        </p:nvSpPr>
        <p:spPr>
          <a:xfrm>
            <a:off x="5486400" y="5757446"/>
            <a:ext cx="3657600" cy="46166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グループの電子メールアドレス（必須）と</a:t>
            </a:r>
            <a:r>
              <a:rPr lang="en-US" altLang="ja-JP" sz="1200" b="1" dirty="0" smtClean="0">
                <a:solidFill>
                  <a:srgbClr val="FF0000"/>
                </a:solidFill>
                <a:latin typeface="メイリオ" pitchFamily="50" charset="-128"/>
                <a:ea typeface="メイリオ" pitchFamily="50" charset="-128"/>
                <a:cs typeface="メイリオ" pitchFamily="50" charset="-128"/>
              </a:rPr>
              <a:t>URL</a:t>
            </a:r>
            <a:r>
              <a:rPr lang="ja-JP" altLang="en-US" sz="1200" b="1" dirty="0" smtClean="0">
                <a:solidFill>
                  <a:srgbClr val="FF0000"/>
                </a:solidFill>
                <a:latin typeface="メイリオ" pitchFamily="50" charset="-128"/>
                <a:ea typeface="メイリオ" pitchFamily="50" charset="-128"/>
                <a:cs typeface="メイリオ" pitchFamily="50" charset="-128"/>
              </a:rPr>
              <a:t>を入力</a:t>
            </a:r>
            <a:endParaRPr lang="en-US" sz="1200" b="1" dirty="0">
              <a:solidFill>
                <a:srgbClr val="FF0000"/>
              </a:solidFill>
              <a:latin typeface="メイリオ" pitchFamily="50" charset="-128"/>
              <a:ea typeface="メイリオ" pitchFamily="50" charset="-128"/>
              <a:cs typeface="メイリオ" pitchFamily="50" charset="-128"/>
            </a:endParaRPr>
          </a:p>
        </p:txBody>
      </p: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19</a:t>
            </a:fld>
            <a:endParaRPr kumimoji="1" lang="ja-JP" altLang="en-US"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74202"/>
            <a:ext cx="8382000" cy="398571"/>
          </a:xfrm>
        </p:spPr>
        <p:txBody>
          <a:bodyPr/>
          <a:lstStyle/>
          <a:p>
            <a:r>
              <a:rPr kumimoji="1" lang="ja-JP" altLang="en-US" sz="2800" dirty="0" smtClean="0">
                <a:latin typeface="メイリオ" pitchFamily="50" charset="-128"/>
                <a:ea typeface="メイリオ" pitchFamily="50" charset="-128"/>
              </a:rPr>
              <a:t>★補足：既存</a:t>
            </a:r>
            <a:r>
              <a:rPr kumimoji="1" lang="ja-JP" altLang="en-US" sz="2800" dirty="0">
                <a:latin typeface="メイリオ" pitchFamily="50" charset="-128"/>
                <a:ea typeface="メイリオ" pitchFamily="50" charset="-128"/>
              </a:rPr>
              <a:t>の登録</a:t>
            </a:r>
            <a:r>
              <a:rPr kumimoji="1" lang="ja-JP" altLang="en-US" sz="2800" dirty="0" smtClean="0">
                <a:latin typeface="メイリオ" pitchFamily="50" charset="-128"/>
                <a:ea typeface="メイリオ" pitchFamily="50" charset="-128"/>
              </a:rPr>
              <a:t>が</a:t>
            </a:r>
            <a:r>
              <a:rPr kumimoji="1" lang="ja-JP" altLang="en-US" sz="2800" dirty="0">
                <a:latin typeface="メイリオ" pitchFamily="50" charset="-128"/>
                <a:ea typeface="メイリオ" pitchFamily="50" charset="-128"/>
              </a:rPr>
              <a:t>表示されない場合</a:t>
            </a:r>
          </a:p>
        </p:txBody>
      </p:sp>
      <p:pic>
        <p:nvPicPr>
          <p:cNvPr id="15362" name="Picture 2"/>
          <p:cNvPicPr>
            <a:picLocks noChangeAspect="1" noChangeArrowheads="1"/>
          </p:cNvPicPr>
          <p:nvPr/>
        </p:nvPicPr>
        <p:blipFill>
          <a:blip r:embed="rId3" cstate="print"/>
          <a:srcRect/>
          <a:stretch>
            <a:fillRect/>
          </a:stretch>
        </p:blipFill>
        <p:spPr bwMode="auto">
          <a:xfrm>
            <a:off x="533400" y="1600200"/>
            <a:ext cx="8077200" cy="3810000"/>
          </a:xfrm>
          <a:prstGeom prst="rect">
            <a:avLst/>
          </a:prstGeom>
          <a:noFill/>
          <a:ln w="9525">
            <a:noFill/>
            <a:miter lim="800000"/>
            <a:headEnd/>
            <a:tailEnd/>
          </a:ln>
        </p:spPr>
      </p:pic>
      <p:sp>
        <p:nvSpPr>
          <p:cNvPr id="5" name="角丸四角形 4"/>
          <p:cNvSpPr/>
          <p:nvPr/>
        </p:nvSpPr>
        <p:spPr bwMode="auto">
          <a:xfrm>
            <a:off x="4267200" y="3505200"/>
            <a:ext cx="1447800" cy="3810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6" name="角丸四角形 5"/>
          <p:cNvSpPr/>
          <p:nvPr/>
        </p:nvSpPr>
        <p:spPr bwMode="auto">
          <a:xfrm>
            <a:off x="533400" y="5486400"/>
            <a:ext cx="8077200" cy="1219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INETA, Culminis </a:t>
            </a: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に加盟済みで、ご自分のユーザーグループがメニューに表示されない場合、該当団体ではなく </a:t>
            </a: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a:t>
            </a:r>
            <a:r>
              <a:rPr kumimoji="1" lang="en-US" altLang="ja-JP" sz="2300" b="1"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UNAFFILIATED</a:t>
            </a: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t>
            </a: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を選択してください</a:t>
            </a:r>
          </a:p>
        </p:txBody>
      </p:sp>
      <p:sp>
        <p:nvSpPr>
          <p:cNvPr id="8" name="スライド番号プレースホルダ 7"/>
          <p:cNvSpPr>
            <a:spLocks noGrp="1"/>
          </p:cNvSpPr>
          <p:nvPr>
            <p:ph type="sldNum" sz="quarter" idx="4"/>
          </p:nvPr>
        </p:nvSpPr>
        <p:spPr/>
        <p:txBody>
          <a:bodyPr/>
          <a:lstStyle/>
          <a:p>
            <a:fld id="{641F1B42-5258-4299-81C3-637C69DC5E77}" type="slidenum">
              <a:rPr kumimoji="1" lang="ja-JP" altLang="en-US" smtClean="0"/>
              <a:pPr/>
              <a:t>20</a:t>
            </a:fld>
            <a:endParaRPr kumimoji="1" lang="ja-JP" altLang="en-US" dirty="0"/>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374202"/>
            <a:ext cx="8382000" cy="398571"/>
          </a:xfrm>
        </p:spPr>
        <p:txBody>
          <a:bodyPr/>
          <a:lstStyle/>
          <a:p>
            <a:r>
              <a:rPr kumimoji="1" lang="ja-JP" altLang="en-US" sz="2800" dirty="0" smtClean="0">
                <a:latin typeface="メイリオ" pitchFamily="50" charset="-128"/>
                <a:ea typeface="メイリオ" pitchFamily="50" charset="-128"/>
              </a:rPr>
              <a:t>⑤ ユーザーグループ詳細情報</a:t>
            </a:r>
            <a:r>
              <a:rPr kumimoji="1" lang="ja-JP" altLang="en-US" sz="2800" dirty="0">
                <a:latin typeface="メイリオ" pitchFamily="50" charset="-128"/>
                <a:ea typeface="メイリオ" pitchFamily="50" charset="-128"/>
              </a:rPr>
              <a:t>の登録</a:t>
            </a:r>
          </a:p>
        </p:txBody>
      </p:sp>
      <p:pic>
        <p:nvPicPr>
          <p:cNvPr id="16386" name="Picture 2"/>
          <p:cNvPicPr>
            <a:picLocks noChangeAspect="1" noChangeArrowheads="1"/>
          </p:cNvPicPr>
          <p:nvPr/>
        </p:nvPicPr>
        <p:blipFill>
          <a:blip r:embed="rId3" cstate="print"/>
          <a:srcRect/>
          <a:stretch>
            <a:fillRect/>
          </a:stretch>
        </p:blipFill>
        <p:spPr bwMode="auto">
          <a:xfrm>
            <a:off x="49925" y="1600200"/>
            <a:ext cx="9017875" cy="5029200"/>
          </a:xfrm>
          <a:prstGeom prst="rect">
            <a:avLst/>
          </a:prstGeom>
          <a:noFill/>
          <a:ln w="9525">
            <a:noFill/>
            <a:miter lim="800000"/>
            <a:headEnd/>
            <a:tailEnd/>
          </a:ln>
        </p:spPr>
      </p:pic>
      <p:sp>
        <p:nvSpPr>
          <p:cNvPr id="4" name="TextBox 11"/>
          <p:cNvSpPr txBox="1"/>
          <p:nvPr/>
        </p:nvSpPr>
        <p:spPr>
          <a:xfrm>
            <a:off x="5943600" y="1600200"/>
            <a:ext cx="32004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グループ名入力のサンプル画面</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5" name="TextBox 11"/>
          <p:cNvSpPr txBox="1"/>
          <p:nvPr/>
        </p:nvSpPr>
        <p:spPr>
          <a:xfrm>
            <a:off x="5943600" y="4648200"/>
            <a:ext cx="32004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イベント開催場所の入力</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6" name="TextBox 11"/>
          <p:cNvSpPr txBox="1"/>
          <p:nvPr/>
        </p:nvSpPr>
        <p:spPr>
          <a:xfrm>
            <a:off x="5943600" y="5181600"/>
            <a:ext cx="3200400" cy="138499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1400" b="1" dirty="0" smtClean="0">
                <a:solidFill>
                  <a:srgbClr val="FF0000"/>
                </a:solidFill>
                <a:latin typeface="メイリオ" pitchFamily="50" charset="-128"/>
                <a:ea typeface="メイリオ" pitchFamily="50" charset="-128"/>
                <a:cs typeface="メイリオ" pitchFamily="50" charset="-128"/>
              </a:rPr>
              <a:t>※</a:t>
            </a:r>
            <a:r>
              <a:rPr lang="ja-JP" altLang="en-US" sz="1400" b="1" dirty="0" smtClean="0">
                <a:solidFill>
                  <a:srgbClr val="FF0000"/>
                </a:solidFill>
                <a:latin typeface="メイリオ" pitchFamily="50" charset="-128"/>
                <a:ea typeface="メイリオ" pitchFamily="50" charset="-128"/>
                <a:cs typeface="メイリオ" pitchFamily="50" charset="-128"/>
              </a:rPr>
              <a:t>定期的にイベントを開催している場所を入力してください。</a:t>
            </a:r>
            <a:endParaRPr lang="en-US" altLang="ja-JP" sz="1400" b="1" dirty="0" smtClean="0">
              <a:solidFill>
                <a:srgbClr val="FF0000"/>
              </a:solidFill>
              <a:latin typeface="メイリオ" pitchFamily="50" charset="-128"/>
              <a:ea typeface="メイリオ" pitchFamily="50" charset="-128"/>
              <a:cs typeface="メイリオ" pitchFamily="50" charset="-128"/>
            </a:endParaRPr>
          </a:p>
          <a:p>
            <a:pPr defTabSz="914400"/>
            <a:r>
              <a:rPr lang="ja-JP" altLang="en-US" sz="1400" b="1" dirty="0" smtClean="0">
                <a:solidFill>
                  <a:srgbClr val="FF0000"/>
                </a:solidFill>
                <a:latin typeface="メイリオ" pitchFamily="50" charset="-128"/>
                <a:ea typeface="メイリオ" pitchFamily="50" charset="-128"/>
                <a:cs typeface="メイリオ" pitchFamily="50" charset="-128"/>
              </a:rPr>
              <a:t>まだイベントを開催したことがない場合は「</a:t>
            </a:r>
            <a:r>
              <a:rPr lang="en-US" altLang="ja-JP" sz="1400" b="1" dirty="0" smtClean="0">
                <a:solidFill>
                  <a:srgbClr val="FF0000"/>
                </a:solidFill>
                <a:latin typeface="メイリオ" pitchFamily="50" charset="-128"/>
                <a:ea typeface="メイリオ" pitchFamily="50" charset="-128"/>
                <a:cs typeface="メイリオ" pitchFamily="50" charset="-128"/>
              </a:rPr>
              <a:t>Microsoft Community Ring </a:t>
            </a:r>
            <a:r>
              <a:rPr lang="ja-JP" altLang="en-US" sz="1400" b="1" dirty="0" smtClean="0">
                <a:solidFill>
                  <a:srgbClr val="FF0000"/>
                </a:solidFill>
                <a:latin typeface="メイリオ" pitchFamily="50" charset="-128"/>
                <a:ea typeface="メイリオ" pitchFamily="50" charset="-128"/>
                <a:cs typeface="メイリオ" pitchFamily="50" charset="-128"/>
              </a:rPr>
              <a:t>事務局」までお問い合わせください。</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8" name="テキスト ボックス 7"/>
          <p:cNvSpPr txBox="1"/>
          <p:nvPr/>
        </p:nvSpPr>
        <p:spPr>
          <a:xfrm>
            <a:off x="5219581" y="2514600"/>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9" name="テキスト ボックス 8"/>
          <p:cNvSpPr txBox="1"/>
          <p:nvPr/>
        </p:nvSpPr>
        <p:spPr>
          <a:xfrm>
            <a:off x="5219581" y="27710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0" name="テキスト ボックス 9"/>
          <p:cNvSpPr txBox="1"/>
          <p:nvPr/>
        </p:nvSpPr>
        <p:spPr>
          <a:xfrm>
            <a:off x="5219581" y="3124200"/>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1" name="テキスト ボックス 10"/>
          <p:cNvSpPr txBox="1"/>
          <p:nvPr/>
        </p:nvSpPr>
        <p:spPr>
          <a:xfrm>
            <a:off x="5219581" y="33044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2" name="テキスト ボックス 11"/>
          <p:cNvSpPr txBox="1"/>
          <p:nvPr/>
        </p:nvSpPr>
        <p:spPr>
          <a:xfrm>
            <a:off x="5257800" y="47522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5257800" y="49808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4" name="テキスト ボックス 13"/>
          <p:cNvSpPr txBox="1"/>
          <p:nvPr/>
        </p:nvSpPr>
        <p:spPr>
          <a:xfrm>
            <a:off x="5257800" y="5257800"/>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5257800" y="5486400"/>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5257800" y="56666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7" name="テキスト ボックス 16"/>
          <p:cNvSpPr txBox="1"/>
          <p:nvPr/>
        </p:nvSpPr>
        <p:spPr>
          <a:xfrm>
            <a:off x="5257800" y="5895201"/>
            <a:ext cx="800219" cy="276999"/>
          </a:xfrm>
          <a:prstGeom prst="rect">
            <a:avLst/>
          </a:prstGeom>
          <a:noFill/>
        </p:spPr>
        <p:txBody>
          <a:bodyPr wrap="non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19" name="スライド番号プレースホルダ 18"/>
          <p:cNvSpPr>
            <a:spLocks noGrp="1"/>
          </p:cNvSpPr>
          <p:nvPr>
            <p:ph type="sldNum" sz="quarter" idx="4"/>
          </p:nvPr>
        </p:nvSpPr>
        <p:spPr/>
        <p:txBody>
          <a:bodyPr/>
          <a:lstStyle/>
          <a:p>
            <a:fld id="{641F1B42-5258-4299-81C3-637C69DC5E77}" type="slidenum">
              <a:rPr kumimoji="1" lang="ja-JP" altLang="en-US" smtClean="0"/>
              <a:pPr/>
              <a:t>21</a:t>
            </a:fld>
            <a:endParaRPr kumimoji="1" lang="ja-JP" altLang="en-US"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bwMode="auto">
          <a:xfrm>
            <a:off x="228600" y="3733800"/>
            <a:ext cx="8686800" cy="3048000"/>
          </a:xfrm>
          <a:prstGeom prst="rect">
            <a:avLst/>
          </a:prstGeom>
          <a:solidFill>
            <a:schemeClr val="tx2">
              <a:lumMod val="9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タイトル 1"/>
          <p:cNvSpPr>
            <a:spLocks noGrp="1"/>
          </p:cNvSpPr>
          <p:nvPr>
            <p:ph type="title"/>
          </p:nvPr>
        </p:nvSpPr>
        <p:spPr>
          <a:xfrm>
            <a:off x="152400" y="374202"/>
            <a:ext cx="8382000" cy="387798"/>
          </a:xfrm>
        </p:spPr>
        <p:txBody>
          <a:bodyPr/>
          <a:lstStyle/>
          <a:p>
            <a:r>
              <a:rPr kumimoji="1" lang="ja-JP" altLang="en-US" sz="2800" dirty="0" smtClean="0">
                <a:latin typeface="メイリオ" pitchFamily="50" charset="-128"/>
                <a:ea typeface="メイリオ" pitchFamily="50" charset="-128"/>
              </a:rPr>
              <a:t>⑥ グループユーザー名とパスワードの登録</a:t>
            </a:r>
            <a:endParaRPr kumimoji="1" lang="ja-JP" altLang="en-US" sz="2800" dirty="0">
              <a:latin typeface="メイリオ" pitchFamily="50" charset="-128"/>
              <a:ea typeface="メイリオ" pitchFamily="50" charset="-128"/>
            </a:endParaRPr>
          </a:p>
        </p:txBody>
      </p:sp>
      <p:pic>
        <p:nvPicPr>
          <p:cNvPr id="18434" name="Picture 2"/>
          <p:cNvPicPr>
            <a:picLocks noChangeAspect="1" noChangeArrowheads="1"/>
          </p:cNvPicPr>
          <p:nvPr/>
        </p:nvPicPr>
        <p:blipFill>
          <a:blip r:embed="rId3" cstate="print"/>
          <a:srcRect/>
          <a:stretch>
            <a:fillRect/>
          </a:stretch>
        </p:blipFill>
        <p:spPr bwMode="auto">
          <a:xfrm>
            <a:off x="129540" y="1905000"/>
            <a:ext cx="8938260" cy="1752600"/>
          </a:xfrm>
          <a:prstGeom prst="rect">
            <a:avLst/>
          </a:prstGeom>
          <a:noFill/>
          <a:ln w="9525">
            <a:noFill/>
            <a:miter lim="800000"/>
            <a:headEnd/>
            <a:tailEnd/>
          </a:ln>
        </p:spPr>
      </p:pic>
      <p:sp>
        <p:nvSpPr>
          <p:cNvPr id="4" name="TextBox 11"/>
          <p:cNvSpPr txBox="1"/>
          <p:nvPr/>
        </p:nvSpPr>
        <p:spPr>
          <a:xfrm>
            <a:off x="5715000" y="2514600"/>
            <a:ext cx="3124200" cy="276999"/>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グループユーザー名を入力（必須）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5" name="TextBox 11"/>
          <p:cNvSpPr txBox="1"/>
          <p:nvPr/>
        </p:nvSpPr>
        <p:spPr>
          <a:xfrm>
            <a:off x="5715000" y="2819400"/>
            <a:ext cx="3124200" cy="276999"/>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グループパスワードを入力（必須）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sp>
        <p:nvSpPr>
          <p:cNvPr id="6" name="TextBox 11"/>
          <p:cNvSpPr txBox="1"/>
          <p:nvPr/>
        </p:nvSpPr>
        <p:spPr>
          <a:xfrm>
            <a:off x="5715000" y="3124200"/>
            <a:ext cx="3124200" cy="46166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200" b="1" dirty="0" smtClean="0">
                <a:solidFill>
                  <a:srgbClr val="FF0000"/>
                </a:solidFill>
                <a:latin typeface="メイリオ" pitchFamily="50" charset="-128"/>
                <a:ea typeface="メイリオ" pitchFamily="50" charset="-128"/>
                <a:cs typeface="メイリオ" pitchFamily="50" charset="-128"/>
              </a:rPr>
              <a:t>グループがフォーカスしている分野にチェック（必須）</a:t>
            </a:r>
            <a:endParaRPr lang="en-US" altLang="ja-JP" sz="1200" b="1" dirty="0" smtClean="0">
              <a:solidFill>
                <a:srgbClr val="FF0000"/>
              </a:solidFill>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4" cstate="print"/>
          <a:srcRect/>
          <a:stretch>
            <a:fillRect/>
          </a:stretch>
        </p:blipFill>
        <p:spPr bwMode="auto">
          <a:xfrm>
            <a:off x="3657600" y="4187190"/>
            <a:ext cx="4708768" cy="1836420"/>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3429000" y="6096000"/>
            <a:ext cx="5334000" cy="520392"/>
          </a:xfrm>
          <a:prstGeom prst="rect">
            <a:avLst/>
          </a:prstGeom>
          <a:noFill/>
          <a:ln w="9525">
            <a:noFill/>
            <a:miter lim="800000"/>
            <a:headEnd/>
            <a:tailEnd/>
          </a:ln>
        </p:spPr>
      </p:pic>
      <p:sp>
        <p:nvSpPr>
          <p:cNvPr id="10" name="角丸四角形 9"/>
          <p:cNvSpPr/>
          <p:nvPr/>
        </p:nvSpPr>
        <p:spPr bwMode="auto">
          <a:xfrm>
            <a:off x="304800" y="4343400"/>
            <a:ext cx="3048000" cy="1981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buFont typeface="Arial" pitchFamily="34" charset="0"/>
              <a:buChar char="•"/>
            </a:pPr>
            <a:r>
              <a:rPr kumimoji="1" lang="ja-JP" altLang="en-US"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t>グループユーザー名とグループ</a:t>
            </a:r>
            <a:endParaRPr kumimoji="1" lang="en-US" altLang="ja-JP"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endParaRPr>
          </a:p>
          <a:p>
            <a:pPr defTabSz="914099" fontAlgn="base">
              <a:spcBef>
                <a:spcPct val="0"/>
              </a:spcBef>
              <a:spcAft>
                <a:spcPct val="0"/>
              </a:spcAft>
            </a:pPr>
            <a:r>
              <a:rPr kumimoji="1" lang="ja-JP" altLang="en-US"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t>パスワードは、一般ユーザーがユーザーグループに参加する際に必要になります。</a:t>
            </a:r>
            <a:r>
              <a:rPr kumimoji="1" lang="en-US" altLang="ja-JP"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t/>
            </a:r>
            <a:br>
              <a:rPr kumimoji="1" lang="en-US" altLang="ja-JP"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br>
            <a:endParaRPr kumimoji="1" lang="en-US" altLang="ja-JP"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endParaRPr>
          </a:p>
          <a:p>
            <a:pPr defTabSz="914099" fontAlgn="base">
              <a:spcBef>
                <a:spcPct val="0"/>
              </a:spcBef>
              <a:spcAft>
                <a:spcPct val="0"/>
              </a:spcAft>
              <a:buFont typeface="Arial" pitchFamily="34" charset="0"/>
              <a:buChar char="•"/>
            </a:pPr>
            <a:r>
              <a:rPr kumimoji="1" lang="en-US" altLang="ja-JP"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t>UGSS</a:t>
            </a:r>
            <a:r>
              <a:rPr kumimoji="1" lang="ja-JP" altLang="en-US" sz="12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rPr>
              <a:t>サイトが提供する“グループ管理機能”、例えばサブリーダー登録などが使用できるようになります。</a:t>
            </a:r>
          </a:p>
        </p:txBody>
      </p:sp>
      <p:sp>
        <p:nvSpPr>
          <p:cNvPr id="11" name="下矢印 10"/>
          <p:cNvSpPr/>
          <p:nvPr/>
        </p:nvSpPr>
        <p:spPr bwMode="auto">
          <a:xfrm>
            <a:off x="5638800" y="5867400"/>
            <a:ext cx="838200" cy="304800"/>
          </a:xfrm>
          <a:prstGeom prst="down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角丸四角形 6"/>
          <p:cNvSpPr/>
          <p:nvPr/>
        </p:nvSpPr>
        <p:spPr bwMode="auto">
          <a:xfrm>
            <a:off x="3429000" y="3810000"/>
            <a:ext cx="5410200" cy="381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1100" b="1" dirty="0" smtClean="0">
                <a:solidFill>
                  <a:srgbClr val="FFFFFF"/>
                </a:solidFill>
                <a:effectLst>
                  <a:outerShdw blurRad="38100" dist="38100" dir="2700000" algn="tl">
                    <a:srgbClr val="000000">
                      <a:alpha val="43137"/>
                    </a:srgbClr>
                  </a:outerShdw>
                </a:effectLst>
                <a:latin typeface="Segoe" pitchFamily="34" charset="0"/>
              </a:rPr>
              <a:t>一般のユーザーがユーザーグループに参加する時に</a:t>
            </a:r>
            <a:r>
              <a:rPr kumimoji="1" lang="en-US" altLang="ja-JP" sz="1100" b="1" dirty="0" smtClean="0">
                <a:solidFill>
                  <a:srgbClr val="FFFFFF"/>
                </a:solidFill>
                <a:effectLst>
                  <a:outerShdw blurRad="38100" dist="38100" dir="2700000" algn="tl">
                    <a:srgbClr val="000000">
                      <a:alpha val="43137"/>
                    </a:srgbClr>
                  </a:outerShdw>
                </a:effectLst>
                <a:latin typeface="Segoe" pitchFamily="34" charset="0"/>
              </a:rPr>
              <a:t/>
            </a:r>
            <a:br>
              <a:rPr kumimoji="1" lang="en-US" altLang="ja-JP" sz="1100" b="1" dirty="0" smtClean="0">
                <a:solidFill>
                  <a:srgbClr val="FFFFFF"/>
                </a:solidFill>
                <a:effectLst>
                  <a:outerShdw blurRad="38100" dist="38100" dir="2700000" algn="tl">
                    <a:srgbClr val="000000">
                      <a:alpha val="43137"/>
                    </a:srgbClr>
                  </a:outerShdw>
                </a:effectLst>
                <a:latin typeface="Segoe" pitchFamily="34" charset="0"/>
              </a:rPr>
            </a:br>
            <a:r>
              <a:rPr kumimoji="1" lang="ja-JP" altLang="en-US" sz="1100" b="1" dirty="0" smtClean="0">
                <a:solidFill>
                  <a:srgbClr val="FFFFFF"/>
                </a:solidFill>
                <a:effectLst>
                  <a:outerShdw blurRad="38100" dist="38100" dir="2700000" algn="tl">
                    <a:srgbClr val="000000">
                      <a:alpha val="43137"/>
                    </a:srgbClr>
                  </a:outerShdw>
                </a:effectLst>
                <a:latin typeface="Segoe" pitchFamily="34" charset="0"/>
              </a:rPr>
              <a:t>グループパスワードを使用します</a:t>
            </a:r>
          </a:p>
        </p:txBody>
      </p:sp>
      <p:sp>
        <p:nvSpPr>
          <p:cNvPr id="15" name="テキスト ボックス 14"/>
          <p:cNvSpPr txBox="1"/>
          <p:nvPr/>
        </p:nvSpPr>
        <p:spPr>
          <a:xfrm>
            <a:off x="228600" y="3810000"/>
            <a:ext cx="1415772" cy="461665"/>
          </a:xfrm>
          <a:prstGeom prst="rect">
            <a:avLst/>
          </a:prstGeom>
          <a:noFill/>
        </p:spPr>
        <p:txBody>
          <a:bodyPr wrap="none" rtlCol="0">
            <a:spAutoFit/>
          </a:bodyPr>
          <a:lstStyle/>
          <a:p>
            <a:r>
              <a:rPr kumimoji="1" lang="ja-JP" altLang="en-US" sz="2400" dirty="0" smtClean="0">
                <a:solidFill>
                  <a:schemeClr val="accent1">
                    <a:lumMod val="75000"/>
                  </a:schemeClr>
                </a:solidFill>
                <a:latin typeface="メイリオ" pitchFamily="50" charset="-128"/>
                <a:ea typeface="メイリオ" pitchFamily="50" charset="-128"/>
              </a:rPr>
              <a:t>★補足：</a:t>
            </a:r>
            <a:endParaRPr kumimoji="1" lang="ja-JP" altLang="en-US" sz="2400" dirty="0">
              <a:solidFill>
                <a:schemeClr val="accent1">
                  <a:lumMod val="75000"/>
                </a:schemeClr>
              </a:solidFill>
            </a:endParaRPr>
          </a:p>
        </p:txBody>
      </p:sp>
      <p:sp>
        <p:nvSpPr>
          <p:cNvPr id="17" name="スライド番号プレースホルダ 16"/>
          <p:cNvSpPr>
            <a:spLocks noGrp="1"/>
          </p:cNvSpPr>
          <p:nvPr>
            <p:ph type="sldNum" sz="quarter" idx="4"/>
          </p:nvPr>
        </p:nvSpPr>
        <p:spPr/>
        <p:txBody>
          <a:bodyPr/>
          <a:lstStyle/>
          <a:p>
            <a:fld id="{641F1B42-5258-4299-81C3-637C69DC5E77}" type="slidenum">
              <a:rPr kumimoji="1" lang="ja-JP" altLang="en-US" smtClean="0"/>
              <a:pPr/>
              <a:t>22</a:t>
            </a:fld>
            <a:endParaRPr kumimoji="1" lang="ja-JP" altLang="en-US"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74202"/>
            <a:ext cx="8382000" cy="398571"/>
          </a:xfrm>
        </p:spPr>
        <p:txBody>
          <a:bodyPr/>
          <a:lstStyle/>
          <a:p>
            <a:r>
              <a:rPr kumimoji="1" lang="ja-JP" altLang="en-US" sz="2800" dirty="0" smtClean="0">
                <a:latin typeface="メイリオ" pitchFamily="50" charset="-128"/>
                <a:ea typeface="メイリオ" pitchFamily="50" charset="-128"/>
                <a:cs typeface="Verdana" pitchFamily="34" charset="0"/>
              </a:rPr>
              <a:t>⑦ </a:t>
            </a:r>
            <a:r>
              <a:rPr kumimoji="1" lang="en-US" altLang="ja-JP" sz="2800" dirty="0" smtClean="0">
                <a:latin typeface="メイリオ" pitchFamily="50" charset="-128"/>
                <a:ea typeface="メイリオ" pitchFamily="50" charset="-128"/>
                <a:cs typeface="Verdana" pitchFamily="34" charset="0"/>
              </a:rPr>
              <a:t>UG</a:t>
            </a:r>
            <a:r>
              <a:rPr kumimoji="1" lang="ja-JP" altLang="en-US" sz="2800" dirty="0" smtClean="0">
                <a:latin typeface="メイリオ" pitchFamily="50" charset="-128"/>
                <a:ea typeface="メイリオ" pitchFamily="50" charset="-128"/>
                <a:cs typeface="Verdana" pitchFamily="34" charset="0"/>
              </a:rPr>
              <a:t>が興味がある技術分野の選択</a:t>
            </a:r>
            <a:endParaRPr kumimoji="1" lang="ja-JP" altLang="en-US" sz="2800" dirty="0">
              <a:latin typeface="メイリオ" pitchFamily="50" charset="-128"/>
              <a:ea typeface="メイリオ" pitchFamily="50" charset="-128"/>
              <a:cs typeface="Verdana" pitchFamily="34" charset="0"/>
            </a:endParaRPr>
          </a:p>
        </p:txBody>
      </p:sp>
      <p:pic>
        <p:nvPicPr>
          <p:cNvPr id="19458" name="Picture 2"/>
          <p:cNvPicPr>
            <a:picLocks noChangeAspect="1" noChangeArrowheads="1"/>
          </p:cNvPicPr>
          <p:nvPr/>
        </p:nvPicPr>
        <p:blipFill>
          <a:blip r:embed="rId3" cstate="print"/>
          <a:srcRect/>
          <a:stretch>
            <a:fillRect/>
          </a:stretch>
        </p:blipFill>
        <p:spPr bwMode="auto">
          <a:xfrm>
            <a:off x="43543" y="1622972"/>
            <a:ext cx="9024257" cy="5082628"/>
          </a:xfrm>
          <a:prstGeom prst="rect">
            <a:avLst/>
          </a:prstGeom>
          <a:noFill/>
          <a:ln w="9525">
            <a:noFill/>
            <a:miter lim="800000"/>
            <a:headEnd/>
            <a:tailEnd/>
          </a:ln>
        </p:spPr>
      </p:pic>
      <p:sp>
        <p:nvSpPr>
          <p:cNvPr id="4" name="TextBox 11"/>
          <p:cNvSpPr txBox="1"/>
          <p:nvPr/>
        </p:nvSpPr>
        <p:spPr>
          <a:xfrm>
            <a:off x="5181600" y="6019800"/>
            <a:ext cx="3733800" cy="646331"/>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b="1" dirty="0" smtClean="0">
                <a:solidFill>
                  <a:srgbClr val="FF0000"/>
                </a:solidFill>
                <a:latin typeface="メイリオ" pitchFamily="50" charset="-128"/>
                <a:ea typeface="メイリオ" pitchFamily="50" charset="-128"/>
                <a:cs typeface="メイリオ" pitchFamily="50" charset="-128"/>
              </a:rPr>
              <a:t>グループが興味を持っている技術分野にチェック</a:t>
            </a:r>
            <a:r>
              <a:rPr kumimoji="1" lang="ja-JP" altLang="en-US" b="1" dirty="0" smtClean="0">
                <a:solidFill>
                  <a:srgbClr val="FF0000"/>
                </a:solidFill>
                <a:latin typeface="メイリオ" pitchFamily="50" charset="-128"/>
                <a:ea typeface="メイリオ" pitchFamily="50" charset="-128"/>
              </a:rPr>
              <a:t>（必須）</a:t>
            </a:r>
            <a:endParaRPr lang="en-US" b="1" dirty="0">
              <a:solidFill>
                <a:srgbClr val="FF0000"/>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4"/>
          </p:nvPr>
        </p:nvSpPr>
        <p:spPr/>
        <p:txBody>
          <a:bodyPr/>
          <a:lstStyle/>
          <a:p>
            <a:fld id="{641F1B42-5258-4299-81C3-637C69DC5E77}" type="slidenum">
              <a:rPr kumimoji="1" lang="ja-JP" altLang="en-US" smtClean="0"/>
              <a:pPr/>
              <a:t>23</a:t>
            </a:fld>
            <a:endParaRPr kumimoji="1" lang="ja-JP" altLang="en-US"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74202"/>
            <a:ext cx="8382000" cy="398571"/>
          </a:xfrm>
        </p:spPr>
        <p:txBody>
          <a:bodyPr/>
          <a:lstStyle/>
          <a:p>
            <a:r>
              <a:rPr kumimoji="1" lang="ja-JP" altLang="en-US" sz="2800" dirty="0" smtClean="0">
                <a:latin typeface="メイリオ" pitchFamily="50" charset="-128"/>
                <a:ea typeface="メイリオ" pitchFamily="50" charset="-128"/>
              </a:rPr>
              <a:t>⑧ 興味</a:t>
            </a:r>
            <a:r>
              <a:rPr kumimoji="1" lang="ja-JP" altLang="en-US" sz="2800" dirty="0">
                <a:latin typeface="メイリオ" pitchFamily="50" charset="-128"/>
                <a:ea typeface="メイリオ" pitchFamily="50" charset="-128"/>
              </a:rPr>
              <a:t>が</a:t>
            </a:r>
            <a:r>
              <a:rPr kumimoji="1" lang="ja-JP" altLang="en-US" sz="2800" dirty="0" smtClean="0">
                <a:latin typeface="メイリオ" pitchFamily="50" charset="-128"/>
                <a:ea typeface="メイリオ" pitchFamily="50" charset="-128"/>
              </a:rPr>
              <a:t>ある開発テーマと言語の</a:t>
            </a:r>
            <a:r>
              <a:rPr kumimoji="1" lang="ja-JP" altLang="en-US" sz="2800" dirty="0">
                <a:latin typeface="メイリオ" pitchFamily="50" charset="-128"/>
                <a:ea typeface="メイリオ" pitchFamily="50" charset="-128"/>
              </a:rPr>
              <a:t>選択</a:t>
            </a:r>
          </a:p>
        </p:txBody>
      </p:sp>
      <p:pic>
        <p:nvPicPr>
          <p:cNvPr id="20482" name="Picture 2"/>
          <p:cNvPicPr>
            <a:picLocks noChangeAspect="1" noChangeArrowheads="1"/>
          </p:cNvPicPr>
          <p:nvPr/>
        </p:nvPicPr>
        <p:blipFill>
          <a:blip r:embed="rId3" cstate="print"/>
          <a:srcRect/>
          <a:stretch>
            <a:fillRect/>
          </a:stretch>
        </p:blipFill>
        <p:spPr bwMode="auto">
          <a:xfrm>
            <a:off x="919566" y="1466850"/>
            <a:ext cx="7310034" cy="5391150"/>
          </a:xfrm>
          <a:prstGeom prst="rect">
            <a:avLst/>
          </a:prstGeom>
          <a:noFill/>
          <a:ln w="9525">
            <a:noFill/>
            <a:miter lim="800000"/>
            <a:headEnd/>
            <a:tailEnd/>
          </a:ln>
        </p:spPr>
      </p:pic>
      <p:sp>
        <p:nvSpPr>
          <p:cNvPr id="4" name="TextBox 11"/>
          <p:cNvSpPr txBox="1"/>
          <p:nvPr/>
        </p:nvSpPr>
        <p:spPr>
          <a:xfrm>
            <a:off x="5181600" y="3048000"/>
            <a:ext cx="36576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グループが興味を持っている構築・開発テーマにチェック</a:t>
            </a:r>
            <a:r>
              <a:rPr kumimoji="1" lang="ja-JP" altLang="en-US" sz="1600" b="1" dirty="0" smtClean="0">
                <a:solidFill>
                  <a:srgbClr val="FF0000"/>
                </a:solidFill>
                <a:latin typeface="メイリオ" pitchFamily="50" charset="-128"/>
                <a:ea typeface="メイリオ" pitchFamily="50" charset="-128"/>
              </a:rPr>
              <a:t>（必須）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5" name="TextBox 11"/>
          <p:cNvSpPr txBox="1"/>
          <p:nvPr/>
        </p:nvSpPr>
        <p:spPr>
          <a:xfrm>
            <a:off x="5181600" y="6059269"/>
            <a:ext cx="36576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グループが興味を持っているプログラム言語トピックにチェック</a:t>
            </a:r>
            <a:r>
              <a:rPr kumimoji="1" lang="ja-JP" altLang="en-US" sz="1600" b="1" dirty="0" smtClean="0">
                <a:solidFill>
                  <a:srgbClr val="FF0000"/>
                </a:solidFill>
                <a:latin typeface="メイリオ" pitchFamily="50" charset="-128"/>
                <a:ea typeface="メイリオ" pitchFamily="50" charset="-128"/>
              </a:rPr>
              <a:t>（必須）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4"/>
          </p:nvPr>
        </p:nvSpPr>
        <p:spPr/>
        <p:txBody>
          <a:bodyPr/>
          <a:lstStyle/>
          <a:p>
            <a:fld id="{641F1B42-5258-4299-81C3-637C69DC5E77}" type="slidenum">
              <a:rPr kumimoji="1" lang="ja-JP" altLang="en-US" smtClean="0"/>
              <a:pPr/>
              <a:t>24</a:t>
            </a:fld>
            <a:endParaRPr kumimoji="1" lang="ja-JP" altLang="en-US" dirty="0"/>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50402"/>
            <a:ext cx="8382000" cy="398571"/>
          </a:xfrm>
        </p:spPr>
        <p:txBody>
          <a:bodyPr/>
          <a:lstStyle/>
          <a:p>
            <a:r>
              <a:rPr kumimoji="1" lang="ja-JP" altLang="en-US" sz="2800" dirty="0" smtClean="0">
                <a:latin typeface="メイリオ" pitchFamily="50" charset="-128"/>
                <a:ea typeface="メイリオ" pitchFamily="50" charset="-128"/>
              </a:rPr>
              <a:t>⑨ </a:t>
            </a:r>
            <a:r>
              <a:rPr kumimoji="1" lang="en-US" altLang="ja-JP" sz="2800" dirty="0" smtClean="0">
                <a:latin typeface="メイリオ" pitchFamily="50" charset="-128"/>
                <a:ea typeface="メイリオ" pitchFamily="50" charset="-128"/>
              </a:rPr>
              <a:t>UG</a:t>
            </a:r>
            <a:r>
              <a:rPr kumimoji="1" lang="ja-JP" altLang="en-US" sz="2800" dirty="0" smtClean="0">
                <a:latin typeface="メイリオ" pitchFamily="50" charset="-128"/>
                <a:ea typeface="メイリオ" pitchFamily="50" charset="-128"/>
              </a:rPr>
              <a:t>情報登録作業の終了</a:t>
            </a:r>
            <a:endParaRPr kumimoji="1" lang="ja-JP" altLang="en-US" sz="2800" dirty="0">
              <a:latin typeface="メイリオ" pitchFamily="50" charset="-128"/>
              <a:ea typeface="メイリオ" pitchFamily="50" charset="-128"/>
            </a:endParaRPr>
          </a:p>
        </p:txBody>
      </p:sp>
      <p:pic>
        <p:nvPicPr>
          <p:cNvPr id="21507" name="Picture 3"/>
          <p:cNvPicPr>
            <a:picLocks noChangeAspect="1" noChangeArrowheads="1"/>
          </p:cNvPicPr>
          <p:nvPr/>
        </p:nvPicPr>
        <p:blipFill>
          <a:blip r:embed="rId3" cstate="print"/>
          <a:srcRect/>
          <a:stretch>
            <a:fillRect/>
          </a:stretch>
        </p:blipFill>
        <p:spPr bwMode="auto">
          <a:xfrm>
            <a:off x="381000" y="1562485"/>
            <a:ext cx="8610600" cy="4609715"/>
          </a:xfrm>
          <a:prstGeom prst="rect">
            <a:avLst/>
          </a:prstGeom>
          <a:noFill/>
          <a:ln w="9525">
            <a:noFill/>
            <a:miter lim="800000"/>
            <a:headEnd/>
            <a:tailEnd/>
          </a:ln>
        </p:spPr>
      </p:pic>
      <p:sp>
        <p:nvSpPr>
          <p:cNvPr id="4" name="TextBox 11"/>
          <p:cNvSpPr txBox="1"/>
          <p:nvPr/>
        </p:nvSpPr>
        <p:spPr>
          <a:xfrm>
            <a:off x="5181600" y="4343400"/>
            <a:ext cx="36576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全ての入力必須項目を入力（必須）後、「</a:t>
            </a:r>
            <a:r>
              <a:rPr lang="en-US" altLang="ja-JP" sz="1600" b="1" dirty="0" smtClean="0">
                <a:solidFill>
                  <a:srgbClr val="FF0000"/>
                </a:solidFill>
                <a:latin typeface="メイリオ" pitchFamily="50" charset="-128"/>
                <a:ea typeface="メイリオ" pitchFamily="50" charset="-128"/>
                <a:cs typeface="メイリオ" pitchFamily="50" charset="-128"/>
              </a:rPr>
              <a:t>Submit</a:t>
            </a:r>
            <a:r>
              <a:rPr lang="ja-JP" altLang="en-US" sz="1600" b="1" dirty="0" smtClean="0">
                <a:solidFill>
                  <a:srgbClr val="FF0000"/>
                </a:solidFill>
                <a:latin typeface="メイリオ" pitchFamily="50" charset="-128"/>
                <a:ea typeface="メイリオ" pitchFamily="50" charset="-128"/>
                <a:cs typeface="メイリオ" pitchFamily="50" charset="-128"/>
              </a:rPr>
              <a:t>」ボタンをクリック</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5" name="角丸四角形 4"/>
          <p:cNvSpPr/>
          <p:nvPr/>
        </p:nvSpPr>
        <p:spPr bwMode="auto">
          <a:xfrm>
            <a:off x="609600" y="4572000"/>
            <a:ext cx="1524000" cy="5334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cxnSp>
        <p:nvCxnSpPr>
          <p:cNvPr id="6" name="直線矢印コネクタ 5"/>
          <p:cNvCxnSpPr>
            <a:endCxn id="5" idx="3"/>
          </p:cNvCxnSpPr>
          <p:nvPr/>
        </p:nvCxnSpPr>
        <p:spPr>
          <a:xfrm rot="10800000" flipV="1">
            <a:off x="2133600" y="4724400"/>
            <a:ext cx="2971800" cy="1143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9" name="角丸四角形 8"/>
          <p:cNvSpPr/>
          <p:nvPr/>
        </p:nvSpPr>
        <p:spPr bwMode="auto">
          <a:xfrm>
            <a:off x="381000" y="6096000"/>
            <a:ext cx="84582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b="1" dirty="0" smtClean="0">
                <a:solidFill>
                  <a:srgbClr val="FFFFFF"/>
                </a:solidFill>
                <a:effectLst>
                  <a:outerShdw blurRad="38100" dist="38100" dir="2700000" algn="tl">
                    <a:srgbClr val="000000">
                      <a:alpha val="43137"/>
                    </a:srgbClr>
                  </a:outerShdw>
                </a:effectLst>
                <a:latin typeface="Segoe" pitchFamily="34" charset="0"/>
              </a:rPr>
              <a:t>ユーザーグループ情報やフォーカス技術は、後からも変更が可能ですが、その場合</a:t>
            </a:r>
            <a:r>
              <a:rPr kumimoji="1" lang="ja-JP" altLang="en-US" sz="2300" b="1" u="sng" dirty="0" smtClean="0">
                <a:solidFill>
                  <a:schemeClr val="tx1"/>
                </a:solidFill>
                <a:effectLst>
                  <a:outerShdw blurRad="38100" dist="38100" dir="2700000" algn="tl">
                    <a:srgbClr val="000000">
                      <a:alpha val="43137"/>
                    </a:srgbClr>
                  </a:outerShdw>
                </a:effectLst>
                <a:latin typeface="Segoe" pitchFamily="34" charset="0"/>
              </a:rPr>
              <a:t>再承認が必要</a:t>
            </a:r>
            <a:r>
              <a:rPr kumimoji="1" lang="ja-JP" altLang="en-US" sz="2300" b="1" dirty="0" smtClean="0">
                <a:solidFill>
                  <a:schemeClr val="tx1"/>
                </a:solidFill>
                <a:effectLst>
                  <a:outerShdw blurRad="38100" dist="38100" dir="2700000" algn="tl">
                    <a:srgbClr val="000000">
                      <a:alpha val="43137"/>
                    </a:srgbClr>
                  </a:outerShdw>
                </a:effectLst>
                <a:latin typeface="Segoe" pitchFamily="34" charset="0"/>
              </a:rPr>
              <a:t>になることがあります</a:t>
            </a:r>
            <a:r>
              <a:rPr kumimoji="1" lang="ja-JP" altLang="en-US" sz="2300" b="1" dirty="0" smtClean="0">
                <a:solidFill>
                  <a:srgbClr val="FFFFFF"/>
                </a:solidFill>
                <a:effectLst>
                  <a:outerShdw blurRad="38100" dist="38100" dir="2700000" algn="tl">
                    <a:srgbClr val="000000">
                      <a:alpha val="43137"/>
                    </a:srgbClr>
                  </a:outerShdw>
                </a:effectLst>
                <a:latin typeface="Segoe" pitchFamily="34" charset="0"/>
              </a:rPr>
              <a:t>。</a:t>
            </a:r>
          </a:p>
        </p:txBody>
      </p: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25</a:t>
            </a:fld>
            <a:endParaRPr kumimoji="1" lang="ja-JP" altLang="en-US" dirty="0"/>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74202"/>
            <a:ext cx="8382000" cy="398571"/>
          </a:xfrm>
        </p:spPr>
        <p:txBody>
          <a:bodyPr/>
          <a:lstStyle/>
          <a:p>
            <a:r>
              <a:rPr kumimoji="1" lang="ja-JP" altLang="en-US" sz="2800" dirty="0" smtClean="0">
                <a:latin typeface="メイリオ" pitchFamily="50" charset="-128"/>
                <a:ea typeface="メイリオ" pitchFamily="50" charset="-128"/>
              </a:rPr>
              <a:t>⑩ ユーザーグループ登録の完了</a:t>
            </a:r>
            <a:endParaRPr kumimoji="1" lang="ja-JP" altLang="en-US" sz="2800" dirty="0">
              <a:latin typeface="メイリオ" pitchFamily="50" charset="-128"/>
              <a:ea typeface="メイリオ" pitchFamily="50" charset="-128"/>
            </a:endParaRPr>
          </a:p>
        </p:txBody>
      </p:sp>
      <p:pic>
        <p:nvPicPr>
          <p:cNvPr id="22530" name="Picture 2"/>
          <p:cNvPicPr>
            <a:picLocks noChangeAspect="1" noChangeArrowheads="1"/>
          </p:cNvPicPr>
          <p:nvPr/>
        </p:nvPicPr>
        <p:blipFill>
          <a:blip r:embed="rId3" cstate="print"/>
          <a:srcRect/>
          <a:stretch>
            <a:fillRect/>
          </a:stretch>
        </p:blipFill>
        <p:spPr bwMode="auto">
          <a:xfrm>
            <a:off x="228600" y="1676400"/>
            <a:ext cx="8610600" cy="4495800"/>
          </a:xfrm>
          <a:prstGeom prst="rect">
            <a:avLst/>
          </a:prstGeom>
          <a:noFill/>
          <a:ln w="9525">
            <a:noFill/>
            <a:miter lim="800000"/>
            <a:headEnd/>
            <a:tailEnd/>
          </a:ln>
        </p:spPr>
      </p:pic>
      <p:sp>
        <p:nvSpPr>
          <p:cNvPr id="4" name="角丸四角形 3"/>
          <p:cNvSpPr/>
          <p:nvPr/>
        </p:nvSpPr>
        <p:spPr bwMode="auto">
          <a:xfrm>
            <a:off x="1752600" y="4876800"/>
            <a:ext cx="7239000" cy="16764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en-US" altLang="ja-JP" dirty="0" smtClean="0">
                <a:solidFill>
                  <a:schemeClr val="bg1"/>
                </a:solidFill>
                <a:latin typeface="Segoe" pitchFamily="34" charset="0"/>
              </a:rPr>
              <a:t>※</a:t>
            </a:r>
            <a:r>
              <a:rPr kumimoji="1" lang="ja-JP" altLang="en-US" dirty="0" smtClean="0">
                <a:solidFill>
                  <a:schemeClr val="bg1"/>
                </a:solidFill>
                <a:latin typeface="Segoe" pitchFamily="34" charset="0"/>
              </a:rPr>
              <a:t>メッセージ内容：</a:t>
            </a:r>
            <a:endParaRPr kumimoji="1" lang="en-US" altLang="ja-JP" dirty="0" smtClean="0">
              <a:solidFill>
                <a:schemeClr val="bg1"/>
              </a:solidFill>
              <a:latin typeface="Segoe" pitchFamily="34" charset="0"/>
            </a:endParaRPr>
          </a:p>
          <a:p>
            <a:pPr defTabSz="914099" fontAlgn="base">
              <a:spcBef>
                <a:spcPct val="0"/>
              </a:spcBef>
              <a:spcAft>
                <a:spcPct val="0"/>
              </a:spcAft>
            </a:pPr>
            <a:r>
              <a:rPr kumimoji="1" lang="en-US" altLang="ja-JP" b="1" dirty="0" smtClean="0">
                <a:solidFill>
                  <a:schemeClr val="bg1"/>
                </a:solidFill>
                <a:latin typeface="Segoe" pitchFamily="34" charset="0"/>
              </a:rPr>
              <a:t>UGSS</a:t>
            </a:r>
            <a:r>
              <a:rPr kumimoji="1" lang="ja-JP" altLang="en-US" b="1" dirty="0" smtClean="0">
                <a:solidFill>
                  <a:schemeClr val="bg1"/>
                </a:solidFill>
                <a:latin typeface="Segoe" pitchFamily="34" charset="0"/>
              </a:rPr>
              <a:t>へユーザーグループを登録してくださり、ありがとうございます。　登録確認メールがあなたのグループ用電子メールアドレスに対して</a:t>
            </a:r>
            <a:r>
              <a:rPr kumimoji="1" lang="en-US" altLang="ja-JP" b="1" dirty="0" smtClean="0">
                <a:solidFill>
                  <a:schemeClr val="bg1"/>
                </a:solidFill>
                <a:latin typeface="Segoe" pitchFamily="34" charset="0"/>
              </a:rPr>
              <a:t/>
            </a:r>
            <a:br>
              <a:rPr kumimoji="1" lang="en-US" altLang="ja-JP" b="1" dirty="0" smtClean="0">
                <a:solidFill>
                  <a:schemeClr val="bg1"/>
                </a:solidFill>
                <a:latin typeface="Segoe" pitchFamily="34" charset="0"/>
              </a:rPr>
            </a:br>
            <a:r>
              <a:rPr kumimoji="1" lang="ja-JP" altLang="en-US" b="1" dirty="0" smtClean="0">
                <a:solidFill>
                  <a:schemeClr val="bg1"/>
                </a:solidFill>
                <a:latin typeface="Segoe" pitchFamily="34" charset="0"/>
              </a:rPr>
              <a:t>配信されます。</a:t>
            </a:r>
            <a:endParaRPr kumimoji="1" lang="en-US" altLang="ja-JP" b="1" dirty="0" smtClean="0">
              <a:solidFill>
                <a:schemeClr val="bg1"/>
              </a:solidFill>
              <a:latin typeface="Segoe" pitchFamily="34" charset="0"/>
            </a:endParaRPr>
          </a:p>
          <a:p>
            <a:pPr defTabSz="914099" fontAlgn="base">
              <a:spcBef>
                <a:spcPct val="0"/>
              </a:spcBef>
              <a:spcAft>
                <a:spcPct val="0"/>
              </a:spcAft>
            </a:pPr>
            <a:r>
              <a:rPr kumimoji="1" lang="ja-JP" altLang="en-US" b="1" dirty="0" smtClean="0">
                <a:solidFill>
                  <a:schemeClr val="bg1"/>
                </a:solidFill>
                <a:latin typeface="Segoe" pitchFamily="34" charset="0"/>
              </a:rPr>
              <a:t>これからご登録いただいた情報をもとに承認プロセスに入ります。</a:t>
            </a:r>
          </a:p>
        </p:txBody>
      </p:sp>
      <p:sp>
        <p:nvSpPr>
          <p:cNvPr id="5" name="TextBox 11"/>
          <p:cNvSpPr txBox="1"/>
          <p:nvPr/>
        </p:nvSpPr>
        <p:spPr>
          <a:xfrm>
            <a:off x="914400" y="1535668"/>
            <a:ext cx="8229601" cy="40011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下記のメッセージ画面が表示されれば、登録は正常に行われています。</a:t>
            </a:r>
            <a:endParaRPr lang="en-US" sz="2000" b="1" dirty="0">
              <a:solidFill>
                <a:srgbClr val="FF0000"/>
              </a:solidFill>
              <a:latin typeface="メイリオ" pitchFamily="50" charset="-128"/>
              <a:ea typeface="メイリオ" pitchFamily="50" charset="-128"/>
              <a:cs typeface="メイリオ" pitchFamily="50" charset="-128"/>
            </a:endParaRPr>
          </a:p>
        </p:txBody>
      </p:sp>
      <p:sp>
        <p:nvSpPr>
          <p:cNvPr id="7" name="スライド番号プレースホルダ 6"/>
          <p:cNvSpPr>
            <a:spLocks noGrp="1"/>
          </p:cNvSpPr>
          <p:nvPr>
            <p:ph type="sldNum" sz="quarter" idx="4"/>
          </p:nvPr>
        </p:nvSpPr>
        <p:spPr/>
        <p:txBody>
          <a:bodyPr/>
          <a:lstStyle/>
          <a:p>
            <a:fld id="{641F1B42-5258-4299-81C3-637C69DC5E77}" type="slidenum">
              <a:rPr kumimoji="1" lang="ja-JP" altLang="en-US" smtClean="0"/>
              <a:pPr/>
              <a:t>26</a:t>
            </a:fld>
            <a:endParaRPr kumimoji="1" lang="ja-JP" altLang="en-US"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81000"/>
            <a:ext cx="8382000" cy="398571"/>
          </a:xfrm>
        </p:spPr>
        <p:txBody>
          <a:bodyPr/>
          <a:lstStyle/>
          <a:p>
            <a:r>
              <a:rPr kumimoji="1" lang="ja-JP" altLang="en-US" sz="2800" dirty="0" smtClean="0">
                <a:latin typeface="メイリオ" pitchFamily="50" charset="-128"/>
                <a:ea typeface="メイリオ" pitchFamily="50" charset="-128"/>
              </a:rPr>
              <a:t>⑪ </a:t>
            </a:r>
            <a:r>
              <a:rPr kumimoji="1" lang="en-US" altLang="ja-JP" sz="2800" dirty="0" smtClean="0">
                <a:latin typeface="メイリオ" pitchFamily="50" charset="-128"/>
                <a:ea typeface="メイリオ" pitchFamily="50" charset="-128"/>
              </a:rPr>
              <a:t>UG</a:t>
            </a:r>
            <a:r>
              <a:rPr kumimoji="1" lang="ja-JP" altLang="en-US" sz="2800" dirty="0" smtClean="0">
                <a:latin typeface="メイリオ" pitchFamily="50" charset="-128"/>
                <a:ea typeface="メイリオ" pitchFamily="50" charset="-128"/>
              </a:rPr>
              <a:t>登録確認メールの</a:t>
            </a:r>
            <a:r>
              <a:rPr kumimoji="1" lang="ja-JP" altLang="en-US" sz="2800" dirty="0">
                <a:latin typeface="メイリオ" pitchFamily="50" charset="-128"/>
                <a:ea typeface="メイリオ" pitchFamily="50" charset="-128"/>
              </a:rPr>
              <a:t>到着</a:t>
            </a:r>
          </a:p>
        </p:txBody>
      </p:sp>
      <p:pic>
        <p:nvPicPr>
          <p:cNvPr id="23555" name="Picture 3"/>
          <p:cNvPicPr>
            <a:picLocks noChangeAspect="1" noChangeArrowheads="1"/>
          </p:cNvPicPr>
          <p:nvPr/>
        </p:nvPicPr>
        <p:blipFill>
          <a:blip r:embed="rId3" cstate="print"/>
          <a:srcRect/>
          <a:stretch>
            <a:fillRect/>
          </a:stretch>
        </p:blipFill>
        <p:spPr bwMode="auto">
          <a:xfrm>
            <a:off x="0" y="2116015"/>
            <a:ext cx="9129933" cy="4284785"/>
          </a:xfrm>
          <a:prstGeom prst="rect">
            <a:avLst/>
          </a:prstGeom>
          <a:noFill/>
          <a:ln w="9525">
            <a:solidFill>
              <a:schemeClr val="bg1"/>
            </a:solidFill>
            <a:miter lim="800000"/>
            <a:headEnd/>
            <a:tailEnd/>
          </a:ln>
        </p:spPr>
      </p:pic>
      <p:sp>
        <p:nvSpPr>
          <p:cNvPr id="4" name="TextBox 11"/>
          <p:cNvSpPr txBox="1"/>
          <p:nvPr/>
        </p:nvSpPr>
        <p:spPr>
          <a:xfrm>
            <a:off x="3581400" y="1581090"/>
            <a:ext cx="5410200" cy="40011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下記の「登録確認メール」が送信されます</a:t>
            </a:r>
            <a:endParaRPr lang="en-US" sz="2000" b="1" dirty="0">
              <a:solidFill>
                <a:srgbClr val="FF0000"/>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4"/>
          </p:nvPr>
        </p:nvSpPr>
        <p:spPr/>
        <p:txBody>
          <a:bodyPr/>
          <a:lstStyle/>
          <a:p>
            <a:fld id="{641F1B42-5258-4299-81C3-637C69DC5E77}" type="slidenum">
              <a:rPr kumimoji="1" lang="ja-JP" altLang="en-US" smtClean="0"/>
              <a:pPr/>
              <a:t>27</a:t>
            </a:fld>
            <a:endParaRPr kumimoji="1" lang="ja-JP" altLang="en-US" dirty="0"/>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39629"/>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★補足：「承認」に関して</a:t>
            </a:r>
            <a:endParaRPr kumimoji="1" lang="ja-JP" altLang="en-US" sz="2800"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81000" y="1739170"/>
            <a:ext cx="8382000" cy="3342453"/>
          </a:xfrm>
        </p:spPr>
        <p:txBody>
          <a:bodyPr/>
          <a:lstStyle/>
          <a:p>
            <a:r>
              <a:rPr kumimoji="1" lang="ja-JP" altLang="en-US" sz="2400" dirty="0" smtClean="0">
                <a:latin typeface="メイリオ" pitchFamily="50" charset="-128"/>
                <a:ea typeface="メイリオ" pitchFamily="50" charset="-128"/>
                <a:cs typeface="メイリオ" pitchFamily="50" charset="-128"/>
              </a:rPr>
              <a:t>登録確認メールに記載されている通り、登録作業を行ってから、</a:t>
            </a:r>
            <a:r>
              <a:rPr kumimoji="1" lang="en-US" altLang="ja-JP" sz="2400" dirty="0" smtClean="0">
                <a:latin typeface="メイリオ" pitchFamily="50" charset="-128"/>
                <a:ea typeface="メイリオ" pitchFamily="50" charset="-128"/>
                <a:cs typeface="メイリオ" pitchFamily="50" charset="-128"/>
              </a:rPr>
              <a:t>10</a:t>
            </a:r>
            <a:r>
              <a:rPr kumimoji="1" lang="ja-JP" altLang="en-US" sz="2400" dirty="0" smtClean="0">
                <a:latin typeface="メイリオ" pitchFamily="50" charset="-128"/>
                <a:ea typeface="メイリオ" pitchFamily="50" charset="-128"/>
                <a:cs typeface="メイリオ" pitchFamily="50" charset="-128"/>
              </a:rPr>
              <a:t>営業日を過ぎても承認、非承認、その他の連絡がない場合は、</a:t>
            </a:r>
            <a:r>
              <a:rPr kumimoji="1" lang="en-US" altLang="ja-JP" sz="2400" dirty="0" smtClean="0">
                <a:latin typeface="メイリオ" pitchFamily="50" charset="-128"/>
                <a:ea typeface="メイリオ" pitchFamily="50" charset="-128"/>
                <a:cs typeface="メイリオ" pitchFamily="50" charset="-128"/>
              </a:rPr>
              <a:t>Microsoft Community Ring</a:t>
            </a:r>
            <a:r>
              <a:rPr kumimoji="1" lang="ja-JP" altLang="en-US" sz="2400" dirty="0" smtClean="0">
                <a:latin typeface="メイリオ" pitchFamily="50" charset="-128"/>
                <a:ea typeface="メイリオ" pitchFamily="50" charset="-128"/>
                <a:cs typeface="メイリオ" pitchFamily="50" charset="-128"/>
              </a:rPr>
              <a:t>事務局までご連絡ください。</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1600" dirty="0" smtClean="0">
                <a:latin typeface="メイリオ" pitchFamily="50" charset="-128"/>
                <a:ea typeface="メイリオ" pitchFamily="50" charset="-128"/>
                <a:cs typeface="メイリオ" pitchFamily="50" charset="-128"/>
              </a:rPr>
              <a:t>ご連絡先：　</a:t>
            </a:r>
            <a:r>
              <a:rPr kumimoji="1" lang="en-US" altLang="ja-JP" sz="1600" dirty="0" smtClean="0">
                <a:latin typeface="メイリオ" pitchFamily="50" charset="-128"/>
                <a:ea typeface="メイリオ" pitchFamily="50" charset="-128"/>
                <a:cs typeface="メイリオ" pitchFamily="50" charset="-128"/>
              </a:rPr>
              <a:t>UGSS@comring.jp</a:t>
            </a:r>
          </a:p>
          <a:p>
            <a:pPr lvl="1"/>
            <a:endParaRPr kumimoji="1" lang="en-US" altLang="ja-JP" sz="20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ご登録内容に関して、マイクロソフト社員あるいは </a:t>
            </a:r>
            <a:r>
              <a:rPr kumimoji="1" lang="en-US" altLang="ja-JP" sz="2400" dirty="0" smtClean="0">
                <a:latin typeface="メイリオ" pitchFamily="50" charset="-128"/>
                <a:ea typeface="メイリオ" pitchFamily="50" charset="-128"/>
                <a:cs typeface="メイリオ" pitchFamily="50" charset="-128"/>
              </a:rPr>
              <a:t>Microsoft Community Ring </a:t>
            </a:r>
            <a:r>
              <a:rPr kumimoji="1" lang="ja-JP" altLang="en-US" sz="2400" dirty="0" smtClean="0">
                <a:latin typeface="メイリオ" pitchFamily="50" charset="-128"/>
                <a:ea typeface="メイリオ" pitchFamily="50" charset="-128"/>
                <a:cs typeface="メイリオ" pitchFamily="50" charset="-128"/>
              </a:rPr>
              <a:t>事務局より問い合わせをさせていただく場合があります。</a:t>
            </a:r>
            <a:r>
              <a:rPr kumimoji="1" lang="en-US" altLang="ja-JP" sz="2400" dirty="0" smtClean="0">
                <a:latin typeface="メイリオ" pitchFamily="50" charset="-128"/>
                <a:ea typeface="メイリオ" pitchFamily="50" charset="-128"/>
                <a:cs typeface="メイリオ" pitchFamily="50" charset="-128"/>
              </a:rPr>
              <a:t/>
            </a:r>
            <a:br>
              <a:rPr kumimoji="1" lang="en-US" altLang="ja-JP" sz="2400" dirty="0" smtClean="0">
                <a:latin typeface="メイリオ" pitchFamily="50" charset="-128"/>
                <a:ea typeface="メイリオ" pitchFamily="50" charset="-128"/>
                <a:cs typeface="メイリオ" pitchFamily="50" charset="-128"/>
              </a:rPr>
            </a:br>
            <a:r>
              <a:rPr kumimoji="1" lang="ja-JP" altLang="en-US" sz="2400" dirty="0" smtClean="0">
                <a:latin typeface="メイリオ" pitchFamily="50" charset="-128"/>
                <a:ea typeface="メイリオ" pitchFamily="50" charset="-128"/>
                <a:cs typeface="メイリオ" pitchFamily="50" charset="-128"/>
              </a:rPr>
              <a:t>予めご了承ください。</a:t>
            </a:r>
            <a:endParaRPr kumimoji="1" lang="en-US" altLang="ja-JP" sz="2400" dirty="0" smtClean="0">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4"/>
          </p:nvPr>
        </p:nvSpPr>
        <p:spPr/>
        <p:txBody>
          <a:bodyPr/>
          <a:lstStyle/>
          <a:p>
            <a:fld id="{641F1B42-5258-4299-81C3-637C69DC5E77}" type="slidenum">
              <a:rPr kumimoji="1" lang="ja-JP" altLang="en-US" smtClean="0"/>
              <a:pPr/>
              <a:t>28</a:t>
            </a:fld>
            <a:endParaRPr kumimoji="1" lang="ja-JP" altLang="en-US"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5715000" y="2362200"/>
            <a:ext cx="2961887" cy="2955495"/>
            <a:chOff x="3962400" y="2041095"/>
            <a:chExt cx="3283686" cy="3276600"/>
          </a:xfrm>
        </p:grpSpPr>
        <p:sp>
          <p:nvSpPr>
            <p:cNvPr id="7" name="Oval 6"/>
            <p:cNvSpPr/>
            <p:nvPr/>
          </p:nvSpPr>
          <p:spPr bwMode="auto">
            <a:xfrm>
              <a:off x="3962400" y="2041095"/>
              <a:ext cx="3283686" cy="3276600"/>
            </a:xfrm>
            <a:prstGeom prst="ellipse">
              <a:avLst/>
            </a:prstGeom>
            <a:gradFill flip="none" rotWithShape="1">
              <a:gsLst>
                <a:gs pos="0">
                  <a:schemeClr val="accent6">
                    <a:lumMod val="40000"/>
                    <a:lumOff val="60000"/>
                  </a:schemeClr>
                </a:gs>
                <a:gs pos="39999">
                  <a:srgbClr val="85C2FF"/>
                </a:gs>
                <a:gs pos="70000">
                  <a:srgbClr val="C4D6EB"/>
                </a:gs>
                <a:gs pos="100000">
                  <a:srgbClr val="FFEBFA"/>
                </a:gs>
              </a:gsLst>
              <a:path path="circle">
                <a:fillToRect l="50000" t="50000" r="50000" b="50000"/>
              </a:path>
              <a:tileRect/>
            </a:gradFill>
            <a:ln w="76200">
              <a:gradFill flip="none" rotWithShape="1">
                <a:gsLst>
                  <a:gs pos="20000">
                    <a:srgbClr val="FFFFFF"/>
                  </a:gs>
                  <a:gs pos="24000">
                    <a:srgbClr val="C0CBE2"/>
                  </a:gs>
                  <a:gs pos="52000">
                    <a:srgbClr val="2B3C5F"/>
                  </a:gs>
                  <a:gs pos="67000">
                    <a:srgbClr val="97AACF"/>
                  </a:gs>
                  <a:gs pos="73000">
                    <a:srgbClr val="FFFFFF"/>
                  </a:gs>
                </a:gsLst>
                <a:lin ang="2700000" scaled="1"/>
                <a:tileRect/>
              </a:gradFill>
              <a:headEnd type="none" w="med" len="med"/>
              <a:tailEnd type="none" w="med" len="med"/>
            </a:ln>
            <a:effectLst>
              <a:outerShdw blurRad="825500" dir="5400000" sx="102000" sy="102000" algn="t" rotWithShape="0">
                <a:prstClr val="black">
                  <a:alpha val="99000"/>
                </a:prstClr>
              </a:outerShdw>
            </a:effectLst>
            <a:scene3d>
              <a:camera prst="orthographicFront" fov="0">
                <a:rot lat="0" lon="0" rev="0"/>
              </a:camera>
              <a:lightRig rig="glow" dir="t">
                <a:rot lat="0" lon="0" rev="6360000"/>
              </a:lightRig>
            </a:scene3d>
            <a:sp3d prstMaterial="flat">
              <a:contourClr>
                <a:srgbClr val="FFCC66"/>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Oval 7"/>
            <p:cNvSpPr/>
            <p:nvPr/>
          </p:nvSpPr>
          <p:spPr bwMode="auto">
            <a:xfrm>
              <a:off x="4581341" y="2660036"/>
              <a:ext cx="2057400" cy="20574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a:noFill/>
              <a:headEnd type="none" w="med" len="med"/>
              <a:tailEnd type="none" w="med" len="med"/>
            </a:ln>
            <a:effectLst/>
            <a:scene3d>
              <a:camera prst="orthographicFront" fov="0">
                <a:rot lat="0" lon="0" rev="0"/>
              </a:camera>
              <a:lightRig rig="glow" dir="t">
                <a:rot lat="0" lon="0" rev="6360000"/>
              </a:lightRig>
            </a:scene3d>
            <a:sp3d extrusionH="76200" prstMaterial="clear">
              <a:bevelT w="1524000" h="1524000"/>
              <a:bevelB w="762000" h="762000"/>
              <a:extrusionClr>
                <a:srgbClr val="5FB4FB"/>
              </a:extrusionClr>
              <a:contourClr>
                <a:srgbClr val="000000"/>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Block Arc 8"/>
            <p:cNvSpPr/>
            <p:nvPr/>
          </p:nvSpPr>
          <p:spPr bwMode="auto">
            <a:xfrm>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0" name="Block Arc 9"/>
            <p:cNvSpPr/>
            <p:nvPr/>
          </p:nvSpPr>
          <p:spPr bwMode="auto">
            <a:xfrm rot="5400000">
              <a:off x="4038568" y="2117328"/>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1" name="Block Arc 10"/>
            <p:cNvSpPr/>
            <p:nvPr/>
          </p:nvSpPr>
          <p:spPr bwMode="auto">
            <a:xfrm rot="10800000">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lin ang="5400000" scaled="0"/>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2" name="Block Arc 11"/>
            <p:cNvSpPr/>
            <p:nvPr/>
          </p:nvSpPr>
          <p:spPr bwMode="auto">
            <a:xfrm rot="16200000">
              <a:off x="4048209" y="2136582"/>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3" name="Rectangle 12"/>
            <p:cNvSpPr/>
            <p:nvPr/>
          </p:nvSpPr>
          <p:spPr>
            <a:xfrm rot="18908610">
              <a:off x="4870527" y="3317538"/>
              <a:ext cx="2312559" cy="1545182"/>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2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User</a:t>
              </a:r>
              <a:r>
                <a:rPr lang="en-US" sz="29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 </a:t>
              </a:r>
              <a:r>
                <a:rPr lang="en-US" sz="20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Groups</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4" name="Rectangle 13"/>
            <p:cNvSpPr/>
            <p:nvPr/>
          </p:nvSpPr>
          <p:spPr>
            <a:xfrm rot="2708610">
              <a:off x="4157581" y="3912321"/>
              <a:ext cx="1568575" cy="869064"/>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20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Unaffiliated</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5" name="Rectangle 14"/>
            <p:cNvSpPr/>
            <p:nvPr/>
          </p:nvSpPr>
          <p:spPr>
            <a:xfrm rot="18696752">
              <a:off x="4265936" y="2734859"/>
              <a:ext cx="1479704" cy="869064"/>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20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Developer</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6" name="Rectangle 15"/>
            <p:cNvSpPr/>
            <p:nvPr/>
          </p:nvSpPr>
          <p:spPr>
            <a:xfrm rot="2708610">
              <a:off x="5306925" y="2661438"/>
              <a:ext cx="1657463" cy="921918"/>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20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ITPro</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7" name="Rectangle 16"/>
            <p:cNvSpPr/>
            <p:nvPr/>
          </p:nvSpPr>
          <p:spPr>
            <a:xfrm>
              <a:off x="4648200" y="2716926"/>
              <a:ext cx="1903413" cy="2065120"/>
            </a:xfrm>
            <a:prstGeom prst="rect">
              <a:avLst/>
            </a:prstGeom>
            <a:effectLst/>
          </p:spPr>
          <p:txBody>
            <a:bodyPr wrap="square" lIns="82980" tIns="41490" rIns="82980" bIns="41490">
              <a:spAutoFit/>
            </a:bodyPr>
            <a:lstStyle/>
            <a:p>
              <a:pPr algn="ctr">
                <a:lnSpc>
                  <a:spcPct val="90000"/>
                </a:lnSpc>
                <a:defRPr/>
              </a:pPr>
              <a:r>
                <a:rPr lang="en-US" sz="16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UGSS </a:t>
              </a:r>
              <a:br>
                <a:rPr lang="en-US" sz="16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6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focuses on </a:t>
              </a:r>
              <a:br>
                <a:rPr lang="en-US" sz="16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6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scalable, sustainable relationships between User Groups &amp; Microsoft</a:t>
              </a:r>
              <a:endParaRPr lang="en-US" sz="1600" b="1" spc="-137" dirty="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sp>
        <p:nvSpPr>
          <p:cNvPr id="18" name="Rectangle 17"/>
          <p:cNvSpPr/>
          <p:nvPr/>
        </p:nvSpPr>
        <p:spPr>
          <a:xfrm>
            <a:off x="381000" y="3505200"/>
            <a:ext cx="4724400" cy="1200329"/>
          </a:xfrm>
          <a:prstGeom prst="rect">
            <a:avLst/>
          </a:prstGeom>
        </p:spPr>
        <p:txBody>
          <a:bodyPr wrap="square">
            <a:spAutoFit/>
          </a:bodyPr>
          <a:lstStyle/>
          <a:p>
            <a:r>
              <a:rPr lang="en-US" altLang="ja-JP" sz="2400" b="1" cap="all" dirty="0" smtClean="0">
                <a:solidFill>
                  <a:schemeClr val="bg1"/>
                </a:solidFill>
                <a:latin typeface="メイリオ" pitchFamily="50" charset="-128"/>
                <a:ea typeface="メイリオ" pitchFamily="50" charset="-128"/>
                <a:cs typeface="メイリオ" pitchFamily="50" charset="-128"/>
              </a:rPr>
              <a:t>UGSS</a:t>
            </a:r>
            <a:r>
              <a:rPr lang="ja-JP" altLang="en-US" sz="2400" b="1" cap="all" dirty="0" err="1" smtClean="0">
                <a:solidFill>
                  <a:schemeClr val="bg1"/>
                </a:solidFill>
                <a:latin typeface="メイリオ" pitchFamily="50" charset="-128"/>
                <a:ea typeface="メイリオ" pitchFamily="50" charset="-128"/>
                <a:cs typeface="メイリオ" pitchFamily="50" charset="-128"/>
              </a:rPr>
              <a:t>はテクニカル</a:t>
            </a:r>
            <a:r>
              <a:rPr lang="ja-JP" altLang="en-US" sz="2400" b="1" cap="all" dirty="0" smtClean="0">
                <a:solidFill>
                  <a:schemeClr val="bg1"/>
                </a:solidFill>
                <a:latin typeface="メイリオ" pitchFamily="50" charset="-128"/>
                <a:ea typeface="メイリオ" pitchFamily="50" charset="-128"/>
                <a:cs typeface="メイリオ" pitchFamily="50" charset="-128"/>
              </a:rPr>
              <a:t>コミュニティとそこに集まる全ての人を結びつけ、活動を支援します！</a:t>
            </a:r>
            <a:endParaRPr lang="en-US" sz="2400" b="1" cap="all" dirty="0" smtClean="0">
              <a:solidFill>
                <a:schemeClr val="bg1"/>
              </a:solidFill>
              <a:latin typeface="メイリオ" pitchFamily="50" charset="-128"/>
              <a:ea typeface="メイリオ" pitchFamily="50" charset="-128"/>
              <a:cs typeface="メイリオ" pitchFamily="50" charset="-128"/>
            </a:endParaRPr>
          </a:p>
        </p:txBody>
      </p:sp>
      <p:sp>
        <p:nvSpPr>
          <p:cNvPr id="22" name="Title 1"/>
          <p:cNvSpPr>
            <a:spLocks noGrp="1"/>
          </p:cNvSpPr>
          <p:nvPr>
            <p:ph type="title"/>
          </p:nvPr>
        </p:nvSpPr>
        <p:spPr>
          <a:xfrm>
            <a:off x="228600" y="228600"/>
            <a:ext cx="8382000" cy="498598"/>
          </a:xfrm>
        </p:spPr>
        <p:txBody>
          <a:bodyPr>
            <a:noAutofit/>
          </a:bodyPr>
          <a:lstStyle/>
          <a:p>
            <a:r>
              <a:rPr lang="en-US" sz="2800" dirty="0" smtClean="0">
                <a:latin typeface="メイリオ" pitchFamily="50" charset="-128"/>
                <a:ea typeface="メイリオ" pitchFamily="50" charset="-128"/>
                <a:cs typeface="メイリオ" pitchFamily="50" charset="-128"/>
              </a:rPr>
              <a:t>UGSS </a:t>
            </a:r>
            <a:r>
              <a:rPr lang="ja-JP" altLang="en-US" sz="2800" dirty="0" smtClean="0">
                <a:latin typeface="メイリオ" pitchFamily="50" charset="-128"/>
                <a:ea typeface="メイリオ" pitchFamily="50" charset="-128"/>
                <a:cs typeface="メイリオ" pitchFamily="50" charset="-128"/>
              </a:rPr>
              <a:t>は</a:t>
            </a:r>
            <a:r>
              <a:rPr lang="en-US" altLang="ja-JP" sz="2800" dirty="0" smtClean="0">
                <a:latin typeface="メイリオ" pitchFamily="50" charset="-128"/>
                <a:ea typeface="メイリオ" pitchFamily="50" charset="-128"/>
                <a:cs typeface="メイリオ" pitchFamily="50" charset="-128"/>
              </a:rPr>
              <a:t/>
            </a:r>
            <a:br>
              <a:rPr lang="en-US" altLang="ja-JP" sz="2800" dirty="0" smtClean="0">
                <a:latin typeface="メイリオ" pitchFamily="50" charset="-128"/>
                <a:ea typeface="メイリオ" pitchFamily="50" charset="-128"/>
                <a:cs typeface="メイリオ" pitchFamily="50" charset="-128"/>
              </a:rPr>
            </a:br>
            <a:r>
              <a:rPr lang="ja-JP" altLang="en-US" sz="2800" dirty="0" smtClean="0">
                <a:latin typeface="メイリオ" pitchFamily="50" charset="-128"/>
                <a:ea typeface="メイリオ" pitchFamily="50" charset="-128"/>
                <a:cs typeface="メイリオ" pitchFamily="50" charset="-128"/>
              </a:rPr>
              <a:t>テクニカルコミュニティを</a:t>
            </a:r>
            <a:r>
              <a:rPr lang="ja-JP" altLang="en-US" sz="2800" dirty="0">
                <a:latin typeface="メイリオ" pitchFamily="50" charset="-128"/>
                <a:ea typeface="メイリオ" pitchFamily="50" charset="-128"/>
                <a:cs typeface="メイリオ" pitchFamily="50" charset="-128"/>
              </a:rPr>
              <a:t>支援</a:t>
            </a:r>
            <a:r>
              <a:rPr lang="ja-JP" altLang="en-US" sz="2800" dirty="0" smtClean="0">
                <a:latin typeface="メイリオ" pitchFamily="50" charset="-128"/>
                <a:ea typeface="メイリオ" pitchFamily="50" charset="-128"/>
                <a:cs typeface="メイリオ" pitchFamily="50" charset="-128"/>
              </a:rPr>
              <a:t>します！</a:t>
            </a:r>
            <a:endParaRPr lang="en-US" sz="2800" dirty="0">
              <a:latin typeface="メイリオ" pitchFamily="50" charset="-128"/>
              <a:ea typeface="メイリオ" pitchFamily="50" charset="-128"/>
              <a:cs typeface="メイリオ" pitchFamily="50" charset="-128"/>
            </a:endParaRPr>
          </a:p>
        </p:txBody>
      </p:sp>
      <p:sp>
        <p:nvSpPr>
          <p:cNvPr id="20" name="Rectangle 17"/>
          <p:cNvSpPr/>
          <p:nvPr/>
        </p:nvSpPr>
        <p:spPr>
          <a:xfrm>
            <a:off x="381000" y="1600200"/>
            <a:ext cx="5257800" cy="1569660"/>
          </a:xfrm>
          <a:prstGeom prst="rect">
            <a:avLst/>
          </a:prstGeom>
        </p:spPr>
        <p:txBody>
          <a:bodyPr wrap="square">
            <a:spAutoFit/>
          </a:bodyPr>
          <a:lstStyle/>
          <a:p>
            <a:r>
              <a:rPr lang="en-US" altLang="ja-JP" sz="2400" b="1" cap="all" dirty="0" smtClean="0">
                <a:solidFill>
                  <a:schemeClr val="bg1"/>
                </a:solidFill>
                <a:latin typeface="メイリオ" pitchFamily="50" charset="-128"/>
                <a:ea typeface="メイリオ" pitchFamily="50" charset="-128"/>
                <a:cs typeface="メイリオ" pitchFamily="50" charset="-128"/>
              </a:rPr>
              <a:t>UGSS</a:t>
            </a:r>
            <a:r>
              <a:rPr lang="ja-JP" altLang="en-US" sz="2400" b="1" cap="all" dirty="0" smtClean="0">
                <a:solidFill>
                  <a:schemeClr val="bg1"/>
                </a:solidFill>
                <a:latin typeface="メイリオ" pitchFamily="50" charset="-128"/>
                <a:ea typeface="メイリオ" pitchFamily="50" charset="-128"/>
                <a:cs typeface="メイリオ" pitchFamily="50" charset="-128"/>
              </a:rPr>
              <a:t>はマイクロソフト米国本社がワールドワイド向けに提供するテクニカルコミュニティ支援サービスです。</a:t>
            </a:r>
            <a:endParaRPr lang="en-US" sz="2400" b="1" cap="all" dirty="0" smtClean="0">
              <a:solidFill>
                <a:schemeClr val="bg1"/>
              </a:solidFill>
              <a:latin typeface="メイリオ" pitchFamily="50" charset="-128"/>
              <a:ea typeface="メイリオ" pitchFamily="50" charset="-128"/>
              <a:cs typeface="メイリオ" pitchFamily="50" charset="-128"/>
            </a:endParaRPr>
          </a:p>
        </p:txBody>
      </p:sp>
      <p:sp>
        <p:nvSpPr>
          <p:cNvPr id="21" name="Rectangle 17"/>
          <p:cNvSpPr/>
          <p:nvPr/>
        </p:nvSpPr>
        <p:spPr>
          <a:xfrm>
            <a:off x="381000" y="5257800"/>
            <a:ext cx="5867400" cy="1200329"/>
          </a:xfrm>
          <a:prstGeom prst="rect">
            <a:avLst/>
          </a:prstGeom>
        </p:spPr>
        <p:txBody>
          <a:bodyPr wrap="square">
            <a:spAutoFit/>
          </a:bodyPr>
          <a:lstStyle/>
          <a:p>
            <a:r>
              <a:rPr lang="en-US" altLang="ja-JP" sz="2400" b="1" cap="all" dirty="0" smtClean="0">
                <a:solidFill>
                  <a:schemeClr val="bg1"/>
                </a:solidFill>
                <a:latin typeface="メイリオ" pitchFamily="50" charset="-128"/>
                <a:ea typeface="メイリオ" pitchFamily="50" charset="-128"/>
                <a:cs typeface="メイリオ" pitchFamily="50" charset="-128"/>
              </a:rPr>
              <a:t>UGSS</a:t>
            </a:r>
            <a:r>
              <a:rPr lang="ja-JP" altLang="en-US" sz="2400" b="1" cap="all" dirty="0" smtClean="0">
                <a:solidFill>
                  <a:schemeClr val="bg1"/>
                </a:solidFill>
                <a:latin typeface="メイリオ" pitchFamily="50" charset="-128"/>
                <a:ea typeface="メイリオ" pitchFamily="50" charset="-128"/>
                <a:cs typeface="メイリオ" pitchFamily="50" charset="-128"/>
              </a:rPr>
              <a:t>コンシェルジェサービスは日本のコミュニティの皆様の</a:t>
            </a:r>
            <a:r>
              <a:rPr lang="en-US" altLang="ja-JP" sz="2400" b="1" cap="all" dirty="0" smtClean="0">
                <a:solidFill>
                  <a:schemeClr val="bg1"/>
                </a:solidFill>
                <a:latin typeface="メイリオ" pitchFamily="50" charset="-128"/>
                <a:ea typeface="メイリオ" pitchFamily="50" charset="-128"/>
                <a:cs typeface="メイリオ" pitchFamily="50" charset="-128"/>
              </a:rPr>
              <a:t>UGSS</a:t>
            </a:r>
            <a:r>
              <a:rPr lang="ja-JP" altLang="en-US" sz="2400" b="1" cap="all" dirty="0" smtClean="0">
                <a:solidFill>
                  <a:schemeClr val="bg1"/>
                </a:solidFill>
                <a:latin typeface="メイリオ" pitchFamily="50" charset="-128"/>
                <a:ea typeface="メイリオ" pitchFamily="50" charset="-128"/>
                <a:cs typeface="メイリオ" pitchFamily="50" charset="-128"/>
              </a:rPr>
              <a:t>利用をお手伝いするサービスです。</a:t>
            </a:r>
            <a:endParaRPr lang="en-US" sz="2400" b="1" cap="all" dirty="0" smtClean="0">
              <a:solidFill>
                <a:schemeClr val="bg1"/>
              </a:solidFill>
              <a:latin typeface="メイリオ" pitchFamily="50" charset="-128"/>
              <a:ea typeface="メイリオ" pitchFamily="50" charset="-128"/>
              <a:cs typeface="メイリオ" pitchFamily="50" charset="-128"/>
            </a:endParaRPr>
          </a:p>
        </p:txBody>
      </p:sp>
      <p:sp>
        <p:nvSpPr>
          <p:cNvPr id="24" name="スライド番号プレースホルダ 23"/>
          <p:cNvSpPr>
            <a:spLocks noGrp="1"/>
          </p:cNvSpPr>
          <p:nvPr>
            <p:ph type="sldNum" sz="quarter" idx="4"/>
          </p:nvPr>
        </p:nvSpPr>
        <p:spPr/>
        <p:txBody>
          <a:bodyPr/>
          <a:lstStyle/>
          <a:p>
            <a:fld id="{641F1B42-5258-4299-81C3-637C69DC5E77}" type="slidenum">
              <a:rPr kumimoji="1" lang="ja-JP" altLang="en-US" smtClean="0"/>
              <a:pPr/>
              <a:t>2</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81000"/>
            <a:ext cx="8382000" cy="398571"/>
          </a:xfrm>
        </p:spPr>
        <p:txBody>
          <a:bodyPr/>
          <a:lstStyle/>
          <a:p>
            <a:r>
              <a:rPr kumimoji="1" lang="ja-JP" altLang="en-US" sz="2800" dirty="0" smtClean="0">
                <a:latin typeface="メイリオ" pitchFamily="50" charset="-128"/>
                <a:ea typeface="メイリオ" pitchFamily="50" charset="-128"/>
              </a:rPr>
              <a:t>★補足：承認された場合</a:t>
            </a:r>
            <a:endParaRPr kumimoji="1" lang="ja-JP" altLang="en-US" sz="2800" dirty="0">
              <a:latin typeface="メイリオ" pitchFamily="50" charset="-128"/>
              <a:ea typeface="メイリオ" pitchFamily="50" charset="-128"/>
            </a:endParaRPr>
          </a:p>
        </p:txBody>
      </p:sp>
      <p:pic>
        <p:nvPicPr>
          <p:cNvPr id="24578" name="Picture 2"/>
          <p:cNvPicPr>
            <a:picLocks noChangeAspect="1" noChangeArrowheads="1"/>
          </p:cNvPicPr>
          <p:nvPr/>
        </p:nvPicPr>
        <p:blipFill>
          <a:blip r:embed="rId3" cstate="print"/>
          <a:srcRect/>
          <a:stretch>
            <a:fillRect/>
          </a:stretch>
        </p:blipFill>
        <p:spPr bwMode="auto">
          <a:xfrm>
            <a:off x="146538" y="2064746"/>
            <a:ext cx="8845062" cy="4564654"/>
          </a:xfrm>
          <a:prstGeom prst="rect">
            <a:avLst/>
          </a:prstGeom>
          <a:noFill/>
          <a:ln w="9525">
            <a:solidFill>
              <a:schemeClr val="bg1"/>
            </a:solidFill>
            <a:miter lim="800000"/>
            <a:headEnd/>
            <a:tailEnd/>
          </a:ln>
        </p:spPr>
      </p:pic>
      <p:sp>
        <p:nvSpPr>
          <p:cNvPr id="4" name="TextBox 11"/>
          <p:cNvSpPr txBox="1"/>
          <p:nvPr/>
        </p:nvSpPr>
        <p:spPr>
          <a:xfrm>
            <a:off x="609600" y="1504890"/>
            <a:ext cx="8382000" cy="40011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件名が「</a:t>
            </a:r>
            <a:r>
              <a:rPr lang="en-US" altLang="ja-JP" sz="2000" b="1" dirty="0" smtClean="0">
                <a:solidFill>
                  <a:srgbClr val="FF0000"/>
                </a:solidFill>
                <a:latin typeface="メイリオ" pitchFamily="50" charset="-128"/>
                <a:ea typeface="メイリオ" pitchFamily="50" charset="-128"/>
                <a:cs typeface="メイリオ" pitchFamily="50" charset="-128"/>
              </a:rPr>
              <a:t>Approval Mail</a:t>
            </a:r>
            <a:r>
              <a:rPr lang="ja-JP" altLang="en-US" sz="2000" b="1" dirty="0" smtClean="0">
                <a:solidFill>
                  <a:srgbClr val="FF0000"/>
                </a:solidFill>
                <a:latin typeface="メイリオ" pitchFamily="50" charset="-128"/>
                <a:ea typeface="メイリオ" pitchFamily="50" charset="-128"/>
                <a:cs typeface="メイリオ" pitchFamily="50" charset="-128"/>
              </a:rPr>
              <a:t>」と記載された承認メールが送信されます</a:t>
            </a:r>
            <a:endParaRPr lang="en-US" sz="2000" b="1" dirty="0">
              <a:solidFill>
                <a:srgbClr val="FF0000"/>
              </a:solidFill>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457200" y="4419600"/>
            <a:ext cx="19050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 name="TextBox 11"/>
          <p:cNvSpPr txBox="1"/>
          <p:nvPr/>
        </p:nvSpPr>
        <p:spPr>
          <a:xfrm>
            <a:off x="3810000" y="3810000"/>
            <a:ext cx="42672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あなたのユーザーグループは承認されました</a:t>
            </a:r>
            <a:endParaRPr lang="en-US" sz="1600" b="1" dirty="0">
              <a:solidFill>
                <a:srgbClr val="FF0000"/>
              </a:solidFill>
              <a:latin typeface="メイリオ" pitchFamily="50" charset="-128"/>
              <a:ea typeface="メイリオ" pitchFamily="50" charset="-128"/>
              <a:cs typeface="メイリオ" pitchFamily="50" charset="-128"/>
            </a:endParaRPr>
          </a:p>
        </p:txBody>
      </p:sp>
      <p:cxnSp>
        <p:nvCxnSpPr>
          <p:cNvPr id="9" name="直線矢印コネクタ 8"/>
          <p:cNvCxnSpPr>
            <a:stCxn id="7" idx="1"/>
          </p:cNvCxnSpPr>
          <p:nvPr/>
        </p:nvCxnSpPr>
        <p:spPr>
          <a:xfrm rot="10800000" flipV="1">
            <a:off x="2362200" y="3979276"/>
            <a:ext cx="1447800" cy="36412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29</a:t>
            </a:fld>
            <a:endParaRPr kumimoji="1" lang="ja-JP" altLang="en-US"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74202"/>
            <a:ext cx="8382000" cy="398571"/>
          </a:xfrm>
        </p:spPr>
        <p:txBody>
          <a:bodyPr/>
          <a:lstStyle/>
          <a:p>
            <a:r>
              <a:rPr kumimoji="1" lang="ja-JP" altLang="en-US" sz="2800" dirty="0" smtClean="0">
                <a:latin typeface="メイリオ" pitchFamily="50" charset="-128"/>
                <a:ea typeface="メイリオ" pitchFamily="50" charset="-128"/>
              </a:rPr>
              <a:t>★補足：承認されなかった場合</a:t>
            </a:r>
            <a:endParaRPr kumimoji="1" lang="ja-JP" altLang="en-US" sz="2800" dirty="0">
              <a:latin typeface="メイリオ" pitchFamily="50" charset="-128"/>
              <a:ea typeface="メイリオ" pitchFamily="50" charset="-128"/>
            </a:endParaRPr>
          </a:p>
        </p:txBody>
      </p:sp>
      <p:pic>
        <p:nvPicPr>
          <p:cNvPr id="25602" name="Picture 2"/>
          <p:cNvPicPr>
            <a:picLocks noChangeAspect="1" noChangeArrowheads="1"/>
          </p:cNvPicPr>
          <p:nvPr/>
        </p:nvPicPr>
        <p:blipFill>
          <a:blip r:embed="rId3" cstate="print"/>
          <a:srcRect/>
          <a:stretch>
            <a:fillRect/>
          </a:stretch>
        </p:blipFill>
        <p:spPr bwMode="auto">
          <a:xfrm>
            <a:off x="304800" y="4387121"/>
            <a:ext cx="7162800" cy="1937479"/>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7543800" y="1600200"/>
            <a:ext cx="1447800" cy="4876800"/>
          </a:xfrm>
          <a:prstGeom prst="rect">
            <a:avLst/>
          </a:prstGeom>
          <a:noFill/>
          <a:ln w="9525">
            <a:noFill/>
            <a:miter lim="800000"/>
            <a:headEnd/>
            <a:tailEnd/>
          </a:ln>
        </p:spPr>
      </p:pic>
      <p:sp>
        <p:nvSpPr>
          <p:cNvPr id="6" name="角丸四角形 5"/>
          <p:cNvSpPr/>
          <p:nvPr/>
        </p:nvSpPr>
        <p:spPr bwMode="auto">
          <a:xfrm>
            <a:off x="533400" y="1752600"/>
            <a:ext cx="6705600" cy="2286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ja-JP" altLang="en-US" dirty="0" smtClean="0">
                <a:solidFill>
                  <a:schemeClr val="bg1"/>
                </a:solidFill>
                <a:latin typeface="Segoe" pitchFamily="34" charset="0"/>
              </a:rPr>
              <a:t>何らかの理由であなたのユーザーグループが承認されなかった場合、その旨を知らせるメールが送信されます。</a:t>
            </a:r>
            <a:endParaRPr kumimoji="1" lang="en-US" altLang="ja-JP" dirty="0" smtClean="0">
              <a:solidFill>
                <a:schemeClr val="bg1"/>
              </a:solidFill>
              <a:latin typeface="Segoe" pitchFamily="34" charset="0"/>
            </a:endParaRPr>
          </a:p>
          <a:p>
            <a:pPr defTabSz="914099" fontAlgn="base">
              <a:spcBef>
                <a:spcPct val="0"/>
              </a:spcBef>
              <a:spcAft>
                <a:spcPct val="0"/>
              </a:spcAft>
            </a:pPr>
            <a:r>
              <a:rPr kumimoji="1" lang="ja-JP" altLang="en-US" b="1" dirty="0" smtClean="0">
                <a:solidFill>
                  <a:schemeClr val="bg2">
                    <a:lumMod val="60000"/>
                    <a:lumOff val="40000"/>
                  </a:schemeClr>
                </a:solidFill>
                <a:latin typeface="Segoe" pitchFamily="34" charset="0"/>
              </a:rPr>
              <a:t>承認されなかった場合でも、</a:t>
            </a:r>
            <a:r>
              <a:rPr kumimoji="1" lang="en-US" altLang="ja-JP" b="1" dirty="0" smtClean="0">
                <a:solidFill>
                  <a:schemeClr val="bg2">
                    <a:lumMod val="60000"/>
                    <a:lumOff val="40000"/>
                  </a:schemeClr>
                </a:solidFill>
                <a:latin typeface="Segoe" pitchFamily="34" charset="0"/>
              </a:rPr>
              <a:t>UGSS</a:t>
            </a:r>
            <a:r>
              <a:rPr kumimoji="1" lang="ja-JP" altLang="en-US" b="1" dirty="0" smtClean="0">
                <a:solidFill>
                  <a:schemeClr val="bg2">
                    <a:lumMod val="60000"/>
                    <a:lumOff val="40000"/>
                  </a:schemeClr>
                </a:solidFill>
                <a:latin typeface="Segoe" pitchFamily="34" charset="0"/>
              </a:rPr>
              <a:t>の</a:t>
            </a:r>
            <a:r>
              <a:rPr kumimoji="1" lang="en-US" altLang="ja-JP" b="1" dirty="0" smtClean="0">
                <a:solidFill>
                  <a:schemeClr val="bg2">
                    <a:lumMod val="60000"/>
                    <a:lumOff val="40000"/>
                  </a:schemeClr>
                </a:solidFill>
                <a:latin typeface="Segoe" pitchFamily="34" charset="0"/>
              </a:rPr>
              <a:t>Web</a:t>
            </a:r>
            <a:r>
              <a:rPr kumimoji="1" lang="ja-JP" altLang="en-US" b="1" dirty="0" smtClean="0">
                <a:solidFill>
                  <a:schemeClr val="bg2">
                    <a:lumMod val="60000"/>
                    <a:lumOff val="40000"/>
                  </a:schemeClr>
                </a:solidFill>
                <a:latin typeface="Segoe" pitchFamily="34" charset="0"/>
              </a:rPr>
              <a:t>サイトインフラを使用することは可能です。グループの管理にご利用ください。</a:t>
            </a:r>
            <a:r>
              <a:rPr kumimoji="1" lang="en-US" altLang="ja-JP" b="1" dirty="0" smtClean="0">
                <a:solidFill>
                  <a:schemeClr val="bg2">
                    <a:lumMod val="60000"/>
                    <a:lumOff val="40000"/>
                  </a:schemeClr>
                </a:solidFill>
                <a:latin typeface="Segoe" pitchFamily="34" charset="0"/>
              </a:rPr>
              <a:t/>
            </a:r>
            <a:br>
              <a:rPr kumimoji="1" lang="en-US" altLang="ja-JP" b="1" dirty="0" smtClean="0">
                <a:solidFill>
                  <a:schemeClr val="bg2">
                    <a:lumMod val="60000"/>
                    <a:lumOff val="40000"/>
                  </a:schemeClr>
                </a:solidFill>
                <a:latin typeface="Segoe" pitchFamily="34" charset="0"/>
              </a:rPr>
            </a:br>
            <a:r>
              <a:rPr kumimoji="1" lang="ja-JP" altLang="en-US" b="1" dirty="0" smtClean="0">
                <a:solidFill>
                  <a:schemeClr val="bg2">
                    <a:lumMod val="60000"/>
                    <a:lumOff val="40000"/>
                  </a:schemeClr>
                </a:solidFill>
                <a:latin typeface="Segoe" pitchFamily="34" charset="0"/>
              </a:rPr>
              <a:t>（</a:t>
            </a:r>
            <a:r>
              <a:rPr kumimoji="1" lang="en-US" altLang="ja-JP" b="1" dirty="0" smtClean="0">
                <a:solidFill>
                  <a:schemeClr val="bg2">
                    <a:lumMod val="60000"/>
                    <a:lumOff val="40000"/>
                  </a:schemeClr>
                </a:solidFill>
                <a:latin typeface="Segoe" pitchFamily="34" charset="0"/>
              </a:rPr>
              <a:t>UI</a:t>
            </a:r>
            <a:r>
              <a:rPr kumimoji="1" lang="ja-JP" altLang="en-US" b="1" dirty="0" smtClean="0">
                <a:solidFill>
                  <a:schemeClr val="bg2">
                    <a:lumMod val="60000"/>
                    <a:lumOff val="40000"/>
                  </a:schemeClr>
                </a:solidFill>
                <a:latin typeface="Segoe" pitchFamily="34" charset="0"/>
              </a:rPr>
              <a:t>は英語での提供となります）</a:t>
            </a:r>
            <a:endParaRPr kumimoji="1" lang="en-US" altLang="ja-JP" b="1" dirty="0" smtClean="0">
              <a:solidFill>
                <a:schemeClr val="bg2">
                  <a:lumMod val="60000"/>
                  <a:lumOff val="40000"/>
                </a:schemeClr>
              </a:solidFill>
              <a:latin typeface="Segoe" pitchFamily="34" charset="0"/>
            </a:endParaRPr>
          </a:p>
          <a:p>
            <a:pPr defTabSz="914099" fontAlgn="base">
              <a:spcBef>
                <a:spcPct val="0"/>
              </a:spcBef>
              <a:spcAft>
                <a:spcPct val="0"/>
              </a:spcAft>
            </a:pPr>
            <a:r>
              <a:rPr kumimoji="1" lang="ja-JP" altLang="en-US" dirty="0" smtClean="0">
                <a:solidFill>
                  <a:schemeClr val="bg1"/>
                </a:solidFill>
                <a:latin typeface="Segoe" pitchFamily="34" charset="0"/>
              </a:rPr>
              <a:t>承認されていない場合、</a:t>
            </a:r>
            <a:r>
              <a:rPr kumimoji="1" lang="ja-JP" altLang="en-US" u="sng" dirty="0" smtClean="0">
                <a:solidFill>
                  <a:schemeClr val="bg1"/>
                </a:solidFill>
                <a:latin typeface="Segoe" pitchFamily="34" charset="0"/>
              </a:rPr>
              <a:t>幾つかのメニュー</a:t>
            </a:r>
            <a:r>
              <a:rPr kumimoji="1" lang="ja-JP" altLang="en-US" dirty="0" smtClean="0">
                <a:solidFill>
                  <a:schemeClr val="bg1"/>
                </a:solidFill>
                <a:latin typeface="Segoe" pitchFamily="34" charset="0"/>
              </a:rPr>
              <a:t>をクリックするとエラーが（</a:t>
            </a:r>
            <a:r>
              <a:rPr kumimoji="1" lang="ja-JP" altLang="en-US" u="sng" dirty="0" smtClean="0">
                <a:solidFill>
                  <a:schemeClr val="bg1"/>
                </a:solidFill>
                <a:latin typeface="Segoe" pitchFamily="34" charset="0"/>
              </a:rPr>
              <a:t>許可されていない旨</a:t>
            </a:r>
            <a:r>
              <a:rPr kumimoji="1" lang="ja-JP" altLang="en-US" dirty="0" smtClean="0">
                <a:solidFill>
                  <a:schemeClr val="bg1"/>
                </a:solidFill>
                <a:latin typeface="Segoe" pitchFamily="34" charset="0"/>
              </a:rPr>
              <a:t>）表示されます。</a:t>
            </a:r>
          </a:p>
        </p:txBody>
      </p:sp>
      <p:cxnSp>
        <p:nvCxnSpPr>
          <p:cNvPr id="8" name="直線矢印コネクタ 7"/>
          <p:cNvCxnSpPr/>
          <p:nvPr/>
        </p:nvCxnSpPr>
        <p:spPr>
          <a:xfrm>
            <a:off x="4648200" y="3581400"/>
            <a:ext cx="3048000" cy="1066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rot="16200000" flipH="1">
            <a:off x="1524000" y="4343400"/>
            <a:ext cx="1905000" cy="990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スライド番号プレースホルダ 9"/>
          <p:cNvSpPr>
            <a:spLocks noGrp="1"/>
          </p:cNvSpPr>
          <p:nvPr>
            <p:ph type="sldNum" sz="quarter" idx="4"/>
          </p:nvPr>
        </p:nvSpPr>
        <p:spPr/>
        <p:txBody>
          <a:bodyPr/>
          <a:lstStyle/>
          <a:p>
            <a:fld id="{641F1B42-5258-4299-81C3-637C69DC5E77}" type="slidenum">
              <a:rPr kumimoji="1" lang="ja-JP" altLang="en-US" smtClean="0"/>
              <a:pPr/>
              <a:t>30</a:t>
            </a:fld>
            <a:endParaRPr kumimoji="1" lang="ja-JP" altLang="en-US"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2971800" y="3200400"/>
            <a:ext cx="5791200" cy="443198"/>
          </a:xfrm>
        </p:spPr>
        <p:txBody>
          <a:bodyPr/>
          <a:lstStyle/>
          <a:p>
            <a:r>
              <a:rPr kumimoji="1" lang="ja-JP" altLang="en-US" dirty="0" smtClean="0">
                <a:latin typeface="メイリオ" pitchFamily="50" charset="-128"/>
                <a:ea typeface="メイリオ" pitchFamily="50" charset="-128"/>
                <a:cs typeface="メイリオ" pitchFamily="50" charset="-128"/>
              </a:rPr>
              <a:t>イベント資金援助の申請方法</a:t>
            </a:r>
            <a:endParaRPr kumimoji="1" lang="ja-JP" altLang="en-US" dirty="0">
              <a:latin typeface="メイリオ" pitchFamily="50" charset="-128"/>
              <a:ea typeface="メイリオ" pitchFamily="50" charset="-128"/>
              <a:cs typeface="メイリオ" pitchFamily="50" charset="-128"/>
            </a:endParaRPr>
          </a:p>
        </p:txBody>
      </p:sp>
      <p:grpSp>
        <p:nvGrpSpPr>
          <p:cNvPr id="6" name="グループ化 5"/>
          <p:cNvGrpSpPr/>
          <p:nvPr/>
        </p:nvGrpSpPr>
        <p:grpSpPr>
          <a:xfrm>
            <a:off x="533400" y="2530905"/>
            <a:ext cx="1969145" cy="1964895"/>
            <a:chOff x="3962400" y="2041095"/>
            <a:chExt cx="3283686" cy="3276600"/>
          </a:xfrm>
        </p:grpSpPr>
        <p:sp>
          <p:nvSpPr>
            <p:cNvPr id="7" name="Oval 6"/>
            <p:cNvSpPr/>
            <p:nvPr/>
          </p:nvSpPr>
          <p:spPr bwMode="auto">
            <a:xfrm>
              <a:off x="3962400" y="2041095"/>
              <a:ext cx="3283686" cy="3276600"/>
            </a:xfrm>
            <a:prstGeom prst="ellipse">
              <a:avLst/>
            </a:prstGeom>
            <a:gradFill flip="none" rotWithShape="1">
              <a:gsLst>
                <a:gs pos="0">
                  <a:schemeClr val="accent6">
                    <a:lumMod val="40000"/>
                    <a:lumOff val="60000"/>
                  </a:schemeClr>
                </a:gs>
                <a:gs pos="39999">
                  <a:srgbClr val="85C2FF"/>
                </a:gs>
                <a:gs pos="70000">
                  <a:srgbClr val="C4D6EB"/>
                </a:gs>
                <a:gs pos="100000">
                  <a:srgbClr val="FFEBFA"/>
                </a:gs>
              </a:gsLst>
              <a:path path="circle">
                <a:fillToRect l="50000" t="50000" r="50000" b="50000"/>
              </a:path>
              <a:tileRect/>
            </a:gradFill>
            <a:ln w="76200">
              <a:gradFill flip="none" rotWithShape="1">
                <a:gsLst>
                  <a:gs pos="20000">
                    <a:srgbClr val="FFFFFF"/>
                  </a:gs>
                  <a:gs pos="24000">
                    <a:srgbClr val="C0CBE2"/>
                  </a:gs>
                  <a:gs pos="52000">
                    <a:srgbClr val="2B3C5F"/>
                  </a:gs>
                  <a:gs pos="67000">
                    <a:srgbClr val="97AACF"/>
                  </a:gs>
                  <a:gs pos="73000">
                    <a:srgbClr val="FFFFFF"/>
                  </a:gs>
                </a:gsLst>
                <a:lin ang="2700000" scaled="1"/>
                <a:tileRect/>
              </a:gradFill>
              <a:headEnd type="none" w="med" len="med"/>
              <a:tailEnd type="none" w="med" len="med"/>
            </a:ln>
            <a:effectLst>
              <a:outerShdw blurRad="825500" dir="5400000" sx="102000" sy="102000" algn="t" rotWithShape="0">
                <a:prstClr val="black">
                  <a:alpha val="99000"/>
                </a:prstClr>
              </a:outerShdw>
            </a:effectLst>
            <a:scene3d>
              <a:camera prst="orthographicFront" fov="0">
                <a:rot lat="0" lon="0" rev="0"/>
              </a:camera>
              <a:lightRig rig="glow" dir="t">
                <a:rot lat="0" lon="0" rev="6360000"/>
              </a:lightRig>
            </a:scene3d>
            <a:sp3d prstMaterial="flat">
              <a:contourClr>
                <a:srgbClr val="FFCC66"/>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Oval 7"/>
            <p:cNvSpPr/>
            <p:nvPr/>
          </p:nvSpPr>
          <p:spPr bwMode="auto">
            <a:xfrm>
              <a:off x="4581341" y="2660036"/>
              <a:ext cx="2057400" cy="20574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a:noFill/>
              <a:headEnd type="none" w="med" len="med"/>
              <a:tailEnd type="none" w="med" len="med"/>
            </a:ln>
            <a:effectLst/>
            <a:scene3d>
              <a:camera prst="orthographicFront" fov="0">
                <a:rot lat="0" lon="0" rev="0"/>
              </a:camera>
              <a:lightRig rig="glow" dir="t">
                <a:rot lat="0" lon="0" rev="6360000"/>
              </a:lightRig>
            </a:scene3d>
            <a:sp3d extrusionH="76200" prstMaterial="clear">
              <a:bevelT w="1524000" h="1524000"/>
              <a:bevelB w="762000" h="762000"/>
              <a:extrusionClr>
                <a:srgbClr val="5FB4FB"/>
              </a:extrusionClr>
              <a:contourClr>
                <a:srgbClr val="000000"/>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Block Arc 8"/>
            <p:cNvSpPr/>
            <p:nvPr/>
          </p:nvSpPr>
          <p:spPr bwMode="auto">
            <a:xfrm>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0" name="Block Arc 9"/>
            <p:cNvSpPr/>
            <p:nvPr/>
          </p:nvSpPr>
          <p:spPr bwMode="auto">
            <a:xfrm rot="5400000">
              <a:off x="4038568" y="2117328"/>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1" name="Block Arc 10"/>
            <p:cNvSpPr/>
            <p:nvPr/>
          </p:nvSpPr>
          <p:spPr bwMode="auto">
            <a:xfrm rot="10800000">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lin ang="5400000" scaled="0"/>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2" name="Block Arc 11"/>
            <p:cNvSpPr/>
            <p:nvPr/>
          </p:nvSpPr>
          <p:spPr bwMode="auto">
            <a:xfrm rot="16200000">
              <a:off x="4048209" y="2136582"/>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3" name="Rectangle 12"/>
            <p:cNvSpPr/>
            <p:nvPr/>
          </p:nvSpPr>
          <p:spPr>
            <a:xfrm rot="18908610">
              <a:off x="4870527" y="3317538"/>
              <a:ext cx="2312559" cy="1545182"/>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6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User </a:t>
              </a: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Groups</a:t>
              </a:r>
              <a:endParaRPr lang="en-US" sz="16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4" name="Rectangle 13"/>
            <p:cNvSpPr/>
            <p:nvPr/>
          </p:nvSpPr>
          <p:spPr>
            <a:xfrm rot="2708610">
              <a:off x="4157581" y="3912321"/>
              <a:ext cx="1568575" cy="869064"/>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Unaffiliated</a:t>
              </a:r>
              <a:endParaRPr lang="en-US" sz="16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5" name="Rectangle 14"/>
            <p:cNvSpPr/>
            <p:nvPr/>
          </p:nvSpPr>
          <p:spPr>
            <a:xfrm rot="18696752">
              <a:off x="4265936" y="2734859"/>
              <a:ext cx="1479704" cy="869064"/>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Developer</a:t>
              </a:r>
              <a:endParaRPr lang="en-US" sz="28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6" name="Rectangle 15"/>
            <p:cNvSpPr/>
            <p:nvPr/>
          </p:nvSpPr>
          <p:spPr>
            <a:xfrm rot="2708610">
              <a:off x="5306925" y="2661438"/>
              <a:ext cx="1657463" cy="921918"/>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ITPro</a:t>
              </a:r>
              <a:endParaRPr lang="en-US" sz="16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7" name="Rectangle 16"/>
            <p:cNvSpPr/>
            <p:nvPr/>
          </p:nvSpPr>
          <p:spPr>
            <a:xfrm>
              <a:off x="4648200" y="2688549"/>
              <a:ext cx="1903414" cy="1993802"/>
            </a:xfrm>
            <a:prstGeom prst="rect">
              <a:avLst/>
            </a:prstGeom>
            <a:effectLst/>
          </p:spPr>
          <p:txBody>
            <a:bodyPr wrap="square" lIns="82980" tIns="41490" rIns="82980" bIns="41490">
              <a:spAutoFit/>
            </a:bodyPr>
            <a:lstStyle/>
            <a:p>
              <a:pPr algn="ctr">
                <a:lnSpc>
                  <a:spcPct val="90000"/>
                </a:lnSpc>
                <a:defRPr/>
              </a:pP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UGSS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focuses on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scalable, sustainable relationships between User Groups &amp; Microsoft</a:t>
              </a:r>
              <a:endParaRPr lang="en-US" sz="1000" b="1" spc="-137" dirty="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sp>
        <p:nvSpPr>
          <p:cNvPr id="19" name="スライド番号プレースホルダ 18"/>
          <p:cNvSpPr>
            <a:spLocks noGrp="1"/>
          </p:cNvSpPr>
          <p:nvPr>
            <p:ph type="sldNum" sz="quarter" idx="4"/>
          </p:nvPr>
        </p:nvSpPr>
        <p:spPr/>
        <p:txBody>
          <a:bodyPr/>
          <a:lstStyle/>
          <a:p>
            <a:fld id="{641F1B42-5258-4299-81C3-637C69DC5E77}" type="slidenum">
              <a:rPr kumimoji="1" lang="ja-JP" altLang="en-US" smtClean="0"/>
              <a:pPr/>
              <a:t>31</a:t>
            </a:fld>
            <a:endParaRPr kumimoji="1" lang="ja-JP" altLang="en-US" dirty="0"/>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 y="228600"/>
            <a:ext cx="8382000" cy="775597"/>
          </a:xfrm>
        </p:spPr>
        <p:txBody>
          <a:bodyPr/>
          <a:lstStyle/>
          <a:p>
            <a:r>
              <a:rPr kumimoji="1" lang="ja-JP" altLang="en-US" sz="2800" dirty="0" smtClean="0">
                <a:latin typeface="メイリオ" pitchFamily="50" charset="-128"/>
                <a:ea typeface="メイリオ" pitchFamily="50" charset="-128"/>
              </a:rPr>
              <a:t>① イベント資金援助の</a:t>
            </a:r>
            <a:r>
              <a:rPr kumimoji="1" lang="en-US" altLang="ja-JP" sz="2800" dirty="0" smtClean="0">
                <a:latin typeface="メイリオ" pitchFamily="50" charset="-128"/>
                <a:ea typeface="メイリオ" pitchFamily="50" charset="-128"/>
              </a:rPr>
              <a:t/>
            </a:r>
            <a:br>
              <a:rPr kumimoji="1" lang="en-US" altLang="ja-JP" sz="2800" dirty="0" smtClean="0">
                <a:latin typeface="メイリオ" pitchFamily="50" charset="-128"/>
                <a:ea typeface="メイリオ" pitchFamily="50" charset="-128"/>
              </a:rPr>
            </a:br>
            <a:r>
              <a:rPr kumimoji="1" lang="ja-JP" altLang="en-US" sz="2800" dirty="0">
                <a:latin typeface="メイリオ" pitchFamily="50" charset="-128"/>
                <a:ea typeface="メイリオ" pitchFamily="50" charset="-128"/>
              </a:rPr>
              <a:t>　</a:t>
            </a:r>
            <a:r>
              <a:rPr kumimoji="1" lang="ja-JP" altLang="en-US" sz="2800" dirty="0" smtClean="0">
                <a:latin typeface="メイリオ" pitchFamily="50" charset="-128"/>
                <a:ea typeface="メイリオ" pitchFamily="50" charset="-128"/>
              </a:rPr>
              <a:t>　　　　申請をはじめましょう。</a:t>
            </a:r>
            <a:endParaRPr kumimoji="1" lang="ja-JP" altLang="en-US" sz="2800" dirty="0">
              <a:latin typeface="メイリオ" pitchFamily="50" charset="-128"/>
              <a:ea typeface="メイリオ" pitchFamily="50" charset="-128"/>
            </a:endParaRPr>
          </a:p>
        </p:txBody>
      </p:sp>
      <p:pic>
        <p:nvPicPr>
          <p:cNvPr id="26626" name="Picture 2"/>
          <p:cNvPicPr>
            <a:picLocks noChangeAspect="1" noChangeArrowheads="1"/>
          </p:cNvPicPr>
          <p:nvPr/>
        </p:nvPicPr>
        <p:blipFill>
          <a:blip r:embed="rId3" cstate="print"/>
          <a:srcRect/>
          <a:stretch>
            <a:fillRect/>
          </a:stretch>
        </p:blipFill>
        <p:spPr bwMode="auto">
          <a:xfrm>
            <a:off x="0" y="1676400"/>
            <a:ext cx="9144000" cy="4800600"/>
          </a:xfrm>
          <a:prstGeom prst="rect">
            <a:avLst/>
          </a:prstGeom>
          <a:noFill/>
          <a:ln w="9525">
            <a:noFill/>
            <a:miter lim="800000"/>
            <a:headEnd/>
            <a:tailEnd/>
          </a:ln>
        </p:spPr>
      </p:pic>
      <p:sp>
        <p:nvSpPr>
          <p:cNvPr id="4" name="角丸四角形 3"/>
          <p:cNvSpPr/>
          <p:nvPr/>
        </p:nvSpPr>
        <p:spPr bwMode="auto">
          <a:xfrm>
            <a:off x="76200" y="4495800"/>
            <a:ext cx="7543800" cy="19812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kumimoji="1" lang="ja-JP" altLang="en-US" sz="2300" dirty="0" smtClean="0">
                <a:solidFill>
                  <a:schemeClr val="bg1"/>
                </a:solidFill>
                <a:latin typeface="Segoe" pitchFamily="34" charset="0"/>
              </a:rPr>
              <a:t>イベント資金援助は：</a:t>
            </a:r>
            <a:r>
              <a:rPr kumimoji="1" lang="en-US" altLang="ja-JP" sz="2300" dirty="0" smtClean="0">
                <a:solidFill>
                  <a:schemeClr val="bg1"/>
                </a:solidFill>
                <a:latin typeface="Segoe" pitchFamily="34" charset="0"/>
              </a:rPr>
              <a:t/>
            </a:r>
            <a:br>
              <a:rPr kumimoji="1" lang="en-US" altLang="ja-JP" sz="2300" dirty="0" smtClean="0">
                <a:solidFill>
                  <a:schemeClr val="bg1"/>
                </a:solidFill>
                <a:latin typeface="Segoe" pitchFamily="34" charset="0"/>
              </a:rPr>
            </a:br>
            <a:r>
              <a:rPr kumimoji="1" lang="ja-JP" altLang="en-US" sz="2300" dirty="0" smtClean="0">
                <a:solidFill>
                  <a:schemeClr val="bg1"/>
                </a:solidFill>
                <a:latin typeface="Segoe" pitchFamily="34" charset="0"/>
              </a:rPr>
              <a:t>① ユーザーグループリーダーとしてログイン</a:t>
            </a:r>
            <a:r>
              <a:rPr kumimoji="1" lang="en-US" altLang="ja-JP" sz="2300" dirty="0" smtClean="0">
                <a:solidFill>
                  <a:schemeClr val="bg1"/>
                </a:solidFill>
                <a:latin typeface="Segoe" pitchFamily="34" charset="0"/>
              </a:rPr>
              <a:t/>
            </a:r>
            <a:br>
              <a:rPr kumimoji="1" lang="en-US" altLang="ja-JP" sz="2300" dirty="0" smtClean="0">
                <a:solidFill>
                  <a:schemeClr val="bg1"/>
                </a:solidFill>
                <a:latin typeface="Segoe" pitchFamily="34" charset="0"/>
              </a:rPr>
            </a:br>
            <a:r>
              <a:rPr kumimoji="1" lang="ja-JP" altLang="en-US" sz="2300" dirty="0" smtClean="0">
                <a:solidFill>
                  <a:schemeClr val="bg1"/>
                </a:solidFill>
                <a:latin typeface="Segoe" pitchFamily="34" charset="0"/>
              </a:rPr>
              <a:t>②</a:t>
            </a:r>
            <a:r>
              <a:rPr kumimoji="1" lang="en-US" altLang="ja-JP" sz="2300" dirty="0" smtClean="0">
                <a:solidFill>
                  <a:schemeClr val="bg1"/>
                </a:solidFill>
                <a:latin typeface="Segoe" pitchFamily="34" charset="0"/>
              </a:rPr>
              <a:t>”</a:t>
            </a:r>
            <a:r>
              <a:rPr kumimoji="1" lang="ja-JP" altLang="en-US" sz="2300" dirty="0" smtClean="0">
                <a:solidFill>
                  <a:schemeClr val="bg1"/>
                </a:solidFill>
                <a:latin typeface="Segoe" pitchFamily="34" charset="0"/>
              </a:rPr>
              <a:t> </a:t>
            </a:r>
            <a:r>
              <a:rPr kumimoji="1" lang="en-US" altLang="ja-JP" sz="2300" dirty="0" smtClean="0">
                <a:solidFill>
                  <a:schemeClr val="bg1"/>
                </a:solidFill>
                <a:latin typeface="Segoe" pitchFamily="34" charset="0"/>
              </a:rPr>
              <a:t>User Groups”</a:t>
            </a:r>
            <a:r>
              <a:rPr kumimoji="1" lang="ja-JP" altLang="en-US" sz="2300" dirty="0" smtClean="0">
                <a:solidFill>
                  <a:schemeClr val="bg1"/>
                </a:solidFill>
                <a:latin typeface="Segoe" pitchFamily="34" charset="0"/>
              </a:rPr>
              <a:t>タブをクリック</a:t>
            </a:r>
            <a:r>
              <a:rPr kumimoji="1" lang="en-US" altLang="ja-JP" sz="2300" dirty="0" smtClean="0">
                <a:solidFill>
                  <a:schemeClr val="bg1"/>
                </a:solidFill>
                <a:latin typeface="Segoe" pitchFamily="34" charset="0"/>
              </a:rPr>
              <a:t/>
            </a:r>
            <a:br>
              <a:rPr kumimoji="1" lang="en-US" altLang="ja-JP" sz="2300" dirty="0" smtClean="0">
                <a:solidFill>
                  <a:schemeClr val="bg1"/>
                </a:solidFill>
                <a:latin typeface="Segoe" pitchFamily="34" charset="0"/>
              </a:rPr>
            </a:br>
            <a:r>
              <a:rPr kumimoji="1" lang="ja-JP" altLang="en-US" sz="2300" dirty="0" smtClean="0">
                <a:solidFill>
                  <a:schemeClr val="bg1"/>
                </a:solidFill>
                <a:latin typeface="Segoe" pitchFamily="34" charset="0"/>
              </a:rPr>
              <a:t>③ 右ナビゲーションに表示される </a:t>
            </a:r>
            <a:r>
              <a:rPr kumimoji="1" lang="en-US" altLang="ja-JP" sz="2300" dirty="0" smtClean="0">
                <a:solidFill>
                  <a:schemeClr val="bg1"/>
                </a:solidFill>
                <a:latin typeface="Segoe" pitchFamily="34" charset="0"/>
              </a:rPr>
              <a:t/>
            </a:r>
            <a:br>
              <a:rPr kumimoji="1" lang="en-US" altLang="ja-JP" sz="2300" dirty="0" smtClean="0">
                <a:solidFill>
                  <a:schemeClr val="bg1"/>
                </a:solidFill>
                <a:latin typeface="Segoe" pitchFamily="34" charset="0"/>
              </a:rPr>
            </a:br>
            <a:r>
              <a:rPr kumimoji="1" lang="ja-JP" altLang="en-US" sz="2300" dirty="0" smtClean="0">
                <a:solidFill>
                  <a:schemeClr val="bg1"/>
                </a:solidFill>
                <a:latin typeface="Segoe" pitchFamily="34" charset="0"/>
              </a:rPr>
              <a:t>  </a:t>
            </a:r>
            <a:r>
              <a:rPr kumimoji="1" lang="en-US" altLang="ja-JP" sz="2300" dirty="0" smtClean="0">
                <a:solidFill>
                  <a:schemeClr val="bg1"/>
                </a:solidFill>
                <a:latin typeface="Segoe" pitchFamily="34" charset="0"/>
              </a:rPr>
              <a:t>“Request Event Funding” </a:t>
            </a:r>
            <a:r>
              <a:rPr kumimoji="1" lang="ja-JP" altLang="en-US" sz="2300" dirty="0" smtClean="0">
                <a:solidFill>
                  <a:schemeClr val="bg1"/>
                </a:solidFill>
                <a:latin typeface="Segoe" pitchFamily="34" charset="0"/>
              </a:rPr>
              <a:t>をクリックし申請を開始します。</a:t>
            </a:r>
          </a:p>
        </p:txBody>
      </p:sp>
      <p:sp>
        <p:nvSpPr>
          <p:cNvPr id="5" name="角丸四角形 4"/>
          <p:cNvSpPr/>
          <p:nvPr/>
        </p:nvSpPr>
        <p:spPr bwMode="auto">
          <a:xfrm>
            <a:off x="7620000" y="5105400"/>
            <a:ext cx="1524000" cy="5334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cxnSp>
        <p:nvCxnSpPr>
          <p:cNvPr id="6" name="直線矢印コネクタ 5"/>
          <p:cNvCxnSpPr>
            <a:endCxn id="4" idx="3"/>
          </p:cNvCxnSpPr>
          <p:nvPr/>
        </p:nvCxnSpPr>
        <p:spPr>
          <a:xfrm>
            <a:off x="6400800" y="5486400"/>
            <a:ext cx="1219200" cy="1588"/>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8" name="スライド番号プレースホルダ 7"/>
          <p:cNvSpPr>
            <a:spLocks noGrp="1"/>
          </p:cNvSpPr>
          <p:nvPr>
            <p:ph type="sldNum" sz="quarter" idx="4"/>
          </p:nvPr>
        </p:nvSpPr>
        <p:spPr/>
        <p:txBody>
          <a:bodyPr/>
          <a:lstStyle/>
          <a:p>
            <a:fld id="{641F1B42-5258-4299-81C3-637C69DC5E77}" type="slidenum">
              <a:rPr kumimoji="1" lang="ja-JP" altLang="en-US" smtClean="0"/>
              <a:pPr/>
              <a:t>32</a:t>
            </a:fld>
            <a:endParaRPr kumimoji="1" lang="ja-JP" alt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39629"/>
            <a:ext cx="8382000" cy="398571"/>
          </a:xfrm>
        </p:spPr>
        <p:txBody>
          <a:bodyPr/>
          <a:lstStyle/>
          <a:p>
            <a:r>
              <a:rPr kumimoji="1" lang="ja-JP" altLang="en-US" sz="2800" dirty="0" smtClean="0">
                <a:latin typeface="メイリオ" pitchFamily="50" charset="-128"/>
                <a:ea typeface="メイリオ" pitchFamily="50" charset="-128"/>
              </a:rPr>
              <a:t>② 資金援助に関するポリシーの確認</a:t>
            </a:r>
            <a:endParaRPr kumimoji="1" lang="ja-JP" altLang="en-US" sz="2800" dirty="0">
              <a:latin typeface="メイリオ" pitchFamily="50" charset="-128"/>
              <a:ea typeface="メイリオ" pitchFamily="50" charset="-128"/>
            </a:endParaRPr>
          </a:p>
        </p:txBody>
      </p:sp>
      <p:pic>
        <p:nvPicPr>
          <p:cNvPr id="27650" name="Picture 2"/>
          <p:cNvPicPr>
            <a:picLocks noChangeAspect="1" noChangeArrowheads="1"/>
          </p:cNvPicPr>
          <p:nvPr/>
        </p:nvPicPr>
        <p:blipFill>
          <a:blip r:embed="rId3" cstate="print"/>
          <a:srcRect/>
          <a:stretch>
            <a:fillRect/>
          </a:stretch>
        </p:blipFill>
        <p:spPr bwMode="auto">
          <a:xfrm>
            <a:off x="76200" y="1981200"/>
            <a:ext cx="9067800" cy="4800600"/>
          </a:xfrm>
          <a:prstGeom prst="rect">
            <a:avLst/>
          </a:prstGeom>
          <a:noFill/>
          <a:ln w="9525">
            <a:noFill/>
            <a:miter lim="800000"/>
            <a:headEnd/>
            <a:tailEnd/>
          </a:ln>
        </p:spPr>
      </p:pic>
      <p:sp>
        <p:nvSpPr>
          <p:cNvPr id="4" name="TextBox 11"/>
          <p:cNvSpPr txBox="1"/>
          <p:nvPr/>
        </p:nvSpPr>
        <p:spPr>
          <a:xfrm>
            <a:off x="3962400" y="1581090"/>
            <a:ext cx="5029200" cy="70788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000" b="1" dirty="0" smtClean="0">
                <a:solidFill>
                  <a:srgbClr val="FF0000"/>
                </a:solidFill>
                <a:latin typeface="メイリオ" pitchFamily="50" charset="-128"/>
                <a:ea typeface="メイリオ" pitchFamily="50" charset="-128"/>
                <a:cs typeface="メイリオ" pitchFamily="50" charset="-128"/>
              </a:rPr>
              <a:t>費用援助に関するポリシーを確認します</a:t>
            </a:r>
            <a:endParaRPr lang="en-US" altLang="ja-JP" sz="2000" b="1" dirty="0" smtClean="0">
              <a:solidFill>
                <a:srgbClr val="FF0000"/>
              </a:solidFill>
              <a:latin typeface="メイリオ" pitchFamily="50" charset="-128"/>
              <a:ea typeface="メイリオ" pitchFamily="50" charset="-128"/>
              <a:cs typeface="メイリオ" pitchFamily="50" charset="-128"/>
            </a:endParaRPr>
          </a:p>
          <a:p>
            <a:pPr defTabSz="914400"/>
            <a:r>
              <a:rPr lang="en-US" altLang="ja-JP" sz="2000" b="1" dirty="0" smtClean="0">
                <a:solidFill>
                  <a:schemeClr val="bg1"/>
                </a:solidFill>
                <a:latin typeface="メイリオ" pitchFamily="50" charset="-128"/>
                <a:ea typeface="メイリオ" pitchFamily="50" charset="-128"/>
                <a:cs typeface="メイリオ" pitchFamily="50" charset="-128"/>
              </a:rPr>
              <a:t>※</a:t>
            </a:r>
            <a:r>
              <a:rPr lang="ja-JP" altLang="en-US" sz="2000" b="1" dirty="0" smtClean="0">
                <a:solidFill>
                  <a:schemeClr val="bg1"/>
                </a:solidFill>
                <a:latin typeface="メイリオ" pitchFamily="50" charset="-128"/>
                <a:ea typeface="メイリオ" pitchFamily="50" charset="-128"/>
                <a:cs typeface="メイリオ" pitchFamily="50" charset="-128"/>
              </a:rPr>
              <a:t>次ページを参照</a:t>
            </a:r>
            <a:endParaRPr lang="en-US" sz="2000" b="1" dirty="0" smtClean="0">
              <a:solidFill>
                <a:schemeClr val="bg1"/>
              </a:solidFill>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4"/>
          </p:nvPr>
        </p:nvSpPr>
        <p:spPr/>
        <p:txBody>
          <a:bodyPr/>
          <a:lstStyle/>
          <a:p>
            <a:fld id="{641F1B42-5258-4299-81C3-637C69DC5E77}" type="slidenum">
              <a:rPr kumimoji="1" lang="ja-JP" altLang="en-US" smtClean="0"/>
              <a:pPr/>
              <a:t>33</a:t>
            </a:fld>
            <a:endParaRPr kumimoji="1" lang="ja-JP" altLang="en-US" dirty="0"/>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39629"/>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★補足：申請～承認プロセス</a:t>
            </a:r>
            <a:r>
              <a:rPr kumimoji="1" lang="ja-JP" altLang="en-US" sz="2800" dirty="0">
                <a:latin typeface="メイリオ" pitchFamily="50" charset="-128"/>
                <a:ea typeface="メイリオ" pitchFamily="50" charset="-128"/>
                <a:cs typeface="メイリオ" pitchFamily="50" charset="-128"/>
              </a:rPr>
              <a:t>の概要</a:t>
            </a:r>
          </a:p>
        </p:txBody>
      </p:sp>
      <p:sp>
        <p:nvSpPr>
          <p:cNvPr id="3" name="コンテンツ プレースホルダ 2"/>
          <p:cNvSpPr>
            <a:spLocks noGrp="1"/>
          </p:cNvSpPr>
          <p:nvPr>
            <p:ph idx="1"/>
          </p:nvPr>
        </p:nvSpPr>
        <p:spPr>
          <a:xfrm>
            <a:off x="381000" y="1671221"/>
            <a:ext cx="8382000" cy="4924425"/>
          </a:xfrm>
        </p:spPr>
        <p:txBody>
          <a:bodyPr/>
          <a:lstStyle/>
          <a:p>
            <a:r>
              <a:rPr kumimoji="1" lang="ja-JP" altLang="en-US" sz="2400" dirty="0" smtClean="0">
                <a:latin typeface="メイリオ" pitchFamily="50" charset="-128"/>
                <a:ea typeface="メイリオ" pitchFamily="50" charset="-128"/>
                <a:cs typeface="メイリオ" pitchFamily="50" charset="-128"/>
              </a:rPr>
              <a:t>イベント資金援助申請は、申請してすぐに処理されるものではありません。</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申請は毎日ではなく、月</a:t>
            </a:r>
            <a:r>
              <a:rPr kumimoji="1" lang="en-US" altLang="ja-JP" sz="2000" dirty="0" smtClean="0">
                <a:latin typeface="メイリオ" pitchFamily="50" charset="-128"/>
                <a:ea typeface="メイリオ" pitchFamily="50" charset="-128"/>
                <a:cs typeface="メイリオ" pitchFamily="50" charset="-128"/>
              </a:rPr>
              <a:t>2</a:t>
            </a:r>
            <a:r>
              <a:rPr kumimoji="1" lang="ja-JP" altLang="en-US" sz="2000" dirty="0" smtClean="0">
                <a:latin typeface="メイリオ" pitchFamily="50" charset="-128"/>
                <a:ea typeface="メイリオ" pitchFamily="50" charset="-128"/>
                <a:cs typeface="メイリオ" pitchFamily="50" charset="-128"/>
              </a:rPr>
              <a:t>回にまとめて</a:t>
            </a:r>
            <a:r>
              <a:rPr kumimoji="1" lang="en-US" altLang="ja-JP" sz="2000" dirty="0" smtClean="0">
                <a:latin typeface="メイリオ" pitchFamily="50" charset="-128"/>
                <a:ea typeface="メイリオ" pitchFamily="50" charset="-128"/>
                <a:cs typeface="メイリオ" pitchFamily="50" charset="-128"/>
              </a:rPr>
              <a:t>UGSS</a:t>
            </a:r>
            <a:r>
              <a:rPr kumimoji="1" lang="ja-JP" altLang="en-US" sz="2000" dirty="0" smtClean="0">
                <a:latin typeface="メイリオ" pitchFamily="50" charset="-128"/>
                <a:ea typeface="メイリオ" pitchFamily="50" charset="-128"/>
                <a:cs typeface="メイリオ" pitchFamily="50" charset="-128"/>
              </a:rPr>
              <a:t>委員会へ送られます。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その後</a:t>
            </a:r>
            <a:r>
              <a:rPr kumimoji="1" lang="en-US" altLang="ja-JP" sz="2000" dirty="0" smtClean="0">
                <a:latin typeface="メイリオ" pitchFamily="50" charset="-128"/>
                <a:ea typeface="メイリオ" pitchFamily="50" charset="-128"/>
                <a:cs typeface="メイリオ" pitchFamily="50" charset="-128"/>
              </a:rPr>
              <a:t>UGSS</a:t>
            </a:r>
            <a:r>
              <a:rPr kumimoji="1" lang="ja-JP" altLang="en-US" sz="2000" dirty="0" smtClean="0">
                <a:latin typeface="メイリオ" pitchFamily="50" charset="-128"/>
                <a:ea typeface="メイリオ" pitchFamily="50" charset="-128"/>
                <a:cs typeface="メイリオ" pitchFamily="50" charset="-128"/>
              </a:rPr>
              <a:t>から各地域のマイクロソフト エバンジェリスト、もしくは関係者へ申請内容が送られ承認作業が行われます。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承認作業は、申請した「イベント開催日」から約</a:t>
            </a:r>
            <a:r>
              <a:rPr kumimoji="1" lang="en-US" altLang="ja-JP" sz="2000" dirty="0" smtClean="0">
                <a:latin typeface="メイリオ" pitchFamily="50" charset="-128"/>
                <a:ea typeface="メイリオ" pitchFamily="50" charset="-128"/>
                <a:cs typeface="メイリオ" pitchFamily="50" charset="-128"/>
              </a:rPr>
              <a:t>3-4</a:t>
            </a:r>
            <a:r>
              <a:rPr kumimoji="1" lang="ja-JP" altLang="en-US" sz="2000" dirty="0" smtClean="0">
                <a:latin typeface="メイリオ" pitchFamily="50" charset="-128"/>
                <a:ea typeface="メイリオ" pitchFamily="50" charset="-128"/>
                <a:cs typeface="メイリオ" pitchFamily="50" charset="-128"/>
              </a:rPr>
              <a:t>週間前に行われます。</a:t>
            </a:r>
            <a:endParaRPr kumimoji="1" lang="en-US" altLang="ja-JP" sz="2000" dirty="0" smtClean="0">
              <a:latin typeface="メイリオ" pitchFamily="50" charset="-128"/>
              <a:ea typeface="メイリオ" pitchFamily="50" charset="-128"/>
              <a:cs typeface="メイリオ" pitchFamily="50" charset="-128"/>
            </a:endParaRPr>
          </a:p>
          <a:p>
            <a:pPr lvl="2"/>
            <a:r>
              <a:rPr kumimoji="1" lang="ja-JP" altLang="en-US" sz="1800" dirty="0" smtClean="0">
                <a:latin typeface="メイリオ" pitchFamily="50" charset="-128"/>
                <a:ea typeface="メイリオ" pitchFamily="50" charset="-128"/>
                <a:cs typeface="メイリオ" pitchFamily="50" charset="-128"/>
              </a:rPr>
              <a:t>例：</a:t>
            </a:r>
            <a:r>
              <a:rPr kumimoji="1" lang="en-US" altLang="ja-JP" sz="1800" dirty="0" smtClean="0">
                <a:latin typeface="メイリオ" pitchFamily="50" charset="-128"/>
                <a:ea typeface="メイリオ" pitchFamily="50" charset="-128"/>
                <a:cs typeface="メイリオ" pitchFamily="50" charset="-128"/>
              </a:rPr>
              <a:t>11</a:t>
            </a:r>
            <a:r>
              <a:rPr kumimoji="1" lang="ja-JP" altLang="en-US" sz="1800" dirty="0" smtClean="0">
                <a:latin typeface="メイリオ" pitchFamily="50" charset="-128"/>
                <a:ea typeface="メイリオ" pitchFamily="50" charset="-128"/>
                <a:cs typeface="メイリオ" pitchFamily="50" charset="-128"/>
              </a:rPr>
              <a:t>月に開催のイベントを</a:t>
            </a:r>
            <a:r>
              <a:rPr kumimoji="1" lang="en-US" altLang="ja-JP" sz="1800" dirty="0" smtClean="0">
                <a:latin typeface="メイリオ" pitchFamily="50" charset="-128"/>
                <a:ea typeface="メイリオ" pitchFamily="50" charset="-128"/>
                <a:cs typeface="メイリオ" pitchFamily="50" charset="-128"/>
              </a:rPr>
              <a:t>6</a:t>
            </a:r>
            <a:r>
              <a:rPr kumimoji="1" lang="ja-JP" altLang="en-US" sz="1800" dirty="0" smtClean="0">
                <a:latin typeface="メイリオ" pitchFamily="50" charset="-128"/>
                <a:ea typeface="メイリオ" pitchFamily="50" charset="-128"/>
                <a:cs typeface="メイリオ" pitchFamily="50" charset="-128"/>
              </a:rPr>
              <a:t>月に申請</a:t>
            </a:r>
            <a:r>
              <a:rPr kumimoji="1" lang="en-US" altLang="ja-JP" sz="1800" dirty="0" smtClean="0">
                <a:latin typeface="メイリオ" pitchFamily="50" charset="-128"/>
                <a:ea typeface="メイリオ" pitchFamily="50" charset="-128"/>
                <a:cs typeface="メイリオ" pitchFamily="50" charset="-128"/>
              </a:rPr>
              <a:t/>
            </a:r>
            <a:br>
              <a:rPr kumimoji="1" lang="en-US" altLang="ja-JP" sz="1800" dirty="0" smtClean="0">
                <a:latin typeface="メイリオ" pitchFamily="50" charset="-128"/>
                <a:ea typeface="メイリオ" pitchFamily="50" charset="-128"/>
                <a:cs typeface="メイリオ" pitchFamily="50" charset="-128"/>
              </a:rPr>
            </a:br>
            <a:r>
              <a:rPr kumimoji="1" lang="ja-JP" altLang="en-US" sz="1800" dirty="0" smtClean="0">
                <a:latin typeface="メイリオ" pitchFamily="50" charset="-128"/>
                <a:ea typeface="メイリオ" pitchFamily="50" charset="-128"/>
                <a:cs typeface="メイリオ" pitchFamily="50" charset="-128"/>
              </a:rPr>
              <a:t>　　この場合、承認、非承認メールは</a:t>
            </a:r>
            <a:r>
              <a:rPr kumimoji="1" lang="en-US" altLang="ja-JP" sz="1800" dirty="0" smtClean="0">
                <a:latin typeface="メイリオ" pitchFamily="50" charset="-128"/>
                <a:ea typeface="メイリオ" pitchFamily="50" charset="-128"/>
                <a:cs typeface="メイリオ" pitchFamily="50" charset="-128"/>
              </a:rPr>
              <a:t>9</a:t>
            </a:r>
            <a:r>
              <a:rPr kumimoji="1" lang="ja-JP" altLang="en-US" sz="1800" dirty="0" smtClean="0">
                <a:latin typeface="メイリオ" pitchFamily="50" charset="-128"/>
                <a:ea typeface="メイリオ" pitchFamily="50" charset="-128"/>
                <a:cs typeface="メイリオ" pitchFamily="50" charset="-128"/>
              </a:rPr>
              <a:t>月下旬もしくは</a:t>
            </a:r>
            <a:r>
              <a:rPr kumimoji="1" lang="en-US" altLang="ja-JP" sz="1800" dirty="0" smtClean="0">
                <a:latin typeface="メイリオ" pitchFamily="50" charset="-128"/>
                <a:ea typeface="メイリオ" pitchFamily="50" charset="-128"/>
                <a:cs typeface="メイリオ" pitchFamily="50" charset="-128"/>
              </a:rPr>
              <a:t>10</a:t>
            </a:r>
            <a:r>
              <a:rPr kumimoji="1" lang="ja-JP" altLang="en-US" sz="1800" dirty="0" smtClean="0">
                <a:latin typeface="メイリオ" pitchFamily="50" charset="-128"/>
                <a:ea typeface="メイリオ" pitchFamily="50" charset="-128"/>
                <a:cs typeface="メイリオ" pitchFamily="50" charset="-128"/>
              </a:rPr>
              <a:t>月</a:t>
            </a:r>
            <a:r>
              <a:rPr kumimoji="1" lang="en-US" altLang="ja-JP" sz="1800" dirty="0" smtClean="0">
                <a:latin typeface="メイリオ" pitchFamily="50" charset="-128"/>
                <a:ea typeface="メイリオ" pitchFamily="50" charset="-128"/>
                <a:cs typeface="メイリオ" pitchFamily="50" charset="-128"/>
              </a:rPr>
              <a:t/>
            </a:r>
            <a:br>
              <a:rPr kumimoji="1" lang="en-US" altLang="ja-JP" sz="1800" dirty="0" smtClean="0">
                <a:latin typeface="メイリオ" pitchFamily="50" charset="-128"/>
                <a:ea typeface="メイリオ" pitchFamily="50" charset="-128"/>
                <a:cs typeface="メイリオ" pitchFamily="50" charset="-128"/>
              </a:rPr>
            </a:br>
            <a:r>
              <a:rPr kumimoji="1" lang="ja-JP" altLang="en-US" sz="1800" dirty="0" smtClean="0">
                <a:latin typeface="メイリオ" pitchFamily="50" charset="-128"/>
                <a:ea typeface="メイリオ" pitchFamily="50" charset="-128"/>
                <a:cs typeface="メイリオ" pitchFamily="50" charset="-128"/>
              </a:rPr>
              <a:t>　　初旬に送付されます。</a:t>
            </a:r>
            <a:r>
              <a:rPr kumimoji="1" lang="en-US" altLang="ja-JP" sz="1800" dirty="0" smtClean="0">
                <a:latin typeface="メイリオ" pitchFamily="50" charset="-128"/>
                <a:ea typeface="メイリオ" pitchFamily="50" charset="-128"/>
                <a:cs typeface="メイリオ" pitchFamily="50" charset="-128"/>
              </a:rPr>
              <a:t/>
            </a:r>
            <a:br>
              <a:rPr kumimoji="1" lang="en-US" altLang="ja-JP" sz="1800" dirty="0" smtClean="0">
                <a:latin typeface="メイリオ" pitchFamily="50" charset="-128"/>
                <a:ea typeface="メイリオ" pitchFamily="50" charset="-128"/>
                <a:cs typeface="メイリオ" pitchFamily="50" charset="-128"/>
              </a:rPr>
            </a:br>
            <a:endParaRPr kumimoji="1" lang="en-US" altLang="ja-JP" sz="18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イベント資金援助サービスからの支払いは月単位です。</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月単位で処理され、将来の月（例えば次の四半期）の分の申請が早く行われたとしてもイベント開催月より早く処理されることはありません。</a:t>
            </a:r>
            <a:endParaRPr kumimoji="1" lang="en-US" altLang="ja-JP" sz="2000" dirty="0" smtClean="0">
              <a:latin typeface="メイリオ" pitchFamily="50" charset="-128"/>
              <a:ea typeface="メイリオ" pitchFamily="50" charset="-128"/>
              <a:cs typeface="メイリオ" pitchFamily="50" charset="-128"/>
            </a:endParaRPr>
          </a:p>
          <a:p>
            <a:pPr lvl="1"/>
            <a:endParaRPr kumimoji="1" lang="ja-JP" altLang="en-US" sz="2000" dirty="0">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4"/>
          </p:nvPr>
        </p:nvSpPr>
        <p:spPr/>
        <p:txBody>
          <a:bodyPr/>
          <a:lstStyle/>
          <a:p>
            <a:fld id="{641F1B42-5258-4299-81C3-637C69DC5E77}" type="slidenum">
              <a:rPr kumimoji="1" lang="ja-JP" altLang="en-US" smtClean="0"/>
              <a:pPr/>
              <a:t>34</a:t>
            </a:fld>
            <a:endParaRPr kumimoji="1" lang="ja-JP" altLang="en-US" dirty="0"/>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39629"/>
            <a:ext cx="8382000" cy="398571"/>
          </a:xfrm>
        </p:spPr>
        <p:txBody>
          <a:bodyPr/>
          <a:lstStyle/>
          <a:p>
            <a:r>
              <a:rPr kumimoji="1" lang="ja-JP" altLang="en-US" sz="2800" dirty="0" smtClean="0">
                <a:latin typeface="メイリオ" pitchFamily="50" charset="-128"/>
                <a:ea typeface="メイリオ" pitchFamily="50" charset="-128"/>
              </a:rPr>
              <a:t>③ イベント情報の登録</a:t>
            </a:r>
            <a:endParaRPr kumimoji="1" lang="ja-JP" altLang="en-US" sz="2800" dirty="0">
              <a:latin typeface="メイリオ" pitchFamily="50" charset="-128"/>
              <a:ea typeface="メイリオ" pitchFamily="50" charset="-128"/>
            </a:endParaRPr>
          </a:p>
        </p:txBody>
      </p:sp>
      <p:pic>
        <p:nvPicPr>
          <p:cNvPr id="28674" name="Picture 2"/>
          <p:cNvPicPr>
            <a:picLocks noChangeAspect="1" noChangeArrowheads="1"/>
          </p:cNvPicPr>
          <p:nvPr/>
        </p:nvPicPr>
        <p:blipFill>
          <a:blip r:embed="rId3" cstate="print"/>
          <a:srcRect/>
          <a:stretch>
            <a:fillRect/>
          </a:stretch>
        </p:blipFill>
        <p:spPr bwMode="auto">
          <a:xfrm>
            <a:off x="76200" y="1447800"/>
            <a:ext cx="7010400" cy="5384800"/>
          </a:xfrm>
          <a:prstGeom prst="rect">
            <a:avLst/>
          </a:prstGeom>
          <a:noFill/>
          <a:ln w="9525">
            <a:noFill/>
            <a:miter lim="800000"/>
            <a:headEnd/>
            <a:tailEnd/>
          </a:ln>
        </p:spPr>
      </p:pic>
      <p:sp>
        <p:nvSpPr>
          <p:cNvPr id="4" name="TextBox 11"/>
          <p:cNvSpPr txBox="1"/>
          <p:nvPr/>
        </p:nvSpPr>
        <p:spPr>
          <a:xfrm>
            <a:off x="5638800" y="15240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400" b="1" dirty="0" smtClean="0">
                <a:solidFill>
                  <a:srgbClr val="FF0000"/>
                </a:solidFill>
                <a:latin typeface="メイリオ" pitchFamily="50" charset="-128"/>
                <a:ea typeface="メイリオ" pitchFamily="50" charset="-128"/>
                <a:cs typeface="メイリオ" pitchFamily="50" charset="-128"/>
              </a:rPr>
              <a:t>イベント名（必須）（日本語入力可） </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5" name="TextBox 11"/>
          <p:cNvSpPr txBox="1"/>
          <p:nvPr/>
        </p:nvSpPr>
        <p:spPr>
          <a:xfrm>
            <a:off x="5638800" y="18288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b="1" dirty="0" smtClean="0">
                <a:solidFill>
                  <a:srgbClr val="FF0000"/>
                </a:solidFill>
                <a:latin typeface="メイリオ" pitchFamily="50" charset="-128"/>
                <a:ea typeface="メイリオ" pitchFamily="50" charset="-128"/>
                <a:cs typeface="メイリオ" pitchFamily="50" charset="-128"/>
              </a:rPr>
              <a:t>タイムゾーンを選択 （必須）</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6" name="TextBox 11"/>
          <p:cNvSpPr txBox="1"/>
          <p:nvPr/>
        </p:nvSpPr>
        <p:spPr>
          <a:xfrm>
            <a:off x="5638800" y="24384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b="1" dirty="0" smtClean="0">
                <a:solidFill>
                  <a:srgbClr val="FF0000"/>
                </a:solidFill>
                <a:latin typeface="メイリオ" pitchFamily="50" charset="-128"/>
                <a:ea typeface="メイリオ" pitchFamily="50" charset="-128"/>
                <a:cs typeface="メイリオ" pitchFamily="50" charset="-128"/>
              </a:rPr>
              <a:t>イベント開始日と終了日を指定（必須）</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7" name="TextBox 11"/>
          <p:cNvSpPr txBox="1"/>
          <p:nvPr/>
        </p:nvSpPr>
        <p:spPr>
          <a:xfrm>
            <a:off x="5638800" y="3395246"/>
            <a:ext cx="3429000" cy="52322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b="1" dirty="0" smtClean="0">
                <a:solidFill>
                  <a:srgbClr val="FF0000"/>
                </a:solidFill>
                <a:latin typeface="メイリオ" pitchFamily="50" charset="-128"/>
                <a:ea typeface="メイリオ" pitchFamily="50" charset="-128"/>
                <a:cs typeface="メイリオ" pitchFamily="50" charset="-128"/>
              </a:rPr>
              <a:t>URL</a:t>
            </a:r>
            <a:r>
              <a:rPr lang="ja-JP" altLang="en-US" sz="1400" b="1" dirty="0" err="1" smtClean="0">
                <a:solidFill>
                  <a:srgbClr val="FF0000"/>
                </a:solidFill>
                <a:latin typeface="メイリオ" pitchFamily="50" charset="-128"/>
                <a:ea typeface="メイリオ" pitchFamily="50" charset="-128"/>
                <a:cs typeface="メイリオ" pitchFamily="50" charset="-128"/>
              </a:rPr>
              <a:t>、</a:t>
            </a:r>
            <a:r>
              <a:rPr lang="ja-JP" altLang="en-US" sz="1400" b="1" dirty="0" smtClean="0">
                <a:solidFill>
                  <a:srgbClr val="FF0000"/>
                </a:solidFill>
                <a:latin typeface="メイリオ" pitchFamily="50" charset="-128"/>
                <a:ea typeface="メイリオ" pitchFamily="50" charset="-128"/>
                <a:cs typeface="メイリオ" pitchFamily="50" charset="-128"/>
              </a:rPr>
              <a:t>イベント開催場所（必須）を記入</a:t>
            </a:r>
            <a:endParaRPr lang="en-US" altLang="ja-JP" sz="1400" b="1" dirty="0" smtClean="0">
              <a:solidFill>
                <a:srgbClr val="FF0000"/>
              </a:solidFill>
              <a:latin typeface="メイリオ" pitchFamily="50" charset="-128"/>
              <a:ea typeface="メイリオ" pitchFamily="50" charset="-128"/>
              <a:cs typeface="メイリオ" pitchFamily="50" charset="-128"/>
            </a:endParaRPr>
          </a:p>
          <a:p>
            <a:pPr defTabSz="914400"/>
            <a:r>
              <a:rPr lang="en-US" altLang="ja-JP" sz="1400" b="1" dirty="0" smtClean="0">
                <a:solidFill>
                  <a:srgbClr val="FF0000"/>
                </a:solidFill>
                <a:latin typeface="メイリオ" pitchFamily="50" charset="-128"/>
                <a:ea typeface="メイリオ" pitchFamily="50" charset="-128"/>
                <a:cs typeface="メイリオ" pitchFamily="50" charset="-128"/>
              </a:rPr>
              <a:t>(</a:t>
            </a:r>
            <a:r>
              <a:rPr lang="ja-JP" altLang="en-US" sz="1400" b="1" dirty="0" smtClean="0">
                <a:solidFill>
                  <a:srgbClr val="FF0000"/>
                </a:solidFill>
                <a:latin typeface="メイリオ" pitchFamily="50" charset="-128"/>
                <a:ea typeface="メイリオ" pitchFamily="50" charset="-128"/>
                <a:cs typeface="メイリオ" pitchFamily="50" charset="-128"/>
              </a:rPr>
              <a:t>日本語可能</a:t>
            </a:r>
            <a:r>
              <a:rPr lang="en-US" altLang="ja-JP" sz="1400" b="1" dirty="0" smtClean="0">
                <a:solidFill>
                  <a:srgbClr val="FF0000"/>
                </a:solidFill>
                <a:latin typeface="メイリオ" pitchFamily="50" charset="-128"/>
                <a:ea typeface="メイリオ" pitchFamily="50" charset="-128"/>
                <a:cs typeface="メイリオ" pitchFamily="50" charset="-128"/>
              </a:rPr>
              <a:t>)</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9" name="TextBox 11"/>
          <p:cNvSpPr txBox="1"/>
          <p:nvPr/>
        </p:nvSpPr>
        <p:spPr>
          <a:xfrm>
            <a:off x="5638800" y="5357336"/>
            <a:ext cx="3429000" cy="73866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400" b="1" dirty="0" smtClean="0">
                <a:solidFill>
                  <a:srgbClr val="FF0000"/>
                </a:solidFill>
                <a:latin typeface="メイリオ" pitchFamily="50" charset="-128"/>
                <a:ea typeface="メイリオ" pitchFamily="50" charset="-128"/>
                <a:cs typeface="メイリオ" pitchFamily="50" charset="-128"/>
              </a:rPr>
              <a:t>イベントに関してできるだけ詳細な説明を記載してください。</a:t>
            </a:r>
            <a:endParaRPr lang="en-US" altLang="ja-JP" sz="1400" b="1" dirty="0" smtClean="0">
              <a:solidFill>
                <a:srgbClr val="FF0000"/>
              </a:solidFill>
              <a:latin typeface="メイリオ" pitchFamily="50" charset="-128"/>
              <a:ea typeface="メイリオ" pitchFamily="50" charset="-128"/>
              <a:cs typeface="メイリオ" pitchFamily="50" charset="-128"/>
            </a:endParaRPr>
          </a:p>
          <a:p>
            <a:r>
              <a:rPr lang="ja-JP" altLang="en-US" sz="1400" b="1" dirty="0" smtClean="0">
                <a:solidFill>
                  <a:srgbClr val="FF0000"/>
                </a:solidFill>
                <a:latin typeface="メイリオ" pitchFamily="50" charset="-128"/>
                <a:ea typeface="メイリオ" pitchFamily="50" charset="-128"/>
                <a:cs typeface="メイリオ" pitchFamily="50" charset="-128"/>
              </a:rPr>
              <a:t>（必須）（日本語可能）</a:t>
            </a:r>
            <a:endParaRPr lang="en-US" altLang="ja-JP" sz="1400" b="1" dirty="0" smtClean="0">
              <a:solidFill>
                <a:srgbClr val="FF0000"/>
              </a:solidFill>
              <a:latin typeface="メイリオ" pitchFamily="50" charset="-128"/>
              <a:ea typeface="メイリオ" pitchFamily="50" charset="-128"/>
              <a:cs typeface="メイリオ" pitchFamily="50" charset="-128"/>
            </a:endParaRPr>
          </a:p>
        </p:txBody>
      </p:sp>
      <p:sp>
        <p:nvSpPr>
          <p:cNvPr id="10" name="TextBox 11"/>
          <p:cNvSpPr txBox="1"/>
          <p:nvPr/>
        </p:nvSpPr>
        <p:spPr>
          <a:xfrm>
            <a:off x="5410200" y="6474023"/>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1400" b="1" dirty="0" smtClean="0">
                <a:solidFill>
                  <a:srgbClr val="FF0000"/>
                </a:solidFill>
                <a:latin typeface="メイリオ" pitchFamily="50" charset="-128"/>
                <a:ea typeface="メイリオ" pitchFamily="50" charset="-128"/>
                <a:cs typeface="メイリオ" pitchFamily="50" charset="-128"/>
              </a:rPr>
              <a:t>Eventful</a:t>
            </a:r>
            <a:r>
              <a:rPr lang="ja-JP" altLang="en-US" sz="1400" b="1" dirty="0" smtClean="0">
                <a:solidFill>
                  <a:srgbClr val="FF0000"/>
                </a:solidFill>
                <a:latin typeface="メイリオ" pitchFamily="50" charset="-128"/>
                <a:ea typeface="メイリオ" pitchFamily="50" charset="-128"/>
                <a:cs typeface="メイリオ" pitchFamily="50" charset="-128"/>
              </a:rPr>
              <a:t>に記載したい場合はチェック</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12" name="スライド番号プレースホルダ 11"/>
          <p:cNvSpPr>
            <a:spLocks noGrp="1"/>
          </p:cNvSpPr>
          <p:nvPr>
            <p:ph type="sldNum" sz="quarter" idx="4"/>
          </p:nvPr>
        </p:nvSpPr>
        <p:spPr/>
        <p:txBody>
          <a:bodyPr/>
          <a:lstStyle/>
          <a:p>
            <a:fld id="{641F1B42-5258-4299-81C3-637C69DC5E77}" type="slidenum">
              <a:rPr kumimoji="1" lang="ja-JP" altLang="en-US" smtClean="0"/>
              <a:pPr/>
              <a:t>35</a:t>
            </a:fld>
            <a:endParaRPr kumimoji="1" lang="ja-JP" altLang="en-US" dirty="0"/>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39629"/>
            <a:ext cx="8382000" cy="398571"/>
          </a:xfrm>
        </p:spPr>
        <p:txBody>
          <a:bodyPr/>
          <a:lstStyle/>
          <a:p>
            <a:r>
              <a:rPr kumimoji="1" lang="ja-JP" altLang="en-US" sz="2800" dirty="0" smtClean="0">
                <a:latin typeface="メイリオ" pitchFamily="50" charset="-128"/>
                <a:ea typeface="メイリオ" pitchFamily="50" charset="-128"/>
              </a:rPr>
              <a:t>④ 資金援助に関する情報の登録</a:t>
            </a:r>
            <a:endParaRPr kumimoji="1" lang="ja-JP" altLang="en-US" sz="2800" dirty="0">
              <a:latin typeface="メイリオ" pitchFamily="50" charset="-128"/>
              <a:ea typeface="メイリオ" pitchFamily="50" charset="-128"/>
            </a:endParaRPr>
          </a:p>
        </p:txBody>
      </p:sp>
      <p:pic>
        <p:nvPicPr>
          <p:cNvPr id="29698" name="Picture 2"/>
          <p:cNvPicPr>
            <a:picLocks noChangeAspect="1" noChangeArrowheads="1"/>
          </p:cNvPicPr>
          <p:nvPr/>
        </p:nvPicPr>
        <p:blipFill>
          <a:blip r:embed="rId3" cstate="print"/>
          <a:srcRect/>
          <a:stretch>
            <a:fillRect/>
          </a:stretch>
        </p:blipFill>
        <p:spPr bwMode="auto">
          <a:xfrm>
            <a:off x="304800" y="1524000"/>
            <a:ext cx="7452895" cy="5310188"/>
          </a:xfrm>
          <a:prstGeom prst="rect">
            <a:avLst/>
          </a:prstGeom>
          <a:noFill/>
          <a:ln w="9525">
            <a:noFill/>
            <a:miter lim="800000"/>
            <a:headEnd/>
            <a:tailEnd/>
          </a:ln>
        </p:spPr>
      </p:pic>
      <p:sp>
        <p:nvSpPr>
          <p:cNvPr id="4" name="TextBox 11"/>
          <p:cNvSpPr txBox="1"/>
          <p:nvPr/>
        </p:nvSpPr>
        <p:spPr>
          <a:xfrm>
            <a:off x="5562600" y="2362200"/>
            <a:ext cx="3429000" cy="52322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1400" b="1" dirty="0" smtClean="0">
                <a:solidFill>
                  <a:srgbClr val="FF0000"/>
                </a:solidFill>
                <a:latin typeface="メイリオ" pitchFamily="50" charset="-128"/>
                <a:ea typeface="メイリオ" pitchFamily="50" charset="-128"/>
                <a:cs typeface="メイリオ" pitchFamily="50" charset="-128"/>
              </a:rPr>
              <a:t>Request Funding from Microsoft</a:t>
            </a:r>
            <a:r>
              <a:rPr lang="ja-JP" altLang="en-US" sz="1400" b="1" dirty="0" smtClean="0">
                <a:solidFill>
                  <a:srgbClr val="FF0000"/>
                </a:solidFill>
                <a:latin typeface="メイリオ" pitchFamily="50" charset="-128"/>
                <a:ea typeface="メイリオ" pitchFamily="50" charset="-128"/>
                <a:cs typeface="メイリオ" pitchFamily="50" charset="-128"/>
              </a:rPr>
              <a:t> にチェックを入れる </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7" name="TextBox 11"/>
          <p:cNvSpPr txBox="1"/>
          <p:nvPr/>
        </p:nvSpPr>
        <p:spPr>
          <a:xfrm>
            <a:off x="5562600" y="30480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b="1" dirty="0" smtClean="0">
                <a:solidFill>
                  <a:srgbClr val="FF0000"/>
                </a:solidFill>
                <a:latin typeface="メイリオ" pitchFamily="50" charset="-128"/>
                <a:ea typeface="メイリオ" pitchFamily="50" charset="-128"/>
                <a:cs typeface="メイリオ" pitchFamily="50" charset="-128"/>
              </a:rPr>
              <a:t>申請金額をドルで入力（必須）</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8" name="TextBox 11"/>
          <p:cNvSpPr txBox="1"/>
          <p:nvPr/>
        </p:nvSpPr>
        <p:spPr>
          <a:xfrm>
            <a:off x="5562600" y="34290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400" b="1" dirty="0" smtClean="0">
                <a:solidFill>
                  <a:srgbClr val="FF0000"/>
                </a:solidFill>
                <a:latin typeface="メイリオ" pitchFamily="50" charset="-128"/>
                <a:ea typeface="メイリオ" pitchFamily="50" charset="-128"/>
                <a:cs typeface="メイリオ" pitchFamily="50" charset="-128"/>
              </a:rPr>
              <a:t>予定出席者数を入力（必須）</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9" name="TextBox 11"/>
          <p:cNvSpPr txBox="1"/>
          <p:nvPr/>
        </p:nvSpPr>
        <p:spPr>
          <a:xfrm>
            <a:off x="5562600" y="38100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400" b="1" dirty="0" err="1" smtClean="0">
                <a:solidFill>
                  <a:srgbClr val="FF0000"/>
                </a:solidFill>
                <a:latin typeface="メイリオ" pitchFamily="50" charset="-128"/>
                <a:ea typeface="メイリオ" pitchFamily="50" charset="-128"/>
                <a:cs typeface="メイリオ" pitchFamily="50" charset="-128"/>
              </a:rPr>
              <a:t>AlertPay</a:t>
            </a:r>
            <a:r>
              <a:rPr lang="ja-JP" altLang="en-US" sz="1400" b="1" dirty="0" smtClean="0">
                <a:solidFill>
                  <a:srgbClr val="FF0000"/>
                </a:solidFill>
                <a:latin typeface="メイリオ" pitchFamily="50" charset="-128"/>
                <a:ea typeface="メイリオ" pitchFamily="50" charset="-128"/>
                <a:cs typeface="メイリオ" pitchFamily="50" charset="-128"/>
              </a:rPr>
              <a:t>のアドレスを入力（必須）</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10" name="TextBox 11"/>
          <p:cNvSpPr txBox="1"/>
          <p:nvPr/>
        </p:nvSpPr>
        <p:spPr>
          <a:xfrm>
            <a:off x="5562600" y="4572000"/>
            <a:ext cx="3429000" cy="52322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400" b="1" dirty="0" smtClean="0">
                <a:solidFill>
                  <a:srgbClr val="FF0000"/>
                </a:solidFill>
                <a:latin typeface="メイリオ" pitchFamily="50" charset="-128"/>
                <a:ea typeface="メイリオ" pitchFamily="50" charset="-128"/>
                <a:cs typeface="メイリオ" pitchFamily="50" charset="-128"/>
              </a:rPr>
              <a:t>申請に関して追記したいことがありましたら、日本語で記入してください</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11" name="TextBox 11"/>
          <p:cNvSpPr txBox="1"/>
          <p:nvPr/>
        </p:nvSpPr>
        <p:spPr>
          <a:xfrm>
            <a:off x="5562600" y="5715000"/>
            <a:ext cx="3429000"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400" b="1" dirty="0" smtClean="0">
                <a:solidFill>
                  <a:srgbClr val="FF0000"/>
                </a:solidFill>
                <a:latin typeface="メイリオ" pitchFamily="50" charset="-128"/>
                <a:ea typeface="メイリオ" pitchFamily="50" charset="-128"/>
                <a:cs typeface="メイリオ" pitchFamily="50" charset="-128"/>
              </a:rPr>
              <a:t>最後に 「</a:t>
            </a:r>
            <a:r>
              <a:rPr lang="en-US" altLang="ja-JP" sz="1400" b="1" dirty="0" smtClean="0">
                <a:solidFill>
                  <a:srgbClr val="FF0000"/>
                </a:solidFill>
                <a:latin typeface="メイリオ" pitchFamily="50" charset="-128"/>
                <a:ea typeface="メイリオ" pitchFamily="50" charset="-128"/>
                <a:cs typeface="メイリオ" pitchFamily="50" charset="-128"/>
              </a:rPr>
              <a:t>Submit</a:t>
            </a:r>
            <a:r>
              <a:rPr lang="ja-JP" altLang="en-US" sz="1400" b="1" dirty="0" smtClean="0">
                <a:solidFill>
                  <a:srgbClr val="FF0000"/>
                </a:solidFill>
                <a:latin typeface="メイリオ" pitchFamily="50" charset="-128"/>
                <a:ea typeface="メイリオ" pitchFamily="50" charset="-128"/>
                <a:cs typeface="メイリオ" pitchFamily="50" charset="-128"/>
              </a:rPr>
              <a:t>」</a:t>
            </a:r>
            <a:r>
              <a:rPr lang="en-US" altLang="ja-JP" sz="1400" b="1" dirty="0" smtClean="0">
                <a:solidFill>
                  <a:srgbClr val="FF0000"/>
                </a:solidFill>
                <a:latin typeface="メイリオ" pitchFamily="50" charset="-128"/>
                <a:ea typeface="メイリオ" pitchFamily="50" charset="-128"/>
                <a:cs typeface="メイリオ" pitchFamily="50" charset="-128"/>
              </a:rPr>
              <a:t> </a:t>
            </a:r>
            <a:r>
              <a:rPr lang="ja-JP" altLang="en-US" sz="1400" b="1" dirty="0" smtClean="0">
                <a:solidFill>
                  <a:srgbClr val="FF0000"/>
                </a:solidFill>
                <a:latin typeface="メイリオ" pitchFamily="50" charset="-128"/>
                <a:ea typeface="メイリオ" pitchFamily="50" charset="-128"/>
                <a:cs typeface="メイリオ" pitchFamily="50" charset="-128"/>
              </a:rPr>
              <a:t>ボタンをクリック</a:t>
            </a:r>
            <a:endParaRPr lang="en-US" sz="1400" b="1" dirty="0">
              <a:solidFill>
                <a:srgbClr val="FF0000"/>
              </a:solidFill>
              <a:latin typeface="メイリオ" pitchFamily="50" charset="-128"/>
              <a:ea typeface="メイリオ" pitchFamily="50" charset="-128"/>
              <a:cs typeface="メイリオ" pitchFamily="50" charset="-128"/>
            </a:endParaRPr>
          </a:p>
        </p:txBody>
      </p:sp>
      <p:sp>
        <p:nvSpPr>
          <p:cNvPr id="12" name="角丸四角形 11"/>
          <p:cNvSpPr/>
          <p:nvPr/>
        </p:nvSpPr>
        <p:spPr bwMode="auto">
          <a:xfrm>
            <a:off x="381000" y="5638800"/>
            <a:ext cx="1524000" cy="5334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cxnSp>
        <p:nvCxnSpPr>
          <p:cNvPr id="13" name="直線矢印コネクタ 12"/>
          <p:cNvCxnSpPr>
            <a:endCxn id="12" idx="3"/>
          </p:cNvCxnSpPr>
          <p:nvPr/>
        </p:nvCxnSpPr>
        <p:spPr>
          <a:xfrm rot="10800000" flipV="1">
            <a:off x="1905000" y="5867400"/>
            <a:ext cx="3581400" cy="38100"/>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19" name="角丸四角形 18"/>
          <p:cNvSpPr/>
          <p:nvPr/>
        </p:nvSpPr>
        <p:spPr bwMode="auto">
          <a:xfrm>
            <a:off x="4495800" y="1981200"/>
            <a:ext cx="3048000" cy="3810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5" name="スライド番号プレースホルダ 14"/>
          <p:cNvSpPr>
            <a:spLocks noGrp="1"/>
          </p:cNvSpPr>
          <p:nvPr>
            <p:ph type="sldNum" sz="quarter" idx="4"/>
          </p:nvPr>
        </p:nvSpPr>
        <p:spPr/>
        <p:txBody>
          <a:bodyPr/>
          <a:lstStyle/>
          <a:p>
            <a:fld id="{641F1B42-5258-4299-81C3-637C69DC5E77}" type="slidenum">
              <a:rPr kumimoji="1" lang="ja-JP" altLang="en-US" smtClean="0"/>
              <a:pPr/>
              <a:t>36</a:t>
            </a:fld>
            <a:endParaRPr kumimoji="1" lang="ja-JP" altLang="en-US" dirty="0"/>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439629"/>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★補足：イベント資金援助に関するルール</a:t>
            </a:r>
            <a:endParaRPr kumimoji="1" lang="ja-JP" altLang="en-US" sz="2800" dirty="0">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81000" y="1706904"/>
            <a:ext cx="8382000" cy="3779496"/>
          </a:xfrm>
        </p:spPr>
        <p:txBody>
          <a:bodyPr/>
          <a:lstStyle/>
          <a:p>
            <a:r>
              <a:rPr kumimoji="1" lang="ja-JP" altLang="en-US" sz="2400" dirty="0" smtClean="0">
                <a:latin typeface="メイリオ" pitchFamily="50" charset="-128"/>
                <a:ea typeface="メイリオ" pitchFamily="50" charset="-128"/>
                <a:cs typeface="メイリオ" pitchFamily="50" charset="-128"/>
              </a:rPr>
              <a:t>イベント資金援助は、確実に開催されるイベントに対して支払われます。</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イベント情報は、可能な限り詳細に記載してください</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可能であればイベント情報</a:t>
            </a:r>
            <a:r>
              <a:rPr kumimoji="1" lang="en-US" altLang="ja-JP" sz="2000" dirty="0" smtClean="0">
                <a:latin typeface="メイリオ" pitchFamily="50" charset="-128"/>
                <a:ea typeface="メイリオ" pitchFamily="50" charset="-128"/>
                <a:cs typeface="メイリオ" pitchFamily="50" charset="-128"/>
              </a:rPr>
              <a:t>URL</a:t>
            </a:r>
            <a:r>
              <a:rPr kumimoji="1" lang="ja-JP" altLang="en-US" sz="2000" dirty="0" smtClean="0">
                <a:latin typeface="メイリオ" pitchFamily="50" charset="-128"/>
                <a:ea typeface="メイリオ" pitchFamily="50" charset="-128"/>
                <a:cs typeface="メイリオ" pitchFamily="50" charset="-128"/>
              </a:rPr>
              <a:t>を入力してください</a:t>
            </a:r>
            <a:endParaRPr kumimoji="1" lang="en-US" altLang="ja-JP" sz="2000" dirty="0" smtClean="0">
              <a:latin typeface="メイリオ" pitchFamily="50" charset="-128"/>
              <a:ea typeface="メイリオ" pitchFamily="50" charset="-128"/>
              <a:cs typeface="メイリオ" pitchFamily="50" charset="-128"/>
            </a:endParaRPr>
          </a:p>
          <a:p>
            <a:pPr lvl="1"/>
            <a:endParaRPr kumimoji="1" lang="en-US" altLang="ja-JP" sz="2000" dirty="0" smtClean="0">
              <a:latin typeface="メイリオ" pitchFamily="50" charset="-128"/>
              <a:ea typeface="メイリオ" pitchFamily="50" charset="-128"/>
              <a:cs typeface="メイリオ" pitchFamily="50" charset="-128"/>
            </a:endParaRPr>
          </a:p>
          <a:p>
            <a:r>
              <a:rPr kumimoji="1" lang="ja-JP" altLang="en-US" sz="2400" dirty="0" smtClean="0">
                <a:latin typeface="メイリオ" pitchFamily="50" charset="-128"/>
                <a:ea typeface="メイリオ" pitchFamily="50" charset="-128"/>
                <a:cs typeface="メイリオ" pitchFamily="50" charset="-128"/>
              </a:rPr>
              <a:t>申請できる金額</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申請は一ユーザーグループに対して</a:t>
            </a:r>
            <a:r>
              <a:rPr kumimoji="1" lang="ja-JP" altLang="en-US" sz="2000" dirty="0" smtClean="0">
                <a:solidFill>
                  <a:srgbClr val="FF0000"/>
                </a:solidFill>
                <a:latin typeface="メイリオ" pitchFamily="50" charset="-128"/>
                <a:ea typeface="メイリオ" pitchFamily="50" charset="-128"/>
                <a:cs typeface="メイリオ" pitchFamily="50" charset="-128"/>
              </a:rPr>
              <a:t>四半期に一度のみ可能</a:t>
            </a:r>
            <a:r>
              <a:rPr kumimoji="1" lang="ja-JP" altLang="en-US" sz="2000" dirty="0" smtClean="0">
                <a:latin typeface="メイリオ" pitchFamily="50" charset="-128"/>
                <a:ea typeface="メイリオ" pitchFamily="50" charset="-128"/>
                <a:cs typeface="メイリオ" pitchFamily="50" charset="-128"/>
              </a:rPr>
              <a:t>です。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一イベントに対して、</a:t>
            </a:r>
            <a:r>
              <a:rPr kumimoji="1" lang="ja-JP" altLang="en-US" sz="2000" dirty="0" smtClean="0">
                <a:solidFill>
                  <a:srgbClr val="FF0000"/>
                </a:solidFill>
                <a:latin typeface="メイリオ" pitchFamily="50" charset="-128"/>
                <a:ea typeface="メイリオ" pitchFamily="50" charset="-128"/>
                <a:cs typeface="メイリオ" pitchFamily="50" charset="-128"/>
              </a:rPr>
              <a:t>最大</a:t>
            </a:r>
            <a:r>
              <a:rPr kumimoji="1" lang="en-US" altLang="ja-JP" sz="2000" dirty="0" smtClean="0">
                <a:solidFill>
                  <a:srgbClr val="FF0000"/>
                </a:solidFill>
                <a:latin typeface="メイリオ" pitchFamily="50" charset="-128"/>
                <a:ea typeface="メイリオ" pitchFamily="50" charset="-128"/>
                <a:cs typeface="メイリオ" pitchFamily="50" charset="-128"/>
              </a:rPr>
              <a:t>500</a:t>
            </a:r>
            <a:r>
              <a:rPr kumimoji="1" lang="ja-JP" altLang="en-US" sz="2000" dirty="0" smtClean="0">
                <a:solidFill>
                  <a:srgbClr val="FF0000"/>
                </a:solidFill>
                <a:latin typeface="メイリオ" pitchFamily="50" charset="-128"/>
                <a:ea typeface="メイリオ" pitchFamily="50" charset="-128"/>
                <a:cs typeface="メイリオ" pitchFamily="50" charset="-128"/>
              </a:rPr>
              <a:t>ドルまで</a:t>
            </a:r>
            <a:r>
              <a:rPr kumimoji="1" lang="ja-JP" altLang="en-US" sz="2000" dirty="0" smtClean="0">
                <a:latin typeface="メイリオ" pitchFamily="50" charset="-128"/>
                <a:ea typeface="メイリオ" pitchFamily="50" charset="-128"/>
                <a:cs typeface="メイリオ" pitchFamily="50" charset="-128"/>
              </a:rPr>
              <a:t>の補助が可能です。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一年間で</a:t>
            </a:r>
            <a:r>
              <a:rPr kumimoji="1" lang="ja-JP" altLang="en-US" sz="2000" dirty="0" smtClean="0">
                <a:solidFill>
                  <a:srgbClr val="FF0000"/>
                </a:solidFill>
                <a:latin typeface="メイリオ" pitchFamily="50" charset="-128"/>
                <a:ea typeface="メイリオ" pitchFamily="50" charset="-128"/>
                <a:cs typeface="メイリオ" pitchFamily="50" charset="-128"/>
              </a:rPr>
              <a:t>合計</a:t>
            </a:r>
            <a:r>
              <a:rPr kumimoji="1" lang="en-US" altLang="ja-JP" sz="2000" dirty="0" smtClean="0">
                <a:solidFill>
                  <a:srgbClr val="FF0000"/>
                </a:solidFill>
                <a:latin typeface="メイリオ" pitchFamily="50" charset="-128"/>
                <a:ea typeface="メイリオ" pitchFamily="50" charset="-128"/>
                <a:cs typeface="メイリオ" pitchFamily="50" charset="-128"/>
              </a:rPr>
              <a:t>1000</a:t>
            </a:r>
            <a:r>
              <a:rPr kumimoji="1" lang="ja-JP" altLang="en-US" sz="2000" dirty="0" smtClean="0">
                <a:solidFill>
                  <a:srgbClr val="FF0000"/>
                </a:solidFill>
                <a:latin typeface="メイリオ" pitchFamily="50" charset="-128"/>
                <a:ea typeface="メイリオ" pitchFamily="50" charset="-128"/>
                <a:cs typeface="メイリオ" pitchFamily="50" charset="-128"/>
              </a:rPr>
              <a:t>ドルまで</a:t>
            </a:r>
            <a:r>
              <a:rPr kumimoji="1" lang="ja-JP" altLang="en-US" sz="2000" dirty="0" smtClean="0">
                <a:latin typeface="メイリオ" pitchFamily="50" charset="-128"/>
                <a:ea typeface="メイリオ" pitchFamily="50" charset="-128"/>
                <a:cs typeface="メイリオ" pitchFamily="50" charset="-128"/>
              </a:rPr>
              <a:t>の補助が可能です。</a:t>
            </a:r>
            <a:endParaRPr kumimoji="1" lang="en-US" altLang="ja-JP" sz="2000" dirty="0" smtClean="0">
              <a:latin typeface="メイリオ" pitchFamily="50" charset="-128"/>
              <a:ea typeface="メイリオ" pitchFamily="50" charset="-128"/>
              <a:cs typeface="メイリオ" pitchFamily="50" charset="-128"/>
            </a:endParaRPr>
          </a:p>
          <a:p>
            <a:pPr lvl="2"/>
            <a:r>
              <a:rPr kumimoji="1" lang="ja-JP" altLang="en-US" sz="1800" dirty="0" smtClean="0">
                <a:latin typeface="メイリオ" pitchFamily="50" charset="-128"/>
                <a:ea typeface="メイリオ" pitchFamily="50" charset="-128"/>
                <a:cs typeface="メイリオ" pitchFamily="50" charset="-128"/>
              </a:rPr>
              <a:t>一年とは、マイクロソフトの会計年度の一年を指します。</a:t>
            </a:r>
            <a:endParaRPr kumimoji="1" lang="en-US" altLang="ja-JP" sz="1800" dirty="0" smtClean="0">
              <a:latin typeface="メイリオ" pitchFamily="50" charset="-128"/>
              <a:ea typeface="メイリオ" pitchFamily="50" charset="-128"/>
              <a:cs typeface="メイリオ" pitchFamily="50" charset="-128"/>
            </a:endParaRPr>
          </a:p>
          <a:p>
            <a:pPr lvl="2"/>
            <a:r>
              <a:rPr kumimoji="1" lang="ja-JP" altLang="en-US" sz="1800" dirty="0" smtClean="0">
                <a:latin typeface="メイリオ" pitchFamily="50" charset="-128"/>
                <a:ea typeface="メイリオ" pitchFamily="50" charset="-128"/>
                <a:cs typeface="メイリオ" pitchFamily="50" charset="-128"/>
              </a:rPr>
              <a:t>マイクロソフトの会計年度は</a:t>
            </a:r>
            <a:r>
              <a:rPr kumimoji="1" lang="en-US" altLang="ja-JP" sz="1800" dirty="0" smtClean="0">
                <a:latin typeface="メイリオ" pitchFamily="50" charset="-128"/>
                <a:ea typeface="メイリオ" pitchFamily="50" charset="-128"/>
                <a:cs typeface="メイリオ" pitchFamily="50" charset="-128"/>
              </a:rPr>
              <a:t>7</a:t>
            </a:r>
            <a:r>
              <a:rPr kumimoji="1" lang="ja-JP" altLang="en-US" sz="1800" dirty="0" smtClean="0">
                <a:latin typeface="メイリオ" pitchFamily="50" charset="-128"/>
                <a:ea typeface="メイリオ" pitchFamily="50" charset="-128"/>
                <a:cs typeface="メイリオ" pitchFamily="50" charset="-128"/>
              </a:rPr>
              <a:t>月</a:t>
            </a:r>
            <a:r>
              <a:rPr kumimoji="1" lang="en-US" altLang="ja-JP" sz="1800" dirty="0" smtClean="0">
                <a:latin typeface="メイリオ" pitchFamily="50" charset="-128"/>
                <a:ea typeface="メイリオ" pitchFamily="50" charset="-128"/>
                <a:cs typeface="メイリオ" pitchFamily="50" charset="-128"/>
              </a:rPr>
              <a:t>1</a:t>
            </a:r>
            <a:r>
              <a:rPr kumimoji="1" lang="ja-JP" altLang="en-US" sz="1800" dirty="0" smtClean="0">
                <a:latin typeface="メイリオ" pitchFamily="50" charset="-128"/>
                <a:ea typeface="メイリオ" pitchFamily="50" charset="-128"/>
                <a:cs typeface="メイリオ" pitchFamily="50" charset="-128"/>
              </a:rPr>
              <a:t>日から翌年</a:t>
            </a:r>
            <a:r>
              <a:rPr kumimoji="1" lang="en-US" altLang="ja-JP" sz="1800" dirty="0" smtClean="0">
                <a:latin typeface="メイリオ" pitchFamily="50" charset="-128"/>
                <a:ea typeface="メイリオ" pitchFamily="50" charset="-128"/>
                <a:cs typeface="メイリオ" pitchFamily="50" charset="-128"/>
              </a:rPr>
              <a:t>6</a:t>
            </a:r>
            <a:r>
              <a:rPr kumimoji="1" lang="ja-JP" altLang="en-US" sz="1800" dirty="0" smtClean="0">
                <a:latin typeface="メイリオ" pitchFamily="50" charset="-128"/>
                <a:ea typeface="メイリオ" pitchFamily="50" charset="-128"/>
                <a:cs typeface="メイリオ" pitchFamily="50" charset="-128"/>
              </a:rPr>
              <a:t>月</a:t>
            </a:r>
            <a:r>
              <a:rPr kumimoji="1" lang="en-US" altLang="ja-JP" sz="1800" dirty="0" smtClean="0">
                <a:latin typeface="メイリオ" pitchFamily="50" charset="-128"/>
                <a:ea typeface="メイリオ" pitchFamily="50" charset="-128"/>
                <a:cs typeface="メイリオ" pitchFamily="50" charset="-128"/>
              </a:rPr>
              <a:t>30</a:t>
            </a:r>
            <a:r>
              <a:rPr kumimoji="1" lang="ja-JP" altLang="en-US" sz="1800" dirty="0" smtClean="0">
                <a:latin typeface="メイリオ" pitchFamily="50" charset="-128"/>
                <a:ea typeface="メイリオ" pitchFamily="50" charset="-128"/>
                <a:cs typeface="メイリオ" pitchFamily="50" charset="-128"/>
              </a:rPr>
              <a:t>日です。</a:t>
            </a:r>
            <a:endParaRPr kumimoji="1" lang="ja-JP" altLang="en-US" sz="1800" dirty="0">
              <a:latin typeface="メイリオ" pitchFamily="50" charset="-128"/>
              <a:ea typeface="メイリオ" pitchFamily="50" charset="-128"/>
              <a:cs typeface="メイリオ" pitchFamily="50" charset="-128"/>
            </a:endParaRPr>
          </a:p>
        </p:txBody>
      </p:sp>
      <p:graphicFrame>
        <p:nvGraphicFramePr>
          <p:cNvPr id="4" name="図表 3"/>
          <p:cNvGraphicFramePr/>
          <p:nvPr/>
        </p:nvGraphicFramePr>
        <p:xfrm>
          <a:off x="304800" y="5715000"/>
          <a:ext cx="8610600" cy="78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スライド番号プレースホルダ 5"/>
          <p:cNvSpPr>
            <a:spLocks noGrp="1"/>
          </p:cNvSpPr>
          <p:nvPr>
            <p:ph type="sldNum" sz="quarter" idx="4"/>
          </p:nvPr>
        </p:nvSpPr>
        <p:spPr/>
        <p:txBody>
          <a:bodyPr/>
          <a:lstStyle/>
          <a:p>
            <a:fld id="{641F1B42-5258-4299-81C3-637C69DC5E77}" type="slidenum">
              <a:rPr kumimoji="1" lang="ja-JP" altLang="en-US" smtClean="0"/>
              <a:pPr/>
              <a:t>37</a:t>
            </a:fld>
            <a:endParaRPr kumimoji="1" lang="ja-JP" alt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6200" y="515829"/>
            <a:ext cx="8382000" cy="387798"/>
          </a:xfrm>
        </p:spPr>
        <p:txBody>
          <a:bodyPr/>
          <a:lstStyle/>
          <a:p>
            <a:r>
              <a:rPr kumimoji="1" lang="ja-JP" altLang="en-US" sz="2800" dirty="0" smtClean="0">
                <a:latin typeface="メイリオ" pitchFamily="50" charset="-128"/>
                <a:ea typeface="メイリオ" pitchFamily="50" charset="-128"/>
                <a:cs typeface="メイリオ" pitchFamily="50" charset="-128"/>
              </a:rPr>
              <a:t>★補足：イベント資金援助に</a:t>
            </a:r>
            <a:r>
              <a:rPr kumimoji="1" lang="ja-JP" altLang="en-US" sz="2800" dirty="0">
                <a:latin typeface="メイリオ" pitchFamily="50" charset="-128"/>
                <a:ea typeface="メイリオ" pitchFamily="50" charset="-128"/>
                <a:cs typeface="メイリオ" pitchFamily="50" charset="-128"/>
              </a:rPr>
              <a:t>関するルール</a:t>
            </a:r>
          </a:p>
        </p:txBody>
      </p:sp>
      <p:sp>
        <p:nvSpPr>
          <p:cNvPr id="3" name="コンテンツ プレースホルダ 2"/>
          <p:cNvSpPr>
            <a:spLocks noGrp="1"/>
          </p:cNvSpPr>
          <p:nvPr>
            <p:ph idx="1"/>
          </p:nvPr>
        </p:nvSpPr>
        <p:spPr>
          <a:xfrm>
            <a:off x="381000" y="1723037"/>
            <a:ext cx="8382000" cy="4025717"/>
          </a:xfrm>
        </p:spPr>
        <p:txBody>
          <a:bodyPr/>
          <a:lstStyle/>
          <a:p>
            <a:r>
              <a:rPr kumimoji="1" lang="ja-JP" altLang="en-US" sz="2400" dirty="0" smtClean="0">
                <a:latin typeface="メイリオ" pitchFamily="50" charset="-128"/>
                <a:ea typeface="メイリオ" pitchFamily="50" charset="-128"/>
                <a:cs typeface="メイリオ" pitchFamily="50" charset="-128"/>
              </a:rPr>
              <a:t>承認された費用は「</a:t>
            </a:r>
            <a:r>
              <a:rPr kumimoji="1" lang="en-US" altLang="ja-JP" sz="2400" dirty="0" err="1" smtClean="0">
                <a:latin typeface="メイリオ" pitchFamily="50" charset="-128"/>
                <a:ea typeface="メイリオ" pitchFamily="50" charset="-128"/>
                <a:cs typeface="メイリオ" pitchFamily="50" charset="-128"/>
              </a:rPr>
              <a:t>AlertPay</a:t>
            </a:r>
            <a:r>
              <a:rPr kumimoji="1" lang="ja-JP" altLang="en-US" sz="2400" dirty="0" smtClean="0">
                <a:latin typeface="メイリオ" pitchFamily="50" charset="-128"/>
                <a:ea typeface="メイリオ" pitchFamily="50" charset="-128"/>
                <a:cs typeface="メイリオ" pitchFamily="50" charset="-128"/>
              </a:rPr>
              <a:t>™」を通じて支払われます。</a:t>
            </a:r>
            <a:endParaRPr kumimoji="1" lang="en-US" altLang="ja-JP" sz="24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申請者は、あらかじめ</a:t>
            </a:r>
            <a:r>
              <a:rPr kumimoji="1" lang="en-US" altLang="ja-JP" sz="2000" dirty="0" err="1" smtClean="0">
                <a:latin typeface="メイリオ" pitchFamily="50" charset="-128"/>
                <a:ea typeface="メイリオ" pitchFamily="50" charset="-128"/>
                <a:cs typeface="メイリオ" pitchFamily="50" charset="-128"/>
              </a:rPr>
              <a:t>AlertPay</a:t>
            </a:r>
            <a:r>
              <a:rPr kumimoji="1" lang="ja-JP" altLang="en-US" sz="2000" dirty="0" smtClean="0">
                <a:latin typeface="メイリオ" pitchFamily="50" charset="-128"/>
                <a:ea typeface="メイリオ" pitchFamily="50" charset="-128"/>
                <a:cs typeface="メイリオ" pitchFamily="50" charset="-128"/>
              </a:rPr>
              <a:t>にアカウントを開設しておく必要があります。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en-US" altLang="ja-JP" sz="2000" dirty="0" err="1" smtClean="0">
                <a:latin typeface="メイリオ" pitchFamily="50" charset="-128"/>
                <a:ea typeface="メイリオ" pitchFamily="50" charset="-128"/>
                <a:cs typeface="メイリオ" pitchFamily="50" charset="-128"/>
              </a:rPr>
              <a:t>AlertPay</a:t>
            </a:r>
            <a:r>
              <a:rPr kumimoji="1" lang="ja-JP" altLang="en-US" sz="2000" dirty="0" smtClean="0">
                <a:latin typeface="メイリオ" pitchFamily="50" charset="-128"/>
                <a:ea typeface="メイリオ" pitchFamily="50" charset="-128"/>
                <a:cs typeface="メイリオ" pitchFamily="50" charset="-128"/>
              </a:rPr>
              <a:t>アカウントから、銀行口座への送金にかかる手数料は自己負担となります。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2000" dirty="0" smtClean="0">
                <a:latin typeface="メイリオ" pitchFamily="50" charset="-128"/>
                <a:ea typeface="メイリオ" pitchFamily="50" charset="-128"/>
                <a:cs typeface="メイリオ" pitchFamily="50" charset="-128"/>
              </a:rPr>
              <a:t>イベント資金援助は全て</a:t>
            </a:r>
            <a:r>
              <a:rPr kumimoji="1" lang="en-US" altLang="ja-JP" sz="2000" dirty="0" smtClean="0">
                <a:latin typeface="メイリオ" pitchFamily="50" charset="-128"/>
                <a:ea typeface="メイリオ" pitchFamily="50" charset="-128"/>
                <a:cs typeface="メイリオ" pitchFamily="50" charset="-128"/>
              </a:rPr>
              <a:t>US</a:t>
            </a:r>
            <a:r>
              <a:rPr kumimoji="1" lang="ja-JP" altLang="en-US" sz="2000" dirty="0" smtClean="0">
                <a:latin typeface="メイリオ" pitchFamily="50" charset="-128"/>
                <a:ea typeface="メイリオ" pitchFamily="50" charset="-128"/>
                <a:cs typeface="メイリオ" pitchFamily="50" charset="-128"/>
              </a:rPr>
              <a:t>ドルで扱われます。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en-US" altLang="ja-JP" sz="2000" dirty="0" smtClean="0">
                <a:latin typeface="メイリオ" pitchFamily="50" charset="-128"/>
                <a:ea typeface="メイリオ" pitchFamily="50" charset="-128"/>
                <a:cs typeface="メイリオ" pitchFamily="50" charset="-128"/>
              </a:rPr>
              <a:t>UGSS</a:t>
            </a:r>
            <a:r>
              <a:rPr kumimoji="1" lang="ja-JP" altLang="en-US" sz="2000" dirty="0" smtClean="0">
                <a:latin typeface="メイリオ" pitchFamily="50" charset="-128"/>
                <a:ea typeface="メイリオ" pitchFamily="50" charset="-128"/>
                <a:cs typeface="メイリオ" pitchFamily="50" charset="-128"/>
              </a:rPr>
              <a:t>コンシェルジェサービスでは、</a:t>
            </a:r>
            <a:r>
              <a:rPr kumimoji="1" lang="en-US" altLang="ja-JP" sz="2000" dirty="0" err="1" smtClean="0">
                <a:latin typeface="メイリオ" pitchFamily="50" charset="-128"/>
                <a:ea typeface="メイリオ" pitchFamily="50" charset="-128"/>
                <a:cs typeface="メイリオ" pitchFamily="50" charset="-128"/>
              </a:rPr>
              <a:t>AlertPay</a:t>
            </a:r>
            <a:r>
              <a:rPr kumimoji="1" lang="ja-JP" altLang="en-US" sz="2000" dirty="0" smtClean="0">
                <a:latin typeface="メイリオ" pitchFamily="50" charset="-128"/>
                <a:ea typeface="メイリオ" pitchFamily="50" charset="-128"/>
                <a:cs typeface="メイリオ" pitchFamily="50" charset="-128"/>
              </a:rPr>
              <a:t>に関してのサポートは一切行いません。</a:t>
            </a:r>
            <a:endParaRPr kumimoji="1" lang="en-US" altLang="ja-JP" sz="2000" dirty="0" smtClean="0">
              <a:latin typeface="メイリオ" pitchFamily="50" charset="-128"/>
              <a:ea typeface="メイリオ" pitchFamily="50" charset="-128"/>
              <a:cs typeface="メイリオ" pitchFamily="50" charset="-128"/>
            </a:endParaRPr>
          </a:p>
          <a:p>
            <a:pPr lvl="1"/>
            <a:endParaRPr kumimoji="1" lang="en-US" altLang="ja-JP" sz="2000" dirty="0" smtClean="0">
              <a:latin typeface="メイリオ" pitchFamily="50" charset="-128"/>
              <a:ea typeface="メイリオ" pitchFamily="50" charset="-128"/>
              <a:cs typeface="メイリオ" pitchFamily="50" charset="-128"/>
            </a:endParaRPr>
          </a:p>
          <a:p>
            <a:pPr lvl="1"/>
            <a:r>
              <a:rPr kumimoji="1" lang="en-US" altLang="ja-JP" sz="2000" dirty="0" err="1" smtClean="0">
                <a:latin typeface="メイリオ" pitchFamily="50" charset="-128"/>
                <a:ea typeface="メイリオ" pitchFamily="50" charset="-128"/>
                <a:cs typeface="メイリオ" pitchFamily="50" charset="-128"/>
              </a:rPr>
              <a:t>AlertPay</a:t>
            </a:r>
            <a:r>
              <a:rPr kumimoji="1" lang="ja-JP" altLang="en-US" sz="2000" dirty="0" smtClean="0">
                <a:latin typeface="メイリオ" pitchFamily="50" charset="-128"/>
                <a:ea typeface="メイリオ" pitchFamily="50" charset="-128"/>
                <a:cs typeface="メイリオ" pitchFamily="50" charset="-128"/>
              </a:rPr>
              <a:t>のご利用は、自己責任となります。</a:t>
            </a:r>
            <a:r>
              <a:rPr kumimoji="1" lang="en-US" altLang="ja-JP" sz="2000" dirty="0" smtClean="0">
                <a:latin typeface="メイリオ" pitchFamily="50" charset="-128"/>
                <a:ea typeface="メイリオ" pitchFamily="50" charset="-128"/>
                <a:cs typeface="メイリオ" pitchFamily="50" charset="-128"/>
              </a:rPr>
              <a:t/>
            </a:r>
            <a:br>
              <a:rPr kumimoji="1" lang="en-US" altLang="ja-JP" sz="2000" dirty="0" smtClean="0">
                <a:latin typeface="メイリオ" pitchFamily="50" charset="-128"/>
                <a:ea typeface="メイリオ" pitchFamily="50" charset="-128"/>
                <a:cs typeface="メイリオ" pitchFamily="50" charset="-128"/>
              </a:rPr>
            </a:br>
            <a:r>
              <a:rPr kumimoji="1" lang="ja-JP" altLang="en-US" sz="2000" dirty="0" smtClean="0">
                <a:latin typeface="メイリオ" pitchFamily="50" charset="-128"/>
                <a:ea typeface="メイリオ" pitchFamily="50" charset="-128"/>
                <a:cs typeface="メイリオ" pitchFamily="50" charset="-128"/>
              </a:rPr>
              <a:t>利用することによって発生するかもしれない全ての不利益や問題に関し、マイクロソフト株式会社、</a:t>
            </a:r>
            <a:r>
              <a:rPr kumimoji="1" lang="en-US" altLang="ja-JP" sz="2000" dirty="0" smtClean="0">
                <a:latin typeface="メイリオ" pitchFamily="50" charset="-128"/>
                <a:ea typeface="メイリオ" pitchFamily="50" charset="-128"/>
                <a:cs typeface="メイリオ" pitchFamily="50" charset="-128"/>
              </a:rPr>
              <a:t>Microsoft Community Ring</a:t>
            </a:r>
            <a:r>
              <a:rPr kumimoji="1" lang="ja-JP" altLang="en-US" sz="2000" dirty="0" smtClean="0">
                <a:latin typeface="メイリオ" pitchFamily="50" charset="-128"/>
                <a:ea typeface="メイリオ" pitchFamily="50" charset="-128"/>
                <a:cs typeface="メイリオ" pitchFamily="50" charset="-128"/>
              </a:rPr>
              <a:t>事務局は一切の責任を負いません。</a:t>
            </a:r>
            <a:endParaRPr kumimoji="1" lang="ja-JP" altLang="en-US" sz="2000" dirty="0">
              <a:latin typeface="メイリオ" pitchFamily="50" charset="-128"/>
              <a:ea typeface="メイリオ" pitchFamily="50" charset="-128"/>
              <a:cs typeface="メイリオ" pitchFamily="50" charset="-128"/>
            </a:endParaRPr>
          </a:p>
        </p:txBody>
      </p:sp>
      <p:sp>
        <p:nvSpPr>
          <p:cNvPr id="5" name="スライド番号プレースホルダ 4"/>
          <p:cNvSpPr>
            <a:spLocks noGrp="1"/>
          </p:cNvSpPr>
          <p:nvPr>
            <p:ph type="sldNum" sz="quarter" idx="4"/>
          </p:nvPr>
        </p:nvSpPr>
        <p:spPr/>
        <p:txBody>
          <a:bodyPr/>
          <a:lstStyle/>
          <a:p>
            <a:fld id="{641F1B42-5258-4299-81C3-637C69DC5E77}" type="slidenum">
              <a:rPr kumimoji="1" lang="ja-JP" altLang="en-US" smtClean="0"/>
              <a:pPr/>
              <a:t>38</a:t>
            </a:fld>
            <a:endParaRPr kumimoji="1" lang="ja-JP" alt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427038"/>
            <a:ext cx="8077200" cy="411162"/>
          </a:xfrm>
          <a:prstGeom prst="rect">
            <a:avLst/>
          </a:prstGeom>
        </p:spPr>
        <p:txBody>
          <a:bodyPr vert="horz" wrap="none" lIns="0" tIns="0" rIns="0" bIns="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UGSS</a:t>
            </a:r>
            <a:r>
              <a:rPr kumimoji="0" lang="ja-JP" altLang="en-US" sz="28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コンシェルジェサービスとは</a:t>
            </a:r>
            <a:endParaRPr kumimoji="0" lang="en-US" sz="28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7" name="Content Placeholder 2"/>
          <p:cNvSpPr>
            <a:spLocks noGrp="1"/>
          </p:cNvSpPr>
          <p:nvPr>
            <p:ph idx="1"/>
          </p:nvPr>
        </p:nvSpPr>
        <p:spPr>
          <a:xfrm>
            <a:off x="304800" y="1554162"/>
            <a:ext cx="8686800" cy="4922838"/>
          </a:xfrm>
        </p:spPr>
        <p:txBody>
          <a:bodyPr>
            <a:normAutofit/>
          </a:bodyPr>
          <a:lstStyle/>
          <a:p>
            <a:pPr marL="233363" indent="-233363" fontAlgn="ctr">
              <a:buFont typeface="Arial" pitchFamily="34" charset="0"/>
              <a:buChar char="•"/>
            </a:pPr>
            <a:r>
              <a:rPr lang="en-US" altLang="ja-JP" sz="1800" dirty="0" smtClean="0">
                <a:latin typeface="メイリオ" pitchFamily="50" charset="-128"/>
                <a:ea typeface="メイリオ" pitchFamily="50" charset="-128"/>
                <a:cs typeface="メイリオ" pitchFamily="50" charset="-128"/>
              </a:rPr>
              <a:t>Microsoft Community Ring </a:t>
            </a:r>
            <a:r>
              <a:rPr lang="ja-JP" altLang="en-US" sz="1800" dirty="0" smtClean="0">
                <a:latin typeface="メイリオ" pitchFamily="50" charset="-128"/>
                <a:ea typeface="メイリオ" pitchFamily="50" charset="-128"/>
                <a:cs typeface="メイリオ" pitchFamily="50" charset="-128"/>
              </a:rPr>
              <a:t>事務局が、日本のテクニカルコミュニティの</a:t>
            </a:r>
            <a:r>
              <a:rPr lang="en-US" altLang="ja-JP" sz="1800" dirty="0" smtClean="0">
                <a:latin typeface="メイリオ" pitchFamily="50" charset="-128"/>
                <a:ea typeface="メイリオ" pitchFamily="50" charset="-128"/>
                <a:cs typeface="メイリオ" pitchFamily="50" charset="-128"/>
              </a:rPr>
              <a:t>UGSS</a:t>
            </a:r>
            <a:r>
              <a:rPr lang="ja-JP" altLang="en-US" sz="1800" dirty="0" smtClean="0">
                <a:latin typeface="メイリオ" pitchFamily="50" charset="-128"/>
                <a:ea typeface="メイリオ" pitchFamily="50" charset="-128"/>
                <a:cs typeface="メイリオ" pitchFamily="50" charset="-128"/>
              </a:rPr>
              <a:t>利用をお手伝いします。</a:t>
            </a:r>
            <a:endParaRPr lang="en-US" altLang="ja-JP" sz="1800" dirty="0" smtClean="0">
              <a:latin typeface="メイリオ" pitchFamily="50" charset="-128"/>
              <a:ea typeface="メイリオ" pitchFamily="50" charset="-128"/>
              <a:cs typeface="メイリオ" pitchFamily="50" charset="-128"/>
            </a:endParaRPr>
          </a:p>
          <a:p>
            <a:pPr marL="233363" indent="-233363" fontAlgn="ctr">
              <a:buFont typeface="Arial" pitchFamily="34" charset="0"/>
              <a:buChar char="•"/>
            </a:pPr>
            <a:r>
              <a:rPr lang="en-US" altLang="ja-JP" sz="1800" dirty="0" smtClean="0">
                <a:latin typeface="メイリオ" pitchFamily="50" charset="-128"/>
                <a:ea typeface="メイリオ" pitchFamily="50" charset="-128"/>
                <a:cs typeface="メイリオ" pitchFamily="50" charset="-128"/>
              </a:rPr>
              <a:t>UGSS</a:t>
            </a:r>
            <a:r>
              <a:rPr lang="ja-JP" altLang="en-US" sz="1800" dirty="0" err="1" smtClean="0">
                <a:latin typeface="メイリオ" pitchFamily="50" charset="-128"/>
                <a:ea typeface="メイリオ" pitchFamily="50" charset="-128"/>
                <a:cs typeface="メイリオ" pitchFamily="50" charset="-128"/>
              </a:rPr>
              <a:t>が提</a:t>
            </a:r>
            <a:r>
              <a:rPr lang="ja-JP" altLang="en-US" sz="1800" dirty="0" smtClean="0">
                <a:latin typeface="メイリオ" pitchFamily="50" charset="-128"/>
                <a:ea typeface="メイリオ" pitchFamily="50" charset="-128"/>
                <a:cs typeface="メイリオ" pitchFamily="50" charset="-128"/>
              </a:rPr>
              <a:t>供しているサービスの中で、もっともメリットが大きいと思われる</a:t>
            </a:r>
            <a:r>
              <a:rPr lang="en-US" altLang="ja-JP" sz="1800" dirty="0" smtClean="0">
                <a:latin typeface="メイリオ" pitchFamily="50" charset="-128"/>
                <a:ea typeface="メイリオ" pitchFamily="50" charset="-128"/>
                <a:cs typeface="メイリオ" pitchFamily="50" charset="-128"/>
              </a:rPr>
              <a:t/>
            </a:r>
            <a:br>
              <a:rPr lang="en-US" altLang="ja-JP" sz="1800" dirty="0" smtClean="0">
                <a:latin typeface="メイリオ" pitchFamily="50" charset="-128"/>
                <a:ea typeface="メイリオ" pitchFamily="50" charset="-128"/>
                <a:cs typeface="メイリオ" pitchFamily="50" charset="-128"/>
              </a:rPr>
            </a:br>
            <a:r>
              <a:rPr lang="ja-JP" altLang="en-US" sz="1800" dirty="0" smtClean="0">
                <a:latin typeface="メイリオ" pitchFamily="50" charset="-128"/>
                <a:ea typeface="メイリオ" pitchFamily="50" charset="-128"/>
                <a:cs typeface="メイリオ" pitchFamily="50" charset="-128"/>
              </a:rPr>
              <a:t>「イベント資金援助」サービスにフォーカスしてサポートを行います。</a:t>
            </a:r>
            <a:endParaRPr lang="en-US" altLang="ja-JP" sz="1800" dirty="0" smtClean="0">
              <a:latin typeface="メイリオ" pitchFamily="50" charset="-128"/>
              <a:ea typeface="メイリオ" pitchFamily="50" charset="-128"/>
              <a:cs typeface="メイリオ" pitchFamily="50" charset="-128"/>
            </a:endParaRPr>
          </a:p>
          <a:p>
            <a:pPr marL="233363" indent="-233363" fontAlgn="ctr">
              <a:buNone/>
            </a:pPr>
            <a:r>
              <a:rPr lang="en-US" sz="1800" dirty="0" smtClean="0">
                <a:latin typeface="メイリオ" pitchFamily="50" charset="-128"/>
                <a:ea typeface="メイリオ" pitchFamily="50" charset="-128"/>
                <a:cs typeface="メイリオ" pitchFamily="50" charset="-128"/>
              </a:rPr>
              <a:t>  </a:t>
            </a:r>
          </a:p>
          <a:p>
            <a:pPr marL="750888" lvl="1" indent="-233363" fontAlgn="ctr">
              <a:buFont typeface="Arial" pitchFamily="34" charset="0"/>
              <a:buChar char="•"/>
            </a:pPr>
            <a:r>
              <a:rPr lang="en-US" altLang="ja-JP" sz="1400" dirty="0" smtClean="0">
                <a:latin typeface="メイリオ" pitchFamily="50" charset="-128"/>
                <a:ea typeface="メイリオ" pitchFamily="50" charset="-128"/>
                <a:cs typeface="メイリオ" pitchFamily="50" charset="-128"/>
              </a:rPr>
              <a:t>UGSS</a:t>
            </a:r>
            <a:r>
              <a:rPr lang="ja-JP" altLang="en-US" sz="1400" dirty="0" smtClean="0">
                <a:latin typeface="メイリオ" pitchFamily="50" charset="-128"/>
                <a:ea typeface="メイリオ" pitchFamily="50" charset="-128"/>
                <a:cs typeface="メイリオ" pitchFamily="50" charset="-128"/>
              </a:rPr>
              <a:t> </a:t>
            </a:r>
            <a:r>
              <a:rPr lang="en-US" altLang="ja-JP" sz="1400" dirty="0" smtClean="0">
                <a:latin typeface="メイリオ" pitchFamily="50" charset="-128"/>
                <a:ea typeface="メイリオ" pitchFamily="50" charset="-128"/>
                <a:cs typeface="メイリオ" pitchFamily="50" charset="-128"/>
              </a:rPr>
              <a:t>Web</a:t>
            </a:r>
            <a:r>
              <a:rPr lang="ja-JP" altLang="en-US" sz="1400" dirty="0" smtClean="0">
                <a:latin typeface="メイリオ" pitchFamily="50" charset="-128"/>
                <a:ea typeface="メイリオ" pitchFamily="50" charset="-128"/>
                <a:cs typeface="メイリオ" pitchFamily="50" charset="-128"/>
              </a:rPr>
              <a:t>サイトでは 「イベント資金援助」以外にもさまざまなサービスを提供しています。</a:t>
            </a:r>
            <a:r>
              <a:rPr lang="en-US" altLang="ja-JP" sz="1400" dirty="0" smtClean="0">
                <a:latin typeface="メイリオ" pitchFamily="50" charset="-128"/>
                <a:ea typeface="メイリオ" pitchFamily="50" charset="-128"/>
                <a:cs typeface="メイリオ" pitchFamily="50" charset="-128"/>
              </a:rPr>
              <a:t/>
            </a:r>
            <a:br>
              <a:rPr lang="en-US" altLang="ja-JP" sz="1400" dirty="0" smtClean="0">
                <a:latin typeface="メイリオ" pitchFamily="50" charset="-128"/>
                <a:ea typeface="メイリオ" pitchFamily="50" charset="-128"/>
                <a:cs typeface="メイリオ" pitchFamily="50" charset="-128"/>
              </a:rPr>
            </a:br>
            <a:r>
              <a:rPr lang="en-US" altLang="ja-JP" sz="1400" dirty="0" smtClean="0">
                <a:latin typeface="メイリオ" pitchFamily="50" charset="-128"/>
                <a:ea typeface="メイリオ" pitchFamily="50" charset="-128"/>
                <a:cs typeface="メイリオ" pitchFamily="50" charset="-128"/>
              </a:rPr>
              <a:t>UG</a:t>
            </a:r>
            <a:r>
              <a:rPr lang="ja-JP" altLang="en-US" sz="1400" dirty="0" smtClean="0">
                <a:latin typeface="メイリオ" pitchFamily="50" charset="-128"/>
                <a:ea typeface="メイリオ" pitchFamily="50" charset="-128"/>
                <a:cs typeface="メイリオ" pitchFamily="50" charset="-128"/>
              </a:rPr>
              <a:t>登録によりこれらのサービスの利用は可能になります。（現在</a:t>
            </a:r>
            <a:r>
              <a:rPr lang="en-US" altLang="ja-JP" sz="1400" dirty="0" smtClean="0">
                <a:latin typeface="メイリオ" pitchFamily="50" charset="-128"/>
                <a:ea typeface="メイリオ" pitchFamily="50" charset="-128"/>
                <a:cs typeface="メイリオ" pitchFamily="50" charset="-128"/>
              </a:rPr>
              <a:t>UI</a:t>
            </a:r>
            <a:r>
              <a:rPr lang="ja-JP" altLang="en-US" sz="1400" dirty="0" smtClean="0">
                <a:latin typeface="メイリオ" pitchFamily="50" charset="-128"/>
                <a:ea typeface="メイリオ" pitchFamily="50" charset="-128"/>
                <a:cs typeface="メイリオ" pitchFamily="50" charset="-128"/>
              </a:rPr>
              <a:t>は英語のみです。）</a:t>
            </a:r>
            <a:endParaRPr lang="en-US" altLang="ja-JP" sz="1400" dirty="0" smtClean="0">
              <a:latin typeface="メイリオ" pitchFamily="50" charset="-128"/>
              <a:ea typeface="メイリオ" pitchFamily="50" charset="-128"/>
              <a:cs typeface="メイリオ" pitchFamily="50" charset="-128"/>
            </a:endParaRPr>
          </a:p>
          <a:p>
            <a:pPr marL="750888" lvl="1" indent="-233363" fontAlgn="ctr">
              <a:buFont typeface="Arial" pitchFamily="34" charset="0"/>
              <a:buChar char="•"/>
            </a:pPr>
            <a:r>
              <a:rPr lang="ja-JP" altLang="en-US" sz="1400" dirty="0" smtClean="0">
                <a:latin typeface="メイリオ" pitchFamily="50" charset="-128"/>
                <a:ea typeface="メイリオ" pitchFamily="50" charset="-128"/>
                <a:cs typeface="メイリオ" pitchFamily="50" charset="-128"/>
              </a:rPr>
              <a:t>ただし「イベント資金援助」以外は</a:t>
            </a:r>
            <a:r>
              <a:rPr lang="en-US" altLang="ja-JP" sz="1400" dirty="0" smtClean="0">
                <a:solidFill>
                  <a:schemeClr val="bg2">
                    <a:lumMod val="60000"/>
                    <a:lumOff val="40000"/>
                  </a:schemeClr>
                </a:solidFill>
                <a:latin typeface="メイリオ" pitchFamily="50" charset="-128"/>
                <a:ea typeface="メイリオ" pitchFamily="50" charset="-128"/>
                <a:cs typeface="メイリオ" pitchFamily="50" charset="-128"/>
              </a:rPr>
              <a:t>UGSS</a:t>
            </a:r>
            <a:r>
              <a:rPr lang="ja-JP" altLang="en-US" sz="1400" dirty="0" smtClean="0">
                <a:solidFill>
                  <a:schemeClr val="bg2">
                    <a:lumMod val="60000"/>
                    <a:lumOff val="40000"/>
                  </a:schemeClr>
                </a:solidFill>
                <a:latin typeface="メイリオ" pitchFamily="50" charset="-128"/>
                <a:ea typeface="メイリオ" pitchFamily="50" charset="-128"/>
                <a:cs typeface="メイリオ" pitchFamily="50" charset="-128"/>
              </a:rPr>
              <a:t>コンシェルジェサービスのサポート対象外</a:t>
            </a:r>
            <a:r>
              <a:rPr lang="ja-JP" altLang="en-US" sz="1400" dirty="0" smtClean="0">
                <a:latin typeface="メイリオ" pitchFamily="50" charset="-128"/>
                <a:ea typeface="メイリオ" pitchFamily="50" charset="-128"/>
                <a:cs typeface="メイリオ" pitchFamily="50" charset="-128"/>
              </a:rPr>
              <a:t>となります。</a:t>
            </a:r>
            <a:endParaRPr lang="en-US" altLang="ja-JP" sz="1400" dirty="0" smtClean="0">
              <a:latin typeface="メイリオ" pitchFamily="50" charset="-128"/>
              <a:ea typeface="メイリオ" pitchFamily="50" charset="-128"/>
              <a:cs typeface="メイリオ" pitchFamily="50" charset="-128"/>
            </a:endParaRPr>
          </a:p>
          <a:p>
            <a:pPr marL="750888" lvl="1" indent="-233363" fontAlgn="ctr">
              <a:buNone/>
            </a:pPr>
            <a:r>
              <a:rPr lang="en-US" sz="1400" dirty="0" smtClean="0">
                <a:latin typeface="メイリオ" pitchFamily="50" charset="-128"/>
                <a:ea typeface="メイリオ" pitchFamily="50" charset="-128"/>
                <a:cs typeface="メイリオ" pitchFamily="50" charset="-128"/>
              </a:rPr>
              <a:t> 	</a:t>
            </a:r>
          </a:p>
          <a:p>
            <a:pPr marL="750888" lvl="1" indent="-233363" fontAlgn="ctr">
              <a:buNone/>
            </a:pPr>
            <a:endParaRPr lang="en-US" sz="1400" dirty="0" smtClean="0">
              <a:latin typeface="メイリオ" pitchFamily="50" charset="-128"/>
              <a:ea typeface="メイリオ" pitchFamily="50" charset="-128"/>
              <a:cs typeface="メイリオ" pitchFamily="50" charset="-128"/>
            </a:endParaRPr>
          </a:p>
          <a:p>
            <a:pPr marL="750888" lvl="1" indent="-233363" fontAlgn="ctr">
              <a:buNone/>
            </a:pPr>
            <a:endParaRPr lang="en-US" sz="1400" dirty="0" smtClean="0">
              <a:latin typeface="メイリオ" pitchFamily="50" charset="-128"/>
              <a:ea typeface="メイリオ" pitchFamily="50" charset="-128"/>
              <a:cs typeface="メイリオ" pitchFamily="50" charset="-128"/>
            </a:endParaRPr>
          </a:p>
          <a:p>
            <a:pPr marL="750888" lvl="1" indent="-233363" fontAlgn="ctr">
              <a:buNone/>
            </a:pPr>
            <a:endParaRPr lang="en-US" sz="1400" dirty="0" smtClean="0">
              <a:latin typeface="メイリオ" pitchFamily="50" charset="-128"/>
              <a:ea typeface="メイリオ" pitchFamily="50" charset="-128"/>
              <a:cs typeface="メイリオ" pitchFamily="50" charset="-128"/>
            </a:endParaRPr>
          </a:p>
          <a:p>
            <a:pPr marL="750888" lvl="1" indent="-233363" fontAlgn="ctr">
              <a:buNone/>
            </a:pPr>
            <a:endParaRPr lang="en-US" sz="1400" dirty="0" smtClean="0">
              <a:latin typeface="メイリオ" pitchFamily="50" charset="-128"/>
              <a:ea typeface="メイリオ" pitchFamily="50" charset="-128"/>
              <a:cs typeface="メイリオ" pitchFamily="50" charset="-128"/>
            </a:endParaRPr>
          </a:p>
          <a:p>
            <a:pPr marL="750888" lvl="1" indent="-233363" fontAlgn="ctr">
              <a:buNone/>
            </a:pPr>
            <a:r>
              <a:rPr lang="ja-JP" altLang="en-US" sz="1400" dirty="0" smtClean="0">
                <a:latin typeface="メイリオ" pitchFamily="50" charset="-128"/>
                <a:ea typeface="メイリオ" pitchFamily="50" charset="-128"/>
                <a:cs typeface="メイリオ" pitchFamily="50" charset="-128"/>
              </a:rPr>
              <a:t>　</a:t>
            </a:r>
            <a:endParaRPr lang="en-US" altLang="ja-JP" sz="1400" dirty="0" smtClean="0">
              <a:latin typeface="メイリオ" pitchFamily="50" charset="-128"/>
              <a:ea typeface="メイリオ" pitchFamily="50" charset="-128"/>
              <a:cs typeface="メイリオ" pitchFamily="50" charset="-128"/>
            </a:endParaRPr>
          </a:p>
          <a:p>
            <a:pPr marL="750888" lvl="1" indent="-233363" fontAlgn="ctr">
              <a:buNone/>
            </a:pPr>
            <a:r>
              <a:rPr lang="ja-JP" altLang="en-US" sz="1400" dirty="0" smtClean="0">
                <a:latin typeface="メイリオ" pitchFamily="50" charset="-128"/>
                <a:ea typeface="メイリオ" pitchFamily="50" charset="-128"/>
                <a:cs typeface="メイリオ" pitchFamily="50" charset="-128"/>
              </a:rPr>
              <a:t>　</a:t>
            </a:r>
            <a:endParaRPr lang="en-US" sz="1400" dirty="0" smtClean="0">
              <a:latin typeface="メイリオ" pitchFamily="50" charset="-128"/>
              <a:ea typeface="メイリオ" pitchFamily="50" charset="-128"/>
              <a:cs typeface="メイリオ" pitchFamily="50" charset="-128"/>
            </a:endParaRPr>
          </a:p>
          <a:p>
            <a:pPr marL="750888" lvl="1" indent="-233363" fontAlgn="ctr">
              <a:buNone/>
            </a:pPr>
            <a:r>
              <a:rPr lang="ja-JP" altLang="en-US" sz="1400" dirty="0" smtClean="0">
                <a:latin typeface="メイリオ" pitchFamily="50" charset="-128"/>
                <a:ea typeface="メイリオ" pitchFamily="50" charset="-128"/>
                <a:cs typeface="メイリオ" pitchFamily="50" charset="-128"/>
              </a:rPr>
              <a:t>　</a:t>
            </a:r>
            <a:endParaRPr lang="en-US" sz="1400" dirty="0" smtClean="0">
              <a:latin typeface="メイリオ" pitchFamily="50" charset="-128"/>
              <a:ea typeface="メイリオ" pitchFamily="50" charset="-128"/>
              <a:cs typeface="メイリオ" pitchFamily="50" charset="-128"/>
            </a:endParaRPr>
          </a:p>
          <a:p>
            <a:pPr marL="750888" lvl="1" indent="-233363" fontAlgn="ctr">
              <a:buNone/>
            </a:pPr>
            <a:r>
              <a:rPr lang="ja-JP" altLang="en-US" sz="1400" dirty="0" smtClean="0">
                <a:latin typeface="メイリオ" pitchFamily="50" charset="-128"/>
                <a:ea typeface="メイリオ" pitchFamily="50" charset="-128"/>
                <a:cs typeface="メイリオ" pitchFamily="50" charset="-128"/>
              </a:rPr>
              <a:t>　</a:t>
            </a:r>
            <a:endParaRPr lang="en-US" sz="1400" dirty="0" smtClean="0">
              <a:latin typeface="メイリオ" pitchFamily="50" charset="-128"/>
              <a:ea typeface="メイリオ" pitchFamily="50" charset="-128"/>
              <a:cs typeface="メイリオ" pitchFamily="50" charset="-128"/>
            </a:endParaRPr>
          </a:p>
          <a:p>
            <a:pPr marL="750888" lvl="1" indent="-233363" fontAlgn="ctr">
              <a:buNone/>
            </a:pPr>
            <a:endParaRPr lang="en-US" sz="1400" dirty="0" smtClean="0">
              <a:latin typeface="メイリオ" pitchFamily="50" charset="-128"/>
              <a:ea typeface="メイリオ" pitchFamily="50" charset="-128"/>
              <a:cs typeface="メイリオ" pitchFamily="50" charset="-128"/>
            </a:endParaRPr>
          </a:p>
        </p:txBody>
      </p:sp>
      <p:cxnSp>
        <p:nvCxnSpPr>
          <p:cNvPr id="6" name="直線コネクタ 5"/>
          <p:cNvCxnSpPr/>
          <p:nvPr/>
        </p:nvCxnSpPr>
        <p:spPr>
          <a:xfrm>
            <a:off x="304800" y="2743200"/>
            <a:ext cx="8458200" cy="0"/>
          </a:xfrm>
          <a:prstGeom prst="line">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p:nvPicPr>
        <p:blipFill>
          <a:blip r:embed="rId3" cstate="print"/>
          <a:srcRect/>
          <a:stretch>
            <a:fillRect/>
          </a:stretch>
        </p:blipFill>
        <p:spPr bwMode="auto">
          <a:xfrm>
            <a:off x="1295400" y="3581400"/>
            <a:ext cx="5791200" cy="3098504"/>
          </a:xfrm>
          <a:prstGeom prst="rect">
            <a:avLst/>
          </a:prstGeom>
          <a:noFill/>
          <a:ln w="9525">
            <a:solidFill>
              <a:schemeClr val="bg1"/>
            </a:solidFill>
            <a:miter lim="800000"/>
            <a:headEnd/>
            <a:tailEnd/>
          </a:ln>
          <a:effectLst/>
        </p:spPr>
      </p:pic>
      <p:cxnSp>
        <p:nvCxnSpPr>
          <p:cNvPr id="13" name="Straight Arrow Connector 8"/>
          <p:cNvCxnSpPr/>
          <p:nvPr/>
        </p:nvCxnSpPr>
        <p:spPr>
          <a:xfrm flipV="1">
            <a:off x="5486400" y="3962400"/>
            <a:ext cx="838200" cy="1588"/>
          </a:xfrm>
          <a:prstGeom prst="straightConnector1">
            <a:avLst/>
          </a:prstGeom>
          <a:ln w="190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0"/>
          <p:cNvCxnSpPr/>
          <p:nvPr/>
        </p:nvCxnSpPr>
        <p:spPr>
          <a:xfrm flipV="1">
            <a:off x="5486400" y="4953000"/>
            <a:ext cx="838200" cy="1588"/>
          </a:xfrm>
          <a:prstGeom prst="straightConnector1">
            <a:avLst/>
          </a:prstGeom>
          <a:ln w="190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2"/>
          <p:cNvCxnSpPr/>
          <p:nvPr/>
        </p:nvCxnSpPr>
        <p:spPr>
          <a:xfrm flipV="1">
            <a:off x="5486400" y="5410200"/>
            <a:ext cx="838200" cy="1588"/>
          </a:xfrm>
          <a:prstGeom prst="straightConnector1">
            <a:avLst/>
          </a:prstGeom>
          <a:ln w="190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3"/>
          <p:cNvCxnSpPr/>
          <p:nvPr/>
        </p:nvCxnSpPr>
        <p:spPr>
          <a:xfrm flipV="1">
            <a:off x="5486400" y="6553200"/>
            <a:ext cx="838200" cy="1588"/>
          </a:xfrm>
          <a:prstGeom prst="straightConnector1">
            <a:avLst/>
          </a:prstGeom>
          <a:ln w="190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4"/>
          <p:cNvCxnSpPr/>
          <p:nvPr/>
        </p:nvCxnSpPr>
        <p:spPr>
          <a:xfrm flipV="1">
            <a:off x="5486400" y="6096000"/>
            <a:ext cx="838200" cy="1588"/>
          </a:xfrm>
          <a:prstGeom prst="straightConnector1">
            <a:avLst/>
          </a:prstGeom>
          <a:ln w="1905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8" name="TextBox 23"/>
          <p:cNvSpPr txBox="1"/>
          <p:nvPr/>
        </p:nvSpPr>
        <p:spPr>
          <a:xfrm>
            <a:off x="4114800" y="3810000"/>
            <a:ext cx="2016428"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228600" indent="-228600" defTabSz="914400">
              <a:buFont typeface="Arial" pitchFamily="34" charset="0"/>
              <a:buChar char="•"/>
            </a:pPr>
            <a:r>
              <a:rPr lang="ja-JP" altLang="en-US" sz="700" b="1" dirty="0" smtClean="0">
                <a:solidFill>
                  <a:srgbClr val="FF0000"/>
                </a:solidFill>
                <a:latin typeface="メイリオ" pitchFamily="50" charset="-128"/>
                <a:ea typeface="メイリオ" pitchFamily="50" charset="-128"/>
                <a:cs typeface="メイリオ" pitchFamily="50" charset="-128"/>
              </a:rPr>
              <a:t>イベントで使用したコンテンツの管理</a:t>
            </a:r>
            <a:endParaRPr lang="en-US" altLang="ja-JP" sz="700" b="1" dirty="0" smtClean="0">
              <a:solidFill>
                <a:srgbClr val="FF0000"/>
              </a:solidFill>
              <a:latin typeface="メイリオ" pitchFamily="50" charset="-128"/>
              <a:ea typeface="メイリオ" pitchFamily="50" charset="-128"/>
              <a:cs typeface="メイリオ" pitchFamily="50" charset="-128"/>
            </a:endParaRPr>
          </a:p>
          <a:p>
            <a:pPr marL="228600" indent="-228600" defTabSz="914400">
              <a:buFont typeface="Arial" pitchFamily="34" charset="0"/>
              <a:buChar char="•"/>
            </a:pPr>
            <a:r>
              <a:rPr lang="ja-JP" altLang="en-US" sz="700" b="1" dirty="0" smtClean="0">
                <a:solidFill>
                  <a:srgbClr val="FF0000"/>
                </a:solidFill>
                <a:latin typeface="メイリオ" pitchFamily="50" charset="-128"/>
                <a:ea typeface="メイリオ" pitchFamily="50" charset="-128"/>
                <a:cs typeface="メイリオ" pitchFamily="50" charset="-128"/>
              </a:rPr>
              <a:t>ユーザーグループ全体の情報編集</a:t>
            </a:r>
            <a:endParaRPr lang="en-US" sz="700" b="1" dirty="0">
              <a:solidFill>
                <a:srgbClr val="FF0000"/>
              </a:solidFill>
              <a:latin typeface="メイリオ" pitchFamily="50" charset="-128"/>
              <a:ea typeface="メイリオ" pitchFamily="50" charset="-128"/>
              <a:cs typeface="メイリオ" pitchFamily="50" charset="-128"/>
            </a:endParaRPr>
          </a:p>
        </p:txBody>
      </p:sp>
      <p:sp>
        <p:nvSpPr>
          <p:cNvPr id="9" name="TextBox 25"/>
          <p:cNvSpPr txBox="1"/>
          <p:nvPr/>
        </p:nvSpPr>
        <p:spPr>
          <a:xfrm>
            <a:off x="4114800" y="4724400"/>
            <a:ext cx="2016428" cy="523220"/>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228600" indent="-228600" defTabSz="914400">
              <a:buFont typeface="Arial" pitchFamily="34" charset="0"/>
              <a:buChar char="•"/>
            </a:pPr>
            <a:r>
              <a:rPr lang="ja-JP" altLang="en-US" sz="700" b="1" dirty="0" smtClean="0">
                <a:solidFill>
                  <a:srgbClr val="FF0000"/>
                </a:solidFill>
              </a:rPr>
              <a:t>メンバーの追加・管理</a:t>
            </a:r>
            <a:endParaRPr lang="en-US" altLang="ja-JP" sz="700" b="1" dirty="0" smtClean="0">
              <a:solidFill>
                <a:srgbClr val="FF0000"/>
              </a:solidFill>
            </a:endParaRPr>
          </a:p>
          <a:p>
            <a:pPr marL="228600" indent="-228600" defTabSz="914400">
              <a:buFont typeface="Arial" pitchFamily="34" charset="0"/>
              <a:buChar char="•"/>
            </a:pPr>
            <a:r>
              <a:rPr lang="ja-JP" altLang="en-US" sz="700" b="1" dirty="0" smtClean="0">
                <a:solidFill>
                  <a:srgbClr val="FF0000"/>
                </a:solidFill>
              </a:rPr>
              <a:t>メンバーを登録することにより、全員にメールを送ったり、選択したメンバーにメールを送信可能</a:t>
            </a:r>
            <a:endParaRPr lang="en-US" sz="700" b="1" dirty="0">
              <a:solidFill>
                <a:srgbClr val="FF0000"/>
              </a:solidFill>
            </a:endParaRPr>
          </a:p>
        </p:txBody>
      </p:sp>
      <p:sp>
        <p:nvSpPr>
          <p:cNvPr id="10" name="TextBox 26"/>
          <p:cNvSpPr txBox="1"/>
          <p:nvPr/>
        </p:nvSpPr>
        <p:spPr>
          <a:xfrm>
            <a:off x="4114800" y="5257800"/>
            <a:ext cx="2016428" cy="30777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228600" indent="-228600" defTabSz="914400">
              <a:buFont typeface="Arial" pitchFamily="34" charset="0"/>
              <a:buChar char="•"/>
            </a:pPr>
            <a:r>
              <a:rPr lang="ja-JP" altLang="en-US" sz="700" b="1" dirty="0" smtClean="0">
                <a:solidFill>
                  <a:srgbClr val="FF0000"/>
                </a:solidFill>
                <a:latin typeface="メイリオ" pitchFamily="50" charset="-128"/>
                <a:ea typeface="メイリオ" pitchFamily="50" charset="-128"/>
                <a:cs typeface="メイリオ" pitchFamily="50" charset="-128"/>
              </a:rPr>
              <a:t>イベントをカレンダーに追加</a:t>
            </a:r>
            <a:endParaRPr lang="en-US" altLang="ja-JP" sz="700" b="1" dirty="0" smtClean="0">
              <a:solidFill>
                <a:srgbClr val="FF0000"/>
              </a:solidFill>
              <a:latin typeface="メイリオ" pitchFamily="50" charset="-128"/>
              <a:ea typeface="メイリオ" pitchFamily="50" charset="-128"/>
              <a:cs typeface="メイリオ" pitchFamily="50" charset="-128"/>
            </a:endParaRPr>
          </a:p>
          <a:p>
            <a:pPr marL="228600" indent="-228600" defTabSz="914400">
              <a:buFont typeface="Arial" pitchFamily="34" charset="0"/>
              <a:buChar char="•"/>
            </a:pPr>
            <a:r>
              <a:rPr lang="ja-JP" altLang="en-US" sz="700" b="1" dirty="0" smtClean="0">
                <a:solidFill>
                  <a:srgbClr val="FF0000"/>
                </a:solidFill>
                <a:latin typeface="メイリオ" pitchFamily="50" charset="-128"/>
                <a:ea typeface="メイリオ" pitchFamily="50" charset="-128"/>
                <a:cs typeface="メイリオ" pitchFamily="50" charset="-128"/>
              </a:rPr>
              <a:t>ファンドの請求</a:t>
            </a:r>
            <a:endParaRPr lang="en-US" sz="700" b="1" dirty="0">
              <a:solidFill>
                <a:srgbClr val="FF0000"/>
              </a:solidFill>
              <a:latin typeface="メイリオ" pitchFamily="50" charset="-128"/>
              <a:ea typeface="メイリオ" pitchFamily="50" charset="-128"/>
              <a:cs typeface="メイリオ" pitchFamily="50" charset="-128"/>
            </a:endParaRPr>
          </a:p>
        </p:txBody>
      </p:sp>
      <p:sp>
        <p:nvSpPr>
          <p:cNvPr id="11" name="TextBox 27"/>
          <p:cNvSpPr txBox="1"/>
          <p:nvPr/>
        </p:nvSpPr>
        <p:spPr>
          <a:xfrm>
            <a:off x="4114800" y="5943600"/>
            <a:ext cx="2033216" cy="369332"/>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228600" indent="-228600" defTabSz="914400">
              <a:buFont typeface="Arial" pitchFamily="34" charset="0"/>
              <a:buChar char="•"/>
            </a:pPr>
            <a:r>
              <a:rPr lang="ja-JP" altLang="en-US" sz="900" b="1" dirty="0" smtClean="0">
                <a:solidFill>
                  <a:srgbClr val="FF0000"/>
                </a:solidFill>
              </a:rPr>
              <a:t>登録されているスポンサー情報の</a:t>
            </a:r>
            <a:r>
              <a:rPr lang="en-US" altLang="ja-JP" sz="900" b="1" dirty="0" smtClean="0">
                <a:solidFill>
                  <a:srgbClr val="FF0000"/>
                </a:solidFill>
              </a:rPr>
              <a:t/>
            </a:r>
            <a:br>
              <a:rPr lang="en-US" altLang="ja-JP" sz="900" b="1" dirty="0" smtClean="0">
                <a:solidFill>
                  <a:srgbClr val="FF0000"/>
                </a:solidFill>
              </a:rPr>
            </a:br>
            <a:r>
              <a:rPr lang="ja-JP" altLang="en-US" sz="900" b="1" dirty="0" smtClean="0">
                <a:solidFill>
                  <a:srgbClr val="FF0000"/>
                </a:solidFill>
              </a:rPr>
              <a:t>参照</a:t>
            </a:r>
            <a:endParaRPr lang="en-US" sz="900" b="1" dirty="0">
              <a:solidFill>
                <a:srgbClr val="FF0000"/>
              </a:solidFill>
            </a:endParaRPr>
          </a:p>
        </p:txBody>
      </p:sp>
      <p:sp>
        <p:nvSpPr>
          <p:cNvPr id="12" name="TextBox 28"/>
          <p:cNvSpPr txBox="1"/>
          <p:nvPr/>
        </p:nvSpPr>
        <p:spPr>
          <a:xfrm>
            <a:off x="4114800" y="6400800"/>
            <a:ext cx="2033214" cy="230832"/>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marL="228600" indent="-228600" defTabSz="914400">
              <a:buFont typeface="Arial" pitchFamily="34" charset="0"/>
              <a:buChar char="•"/>
            </a:pPr>
            <a:r>
              <a:rPr lang="ja-JP" altLang="en-US" sz="900" b="1" dirty="0" smtClean="0">
                <a:solidFill>
                  <a:srgbClr val="FF0000"/>
                </a:solidFill>
              </a:rPr>
              <a:t>登録されているスピーカーの参照</a:t>
            </a:r>
            <a:endParaRPr lang="en-US" sz="900" b="1" dirty="0">
              <a:solidFill>
                <a:srgbClr val="FF0000"/>
              </a:solidFill>
            </a:endParaRPr>
          </a:p>
        </p:txBody>
      </p:sp>
      <p:sp>
        <p:nvSpPr>
          <p:cNvPr id="19" name="スライド番号プレースホルダ 18"/>
          <p:cNvSpPr>
            <a:spLocks noGrp="1"/>
          </p:cNvSpPr>
          <p:nvPr>
            <p:ph type="sldNum" sz="quarter" idx="4"/>
          </p:nvPr>
        </p:nvSpPr>
        <p:spPr/>
        <p:txBody>
          <a:bodyPr/>
          <a:lstStyle/>
          <a:p>
            <a:fld id="{641F1B42-5258-4299-81C3-637C69DC5E77}" type="slidenum">
              <a:rPr kumimoji="1" lang="ja-JP" altLang="en-US" smtClean="0"/>
              <a:pPr/>
              <a:t>3</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58788"/>
            <a:ext cx="8382000" cy="379412"/>
          </a:xfrm>
        </p:spPr>
        <p:txBody>
          <a:bodyPr/>
          <a:lstStyle/>
          <a:p>
            <a:r>
              <a:rPr kumimoji="1" lang="ja-JP" altLang="en-US" sz="2800" dirty="0" smtClean="0">
                <a:latin typeface="メイリオ" pitchFamily="50" charset="-128"/>
                <a:ea typeface="メイリオ" pitchFamily="50" charset="-128"/>
              </a:rPr>
              <a:t>★補足：</a:t>
            </a:r>
            <a:r>
              <a:rPr kumimoji="1" lang="en-US" altLang="ja-JP" sz="2800" dirty="0" err="1" smtClean="0">
                <a:latin typeface="メイリオ" pitchFamily="50" charset="-128"/>
                <a:ea typeface="メイリオ" pitchFamily="50" charset="-128"/>
              </a:rPr>
              <a:t>AlertPay</a:t>
            </a:r>
            <a:r>
              <a:rPr kumimoji="1" lang="ja-JP" altLang="en-US" sz="2800" dirty="0" smtClean="0">
                <a:latin typeface="メイリオ" pitchFamily="50" charset="-128"/>
                <a:ea typeface="メイリオ" pitchFamily="50" charset="-128"/>
              </a:rPr>
              <a:t>™とは</a:t>
            </a:r>
            <a:endParaRPr kumimoji="1" lang="ja-JP" altLang="en-US" sz="2800" dirty="0">
              <a:latin typeface="メイリオ" pitchFamily="50" charset="-128"/>
              <a:ea typeface="メイリオ" pitchFamily="50" charset="-128"/>
            </a:endParaRPr>
          </a:p>
        </p:txBody>
      </p:sp>
      <p:pic>
        <p:nvPicPr>
          <p:cNvPr id="30722" name="Picture 2"/>
          <p:cNvPicPr>
            <a:picLocks noChangeAspect="1" noChangeArrowheads="1"/>
          </p:cNvPicPr>
          <p:nvPr/>
        </p:nvPicPr>
        <p:blipFill>
          <a:blip r:embed="rId3" cstate="print"/>
          <a:srcRect/>
          <a:stretch>
            <a:fillRect/>
          </a:stretch>
        </p:blipFill>
        <p:spPr bwMode="auto">
          <a:xfrm>
            <a:off x="120253" y="1798444"/>
            <a:ext cx="4223147" cy="2197410"/>
          </a:xfrm>
          <a:prstGeom prst="rect">
            <a:avLst/>
          </a:prstGeom>
          <a:noFill/>
          <a:ln w="9525">
            <a:solidFill>
              <a:schemeClr val="bg1"/>
            </a:solidFill>
            <a:miter lim="800000"/>
            <a:headEnd/>
            <a:tailEnd/>
          </a:ln>
        </p:spPr>
      </p:pic>
      <p:sp>
        <p:nvSpPr>
          <p:cNvPr id="4" name="角丸四角形 3"/>
          <p:cNvSpPr/>
          <p:nvPr/>
        </p:nvSpPr>
        <p:spPr bwMode="auto">
          <a:xfrm>
            <a:off x="152400" y="4038600"/>
            <a:ext cx="4191000" cy="457200"/>
          </a:xfrm>
          <a:prstGeom prst="round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1600" b="1" dirty="0" err="1" smtClean="0">
                <a:solidFill>
                  <a:schemeClr val="bg1"/>
                </a:solidFill>
                <a:latin typeface="Segoe" pitchFamily="34" charset="0"/>
              </a:rPr>
              <a:t>AlertPay</a:t>
            </a:r>
            <a:r>
              <a:rPr kumimoji="1" lang="ja-JP" altLang="en-US" sz="1600" b="1" dirty="0" smtClean="0">
                <a:solidFill>
                  <a:schemeClr val="bg1"/>
                </a:solidFill>
                <a:latin typeface="Segoe" pitchFamily="34" charset="0"/>
              </a:rPr>
              <a:t>は世界中で送金、入金管理を行えるサービスです</a:t>
            </a:r>
          </a:p>
        </p:txBody>
      </p:sp>
      <p:sp>
        <p:nvSpPr>
          <p:cNvPr id="5" name="TextBox 11"/>
          <p:cNvSpPr txBox="1"/>
          <p:nvPr/>
        </p:nvSpPr>
        <p:spPr>
          <a:xfrm>
            <a:off x="76200" y="1524000"/>
            <a:ext cx="41910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en-US" altLang="ja-JP" sz="1600" b="1" dirty="0" smtClean="0">
                <a:solidFill>
                  <a:srgbClr val="FF0000"/>
                </a:solidFill>
                <a:latin typeface="メイリオ" pitchFamily="50" charset="-128"/>
                <a:ea typeface="メイリオ" pitchFamily="50" charset="-128"/>
                <a:cs typeface="メイリオ" pitchFamily="50" charset="-128"/>
              </a:rPr>
              <a:t>http://www.AlertPay.com</a:t>
            </a:r>
            <a:r>
              <a:rPr lang="ja-JP" altLang="en-US" sz="1600" b="1" dirty="0" smtClean="0">
                <a:solidFill>
                  <a:srgbClr val="FF0000"/>
                </a:solidFill>
                <a:latin typeface="メイリオ" pitchFamily="50" charset="-128"/>
                <a:ea typeface="メイリオ" pitchFamily="50" charset="-128"/>
                <a:cs typeface="メイリオ" pitchFamily="50" charset="-128"/>
              </a:rPr>
              <a:t> へ行きます</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6" name="コンテンツ プレースホルダ 2"/>
          <p:cNvSpPr>
            <a:spLocks noGrp="1"/>
          </p:cNvSpPr>
          <p:nvPr>
            <p:ph idx="1"/>
          </p:nvPr>
        </p:nvSpPr>
        <p:spPr>
          <a:xfrm>
            <a:off x="4495800" y="1524000"/>
            <a:ext cx="4419600" cy="3163943"/>
          </a:xfrm>
        </p:spPr>
        <p:txBody>
          <a:bodyPr/>
          <a:lstStyle/>
          <a:p>
            <a:r>
              <a:rPr kumimoji="1" lang="en-US" altLang="ja-JP" sz="2000" dirty="0" smtClean="0">
                <a:latin typeface="メイリオ" pitchFamily="50" charset="-128"/>
                <a:ea typeface="メイリオ" pitchFamily="50" charset="-128"/>
                <a:cs typeface="メイリオ" pitchFamily="50" charset="-128"/>
              </a:rPr>
              <a:t>Personal Account </a:t>
            </a:r>
            <a:r>
              <a:rPr kumimoji="1" lang="ja-JP" altLang="en-US" sz="2000" dirty="0" smtClean="0">
                <a:latin typeface="メイリオ" pitchFamily="50" charset="-128"/>
                <a:ea typeface="メイリオ" pitchFamily="50" charset="-128"/>
                <a:cs typeface="メイリオ" pitchFamily="50" charset="-128"/>
              </a:rPr>
              <a:t>と </a:t>
            </a:r>
            <a:r>
              <a:rPr kumimoji="1" lang="en-US" altLang="ja-JP" sz="2000" dirty="0" smtClean="0">
                <a:latin typeface="メイリオ" pitchFamily="50" charset="-128"/>
                <a:ea typeface="メイリオ" pitchFamily="50" charset="-128"/>
                <a:cs typeface="メイリオ" pitchFamily="50" charset="-128"/>
              </a:rPr>
              <a:t>Business Account</a:t>
            </a:r>
            <a:r>
              <a:rPr kumimoji="1" lang="ja-JP" altLang="en-US" sz="2000" dirty="0" smtClean="0">
                <a:latin typeface="メイリオ" pitchFamily="50" charset="-128"/>
                <a:ea typeface="メイリオ" pitchFamily="50" charset="-128"/>
                <a:cs typeface="メイリオ" pitchFamily="50" charset="-128"/>
              </a:rPr>
              <a:t>が選択できます。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1800" dirty="0" smtClean="0">
                <a:latin typeface="メイリオ" pitchFamily="50" charset="-128"/>
                <a:ea typeface="メイリオ" pitchFamily="50" charset="-128"/>
                <a:cs typeface="メイリオ" pitchFamily="50" charset="-128"/>
              </a:rPr>
              <a:t>通常は</a:t>
            </a:r>
            <a:r>
              <a:rPr kumimoji="1" lang="en-US" altLang="ja-JP" sz="1800" dirty="0" smtClean="0">
                <a:latin typeface="メイリオ" pitchFamily="50" charset="-128"/>
                <a:ea typeface="メイリオ" pitchFamily="50" charset="-128"/>
                <a:cs typeface="メイリオ" pitchFamily="50" charset="-128"/>
              </a:rPr>
              <a:t>Personal Account</a:t>
            </a:r>
            <a:r>
              <a:rPr kumimoji="1" lang="ja-JP" altLang="en-US" sz="1800" dirty="0" smtClean="0">
                <a:latin typeface="メイリオ" pitchFamily="50" charset="-128"/>
                <a:ea typeface="メイリオ" pitchFamily="50" charset="-128"/>
                <a:cs typeface="メイリオ" pitchFamily="50" charset="-128"/>
              </a:rPr>
              <a:t>で十分です。</a:t>
            </a:r>
            <a:endParaRPr kumimoji="1" lang="en-US" altLang="ja-JP" sz="1800" dirty="0" smtClean="0">
              <a:latin typeface="メイリオ" pitchFamily="50" charset="-128"/>
              <a:ea typeface="メイリオ" pitchFamily="50" charset="-128"/>
              <a:cs typeface="メイリオ" pitchFamily="50" charset="-128"/>
            </a:endParaRPr>
          </a:p>
          <a:p>
            <a:pPr lvl="1"/>
            <a:r>
              <a:rPr kumimoji="1" lang="en-US" altLang="ja-JP" sz="1800" dirty="0" smtClean="0">
                <a:latin typeface="メイリオ" pitchFamily="50" charset="-128"/>
                <a:ea typeface="メイリオ" pitchFamily="50" charset="-128"/>
                <a:cs typeface="メイリオ" pitchFamily="50" charset="-128"/>
              </a:rPr>
              <a:t>Business Account</a:t>
            </a:r>
            <a:r>
              <a:rPr kumimoji="1" lang="ja-JP" altLang="en-US" sz="1800" dirty="0" smtClean="0">
                <a:latin typeface="メイリオ" pitchFamily="50" charset="-128"/>
                <a:ea typeface="メイリオ" pitchFamily="50" charset="-128"/>
                <a:cs typeface="メイリオ" pitchFamily="50" charset="-128"/>
              </a:rPr>
              <a:t>は「維持費」が必要になります。</a:t>
            </a:r>
            <a:endParaRPr kumimoji="1" lang="en-US" altLang="ja-JP" sz="1800" dirty="0" smtClean="0">
              <a:latin typeface="メイリオ" pitchFamily="50" charset="-128"/>
              <a:ea typeface="メイリオ" pitchFamily="50" charset="-128"/>
              <a:cs typeface="メイリオ" pitchFamily="50" charset="-128"/>
            </a:endParaRPr>
          </a:p>
          <a:p>
            <a:pPr lvl="1"/>
            <a:endParaRPr kumimoji="1" lang="en-US" altLang="ja-JP" sz="1800" dirty="0" smtClean="0">
              <a:latin typeface="メイリオ" pitchFamily="50" charset="-128"/>
              <a:ea typeface="メイリオ" pitchFamily="50" charset="-128"/>
              <a:cs typeface="メイリオ" pitchFamily="50" charset="-128"/>
            </a:endParaRPr>
          </a:p>
          <a:p>
            <a:r>
              <a:rPr kumimoji="1" lang="ja-JP" altLang="en-US" sz="2000" dirty="0" smtClean="0">
                <a:latin typeface="メイリオ" pitchFamily="50" charset="-128"/>
                <a:ea typeface="メイリオ" pitchFamily="50" charset="-128"/>
                <a:cs typeface="メイリオ" pitchFamily="50" charset="-128"/>
              </a:rPr>
              <a:t>登録はすぐに行えます</a:t>
            </a:r>
            <a:endParaRPr kumimoji="1" lang="en-US" altLang="ja-JP" sz="2000" dirty="0" smtClean="0">
              <a:latin typeface="メイリオ" pitchFamily="50" charset="-128"/>
              <a:ea typeface="メイリオ" pitchFamily="50" charset="-128"/>
              <a:cs typeface="メイリオ" pitchFamily="50" charset="-128"/>
            </a:endParaRPr>
          </a:p>
          <a:p>
            <a:pPr lvl="1"/>
            <a:r>
              <a:rPr kumimoji="1" lang="ja-JP" altLang="en-US" sz="1800" dirty="0" smtClean="0">
                <a:latin typeface="メイリオ" pitchFamily="50" charset="-128"/>
                <a:ea typeface="メイリオ" pitchFamily="50" charset="-128"/>
                <a:cs typeface="メイリオ" pitchFamily="50" charset="-128"/>
              </a:rPr>
              <a:t>登録後、アカウントはすぐに使用できません。</a:t>
            </a:r>
            <a:endParaRPr kumimoji="1" lang="en-US" altLang="ja-JP" sz="1800" dirty="0" smtClean="0">
              <a:latin typeface="メイリオ" pitchFamily="50" charset="-128"/>
              <a:ea typeface="メイリオ" pitchFamily="50" charset="-128"/>
              <a:cs typeface="メイリオ" pitchFamily="50" charset="-128"/>
            </a:endParaRPr>
          </a:p>
          <a:p>
            <a:pPr lvl="1"/>
            <a:r>
              <a:rPr kumimoji="1" lang="ja-JP" altLang="en-US" sz="1800" dirty="0" smtClean="0">
                <a:latin typeface="メイリオ" pitchFamily="50" charset="-128"/>
                <a:ea typeface="メイリオ" pitchFamily="50" charset="-128"/>
                <a:cs typeface="メイリオ" pitchFamily="50" charset="-128"/>
              </a:rPr>
              <a:t>本人確認書類の提出が必要です。</a:t>
            </a:r>
            <a:endParaRPr kumimoji="1" lang="ja-JP" altLang="en-US" sz="1800" dirty="0">
              <a:latin typeface="メイリオ" pitchFamily="50" charset="-128"/>
              <a:ea typeface="メイリオ" pitchFamily="50" charset="-128"/>
              <a:cs typeface="メイリオ" pitchFamily="50" charset="-128"/>
            </a:endParaRPr>
          </a:p>
        </p:txBody>
      </p:sp>
      <p:pic>
        <p:nvPicPr>
          <p:cNvPr id="7" name="Picture 2"/>
          <p:cNvPicPr>
            <a:picLocks noChangeAspect="1" noChangeArrowheads="1"/>
          </p:cNvPicPr>
          <p:nvPr/>
        </p:nvPicPr>
        <p:blipFill>
          <a:blip r:embed="rId4" cstate="print"/>
          <a:srcRect/>
          <a:stretch>
            <a:fillRect/>
          </a:stretch>
        </p:blipFill>
        <p:spPr bwMode="auto">
          <a:xfrm>
            <a:off x="5105400" y="5021516"/>
            <a:ext cx="3504866" cy="1379284"/>
          </a:xfrm>
          <a:prstGeom prst="rect">
            <a:avLst/>
          </a:prstGeom>
          <a:noFill/>
          <a:ln w="9525">
            <a:noFill/>
            <a:miter lim="800000"/>
            <a:headEnd/>
            <a:tailEnd/>
          </a:ln>
        </p:spPr>
      </p:pic>
      <p:cxnSp>
        <p:nvCxnSpPr>
          <p:cNvPr id="9" name="直線矢印コネクタ 8"/>
          <p:cNvCxnSpPr>
            <a:stCxn id="8" idx="3"/>
            <a:endCxn id="13" idx="1"/>
          </p:cNvCxnSpPr>
          <p:nvPr/>
        </p:nvCxnSpPr>
        <p:spPr>
          <a:xfrm>
            <a:off x="4114800" y="5753963"/>
            <a:ext cx="914400" cy="189637"/>
          </a:xfrm>
          <a:prstGeom prst="straightConnector1">
            <a:avLst/>
          </a:prstGeom>
          <a:ln>
            <a:solidFill>
              <a:srgbClr val="FF0000"/>
            </a:solidFill>
            <a:tailEnd type="arrow"/>
          </a:ln>
        </p:spPr>
        <p:style>
          <a:lnRef idx="3">
            <a:schemeClr val="accent6"/>
          </a:lnRef>
          <a:fillRef idx="0">
            <a:schemeClr val="accent6"/>
          </a:fillRef>
          <a:effectRef idx="2">
            <a:schemeClr val="accent6"/>
          </a:effectRef>
          <a:fontRef idx="minor">
            <a:schemeClr val="tx1"/>
          </a:fontRef>
        </p:style>
      </p:cxnSp>
      <p:sp>
        <p:nvSpPr>
          <p:cNvPr id="8" name="TextBox 11"/>
          <p:cNvSpPr txBox="1"/>
          <p:nvPr/>
        </p:nvSpPr>
        <p:spPr>
          <a:xfrm>
            <a:off x="304800" y="4876800"/>
            <a:ext cx="3810000" cy="1754326"/>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b="1" dirty="0" smtClean="0">
                <a:solidFill>
                  <a:srgbClr val="FF0000"/>
                </a:solidFill>
                <a:latin typeface="メイリオ" pitchFamily="50" charset="-128"/>
                <a:ea typeface="メイリオ" pitchFamily="50" charset="-128"/>
                <a:cs typeface="メイリオ" pitchFamily="50" charset="-128"/>
              </a:rPr>
              <a:t>本人確認がされていない場合、 </a:t>
            </a:r>
            <a:r>
              <a:rPr lang="en-US" altLang="ja-JP" b="1" dirty="0" smtClean="0">
                <a:solidFill>
                  <a:srgbClr val="FF0000"/>
                </a:solidFill>
                <a:latin typeface="メイリオ" pitchFamily="50" charset="-128"/>
                <a:ea typeface="メイリオ" pitchFamily="50" charset="-128"/>
                <a:cs typeface="メイリオ" pitchFamily="50" charset="-128"/>
              </a:rPr>
              <a:t>Unverified </a:t>
            </a:r>
            <a:r>
              <a:rPr lang="ja-JP" altLang="en-US" b="1" dirty="0" smtClean="0">
                <a:solidFill>
                  <a:srgbClr val="FF0000"/>
                </a:solidFill>
                <a:latin typeface="メイリオ" pitchFamily="50" charset="-128"/>
                <a:ea typeface="メイリオ" pitchFamily="50" charset="-128"/>
                <a:cs typeface="メイリオ" pitchFamily="50" charset="-128"/>
              </a:rPr>
              <a:t>と表示され、振替等の操作ができません。</a:t>
            </a:r>
            <a:endParaRPr lang="en-US" altLang="ja-JP" b="1" dirty="0" smtClean="0">
              <a:solidFill>
                <a:srgbClr val="FF0000"/>
              </a:solidFill>
              <a:latin typeface="メイリオ" pitchFamily="50" charset="-128"/>
              <a:ea typeface="メイリオ" pitchFamily="50" charset="-128"/>
              <a:cs typeface="メイリオ" pitchFamily="50" charset="-128"/>
            </a:endParaRPr>
          </a:p>
          <a:p>
            <a:pPr defTabSz="914400"/>
            <a:r>
              <a:rPr lang="ja-JP" altLang="en-US" b="1" dirty="0" smtClean="0">
                <a:solidFill>
                  <a:srgbClr val="FF0000"/>
                </a:solidFill>
                <a:latin typeface="メイリオ" pitchFamily="50" charset="-128"/>
                <a:ea typeface="メイリオ" pitchFamily="50" charset="-128"/>
                <a:cs typeface="メイリオ" pitchFamily="50" charset="-128"/>
              </a:rPr>
              <a:t>本人確認のためのプロセスは </a:t>
            </a:r>
            <a:r>
              <a:rPr lang="en-US" altLang="ja-JP" b="1" dirty="0" err="1" smtClean="0">
                <a:solidFill>
                  <a:srgbClr val="FF0000"/>
                </a:solidFill>
                <a:latin typeface="メイリオ" pitchFamily="50" charset="-128"/>
                <a:ea typeface="メイリオ" pitchFamily="50" charset="-128"/>
                <a:cs typeface="メイリオ" pitchFamily="50" charset="-128"/>
              </a:rPr>
              <a:t>AlertPay</a:t>
            </a:r>
            <a:r>
              <a:rPr lang="ja-JP" altLang="en-US" b="1" dirty="0" smtClean="0">
                <a:solidFill>
                  <a:srgbClr val="FF0000"/>
                </a:solidFill>
                <a:latin typeface="メイリオ" pitchFamily="50" charset="-128"/>
                <a:ea typeface="メイリオ" pitchFamily="50" charset="-128"/>
                <a:cs typeface="メイリオ" pitchFamily="50" charset="-128"/>
              </a:rPr>
              <a:t>の</a:t>
            </a:r>
            <a:r>
              <a:rPr lang="en-US" altLang="ja-JP" b="1" dirty="0" smtClean="0">
                <a:solidFill>
                  <a:srgbClr val="FF0000"/>
                </a:solidFill>
                <a:latin typeface="メイリオ" pitchFamily="50" charset="-128"/>
                <a:ea typeface="メイリオ" pitchFamily="50" charset="-128"/>
                <a:cs typeface="メイリオ" pitchFamily="50" charset="-128"/>
              </a:rPr>
              <a:t>Web</a:t>
            </a:r>
            <a:r>
              <a:rPr lang="ja-JP" altLang="en-US" b="1" dirty="0" smtClean="0">
                <a:solidFill>
                  <a:srgbClr val="FF0000"/>
                </a:solidFill>
                <a:latin typeface="メイリオ" pitchFamily="50" charset="-128"/>
                <a:ea typeface="メイリオ" pitchFamily="50" charset="-128"/>
                <a:cs typeface="メイリオ" pitchFamily="50" charset="-128"/>
              </a:rPr>
              <a:t>ページを参照してください。</a:t>
            </a:r>
            <a:endParaRPr lang="en-US" b="1" dirty="0">
              <a:solidFill>
                <a:srgbClr val="FF0000"/>
              </a:solidFill>
              <a:latin typeface="メイリオ" pitchFamily="50" charset="-128"/>
              <a:ea typeface="メイリオ" pitchFamily="50" charset="-128"/>
              <a:cs typeface="メイリオ" pitchFamily="50" charset="-128"/>
            </a:endParaRPr>
          </a:p>
        </p:txBody>
      </p:sp>
      <p:sp>
        <p:nvSpPr>
          <p:cNvPr id="13" name="角丸四角形 12"/>
          <p:cNvSpPr/>
          <p:nvPr/>
        </p:nvSpPr>
        <p:spPr bwMode="auto">
          <a:xfrm>
            <a:off x="5029200" y="5791200"/>
            <a:ext cx="2362200" cy="304800"/>
          </a:xfrm>
          <a:prstGeom prst="roundRect">
            <a:avLst/>
          </a:prstGeom>
          <a:noFill/>
          <a:ln w="38100">
            <a:solidFill>
              <a:srgbClr val="FF0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2" name="スライド番号プレースホルダ 11"/>
          <p:cNvSpPr>
            <a:spLocks noGrp="1"/>
          </p:cNvSpPr>
          <p:nvPr>
            <p:ph type="sldNum" sz="quarter" idx="4"/>
          </p:nvPr>
        </p:nvSpPr>
        <p:spPr/>
        <p:txBody>
          <a:bodyPr/>
          <a:lstStyle/>
          <a:p>
            <a:fld id="{641F1B42-5258-4299-81C3-637C69DC5E77}" type="slidenum">
              <a:rPr kumimoji="1" lang="ja-JP" altLang="en-US" smtClean="0"/>
              <a:pPr/>
              <a:t>39</a:t>
            </a:fld>
            <a:endParaRPr kumimoji="1" lang="ja-JP" altLang="en-US"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 2"/>
          <p:cNvSpPr>
            <a:spLocks noGrp="1"/>
          </p:cNvSpPr>
          <p:nvPr>
            <p:ph idx="1"/>
          </p:nvPr>
        </p:nvSpPr>
        <p:spPr>
          <a:xfrm>
            <a:off x="2971800" y="3200400"/>
            <a:ext cx="5791200" cy="898708"/>
          </a:xfrm>
        </p:spPr>
        <p:txBody>
          <a:bodyPr/>
          <a:lstStyle/>
          <a:p>
            <a:r>
              <a:rPr kumimoji="1" lang="ja-JP" altLang="en-US" dirty="0" smtClean="0">
                <a:latin typeface="メイリオ" pitchFamily="50" charset="-128"/>
                <a:ea typeface="メイリオ" pitchFamily="50" charset="-128"/>
              </a:rPr>
              <a:t>ご利用にあたっての留意点</a:t>
            </a:r>
            <a:r>
              <a:rPr kumimoji="1" lang="en-US" altLang="ja-JP" dirty="0" smtClean="0">
                <a:latin typeface="メイリオ" pitchFamily="50" charset="-128"/>
                <a:ea typeface="メイリオ" pitchFamily="50" charset="-128"/>
              </a:rPr>
              <a:t/>
            </a:r>
            <a:br>
              <a:rPr kumimoji="1" lang="en-US" altLang="ja-JP" dirty="0" smtClean="0">
                <a:latin typeface="メイリオ" pitchFamily="50" charset="-128"/>
                <a:ea typeface="メイリオ" pitchFamily="50" charset="-128"/>
              </a:rPr>
            </a:br>
            <a:r>
              <a:rPr kumimoji="1" lang="ja-JP" altLang="en-US" dirty="0" smtClean="0">
                <a:latin typeface="メイリオ" pitchFamily="50" charset="-128"/>
                <a:ea typeface="メイリオ" pitchFamily="50" charset="-128"/>
              </a:rPr>
              <a:t>（Ｑ＆Ａ）</a:t>
            </a:r>
            <a:endParaRPr kumimoji="1" lang="en-US" altLang="ja-JP" dirty="0" smtClean="0">
              <a:latin typeface="メイリオ" pitchFamily="50" charset="-128"/>
              <a:ea typeface="メイリオ" pitchFamily="50" charset="-128"/>
            </a:endParaRPr>
          </a:p>
        </p:txBody>
      </p:sp>
      <p:grpSp>
        <p:nvGrpSpPr>
          <p:cNvPr id="3" name="グループ化 5"/>
          <p:cNvGrpSpPr/>
          <p:nvPr/>
        </p:nvGrpSpPr>
        <p:grpSpPr>
          <a:xfrm>
            <a:off x="533400" y="2530905"/>
            <a:ext cx="1969145" cy="1964895"/>
            <a:chOff x="3962400" y="2041095"/>
            <a:chExt cx="3283686" cy="3276600"/>
          </a:xfrm>
        </p:grpSpPr>
        <p:sp>
          <p:nvSpPr>
            <p:cNvPr id="7" name="Oval 6"/>
            <p:cNvSpPr/>
            <p:nvPr/>
          </p:nvSpPr>
          <p:spPr bwMode="auto">
            <a:xfrm>
              <a:off x="3962400" y="2041095"/>
              <a:ext cx="3283686" cy="3276600"/>
            </a:xfrm>
            <a:prstGeom prst="ellipse">
              <a:avLst/>
            </a:prstGeom>
            <a:gradFill flip="none" rotWithShape="1">
              <a:gsLst>
                <a:gs pos="0">
                  <a:schemeClr val="accent6">
                    <a:lumMod val="40000"/>
                    <a:lumOff val="60000"/>
                  </a:schemeClr>
                </a:gs>
                <a:gs pos="39999">
                  <a:srgbClr val="85C2FF"/>
                </a:gs>
                <a:gs pos="70000">
                  <a:srgbClr val="C4D6EB"/>
                </a:gs>
                <a:gs pos="100000">
                  <a:srgbClr val="FFEBFA"/>
                </a:gs>
              </a:gsLst>
              <a:path path="circle">
                <a:fillToRect l="50000" t="50000" r="50000" b="50000"/>
              </a:path>
              <a:tileRect/>
            </a:gradFill>
            <a:ln w="76200">
              <a:gradFill flip="none" rotWithShape="1">
                <a:gsLst>
                  <a:gs pos="20000">
                    <a:srgbClr val="FFFFFF"/>
                  </a:gs>
                  <a:gs pos="24000">
                    <a:srgbClr val="C0CBE2"/>
                  </a:gs>
                  <a:gs pos="52000">
                    <a:srgbClr val="2B3C5F"/>
                  </a:gs>
                  <a:gs pos="67000">
                    <a:srgbClr val="97AACF"/>
                  </a:gs>
                  <a:gs pos="73000">
                    <a:srgbClr val="FFFFFF"/>
                  </a:gs>
                </a:gsLst>
                <a:lin ang="2700000" scaled="1"/>
                <a:tileRect/>
              </a:gradFill>
              <a:headEnd type="none" w="med" len="med"/>
              <a:tailEnd type="none" w="med" len="med"/>
            </a:ln>
            <a:effectLst>
              <a:outerShdw blurRad="825500" dir="5400000" sx="102000" sy="102000" algn="t" rotWithShape="0">
                <a:prstClr val="black">
                  <a:alpha val="99000"/>
                </a:prstClr>
              </a:outerShdw>
            </a:effectLst>
            <a:scene3d>
              <a:camera prst="orthographicFront" fov="0">
                <a:rot lat="0" lon="0" rev="0"/>
              </a:camera>
              <a:lightRig rig="glow" dir="t">
                <a:rot lat="0" lon="0" rev="6360000"/>
              </a:lightRig>
            </a:scene3d>
            <a:sp3d prstMaterial="flat">
              <a:contourClr>
                <a:srgbClr val="FFCC66"/>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8" name="Oval 7"/>
            <p:cNvSpPr/>
            <p:nvPr/>
          </p:nvSpPr>
          <p:spPr bwMode="auto">
            <a:xfrm>
              <a:off x="4581341" y="2660036"/>
              <a:ext cx="2057400" cy="20574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a:noFill/>
              <a:headEnd type="none" w="med" len="med"/>
              <a:tailEnd type="none" w="med" len="med"/>
            </a:ln>
            <a:effectLst/>
            <a:scene3d>
              <a:camera prst="orthographicFront" fov="0">
                <a:rot lat="0" lon="0" rev="0"/>
              </a:camera>
              <a:lightRig rig="glow" dir="t">
                <a:rot lat="0" lon="0" rev="6360000"/>
              </a:lightRig>
            </a:scene3d>
            <a:sp3d extrusionH="76200" prstMaterial="clear">
              <a:bevelT w="1524000" h="1524000"/>
              <a:bevelB w="762000" h="762000"/>
              <a:extrusionClr>
                <a:srgbClr val="5FB4FB"/>
              </a:extrusionClr>
              <a:contourClr>
                <a:srgbClr val="000000"/>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9" name="Block Arc 8"/>
            <p:cNvSpPr/>
            <p:nvPr/>
          </p:nvSpPr>
          <p:spPr bwMode="auto">
            <a:xfrm>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0" name="Block Arc 9"/>
            <p:cNvSpPr/>
            <p:nvPr/>
          </p:nvSpPr>
          <p:spPr bwMode="auto">
            <a:xfrm rot="5400000">
              <a:off x="4038568" y="2117328"/>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1" name="Block Arc 10"/>
            <p:cNvSpPr/>
            <p:nvPr/>
          </p:nvSpPr>
          <p:spPr bwMode="auto">
            <a:xfrm rot="10800000">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lin ang="5400000" scaled="0"/>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2" name="Block Arc 11"/>
            <p:cNvSpPr/>
            <p:nvPr/>
          </p:nvSpPr>
          <p:spPr bwMode="auto">
            <a:xfrm rot="16200000">
              <a:off x="4048209" y="2136582"/>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13" name="Rectangle 12"/>
            <p:cNvSpPr/>
            <p:nvPr/>
          </p:nvSpPr>
          <p:spPr>
            <a:xfrm rot="18908610">
              <a:off x="4870527" y="3317538"/>
              <a:ext cx="2312559" cy="1545182"/>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User</a:t>
              </a:r>
              <a:r>
                <a:rPr lang="en-US" sz="29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 </a:t>
              </a: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Groups</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4" name="Rectangle 13"/>
            <p:cNvSpPr/>
            <p:nvPr/>
          </p:nvSpPr>
          <p:spPr>
            <a:xfrm rot="2708610">
              <a:off x="4157581" y="3912321"/>
              <a:ext cx="1568575" cy="869064"/>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Unaffiliated</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5" name="Rectangle 14"/>
            <p:cNvSpPr/>
            <p:nvPr/>
          </p:nvSpPr>
          <p:spPr>
            <a:xfrm rot="18696752">
              <a:off x="4265936" y="2734859"/>
              <a:ext cx="1479704" cy="869064"/>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Developer</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6" name="Rectangle 15"/>
            <p:cNvSpPr/>
            <p:nvPr/>
          </p:nvSpPr>
          <p:spPr>
            <a:xfrm rot="2708610">
              <a:off x="5306925" y="2661438"/>
              <a:ext cx="1657463" cy="921918"/>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ITPro</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17" name="Rectangle 16"/>
            <p:cNvSpPr/>
            <p:nvPr/>
          </p:nvSpPr>
          <p:spPr>
            <a:xfrm>
              <a:off x="4648200" y="2688549"/>
              <a:ext cx="1903414" cy="1993802"/>
            </a:xfrm>
            <a:prstGeom prst="rect">
              <a:avLst/>
            </a:prstGeom>
            <a:effectLst/>
          </p:spPr>
          <p:txBody>
            <a:bodyPr wrap="square" lIns="82980" tIns="41490" rIns="82980" bIns="41490">
              <a:spAutoFit/>
            </a:bodyPr>
            <a:lstStyle/>
            <a:p>
              <a:pPr algn="ctr">
                <a:lnSpc>
                  <a:spcPct val="90000"/>
                </a:lnSpc>
                <a:defRPr/>
              </a:pP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UGSS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focuses on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scalable, sustainable relationships between User Groups &amp; Microsoft</a:t>
              </a:r>
              <a:endParaRPr lang="en-US" sz="1000" b="1" spc="-137" dirty="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sp>
        <p:nvSpPr>
          <p:cNvPr id="19" name="スライド番号プレースホルダ 18"/>
          <p:cNvSpPr>
            <a:spLocks noGrp="1"/>
          </p:cNvSpPr>
          <p:nvPr>
            <p:ph type="sldNum" sz="quarter" idx="4"/>
          </p:nvPr>
        </p:nvSpPr>
        <p:spPr/>
        <p:txBody>
          <a:bodyPr/>
          <a:lstStyle/>
          <a:p>
            <a:fld id="{641F1B42-5258-4299-81C3-637C69DC5E77}" type="slidenum">
              <a:rPr kumimoji="1" lang="ja-JP" altLang="en-US" smtClean="0"/>
              <a:pPr/>
              <a:t>40</a:t>
            </a:fld>
            <a:endParaRPr kumimoji="1" lang="ja-JP" altLang="en-US" dirty="0"/>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16334"/>
            <a:ext cx="8686800" cy="411162"/>
          </a:xfrm>
          <a:prstGeom prst="rect">
            <a:avLst/>
          </a:prstGeom>
        </p:spPr>
        <p:txBody>
          <a:bodyPr vert="horz" wrap="none" lIns="0" tIns="0" rIns="0" bIns="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Q </a:t>
            </a:r>
            <a:r>
              <a:rPr lang="en-US" altLang="ja-JP" sz="3200" dirty="0" smtClean="0">
                <a:solidFill>
                  <a:schemeClr val="tx2"/>
                </a:solidFill>
                <a:latin typeface="メイリオ" pitchFamily="50" charset="-128"/>
                <a:ea typeface="メイリオ" pitchFamily="50" charset="-128"/>
                <a:cs typeface="メイリオ" pitchFamily="50" charset="-128"/>
              </a:rPr>
              <a:t>&amp;</a:t>
            </a:r>
            <a:r>
              <a:rPr lang="ja-JP" altLang="en-US" sz="3200" dirty="0" smtClean="0">
                <a:solidFill>
                  <a:schemeClr val="tx2"/>
                </a:solidFill>
                <a:latin typeface="メイリオ" pitchFamily="50" charset="-128"/>
                <a:ea typeface="メイリオ" pitchFamily="50" charset="-128"/>
                <a:cs typeface="メイリオ" pitchFamily="50" charset="-128"/>
              </a:rPr>
              <a:t> </a:t>
            </a:r>
            <a:r>
              <a:rPr kumimoji="0" lang="ja-JP" altLang="en-US" sz="32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Ａ</a:t>
            </a:r>
            <a:endParaRPr kumimoji="0" lang="en-US" sz="32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4" name="コンテンツ プレースホルダ 2"/>
          <p:cNvSpPr>
            <a:spLocks noGrp="1"/>
          </p:cNvSpPr>
          <p:nvPr>
            <p:ph idx="1"/>
          </p:nvPr>
        </p:nvSpPr>
        <p:spPr>
          <a:xfrm>
            <a:off x="381000" y="1371600"/>
            <a:ext cx="8382000" cy="5343001"/>
          </a:xfrm>
        </p:spPr>
        <p:txBody>
          <a:bodyPr/>
          <a:lstStyle/>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と </a:t>
            </a:r>
            <a:r>
              <a:rPr kumimoji="1" lang="en-US" altLang="ja-JP" sz="1600" dirty="0" smtClean="0">
                <a:latin typeface="メイリオ" pitchFamily="50" charset="-128"/>
                <a:ea typeface="メイリオ" pitchFamily="50" charset="-128"/>
                <a:cs typeface="メイリオ" pitchFamily="50" charset="-128"/>
              </a:rPr>
              <a:t>INETA Japan </a:t>
            </a:r>
            <a:r>
              <a:rPr kumimoji="1" lang="ja-JP" altLang="en-US" sz="1600" dirty="0" smtClean="0">
                <a:latin typeface="メイリオ" pitchFamily="50" charset="-128"/>
                <a:ea typeface="メイリオ" pitchFamily="50" charset="-128"/>
                <a:cs typeface="メイリオ" pitchFamily="50" charset="-128"/>
              </a:rPr>
              <a:t>あるいは </a:t>
            </a:r>
            <a:r>
              <a:rPr kumimoji="1" lang="en-US" altLang="ja-JP" sz="1600" dirty="0" err="1" smtClean="0">
                <a:latin typeface="メイリオ" pitchFamily="50" charset="-128"/>
                <a:ea typeface="メイリオ" pitchFamily="50" charset="-128"/>
                <a:cs typeface="メイリオ" pitchFamily="50" charset="-128"/>
              </a:rPr>
              <a:t>Culminis</a:t>
            </a:r>
            <a:r>
              <a:rPr kumimoji="1" lang="en-US" altLang="ja-JP" sz="1600" dirty="0" smtClean="0">
                <a:latin typeface="メイリオ" pitchFamily="50" charset="-128"/>
                <a:ea typeface="メイリオ" pitchFamily="50" charset="-128"/>
                <a:cs typeface="メイリオ" pitchFamily="50" charset="-128"/>
              </a:rPr>
              <a:t> </a:t>
            </a:r>
            <a:r>
              <a:rPr kumimoji="1" lang="ja-JP" altLang="en-US" sz="1600" dirty="0" smtClean="0">
                <a:latin typeface="メイリオ" pitchFamily="50" charset="-128"/>
                <a:ea typeface="メイリオ" pitchFamily="50" charset="-128"/>
                <a:cs typeface="メイリオ" pitchFamily="50" charset="-128"/>
              </a:rPr>
              <a:t>との関係は？</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は単独で独立したサービスです。</a:t>
            </a:r>
          </a:p>
          <a:p>
            <a:pPr>
              <a:buNone/>
            </a:pP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INETA Japan</a:t>
            </a:r>
            <a:r>
              <a:rPr kumimoji="1" lang="ja-JP" altLang="en-US" sz="1600" dirty="0" err="1" smtClean="0">
                <a:latin typeface="メイリオ" pitchFamily="50" charset="-128"/>
                <a:ea typeface="メイリオ" pitchFamily="50" charset="-128"/>
                <a:cs typeface="メイリオ" pitchFamily="50" charset="-128"/>
              </a:rPr>
              <a:t>、</a:t>
            </a:r>
            <a:r>
              <a:rPr kumimoji="1" lang="en-US" altLang="ja-JP" sz="1600" dirty="0" err="1" smtClean="0">
                <a:latin typeface="メイリオ" pitchFamily="50" charset="-128"/>
                <a:ea typeface="メイリオ" pitchFamily="50" charset="-128"/>
                <a:cs typeface="メイリオ" pitchFamily="50" charset="-128"/>
              </a:rPr>
              <a:t>Culminis</a:t>
            </a:r>
            <a:r>
              <a:rPr kumimoji="1" lang="ja-JP" altLang="en-US" sz="1600" dirty="0" smtClean="0">
                <a:latin typeface="メイリオ" pitchFamily="50" charset="-128"/>
                <a:ea typeface="メイリオ" pitchFamily="50" charset="-128"/>
                <a:cs typeface="メイリオ" pitchFamily="50" charset="-128"/>
              </a:rPr>
              <a:t>やその他コミュニティ支援団体とは、連携しながらサービスを提供していきます。</a:t>
            </a:r>
          </a:p>
          <a:p>
            <a:pPr>
              <a:buNone/>
            </a:pPr>
            <a:r>
              <a:rPr kumimoji="1" lang="en-US" altLang="ja-JP" sz="1600" dirty="0" smtClean="0">
                <a:latin typeface="メイリオ" pitchFamily="50" charset="-128"/>
                <a:ea typeface="メイリオ" pitchFamily="50" charset="-128"/>
                <a:cs typeface="メイリオ" pitchFamily="50" charset="-128"/>
              </a:rPr>
              <a:t>--</a:t>
            </a:r>
          </a:p>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INETA </a:t>
            </a:r>
            <a:r>
              <a:rPr kumimoji="1" lang="ja-JP" altLang="en-US" sz="1600" dirty="0" smtClean="0">
                <a:latin typeface="メイリオ" pitchFamily="50" charset="-128"/>
                <a:ea typeface="メイリオ" pitchFamily="50" charset="-128"/>
                <a:cs typeface="メイリオ" pitchFamily="50" charset="-128"/>
              </a:rPr>
              <a:t>あるいは </a:t>
            </a:r>
            <a:r>
              <a:rPr kumimoji="1" lang="en-US" altLang="ja-JP" sz="1600" dirty="0" err="1" smtClean="0">
                <a:latin typeface="メイリオ" pitchFamily="50" charset="-128"/>
                <a:ea typeface="メイリオ" pitchFamily="50" charset="-128"/>
                <a:cs typeface="メイリオ" pitchFamily="50" charset="-128"/>
              </a:rPr>
              <a:t>Culminis</a:t>
            </a:r>
            <a:r>
              <a:rPr kumimoji="1" lang="en-US" altLang="ja-JP" sz="1600" dirty="0" smtClean="0">
                <a:latin typeface="メイリオ" pitchFamily="50" charset="-128"/>
                <a:ea typeface="メイリオ" pitchFamily="50" charset="-128"/>
                <a:cs typeface="メイリオ" pitchFamily="50" charset="-128"/>
              </a:rPr>
              <a:t> </a:t>
            </a:r>
            <a:r>
              <a:rPr kumimoji="1" lang="ja-JP" altLang="en-US" sz="1600" dirty="0" smtClean="0">
                <a:latin typeface="メイリオ" pitchFamily="50" charset="-128"/>
                <a:ea typeface="メイリオ" pitchFamily="50" charset="-128"/>
                <a:cs typeface="メイリオ" pitchFamily="50" charset="-128"/>
              </a:rPr>
              <a:t>に加盟していないと</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は利用できないのですか？</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INETA </a:t>
            </a:r>
            <a:r>
              <a:rPr kumimoji="1" lang="ja-JP" altLang="en-US" sz="1600" dirty="0" smtClean="0">
                <a:latin typeface="メイリオ" pitchFamily="50" charset="-128"/>
                <a:ea typeface="メイリオ" pitchFamily="50" charset="-128"/>
                <a:cs typeface="メイリオ" pitchFamily="50" charset="-128"/>
              </a:rPr>
              <a:t>あるいは </a:t>
            </a:r>
            <a:r>
              <a:rPr kumimoji="1" lang="en-US" altLang="ja-JP" sz="1600" dirty="0" err="1" smtClean="0">
                <a:latin typeface="メイリオ" pitchFamily="50" charset="-128"/>
                <a:ea typeface="メイリオ" pitchFamily="50" charset="-128"/>
                <a:cs typeface="メイリオ" pitchFamily="50" charset="-128"/>
              </a:rPr>
              <a:t>Culminis</a:t>
            </a:r>
            <a:r>
              <a:rPr kumimoji="1" lang="en-US" altLang="ja-JP" sz="1600" dirty="0" smtClean="0">
                <a:latin typeface="メイリオ" pitchFamily="50" charset="-128"/>
                <a:ea typeface="メイリオ" pitchFamily="50" charset="-128"/>
                <a:cs typeface="メイリオ" pitchFamily="50" charset="-128"/>
              </a:rPr>
              <a:t> </a:t>
            </a:r>
            <a:r>
              <a:rPr kumimoji="1" lang="ja-JP" altLang="en-US" sz="1600" dirty="0" smtClean="0">
                <a:latin typeface="メイリオ" pitchFamily="50" charset="-128"/>
                <a:ea typeface="メイリオ" pitchFamily="50" charset="-128"/>
                <a:cs typeface="メイリオ" pitchFamily="50" charset="-128"/>
              </a:rPr>
              <a:t>に未加盟でも、</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err="1" smtClean="0">
                <a:latin typeface="メイリオ" pitchFamily="50" charset="-128"/>
                <a:ea typeface="メイリオ" pitchFamily="50" charset="-128"/>
                <a:cs typeface="メイリオ" pitchFamily="50" charset="-128"/>
              </a:rPr>
              <a:t>への</a:t>
            </a:r>
            <a:r>
              <a:rPr kumimoji="1" lang="ja-JP" altLang="en-US" sz="1600" dirty="0" smtClean="0">
                <a:latin typeface="メイリオ" pitchFamily="50" charset="-128"/>
                <a:ea typeface="メイリオ" pitchFamily="50" charset="-128"/>
                <a:cs typeface="メイリオ" pitchFamily="50" charset="-128"/>
              </a:rPr>
              <a:t>登録は可能です。</a:t>
            </a:r>
          </a:p>
          <a:p>
            <a:pPr>
              <a:buNone/>
            </a:pP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のみの登録でも</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のサービスは利用することができますが、</a:t>
            </a:r>
            <a:r>
              <a:rPr kumimoji="1" lang="en-US" altLang="ja-JP" sz="1600" dirty="0" smtClean="0">
                <a:latin typeface="メイリオ" pitchFamily="50" charset="-128"/>
                <a:ea typeface="メイリオ" pitchFamily="50" charset="-128"/>
                <a:cs typeface="メイリオ" pitchFamily="50" charset="-128"/>
              </a:rPr>
              <a:t>INETA</a:t>
            </a:r>
            <a:r>
              <a:rPr kumimoji="1" lang="ja-JP" altLang="en-US" sz="1600" dirty="0" smtClean="0">
                <a:latin typeface="メイリオ" pitchFamily="50" charset="-128"/>
                <a:ea typeface="メイリオ" pitchFamily="50" charset="-128"/>
                <a:cs typeface="メイリオ" pitchFamily="50" charset="-128"/>
              </a:rPr>
              <a:t>や</a:t>
            </a:r>
            <a:r>
              <a:rPr kumimoji="1" lang="en-US" altLang="ja-JP" sz="1600" dirty="0" err="1" smtClean="0">
                <a:latin typeface="メイリオ" pitchFamily="50" charset="-128"/>
                <a:ea typeface="メイリオ" pitchFamily="50" charset="-128"/>
                <a:cs typeface="メイリオ" pitchFamily="50" charset="-128"/>
              </a:rPr>
              <a:t>Culminis</a:t>
            </a:r>
            <a:r>
              <a:rPr kumimoji="1" lang="ja-JP" altLang="en-US" sz="1600" dirty="0" smtClean="0">
                <a:latin typeface="メイリオ" pitchFamily="50" charset="-128"/>
                <a:ea typeface="メイリオ" pitchFamily="50" charset="-128"/>
                <a:cs typeface="メイリオ" pitchFamily="50" charset="-128"/>
              </a:rPr>
              <a:t>等のコミュニティ支援団体もそれぞれ独自で有益な支援を提供していますので、ぜひ加盟をご検討ください。</a:t>
            </a:r>
          </a:p>
          <a:p>
            <a:pPr>
              <a:buNone/>
            </a:pPr>
            <a:r>
              <a:rPr kumimoji="1" lang="en-US" altLang="ja-JP" sz="1600" dirty="0" smtClean="0">
                <a:latin typeface="メイリオ" pitchFamily="50" charset="-128"/>
                <a:ea typeface="メイリオ" pitchFamily="50" charset="-128"/>
                <a:cs typeface="メイリオ" pitchFamily="50" charset="-128"/>
              </a:rPr>
              <a:t>--</a:t>
            </a:r>
          </a:p>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への</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登録は</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リーダーのみ可能ですか？</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リーダー以外の方でも登録は可能ですが、なるべく</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リーダーの方が登録作業をするようにしてください。</a:t>
            </a:r>
          </a:p>
          <a:p>
            <a:pPr>
              <a:buNone/>
            </a:pPr>
            <a:r>
              <a:rPr kumimoji="1" lang="ja-JP" altLang="en-US" sz="1600" dirty="0" smtClean="0">
                <a:latin typeface="メイリオ" pitchFamily="50" charset="-128"/>
                <a:ea typeface="メイリオ" pitchFamily="50" charset="-128"/>
                <a:cs typeface="メイリオ" pitchFamily="50" charset="-128"/>
              </a:rPr>
              <a:t>　　承認審査の際に、</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活動についての問い合わせ等が発生する可能性があります。</a:t>
            </a:r>
          </a:p>
          <a:p>
            <a:pPr>
              <a:buNone/>
            </a:pPr>
            <a:r>
              <a:rPr kumimoji="1" lang="en-US" altLang="ja-JP" sz="1600" dirty="0" smtClean="0">
                <a:latin typeface="メイリオ" pitchFamily="50" charset="-128"/>
                <a:ea typeface="メイリオ" pitchFamily="50" charset="-128"/>
                <a:cs typeface="メイリオ" pitchFamily="50" charset="-128"/>
              </a:rPr>
              <a:t>--</a:t>
            </a:r>
          </a:p>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リーダーは複数名登録できますか？　実際に申請作業をする人が違う場合や担当リーダーが違う場合があります。</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最初に登録した</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リーダーにより、後日サブリーダーの登録が可能です。</a:t>
            </a:r>
          </a:p>
          <a:p>
            <a:pPr>
              <a:buNone/>
            </a:pPr>
            <a:r>
              <a:rPr kumimoji="1" lang="ja-JP" altLang="en-US" sz="1600" dirty="0" smtClean="0">
                <a:latin typeface="メイリオ" pitchFamily="50" charset="-128"/>
                <a:ea typeface="メイリオ" pitchFamily="50" charset="-128"/>
                <a:cs typeface="メイリオ" pitchFamily="50" charset="-128"/>
              </a:rPr>
              <a:t>　　詳しくは、</a:t>
            </a:r>
            <a:r>
              <a:rPr kumimoji="1" lang="en-US" altLang="ja-JP" sz="1600" dirty="0" smtClean="0">
                <a:latin typeface="メイリオ" pitchFamily="50" charset="-128"/>
                <a:ea typeface="メイリオ" pitchFamily="50" charset="-128"/>
                <a:cs typeface="メイリオ" pitchFamily="50" charset="-128"/>
              </a:rPr>
              <a:t>UGSS </a:t>
            </a:r>
            <a:r>
              <a:rPr kumimoji="1" lang="ja-JP" altLang="en-US" sz="1600" dirty="0" smtClean="0">
                <a:latin typeface="メイリオ" pitchFamily="50" charset="-128"/>
                <a:ea typeface="メイリオ" pitchFamily="50" charset="-128"/>
                <a:cs typeface="メイリオ" pitchFamily="50" charset="-128"/>
              </a:rPr>
              <a:t>サイトの </a:t>
            </a:r>
            <a:r>
              <a:rPr kumimoji="1" lang="en-US" altLang="ja-JP" sz="1600" dirty="0" smtClean="0">
                <a:latin typeface="メイリオ" pitchFamily="50" charset="-128"/>
                <a:ea typeface="メイリオ" pitchFamily="50" charset="-128"/>
                <a:cs typeface="メイリオ" pitchFamily="50" charset="-128"/>
              </a:rPr>
              <a:t>Help ‘How to set someone as the Co-Leader of my user group’ </a:t>
            </a:r>
            <a:r>
              <a:rPr kumimoji="1" lang="ja-JP" altLang="en-US" sz="1600" dirty="0" smtClean="0">
                <a:latin typeface="メイリオ" pitchFamily="50" charset="-128"/>
                <a:ea typeface="メイリオ" pitchFamily="50" charset="-128"/>
                <a:cs typeface="メイリオ" pitchFamily="50" charset="-128"/>
              </a:rPr>
              <a:t>を参照ください。</a:t>
            </a:r>
            <a:endParaRPr kumimoji="1" lang="en-US" altLang="ja-JP" sz="1600" dirty="0" smtClean="0">
              <a:latin typeface="メイリオ" pitchFamily="50" charset="-128"/>
              <a:ea typeface="メイリオ" pitchFamily="50" charset="-128"/>
              <a:cs typeface="メイリオ" pitchFamily="50" charset="-128"/>
            </a:endParaRPr>
          </a:p>
        </p:txBody>
      </p:sp>
      <p:sp>
        <p:nvSpPr>
          <p:cNvPr id="6" name="スライド番号プレースホルダ 5"/>
          <p:cNvSpPr>
            <a:spLocks noGrp="1"/>
          </p:cNvSpPr>
          <p:nvPr>
            <p:ph type="sldNum" sz="quarter" idx="4"/>
          </p:nvPr>
        </p:nvSpPr>
        <p:spPr/>
        <p:txBody>
          <a:bodyPr/>
          <a:lstStyle/>
          <a:p>
            <a:fld id="{641F1B42-5258-4299-81C3-637C69DC5E77}" type="slidenum">
              <a:rPr kumimoji="1" lang="ja-JP" altLang="en-US" smtClean="0"/>
              <a:pPr/>
              <a:t>41</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316334"/>
            <a:ext cx="8686800" cy="411162"/>
          </a:xfrm>
          <a:prstGeom prst="rect">
            <a:avLst/>
          </a:prstGeom>
        </p:spPr>
        <p:txBody>
          <a:bodyPr vert="horz" wrap="none" lIns="0" tIns="0" rIns="0" bIns="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ja-JP" sz="32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Q </a:t>
            </a:r>
            <a:r>
              <a:rPr lang="en-US" altLang="ja-JP" sz="3200" dirty="0" smtClean="0">
                <a:solidFill>
                  <a:schemeClr val="tx2"/>
                </a:solidFill>
                <a:latin typeface="メイリオ" pitchFamily="50" charset="-128"/>
                <a:ea typeface="メイリオ" pitchFamily="50" charset="-128"/>
                <a:cs typeface="メイリオ" pitchFamily="50" charset="-128"/>
              </a:rPr>
              <a:t>&amp;</a:t>
            </a:r>
            <a:r>
              <a:rPr lang="ja-JP" altLang="en-US" sz="3200" dirty="0" smtClean="0">
                <a:solidFill>
                  <a:schemeClr val="tx2"/>
                </a:solidFill>
                <a:latin typeface="メイリオ" pitchFamily="50" charset="-128"/>
                <a:ea typeface="メイリオ" pitchFamily="50" charset="-128"/>
                <a:cs typeface="メイリオ" pitchFamily="50" charset="-128"/>
              </a:rPr>
              <a:t> </a:t>
            </a:r>
            <a:r>
              <a:rPr kumimoji="0" lang="ja-JP" altLang="en-US" sz="3200" b="0" i="0" u="none" strike="noStrike" kern="1200" cap="none" spc="0" normalizeH="0" baseline="0" noProof="0" dirty="0" smtClean="0">
                <a:ln>
                  <a:noFill/>
                </a:ln>
                <a:solidFill>
                  <a:schemeClr val="tx2"/>
                </a:solidFill>
                <a:effectLst/>
                <a:uLnTx/>
                <a:uFillTx/>
                <a:latin typeface="メイリオ" pitchFamily="50" charset="-128"/>
                <a:ea typeface="メイリオ" pitchFamily="50" charset="-128"/>
                <a:cs typeface="メイリオ" pitchFamily="50" charset="-128"/>
              </a:rPr>
              <a:t>Ａ</a:t>
            </a:r>
            <a:endParaRPr kumimoji="0" lang="en-US" sz="3200" b="0" i="0" u="none" strike="noStrike" kern="1200" cap="none" spc="0" normalizeH="0" baseline="0" noProof="0" dirty="0">
              <a:ln>
                <a:noFill/>
              </a:ln>
              <a:solidFill>
                <a:schemeClr val="tx2"/>
              </a:solidFill>
              <a:effectLst/>
              <a:uLnTx/>
              <a:uFillTx/>
              <a:latin typeface="メイリオ" pitchFamily="50" charset="-128"/>
              <a:ea typeface="メイリオ" pitchFamily="50" charset="-128"/>
              <a:cs typeface="メイリオ" pitchFamily="50" charset="-128"/>
            </a:endParaRPr>
          </a:p>
        </p:txBody>
      </p:sp>
      <p:sp>
        <p:nvSpPr>
          <p:cNvPr id="4" name="コンテンツ プレースホルダ 2"/>
          <p:cNvSpPr>
            <a:spLocks noGrp="1"/>
          </p:cNvSpPr>
          <p:nvPr>
            <p:ph idx="1"/>
          </p:nvPr>
        </p:nvSpPr>
        <p:spPr>
          <a:xfrm>
            <a:off x="381000" y="1555385"/>
            <a:ext cx="8001000" cy="1846659"/>
          </a:xfrm>
        </p:spPr>
        <p:txBody>
          <a:bodyPr/>
          <a:lstStyle/>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a:t>
            </a:r>
            <a:r>
              <a:rPr kumimoji="1" lang="en-US" altLang="ja-JP" sz="1600" dirty="0" smtClean="0">
                <a:latin typeface="メイリオ" pitchFamily="50" charset="-128"/>
                <a:ea typeface="メイリオ" pitchFamily="50" charset="-128"/>
                <a:cs typeface="メイリオ" pitchFamily="50" charset="-128"/>
              </a:rPr>
              <a:t>UGSS</a:t>
            </a:r>
            <a:r>
              <a:rPr kumimoji="1" lang="ja-JP" altLang="en-US" sz="1600" dirty="0" smtClean="0">
                <a:latin typeface="メイリオ" pitchFamily="50" charset="-128"/>
                <a:ea typeface="メイリオ" pitchFamily="50" charset="-128"/>
                <a:cs typeface="メイリオ" pitchFamily="50" charset="-128"/>
              </a:rPr>
              <a:t>から来る英語メールの翻訳を</a:t>
            </a:r>
            <a:r>
              <a:rPr kumimoji="1" lang="en-US" altLang="ja-JP" sz="1600" dirty="0" smtClean="0">
                <a:latin typeface="メイリオ" pitchFamily="50" charset="-128"/>
                <a:ea typeface="メイリオ" pitchFamily="50" charset="-128"/>
                <a:cs typeface="メイリオ" pitchFamily="50" charset="-128"/>
              </a:rPr>
              <a:t>Microsoft Community Ring </a:t>
            </a:r>
            <a:r>
              <a:rPr kumimoji="1" lang="ja-JP" altLang="en-US" sz="1600" dirty="0" smtClean="0">
                <a:latin typeface="メイリオ" pitchFamily="50" charset="-128"/>
                <a:ea typeface="メイリオ" pitchFamily="50" charset="-128"/>
                <a:cs typeface="メイリオ" pitchFamily="50" charset="-128"/>
              </a:rPr>
              <a:t>事務局に依頼できますか？</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翻訳サービスは基本的に行っておりません。</a:t>
            </a:r>
          </a:p>
          <a:p>
            <a:pPr>
              <a:buNone/>
            </a:pPr>
            <a:r>
              <a:rPr kumimoji="1" lang="en-US" altLang="ja-JP" sz="1600" dirty="0" smtClean="0">
                <a:latin typeface="メイリオ" pitchFamily="50" charset="-128"/>
                <a:ea typeface="メイリオ" pitchFamily="50" charset="-128"/>
                <a:cs typeface="メイリオ" pitchFamily="50" charset="-128"/>
              </a:rPr>
              <a:t>--</a:t>
            </a:r>
          </a:p>
          <a:p>
            <a:pPr>
              <a:buNone/>
            </a:pPr>
            <a:r>
              <a:rPr kumimoji="1" lang="en-US" altLang="ja-JP" sz="1600" dirty="0" smtClean="0">
                <a:latin typeface="メイリオ" pitchFamily="50" charset="-128"/>
                <a:ea typeface="メイリオ" pitchFamily="50" charset="-128"/>
                <a:cs typeface="メイリオ" pitchFamily="50" charset="-128"/>
              </a:rPr>
              <a:t>Q.</a:t>
            </a:r>
            <a:r>
              <a:rPr kumimoji="1" lang="ja-JP" altLang="en-US" sz="1600" dirty="0" smtClean="0">
                <a:latin typeface="メイリオ" pitchFamily="50" charset="-128"/>
                <a:ea typeface="メイリオ" pitchFamily="50" charset="-128"/>
                <a:cs typeface="メイリオ" pitchFamily="50" charset="-128"/>
              </a:rPr>
              <a:t>　一度登録した</a:t>
            </a:r>
            <a:r>
              <a:rPr kumimoji="1" lang="en-US" altLang="ja-JP" sz="1600" dirty="0" smtClean="0">
                <a:latin typeface="メイリオ" pitchFamily="50" charset="-128"/>
                <a:ea typeface="メイリオ" pitchFamily="50" charset="-128"/>
                <a:cs typeface="メイリオ" pitchFamily="50" charset="-128"/>
              </a:rPr>
              <a:t>UG</a:t>
            </a:r>
            <a:r>
              <a:rPr kumimoji="1" lang="ja-JP" altLang="en-US" sz="1600" dirty="0" smtClean="0">
                <a:latin typeface="メイリオ" pitchFamily="50" charset="-128"/>
                <a:ea typeface="メイリオ" pitchFamily="50" charset="-128"/>
                <a:cs typeface="メイリオ" pitchFamily="50" charset="-128"/>
              </a:rPr>
              <a:t>情報は後から変更が可能ですか？</a:t>
            </a:r>
          </a:p>
          <a:p>
            <a:pPr>
              <a:buNone/>
            </a:pPr>
            <a:r>
              <a:rPr kumimoji="1" lang="en-US" altLang="ja-JP" sz="1600" dirty="0" smtClean="0">
                <a:latin typeface="メイリオ" pitchFamily="50" charset="-128"/>
                <a:ea typeface="メイリオ" pitchFamily="50" charset="-128"/>
                <a:cs typeface="メイリオ" pitchFamily="50" charset="-128"/>
              </a:rPr>
              <a:t>A:</a:t>
            </a:r>
            <a:r>
              <a:rPr kumimoji="1" lang="ja-JP" altLang="en-US" sz="1600" dirty="0" smtClean="0">
                <a:latin typeface="メイリオ" pitchFamily="50" charset="-128"/>
                <a:ea typeface="メイリオ" pitchFamily="50" charset="-128"/>
                <a:cs typeface="メイリオ" pitchFamily="50" charset="-128"/>
              </a:rPr>
              <a:t>　変更は可能ですが、変更した場合、再承認が必要になる場合があります。</a:t>
            </a:r>
          </a:p>
          <a:p>
            <a:pPr>
              <a:buNone/>
            </a:pPr>
            <a:r>
              <a:rPr kumimoji="1" lang="en-US" altLang="ja-JP" sz="1600" dirty="0" smtClean="0">
                <a:latin typeface="メイリオ" pitchFamily="50" charset="-128"/>
                <a:ea typeface="メイリオ" pitchFamily="50" charset="-128"/>
                <a:cs typeface="メイリオ" pitchFamily="50" charset="-128"/>
              </a:rPr>
              <a:t>--</a:t>
            </a:r>
          </a:p>
        </p:txBody>
      </p:sp>
      <p:sp>
        <p:nvSpPr>
          <p:cNvPr id="5" name="TextBox 7"/>
          <p:cNvSpPr txBox="1"/>
          <p:nvPr/>
        </p:nvSpPr>
        <p:spPr>
          <a:xfrm>
            <a:off x="457200" y="5334000"/>
            <a:ext cx="8229600" cy="1200329"/>
          </a:xfrm>
          <a:prstGeom prst="rect">
            <a:avLst/>
          </a:prstGeom>
          <a:solidFill>
            <a:schemeClr val="tx1"/>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lvl="0"/>
            <a:r>
              <a:rPr lang="en-US" sz="2400" b="1" dirty="0" smtClean="0">
                <a:latin typeface="メイリオ" pitchFamily="50" charset="-128"/>
                <a:ea typeface="メイリオ" pitchFamily="50" charset="-128"/>
                <a:cs typeface="メイリオ" pitchFamily="50" charset="-128"/>
              </a:rPr>
              <a:t>UGSS</a:t>
            </a:r>
            <a:r>
              <a:rPr lang="ja-JP" altLang="en-US" sz="2400" b="1" dirty="0" smtClean="0">
                <a:latin typeface="メイリオ" pitchFamily="50" charset="-128"/>
                <a:ea typeface="メイリオ" pitchFamily="50" charset="-128"/>
                <a:cs typeface="メイリオ" pitchFamily="50" charset="-128"/>
              </a:rPr>
              <a:t>コンシェルジェサービスに関するお問い合わせ先</a:t>
            </a:r>
            <a:r>
              <a:rPr lang="en-US" sz="2400" b="1" dirty="0" smtClean="0">
                <a:latin typeface="メイリオ" pitchFamily="50" charset="-128"/>
                <a:ea typeface="メイリオ" pitchFamily="50" charset="-128"/>
                <a:cs typeface="メイリオ" pitchFamily="50" charset="-128"/>
              </a:rPr>
              <a:t>:  </a:t>
            </a:r>
            <a:br>
              <a:rPr lang="en-US" sz="2400" b="1" dirty="0" smtClean="0">
                <a:latin typeface="メイリオ" pitchFamily="50" charset="-128"/>
                <a:ea typeface="メイリオ" pitchFamily="50" charset="-128"/>
                <a:cs typeface="メイリオ" pitchFamily="50" charset="-128"/>
              </a:rPr>
            </a:br>
            <a:r>
              <a:rPr lang="en-US" altLang="ja-JP" sz="2400" b="1" dirty="0" smtClean="0">
                <a:latin typeface="メイリオ" pitchFamily="50" charset="-128"/>
                <a:ea typeface="メイリオ" pitchFamily="50" charset="-128"/>
                <a:cs typeface="メイリオ" pitchFamily="50" charset="-128"/>
              </a:rPr>
              <a:t>Microsoft Community Ring </a:t>
            </a:r>
            <a:r>
              <a:rPr lang="ja-JP" altLang="en-US" sz="2400" b="1" dirty="0" smtClean="0">
                <a:latin typeface="メイリオ" pitchFamily="50" charset="-128"/>
                <a:ea typeface="メイリオ" pitchFamily="50" charset="-128"/>
                <a:cs typeface="メイリオ" pitchFamily="50" charset="-128"/>
              </a:rPr>
              <a:t>事務局</a:t>
            </a:r>
            <a:endParaRPr lang="en-US" sz="2400" b="1" dirty="0" smtClean="0">
              <a:latin typeface="メイリオ" pitchFamily="50" charset="-128"/>
              <a:ea typeface="メイリオ" pitchFamily="50" charset="-128"/>
              <a:cs typeface="メイリオ" pitchFamily="50" charset="-128"/>
            </a:endParaRPr>
          </a:p>
          <a:p>
            <a:pPr lvl="0"/>
            <a:r>
              <a:rPr lang="en-US" sz="2400" dirty="0" smtClean="0">
                <a:latin typeface="メイリオ" pitchFamily="50" charset="-128"/>
                <a:ea typeface="メイリオ" pitchFamily="50" charset="-128"/>
                <a:cs typeface="メイリオ" pitchFamily="50" charset="-128"/>
              </a:rPr>
              <a:t>Email: </a:t>
            </a:r>
            <a:r>
              <a:rPr lang="en-US" altLang="ja-JP" sz="2400" dirty="0" smtClean="0">
                <a:latin typeface="メイリオ" pitchFamily="50" charset="-128"/>
                <a:ea typeface="メイリオ" pitchFamily="50" charset="-128"/>
                <a:cs typeface="メイリオ" pitchFamily="50" charset="-128"/>
              </a:rPr>
              <a:t>UGSS</a:t>
            </a:r>
            <a:r>
              <a:rPr lang="en-US" sz="2400" dirty="0" smtClean="0">
                <a:latin typeface="メイリオ" pitchFamily="50" charset="-128"/>
                <a:ea typeface="メイリオ" pitchFamily="50" charset="-128"/>
                <a:cs typeface="メイリオ" pitchFamily="50" charset="-128"/>
              </a:rPr>
              <a:t>@</a:t>
            </a:r>
            <a:r>
              <a:rPr lang="en-US" altLang="ja-JP" sz="2400" dirty="0" smtClean="0">
                <a:latin typeface="メイリオ" pitchFamily="50" charset="-128"/>
                <a:ea typeface="メイリオ" pitchFamily="50" charset="-128"/>
                <a:cs typeface="メイリオ" pitchFamily="50" charset="-128"/>
              </a:rPr>
              <a:t>comring</a:t>
            </a:r>
            <a:r>
              <a:rPr lang="en-US" sz="2400" dirty="0" smtClean="0">
                <a:latin typeface="メイリオ" pitchFamily="50" charset="-128"/>
                <a:ea typeface="メイリオ" pitchFamily="50" charset="-128"/>
                <a:cs typeface="メイリオ" pitchFamily="50" charset="-128"/>
              </a:rPr>
              <a:t>.</a:t>
            </a:r>
            <a:r>
              <a:rPr lang="en-US" altLang="ja-JP" sz="2400" dirty="0" smtClean="0">
                <a:latin typeface="メイリオ" pitchFamily="50" charset="-128"/>
                <a:ea typeface="メイリオ" pitchFamily="50" charset="-128"/>
                <a:cs typeface="メイリオ" pitchFamily="50" charset="-128"/>
              </a:rPr>
              <a:t>jp</a:t>
            </a:r>
            <a:endParaRPr lang="en-US" sz="2400" dirty="0" smtClean="0">
              <a:latin typeface="メイリオ" pitchFamily="50" charset="-128"/>
              <a:ea typeface="メイリオ" pitchFamily="50" charset="-128"/>
              <a:cs typeface="メイリオ" pitchFamily="50" charset="-128"/>
            </a:endParaRPr>
          </a:p>
        </p:txBody>
      </p:sp>
      <p:sp>
        <p:nvSpPr>
          <p:cNvPr id="8" name="スライド番号プレースホルダ 7"/>
          <p:cNvSpPr>
            <a:spLocks noGrp="1"/>
          </p:cNvSpPr>
          <p:nvPr>
            <p:ph type="sldNum" sz="quarter" idx="4"/>
          </p:nvPr>
        </p:nvSpPr>
        <p:spPr/>
        <p:txBody>
          <a:bodyPr/>
          <a:lstStyle/>
          <a:p>
            <a:fld id="{641F1B42-5258-4299-81C3-637C69DC5E77}" type="slidenum">
              <a:rPr kumimoji="1" lang="ja-JP" altLang="en-US" smtClean="0"/>
              <a:pPr/>
              <a:t>42</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4600" y="2133600"/>
            <a:ext cx="6096000" cy="3748719"/>
          </a:xfrm>
        </p:spPr>
        <p:txBody>
          <a:bodyPr/>
          <a:lstStyle/>
          <a:p>
            <a:r>
              <a:rPr kumimoji="1" lang="en-US" altLang="ja-JP" dirty="0" smtClean="0">
                <a:latin typeface="メイリオ" pitchFamily="50" charset="-128"/>
                <a:ea typeface="メイリオ" pitchFamily="50" charset="-128"/>
              </a:rPr>
              <a:t>UGSS </a:t>
            </a:r>
            <a:r>
              <a:rPr kumimoji="1" lang="ja-JP" altLang="en-US" dirty="0" smtClean="0">
                <a:latin typeface="メイリオ" pitchFamily="50" charset="-128"/>
                <a:ea typeface="メイリオ" pitchFamily="50" charset="-128"/>
              </a:rPr>
              <a:t>登録作業</a:t>
            </a:r>
            <a:r>
              <a:rPr kumimoji="1" lang="en-US" altLang="ja-JP" dirty="0" smtClean="0">
                <a:latin typeface="メイリオ" pitchFamily="50" charset="-128"/>
                <a:ea typeface="メイリオ" pitchFamily="50" charset="-128"/>
              </a:rPr>
              <a:t/>
            </a:r>
            <a:br>
              <a:rPr kumimoji="1" lang="en-US" altLang="ja-JP" dirty="0" smtClean="0">
                <a:latin typeface="メイリオ" pitchFamily="50" charset="-128"/>
                <a:ea typeface="メイリオ" pitchFamily="50" charset="-128"/>
              </a:rPr>
            </a:br>
            <a:endParaRPr kumimoji="1" lang="en-US" altLang="ja-JP" dirty="0" smtClean="0">
              <a:latin typeface="メイリオ" pitchFamily="50" charset="-128"/>
              <a:ea typeface="メイリオ" pitchFamily="50" charset="-128"/>
            </a:endParaRPr>
          </a:p>
          <a:p>
            <a:pPr lvl="1"/>
            <a:r>
              <a:rPr kumimoji="1" lang="en-US" altLang="ja-JP" dirty="0" smtClean="0">
                <a:latin typeface="メイリオ" pitchFamily="50" charset="-128"/>
                <a:ea typeface="メイリオ" pitchFamily="50" charset="-128"/>
              </a:rPr>
              <a:t>Step</a:t>
            </a:r>
            <a:r>
              <a:rPr kumimoji="1" lang="ja-JP" altLang="en-US" dirty="0" smtClean="0">
                <a:latin typeface="メイリオ" pitchFamily="50" charset="-128"/>
                <a:ea typeface="メイリオ" pitchFamily="50" charset="-128"/>
              </a:rPr>
              <a:t>１：ユーザー登録</a:t>
            </a:r>
            <a:r>
              <a:rPr kumimoji="1" lang="en-US" altLang="ja-JP" dirty="0" smtClean="0">
                <a:latin typeface="メイリオ" pitchFamily="50" charset="-128"/>
                <a:ea typeface="メイリオ" pitchFamily="50" charset="-128"/>
              </a:rPr>
              <a:t/>
            </a:r>
            <a:br>
              <a:rPr kumimoji="1" lang="en-US" altLang="ja-JP" dirty="0" smtClean="0">
                <a:latin typeface="メイリオ" pitchFamily="50" charset="-128"/>
                <a:ea typeface="メイリオ" pitchFamily="50" charset="-128"/>
              </a:rPr>
            </a:br>
            <a:r>
              <a:rPr kumimoji="1" lang="en-US" altLang="ja-JP" dirty="0" smtClean="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　</a:t>
            </a:r>
            <a:r>
              <a:rPr kumimoji="1" lang="ja-JP" altLang="en-US" sz="2000" dirty="0" smtClean="0">
                <a:latin typeface="メイリオ" pitchFamily="50" charset="-128"/>
                <a:ea typeface="メイリオ" pitchFamily="50" charset="-128"/>
              </a:rPr>
              <a:t>［対象：</a:t>
            </a:r>
            <a:r>
              <a:rPr kumimoji="1" lang="en-US" altLang="ja-JP" sz="2000" dirty="0" smtClean="0">
                <a:latin typeface="メイリオ" pitchFamily="50" charset="-128"/>
                <a:ea typeface="メイリオ" pitchFamily="50" charset="-128"/>
              </a:rPr>
              <a:t>UGSS</a:t>
            </a:r>
            <a:r>
              <a:rPr kumimoji="1" lang="ja-JP" altLang="en-US" sz="2000" dirty="0" smtClean="0">
                <a:latin typeface="メイリオ" pitchFamily="50" charset="-128"/>
                <a:ea typeface="メイリオ" pitchFamily="50" charset="-128"/>
              </a:rPr>
              <a:t>利用者全員］</a:t>
            </a:r>
            <a:r>
              <a:rPr kumimoji="1" lang="en-US" altLang="ja-JP" sz="2000" dirty="0" smtClean="0">
                <a:latin typeface="メイリオ" pitchFamily="50" charset="-128"/>
                <a:ea typeface="メイリオ" pitchFamily="50" charset="-128"/>
              </a:rPr>
              <a:t/>
            </a:r>
            <a:br>
              <a:rPr kumimoji="1" lang="en-US" altLang="ja-JP" sz="2000" dirty="0" smtClean="0">
                <a:latin typeface="メイリオ" pitchFamily="50" charset="-128"/>
                <a:ea typeface="メイリオ" pitchFamily="50" charset="-128"/>
              </a:rPr>
            </a:br>
            <a:endParaRPr kumimoji="1" lang="en-US" altLang="ja-JP" sz="2000" dirty="0" smtClean="0">
              <a:latin typeface="メイリオ" pitchFamily="50" charset="-128"/>
              <a:ea typeface="メイリオ" pitchFamily="50" charset="-128"/>
            </a:endParaRPr>
          </a:p>
          <a:p>
            <a:pPr lvl="1"/>
            <a:r>
              <a:rPr kumimoji="1" lang="en-US" altLang="ja-JP" dirty="0" smtClean="0">
                <a:latin typeface="メイリオ" pitchFamily="50" charset="-128"/>
                <a:ea typeface="メイリオ" pitchFamily="50" charset="-128"/>
              </a:rPr>
              <a:t>Step</a:t>
            </a:r>
            <a:r>
              <a:rPr kumimoji="1" lang="ja-JP" altLang="en-US" dirty="0" smtClean="0">
                <a:latin typeface="メイリオ" pitchFamily="50" charset="-128"/>
                <a:ea typeface="メイリオ" pitchFamily="50" charset="-128"/>
              </a:rPr>
              <a:t>２：ユーザーグループ登録</a:t>
            </a:r>
            <a:r>
              <a:rPr kumimoji="1" lang="en-US" altLang="ja-JP" dirty="0" smtClean="0">
                <a:latin typeface="メイリオ" pitchFamily="50" charset="-128"/>
                <a:ea typeface="メイリオ" pitchFamily="50" charset="-128"/>
              </a:rPr>
              <a:t/>
            </a:r>
            <a:br>
              <a:rPr kumimoji="1" lang="en-US" altLang="ja-JP" dirty="0" smtClean="0">
                <a:latin typeface="メイリオ" pitchFamily="50" charset="-128"/>
                <a:ea typeface="メイリオ" pitchFamily="50" charset="-128"/>
              </a:rPr>
            </a:br>
            <a:r>
              <a:rPr kumimoji="1" lang="en-US" altLang="ja-JP" dirty="0" smtClean="0">
                <a:latin typeface="メイリオ" pitchFamily="50" charset="-128"/>
                <a:ea typeface="メイリオ" pitchFamily="50" charset="-128"/>
              </a:rPr>
              <a:t>	</a:t>
            </a:r>
            <a:r>
              <a:rPr kumimoji="1" lang="ja-JP" altLang="en-US" dirty="0" smtClean="0">
                <a:latin typeface="メイリオ" pitchFamily="50" charset="-128"/>
                <a:ea typeface="メイリオ" pitchFamily="50" charset="-128"/>
              </a:rPr>
              <a:t>　</a:t>
            </a:r>
            <a:r>
              <a:rPr kumimoji="1" lang="ja-JP" altLang="en-US" sz="2000" dirty="0" smtClean="0">
                <a:latin typeface="メイリオ" pitchFamily="50" charset="-128"/>
                <a:ea typeface="メイリオ" pitchFamily="50" charset="-128"/>
              </a:rPr>
              <a:t>［対象：</a:t>
            </a:r>
            <a:r>
              <a:rPr kumimoji="1" lang="en-US" altLang="ja-JP" sz="2000" dirty="0" smtClean="0">
                <a:latin typeface="メイリオ" pitchFamily="50" charset="-128"/>
                <a:ea typeface="メイリオ" pitchFamily="50" charset="-128"/>
              </a:rPr>
              <a:t>UG</a:t>
            </a:r>
            <a:r>
              <a:rPr kumimoji="1" lang="ja-JP" altLang="en-US" sz="2000" dirty="0" smtClean="0">
                <a:latin typeface="メイリオ" pitchFamily="50" charset="-128"/>
                <a:ea typeface="メイリオ" pitchFamily="50" charset="-128"/>
              </a:rPr>
              <a:t>リーダーのみ］</a:t>
            </a:r>
            <a:endParaRPr kumimoji="1" lang="en-US" altLang="ja-JP" dirty="0" smtClean="0">
              <a:latin typeface="メイリオ" pitchFamily="50" charset="-128"/>
              <a:ea typeface="メイリオ" pitchFamily="50" charset="-128"/>
            </a:endParaRPr>
          </a:p>
          <a:p>
            <a:pPr lvl="1"/>
            <a:endParaRPr kumimoji="1" lang="ja-JP" altLang="en-US" dirty="0">
              <a:latin typeface="メイリオ" pitchFamily="50" charset="-128"/>
              <a:ea typeface="メイリオ" pitchFamily="50" charset="-128"/>
            </a:endParaRPr>
          </a:p>
        </p:txBody>
      </p:sp>
      <p:grpSp>
        <p:nvGrpSpPr>
          <p:cNvPr id="16" name="グループ化 15"/>
          <p:cNvGrpSpPr/>
          <p:nvPr/>
        </p:nvGrpSpPr>
        <p:grpSpPr>
          <a:xfrm>
            <a:off x="533400" y="2530905"/>
            <a:ext cx="1969145" cy="1964895"/>
            <a:chOff x="3962400" y="2041095"/>
            <a:chExt cx="3283686" cy="3276600"/>
          </a:xfrm>
        </p:grpSpPr>
        <p:sp>
          <p:nvSpPr>
            <p:cNvPr id="17" name="Oval 6"/>
            <p:cNvSpPr/>
            <p:nvPr/>
          </p:nvSpPr>
          <p:spPr bwMode="auto">
            <a:xfrm>
              <a:off x="3962400" y="2041095"/>
              <a:ext cx="3283686" cy="3276600"/>
            </a:xfrm>
            <a:prstGeom prst="ellipse">
              <a:avLst/>
            </a:prstGeom>
            <a:gradFill flip="none" rotWithShape="1">
              <a:gsLst>
                <a:gs pos="0">
                  <a:schemeClr val="accent6">
                    <a:lumMod val="40000"/>
                    <a:lumOff val="60000"/>
                  </a:schemeClr>
                </a:gs>
                <a:gs pos="39999">
                  <a:srgbClr val="85C2FF"/>
                </a:gs>
                <a:gs pos="70000">
                  <a:srgbClr val="C4D6EB"/>
                </a:gs>
                <a:gs pos="100000">
                  <a:srgbClr val="FFEBFA"/>
                </a:gs>
              </a:gsLst>
              <a:path path="circle">
                <a:fillToRect l="50000" t="50000" r="50000" b="50000"/>
              </a:path>
              <a:tileRect/>
            </a:gradFill>
            <a:ln w="76200">
              <a:gradFill flip="none" rotWithShape="1">
                <a:gsLst>
                  <a:gs pos="20000">
                    <a:srgbClr val="FFFFFF"/>
                  </a:gs>
                  <a:gs pos="24000">
                    <a:srgbClr val="C0CBE2"/>
                  </a:gs>
                  <a:gs pos="52000">
                    <a:srgbClr val="2B3C5F"/>
                  </a:gs>
                  <a:gs pos="67000">
                    <a:srgbClr val="97AACF"/>
                  </a:gs>
                  <a:gs pos="73000">
                    <a:srgbClr val="FFFFFF"/>
                  </a:gs>
                </a:gsLst>
                <a:lin ang="2700000" scaled="1"/>
                <a:tileRect/>
              </a:gradFill>
              <a:headEnd type="none" w="med" len="med"/>
              <a:tailEnd type="none" w="med" len="med"/>
            </a:ln>
            <a:effectLst>
              <a:outerShdw blurRad="825500" dir="5400000" sx="102000" sy="102000" algn="t" rotWithShape="0">
                <a:prstClr val="black">
                  <a:alpha val="99000"/>
                </a:prstClr>
              </a:outerShdw>
            </a:effectLst>
            <a:scene3d>
              <a:camera prst="orthographicFront" fov="0">
                <a:rot lat="0" lon="0" rev="0"/>
              </a:camera>
              <a:lightRig rig="glow" dir="t">
                <a:rot lat="0" lon="0" rev="6360000"/>
              </a:lightRig>
            </a:scene3d>
            <a:sp3d prstMaterial="flat">
              <a:contourClr>
                <a:srgbClr val="FFCC66"/>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8" name="Oval 7"/>
            <p:cNvSpPr/>
            <p:nvPr/>
          </p:nvSpPr>
          <p:spPr bwMode="auto">
            <a:xfrm>
              <a:off x="4581341" y="2660036"/>
              <a:ext cx="2057400" cy="2057400"/>
            </a:xfrm>
            <a:prstGeom prst="ellipse">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r="-100000" b="-100000"/>
            </a:gradFill>
            <a:ln>
              <a:noFill/>
              <a:headEnd type="none" w="med" len="med"/>
              <a:tailEnd type="none" w="med" len="med"/>
            </a:ln>
            <a:effectLst/>
            <a:scene3d>
              <a:camera prst="orthographicFront" fov="0">
                <a:rot lat="0" lon="0" rev="0"/>
              </a:camera>
              <a:lightRig rig="glow" dir="t">
                <a:rot lat="0" lon="0" rev="6360000"/>
              </a:lightRig>
            </a:scene3d>
            <a:sp3d extrusionH="76200" prstMaterial="clear">
              <a:bevelT w="1524000" h="1524000"/>
              <a:bevelB w="762000" h="762000"/>
              <a:extrusionClr>
                <a:srgbClr val="5FB4FB"/>
              </a:extrusionClr>
              <a:contourClr>
                <a:srgbClr val="000000"/>
              </a:contourClr>
            </a:sp3d>
          </p:spPr>
          <p:style>
            <a:lnRef idx="0">
              <a:schemeClr val="accent2"/>
            </a:lnRef>
            <a:fillRef idx="3">
              <a:schemeClr val="accent2"/>
            </a:fillRef>
            <a:effectRef idx="3">
              <a:schemeClr val="accent2"/>
            </a:effectRef>
            <a:fontRef idx="minor">
              <a:schemeClr val="lt1"/>
            </a:fontRef>
          </p:style>
          <p:txBody>
            <a:bodyPr lIns="99575" tIns="49786" rIns="99575" bIns="49786" anchor="ctr"/>
            <a:lstStyle/>
            <a:p>
              <a:pPr algn="ctr" defTabSz="829322">
                <a:defRPr/>
              </a:pPr>
              <a:endParaRPr lang="en-US" sz="2100" dirty="0">
                <a:solidFill>
                  <a:schemeClr val="tx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19" name="Block Arc 8"/>
            <p:cNvSpPr/>
            <p:nvPr/>
          </p:nvSpPr>
          <p:spPr bwMode="auto">
            <a:xfrm>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r="100000" b="100000"/>
              </a:path>
              <a:tileRect l="-100000" t="-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20" name="Block Arc 9"/>
            <p:cNvSpPr/>
            <p:nvPr/>
          </p:nvSpPr>
          <p:spPr bwMode="auto">
            <a:xfrm rot="5400000">
              <a:off x="4038568" y="2117328"/>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21" name="Block Arc 10"/>
            <p:cNvSpPr/>
            <p:nvPr/>
          </p:nvSpPr>
          <p:spPr bwMode="auto">
            <a:xfrm rot="10800000">
              <a:off x="4038601" y="2117296"/>
              <a:ext cx="3120887" cy="3120952"/>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lin ang="5400000" scaled="0"/>
              <a:tileRect/>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22" name="Block Arc 11"/>
            <p:cNvSpPr/>
            <p:nvPr/>
          </p:nvSpPr>
          <p:spPr bwMode="auto">
            <a:xfrm rot="16200000">
              <a:off x="4048209" y="2136582"/>
              <a:ext cx="3120952" cy="3120887"/>
            </a:xfrm>
            <a:prstGeom prst="blockArc">
              <a:avLst>
                <a:gd name="adj1" fmla="val 16467353"/>
                <a:gd name="adj2" fmla="val 21345580"/>
                <a:gd name="adj3" fmla="val 14876"/>
              </a:avLst>
            </a:prstGeom>
            <a:gradFill flip="none" rotWithShape="1">
              <a:gsLst>
                <a:gs pos="0">
                  <a:schemeClr val="bg2">
                    <a:lumMod val="50000"/>
                    <a:lumOff val="50000"/>
                  </a:schemeClr>
                </a:gs>
                <a:gs pos="17999">
                  <a:srgbClr val="FEE7F2"/>
                </a:gs>
                <a:gs pos="36000">
                  <a:srgbClr val="FAC77D"/>
                </a:gs>
                <a:gs pos="61000">
                  <a:srgbClr val="FBA97D"/>
                </a:gs>
                <a:gs pos="82001">
                  <a:srgbClr val="FBD49C"/>
                </a:gs>
                <a:gs pos="100000">
                  <a:srgbClr val="FEE7F2"/>
                </a:gs>
              </a:gsLst>
              <a:path path="circle">
                <a:fillToRect l="100000" t="100000"/>
              </a:path>
              <a:tileRect r="-100000" b="-100000"/>
            </a:gradFill>
            <a:ln w="12700" cap="flat" cmpd="sng" algn="ctr">
              <a:noFill/>
              <a:prstDash val="solid"/>
              <a:round/>
              <a:headEnd type="none" w="med" len="med"/>
              <a:tailEnd type="none" w="med" len="med"/>
            </a:ln>
            <a:effectLst>
              <a:outerShdw blurRad="101600" sx="103000" sy="103000" algn="ctr" rotWithShape="0">
                <a:prstClr val="black">
                  <a:alpha val="50000"/>
                </a:prstClr>
              </a:outerShdw>
            </a:effectLst>
            <a:scene3d>
              <a:camera prst="orthographicFront"/>
              <a:lightRig rig="glow" dir="t"/>
            </a:scene3d>
            <a:sp3d contourW="12700" prstMaterial="powder">
              <a:bevelT w="139700" prst="cross"/>
              <a:bevelB/>
              <a:contourClr>
                <a:srgbClr val="97AACF"/>
              </a:contourClr>
            </a:sp3d>
          </p:spPr>
          <p:txBody>
            <a:bodyPr lIns="0" tIns="0" rIns="0" bIns="0" anchor="ctr"/>
            <a:lstStyle/>
            <a:p>
              <a:pPr algn="ctr">
                <a:lnSpc>
                  <a:spcPct val="70000"/>
                </a:lnSpc>
                <a:defRPr/>
              </a:pPr>
              <a:endParaRPr lang="en-US" sz="2600" i="1" dirty="0">
                <a:solidFill>
                  <a:schemeClr val="bg2"/>
                </a:solidFill>
                <a:latin typeface="メイリオ" pitchFamily="50" charset="-128"/>
                <a:ea typeface="メイリオ" pitchFamily="50" charset="-128"/>
                <a:cs typeface="メイリオ" pitchFamily="50" charset="-128"/>
              </a:endParaRPr>
            </a:p>
          </p:txBody>
        </p:sp>
        <p:sp>
          <p:nvSpPr>
            <p:cNvPr id="23" name="Rectangle 12"/>
            <p:cNvSpPr/>
            <p:nvPr/>
          </p:nvSpPr>
          <p:spPr>
            <a:xfrm rot="18908610">
              <a:off x="4870527" y="3317538"/>
              <a:ext cx="2312559" cy="1545182"/>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User</a:t>
              </a:r>
              <a:r>
                <a:rPr lang="en-US" sz="29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 </a:t>
              </a: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Groups</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24" name="Rectangle 13"/>
            <p:cNvSpPr/>
            <p:nvPr/>
          </p:nvSpPr>
          <p:spPr>
            <a:xfrm rot="2708610">
              <a:off x="4157581" y="3912321"/>
              <a:ext cx="1568575" cy="869064"/>
            </a:xfrm>
            <a:prstGeom prst="rect">
              <a:avLst/>
            </a:prstGeom>
            <a:noFill/>
            <a:effectLst/>
          </p:spPr>
          <p:txBody>
            <a:bodyPr spcFirstLastPara="1" wrap="none" lIns="82980" tIns="41490" rIns="82980" bIns="41490">
              <a:prstTxWarp prst="textArchDown">
                <a:avLst/>
              </a:prstTxWarp>
              <a:spAutoFit/>
            </a:bodyPr>
            <a:lstStyle/>
            <a:p>
              <a:pPr algn="ctr">
                <a:lnSpc>
                  <a:spcPct val="80000"/>
                </a:lnSpc>
                <a:defRPr/>
              </a:pPr>
              <a:r>
                <a:rPr lang="en-US" sz="1400" i="1" dirty="0" smtClean="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Unaffiliated</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25" name="Rectangle 14"/>
            <p:cNvSpPr/>
            <p:nvPr/>
          </p:nvSpPr>
          <p:spPr>
            <a:xfrm rot="18696752">
              <a:off x="4265936" y="2734859"/>
              <a:ext cx="1479704" cy="869064"/>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Developer</a:t>
              </a:r>
              <a:endParaRPr lang="en-US" sz="29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26" name="Rectangle 15"/>
            <p:cNvSpPr/>
            <p:nvPr/>
          </p:nvSpPr>
          <p:spPr>
            <a:xfrm rot="2708610">
              <a:off x="5306925" y="2661438"/>
              <a:ext cx="1657463" cy="921918"/>
            </a:xfrm>
            <a:prstGeom prst="rect">
              <a:avLst/>
            </a:prstGeom>
            <a:noFill/>
            <a:effectLst/>
          </p:spPr>
          <p:txBody>
            <a:bodyPr spcFirstLastPara="1" wrap="none" lIns="82980" tIns="41490" rIns="82980" bIns="41490">
              <a:prstTxWarp prst="textArchUp">
                <a:avLst/>
              </a:prstTxWarp>
              <a:spAutoFit/>
            </a:bodyPr>
            <a:lstStyle/>
            <a:p>
              <a:pPr algn="ctr">
                <a:lnSpc>
                  <a:spcPct val="80000"/>
                </a:lnSpc>
                <a:defRPr/>
              </a:pPr>
              <a:r>
                <a:rPr lang="en-US" sz="14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rPr>
                <a:t>ITPro</a:t>
              </a:r>
              <a:endParaRPr lang="en-US" sz="2800" i="1" dirty="0">
                <a:solidFill>
                  <a:schemeClr val="tx1">
                    <a:lumMod val="95000"/>
                    <a:lumOff val="5000"/>
                  </a:schemeClr>
                </a:solidFill>
                <a:effectLst>
                  <a:glow rad="63500">
                    <a:srgbClr val="2B3C5F">
                      <a:alpha val="40000"/>
                    </a:srgbClr>
                  </a:glow>
                </a:effectLst>
                <a:latin typeface="メイリオ" pitchFamily="50" charset="-128"/>
                <a:ea typeface="メイリオ" pitchFamily="50" charset="-128"/>
                <a:cs typeface="メイリオ" pitchFamily="50" charset="-128"/>
              </a:endParaRPr>
            </a:p>
          </p:txBody>
        </p:sp>
        <p:sp>
          <p:nvSpPr>
            <p:cNvPr id="27" name="Rectangle 16"/>
            <p:cNvSpPr/>
            <p:nvPr/>
          </p:nvSpPr>
          <p:spPr>
            <a:xfrm>
              <a:off x="4648200" y="2688549"/>
              <a:ext cx="1903414" cy="1993802"/>
            </a:xfrm>
            <a:prstGeom prst="rect">
              <a:avLst/>
            </a:prstGeom>
            <a:effectLst/>
          </p:spPr>
          <p:txBody>
            <a:bodyPr wrap="square" lIns="82980" tIns="41490" rIns="82980" bIns="41490">
              <a:spAutoFit/>
            </a:bodyPr>
            <a:lstStyle/>
            <a:p>
              <a:pPr algn="ctr">
                <a:lnSpc>
                  <a:spcPct val="90000"/>
                </a:lnSpc>
                <a:defRPr/>
              </a:pP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UGSS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focuses on </a:t>
              </a:r>
              <a:b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lang="en-US" sz="1000" b="1" spc="-137" dirty="0" smtClean="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scalable, sustainable relationships between User Groups &amp; Microsoft</a:t>
              </a:r>
              <a:endParaRPr lang="en-US" sz="1000" b="1" spc="-137" dirty="0">
                <a:solidFill>
                  <a:schemeClr val="tx1">
                    <a:lumMod val="95000"/>
                    <a:lumOff val="5000"/>
                  </a:schemeClr>
                </a:solidFill>
                <a:effectLst>
                  <a:glow rad="63500">
                    <a:srgbClr val="FFFFFF">
                      <a:alpha val="40000"/>
                    </a:srgbClr>
                  </a:glow>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grpSp>
      <p:sp>
        <p:nvSpPr>
          <p:cNvPr id="29" name="スライド番号プレースホルダ 28"/>
          <p:cNvSpPr>
            <a:spLocks noGrp="1"/>
          </p:cNvSpPr>
          <p:nvPr>
            <p:ph type="sldNum" sz="quarter" idx="4"/>
          </p:nvPr>
        </p:nvSpPr>
        <p:spPr/>
        <p:txBody>
          <a:bodyPr/>
          <a:lstStyle/>
          <a:p>
            <a:fld id="{641F1B42-5258-4299-81C3-637C69DC5E77}" type="slidenum">
              <a:rPr kumimoji="1" lang="ja-JP" altLang="en-US" smtClean="0"/>
              <a:pPr/>
              <a:t>4</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280431"/>
            <a:ext cx="8382000" cy="786369"/>
          </a:xfrm>
        </p:spPr>
        <p:txBody>
          <a:bodyPr/>
          <a:lstStyle/>
          <a:p>
            <a:r>
              <a:rPr kumimoji="1" lang="en-US" altLang="ja-JP" sz="2800" dirty="0" smtClean="0">
                <a:latin typeface="メイリオ" pitchFamily="50" charset="-128"/>
                <a:ea typeface="メイリオ" pitchFamily="50" charset="-128"/>
                <a:cs typeface="メイリオ" pitchFamily="50" charset="-128"/>
              </a:rPr>
              <a:t>UGSS </a:t>
            </a:r>
            <a:r>
              <a:rPr kumimoji="1" lang="ja-JP" altLang="en-US" sz="2800" dirty="0" smtClean="0">
                <a:latin typeface="メイリオ" pitchFamily="50" charset="-128"/>
                <a:ea typeface="メイリオ" pitchFamily="50" charset="-128"/>
                <a:cs typeface="メイリオ" pitchFamily="50" charset="-128"/>
              </a:rPr>
              <a:t>登録 </a:t>
            </a:r>
            <a:r>
              <a:rPr kumimoji="1" lang="en-US" altLang="ja-JP" sz="2800" dirty="0" smtClean="0">
                <a:latin typeface="メイリオ" pitchFamily="50" charset="-128"/>
                <a:ea typeface="メイリオ" pitchFamily="50" charset="-128"/>
                <a:cs typeface="メイリオ" pitchFamily="50" charset="-128"/>
              </a:rPr>
              <a:t>Step</a:t>
            </a:r>
            <a:r>
              <a:rPr kumimoji="1" lang="ja-JP" altLang="en-US" sz="2800" dirty="0" smtClean="0">
                <a:latin typeface="メイリオ" pitchFamily="50" charset="-128"/>
                <a:ea typeface="メイリオ" pitchFamily="50" charset="-128"/>
                <a:cs typeface="メイリオ" pitchFamily="50" charset="-128"/>
              </a:rPr>
              <a:t>１：ユーザー登録の流れ</a:t>
            </a:r>
            <a:r>
              <a:rPr kumimoji="1" lang="en-US" altLang="ja-JP" sz="2800" dirty="0" smtClean="0">
                <a:latin typeface="メイリオ" pitchFamily="50" charset="-128"/>
                <a:ea typeface="メイリオ" pitchFamily="50" charset="-128"/>
                <a:cs typeface="メイリオ" pitchFamily="50" charset="-128"/>
              </a:rPr>
              <a:t/>
            </a:r>
            <a:br>
              <a:rPr kumimoji="1" lang="en-US" altLang="ja-JP" sz="2800" dirty="0" smtClean="0">
                <a:latin typeface="メイリオ" pitchFamily="50" charset="-128"/>
                <a:ea typeface="メイリオ" pitchFamily="50" charset="-128"/>
                <a:cs typeface="メイリオ" pitchFamily="50" charset="-128"/>
              </a:rPr>
            </a:br>
            <a:r>
              <a:rPr kumimoji="1" lang="ja-JP" altLang="en-US" sz="2800" dirty="0" smtClean="0">
                <a:latin typeface="メイリオ" pitchFamily="50" charset="-128"/>
                <a:ea typeface="メイリオ" pitchFamily="50" charset="-128"/>
                <a:cs typeface="メイリオ" pitchFamily="50" charset="-128"/>
              </a:rPr>
              <a:t>　　　　　［対象：</a:t>
            </a:r>
            <a:r>
              <a:rPr kumimoji="1" lang="en-US" altLang="ja-JP" sz="2800" dirty="0" smtClean="0">
                <a:latin typeface="メイリオ" pitchFamily="50" charset="-128"/>
                <a:ea typeface="メイリオ" pitchFamily="50" charset="-128"/>
                <a:cs typeface="メイリオ" pitchFamily="50" charset="-128"/>
              </a:rPr>
              <a:t>UGSS</a:t>
            </a:r>
            <a:r>
              <a:rPr kumimoji="1" lang="ja-JP" altLang="en-US" sz="2800" dirty="0" smtClean="0">
                <a:latin typeface="メイリオ" pitchFamily="50" charset="-128"/>
                <a:ea typeface="メイリオ" pitchFamily="50" charset="-128"/>
                <a:cs typeface="メイリオ" pitchFamily="50" charset="-128"/>
              </a:rPr>
              <a:t>利用者全員］</a:t>
            </a:r>
            <a:endParaRPr kumimoji="1" lang="ja-JP" altLang="en-US" sz="2800" dirty="0">
              <a:latin typeface="メイリオ" pitchFamily="50" charset="-128"/>
              <a:ea typeface="メイリオ" pitchFamily="50" charset="-128"/>
              <a:cs typeface="メイリオ" pitchFamily="50" charset="-128"/>
            </a:endParaRPr>
          </a:p>
        </p:txBody>
      </p:sp>
      <p:sp>
        <p:nvSpPr>
          <p:cNvPr id="4" name="角丸四角形 3"/>
          <p:cNvSpPr/>
          <p:nvPr/>
        </p:nvSpPr>
        <p:spPr bwMode="auto">
          <a:xfrm>
            <a:off x="533400" y="1600200"/>
            <a:ext cx="81534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UGSS</a:t>
            </a: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サイトにて</a:t>
            </a:r>
            <a:r>
              <a:rPr kumimoji="1" lang="ja-JP" altLang="en-US" sz="2300" b="1"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ユーザー登録</a:t>
            </a:r>
            <a:r>
              <a:rPr kumimoji="1" lang="ja-JP" altLang="en-US" sz="23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を行います</a:t>
            </a:r>
            <a:endParaRPr kumimoji="1" lang="en-US" altLang="ja-JP" sz="23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a:p>
            <a:pPr algn="ctr" defTabSz="914099" fontAlgn="base">
              <a:spcBef>
                <a:spcPct val="0"/>
              </a:spcBef>
              <a:spcAft>
                <a:spcPct val="0"/>
              </a:spcAft>
            </a:pPr>
            <a:r>
              <a:rPr kumimoji="1" lang="en-US" altLang="ja-JP" sz="16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http://www.usergroupsupportservices.com/</a:t>
            </a:r>
            <a:endParaRPr kumimoji="1" lang="ja-JP" altLang="en-US" sz="16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sp>
        <p:nvSpPr>
          <p:cNvPr id="5" name="角丸四角形 4"/>
          <p:cNvSpPr/>
          <p:nvPr/>
        </p:nvSpPr>
        <p:spPr bwMode="auto">
          <a:xfrm>
            <a:off x="990600" y="2514600"/>
            <a:ext cx="7696200" cy="76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Sign up Here</a:t>
            </a:r>
            <a:r>
              <a:rPr kumimoji="1" lang="ja-JP" altLang="en-US"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ボタンをクリックし登録画面に進みます</a:t>
            </a:r>
          </a:p>
        </p:txBody>
      </p:sp>
      <p:sp>
        <p:nvSpPr>
          <p:cNvPr id="6" name="角丸四角形 5"/>
          <p:cNvSpPr/>
          <p:nvPr/>
        </p:nvSpPr>
        <p:spPr bwMode="auto">
          <a:xfrm>
            <a:off x="990600" y="3429000"/>
            <a:ext cx="7696200" cy="7620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必要入力事項を記載し登録ボタンを押します</a:t>
            </a:r>
          </a:p>
        </p:txBody>
      </p:sp>
      <p:sp>
        <p:nvSpPr>
          <p:cNvPr id="7" name="角丸四角形 6"/>
          <p:cNvSpPr/>
          <p:nvPr/>
        </p:nvSpPr>
        <p:spPr bwMode="auto">
          <a:xfrm>
            <a:off x="990600" y="4343400"/>
            <a:ext cx="7696200" cy="1066800"/>
          </a:xfrm>
          <a:prstGeom prst="round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登録作業完了メールが送信されます　</a:t>
            </a:r>
            <a:r>
              <a:rPr kumimoji="1" lang="en-US" altLang="ja-JP"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r>
            <a:br>
              <a:rPr kumimoji="1" lang="en-US" altLang="ja-JP" sz="2300"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kumimoji="1" lang="ja-JP" altLang="en-US" sz="2300" b="1" dirty="0" smtClean="0">
                <a:solidFill>
                  <a:schemeClr val="bg1"/>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登録作業メールにあるリンクをクリックし、登録を完了します</a:t>
            </a:r>
          </a:p>
        </p:txBody>
      </p:sp>
      <p:sp>
        <p:nvSpPr>
          <p:cNvPr id="9" name="角丸四角形 8"/>
          <p:cNvSpPr/>
          <p:nvPr/>
        </p:nvSpPr>
        <p:spPr bwMode="auto">
          <a:xfrm>
            <a:off x="533400" y="6019800"/>
            <a:ext cx="8153400" cy="7620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次に、あなたがユーザーグループのリーダーである場合、</a:t>
            </a:r>
            <a: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
            </a:r>
            <a:br>
              <a:rPr kumimoji="1" lang="en-US" altLang="ja-JP"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br>
            <a:r>
              <a:rPr kumimoji="1" lang="ja-JP" altLang="en-US" sz="2300" b="1" dirty="0" smtClean="0">
                <a:solidFill>
                  <a:srgbClr val="FF0000"/>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ユーザーグループの登録</a:t>
            </a:r>
            <a:r>
              <a:rPr kumimoji="1" lang="ja-JP" altLang="en-US" sz="23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を行います</a:t>
            </a:r>
          </a:p>
        </p:txBody>
      </p:sp>
      <p:sp>
        <p:nvSpPr>
          <p:cNvPr id="10" name="下矢印 9"/>
          <p:cNvSpPr/>
          <p:nvPr/>
        </p:nvSpPr>
        <p:spPr bwMode="auto">
          <a:xfrm>
            <a:off x="3429000" y="5486400"/>
            <a:ext cx="2590800" cy="533400"/>
          </a:xfrm>
          <a:prstGeom prst="down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kumimoji="1" lang="ja-JP" altLang="en-US" sz="2300"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endParaRPr>
          </a:p>
        </p:txBody>
      </p:sp>
      <p:cxnSp>
        <p:nvCxnSpPr>
          <p:cNvPr id="13" name="直線矢印コネクタ 12"/>
          <p:cNvCxnSpPr/>
          <p:nvPr/>
        </p:nvCxnSpPr>
        <p:spPr>
          <a:xfrm rot="5400000">
            <a:off x="-571500" y="3924300"/>
            <a:ext cx="2514600" cy="1588"/>
          </a:xfrm>
          <a:prstGeom prst="straightConnector1">
            <a:avLst/>
          </a:prstGeom>
          <a:ln>
            <a:prstDash val="sysDot"/>
            <a:tailEnd type="arrow"/>
          </a:ln>
        </p:spPr>
        <p:style>
          <a:lnRef idx="3">
            <a:schemeClr val="accent4"/>
          </a:lnRef>
          <a:fillRef idx="0">
            <a:schemeClr val="accent4"/>
          </a:fillRef>
          <a:effectRef idx="2">
            <a:schemeClr val="accent4"/>
          </a:effectRef>
          <a:fontRef idx="minor">
            <a:schemeClr val="tx1"/>
          </a:fontRef>
        </p:style>
      </p:cxnSp>
      <p:sp>
        <p:nvSpPr>
          <p:cNvPr id="12" name="スライド番号プレースホルダ 11"/>
          <p:cNvSpPr>
            <a:spLocks noGrp="1"/>
          </p:cNvSpPr>
          <p:nvPr>
            <p:ph type="sldNum" sz="quarter" idx="4"/>
          </p:nvPr>
        </p:nvSpPr>
        <p:spPr/>
        <p:txBody>
          <a:bodyPr/>
          <a:lstStyle/>
          <a:p>
            <a:fld id="{641F1B42-5258-4299-81C3-637C69DC5E77}" type="slidenum">
              <a:rPr kumimoji="1" lang="ja-JP" altLang="en-US" smtClean="0"/>
              <a:pPr/>
              <a:t>5</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srcRect/>
          <a:stretch>
            <a:fillRect/>
          </a:stretch>
        </p:blipFill>
        <p:spPr bwMode="auto">
          <a:xfrm>
            <a:off x="45098" y="2459567"/>
            <a:ext cx="9022702" cy="4093633"/>
          </a:xfrm>
          <a:prstGeom prst="rect">
            <a:avLst/>
          </a:prstGeom>
          <a:noFill/>
          <a:ln w="9525">
            <a:noFill/>
            <a:miter lim="800000"/>
            <a:headEnd/>
            <a:tailEnd/>
          </a:ln>
          <a:effectLst/>
        </p:spPr>
      </p:pic>
      <p:cxnSp>
        <p:nvCxnSpPr>
          <p:cNvPr id="6" name="Straight Arrow Connector 5"/>
          <p:cNvCxnSpPr/>
          <p:nvPr/>
        </p:nvCxnSpPr>
        <p:spPr>
          <a:xfrm rot="10800000">
            <a:off x="1295400" y="4001625"/>
            <a:ext cx="762000" cy="1588"/>
          </a:xfrm>
          <a:prstGeom prst="straightConnector1">
            <a:avLst/>
          </a:prstGeom>
          <a:ln w="50800" cmpd="sng">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7" name="Title 1"/>
          <p:cNvSpPr txBox="1">
            <a:spLocks/>
          </p:cNvSpPr>
          <p:nvPr/>
        </p:nvSpPr>
        <p:spPr>
          <a:xfrm>
            <a:off x="258420" y="457200"/>
            <a:ext cx="6659217" cy="411162"/>
          </a:xfrm>
          <a:prstGeom prst="rect">
            <a:avLst/>
          </a:prstGeom>
        </p:spPr>
        <p:txBody>
          <a:bodyPr vert="horz" wrap="none" lIns="0" tIns="0" rIns="0" bIns="0" rtlCol="0" anchor="ctr">
            <a:noAutofit/>
          </a:bodyPr>
          <a:lstStyle/>
          <a:p>
            <a:pPr defTabSz="914363">
              <a:lnSpc>
                <a:spcPct val="90000"/>
              </a:lnSpc>
              <a:spcBef>
                <a:spcPct val="0"/>
              </a:spcBef>
              <a:defRPr/>
            </a:pPr>
            <a:r>
              <a:rPr kumimoji="1" lang="ja-JP" altLang="en-US" sz="2800" spc="-150" dirty="0" smtClean="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① ユーザー登録を始めましょう</a:t>
            </a:r>
            <a:endParaRPr kumimoji="1" lang="en-US" altLang="en-US" sz="2800" spc="-150" dirty="0">
              <a:ln w="3175">
                <a:noFill/>
              </a:ln>
              <a:gradFill flip="none" rotWithShape="1">
                <a:gsLst>
                  <a:gs pos="0">
                    <a:schemeClr val="accent1"/>
                  </a:gs>
                  <a:gs pos="86000">
                    <a:srgbClr val="FFFF99"/>
                  </a:gs>
                  <a:gs pos="86000">
                    <a:srgbClr val="F6AE1E"/>
                  </a:gs>
                </a:gsLst>
                <a:lin ang="5400000" scaled="0"/>
                <a:tileRect/>
              </a:gra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8" name="TextBox 7"/>
          <p:cNvSpPr txBox="1"/>
          <p:nvPr/>
        </p:nvSpPr>
        <p:spPr>
          <a:xfrm>
            <a:off x="1828798" y="3729335"/>
            <a:ext cx="5638802" cy="46166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2400" b="1" dirty="0" smtClean="0">
                <a:solidFill>
                  <a:srgbClr val="FF0000"/>
                </a:solidFill>
                <a:latin typeface="メイリオ" pitchFamily="50" charset="-128"/>
                <a:ea typeface="メイリオ" pitchFamily="50" charset="-128"/>
                <a:cs typeface="メイリオ" pitchFamily="50" charset="-128"/>
              </a:rPr>
              <a:t>「</a:t>
            </a:r>
            <a:r>
              <a:rPr lang="en-US" altLang="ja-JP" sz="2400" b="1" dirty="0" smtClean="0">
                <a:solidFill>
                  <a:srgbClr val="FF0000"/>
                </a:solidFill>
                <a:latin typeface="メイリオ" pitchFamily="50" charset="-128"/>
                <a:ea typeface="メイリオ" pitchFamily="50" charset="-128"/>
                <a:cs typeface="メイリオ" pitchFamily="50" charset="-128"/>
              </a:rPr>
              <a:t>Sign up here</a:t>
            </a:r>
            <a:r>
              <a:rPr lang="ja-JP" altLang="en-US" sz="2400" b="1" dirty="0" smtClean="0">
                <a:solidFill>
                  <a:srgbClr val="FF0000"/>
                </a:solidFill>
                <a:latin typeface="メイリオ" pitchFamily="50" charset="-128"/>
                <a:ea typeface="メイリオ" pitchFamily="50" charset="-128"/>
                <a:cs typeface="メイリオ" pitchFamily="50" charset="-128"/>
              </a:rPr>
              <a:t>」ボタンをクリック</a:t>
            </a:r>
            <a:endParaRPr lang="en-US" sz="2400" b="1" dirty="0">
              <a:solidFill>
                <a:srgbClr val="FF0000"/>
              </a:solidFill>
              <a:latin typeface="メイリオ" pitchFamily="50" charset="-128"/>
              <a:ea typeface="メイリオ" pitchFamily="50" charset="-128"/>
              <a:cs typeface="メイリオ" pitchFamily="50" charset="-128"/>
            </a:endParaRPr>
          </a:p>
        </p:txBody>
      </p:sp>
      <p:sp>
        <p:nvSpPr>
          <p:cNvPr id="9" name="正方形/長方形 8"/>
          <p:cNvSpPr/>
          <p:nvPr/>
        </p:nvSpPr>
        <p:spPr>
          <a:xfrm>
            <a:off x="228600" y="1654314"/>
            <a:ext cx="8534400" cy="707886"/>
          </a:xfrm>
          <a:prstGeom prst="rect">
            <a:avLst/>
          </a:prstGeom>
        </p:spPr>
        <p:txBody>
          <a:bodyPr wrap="square">
            <a:spAutoFit/>
          </a:bodyPr>
          <a:lstStyle/>
          <a:p>
            <a:pPr>
              <a:spcBef>
                <a:spcPct val="0"/>
              </a:spcBef>
              <a:defRPr/>
            </a:pPr>
            <a:r>
              <a:rPr lang="en-US" altLang="ja-JP" sz="2000" b="1" dirty="0" smtClean="0">
                <a:solidFill>
                  <a:srgbClr val="FF0000"/>
                </a:solidFill>
                <a:latin typeface="メイリオ" pitchFamily="50" charset="-128"/>
                <a:ea typeface="メイリオ" pitchFamily="50" charset="-128"/>
                <a:cs typeface="メイリオ" pitchFamily="50" charset="-128"/>
              </a:rPr>
              <a:t>http://www.usergroupsupportservices.com/MyUGSS.ugss</a:t>
            </a:r>
            <a:r>
              <a:rPr lang="ja-JP" altLang="en-US" sz="2000" b="1" dirty="0" smtClean="0">
                <a:solidFill>
                  <a:srgbClr val="FF0000"/>
                </a:solidFill>
                <a:latin typeface="メイリオ" pitchFamily="50" charset="-128"/>
                <a:ea typeface="メイリオ" pitchFamily="50" charset="-128"/>
                <a:cs typeface="メイリオ" pitchFamily="50" charset="-128"/>
              </a:rPr>
              <a:t>　に移動します。</a:t>
            </a:r>
            <a:endParaRPr lang="en-US" altLang="ja-JP" sz="2000" b="1" dirty="0" smtClean="0">
              <a:solidFill>
                <a:srgbClr val="FF0000"/>
              </a:solidFill>
              <a:latin typeface="メイリオ" pitchFamily="50" charset="-128"/>
              <a:ea typeface="メイリオ" pitchFamily="50" charset="-128"/>
              <a:cs typeface="メイリオ" pitchFamily="50" charset="-128"/>
            </a:endParaRPr>
          </a:p>
        </p:txBody>
      </p:sp>
      <p:sp>
        <p:nvSpPr>
          <p:cNvPr id="11" name="スライド番号プレースホルダ 10"/>
          <p:cNvSpPr>
            <a:spLocks noGrp="1"/>
          </p:cNvSpPr>
          <p:nvPr>
            <p:ph type="sldNum" sz="quarter" idx="4"/>
          </p:nvPr>
        </p:nvSpPr>
        <p:spPr/>
        <p:txBody>
          <a:bodyPr/>
          <a:lstStyle/>
          <a:p>
            <a:fld id="{641F1B42-5258-4299-81C3-637C69DC5E77}" type="slidenum">
              <a:rPr kumimoji="1" lang="ja-JP" altLang="en-US" smtClean="0"/>
              <a:pPr/>
              <a:t>6</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76200" y="1828800"/>
            <a:ext cx="8915400" cy="3962400"/>
          </a:xfrm>
          <a:prstGeom prst="rect">
            <a:avLst/>
          </a:prstGeom>
          <a:noFill/>
          <a:ln w="9525">
            <a:noFill/>
            <a:miter lim="800000"/>
            <a:headEnd/>
            <a:tailEnd/>
          </a:ln>
        </p:spPr>
      </p:pic>
      <p:sp>
        <p:nvSpPr>
          <p:cNvPr id="5" name="TextBox 11"/>
          <p:cNvSpPr txBox="1"/>
          <p:nvPr/>
        </p:nvSpPr>
        <p:spPr>
          <a:xfrm>
            <a:off x="5715000" y="5486400"/>
            <a:ext cx="31242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どのように情報収集や技術学習をされていますか？　（必須）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7" name="タイトル 6"/>
          <p:cNvSpPr>
            <a:spLocks noGrp="1"/>
          </p:cNvSpPr>
          <p:nvPr>
            <p:ph type="title"/>
          </p:nvPr>
        </p:nvSpPr>
        <p:spPr>
          <a:xfrm>
            <a:off x="381000" y="457200"/>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② 情報収集や技術学習方法の選択</a:t>
            </a:r>
            <a:endParaRPr kumimoji="1" lang="ja-JP" altLang="en-US" sz="2800" dirty="0"/>
          </a:p>
        </p:txBody>
      </p:sp>
      <p:sp>
        <p:nvSpPr>
          <p:cNvPr id="8" name="スライド番号プレースホルダ 7"/>
          <p:cNvSpPr>
            <a:spLocks noGrp="1"/>
          </p:cNvSpPr>
          <p:nvPr>
            <p:ph type="sldNum" sz="quarter" idx="4"/>
          </p:nvPr>
        </p:nvSpPr>
        <p:spPr/>
        <p:txBody>
          <a:bodyPr/>
          <a:lstStyle/>
          <a:p>
            <a:fld id="{641F1B42-5258-4299-81C3-637C69DC5E77}" type="slidenum">
              <a:rPr kumimoji="1" lang="ja-JP" altLang="en-US" smtClean="0"/>
              <a:pPr/>
              <a:t>7</a:t>
            </a:fld>
            <a:endParaRPr kumimoji="1" lang="ja-JP" alt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420368"/>
            <a:ext cx="8382000" cy="398571"/>
          </a:xfrm>
        </p:spPr>
        <p:txBody>
          <a:bodyPr/>
          <a:lstStyle/>
          <a:p>
            <a:r>
              <a:rPr kumimoji="1" lang="ja-JP" altLang="en-US" sz="2800" dirty="0" smtClean="0">
                <a:latin typeface="メイリオ" pitchFamily="50" charset="-128"/>
                <a:ea typeface="メイリオ" pitchFamily="50" charset="-128"/>
                <a:cs typeface="メイリオ" pitchFamily="50" charset="-128"/>
              </a:rPr>
              <a:t>③ ユーザー情報の登録</a:t>
            </a:r>
            <a:endParaRPr kumimoji="1" lang="ja-JP" altLang="en-US" sz="2800" dirty="0">
              <a:latin typeface="メイリオ" pitchFamily="50" charset="-128"/>
              <a:ea typeface="メイリオ" pitchFamily="50" charset="-128"/>
              <a:cs typeface="メイリオ" pitchFamily="50" charset="-128"/>
            </a:endParaRPr>
          </a:p>
        </p:txBody>
      </p:sp>
      <p:pic>
        <p:nvPicPr>
          <p:cNvPr id="4098" name="Picture 2"/>
          <p:cNvPicPr>
            <a:picLocks noChangeAspect="1" noChangeArrowheads="1"/>
          </p:cNvPicPr>
          <p:nvPr/>
        </p:nvPicPr>
        <p:blipFill>
          <a:blip r:embed="rId3" cstate="print"/>
          <a:srcRect/>
          <a:stretch>
            <a:fillRect/>
          </a:stretch>
        </p:blipFill>
        <p:spPr bwMode="auto">
          <a:xfrm>
            <a:off x="98502" y="1752600"/>
            <a:ext cx="8969298" cy="3641002"/>
          </a:xfrm>
          <a:prstGeom prst="rect">
            <a:avLst/>
          </a:prstGeom>
          <a:noFill/>
          <a:ln w="9525">
            <a:noFill/>
            <a:miter lim="800000"/>
            <a:headEnd/>
            <a:tailEnd/>
          </a:ln>
        </p:spPr>
      </p:pic>
      <p:sp>
        <p:nvSpPr>
          <p:cNvPr id="5" name="TextBox 11"/>
          <p:cNvSpPr txBox="1"/>
          <p:nvPr/>
        </p:nvSpPr>
        <p:spPr>
          <a:xfrm>
            <a:off x="5715000" y="1905000"/>
            <a:ext cx="32766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電子メールアドレス入力（必須）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6" name="TextBox 11"/>
          <p:cNvSpPr txBox="1"/>
          <p:nvPr/>
        </p:nvSpPr>
        <p:spPr>
          <a:xfrm>
            <a:off x="5715000" y="2362200"/>
            <a:ext cx="32766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ログイン名登録（必須）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7" name="TextBox 11"/>
          <p:cNvSpPr txBox="1"/>
          <p:nvPr/>
        </p:nvSpPr>
        <p:spPr>
          <a:xfrm>
            <a:off x="5715000" y="2667000"/>
            <a:ext cx="3276600"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パスワード登録（必須）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8" name="TextBox 11"/>
          <p:cNvSpPr txBox="1"/>
          <p:nvPr/>
        </p:nvSpPr>
        <p:spPr>
          <a:xfrm>
            <a:off x="5715000" y="3124200"/>
            <a:ext cx="3276600" cy="584775"/>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r>
              <a:rPr lang="ja-JP" altLang="en-US" sz="1600" b="1" dirty="0" smtClean="0">
                <a:solidFill>
                  <a:srgbClr val="FF0000"/>
                </a:solidFill>
                <a:latin typeface="メイリオ" pitchFamily="50" charset="-128"/>
                <a:ea typeface="メイリオ" pitchFamily="50" charset="-128"/>
                <a:cs typeface="メイリオ" pitchFamily="50" charset="-128"/>
              </a:rPr>
              <a:t>パスワードリマインダのための秘密の質問と答え（必須）</a:t>
            </a:r>
            <a:endParaRPr lang="en-US" altLang="ja-JP" sz="1600" b="1" dirty="0" smtClean="0">
              <a:solidFill>
                <a:srgbClr val="FF0000"/>
              </a:solidFill>
              <a:latin typeface="メイリオ" pitchFamily="50" charset="-128"/>
              <a:ea typeface="メイリオ" pitchFamily="50" charset="-128"/>
              <a:cs typeface="メイリオ" pitchFamily="50" charset="-128"/>
            </a:endParaRPr>
          </a:p>
        </p:txBody>
      </p:sp>
      <p:sp>
        <p:nvSpPr>
          <p:cNvPr id="9" name="TextBox 11"/>
          <p:cNvSpPr txBox="1"/>
          <p:nvPr/>
        </p:nvSpPr>
        <p:spPr>
          <a:xfrm>
            <a:off x="5715000" y="4419600"/>
            <a:ext cx="3276600" cy="830997"/>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ご自分が</a:t>
            </a:r>
            <a:r>
              <a:rPr lang="en-US" altLang="ja-JP" sz="1600" b="1" dirty="0" smtClean="0">
                <a:solidFill>
                  <a:srgbClr val="FF0000"/>
                </a:solidFill>
                <a:latin typeface="メイリオ" pitchFamily="50" charset="-128"/>
                <a:ea typeface="メイリオ" pitchFamily="50" charset="-128"/>
                <a:cs typeface="メイリオ" pitchFamily="50" charset="-128"/>
              </a:rPr>
              <a:t>ITPro</a:t>
            </a:r>
            <a:r>
              <a:rPr lang="ja-JP" altLang="en-US" sz="1600" b="1" dirty="0" smtClean="0">
                <a:solidFill>
                  <a:srgbClr val="FF0000"/>
                </a:solidFill>
                <a:latin typeface="メイリオ" pitchFamily="50" charset="-128"/>
                <a:ea typeface="メイリオ" pitchFamily="50" charset="-128"/>
                <a:cs typeface="メイリオ" pitchFamily="50" charset="-128"/>
              </a:rPr>
              <a:t>かデベロッパーかを選択　（両方選択可能）</a:t>
            </a:r>
            <a:endParaRPr lang="en-US" altLang="ja-JP" sz="1600" b="1" dirty="0" smtClean="0">
              <a:solidFill>
                <a:srgbClr val="FF0000"/>
              </a:solidFill>
              <a:latin typeface="メイリオ" pitchFamily="50" charset="-128"/>
              <a:ea typeface="メイリオ" pitchFamily="50" charset="-128"/>
              <a:cs typeface="メイリオ" pitchFamily="50" charset="-128"/>
            </a:endParaRPr>
          </a:p>
          <a:p>
            <a:pPr defTabSz="914400"/>
            <a:r>
              <a:rPr lang="ja-JP" altLang="en-US" sz="1600" b="1" dirty="0" smtClean="0">
                <a:solidFill>
                  <a:srgbClr val="FF0000"/>
                </a:solidFill>
                <a:latin typeface="メイリオ" pitchFamily="50" charset="-128"/>
                <a:ea typeface="メイリオ" pitchFamily="50" charset="-128"/>
                <a:cs typeface="メイリオ" pitchFamily="50" charset="-128"/>
              </a:rPr>
              <a:t>（必須）</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10" name="角丸四角形 9"/>
          <p:cNvSpPr/>
          <p:nvPr/>
        </p:nvSpPr>
        <p:spPr bwMode="auto">
          <a:xfrm>
            <a:off x="304800" y="5791200"/>
            <a:ext cx="8534400" cy="6858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kumimoji="1" lang="en-US" altLang="ja-JP"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IT Professionals, Developers </a:t>
            </a:r>
            <a:r>
              <a:rPr kumimoji="1" lang="ja-JP" altLang="en-US" sz="2000" b="1" dirty="0" smtClean="0">
                <a:solidFill>
                  <a:srgbClr val="FFFFFF"/>
                </a:solidFill>
                <a:effectLst>
                  <a:outerShdw blurRad="38100" dist="38100" dir="2700000" algn="tl">
                    <a:srgbClr val="000000">
                      <a:alpha val="43137"/>
                    </a:srgbClr>
                  </a:outerShdw>
                </a:effectLst>
                <a:latin typeface="メイリオ" pitchFamily="50" charset="-128"/>
                <a:ea typeface="メイリオ" pitchFamily="50" charset="-128"/>
                <a:cs typeface="メイリオ" pitchFamily="50" charset="-128"/>
              </a:rPr>
              <a:t>を選択すると続きの質問へ</a:t>
            </a:r>
          </a:p>
        </p:txBody>
      </p:sp>
      <p:sp>
        <p:nvSpPr>
          <p:cNvPr id="11" name="TextBox 11"/>
          <p:cNvSpPr txBox="1"/>
          <p:nvPr/>
        </p:nvSpPr>
        <p:spPr>
          <a:xfrm>
            <a:off x="6476999" y="1447800"/>
            <a:ext cx="2667001" cy="338554"/>
          </a:xfrm>
          <a:prstGeom prst="rect">
            <a:avLst/>
          </a:prstGeom>
          <a:solidFill>
            <a:schemeClr val="accent5"/>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defTabSz="914400"/>
            <a:r>
              <a:rPr lang="en-US" altLang="ja-JP" sz="1600" b="1" dirty="0" smtClean="0">
                <a:solidFill>
                  <a:srgbClr val="FF0000"/>
                </a:solidFill>
                <a:latin typeface="メイリオ" pitchFamily="50" charset="-128"/>
                <a:ea typeface="メイリオ" pitchFamily="50" charset="-128"/>
                <a:cs typeface="メイリオ" pitchFamily="50" charset="-128"/>
              </a:rPr>
              <a:t>(</a:t>
            </a:r>
            <a:r>
              <a:rPr lang="ja-JP" altLang="en-US" sz="1600" b="1" dirty="0" smtClean="0">
                <a:solidFill>
                  <a:srgbClr val="FF0000"/>
                </a:solidFill>
                <a:latin typeface="メイリオ" pitchFamily="50" charset="-128"/>
                <a:ea typeface="メイリオ" pitchFamily="50" charset="-128"/>
                <a:cs typeface="メイリオ" pitchFamily="50" charset="-128"/>
              </a:rPr>
              <a:t>＊</a:t>
            </a:r>
            <a:r>
              <a:rPr lang="en-US" altLang="ja-JP" sz="1600" b="1" dirty="0" smtClean="0">
                <a:solidFill>
                  <a:srgbClr val="FF0000"/>
                </a:solidFill>
                <a:latin typeface="メイリオ" pitchFamily="50" charset="-128"/>
                <a:ea typeface="メイリオ" pitchFamily="50" charset="-128"/>
                <a:cs typeface="メイリオ" pitchFamily="50" charset="-128"/>
              </a:rPr>
              <a:t>)</a:t>
            </a:r>
            <a:r>
              <a:rPr lang="ja-JP" altLang="en-US" sz="1600" b="1" dirty="0" smtClean="0">
                <a:solidFill>
                  <a:srgbClr val="FF0000"/>
                </a:solidFill>
                <a:latin typeface="メイリオ" pitchFamily="50" charset="-128"/>
                <a:ea typeface="メイリオ" pitchFamily="50" charset="-128"/>
                <a:cs typeface="メイリオ" pitchFamily="50" charset="-128"/>
              </a:rPr>
              <a:t>全て入力必須項目です </a:t>
            </a:r>
            <a:endParaRPr lang="en-US" sz="1600" b="1" dirty="0">
              <a:solidFill>
                <a:srgbClr val="FF0000"/>
              </a:solidFill>
              <a:latin typeface="メイリオ" pitchFamily="50" charset="-128"/>
              <a:ea typeface="メイリオ" pitchFamily="50" charset="-128"/>
              <a:cs typeface="メイリオ" pitchFamily="50" charset="-128"/>
            </a:endParaRPr>
          </a:p>
        </p:txBody>
      </p:sp>
      <p:sp>
        <p:nvSpPr>
          <p:cNvPr id="13" name="スライド番号プレースホルダ 12"/>
          <p:cNvSpPr>
            <a:spLocks noGrp="1"/>
          </p:cNvSpPr>
          <p:nvPr>
            <p:ph type="sldNum" sz="quarter" idx="4"/>
          </p:nvPr>
        </p:nvSpPr>
        <p:spPr/>
        <p:txBody>
          <a:bodyPr/>
          <a:lstStyle/>
          <a:p>
            <a:fld id="{641F1B42-5258-4299-81C3-637C69DC5E77}" type="slidenum">
              <a:rPr kumimoji="1" lang="ja-JP" altLang="en-US" smtClean="0"/>
              <a:pPr/>
              <a:t>8</a:t>
            </a:fld>
            <a:endParaRPr kumimoji="1" lang="ja-JP" alt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ample presentation slides">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anchor="ctr" anchorCtr="0"/>
      <a:lstStyle>
        <a:defPPr marL="396875" marR="0" indent="-396875" algn="ctr" defTabSz="914363" rtl="0" eaLnBrk="1" fontAlgn="auto" latinLnBrk="0" hangingPunct="1">
          <a:lnSpc>
            <a:spcPct val="90000"/>
          </a:lnSpc>
          <a:spcBef>
            <a:spcPct val="20000"/>
          </a:spcBef>
          <a:spcAft>
            <a:spcPts val="0"/>
          </a:spcAft>
          <a:buClrTx/>
          <a:buSzTx/>
          <a:buFontTx/>
          <a:buNone/>
          <a:tabLst/>
          <a:defRPr kumimoji="1" sz="800" b="0" i="0" u="none" strike="noStrike" kern="1200" cap="none" spc="0" normalizeH="0" baseline="0" noProof="0" dirty="0" smtClean="0">
            <a:ln>
              <a:noFill/>
            </a:ln>
            <a:solidFill>
              <a:schemeClr val="bg1"/>
            </a:solidFill>
            <a:effectLst/>
            <a:uLnTx/>
            <a:uFillTx/>
            <a:latin typeface="メイリオ" pitchFamily="50" charset="-128"/>
            <a:ea typeface="メイリオ" pitchFamily="50" charset="-128"/>
            <a:cs typeface="Segoe UI" pitchFamily="34" charset="0"/>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0</TotalTime>
  <Words>2066</Words>
  <Application>Microsoft Office PowerPoint</Application>
  <PresentationFormat>画面に合わせる (4:3)</PresentationFormat>
  <Paragraphs>361</Paragraphs>
  <Slides>43</Slides>
  <Notes>43</Notes>
  <HiddenSlides>0</HiddenSlides>
  <MMClips>0</MMClips>
  <ScaleCrop>false</ScaleCrop>
  <HeadingPairs>
    <vt:vector size="4" baseType="variant">
      <vt:variant>
        <vt:lpstr>テーマ</vt:lpstr>
      </vt:variant>
      <vt:variant>
        <vt:i4>2</vt:i4>
      </vt:variant>
      <vt:variant>
        <vt:lpstr>スライド タイトル</vt:lpstr>
      </vt:variant>
      <vt:variant>
        <vt:i4>43</vt:i4>
      </vt:variant>
    </vt:vector>
  </HeadingPairs>
  <TitlesOfParts>
    <vt:vector size="45" baseType="lpstr">
      <vt:lpstr>Sample presentation slides</vt:lpstr>
      <vt:lpstr>White with Courier font for code slides</vt:lpstr>
      <vt:lpstr>User Group Support Services</vt:lpstr>
      <vt:lpstr>Index</vt:lpstr>
      <vt:lpstr>UGSS は テクニカルコミュニティを支援します！</vt:lpstr>
      <vt:lpstr>スライド 3</vt:lpstr>
      <vt:lpstr>スライド 4</vt:lpstr>
      <vt:lpstr>UGSS 登録 Step１：ユーザー登録の流れ 　　　　　［対象：UGSS利用者全員］</vt:lpstr>
      <vt:lpstr>スライド 6</vt:lpstr>
      <vt:lpstr>② 情報収集や技術学習方法の選択</vt:lpstr>
      <vt:lpstr>③ ユーザー情報の登録</vt:lpstr>
      <vt:lpstr>④ 興味のあるテクノロジの選択</vt:lpstr>
      <vt:lpstr>⑤ 興味のある構築・開発テーマの選択</vt:lpstr>
      <vt:lpstr>⑥ 興味のあるプログラム言語の選択</vt:lpstr>
      <vt:lpstr>⑦ ユーザー登録の完了</vt:lpstr>
      <vt:lpstr>⑧ 登録確認メールの到着</vt:lpstr>
      <vt:lpstr>⑨ 登録アカウントのActivation</vt:lpstr>
      <vt:lpstr>UGSS 登録 Step２：ユーザーグループ登録 　　　　　［対象：UGリーダーのみ］</vt:lpstr>
      <vt:lpstr>① ユーザーグループ登録をはじめましょう</vt:lpstr>
      <vt:lpstr>② ユーザーグループ登録メニューへ　(1)</vt:lpstr>
      <vt:lpstr>③ ユーザーグループ登録メニューへ　(2)</vt:lpstr>
      <vt:lpstr>④ ユーザーグループ基本情報の登録</vt:lpstr>
      <vt:lpstr>★補足：既存の登録が表示されない場合</vt:lpstr>
      <vt:lpstr>⑤ ユーザーグループ詳細情報の登録</vt:lpstr>
      <vt:lpstr>⑥ グループユーザー名とパスワードの登録</vt:lpstr>
      <vt:lpstr>⑦ UGが興味がある技術分野の選択</vt:lpstr>
      <vt:lpstr>⑧ 興味がある開発テーマと言語の選択</vt:lpstr>
      <vt:lpstr>⑨ UG情報登録作業の終了</vt:lpstr>
      <vt:lpstr>⑩ ユーザーグループ登録の完了</vt:lpstr>
      <vt:lpstr>⑪ UG登録確認メールの到着</vt:lpstr>
      <vt:lpstr>★補足：「承認」に関して</vt:lpstr>
      <vt:lpstr>★補足：承認された場合</vt:lpstr>
      <vt:lpstr>★補足：承認されなかった場合</vt:lpstr>
      <vt:lpstr>スライド 31</vt:lpstr>
      <vt:lpstr>① イベント資金援助の 　　　　　申請をはじめましょう。</vt:lpstr>
      <vt:lpstr>② 資金援助に関するポリシーの確認</vt:lpstr>
      <vt:lpstr>★補足：申請～承認プロセスの概要</vt:lpstr>
      <vt:lpstr>③ イベント情報の登録</vt:lpstr>
      <vt:lpstr>④ 資金援助に関する情報の登録</vt:lpstr>
      <vt:lpstr>★補足：イベント資金援助に関するルール</vt:lpstr>
      <vt:lpstr>★補足：イベント資金援助に関するルール</vt:lpstr>
      <vt:lpstr>★補足：AlertPay™とは</vt:lpstr>
      <vt:lpstr>スライド 40</vt:lpstr>
      <vt:lpstr>スライド 41</vt:lpstr>
      <vt:lpstr>スライド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2009-10-07T07:08:05Z</dcterms:created>
  <dcterms:modified xsi:type="dcterms:W3CDTF">2009-10-07T07:08:35Z</dcterms:modified>
  <cp:contentStatus/>
</cp:coreProperties>
</file>