
<file path=[Content_Types].xml><?xml version="1.0" encoding="utf-8"?>
<Types xmlns="http://schemas.openxmlformats.org/package/2006/content-types">
  <Override PartName="/ppt/slideMasters/slideMaster3.xml" ContentType="application/vnd.openxmlformats-officedocument.presentationml.slideMaster+xml"/>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theme/theme5.xml" ContentType="application/vnd.openxmlformats-officedocument.theme+xml"/>
  <Override PartName="/ppt/notesSlides/notesSlide2.xml" ContentType="application/vnd.openxmlformats-officedocument.presentationml.notesSlide+xml"/>
  <Override PartName="/ppt/notesSlides/notesSlide105.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85.xml" ContentType="application/vnd.openxmlformats-officedocument.presentationml.notesSlide+xml"/>
  <Override PartName="/ppt/notesSlides/notesSlide96.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tableStyles.xml" ContentType="application/vnd.openxmlformats-officedocument.presentationml.tableStyles+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30.xml" ContentType="application/vnd.openxmlformats-officedocument.presentationml.notesSlide+xml"/>
  <Override PartName="/ppt/slides/slide99.xml" ContentType="application/vnd.openxmlformats-officedocument.presentationml.slide+xml"/>
  <Override PartName="/ppt/notesSlides/notesSlide7.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slides/slide77.xml" ContentType="application/vnd.openxmlformats-officedocument.presentationml.slide+xml"/>
  <Override PartName="/ppt/slides/slide88.xml" ContentType="application/vnd.openxmlformats-officedocument.presentationml.slide+xml"/>
  <Override PartName="/ppt/diagrams/colors4.xml" ContentType="application/vnd.openxmlformats-officedocument.drawingml.diagramColors+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s/slide103.xml" ContentType="application/vnd.openxmlformats-officedocument.presentationml.slide+xml"/>
  <Override PartName="/ppt/slideLayouts/slideLayout7.xml" ContentType="application/vnd.openxmlformats-officedocument.presentationml.slideLayout+xml"/>
  <Default Extension="png" ContentType="image/png"/>
  <Override PartName="/ppt/diagrams/drawing3.xml" ContentType="application/vnd.ms-office.drawingml.diagramDrawing+xml"/>
  <Override PartName="/ppt/notesSlides/notesSlide68.xml" ContentType="application/vnd.openxmlformats-officedocument.presentationml.notesSlide+xml"/>
  <Override PartName="/ppt/notesSlides/notesSlide79.xml" ContentType="application/vnd.openxmlformats-officedocument.presentationml.notesSlide+xml"/>
  <Override PartName="/ppt/slides/slide55.xml" ContentType="application/vnd.openxmlformats-officedocument.presentationml.slide+xml"/>
  <Override PartName="/ppt/theme/theme2.xml" ContentType="application/vnd.openxmlformats-officedocument.theme+xml"/>
  <Override PartName="/ppt/slideLayouts/slideLayout18.xml" ContentType="application/vnd.openxmlformats-officedocument.presentationml.slideLayout+xml"/>
  <Override PartName="/ppt/diagrams/quickStyle3.xml" ContentType="application/vnd.openxmlformats-officedocument.drawingml.diagramStyle+xml"/>
  <Override PartName="/ppt/notesSlides/notesSlide57.xml" ContentType="application/vnd.openxmlformats-officedocument.presentationml.notesSlide+xml"/>
  <Override PartName="/ppt/tags/tag5.xml" ContentType="application/vnd.openxmlformats-officedocument.presentationml.tags+xml"/>
  <Override PartName="/ppt/notesSlides/notesSlide102.xml" ContentType="application/vnd.openxmlformats-officedocument.presentationml.notesSlide+xml"/>
  <Override PartName="/ppt/slides/slide33.xml" ContentType="application/vnd.openxmlformats-officedocument.presentationml.slide+xml"/>
  <Override PartName="/ppt/slides/slide44.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Default Extension="emf" ContentType="image/x-emf"/>
  <Override PartName="/ppt/notesSlides/notesSlide46.xml" ContentType="application/vnd.openxmlformats-officedocument.presentationml.notesSlide+xml"/>
  <Override PartName="/ppt/notesSlides/notesSlide93.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notesSlides/notesSlide24.xml" ContentType="application/vnd.openxmlformats-officedocument.presentationml.notesSlide+xml"/>
  <Override PartName="/ppt/diagrams/layout6.xml" ContentType="application/vnd.openxmlformats-officedocument.drawingml.diagramLayout+xml"/>
  <Override PartName="/ppt/notesSlides/notesSlide35.xml" ContentType="application/vnd.openxmlformats-officedocument.presentationml.notesSlide+xml"/>
  <Override PartName="/ppt/notesSlides/notesSlide71.xml" ContentType="application/vnd.openxmlformats-officedocument.presentationml.notesSlide+xml"/>
  <Override PartName="/ppt/notesSlides/notesSlide82.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60.xml" ContentType="application/vnd.openxmlformats-officedocument.presentationml.notesSlide+xml"/>
  <Override PartName="/ppt/diagrams/data7.xml" ContentType="application/vnd.openxmlformats-officedocument.drawingml.diagramData+xml"/>
  <Override PartName="/ppt/slideLayouts/slideLayout10.xml" ContentType="application/vnd.openxmlformats-officedocument.presentationml.slideLayout+xml"/>
  <Override PartName="/ppt/diagrams/drawing8.xml" ContentType="application/vnd.ms-office.drawingml.diagramDrawing+xml"/>
  <Override PartName="/ppt/slides/slide108.xml" ContentType="application/vnd.openxmlformats-officedocument.presentationml.slide+xml"/>
  <Override PartName="/ppt/diagrams/quickStyle8.xml" ContentType="application/vnd.openxmlformats-officedocument.drawingml.diagramStyle+xml"/>
  <Override PartName="/ppt/slides/slide49.xml" ContentType="application/vnd.openxmlformats-officedocument.presentationml.slide+xml"/>
  <Override PartName="/ppt/slides/slide96.xml" ContentType="application/vnd.openxmlformats-officedocument.presentationml.slide+xml"/>
  <Override PartName="/ppt/notesSlides/notesSlide4.xml" ContentType="application/vnd.openxmlformats-officedocument.presentationml.notesSlide+xml"/>
  <Override PartName="/ppt/notesSlides/notesSlide107.xml" ContentType="application/vnd.openxmlformats-officedocument.presentationml.notesSlide+xml"/>
  <Override PartName="/ppt/slides/slide38.xml" ContentType="application/vnd.openxmlformats-officedocument.presentationml.slide+xml"/>
  <Override PartName="/ppt/slides/slide85.xml" ContentType="application/vnd.openxmlformats-officedocument.presentationml.slide+xml"/>
  <Override PartName="/ppt/diagrams/colors1.xml" ContentType="application/vnd.openxmlformats-officedocument.drawingml.diagramColors+xml"/>
  <Override PartName="/ppt/notesSlides/notesSlide87.xml" ContentType="application/vnd.openxmlformats-officedocument.presentationml.notesSlide+xml"/>
  <Override PartName="/ppt/notesSlides/notesSlide98.xml" ContentType="application/vnd.openxmlformats-officedocument.presentationml.notesSlide+xml"/>
  <Override PartName="/ppt/slides/slide27.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76.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100.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wmf" ContentType="image/x-wmf"/>
  <Override PartName="/ppt/notesSlides/notesSlide65.xml" ContentType="application/vnd.openxmlformats-officedocument.presentationml.notesSlide+xml"/>
  <Override PartName="/ppt/tags/tag2.xml" ContentType="application/vnd.openxmlformats-officedocument.presentationml.tags+xml"/>
  <Override PartName="/ppt/notesSlides/notesSlide110.xml" ContentType="application/vnd.openxmlformats-officedocument.presentationml.notesSlide+xml"/>
  <Override PartName="/ppt/slides/slide41.xml" ContentType="application/vnd.openxmlformats-officedocument.presentationml.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90.xml" ContentType="application/vnd.openxmlformats-officedocument.presentationml.notesSlide+xml"/>
  <Override PartName="/ppt/slides/slide30.xml" ContentType="application/vnd.openxmlformats-officedocument.presentationml.slide+xml"/>
  <Override PartName="/ppt/notesSlides/notesSlide32.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diagrams/layout3.xml" ContentType="application/vnd.openxmlformats-officedocument.drawingml.diagramLayout+xml"/>
  <Override PartName="/ppt/notesSlides/notesSlide21.xml" ContentType="application/vnd.openxmlformats-officedocument.presentationml.notesSlide+xml"/>
  <Override PartName="/ppt/diagrams/data4.xml" ContentType="application/vnd.openxmlformats-officedocument.drawingml.diagramData+xml"/>
  <Override PartName="/ppt/notesSlides/notesSlide50.xml" ContentType="application/vnd.openxmlformats-officedocument.presentationml.notesSlide+xml"/>
  <Override PartName="/ppt/slides/slide79.xml" ContentType="application/vnd.openxmlformats-officedocument.presentationml.slide+xml"/>
  <Override PartName="/ppt/slides/slide109.xml" ContentType="application/vnd.openxmlformats-officedocument.presentationml.slide+xml"/>
  <Override PartName="/ppt/notesSlides/notesSlide10.xml" ContentType="application/vnd.openxmlformats-officedocument.presentationml.notesSlide+xml"/>
  <Override PartName="/ppt/diagrams/colors6.xml" ContentType="application/vnd.openxmlformats-officedocument.drawingml.diagramColors+xml"/>
  <Override PartName="/ppt/notesSlides/notesSlide108.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drawing5.xml" ContentType="application/vnd.ms-office.drawingml.diagramDrawing+xml"/>
  <Override PartName="/ppt/notesSlides/notesSlide99.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theme/theme4.xml" ContentType="application/vnd.openxmlformats-officedocument.theme+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notesSlides/notesSlide59.xml" ContentType="application/vnd.openxmlformats-officedocument.presentationml.notesSlide+xml"/>
  <Override PartName="/ppt/notesSlides/notesSlide88.xml" ContentType="application/vnd.openxmlformats-officedocument.presentationml.notesSlide+xml"/>
  <Override PartName="/ppt/tags/tag7.xml" ContentType="application/vnd.openxmlformats-officedocument.presentationml.tags+xml"/>
  <Override PartName="/ppt/notesSlides/notesSlide104.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notesSlides/notesSlide95.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slideLayouts/slideLayout16.xml" ContentType="application/vnd.openxmlformats-officedocument.presentationml.slideLayout+xml"/>
  <Override PartName="/ppt/diagrams/quickStyle1.xml" ContentType="application/vnd.openxmlformats-officedocument.drawingml.diagramStyle+xml"/>
  <Override PartName="/ppt/notesSlides/notesSlide37.xml" ContentType="application/vnd.openxmlformats-officedocument.presentationml.notesSlide+xml"/>
  <Override PartName="/ppt/notesSlides/notesSlide55.xml" ContentType="application/vnd.openxmlformats-officedocument.presentationml.notesSlide+xml"/>
  <Override PartName="/ppt/notesSlides/notesSlide84.xml" ContentType="application/vnd.openxmlformats-officedocument.presentationml.notesSlide+xml"/>
  <Override PartName="/ppt/tags/tag3.xml" ContentType="application/vnd.openxmlformats-officedocument.presentationml.tags+xml"/>
  <Override PartName="/ppt/diagrams/layout8.xml" ContentType="application/vnd.openxmlformats-officedocument.drawingml.diagramLayout+xml"/>
  <Override PartName="/ppt/notesSlides/notesSlide100.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notesSlides/notesSlide91.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diagrams/layout4.xml" ContentType="application/vnd.openxmlformats-officedocument.drawingml.diagramLayout+xml"/>
  <Override PartName="/ppt/notesSlides/notesSlide51.xml" ContentType="application/vnd.openxmlformats-officedocument.presentationml.notesSlide+xml"/>
  <Override PartName="/ppt/notesSlides/notesSlide80.xml" ContentType="application/vnd.openxmlformats-officedocument.presentationml.notesSlide+xml"/>
  <Override PartName="/ppt/notesSlides/notesSlide11.xml" ContentType="application/vnd.openxmlformats-officedocument.presentationml.notesSlide+xml"/>
  <Override PartName="/ppt/diagrams/data5.xml" ContentType="application/vnd.openxmlformats-officedocument.drawingml.diagramData+xml"/>
  <Override PartName="/ppt/notesSlides/notesSlide40.xml" ContentType="application/vnd.openxmlformats-officedocument.presentationml.notesSlide+xml"/>
  <Override PartName="/ppt/diagrams/colors7.xml" ContentType="application/vnd.openxmlformats-officedocument.drawingml.diagramColors+xml"/>
  <Override PartName="/ppt/slides/slide98.xml" ContentType="application/vnd.openxmlformats-officedocument.presentationml.slide+xml"/>
  <Override PartName="/ppt/notesSlides/notesSlide6.xml" ContentType="application/vnd.openxmlformats-officedocument.presentationml.notesSlide+xml"/>
  <Override PartName="/ppt/diagrams/drawing6.xml" ContentType="application/vnd.ms-office.drawingml.diagramDrawing+xml"/>
  <Override PartName="/ppt/notesSlides/notesSlide109.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ppt/notesSlides/notesSlide89.xml" ContentType="application/vnd.openxmlformats-officedocument.presentationml.notesSlide+xml"/>
  <Override PartName="/ppt/slides/slide29.xml" ContentType="application/vnd.openxmlformats-officedocument.presentationml.slide+xml"/>
  <Override PartName="/ppt/slides/slide76.xml" ContentType="application/vnd.openxmlformats-officedocument.presentationml.slide+xml"/>
  <Override PartName="/ppt/diagrams/drawing2.xml" ContentType="application/vnd.ms-office.drawingml.diagramDrawing+xml"/>
  <Override PartName="/ppt/notesSlides/notesSlide78.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diagrams/quickStyle2.xml" ContentType="application/vnd.openxmlformats-officedocument.drawingml.diagramStyle+xml"/>
  <Override PartName="/ppt/notesSlides/notesSlide67.xml" ContentType="application/vnd.openxmlformats-officedocument.presentationml.notesSlide+xml"/>
  <Override PartName="/ppt/tags/tag4.xml" ContentType="application/vnd.openxmlformats-officedocument.presentationml.tags+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notesSlides/notesSlide92.xml" ContentType="application/vnd.openxmlformats-officedocument.presentationml.notesSlide+xml"/>
  <Override PartName="/ppt/notesSlides/notesSlide101.xml" ContentType="application/vnd.openxmlformats-officedocument.presentationml.notesSlide+xml"/>
  <Override PartName="/ppt/slides/slide32.xml" ContentType="application/vnd.openxmlformats-officedocument.presentationml.slide+xml"/>
  <Override PartName="/ppt/notesSlides/notesSlide34.xml" ContentType="application/vnd.openxmlformats-officedocument.presentationml.notesSlide+xml"/>
  <Override PartName="/ppt/notesSlides/notesSlide81.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notesSlides/notesSlide23.xml" ContentType="application/vnd.openxmlformats-officedocument.presentationml.notesSlide+xml"/>
  <Override PartName="/ppt/diagrams/layout5.xml" ContentType="application/vnd.openxmlformats-officedocument.drawingml.diagramLayout+xml"/>
  <Override PartName="/ppt/diagrams/data6.xml" ContentType="application/vnd.openxmlformats-officedocument.drawingml.diagramData+xml"/>
  <Override PartName="/ppt/notesSlides/notesSlide70.xml" ContentType="application/vnd.openxmlformats-officedocument.presentationml.notesSlide+xml"/>
  <Override PartName="/ppt/notesSlides/notesSlide12.xml" ContentType="application/vnd.openxmlformats-officedocument.presentationml.notesSlide+xml"/>
  <Override PartName="/ppt/diagrams/colors8.xml" ContentType="application/vnd.openxmlformats-officedocument.drawingml.diagramColors+xml"/>
  <Override PartName="/ppt/diagrams/drawing7.xml" ContentType="application/vnd.ms-office.drawingml.diagramDrawing+xml"/>
  <Override PartName="/ppt/slideMasters/slideMaster4.xml" ContentType="application/vnd.openxmlformats-officedocument.presentationml.slideMaster+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diagrams/quickStyle7.xml" ContentType="application/vnd.openxmlformats-officedocument.drawingml.diagramStyle+xml"/>
  <Override PartName="/ppt/notesSlides/notesSlide106.xml" ContentType="application/vnd.openxmlformats-officedocument.presentationml.notesSlide+xml"/>
  <Override PartName="/ppt/slides/slide48.xml" ContentType="application/vnd.openxmlformats-officedocument.presentationml.slide+xml"/>
  <Override PartName="/ppt/slides/slide95.xml" ContentType="application/vnd.openxmlformats-officedocument.presentationml.slide+xml"/>
  <Override PartName="/ppt/notesSlides/notesSlide3.xml" ContentType="application/vnd.openxmlformats-officedocument.presentationml.notesSlide+xml"/>
  <Default Extension="bin" ContentType="application/vnd.openxmlformats-officedocument.oleObject"/>
  <Override PartName="/ppt/notesSlides/notesSlide97.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notesSlides/notesSlide39.xml" ContentType="application/vnd.openxmlformats-officedocument.presentationml.notesSlide+xml"/>
  <Override PartName="/ppt/notesSlides/notesSlide86.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slides/slide51.xml" ContentType="application/vnd.openxmlformats-officedocument.presentationml.slide+xml"/>
  <Override PartName="/ppt/slideLayouts/slideLayout14.xml" ContentType="application/vnd.openxmlformats-officedocument.presentationml.slideLayout+xml"/>
  <Override PartName="/ppt/notesSlides/notesSlide53.xml" ContentType="application/vnd.openxmlformats-officedocument.presentationml.notesSlide+xml"/>
  <Override PartName="/ppt/tags/tag1.xml" ContentType="application/vnd.openxmlformats-officedocument.presentationml.tags+xml"/>
  <Override PartName="/ppt/slides/slide40.xml" ContentType="application/vnd.openxmlformats-officedocument.presentationml.slide+xml"/>
  <Override PartName="/ppt/notesSlides/notesSlide42.xml" ContentType="application/vnd.openxmlformats-officedocument.presentationml.notesSlide+xml"/>
  <Override PartName="/ppt/notesSlides/notesSlide8.xml" ContentType="application/vnd.openxmlformats-officedocument.presentationml.notesSlide+xml"/>
  <Override PartName="/ppt/diagrams/layout2.xml" ContentType="application/vnd.openxmlformats-officedocument.drawingml.diagramLayout+xml"/>
  <Override PartName="/ppt/notesSlides/notesSlide20.xml" ContentType="application/vnd.openxmlformats-officedocument.presentationml.notesSlide+xml"/>
  <Override PartName="/ppt/notesSlides/notesSlide31.xml" ContentType="application/vnd.openxmlformats-officedocument.presentationml.notesSlide+xml"/>
  <Default Extension="vml" ContentType="application/vnd.openxmlformats-officedocument.vmlDrawing"/>
  <Override PartName="/ppt/slides/slide89.xml" ContentType="application/vnd.openxmlformats-officedocument.presentationml.slide+xml"/>
  <Override PartName="/ppt/diagrams/data3.xml" ContentType="application/vnd.openxmlformats-officedocument.drawingml.diagramData+xml"/>
  <Override PartName="/ppt/diagrams/colors5.xml" ContentType="application/vnd.openxmlformats-officedocument.drawingml.diagramColors+xml"/>
  <Override PartName="/ppt/slides/slide78.xml" ContentType="application/vnd.openxmlformats-officedocument.presentationml.slide+xml"/>
  <Override PartName="/ppt/handoutMasters/handoutMaster1.xml" ContentType="application/vnd.openxmlformats-officedocument.presentationml.handoutMaster+xml"/>
  <Override PartName="/ppt/diagrams/drawing4.xml" ContentType="application/vnd.ms-office.drawingml.diagramDrawing+xml"/>
  <Override PartName="/docProps/core.xml" ContentType="application/vnd.openxmlformats-package.core-properties+xml"/>
  <Override PartName="/ppt/slides/slide6.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quickStyle4.xml" ContentType="application/vnd.openxmlformats-officedocument.drawingml.diagramStyle+xml"/>
  <Override PartName="/ppt/notesSlides/notesSlide69.xml" ContentType="application/vnd.openxmlformats-officedocument.presentationml.notesSlide+xml"/>
  <Override PartName="/ppt/tags/tag6.xml" ContentType="application/vnd.openxmlformats-officedocument.presentationml.tags+xml"/>
  <Override PartName="/ppt/slideMasters/slideMaster1.xml" ContentType="application/vnd.openxmlformats-officedocument.presentationml.slideMaster+xml"/>
  <Override PartName="/ppt/slides/slide45.xml" ContentType="application/vnd.openxmlformats-officedocument.presentationml.slide+xml"/>
  <Override PartName="/ppt/slides/slide92.xml" ContentType="application/vnd.openxmlformats-officedocument.presentationml.slide+xml"/>
  <Override PartName="/ppt/theme/theme3.xml" ContentType="application/vnd.openxmlformats-officedocument.them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94.xml" ContentType="application/vnd.openxmlformats-officedocument.presentationml.notesSlide+xml"/>
  <Override PartName="/ppt/notesSlides/notesSlide103.xml" ContentType="application/vnd.openxmlformats-officedocument.presentationml.notesSlide+xml"/>
  <Override PartName="/ppt/slides/slide34.xml" ContentType="application/vnd.openxmlformats-officedocument.presentationml.slide+xml"/>
  <Override PartName="/ppt/slides/slide81.xml" ContentType="application/vnd.openxmlformats-officedocument.presentationml.slide+xml"/>
  <Override PartName="/ppt/notesSlides/notesSlide36.xml" ContentType="application/vnd.openxmlformats-officedocument.presentationml.notesSlide+xml"/>
  <Override PartName="/ppt/notesSlides/notesSlide83.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notesSlides/notesSlide25.xml" ContentType="application/vnd.openxmlformats-officedocument.presentationml.notesSlide+xml"/>
  <Override PartName="/ppt/notesSlides/notesSlide72.xml" ContentType="application/vnd.openxmlformats-officedocument.presentationml.notesSlide+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6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5" r:id="rId1"/>
    <p:sldMasterId id="2147483688" r:id="rId2"/>
    <p:sldMasterId id="2147483692" r:id="rId3"/>
    <p:sldMasterId id="2147483704" r:id="rId4"/>
  </p:sldMasterIdLst>
  <p:notesMasterIdLst>
    <p:notesMasterId r:id="rId115"/>
  </p:notesMasterIdLst>
  <p:handoutMasterIdLst>
    <p:handoutMasterId r:id="rId116"/>
  </p:handoutMasterIdLst>
  <p:sldIdLst>
    <p:sldId id="562" r:id="rId5"/>
    <p:sldId id="563" r:id="rId6"/>
    <p:sldId id="564" r:id="rId7"/>
    <p:sldId id="565" r:id="rId8"/>
    <p:sldId id="569" r:id="rId9"/>
    <p:sldId id="568" r:id="rId10"/>
    <p:sldId id="570" r:id="rId11"/>
    <p:sldId id="572" r:id="rId12"/>
    <p:sldId id="571" r:id="rId13"/>
    <p:sldId id="573" r:id="rId14"/>
    <p:sldId id="574" r:id="rId15"/>
    <p:sldId id="576" r:id="rId16"/>
    <p:sldId id="575" r:id="rId17"/>
    <p:sldId id="577" r:id="rId18"/>
    <p:sldId id="578" r:id="rId19"/>
    <p:sldId id="579" r:id="rId20"/>
    <p:sldId id="580" r:id="rId21"/>
    <p:sldId id="581" r:id="rId22"/>
    <p:sldId id="582" r:id="rId23"/>
    <p:sldId id="583" r:id="rId24"/>
    <p:sldId id="584" r:id="rId25"/>
    <p:sldId id="585" r:id="rId26"/>
    <p:sldId id="586" r:id="rId27"/>
    <p:sldId id="587" r:id="rId28"/>
    <p:sldId id="588" r:id="rId29"/>
    <p:sldId id="589" r:id="rId30"/>
    <p:sldId id="590" r:id="rId31"/>
    <p:sldId id="591" r:id="rId32"/>
    <p:sldId id="592" r:id="rId33"/>
    <p:sldId id="593" r:id="rId34"/>
    <p:sldId id="595" r:id="rId35"/>
    <p:sldId id="594" r:id="rId36"/>
    <p:sldId id="596" r:id="rId37"/>
    <p:sldId id="597" r:id="rId38"/>
    <p:sldId id="598" r:id="rId39"/>
    <p:sldId id="599" r:id="rId40"/>
    <p:sldId id="600" r:id="rId41"/>
    <p:sldId id="601" r:id="rId42"/>
    <p:sldId id="608" r:id="rId43"/>
    <p:sldId id="609" r:id="rId44"/>
    <p:sldId id="611" r:id="rId45"/>
    <p:sldId id="602" r:id="rId46"/>
    <p:sldId id="603" r:id="rId47"/>
    <p:sldId id="604" r:id="rId48"/>
    <p:sldId id="605" r:id="rId49"/>
    <p:sldId id="606" r:id="rId50"/>
    <p:sldId id="607" r:id="rId51"/>
    <p:sldId id="613" r:id="rId52"/>
    <p:sldId id="614" r:id="rId53"/>
    <p:sldId id="615" r:id="rId54"/>
    <p:sldId id="616" r:id="rId55"/>
    <p:sldId id="617" r:id="rId56"/>
    <p:sldId id="687" r:id="rId57"/>
    <p:sldId id="618" r:id="rId58"/>
    <p:sldId id="619" r:id="rId59"/>
    <p:sldId id="620" r:id="rId60"/>
    <p:sldId id="621" r:id="rId61"/>
    <p:sldId id="622" r:id="rId62"/>
    <p:sldId id="623" r:id="rId63"/>
    <p:sldId id="624" r:id="rId64"/>
    <p:sldId id="625" r:id="rId65"/>
    <p:sldId id="626" r:id="rId66"/>
    <p:sldId id="627" r:id="rId67"/>
    <p:sldId id="629" r:id="rId68"/>
    <p:sldId id="630" r:id="rId69"/>
    <p:sldId id="631" r:id="rId70"/>
    <p:sldId id="632" r:id="rId71"/>
    <p:sldId id="633" r:id="rId72"/>
    <p:sldId id="635" r:id="rId73"/>
    <p:sldId id="637" r:id="rId74"/>
    <p:sldId id="639" r:id="rId75"/>
    <p:sldId id="640" r:id="rId76"/>
    <p:sldId id="641" r:id="rId77"/>
    <p:sldId id="643" r:id="rId78"/>
    <p:sldId id="645" r:id="rId79"/>
    <p:sldId id="647" r:id="rId80"/>
    <p:sldId id="649" r:id="rId81"/>
    <p:sldId id="651" r:id="rId82"/>
    <p:sldId id="652" r:id="rId83"/>
    <p:sldId id="653" r:id="rId84"/>
    <p:sldId id="655" r:id="rId85"/>
    <p:sldId id="688" r:id="rId86"/>
    <p:sldId id="689" r:id="rId87"/>
    <p:sldId id="690" r:id="rId88"/>
    <p:sldId id="691" r:id="rId89"/>
    <p:sldId id="660" r:id="rId90"/>
    <p:sldId id="661" r:id="rId91"/>
    <p:sldId id="662" r:id="rId92"/>
    <p:sldId id="663" r:id="rId93"/>
    <p:sldId id="664" r:id="rId94"/>
    <p:sldId id="665" r:id="rId95"/>
    <p:sldId id="667" r:id="rId96"/>
    <p:sldId id="666" r:id="rId97"/>
    <p:sldId id="668" r:id="rId98"/>
    <p:sldId id="670" r:id="rId99"/>
    <p:sldId id="672" r:id="rId100"/>
    <p:sldId id="673" r:id="rId101"/>
    <p:sldId id="674" r:id="rId102"/>
    <p:sldId id="675" r:id="rId103"/>
    <p:sldId id="676" r:id="rId104"/>
    <p:sldId id="677" r:id="rId105"/>
    <p:sldId id="678" r:id="rId106"/>
    <p:sldId id="679" r:id="rId107"/>
    <p:sldId id="680" r:id="rId108"/>
    <p:sldId id="681" r:id="rId109"/>
    <p:sldId id="686" r:id="rId110"/>
    <p:sldId id="610" r:id="rId111"/>
    <p:sldId id="684" r:id="rId112"/>
    <p:sldId id="685" r:id="rId113"/>
    <p:sldId id="542" r:id="rId114"/>
  </p:sldIdLst>
  <p:sldSz cx="9144000" cy="6858000" type="screen4x3"/>
  <p:notesSz cx="7010400" cy="9296400"/>
  <p:defaultTextStyle>
    <a:defPPr>
      <a:defRPr lang="en-US"/>
    </a:defPPr>
    <a:lvl1pPr algn="l" rtl="0" fontAlgn="base">
      <a:spcBef>
        <a:spcPct val="0"/>
      </a:spcBef>
      <a:spcAft>
        <a:spcPct val="0"/>
      </a:spcAft>
      <a:defRPr sz="2400" kern="1200">
        <a:solidFill>
          <a:schemeClr val="bg2"/>
        </a:solidFill>
        <a:latin typeface="Segoe Semibold" pitchFamily="34" charset="0"/>
        <a:ea typeface="+mn-ea"/>
        <a:cs typeface="+mn-cs"/>
      </a:defRPr>
    </a:lvl1pPr>
    <a:lvl2pPr marL="380985" algn="l" rtl="0" fontAlgn="base">
      <a:spcBef>
        <a:spcPct val="0"/>
      </a:spcBef>
      <a:spcAft>
        <a:spcPct val="0"/>
      </a:spcAft>
      <a:defRPr sz="2400" kern="1200">
        <a:solidFill>
          <a:schemeClr val="bg2"/>
        </a:solidFill>
        <a:latin typeface="Segoe Semibold" pitchFamily="34" charset="0"/>
        <a:ea typeface="+mn-ea"/>
        <a:cs typeface="+mn-cs"/>
      </a:defRPr>
    </a:lvl2pPr>
    <a:lvl3pPr marL="761970" algn="l" rtl="0" fontAlgn="base">
      <a:spcBef>
        <a:spcPct val="0"/>
      </a:spcBef>
      <a:spcAft>
        <a:spcPct val="0"/>
      </a:spcAft>
      <a:defRPr sz="2400" kern="1200">
        <a:solidFill>
          <a:schemeClr val="bg2"/>
        </a:solidFill>
        <a:latin typeface="Segoe Semibold" pitchFamily="34" charset="0"/>
        <a:ea typeface="+mn-ea"/>
        <a:cs typeface="+mn-cs"/>
      </a:defRPr>
    </a:lvl3pPr>
    <a:lvl4pPr marL="1142954" algn="l" rtl="0" fontAlgn="base">
      <a:spcBef>
        <a:spcPct val="0"/>
      </a:spcBef>
      <a:spcAft>
        <a:spcPct val="0"/>
      </a:spcAft>
      <a:defRPr sz="2400" kern="1200">
        <a:solidFill>
          <a:schemeClr val="bg2"/>
        </a:solidFill>
        <a:latin typeface="Segoe Semibold" pitchFamily="34" charset="0"/>
        <a:ea typeface="+mn-ea"/>
        <a:cs typeface="+mn-cs"/>
      </a:defRPr>
    </a:lvl4pPr>
    <a:lvl5pPr marL="1523939" algn="l" rtl="0" fontAlgn="base">
      <a:spcBef>
        <a:spcPct val="0"/>
      </a:spcBef>
      <a:spcAft>
        <a:spcPct val="0"/>
      </a:spcAft>
      <a:defRPr sz="2400" kern="1200">
        <a:solidFill>
          <a:schemeClr val="bg2"/>
        </a:solidFill>
        <a:latin typeface="Segoe Semibold" pitchFamily="34" charset="0"/>
        <a:ea typeface="+mn-ea"/>
        <a:cs typeface="+mn-cs"/>
      </a:defRPr>
    </a:lvl5pPr>
    <a:lvl6pPr marL="1904924" algn="l" defTabSz="761970" rtl="0" eaLnBrk="1" latinLnBrk="0" hangingPunct="1">
      <a:defRPr sz="2400" kern="1200">
        <a:solidFill>
          <a:schemeClr val="bg2"/>
        </a:solidFill>
        <a:latin typeface="Segoe Semibold" pitchFamily="34" charset="0"/>
        <a:ea typeface="+mn-ea"/>
        <a:cs typeface="+mn-cs"/>
      </a:defRPr>
    </a:lvl6pPr>
    <a:lvl7pPr marL="2285909" algn="l" defTabSz="761970" rtl="0" eaLnBrk="1" latinLnBrk="0" hangingPunct="1">
      <a:defRPr sz="2400" kern="1200">
        <a:solidFill>
          <a:schemeClr val="bg2"/>
        </a:solidFill>
        <a:latin typeface="Segoe Semibold" pitchFamily="34" charset="0"/>
        <a:ea typeface="+mn-ea"/>
        <a:cs typeface="+mn-cs"/>
      </a:defRPr>
    </a:lvl7pPr>
    <a:lvl8pPr marL="2666893" algn="l" defTabSz="761970" rtl="0" eaLnBrk="1" latinLnBrk="0" hangingPunct="1">
      <a:defRPr sz="2400" kern="1200">
        <a:solidFill>
          <a:schemeClr val="bg2"/>
        </a:solidFill>
        <a:latin typeface="Segoe Semibold" pitchFamily="34" charset="0"/>
        <a:ea typeface="+mn-ea"/>
        <a:cs typeface="+mn-cs"/>
      </a:defRPr>
    </a:lvl8pPr>
    <a:lvl9pPr marL="3047878" algn="l" defTabSz="761970" rtl="0" eaLnBrk="1" latinLnBrk="0" hangingPunct="1">
      <a:defRPr sz="2400" kern="1200">
        <a:solidFill>
          <a:schemeClr val="bg2"/>
        </a:solidFill>
        <a:latin typeface="Segoe Semibold" pitchFamily="34"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6" name="Author" initials="A" lastIdx="0" clrIdx="6"/>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6" clrMode="bw" hiddenSlides="1" frameSlides="1"/>
  <p:clrMru>
    <a:srgbClr val="0E1724"/>
    <a:srgbClr val="FFFFFF"/>
    <a:srgbClr val="09007A"/>
    <a:srgbClr val="1000DA"/>
    <a:srgbClr val="152337"/>
    <a:srgbClr val="20156F"/>
    <a:srgbClr val="777777"/>
    <a:srgbClr val="292929"/>
    <a:srgbClr val="22233A"/>
    <a:srgbClr val="0000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610" autoAdjust="0"/>
    <p:restoredTop sz="92190" autoAdjust="0"/>
  </p:normalViewPr>
  <p:slideViewPr>
    <p:cSldViewPr snapToGrid="0">
      <p:cViewPr>
        <p:scale>
          <a:sx n="70" d="100"/>
          <a:sy n="70" d="100"/>
        </p:scale>
        <p:origin x="-792" y="-330"/>
      </p:cViewPr>
      <p:guideLst>
        <p:guide orient="horz" pos="143"/>
        <p:guide orient="horz" pos="798"/>
        <p:guide orient="horz" pos="120"/>
        <p:guide orient="horz" pos="2005"/>
        <p:guide orient="horz" pos="2091"/>
        <p:guide orient="horz" pos="4145"/>
        <p:guide orient="horz" pos="2925"/>
        <p:guide orient="horz" pos="2704"/>
        <p:guide pos="2851"/>
        <p:guide pos="5545"/>
        <p:guide pos="378"/>
        <p:guide pos="4452"/>
      </p:guideLst>
    </p:cSldViewPr>
  </p:slideViewPr>
  <p:outlineViewPr>
    <p:cViewPr>
      <p:scale>
        <a:sx n="33" d="100"/>
        <a:sy n="33" d="100"/>
      </p:scale>
      <p:origin x="72"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56" d="100"/>
          <a:sy n="56" d="100"/>
        </p:scale>
        <p:origin x="-2466" y="-90"/>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117" Type="http://schemas.openxmlformats.org/officeDocument/2006/relationships/commentAuthors" Target="commentAuthors.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slide" Target="slides/slide108.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90" Type="http://schemas.openxmlformats.org/officeDocument/2006/relationships/slide" Target="slides/slide86.xml"/><Relationship Id="rId95" Type="http://schemas.openxmlformats.org/officeDocument/2006/relationships/slide" Target="slides/slide9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13" Type="http://schemas.openxmlformats.org/officeDocument/2006/relationships/slide" Target="slides/slide109.xml"/><Relationship Id="rId11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openxmlformats.org/officeDocument/2006/relationships/slide" Target="slides/slide99.xml"/><Relationship Id="rId108" Type="http://schemas.openxmlformats.org/officeDocument/2006/relationships/slide" Target="slides/slide104.xml"/><Relationship Id="rId116" Type="http://schemas.openxmlformats.org/officeDocument/2006/relationships/handoutMaster" Target="handoutMasters/handoutMaster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slide" Target="slides/slide92.xml"/><Relationship Id="rId111" Type="http://schemas.openxmlformats.org/officeDocument/2006/relationships/slide" Target="slides/slide107.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slide" Target="slides/slide102.xml"/><Relationship Id="rId114" Type="http://schemas.openxmlformats.org/officeDocument/2006/relationships/slide" Target="slides/slide110.xml"/><Relationship Id="rId119" Type="http://schemas.openxmlformats.org/officeDocument/2006/relationships/viewProps" Target="view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theme" Target="theme/theme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8">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9">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10">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DBD05A2-B2E6-498B-B850-0F7772F4007F}" type="doc">
      <dgm:prSet loTypeId="urn:microsoft.com/office/officeart/2005/8/layout/lProcess2" loCatId="relationship" qsTypeId="urn:microsoft.com/office/officeart/2005/8/quickstyle/simple1" qsCatId="simple" csTypeId="urn:microsoft.com/office/officeart/2005/8/colors/accent1_2" csCatId="accent1" phldr="1"/>
      <dgm:spPr/>
      <dgm:t>
        <a:bodyPr/>
        <a:lstStyle/>
        <a:p>
          <a:endParaRPr lang="en-US"/>
        </a:p>
      </dgm:t>
    </dgm:pt>
    <dgm:pt modelId="{AE2ED633-FB7C-483F-8CEB-551DA22C1481}">
      <dgm:prSet phldrT="[Text]"/>
      <dgm:spPr>
        <a:gradFill rotWithShape="0">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dgm:spPr>
      <dgm:t>
        <a:bodyPr/>
        <a:lstStyle/>
        <a:p>
          <a:r>
            <a:rPr lang="en-US" dirty="0" smtClean="0">
              <a:solidFill>
                <a:schemeClr val="bg1"/>
              </a:solidFill>
            </a:rPr>
            <a:t>Requirements System</a:t>
          </a:r>
          <a:endParaRPr lang="en-US" dirty="0">
            <a:solidFill>
              <a:schemeClr val="bg1"/>
            </a:solidFill>
          </a:endParaRPr>
        </a:p>
      </dgm:t>
    </dgm:pt>
    <dgm:pt modelId="{97CE0188-E992-4A0E-A705-DCA6E3E2B0C2}" type="parTrans" cxnId="{B932B93B-35D9-4271-924B-007FCF3CB9E2}">
      <dgm:prSet/>
      <dgm:spPr/>
      <dgm:t>
        <a:bodyPr/>
        <a:lstStyle/>
        <a:p>
          <a:endParaRPr lang="en-US">
            <a:solidFill>
              <a:schemeClr val="bg1"/>
            </a:solidFill>
          </a:endParaRPr>
        </a:p>
      </dgm:t>
    </dgm:pt>
    <dgm:pt modelId="{8B6D101E-E977-4FCC-8003-4B3D2779BB7A}" type="sibTrans" cxnId="{B932B93B-35D9-4271-924B-007FCF3CB9E2}">
      <dgm:prSet/>
      <dgm:spPr/>
      <dgm:t>
        <a:bodyPr/>
        <a:lstStyle/>
        <a:p>
          <a:endParaRPr lang="en-US">
            <a:solidFill>
              <a:schemeClr val="bg1"/>
            </a:solidFill>
          </a:endParaRPr>
        </a:p>
      </dgm:t>
    </dgm:pt>
    <dgm:pt modelId="{0C8A8CE5-D5CA-4D37-BAF7-7ABFE6948C33}">
      <dgm:prSet phldrT="[Text]"/>
      <dgm:spPr>
        <a:gradFill rotWithShape="0">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dgm:spPr>
      <dgm:t>
        <a:bodyPr/>
        <a:lstStyle/>
        <a:p>
          <a:r>
            <a:rPr lang="en-US" dirty="0" smtClean="0">
              <a:solidFill>
                <a:schemeClr val="bg1"/>
              </a:solidFill>
            </a:rPr>
            <a:t>Validation System</a:t>
          </a:r>
          <a:endParaRPr lang="en-US" dirty="0">
            <a:solidFill>
              <a:schemeClr val="bg1"/>
            </a:solidFill>
          </a:endParaRPr>
        </a:p>
      </dgm:t>
    </dgm:pt>
    <dgm:pt modelId="{D2F28F92-21C3-459B-89DA-1DC74E703AB8}" type="parTrans" cxnId="{551D8B2D-BAF5-4C75-85F1-42B8484D5AE2}">
      <dgm:prSet/>
      <dgm:spPr/>
      <dgm:t>
        <a:bodyPr/>
        <a:lstStyle/>
        <a:p>
          <a:endParaRPr lang="en-US">
            <a:solidFill>
              <a:schemeClr val="bg1"/>
            </a:solidFill>
          </a:endParaRPr>
        </a:p>
      </dgm:t>
    </dgm:pt>
    <dgm:pt modelId="{45322A2F-8A95-42AF-8FF8-8F28F5D1F7BA}" type="sibTrans" cxnId="{551D8B2D-BAF5-4C75-85F1-42B8484D5AE2}">
      <dgm:prSet/>
      <dgm:spPr/>
      <dgm:t>
        <a:bodyPr/>
        <a:lstStyle/>
        <a:p>
          <a:endParaRPr lang="en-US">
            <a:solidFill>
              <a:schemeClr val="bg1"/>
            </a:solidFill>
          </a:endParaRPr>
        </a:p>
      </dgm:t>
    </dgm:pt>
    <dgm:pt modelId="{CF20630B-E24C-4169-B259-430DF3A87447}">
      <dgm:prSet phldrT="[Text]" custT="1"/>
      <dgm:spPr/>
      <dgm:t>
        <a:bodyPr/>
        <a:lstStyle/>
        <a:p>
          <a:r>
            <a:rPr lang="en-US" sz="1600" dirty="0" smtClean="0">
              <a:solidFill>
                <a:schemeClr val="bg1"/>
              </a:solidFill>
            </a:rPr>
            <a:t>Validate your device and driver</a:t>
          </a:r>
          <a:endParaRPr lang="en-US" sz="1600" dirty="0">
            <a:solidFill>
              <a:schemeClr val="bg1"/>
            </a:solidFill>
          </a:endParaRPr>
        </a:p>
      </dgm:t>
    </dgm:pt>
    <dgm:pt modelId="{0FF2493F-7CDB-4563-A154-9216AC3A0F5D}" type="parTrans" cxnId="{AA1BBBF9-7584-4B44-9CF5-2484271461EF}">
      <dgm:prSet/>
      <dgm:spPr/>
      <dgm:t>
        <a:bodyPr/>
        <a:lstStyle/>
        <a:p>
          <a:endParaRPr lang="en-US">
            <a:solidFill>
              <a:schemeClr val="bg1"/>
            </a:solidFill>
          </a:endParaRPr>
        </a:p>
      </dgm:t>
    </dgm:pt>
    <dgm:pt modelId="{9DEEC465-72D0-46CD-A22F-F88D082BF6D5}" type="sibTrans" cxnId="{AA1BBBF9-7584-4B44-9CF5-2484271461EF}">
      <dgm:prSet/>
      <dgm:spPr/>
      <dgm:t>
        <a:bodyPr/>
        <a:lstStyle/>
        <a:p>
          <a:endParaRPr lang="en-US">
            <a:solidFill>
              <a:schemeClr val="bg1"/>
            </a:solidFill>
          </a:endParaRPr>
        </a:p>
      </dgm:t>
    </dgm:pt>
    <dgm:pt modelId="{0AC2507A-5BA3-4E04-A8B8-B3D4C05D8334}">
      <dgm:prSet phldrT="[Text]"/>
      <dgm:spPr>
        <a:gradFill rotWithShape="0">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dgm:spPr>
      <dgm:t>
        <a:bodyPr/>
        <a:lstStyle/>
        <a:p>
          <a:r>
            <a:rPr lang="en-US" dirty="0" smtClean="0">
              <a:solidFill>
                <a:schemeClr val="bg1"/>
              </a:solidFill>
            </a:rPr>
            <a:t>Processing System</a:t>
          </a:r>
          <a:endParaRPr lang="en-US" dirty="0">
            <a:solidFill>
              <a:schemeClr val="bg1"/>
            </a:solidFill>
          </a:endParaRPr>
        </a:p>
      </dgm:t>
    </dgm:pt>
    <dgm:pt modelId="{0DA1F842-1763-4F5B-B83E-DDD03B3DE9C3}" type="parTrans" cxnId="{7D7F29CF-4DC5-4DE2-9B55-93B4B3777D88}">
      <dgm:prSet/>
      <dgm:spPr/>
      <dgm:t>
        <a:bodyPr/>
        <a:lstStyle/>
        <a:p>
          <a:endParaRPr lang="en-US">
            <a:solidFill>
              <a:schemeClr val="bg1"/>
            </a:solidFill>
          </a:endParaRPr>
        </a:p>
      </dgm:t>
    </dgm:pt>
    <dgm:pt modelId="{4A0ADEF6-77A5-4674-8C16-16D7BCFB20EB}" type="sibTrans" cxnId="{7D7F29CF-4DC5-4DE2-9B55-93B4B3777D88}">
      <dgm:prSet/>
      <dgm:spPr/>
      <dgm:t>
        <a:bodyPr/>
        <a:lstStyle/>
        <a:p>
          <a:endParaRPr lang="en-US">
            <a:solidFill>
              <a:schemeClr val="bg1"/>
            </a:solidFill>
          </a:endParaRPr>
        </a:p>
      </dgm:t>
    </dgm:pt>
    <dgm:pt modelId="{C9B3629A-3F51-483A-A6C9-7D4B3C38E7CF}">
      <dgm:prSet phldrT="[Text]" custT="1"/>
      <dgm:spPr>
        <a:solidFill>
          <a:schemeClr val="accent3"/>
        </a:solidFill>
        <a:ln>
          <a:noFill/>
        </a:ln>
      </dgm:spPr>
      <dgm:t>
        <a:bodyPr/>
        <a:lstStyle/>
        <a:p>
          <a:r>
            <a:rPr lang="en-US" sz="1600" dirty="0" smtClean="0">
              <a:solidFill>
                <a:schemeClr val="bg1"/>
              </a:solidFill>
            </a:rPr>
            <a:t>Winqual Submission Tool and Submission Center</a:t>
          </a:r>
          <a:endParaRPr lang="en-US" sz="1600" dirty="0">
            <a:solidFill>
              <a:schemeClr val="bg1"/>
            </a:solidFill>
          </a:endParaRPr>
        </a:p>
      </dgm:t>
    </dgm:pt>
    <dgm:pt modelId="{E06F54D2-968B-4D54-8E83-A4574169806B}" type="parTrans" cxnId="{75FE9E9F-BF77-4028-A1F8-4F8680DF5DFC}">
      <dgm:prSet/>
      <dgm:spPr/>
      <dgm:t>
        <a:bodyPr/>
        <a:lstStyle/>
        <a:p>
          <a:endParaRPr lang="en-US">
            <a:solidFill>
              <a:schemeClr val="bg1"/>
            </a:solidFill>
          </a:endParaRPr>
        </a:p>
      </dgm:t>
    </dgm:pt>
    <dgm:pt modelId="{EBB51DD3-7E03-4006-B27D-9B40353EA900}" type="sibTrans" cxnId="{75FE9E9F-BF77-4028-A1F8-4F8680DF5DFC}">
      <dgm:prSet/>
      <dgm:spPr/>
      <dgm:t>
        <a:bodyPr/>
        <a:lstStyle/>
        <a:p>
          <a:endParaRPr lang="en-US">
            <a:solidFill>
              <a:schemeClr val="bg1"/>
            </a:solidFill>
          </a:endParaRPr>
        </a:p>
      </dgm:t>
    </dgm:pt>
    <dgm:pt modelId="{1C052F8B-DBA1-4A67-AE5A-3B156E3D21A9}">
      <dgm:prSet phldrT="[Text]" custT="1"/>
      <dgm:spPr/>
      <dgm:t>
        <a:bodyPr/>
        <a:lstStyle/>
        <a:p>
          <a:r>
            <a:rPr lang="en-US" sz="1600" dirty="0" smtClean="0">
              <a:solidFill>
                <a:schemeClr val="bg1"/>
              </a:solidFill>
            </a:rPr>
            <a:t>Online and offline tools to prepare and upload test results and mange your products</a:t>
          </a:r>
          <a:endParaRPr lang="en-US" sz="1600" dirty="0">
            <a:solidFill>
              <a:schemeClr val="bg1"/>
            </a:solidFill>
          </a:endParaRPr>
        </a:p>
      </dgm:t>
    </dgm:pt>
    <dgm:pt modelId="{559E59C9-79CA-4DFB-8C62-D943D4FBFDFA}" type="parTrans" cxnId="{C7844F9F-0DE2-4588-B773-1510E2B9C28B}">
      <dgm:prSet/>
      <dgm:spPr/>
      <dgm:t>
        <a:bodyPr/>
        <a:lstStyle/>
        <a:p>
          <a:endParaRPr lang="en-US">
            <a:solidFill>
              <a:schemeClr val="bg1"/>
            </a:solidFill>
          </a:endParaRPr>
        </a:p>
      </dgm:t>
    </dgm:pt>
    <dgm:pt modelId="{7A9B0A80-C06D-4A62-A420-FBD7B867706B}" type="sibTrans" cxnId="{C7844F9F-0DE2-4588-B773-1510E2B9C28B}">
      <dgm:prSet/>
      <dgm:spPr/>
      <dgm:t>
        <a:bodyPr/>
        <a:lstStyle/>
        <a:p>
          <a:endParaRPr lang="en-US">
            <a:solidFill>
              <a:schemeClr val="bg1"/>
            </a:solidFill>
          </a:endParaRPr>
        </a:p>
      </dgm:t>
    </dgm:pt>
    <dgm:pt modelId="{2FA992A8-8996-4276-B4FB-4DCC77C9ED09}">
      <dgm:prSet phldrT="[Text]" custT="1"/>
      <dgm:spPr/>
      <dgm:t>
        <a:bodyPr/>
        <a:lstStyle/>
        <a:p>
          <a:r>
            <a:rPr lang="en-US" sz="1600" dirty="0" smtClean="0">
              <a:solidFill>
                <a:schemeClr val="bg1"/>
              </a:solidFill>
            </a:rPr>
            <a:t>Online tool for publishing requirements and managing feedback on new requirements</a:t>
          </a:r>
          <a:endParaRPr lang="en-US" sz="1600" dirty="0">
            <a:solidFill>
              <a:schemeClr val="bg1"/>
            </a:solidFill>
          </a:endParaRPr>
        </a:p>
      </dgm:t>
    </dgm:pt>
    <dgm:pt modelId="{C321DB4F-04B0-4F0E-87DA-F1E1AD50B7EC}" type="parTrans" cxnId="{D14E1F7C-6513-4F6F-A161-69C1D6484ACB}">
      <dgm:prSet/>
      <dgm:spPr/>
      <dgm:t>
        <a:bodyPr/>
        <a:lstStyle/>
        <a:p>
          <a:endParaRPr lang="en-US">
            <a:solidFill>
              <a:schemeClr val="bg1"/>
            </a:solidFill>
          </a:endParaRPr>
        </a:p>
      </dgm:t>
    </dgm:pt>
    <dgm:pt modelId="{CA33F4A6-E70A-48B8-9B40-18EA7DE2C698}" type="sibTrans" cxnId="{D14E1F7C-6513-4F6F-A161-69C1D6484ACB}">
      <dgm:prSet/>
      <dgm:spPr/>
      <dgm:t>
        <a:bodyPr/>
        <a:lstStyle/>
        <a:p>
          <a:endParaRPr lang="en-US">
            <a:solidFill>
              <a:schemeClr val="bg1"/>
            </a:solidFill>
          </a:endParaRPr>
        </a:p>
      </dgm:t>
    </dgm:pt>
    <dgm:pt modelId="{9E014E09-7F00-4533-B466-E69E2C206C67}">
      <dgm:prSet phldrT="[Text]" custT="1"/>
      <dgm:spPr>
        <a:solidFill>
          <a:schemeClr val="accent3"/>
        </a:solidFill>
        <a:ln>
          <a:noFill/>
        </a:ln>
      </dgm:spPr>
      <dgm:t>
        <a:bodyPr/>
        <a:lstStyle/>
        <a:p>
          <a:pPr>
            <a:lnSpc>
              <a:spcPts val="1200"/>
            </a:lnSpc>
          </a:pPr>
          <a:r>
            <a:rPr lang="en-US" sz="1600" dirty="0" smtClean="0">
              <a:solidFill>
                <a:schemeClr val="bg1"/>
              </a:solidFill>
            </a:rPr>
            <a:t>Windows Logo Kit </a:t>
          </a:r>
        </a:p>
        <a:p>
          <a:pPr>
            <a:lnSpc>
              <a:spcPts val="1200"/>
            </a:lnSpc>
          </a:pPr>
          <a:r>
            <a:rPr lang="en-US" sz="1600" dirty="0" smtClean="0">
              <a:solidFill>
                <a:schemeClr val="bg1"/>
              </a:solidFill>
            </a:rPr>
            <a:t>(WLK)</a:t>
          </a:r>
          <a:endParaRPr lang="en-US" sz="1600" dirty="0">
            <a:solidFill>
              <a:schemeClr val="bg1"/>
            </a:solidFill>
          </a:endParaRPr>
        </a:p>
      </dgm:t>
    </dgm:pt>
    <dgm:pt modelId="{EEF64406-880E-4C25-BC4D-AF8EA88EBD48}" type="parTrans" cxnId="{04A0F583-4384-4DAF-9A7B-4DAB9A07A85E}">
      <dgm:prSet/>
      <dgm:spPr/>
      <dgm:t>
        <a:bodyPr/>
        <a:lstStyle/>
        <a:p>
          <a:endParaRPr lang="en-US">
            <a:solidFill>
              <a:schemeClr val="bg1"/>
            </a:solidFill>
          </a:endParaRPr>
        </a:p>
      </dgm:t>
    </dgm:pt>
    <dgm:pt modelId="{95D4C166-4F3A-4867-8F18-4A814B586F04}" type="sibTrans" cxnId="{04A0F583-4384-4DAF-9A7B-4DAB9A07A85E}">
      <dgm:prSet/>
      <dgm:spPr/>
      <dgm:t>
        <a:bodyPr/>
        <a:lstStyle/>
        <a:p>
          <a:endParaRPr lang="en-US">
            <a:solidFill>
              <a:schemeClr val="bg1"/>
            </a:solidFill>
          </a:endParaRPr>
        </a:p>
      </dgm:t>
    </dgm:pt>
    <dgm:pt modelId="{FB8C6E94-C01F-4E04-BE21-F1D919D299AE}">
      <dgm:prSet phldrT="[Text]" custT="1"/>
      <dgm:spPr>
        <a:solidFill>
          <a:schemeClr val="accent3"/>
        </a:solidFill>
        <a:ln>
          <a:noFill/>
        </a:ln>
      </dgm:spPr>
      <dgm:t>
        <a:bodyPr/>
        <a:lstStyle/>
        <a:p>
          <a:r>
            <a:rPr lang="en-US" sz="1600" dirty="0" smtClean="0">
              <a:solidFill>
                <a:schemeClr val="bg1"/>
              </a:solidFill>
            </a:rPr>
            <a:t>LogoPoint</a:t>
          </a:r>
          <a:endParaRPr lang="en-US" sz="900" dirty="0">
            <a:solidFill>
              <a:schemeClr val="bg1"/>
            </a:solidFill>
          </a:endParaRPr>
        </a:p>
      </dgm:t>
    </dgm:pt>
    <dgm:pt modelId="{F80F1F4F-1DA1-47B9-87BE-B01435C0BB9D}" type="parTrans" cxnId="{97905477-0603-48A4-9070-FE2AAFDD4F86}">
      <dgm:prSet/>
      <dgm:spPr/>
      <dgm:t>
        <a:bodyPr/>
        <a:lstStyle/>
        <a:p>
          <a:endParaRPr lang="en-US">
            <a:solidFill>
              <a:schemeClr val="bg1"/>
            </a:solidFill>
          </a:endParaRPr>
        </a:p>
      </dgm:t>
    </dgm:pt>
    <dgm:pt modelId="{8DF44DC0-2C98-4A95-9BF9-663F49E56A23}" type="sibTrans" cxnId="{97905477-0603-48A4-9070-FE2AAFDD4F86}">
      <dgm:prSet/>
      <dgm:spPr/>
      <dgm:t>
        <a:bodyPr/>
        <a:lstStyle/>
        <a:p>
          <a:endParaRPr lang="en-US">
            <a:solidFill>
              <a:schemeClr val="bg1"/>
            </a:solidFill>
          </a:endParaRPr>
        </a:p>
      </dgm:t>
    </dgm:pt>
    <dgm:pt modelId="{81C6AD9F-93CF-4C5C-8BB0-ADC5F85C5D3B}" type="pres">
      <dgm:prSet presAssocID="{ADBD05A2-B2E6-498B-B850-0F7772F4007F}" presName="theList" presStyleCnt="0">
        <dgm:presLayoutVars>
          <dgm:dir/>
          <dgm:animLvl val="lvl"/>
          <dgm:resizeHandles val="exact"/>
        </dgm:presLayoutVars>
      </dgm:prSet>
      <dgm:spPr/>
      <dgm:t>
        <a:bodyPr/>
        <a:lstStyle/>
        <a:p>
          <a:endParaRPr lang="en-US"/>
        </a:p>
      </dgm:t>
    </dgm:pt>
    <dgm:pt modelId="{099C7254-477B-4BEA-AA9F-B1C718FA0963}" type="pres">
      <dgm:prSet presAssocID="{AE2ED633-FB7C-483F-8CEB-551DA22C1481}" presName="compNode" presStyleCnt="0"/>
      <dgm:spPr/>
    </dgm:pt>
    <dgm:pt modelId="{AB72B928-5437-4B9E-A930-C7397F7473EA}" type="pres">
      <dgm:prSet presAssocID="{AE2ED633-FB7C-483F-8CEB-551DA22C1481}" presName="aNode" presStyleLbl="bgShp" presStyleIdx="0" presStyleCnt="3"/>
      <dgm:spPr/>
      <dgm:t>
        <a:bodyPr/>
        <a:lstStyle/>
        <a:p>
          <a:endParaRPr lang="en-US"/>
        </a:p>
      </dgm:t>
    </dgm:pt>
    <dgm:pt modelId="{5596052F-0168-4082-83EF-9211F36BBFC4}" type="pres">
      <dgm:prSet presAssocID="{AE2ED633-FB7C-483F-8CEB-551DA22C1481}" presName="textNode" presStyleLbl="bgShp" presStyleIdx="0" presStyleCnt="3"/>
      <dgm:spPr/>
      <dgm:t>
        <a:bodyPr/>
        <a:lstStyle/>
        <a:p>
          <a:endParaRPr lang="en-US"/>
        </a:p>
      </dgm:t>
    </dgm:pt>
    <dgm:pt modelId="{925EBB3F-74E4-46A6-8AE4-BAC7BD8690DD}" type="pres">
      <dgm:prSet presAssocID="{AE2ED633-FB7C-483F-8CEB-551DA22C1481}" presName="compChildNode" presStyleCnt="0"/>
      <dgm:spPr/>
    </dgm:pt>
    <dgm:pt modelId="{0904FC96-3B09-4A10-AEDD-5C3370B21830}" type="pres">
      <dgm:prSet presAssocID="{AE2ED633-FB7C-483F-8CEB-551DA22C1481}" presName="theInnerList" presStyleCnt="0"/>
      <dgm:spPr/>
    </dgm:pt>
    <dgm:pt modelId="{A9B366CF-D4CD-44CD-A06A-7561C52814B2}" type="pres">
      <dgm:prSet presAssocID="{FB8C6E94-C01F-4E04-BE21-F1D919D299AE}" presName="childNode" presStyleLbl="node1" presStyleIdx="0" presStyleCnt="6" custLinFactY="-202" custLinFactNeighborY="-100000">
        <dgm:presLayoutVars>
          <dgm:bulletEnabled val="1"/>
        </dgm:presLayoutVars>
      </dgm:prSet>
      <dgm:spPr/>
      <dgm:t>
        <a:bodyPr/>
        <a:lstStyle/>
        <a:p>
          <a:endParaRPr lang="en-US"/>
        </a:p>
      </dgm:t>
    </dgm:pt>
    <dgm:pt modelId="{F2CA33E0-6A32-4079-8739-EF2848C7F1FE}" type="pres">
      <dgm:prSet presAssocID="{FB8C6E94-C01F-4E04-BE21-F1D919D299AE}" presName="aSpace2" presStyleCnt="0"/>
      <dgm:spPr/>
    </dgm:pt>
    <dgm:pt modelId="{FF60CFA9-610A-4CF5-AEBE-050F920C13C1}" type="pres">
      <dgm:prSet presAssocID="{2FA992A8-8996-4276-B4FB-4DCC77C9ED09}" presName="childNode" presStyleLbl="node1" presStyleIdx="1" presStyleCnt="6" custLinFactNeighborY="-90817">
        <dgm:presLayoutVars>
          <dgm:bulletEnabled val="1"/>
        </dgm:presLayoutVars>
      </dgm:prSet>
      <dgm:spPr/>
      <dgm:t>
        <a:bodyPr/>
        <a:lstStyle/>
        <a:p>
          <a:endParaRPr lang="en-US"/>
        </a:p>
      </dgm:t>
    </dgm:pt>
    <dgm:pt modelId="{E02C60FF-6736-42D0-9384-2EC67098BDF6}" type="pres">
      <dgm:prSet presAssocID="{AE2ED633-FB7C-483F-8CEB-551DA22C1481}" presName="aSpace" presStyleCnt="0"/>
      <dgm:spPr/>
    </dgm:pt>
    <dgm:pt modelId="{E8E04EE4-B4ED-4F5F-BD93-0939313AE6F4}" type="pres">
      <dgm:prSet presAssocID="{0C8A8CE5-D5CA-4D37-BAF7-7ABFE6948C33}" presName="compNode" presStyleCnt="0"/>
      <dgm:spPr/>
    </dgm:pt>
    <dgm:pt modelId="{546F4B76-34E5-49D5-96D5-44748A89A5DF}" type="pres">
      <dgm:prSet presAssocID="{0C8A8CE5-D5CA-4D37-BAF7-7ABFE6948C33}" presName="aNode" presStyleLbl="bgShp" presStyleIdx="1" presStyleCnt="3"/>
      <dgm:spPr/>
      <dgm:t>
        <a:bodyPr/>
        <a:lstStyle/>
        <a:p>
          <a:endParaRPr lang="en-US"/>
        </a:p>
      </dgm:t>
    </dgm:pt>
    <dgm:pt modelId="{71C45AED-B113-4497-A270-79C49B1EFEAC}" type="pres">
      <dgm:prSet presAssocID="{0C8A8CE5-D5CA-4D37-BAF7-7ABFE6948C33}" presName="textNode" presStyleLbl="bgShp" presStyleIdx="1" presStyleCnt="3"/>
      <dgm:spPr/>
      <dgm:t>
        <a:bodyPr/>
        <a:lstStyle/>
        <a:p>
          <a:endParaRPr lang="en-US"/>
        </a:p>
      </dgm:t>
    </dgm:pt>
    <dgm:pt modelId="{D608549B-36DA-4B0B-987D-1D47DF4F1294}" type="pres">
      <dgm:prSet presAssocID="{0C8A8CE5-D5CA-4D37-BAF7-7ABFE6948C33}" presName="compChildNode" presStyleCnt="0"/>
      <dgm:spPr/>
    </dgm:pt>
    <dgm:pt modelId="{32FFA9C4-DEE9-4647-8B52-17213DC3F5A2}" type="pres">
      <dgm:prSet presAssocID="{0C8A8CE5-D5CA-4D37-BAF7-7ABFE6948C33}" presName="theInnerList" presStyleCnt="0"/>
      <dgm:spPr/>
    </dgm:pt>
    <dgm:pt modelId="{B9347C05-9C49-404B-9CDB-1BE0F9DC02B8}" type="pres">
      <dgm:prSet presAssocID="{9E014E09-7F00-4533-B466-E69E2C206C67}" presName="childNode" presStyleLbl="node1" presStyleIdx="2" presStyleCnt="6" custScaleX="97090" custScaleY="92896" custLinFactNeighborY="-73249">
        <dgm:presLayoutVars>
          <dgm:bulletEnabled val="1"/>
        </dgm:presLayoutVars>
      </dgm:prSet>
      <dgm:spPr/>
      <dgm:t>
        <a:bodyPr/>
        <a:lstStyle/>
        <a:p>
          <a:endParaRPr lang="en-US"/>
        </a:p>
      </dgm:t>
    </dgm:pt>
    <dgm:pt modelId="{A2EF6251-E806-4F94-9ADF-DD0FAED918C0}" type="pres">
      <dgm:prSet presAssocID="{9E014E09-7F00-4533-B466-E69E2C206C67}" presName="aSpace2" presStyleCnt="0"/>
      <dgm:spPr/>
    </dgm:pt>
    <dgm:pt modelId="{2C99E68E-A231-45D8-B733-0386AA913DCE}" type="pres">
      <dgm:prSet presAssocID="{CF20630B-E24C-4169-B259-430DF3A87447}" presName="childNode" presStyleLbl="node1" presStyleIdx="3" presStyleCnt="6" custLinFactNeighborY="-81787">
        <dgm:presLayoutVars>
          <dgm:bulletEnabled val="1"/>
        </dgm:presLayoutVars>
      </dgm:prSet>
      <dgm:spPr/>
      <dgm:t>
        <a:bodyPr/>
        <a:lstStyle/>
        <a:p>
          <a:endParaRPr lang="en-US"/>
        </a:p>
      </dgm:t>
    </dgm:pt>
    <dgm:pt modelId="{42D81042-8512-4FF8-A55B-7FDE77A55944}" type="pres">
      <dgm:prSet presAssocID="{0C8A8CE5-D5CA-4D37-BAF7-7ABFE6948C33}" presName="aSpace" presStyleCnt="0"/>
      <dgm:spPr/>
    </dgm:pt>
    <dgm:pt modelId="{FBCB891A-E199-4B6B-8CCE-0514501107FA}" type="pres">
      <dgm:prSet presAssocID="{0AC2507A-5BA3-4E04-A8B8-B3D4C05D8334}" presName="compNode" presStyleCnt="0"/>
      <dgm:spPr/>
    </dgm:pt>
    <dgm:pt modelId="{80149941-6B91-4F1A-92AA-30CCC29DADA6}" type="pres">
      <dgm:prSet presAssocID="{0AC2507A-5BA3-4E04-A8B8-B3D4C05D8334}" presName="aNode" presStyleLbl="bgShp" presStyleIdx="2" presStyleCnt="3"/>
      <dgm:spPr/>
      <dgm:t>
        <a:bodyPr/>
        <a:lstStyle/>
        <a:p>
          <a:endParaRPr lang="en-US"/>
        </a:p>
      </dgm:t>
    </dgm:pt>
    <dgm:pt modelId="{9F38EF67-052C-48F3-8E02-BC1B65423787}" type="pres">
      <dgm:prSet presAssocID="{0AC2507A-5BA3-4E04-A8B8-B3D4C05D8334}" presName="textNode" presStyleLbl="bgShp" presStyleIdx="2" presStyleCnt="3"/>
      <dgm:spPr/>
      <dgm:t>
        <a:bodyPr/>
        <a:lstStyle/>
        <a:p>
          <a:endParaRPr lang="en-US"/>
        </a:p>
      </dgm:t>
    </dgm:pt>
    <dgm:pt modelId="{67DC5B81-7DD1-4BFC-AF0E-71B1A8E6BA1A}" type="pres">
      <dgm:prSet presAssocID="{0AC2507A-5BA3-4E04-A8B8-B3D4C05D8334}" presName="compChildNode" presStyleCnt="0"/>
      <dgm:spPr/>
    </dgm:pt>
    <dgm:pt modelId="{A871A815-9854-4461-88B9-7020F9D30F9E}" type="pres">
      <dgm:prSet presAssocID="{0AC2507A-5BA3-4E04-A8B8-B3D4C05D8334}" presName="theInnerList" presStyleCnt="0"/>
      <dgm:spPr/>
    </dgm:pt>
    <dgm:pt modelId="{D5DE176A-63CE-4AA0-99D2-B41C41405C99}" type="pres">
      <dgm:prSet presAssocID="{C9B3629A-3F51-483A-A6C9-7D4B3C38E7CF}" presName="childNode" presStyleLbl="node1" presStyleIdx="4" presStyleCnt="6" custScaleX="100238" custScaleY="53441" custLinFactNeighborY="-35906">
        <dgm:presLayoutVars>
          <dgm:bulletEnabled val="1"/>
        </dgm:presLayoutVars>
      </dgm:prSet>
      <dgm:spPr/>
      <dgm:t>
        <a:bodyPr/>
        <a:lstStyle/>
        <a:p>
          <a:endParaRPr lang="en-US"/>
        </a:p>
      </dgm:t>
    </dgm:pt>
    <dgm:pt modelId="{4A1A19FF-C6C6-459B-B133-E6A4A7634149}" type="pres">
      <dgm:prSet presAssocID="{C9B3629A-3F51-483A-A6C9-7D4B3C38E7CF}" presName="aSpace2" presStyleCnt="0"/>
      <dgm:spPr/>
    </dgm:pt>
    <dgm:pt modelId="{19C522D7-B4FD-4F29-B00C-F41693EA33E9}" type="pres">
      <dgm:prSet presAssocID="{1C052F8B-DBA1-4A67-AE5A-3B156E3D21A9}" presName="childNode" presStyleLbl="node1" presStyleIdx="5" presStyleCnt="6" custScaleX="93542" custScaleY="58791" custLinFactNeighborY="-56653">
        <dgm:presLayoutVars>
          <dgm:bulletEnabled val="1"/>
        </dgm:presLayoutVars>
      </dgm:prSet>
      <dgm:spPr/>
      <dgm:t>
        <a:bodyPr/>
        <a:lstStyle/>
        <a:p>
          <a:endParaRPr lang="en-US"/>
        </a:p>
      </dgm:t>
    </dgm:pt>
  </dgm:ptLst>
  <dgm:cxnLst>
    <dgm:cxn modelId="{AA89D54D-23FD-46D5-B1A1-6D206B2BFEB7}" type="presOf" srcId="{C9B3629A-3F51-483A-A6C9-7D4B3C38E7CF}" destId="{D5DE176A-63CE-4AA0-99D2-B41C41405C99}" srcOrd="0" destOrd="0" presId="urn:microsoft.com/office/officeart/2005/8/layout/lProcess2"/>
    <dgm:cxn modelId="{4131321C-D97D-43F1-9F2F-C19291A7238E}" type="presOf" srcId="{0C8A8CE5-D5CA-4D37-BAF7-7ABFE6948C33}" destId="{546F4B76-34E5-49D5-96D5-44748A89A5DF}" srcOrd="0" destOrd="0" presId="urn:microsoft.com/office/officeart/2005/8/layout/lProcess2"/>
    <dgm:cxn modelId="{97905477-0603-48A4-9070-FE2AAFDD4F86}" srcId="{AE2ED633-FB7C-483F-8CEB-551DA22C1481}" destId="{FB8C6E94-C01F-4E04-BE21-F1D919D299AE}" srcOrd="0" destOrd="0" parTransId="{F80F1F4F-1DA1-47B9-87BE-B01435C0BB9D}" sibTransId="{8DF44DC0-2C98-4A95-9BF9-663F49E56A23}"/>
    <dgm:cxn modelId="{65962487-65FA-42EC-A96A-3E00A8349D33}" type="presOf" srcId="{2FA992A8-8996-4276-B4FB-4DCC77C9ED09}" destId="{FF60CFA9-610A-4CF5-AEBE-050F920C13C1}" srcOrd="0" destOrd="0" presId="urn:microsoft.com/office/officeart/2005/8/layout/lProcess2"/>
    <dgm:cxn modelId="{04A0F583-4384-4DAF-9A7B-4DAB9A07A85E}" srcId="{0C8A8CE5-D5CA-4D37-BAF7-7ABFE6948C33}" destId="{9E014E09-7F00-4533-B466-E69E2C206C67}" srcOrd="0" destOrd="0" parTransId="{EEF64406-880E-4C25-BC4D-AF8EA88EBD48}" sibTransId="{95D4C166-4F3A-4867-8F18-4A814B586F04}"/>
    <dgm:cxn modelId="{D14E1F7C-6513-4F6F-A161-69C1D6484ACB}" srcId="{AE2ED633-FB7C-483F-8CEB-551DA22C1481}" destId="{2FA992A8-8996-4276-B4FB-4DCC77C9ED09}" srcOrd="1" destOrd="0" parTransId="{C321DB4F-04B0-4F0E-87DA-F1E1AD50B7EC}" sibTransId="{CA33F4A6-E70A-48B8-9B40-18EA7DE2C698}"/>
    <dgm:cxn modelId="{DC703B5D-0723-40A2-93DF-3C9BB687DE78}" type="presOf" srcId="{1C052F8B-DBA1-4A67-AE5A-3B156E3D21A9}" destId="{19C522D7-B4FD-4F29-B00C-F41693EA33E9}" srcOrd="0" destOrd="0" presId="urn:microsoft.com/office/officeart/2005/8/layout/lProcess2"/>
    <dgm:cxn modelId="{B932B93B-35D9-4271-924B-007FCF3CB9E2}" srcId="{ADBD05A2-B2E6-498B-B850-0F7772F4007F}" destId="{AE2ED633-FB7C-483F-8CEB-551DA22C1481}" srcOrd="0" destOrd="0" parTransId="{97CE0188-E992-4A0E-A705-DCA6E3E2B0C2}" sibTransId="{8B6D101E-E977-4FCC-8003-4B3D2779BB7A}"/>
    <dgm:cxn modelId="{C7844F9F-0DE2-4588-B773-1510E2B9C28B}" srcId="{0AC2507A-5BA3-4E04-A8B8-B3D4C05D8334}" destId="{1C052F8B-DBA1-4A67-AE5A-3B156E3D21A9}" srcOrd="1" destOrd="0" parTransId="{559E59C9-79CA-4DFB-8C62-D943D4FBFDFA}" sibTransId="{7A9B0A80-C06D-4A62-A420-FBD7B867706B}"/>
    <dgm:cxn modelId="{AA1BBBF9-7584-4B44-9CF5-2484271461EF}" srcId="{0C8A8CE5-D5CA-4D37-BAF7-7ABFE6948C33}" destId="{CF20630B-E24C-4169-B259-430DF3A87447}" srcOrd="1" destOrd="0" parTransId="{0FF2493F-7CDB-4563-A154-9216AC3A0F5D}" sibTransId="{9DEEC465-72D0-46CD-A22F-F88D082BF6D5}"/>
    <dgm:cxn modelId="{7D7F29CF-4DC5-4DE2-9B55-93B4B3777D88}" srcId="{ADBD05A2-B2E6-498B-B850-0F7772F4007F}" destId="{0AC2507A-5BA3-4E04-A8B8-B3D4C05D8334}" srcOrd="2" destOrd="0" parTransId="{0DA1F842-1763-4F5B-B83E-DDD03B3DE9C3}" sibTransId="{4A0ADEF6-77A5-4674-8C16-16D7BCFB20EB}"/>
    <dgm:cxn modelId="{A0207F28-D64A-44DD-A992-4DD74421DEA2}" type="presOf" srcId="{9E014E09-7F00-4533-B466-E69E2C206C67}" destId="{B9347C05-9C49-404B-9CDB-1BE0F9DC02B8}" srcOrd="0" destOrd="0" presId="urn:microsoft.com/office/officeart/2005/8/layout/lProcess2"/>
    <dgm:cxn modelId="{AAE2BE44-7FCC-4B0A-91ED-3C9055DA4C31}" type="presOf" srcId="{AE2ED633-FB7C-483F-8CEB-551DA22C1481}" destId="{5596052F-0168-4082-83EF-9211F36BBFC4}" srcOrd="1" destOrd="0" presId="urn:microsoft.com/office/officeart/2005/8/layout/lProcess2"/>
    <dgm:cxn modelId="{37CF96DF-B233-4E41-A49E-F24ACC0FE884}" type="presOf" srcId="{0AC2507A-5BA3-4E04-A8B8-B3D4C05D8334}" destId="{80149941-6B91-4F1A-92AA-30CCC29DADA6}" srcOrd="0" destOrd="0" presId="urn:microsoft.com/office/officeart/2005/8/layout/lProcess2"/>
    <dgm:cxn modelId="{DB514EF6-0DEF-47ED-8134-1751DD2F61BA}" type="presOf" srcId="{FB8C6E94-C01F-4E04-BE21-F1D919D299AE}" destId="{A9B366CF-D4CD-44CD-A06A-7561C52814B2}" srcOrd="0" destOrd="0" presId="urn:microsoft.com/office/officeart/2005/8/layout/lProcess2"/>
    <dgm:cxn modelId="{75FE9E9F-BF77-4028-A1F8-4F8680DF5DFC}" srcId="{0AC2507A-5BA3-4E04-A8B8-B3D4C05D8334}" destId="{C9B3629A-3F51-483A-A6C9-7D4B3C38E7CF}" srcOrd="0" destOrd="0" parTransId="{E06F54D2-968B-4D54-8E83-A4574169806B}" sibTransId="{EBB51DD3-7E03-4006-B27D-9B40353EA900}"/>
    <dgm:cxn modelId="{797FDF89-DB41-4E75-8AAD-F0860257BDE6}" type="presOf" srcId="{0C8A8CE5-D5CA-4D37-BAF7-7ABFE6948C33}" destId="{71C45AED-B113-4497-A270-79C49B1EFEAC}" srcOrd="1" destOrd="0" presId="urn:microsoft.com/office/officeart/2005/8/layout/lProcess2"/>
    <dgm:cxn modelId="{F6D7ABC7-FD30-4393-8144-ADE947F4859F}" type="presOf" srcId="{0AC2507A-5BA3-4E04-A8B8-B3D4C05D8334}" destId="{9F38EF67-052C-48F3-8E02-BC1B65423787}" srcOrd="1" destOrd="0" presId="urn:microsoft.com/office/officeart/2005/8/layout/lProcess2"/>
    <dgm:cxn modelId="{E1AE47A0-2829-4CF5-A862-AC060037FD7E}" type="presOf" srcId="{AE2ED633-FB7C-483F-8CEB-551DA22C1481}" destId="{AB72B928-5437-4B9E-A930-C7397F7473EA}" srcOrd="0" destOrd="0" presId="urn:microsoft.com/office/officeart/2005/8/layout/lProcess2"/>
    <dgm:cxn modelId="{C6C16A03-5C4B-45C8-8BF0-99168CF535DA}" type="presOf" srcId="{CF20630B-E24C-4169-B259-430DF3A87447}" destId="{2C99E68E-A231-45D8-B733-0386AA913DCE}" srcOrd="0" destOrd="0" presId="urn:microsoft.com/office/officeart/2005/8/layout/lProcess2"/>
    <dgm:cxn modelId="{551D8B2D-BAF5-4C75-85F1-42B8484D5AE2}" srcId="{ADBD05A2-B2E6-498B-B850-0F7772F4007F}" destId="{0C8A8CE5-D5CA-4D37-BAF7-7ABFE6948C33}" srcOrd="1" destOrd="0" parTransId="{D2F28F92-21C3-459B-89DA-1DC74E703AB8}" sibTransId="{45322A2F-8A95-42AF-8FF8-8F28F5D1F7BA}"/>
    <dgm:cxn modelId="{4948035A-C6CD-491D-9FF8-98E6AAF1FA9B}" type="presOf" srcId="{ADBD05A2-B2E6-498B-B850-0F7772F4007F}" destId="{81C6AD9F-93CF-4C5C-8BB0-ADC5F85C5D3B}" srcOrd="0" destOrd="0" presId="urn:microsoft.com/office/officeart/2005/8/layout/lProcess2"/>
    <dgm:cxn modelId="{22B7CC29-F9D8-48D2-A3D5-BFE0B5AF67C2}" type="presParOf" srcId="{81C6AD9F-93CF-4C5C-8BB0-ADC5F85C5D3B}" destId="{099C7254-477B-4BEA-AA9F-B1C718FA0963}" srcOrd="0" destOrd="0" presId="urn:microsoft.com/office/officeart/2005/8/layout/lProcess2"/>
    <dgm:cxn modelId="{B1F70379-B7B3-4E55-9BA1-5010977EB483}" type="presParOf" srcId="{099C7254-477B-4BEA-AA9F-B1C718FA0963}" destId="{AB72B928-5437-4B9E-A930-C7397F7473EA}" srcOrd="0" destOrd="0" presId="urn:microsoft.com/office/officeart/2005/8/layout/lProcess2"/>
    <dgm:cxn modelId="{96A18DE4-1472-4854-9C60-B4EC7743081E}" type="presParOf" srcId="{099C7254-477B-4BEA-AA9F-B1C718FA0963}" destId="{5596052F-0168-4082-83EF-9211F36BBFC4}" srcOrd="1" destOrd="0" presId="urn:microsoft.com/office/officeart/2005/8/layout/lProcess2"/>
    <dgm:cxn modelId="{C7E67A23-E4AD-4206-A242-E5C91A98A8B8}" type="presParOf" srcId="{099C7254-477B-4BEA-AA9F-B1C718FA0963}" destId="{925EBB3F-74E4-46A6-8AE4-BAC7BD8690DD}" srcOrd="2" destOrd="0" presId="urn:microsoft.com/office/officeart/2005/8/layout/lProcess2"/>
    <dgm:cxn modelId="{F5C7E57A-F203-456C-B8FC-81C1D5491329}" type="presParOf" srcId="{925EBB3F-74E4-46A6-8AE4-BAC7BD8690DD}" destId="{0904FC96-3B09-4A10-AEDD-5C3370B21830}" srcOrd="0" destOrd="0" presId="urn:microsoft.com/office/officeart/2005/8/layout/lProcess2"/>
    <dgm:cxn modelId="{0C794A2F-0EB8-4B79-92FA-0A4D56941275}" type="presParOf" srcId="{0904FC96-3B09-4A10-AEDD-5C3370B21830}" destId="{A9B366CF-D4CD-44CD-A06A-7561C52814B2}" srcOrd="0" destOrd="0" presId="urn:microsoft.com/office/officeart/2005/8/layout/lProcess2"/>
    <dgm:cxn modelId="{E931EB0F-A5FD-468D-9F30-2DE83A610DF9}" type="presParOf" srcId="{0904FC96-3B09-4A10-AEDD-5C3370B21830}" destId="{F2CA33E0-6A32-4079-8739-EF2848C7F1FE}" srcOrd="1" destOrd="0" presId="urn:microsoft.com/office/officeart/2005/8/layout/lProcess2"/>
    <dgm:cxn modelId="{7E3FC0DD-0FB3-4444-820B-79AC97681875}" type="presParOf" srcId="{0904FC96-3B09-4A10-AEDD-5C3370B21830}" destId="{FF60CFA9-610A-4CF5-AEBE-050F920C13C1}" srcOrd="2" destOrd="0" presId="urn:microsoft.com/office/officeart/2005/8/layout/lProcess2"/>
    <dgm:cxn modelId="{D01DC187-0FDB-45BD-86EF-DE8E6B470465}" type="presParOf" srcId="{81C6AD9F-93CF-4C5C-8BB0-ADC5F85C5D3B}" destId="{E02C60FF-6736-42D0-9384-2EC67098BDF6}" srcOrd="1" destOrd="0" presId="urn:microsoft.com/office/officeart/2005/8/layout/lProcess2"/>
    <dgm:cxn modelId="{BFA21EC7-AB1D-48F9-A2D0-C3D2E1F14741}" type="presParOf" srcId="{81C6AD9F-93CF-4C5C-8BB0-ADC5F85C5D3B}" destId="{E8E04EE4-B4ED-4F5F-BD93-0939313AE6F4}" srcOrd="2" destOrd="0" presId="urn:microsoft.com/office/officeart/2005/8/layout/lProcess2"/>
    <dgm:cxn modelId="{237D92C7-30F2-403F-9DE3-9EDC28CE84B3}" type="presParOf" srcId="{E8E04EE4-B4ED-4F5F-BD93-0939313AE6F4}" destId="{546F4B76-34E5-49D5-96D5-44748A89A5DF}" srcOrd="0" destOrd="0" presId="urn:microsoft.com/office/officeart/2005/8/layout/lProcess2"/>
    <dgm:cxn modelId="{B90822E3-43FE-44BC-8619-EE848165E82A}" type="presParOf" srcId="{E8E04EE4-B4ED-4F5F-BD93-0939313AE6F4}" destId="{71C45AED-B113-4497-A270-79C49B1EFEAC}" srcOrd="1" destOrd="0" presId="urn:microsoft.com/office/officeart/2005/8/layout/lProcess2"/>
    <dgm:cxn modelId="{54F599EF-7840-4BDD-B1D4-8C870E4698CF}" type="presParOf" srcId="{E8E04EE4-B4ED-4F5F-BD93-0939313AE6F4}" destId="{D608549B-36DA-4B0B-987D-1D47DF4F1294}" srcOrd="2" destOrd="0" presId="urn:microsoft.com/office/officeart/2005/8/layout/lProcess2"/>
    <dgm:cxn modelId="{AF9E705E-F653-4DCA-8B4C-7196853E236B}" type="presParOf" srcId="{D608549B-36DA-4B0B-987D-1D47DF4F1294}" destId="{32FFA9C4-DEE9-4647-8B52-17213DC3F5A2}" srcOrd="0" destOrd="0" presId="urn:microsoft.com/office/officeart/2005/8/layout/lProcess2"/>
    <dgm:cxn modelId="{E68A6E06-CF13-4E43-A27B-7503D1F51355}" type="presParOf" srcId="{32FFA9C4-DEE9-4647-8B52-17213DC3F5A2}" destId="{B9347C05-9C49-404B-9CDB-1BE0F9DC02B8}" srcOrd="0" destOrd="0" presId="urn:microsoft.com/office/officeart/2005/8/layout/lProcess2"/>
    <dgm:cxn modelId="{11716B66-C508-4F48-B645-F66A5882E08C}" type="presParOf" srcId="{32FFA9C4-DEE9-4647-8B52-17213DC3F5A2}" destId="{A2EF6251-E806-4F94-9ADF-DD0FAED918C0}" srcOrd="1" destOrd="0" presId="urn:microsoft.com/office/officeart/2005/8/layout/lProcess2"/>
    <dgm:cxn modelId="{34266B10-FC8F-47A7-B103-61E460B6D195}" type="presParOf" srcId="{32FFA9C4-DEE9-4647-8B52-17213DC3F5A2}" destId="{2C99E68E-A231-45D8-B733-0386AA913DCE}" srcOrd="2" destOrd="0" presId="urn:microsoft.com/office/officeart/2005/8/layout/lProcess2"/>
    <dgm:cxn modelId="{1C682081-154B-4ECA-B2A2-D3FDC782ADED}" type="presParOf" srcId="{81C6AD9F-93CF-4C5C-8BB0-ADC5F85C5D3B}" destId="{42D81042-8512-4FF8-A55B-7FDE77A55944}" srcOrd="3" destOrd="0" presId="urn:microsoft.com/office/officeart/2005/8/layout/lProcess2"/>
    <dgm:cxn modelId="{A1E21897-403E-4BAF-BBBA-D1E33140BCC1}" type="presParOf" srcId="{81C6AD9F-93CF-4C5C-8BB0-ADC5F85C5D3B}" destId="{FBCB891A-E199-4B6B-8CCE-0514501107FA}" srcOrd="4" destOrd="0" presId="urn:microsoft.com/office/officeart/2005/8/layout/lProcess2"/>
    <dgm:cxn modelId="{ED674D8E-F01F-460B-994D-BA422EF0650F}" type="presParOf" srcId="{FBCB891A-E199-4B6B-8CCE-0514501107FA}" destId="{80149941-6B91-4F1A-92AA-30CCC29DADA6}" srcOrd="0" destOrd="0" presId="urn:microsoft.com/office/officeart/2005/8/layout/lProcess2"/>
    <dgm:cxn modelId="{D4A401C5-AEDB-41A0-9078-34DE1253BBE5}" type="presParOf" srcId="{FBCB891A-E199-4B6B-8CCE-0514501107FA}" destId="{9F38EF67-052C-48F3-8E02-BC1B65423787}" srcOrd="1" destOrd="0" presId="urn:microsoft.com/office/officeart/2005/8/layout/lProcess2"/>
    <dgm:cxn modelId="{E98B157F-C099-43CD-B9ED-8DA41C966F10}" type="presParOf" srcId="{FBCB891A-E199-4B6B-8CCE-0514501107FA}" destId="{67DC5B81-7DD1-4BFC-AF0E-71B1A8E6BA1A}" srcOrd="2" destOrd="0" presId="urn:microsoft.com/office/officeart/2005/8/layout/lProcess2"/>
    <dgm:cxn modelId="{42BBC66E-D4E7-48D8-8DAC-E26B07CFEB25}" type="presParOf" srcId="{67DC5B81-7DD1-4BFC-AF0E-71B1A8E6BA1A}" destId="{A871A815-9854-4461-88B9-7020F9D30F9E}" srcOrd="0" destOrd="0" presId="urn:microsoft.com/office/officeart/2005/8/layout/lProcess2"/>
    <dgm:cxn modelId="{ED5E81DB-ECED-4EA6-A714-004D15E051F6}" type="presParOf" srcId="{A871A815-9854-4461-88B9-7020F9D30F9E}" destId="{D5DE176A-63CE-4AA0-99D2-B41C41405C99}" srcOrd="0" destOrd="0" presId="urn:microsoft.com/office/officeart/2005/8/layout/lProcess2"/>
    <dgm:cxn modelId="{465BF9D8-B70D-4BF0-8F30-3F7C5BB81E38}" type="presParOf" srcId="{A871A815-9854-4461-88B9-7020F9D30F9E}" destId="{4A1A19FF-C6C6-459B-B133-E6A4A7634149}" srcOrd="1" destOrd="0" presId="urn:microsoft.com/office/officeart/2005/8/layout/lProcess2"/>
    <dgm:cxn modelId="{2B3C8D6D-D2D2-48F1-97C6-E58221280EC0}" type="presParOf" srcId="{A871A815-9854-4461-88B9-7020F9D30F9E}" destId="{19C522D7-B4FD-4F29-B00C-F41693EA33E9}" srcOrd="2" destOrd="0" presId="urn:microsoft.com/office/officeart/2005/8/layout/lProcess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54C178A-AF76-45AF-8191-1B088BFD985A}"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20307590-3CAC-4ACA-B825-97E56CF27C8A}">
      <dgm:prSet phldrT="[Text]" custT="1"/>
      <dgm:sp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dgm:spPr>
      <dgm:t>
        <a:bodyPr/>
        <a:lstStyle/>
        <a:p>
          <a:r>
            <a:rPr lang="en-US" sz="2000" dirty="0" smtClean="0">
              <a:solidFill>
                <a:schemeClr val="bg1"/>
              </a:solidFill>
            </a:rPr>
            <a:t>Prep Work</a:t>
          </a:r>
          <a:endParaRPr lang="en-US" sz="2000" dirty="0">
            <a:solidFill>
              <a:schemeClr val="bg1"/>
            </a:solidFill>
          </a:endParaRPr>
        </a:p>
      </dgm:t>
    </dgm:pt>
    <dgm:pt modelId="{7C9DF144-EAF8-4A76-BDF2-0B37B6494F33}" type="parTrans" cxnId="{A0C83297-BDE7-459C-9C92-7A5E376394CE}">
      <dgm:prSet/>
      <dgm:spPr/>
      <dgm:t>
        <a:bodyPr/>
        <a:lstStyle/>
        <a:p>
          <a:endParaRPr lang="en-US">
            <a:solidFill>
              <a:schemeClr val="bg1"/>
            </a:solidFill>
          </a:endParaRPr>
        </a:p>
      </dgm:t>
    </dgm:pt>
    <dgm:pt modelId="{F23CFBD2-7861-4869-9112-B23C9A6B0A67}" type="sibTrans" cxnId="{A0C83297-BDE7-459C-9C92-7A5E376394CE}">
      <dgm:prSet/>
      <dgm:spPr>
        <a:solidFill>
          <a:schemeClr val="bg2">
            <a:alpha val="90000"/>
          </a:schemeClr>
        </a:solidFill>
      </dgm:spPr>
      <dgm:t>
        <a:bodyPr/>
        <a:lstStyle/>
        <a:p>
          <a:endParaRPr lang="en-US">
            <a:solidFill>
              <a:schemeClr val="bg1"/>
            </a:solidFill>
          </a:endParaRPr>
        </a:p>
      </dgm:t>
    </dgm:pt>
    <dgm:pt modelId="{6355E449-4B03-4096-B677-B18FCC342DD2}">
      <dgm:prSet phldrT="[Text]" custT="1"/>
      <dgm:sp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dgm:spPr>
      <dgm:t>
        <a:bodyPr/>
        <a:lstStyle/>
        <a:p>
          <a:r>
            <a:rPr lang="en-US" sz="2000" dirty="0" smtClean="0">
              <a:solidFill>
                <a:schemeClr val="bg1"/>
              </a:solidFill>
            </a:rPr>
            <a:t>Validate your device and driver</a:t>
          </a:r>
          <a:endParaRPr lang="en-US" sz="2000" dirty="0">
            <a:solidFill>
              <a:schemeClr val="bg1"/>
            </a:solidFill>
          </a:endParaRPr>
        </a:p>
      </dgm:t>
    </dgm:pt>
    <dgm:pt modelId="{1B77AEDC-9BD6-45C8-9EC0-5B6BB32F3825}" type="parTrans" cxnId="{D38573AA-043B-48B5-88AE-02CD3EA0EA65}">
      <dgm:prSet/>
      <dgm:spPr/>
      <dgm:t>
        <a:bodyPr/>
        <a:lstStyle/>
        <a:p>
          <a:endParaRPr lang="en-US">
            <a:solidFill>
              <a:schemeClr val="bg1"/>
            </a:solidFill>
          </a:endParaRPr>
        </a:p>
      </dgm:t>
    </dgm:pt>
    <dgm:pt modelId="{5DF24CA7-A762-4C7A-9015-71D7D3C50769}" type="sibTrans" cxnId="{D38573AA-043B-48B5-88AE-02CD3EA0EA65}">
      <dgm:prSet/>
      <dgm:spPr>
        <a:solidFill>
          <a:schemeClr val="bg2">
            <a:alpha val="90000"/>
          </a:schemeClr>
        </a:solidFill>
      </dgm:spPr>
      <dgm:t>
        <a:bodyPr/>
        <a:lstStyle/>
        <a:p>
          <a:endParaRPr lang="en-US">
            <a:solidFill>
              <a:schemeClr val="bg1"/>
            </a:solidFill>
          </a:endParaRPr>
        </a:p>
      </dgm:t>
    </dgm:pt>
    <dgm:pt modelId="{509D8DAE-F20F-4095-B810-9F6957F7879B}">
      <dgm:prSet phldrT="[Text]" custT="1"/>
      <dgm:sp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dgm:spPr>
      <dgm:t>
        <a:bodyPr/>
        <a:lstStyle/>
        <a:p>
          <a:r>
            <a:rPr lang="en-US" sz="2000" dirty="0" smtClean="0">
              <a:solidFill>
                <a:schemeClr val="bg1"/>
              </a:solidFill>
            </a:rPr>
            <a:t>Submit your results to Winqual</a:t>
          </a:r>
          <a:endParaRPr lang="en-US" sz="2000" dirty="0">
            <a:solidFill>
              <a:schemeClr val="bg1"/>
            </a:solidFill>
          </a:endParaRPr>
        </a:p>
      </dgm:t>
    </dgm:pt>
    <dgm:pt modelId="{AEB41873-DC1A-46CB-8354-A90B79D273F9}" type="parTrans" cxnId="{F8C2EFEF-D3C6-4522-A0DD-D7ADB682724F}">
      <dgm:prSet/>
      <dgm:spPr/>
      <dgm:t>
        <a:bodyPr/>
        <a:lstStyle/>
        <a:p>
          <a:endParaRPr lang="en-US">
            <a:solidFill>
              <a:schemeClr val="bg1"/>
            </a:solidFill>
          </a:endParaRPr>
        </a:p>
      </dgm:t>
    </dgm:pt>
    <dgm:pt modelId="{EFED7443-BB2D-4858-B887-A4D51E9F9B47}" type="sibTrans" cxnId="{F8C2EFEF-D3C6-4522-A0DD-D7ADB682724F}">
      <dgm:prSet/>
      <dgm:spPr>
        <a:solidFill>
          <a:schemeClr val="bg2">
            <a:alpha val="90000"/>
          </a:schemeClr>
        </a:solidFill>
      </dgm:spPr>
      <dgm:t>
        <a:bodyPr/>
        <a:lstStyle/>
        <a:p>
          <a:endParaRPr lang="en-US">
            <a:solidFill>
              <a:schemeClr val="bg1"/>
            </a:solidFill>
          </a:endParaRPr>
        </a:p>
      </dgm:t>
    </dgm:pt>
    <dgm:pt modelId="{2CF9EEBB-05E5-46BF-B45F-B21551BEB4AF}">
      <dgm:prSet phldrT="[Text]" custT="1"/>
      <dgm:sp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dgm:spPr>
      <dgm:t>
        <a:bodyPr/>
        <a:lstStyle/>
        <a:p>
          <a:pPr>
            <a:lnSpc>
              <a:spcPct val="85000"/>
            </a:lnSpc>
          </a:pPr>
          <a:r>
            <a:rPr lang="en-US" sz="2000" dirty="0" smtClean="0">
              <a:solidFill>
                <a:schemeClr val="bg1"/>
              </a:solidFill>
            </a:rPr>
            <a:t>Manage your product on Winqual</a:t>
          </a:r>
          <a:endParaRPr lang="en-US" sz="2000" dirty="0">
            <a:solidFill>
              <a:schemeClr val="bg1"/>
            </a:solidFill>
          </a:endParaRPr>
        </a:p>
      </dgm:t>
    </dgm:pt>
    <dgm:pt modelId="{A26CE208-2A48-454E-A986-F766D24A8E07}" type="parTrans" cxnId="{D7B94278-C30D-43B9-9BA8-AD53573A5E33}">
      <dgm:prSet/>
      <dgm:spPr/>
      <dgm:t>
        <a:bodyPr/>
        <a:lstStyle/>
        <a:p>
          <a:endParaRPr lang="en-US">
            <a:solidFill>
              <a:schemeClr val="bg1"/>
            </a:solidFill>
          </a:endParaRPr>
        </a:p>
      </dgm:t>
    </dgm:pt>
    <dgm:pt modelId="{AF37EC00-5004-47B8-A4B4-304CBAC4C713}" type="sibTrans" cxnId="{D7B94278-C30D-43B9-9BA8-AD53573A5E33}">
      <dgm:prSet/>
      <dgm:spPr/>
      <dgm:t>
        <a:bodyPr/>
        <a:lstStyle/>
        <a:p>
          <a:endParaRPr lang="en-US">
            <a:solidFill>
              <a:schemeClr val="bg1"/>
            </a:solidFill>
          </a:endParaRPr>
        </a:p>
      </dgm:t>
    </dgm:pt>
    <dgm:pt modelId="{605DEC5A-37E7-4191-8B61-7BC79EA77DC0}">
      <dgm:prSet phldrT="[Text]" custT="1"/>
      <dgm:sp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dgm:spPr>
      <dgm:t>
        <a:bodyPr/>
        <a:lstStyle/>
        <a:p>
          <a:r>
            <a:rPr lang="en-US" sz="1600" dirty="0" smtClean="0">
              <a:solidFill>
                <a:schemeClr val="bg1"/>
              </a:solidFill>
            </a:rPr>
            <a:t>Acquire VeriSign ID</a:t>
          </a:r>
          <a:endParaRPr lang="en-US" sz="1600" dirty="0">
            <a:solidFill>
              <a:schemeClr val="bg1"/>
            </a:solidFill>
          </a:endParaRPr>
        </a:p>
      </dgm:t>
    </dgm:pt>
    <dgm:pt modelId="{F1D12F96-9CB1-42E6-A1CC-7066D028ED2B}" type="parTrans" cxnId="{5F8E8F95-B48E-426C-ADFC-67F291EC0028}">
      <dgm:prSet/>
      <dgm:spPr/>
      <dgm:t>
        <a:bodyPr/>
        <a:lstStyle/>
        <a:p>
          <a:endParaRPr lang="en-US">
            <a:solidFill>
              <a:schemeClr val="bg1"/>
            </a:solidFill>
          </a:endParaRPr>
        </a:p>
      </dgm:t>
    </dgm:pt>
    <dgm:pt modelId="{3E65480C-0616-4C16-8695-9EA8D99E516A}" type="sibTrans" cxnId="{5F8E8F95-B48E-426C-ADFC-67F291EC0028}">
      <dgm:prSet/>
      <dgm:spPr/>
      <dgm:t>
        <a:bodyPr/>
        <a:lstStyle/>
        <a:p>
          <a:endParaRPr lang="en-US">
            <a:solidFill>
              <a:schemeClr val="bg1"/>
            </a:solidFill>
          </a:endParaRPr>
        </a:p>
      </dgm:t>
    </dgm:pt>
    <dgm:pt modelId="{1A2D76F1-5AC4-422E-AB86-B8892D078EF7}">
      <dgm:prSet phldrT="[Text]" custT="1"/>
      <dgm:sp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dgm:spPr>
      <dgm:t>
        <a:bodyPr/>
        <a:lstStyle/>
        <a:p>
          <a:r>
            <a:rPr lang="en-US" sz="1600" dirty="0" smtClean="0">
              <a:solidFill>
                <a:schemeClr val="bg1"/>
              </a:solidFill>
            </a:rPr>
            <a:t>Sign legal documents</a:t>
          </a:r>
          <a:endParaRPr lang="en-US" sz="1600" dirty="0">
            <a:solidFill>
              <a:schemeClr val="bg1"/>
            </a:solidFill>
          </a:endParaRPr>
        </a:p>
      </dgm:t>
    </dgm:pt>
    <dgm:pt modelId="{960C8029-F686-4480-8328-0BC146ADDFA1}" type="parTrans" cxnId="{8FBF4ECB-409B-4F0F-9658-5223BC0B308C}">
      <dgm:prSet/>
      <dgm:spPr/>
      <dgm:t>
        <a:bodyPr/>
        <a:lstStyle/>
        <a:p>
          <a:endParaRPr lang="en-US">
            <a:solidFill>
              <a:schemeClr val="bg1"/>
            </a:solidFill>
          </a:endParaRPr>
        </a:p>
      </dgm:t>
    </dgm:pt>
    <dgm:pt modelId="{CCACF5E5-1C1D-4C21-AEB4-BE408B2E676C}" type="sibTrans" cxnId="{8FBF4ECB-409B-4F0F-9658-5223BC0B308C}">
      <dgm:prSet/>
      <dgm:spPr/>
      <dgm:t>
        <a:bodyPr/>
        <a:lstStyle/>
        <a:p>
          <a:endParaRPr lang="en-US">
            <a:solidFill>
              <a:schemeClr val="bg1"/>
            </a:solidFill>
          </a:endParaRPr>
        </a:p>
      </dgm:t>
    </dgm:pt>
    <dgm:pt modelId="{9AB8E085-F9F6-46B1-98EA-3A64E3028C1C}">
      <dgm:prSet phldrT="[Text]" custT="1"/>
      <dgm:sp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dgm:spPr>
      <dgm:t>
        <a:bodyPr/>
        <a:lstStyle/>
        <a:p>
          <a:r>
            <a:rPr lang="en-US" sz="1600" dirty="0" smtClean="0">
              <a:solidFill>
                <a:schemeClr val="bg1"/>
              </a:solidFill>
            </a:rPr>
            <a:t>Download the Windows Logo Kit (WLK)</a:t>
          </a:r>
          <a:endParaRPr lang="en-US" sz="1600" dirty="0">
            <a:solidFill>
              <a:schemeClr val="bg1"/>
            </a:solidFill>
          </a:endParaRPr>
        </a:p>
      </dgm:t>
    </dgm:pt>
    <dgm:pt modelId="{CB9DB144-269B-4138-9068-8A7EDE0282CA}" type="parTrans" cxnId="{10B97A86-B1AC-4AFB-80BF-8C2A7DB801F0}">
      <dgm:prSet/>
      <dgm:spPr/>
      <dgm:t>
        <a:bodyPr/>
        <a:lstStyle/>
        <a:p>
          <a:endParaRPr lang="en-US">
            <a:solidFill>
              <a:schemeClr val="bg1"/>
            </a:solidFill>
          </a:endParaRPr>
        </a:p>
      </dgm:t>
    </dgm:pt>
    <dgm:pt modelId="{DFC29550-FE96-4C99-9CD8-084DF775C3CE}" type="sibTrans" cxnId="{10B97A86-B1AC-4AFB-80BF-8C2A7DB801F0}">
      <dgm:prSet/>
      <dgm:spPr/>
      <dgm:t>
        <a:bodyPr/>
        <a:lstStyle/>
        <a:p>
          <a:endParaRPr lang="en-US">
            <a:solidFill>
              <a:schemeClr val="bg1"/>
            </a:solidFill>
          </a:endParaRPr>
        </a:p>
      </dgm:t>
    </dgm:pt>
    <dgm:pt modelId="{3F61A830-A6D7-4F6F-9DBA-1FDF2A366E48}">
      <dgm:prSet phldrT="[Text]" custT="1"/>
      <dgm:sp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dgm:spPr>
      <dgm:t>
        <a:bodyPr/>
        <a:lstStyle/>
        <a:p>
          <a:r>
            <a:rPr lang="en-US" sz="1600" dirty="0" smtClean="0">
              <a:solidFill>
                <a:schemeClr val="bg1"/>
              </a:solidFill>
            </a:rPr>
            <a:t>Run the logo tests</a:t>
          </a:r>
          <a:endParaRPr lang="en-US" sz="1600" dirty="0">
            <a:solidFill>
              <a:schemeClr val="bg1"/>
            </a:solidFill>
          </a:endParaRPr>
        </a:p>
      </dgm:t>
    </dgm:pt>
    <dgm:pt modelId="{8932BFB4-A447-4B23-8C9E-856E4259B5A8}" type="parTrans" cxnId="{265EDDAA-B2DE-4EF1-8DC2-8225AEBAE6CD}">
      <dgm:prSet/>
      <dgm:spPr/>
      <dgm:t>
        <a:bodyPr/>
        <a:lstStyle/>
        <a:p>
          <a:endParaRPr lang="en-US">
            <a:solidFill>
              <a:schemeClr val="bg1"/>
            </a:solidFill>
          </a:endParaRPr>
        </a:p>
      </dgm:t>
    </dgm:pt>
    <dgm:pt modelId="{641490D7-ED18-4705-A037-868BC04EF8E0}" type="sibTrans" cxnId="{265EDDAA-B2DE-4EF1-8DC2-8225AEBAE6CD}">
      <dgm:prSet/>
      <dgm:spPr/>
      <dgm:t>
        <a:bodyPr/>
        <a:lstStyle/>
        <a:p>
          <a:endParaRPr lang="en-US">
            <a:solidFill>
              <a:schemeClr val="bg1"/>
            </a:solidFill>
          </a:endParaRPr>
        </a:p>
      </dgm:t>
    </dgm:pt>
    <dgm:pt modelId="{0B07390E-D38E-4B42-90C9-F4FBEE84710F}">
      <dgm:prSet phldrT="[Text]" custT="1"/>
      <dgm:sp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dgm:spPr>
      <dgm:t>
        <a:bodyPr/>
        <a:lstStyle/>
        <a:p>
          <a:pPr>
            <a:tabLst/>
          </a:pPr>
          <a:r>
            <a:rPr lang="en-US" sz="1600" dirty="0" smtClean="0">
              <a:solidFill>
                <a:schemeClr val="bg1"/>
              </a:solidFill>
            </a:rPr>
            <a:t>Create CAB file using the Winqual Submission Tool (WST)</a:t>
          </a:r>
          <a:endParaRPr lang="en-US" sz="1600" dirty="0">
            <a:solidFill>
              <a:schemeClr val="bg1"/>
            </a:solidFill>
          </a:endParaRPr>
        </a:p>
      </dgm:t>
    </dgm:pt>
    <dgm:pt modelId="{D935CEA5-6FB0-4F9F-A962-EDB9C573BEE9}" type="parTrans" cxnId="{28AA8356-1085-4B92-AA93-C6DB01C9989B}">
      <dgm:prSet/>
      <dgm:spPr/>
      <dgm:t>
        <a:bodyPr/>
        <a:lstStyle/>
        <a:p>
          <a:endParaRPr lang="en-US">
            <a:solidFill>
              <a:schemeClr val="bg1"/>
            </a:solidFill>
          </a:endParaRPr>
        </a:p>
      </dgm:t>
    </dgm:pt>
    <dgm:pt modelId="{3E1279E6-0D9F-4C14-B73D-4B13DA92AB7D}" type="sibTrans" cxnId="{28AA8356-1085-4B92-AA93-C6DB01C9989B}">
      <dgm:prSet/>
      <dgm:spPr/>
      <dgm:t>
        <a:bodyPr/>
        <a:lstStyle/>
        <a:p>
          <a:endParaRPr lang="en-US">
            <a:solidFill>
              <a:schemeClr val="bg1"/>
            </a:solidFill>
          </a:endParaRPr>
        </a:p>
      </dgm:t>
    </dgm:pt>
    <dgm:pt modelId="{B0658419-AF51-48E4-BA99-5EB9612C22BE}">
      <dgm:prSet phldrT="[Text]" custT="1"/>
      <dgm:sp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dgm:spPr>
      <dgm:t>
        <a:bodyPr/>
        <a:lstStyle/>
        <a:p>
          <a:r>
            <a:rPr lang="en-US" sz="1600" dirty="0" smtClean="0">
              <a:solidFill>
                <a:schemeClr val="bg1"/>
              </a:solidFill>
            </a:rPr>
            <a:t>Upload CAB to Winqual</a:t>
          </a:r>
          <a:endParaRPr lang="en-US" sz="1600" dirty="0">
            <a:solidFill>
              <a:schemeClr val="bg1"/>
            </a:solidFill>
          </a:endParaRPr>
        </a:p>
      </dgm:t>
    </dgm:pt>
    <dgm:pt modelId="{EA618866-0CC9-46C6-A8A7-7D9203744167}" type="parTrans" cxnId="{01A83D40-413E-440E-8A10-F63A77F80C20}">
      <dgm:prSet/>
      <dgm:spPr/>
      <dgm:t>
        <a:bodyPr/>
        <a:lstStyle/>
        <a:p>
          <a:endParaRPr lang="en-US">
            <a:solidFill>
              <a:schemeClr val="bg1"/>
            </a:solidFill>
          </a:endParaRPr>
        </a:p>
      </dgm:t>
    </dgm:pt>
    <dgm:pt modelId="{1787E103-A5D6-48D0-8A7B-9AFD25178E73}" type="sibTrans" cxnId="{01A83D40-413E-440E-8A10-F63A77F80C20}">
      <dgm:prSet/>
      <dgm:spPr/>
      <dgm:t>
        <a:bodyPr/>
        <a:lstStyle/>
        <a:p>
          <a:endParaRPr lang="en-US">
            <a:solidFill>
              <a:schemeClr val="bg1"/>
            </a:solidFill>
          </a:endParaRPr>
        </a:p>
      </dgm:t>
    </dgm:pt>
    <dgm:pt modelId="{62EA29DA-24E2-4A33-9925-E007EFC1F3D0}">
      <dgm:prSet phldrT="[Text]" custT="1"/>
      <dgm:sp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dgm:spPr>
      <dgm:t>
        <a:bodyPr/>
        <a:lstStyle/>
        <a:p>
          <a:pPr>
            <a:lnSpc>
              <a:spcPct val="75000"/>
            </a:lnSpc>
          </a:pPr>
          <a:r>
            <a:rPr lang="en-US" sz="1600" dirty="0" smtClean="0">
              <a:solidFill>
                <a:schemeClr val="bg1"/>
              </a:solidFill>
            </a:rPr>
            <a:t>Download signed cat files and artwork</a:t>
          </a:r>
          <a:endParaRPr lang="en-US" sz="1600" dirty="0">
            <a:solidFill>
              <a:schemeClr val="bg1"/>
            </a:solidFill>
          </a:endParaRPr>
        </a:p>
      </dgm:t>
    </dgm:pt>
    <dgm:pt modelId="{BA13F85D-FBB7-42E9-B2B9-B34BF091AE47}" type="parTrans" cxnId="{9DBA7B8F-A01C-4395-B421-5FE250796A73}">
      <dgm:prSet/>
      <dgm:spPr/>
      <dgm:t>
        <a:bodyPr/>
        <a:lstStyle/>
        <a:p>
          <a:endParaRPr lang="en-US">
            <a:solidFill>
              <a:schemeClr val="bg1"/>
            </a:solidFill>
          </a:endParaRPr>
        </a:p>
      </dgm:t>
    </dgm:pt>
    <dgm:pt modelId="{CC9BDF8C-8B51-4B21-95D3-4E893493EC26}" type="sibTrans" cxnId="{9DBA7B8F-A01C-4395-B421-5FE250796A73}">
      <dgm:prSet/>
      <dgm:spPr/>
      <dgm:t>
        <a:bodyPr/>
        <a:lstStyle/>
        <a:p>
          <a:endParaRPr lang="en-US">
            <a:solidFill>
              <a:schemeClr val="bg1"/>
            </a:solidFill>
          </a:endParaRPr>
        </a:p>
      </dgm:t>
    </dgm:pt>
    <dgm:pt modelId="{FBD83650-79AC-4073-9DDB-C0866E9F365A}">
      <dgm:prSet phldrT="[Text]" custT="1"/>
      <dgm:sp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dgm:spPr>
      <dgm:t>
        <a:bodyPr/>
        <a:lstStyle/>
        <a:p>
          <a:pPr>
            <a:lnSpc>
              <a:spcPct val="75000"/>
            </a:lnSpc>
          </a:pPr>
          <a:r>
            <a:rPr lang="en-US" sz="1600" dirty="0" smtClean="0">
              <a:solidFill>
                <a:schemeClr val="bg1"/>
              </a:solidFill>
            </a:rPr>
            <a:t>Manage distribution and marketing partnerships</a:t>
          </a:r>
          <a:endParaRPr lang="en-US" sz="1600" dirty="0">
            <a:solidFill>
              <a:schemeClr val="bg1"/>
            </a:solidFill>
          </a:endParaRPr>
        </a:p>
      </dgm:t>
    </dgm:pt>
    <dgm:pt modelId="{48DB9394-9B26-4A8F-8DB3-BCF3E1E3BB09}" type="parTrans" cxnId="{BFE449A4-5E35-41D0-ABF7-AD359AC81639}">
      <dgm:prSet/>
      <dgm:spPr/>
      <dgm:t>
        <a:bodyPr/>
        <a:lstStyle/>
        <a:p>
          <a:endParaRPr lang="en-US">
            <a:solidFill>
              <a:schemeClr val="bg1"/>
            </a:solidFill>
          </a:endParaRPr>
        </a:p>
      </dgm:t>
    </dgm:pt>
    <dgm:pt modelId="{D194470F-A2AD-420B-AB47-411E7D970B72}" type="sibTrans" cxnId="{BFE449A4-5E35-41D0-ABF7-AD359AC81639}">
      <dgm:prSet/>
      <dgm:spPr/>
      <dgm:t>
        <a:bodyPr/>
        <a:lstStyle/>
        <a:p>
          <a:endParaRPr lang="en-US">
            <a:solidFill>
              <a:schemeClr val="bg1"/>
            </a:solidFill>
          </a:endParaRPr>
        </a:p>
      </dgm:t>
    </dgm:pt>
    <dgm:pt modelId="{22E9473C-3CF5-4585-90D4-067D98F02563}">
      <dgm:prSet phldrT="[Text]" custT="1"/>
      <dgm:sp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dgm:spPr>
      <dgm:t>
        <a:bodyPr/>
        <a:lstStyle/>
        <a:p>
          <a:pPr>
            <a:lnSpc>
              <a:spcPct val="75000"/>
            </a:lnSpc>
          </a:pPr>
          <a:r>
            <a:rPr lang="en-US" sz="1600" dirty="0" smtClean="0">
              <a:solidFill>
                <a:schemeClr val="bg1"/>
              </a:solidFill>
            </a:rPr>
            <a:t>Use driver quality tools</a:t>
          </a:r>
          <a:endParaRPr lang="en-US" sz="1600" dirty="0">
            <a:solidFill>
              <a:schemeClr val="bg1"/>
            </a:solidFill>
          </a:endParaRPr>
        </a:p>
      </dgm:t>
    </dgm:pt>
    <dgm:pt modelId="{504DC91B-1EFB-49EA-ADCC-4D18F7B1F654}" type="parTrans" cxnId="{0D9B539E-791F-4F96-9576-083F727764A6}">
      <dgm:prSet/>
      <dgm:spPr/>
      <dgm:t>
        <a:bodyPr/>
        <a:lstStyle/>
        <a:p>
          <a:endParaRPr lang="en-US">
            <a:solidFill>
              <a:schemeClr val="bg1"/>
            </a:solidFill>
          </a:endParaRPr>
        </a:p>
      </dgm:t>
    </dgm:pt>
    <dgm:pt modelId="{E904F456-7DB9-4C2D-B02F-4DC3A81D5AD7}" type="sibTrans" cxnId="{0D9B539E-791F-4F96-9576-083F727764A6}">
      <dgm:prSet/>
      <dgm:spPr/>
      <dgm:t>
        <a:bodyPr/>
        <a:lstStyle/>
        <a:p>
          <a:endParaRPr lang="en-US">
            <a:solidFill>
              <a:schemeClr val="bg1"/>
            </a:solidFill>
          </a:endParaRPr>
        </a:p>
      </dgm:t>
    </dgm:pt>
    <dgm:pt modelId="{4B3A9AFC-EEAB-4BC2-A62E-22BFAA78A644}">
      <dgm:prSet phldrT="[Text]" custT="1"/>
      <dgm:sp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dgm:spPr>
      <dgm:t>
        <a:bodyPr/>
        <a:lstStyle/>
        <a:p>
          <a:r>
            <a:rPr lang="en-US" sz="1600" dirty="0" smtClean="0">
              <a:solidFill>
                <a:schemeClr val="bg1"/>
              </a:solidFill>
            </a:rPr>
            <a:t>Review logo requirements </a:t>
          </a:r>
          <a:endParaRPr lang="en-US" sz="1600" dirty="0">
            <a:solidFill>
              <a:schemeClr val="bg1"/>
            </a:solidFill>
          </a:endParaRPr>
        </a:p>
      </dgm:t>
    </dgm:pt>
    <dgm:pt modelId="{DDEC349D-9B5A-452C-BAD4-B0F14B4255A6}" type="parTrans" cxnId="{48832334-AE91-47E3-8A0C-4216FB2B89D5}">
      <dgm:prSet/>
      <dgm:spPr/>
    </dgm:pt>
    <dgm:pt modelId="{6380A0DC-2EBD-4D6B-B1E6-96E6152B731E}" type="sibTrans" cxnId="{48832334-AE91-47E3-8A0C-4216FB2B89D5}">
      <dgm:prSet/>
      <dgm:spPr/>
    </dgm:pt>
    <dgm:pt modelId="{9B1D4B37-73FC-4F64-A102-C03DCE2F3774}" type="pres">
      <dgm:prSet presAssocID="{354C178A-AF76-45AF-8191-1B088BFD985A}" presName="outerComposite" presStyleCnt="0">
        <dgm:presLayoutVars>
          <dgm:chMax val="5"/>
          <dgm:dir/>
          <dgm:resizeHandles val="exact"/>
        </dgm:presLayoutVars>
      </dgm:prSet>
      <dgm:spPr/>
      <dgm:t>
        <a:bodyPr/>
        <a:lstStyle/>
        <a:p>
          <a:endParaRPr lang="en-US"/>
        </a:p>
      </dgm:t>
    </dgm:pt>
    <dgm:pt modelId="{8C4F538E-545D-4174-936F-F769ABBE1863}" type="pres">
      <dgm:prSet presAssocID="{354C178A-AF76-45AF-8191-1B088BFD985A}" presName="dummyMaxCanvas" presStyleCnt="0">
        <dgm:presLayoutVars/>
      </dgm:prSet>
      <dgm:spPr/>
    </dgm:pt>
    <dgm:pt modelId="{F6677159-9DD3-416A-A02C-99DDDE297340}" type="pres">
      <dgm:prSet presAssocID="{354C178A-AF76-45AF-8191-1B088BFD985A}" presName="FourNodes_1" presStyleLbl="node1" presStyleIdx="0" presStyleCnt="4">
        <dgm:presLayoutVars>
          <dgm:bulletEnabled val="1"/>
        </dgm:presLayoutVars>
      </dgm:prSet>
      <dgm:spPr/>
      <dgm:t>
        <a:bodyPr/>
        <a:lstStyle/>
        <a:p>
          <a:endParaRPr lang="en-US"/>
        </a:p>
      </dgm:t>
    </dgm:pt>
    <dgm:pt modelId="{27B971AB-D80C-44D0-B0F4-4A74B39B179D}" type="pres">
      <dgm:prSet presAssocID="{354C178A-AF76-45AF-8191-1B088BFD985A}" presName="FourNodes_2" presStyleLbl="node1" presStyleIdx="1" presStyleCnt="4">
        <dgm:presLayoutVars>
          <dgm:bulletEnabled val="1"/>
        </dgm:presLayoutVars>
      </dgm:prSet>
      <dgm:spPr/>
      <dgm:t>
        <a:bodyPr/>
        <a:lstStyle/>
        <a:p>
          <a:endParaRPr lang="en-US"/>
        </a:p>
      </dgm:t>
    </dgm:pt>
    <dgm:pt modelId="{D813BA92-D925-4754-ACF0-39426239DF13}" type="pres">
      <dgm:prSet presAssocID="{354C178A-AF76-45AF-8191-1B088BFD985A}" presName="FourNodes_3" presStyleLbl="node1" presStyleIdx="2" presStyleCnt="4" custScaleX="107659">
        <dgm:presLayoutVars>
          <dgm:bulletEnabled val="1"/>
        </dgm:presLayoutVars>
      </dgm:prSet>
      <dgm:spPr/>
      <dgm:t>
        <a:bodyPr/>
        <a:lstStyle/>
        <a:p>
          <a:endParaRPr lang="en-US"/>
        </a:p>
      </dgm:t>
    </dgm:pt>
    <dgm:pt modelId="{F5D4A48E-9935-4ED9-964C-F1FA931ED875}" type="pres">
      <dgm:prSet presAssocID="{354C178A-AF76-45AF-8191-1B088BFD985A}" presName="FourNodes_4" presStyleLbl="node1" presStyleIdx="3" presStyleCnt="4">
        <dgm:presLayoutVars>
          <dgm:bulletEnabled val="1"/>
        </dgm:presLayoutVars>
      </dgm:prSet>
      <dgm:spPr/>
      <dgm:t>
        <a:bodyPr/>
        <a:lstStyle/>
        <a:p>
          <a:endParaRPr lang="en-US"/>
        </a:p>
      </dgm:t>
    </dgm:pt>
    <dgm:pt modelId="{227215B7-79A8-4AE6-8141-5A46D8673D5C}" type="pres">
      <dgm:prSet presAssocID="{354C178A-AF76-45AF-8191-1B088BFD985A}" presName="FourConn_1-2" presStyleLbl="fgAccFollowNode1" presStyleIdx="0" presStyleCnt="3">
        <dgm:presLayoutVars>
          <dgm:bulletEnabled val="1"/>
        </dgm:presLayoutVars>
      </dgm:prSet>
      <dgm:spPr/>
      <dgm:t>
        <a:bodyPr/>
        <a:lstStyle/>
        <a:p>
          <a:endParaRPr lang="en-US"/>
        </a:p>
      </dgm:t>
    </dgm:pt>
    <dgm:pt modelId="{ED9AADF2-454B-4CB3-B433-09E85039E884}" type="pres">
      <dgm:prSet presAssocID="{354C178A-AF76-45AF-8191-1B088BFD985A}" presName="FourConn_2-3" presStyleLbl="fgAccFollowNode1" presStyleIdx="1" presStyleCnt="3">
        <dgm:presLayoutVars>
          <dgm:bulletEnabled val="1"/>
        </dgm:presLayoutVars>
      </dgm:prSet>
      <dgm:spPr/>
      <dgm:t>
        <a:bodyPr/>
        <a:lstStyle/>
        <a:p>
          <a:endParaRPr lang="en-US"/>
        </a:p>
      </dgm:t>
    </dgm:pt>
    <dgm:pt modelId="{3A7E0843-2EC6-40B7-BC67-97D958E019C4}" type="pres">
      <dgm:prSet presAssocID="{354C178A-AF76-45AF-8191-1B088BFD985A}" presName="FourConn_3-4" presStyleLbl="fgAccFollowNode1" presStyleIdx="2" presStyleCnt="3">
        <dgm:presLayoutVars>
          <dgm:bulletEnabled val="1"/>
        </dgm:presLayoutVars>
      </dgm:prSet>
      <dgm:spPr/>
      <dgm:t>
        <a:bodyPr/>
        <a:lstStyle/>
        <a:p>
          <a:endParaRPr lang="en-US"/>
        </a:p>
      </dgm:t>
    </dgm:pt>
    <dgm:pt modelId="{6585EB43-44FE-472D-B49D-4E352105C199}" type="pres">
      <dgm:prSet presAssocID="{354C178A-AF76-45AF-8191-1B088BFD985A}" presName="FourNodes_1_text" presStyleLbl="node1" presStyleIdx="3" presStyleCnt="4">
        <dgm:presLayoutVars>
          <dgm:bulletEnabled val="1"/>
        </dgm:presLayoutVars>
      </dgm:prSet>
      <dgm:spPr/>
      <dgm:t>
        <a:bodyPr/>
        <a:lstStyle/>
        <a:p>
          <a:endParaRPr lang="en-US"/>
        </a:p>
      </dgm:t>
    </dgm:pt>
    <dgm:pt modelId="{6BCE26CC-46B2-49BC-AB4E-29AA492EEE74}" type="pres">
      <dgm:prSet presAssocID="{354C178A-AF76-45AF-8191-1B088BFD985A}" presName="FourNodes_2_text" presStyleLbl="node1" presStyleIdx="3" presStyleCnt="4">
        <dgm:presLayoutVars>
          <dgm:bulletEnabled val="1"/>
        </dgm:presLayoutVars>
      </dgm:prSet>
      <dgm:spPr/>
      <dgm:t>
        <a:bodyPr/>
        <a:lstStyle/>
        <a:p>
          <a:endParaRPr lang="en-US"/>
        </a:p>
      </dgm:t>
    </dgm:pt>
    <dgm:pt modelId="{43477A55-3E14-40E2-880B-AFE0B4C2FB47}" type="pres">
      <dgm:prSet presAssocID="{354C178A-AF76-45AF-8191-1B088BFD985A}" presName="FourNodes_3_text" presStyleLbl="node1" presStyleIdx="3" presStyleCnt="4">
        <dgm:presLayoutVars>
          <dgm:bulletEnabled val="1"/>
        </dgm:presLayoutVars>
      </dgm:prSet>
      <dgm:spPr/>
      <dgm:t>
        <a:bodyPr/>
        <a:lstStyle/>
        <a:p>
          <a:endParaRPr lang="en-US"/>
        </a:p>
      </dgm:t>
    </dgm:pt>
    <dgm:pt modelId="{6F4D0F36-CE03-462B-9BF5-28CB21E99342}" type="pres">
      <dgm:prSet presAssocID="{354C178A-AF76-45AF-8191-1B088BFD985A}" presName="FourNodes_4_text" presStyleLbl="node1" presStyleIdx="3" presStyleCnt="4">
        <dgm:presLayoutVars>
          <dgm:bulletEnabled val="1"/>
        </dgm:presLayoutVars>
      </dgm:prSet>
      <dgm:spPr/>
      <dgm:t>
        <a:bodyPr/>
        <a:lstStyle/>
        <a:p>
          <a:endParaRPr lang="en-US"/>
        </a:p>
      </dgm:t>
    </dgm:pt>
  </dgm:ptLst>
  <dgm:cxnLst>
    <dgm:cxn modelId="{979D51D2-43AE-437E-AF92-486D90075F7C}" type="presOf" srcId="{0B07390E-D38E-4B42-90C9-F4FBEE84710F}" destId="{43477A55-3E14-40E2-880B-AFE0B4C2FB47}" srcOrd="1" destOrd="1" presId="urn:microsoft.com/office/officeart/2005/8/layout/vProcess5"/>
    <dgm:cxn modelId="{1405D48E-3FBE-4104-B555-C54567662FC9}" type="presOf" srcId="{2CF9EEBB-05E5-46BF-B45F-B21551BEB4AF}" destId="{6F4D0F36-CE03-462B-9BF5-28CB21E99342}" srcOrd="1" destOrd="0" presId="urn:microsoft.com/office/officeart/2005/8/layout/vProcess5"/>
    <dgm:cxn modelId="{4FDC58E1-178D-417B-8E21-5CE428C4191D}" type="presOf" srcId="{62EA29DA-24E2-4A33-9925-E007EFC1F3D0}" destId="{F5D4A48E-9935-4ED9-964C-F1FA931ED875}" srcOrd="0" destOrd="1" presId="urn:microsoft.com/office/officeart/2005/8/layout/vProcess5"/>
    <dgm:cxn modelId="{AF49C470-6A68-4B1C-8B42-C4C56B96C84E}" type="presOf" srcId="{1A2D76F1-5AC4-422E-AB86-B8892D078EF7}" destId="{F6677159-9DD3-416A-A02C-99DDDE297340}" srcOrd="0" destOrd="2" presId="urn:microsoft.com/office/officeart/2005/8/layout/vProcess5"/>
    <dgm:cxn modelId="{5F8E8F95-B48E-426C-ADFC-67F291EC0028}" srcId="{20307590-3CAC-4ACA-B825-97E56CF27C8A}" destId="{605DEC5A-37E7-4191-8B61-7BC79EA77DC0}" srcOrd="0" destOrd="0" parTransId="{F1D12F96-9CB1-42E6-A1CC-7066D028ED2B}" sibTransId="{3E65480C-0616-4C16-8695-9EA8D99E516A}"/>
    <dgm:cxn modelId="{1B7C39B7-DEC5-47E1-8FD4-D38BD562EE05}" type="presOf" srcId="{FBD83650-79AC-4073-9DDB-C0866E9F365A}" destId="{6F4D0F36-CE03-462B-9BF5-28CB21E99342}" srcOrd="1" destOrd="2" presId="urn:microsoft.com/office/officeart/2005/8/layout/vProcess5"/>
    <dgm:cxn modelId="{28AA8356-1085-4B92-AA93-C6DB01C9989B}" srcId="{509D8DAE-F20F-4095-B810-9F6957F7879B}" destId="{0B07390E-D38E-4B42-90C9-F4FBEE84710F}" srcOrd="0" destOrd="0" parTransId="{D935CEA5-6FB0-4F9F-A962-EDB9C573BEE9}" sibTransId="{3E1279E6-0D9F-4C14-B73D-4B13DA92AB7D}"/>
    <dgm:cxn modelId="{D7B94278-C30D-43B9-9BA8-AD53573A5E33}" srcId="{354C178A-AF76-45AF-8191-1B088BFD985A}" destId="{2CF9EEBB-05E5-46BF-B45F-B21551BEB4AF}" srcOrd="3" destOrd="0" parTransId="{A26CE208-2A48-454E-A986-F766D24A8E07}" sibTransId="{AF37EC00-5004-47B8-A4B4-304CBAC4C713}"/>
    <dgm:cxn modelId="{01607A8F-01E1-4382-AC8B-93B04580F5B3}" type="presOf" srcId="{509D8DAE-F20F-4095-B810-9F6957F7879B}" destId="{D813BA92-D925-4754-ACF0-39426239DF13}" srcOrd="0" destOrd="0" presId="urn:microsoft.com/office/officeart/2005/8/layout/vProcess5"/>
    <dgm:cxn modelId="{FA7069ED-65FF-4A66-8BF2-C74823BF1DC5}" type="presOf" srcId="{22E9473C-3CF5-4585-90D4-067D98F02563}" destId="{F5D4A48E-9935-4ED9-964C-F1FA931ED875}" srcOrd="0" destOrd="3" presId="urn:microsoft.com/office/officeart/2005/8/layout/vProcess5"/>
    <dgm:cxn modelId="{9DBA7B8F-A01C-4395-B421-5FE250796A73}" srcId="{2CF9EEBB-05E5-46BF-B45F-B21551BEB4AF}" destId="{62EA29DA-24E2-4A33-9925-E007EFC1F3D0}" srcOrd="0" destOrd="0" parTransId="{BA13F85D-FBB7-42E9-B2B9-B34BF091AE47}" sibTransId="{CC9BDF8C-8B51-4B21-95D3-4E893493EC26}"/>
    <dgm:cxn modelId="{3F1D089A-E6EE-479D-A07E-135260E401CD}" type="presOf" srcId="{62EA29DA-24E2-4A33-9925-E007EFC1F3D0}" destId="{6F4D0F36-CE03-462B-9BF5-28CB21E99342}" srcOrd="1" destOrd="1" presId="urn:microsoft.com/office/officeart/2005/8/layout/vProcess5"/>
    <dgm:cxn modelId="{3E7FD2FF-4A97-4906-9F44-EE9032C97289}" type="presOf" srcId="{9AB8E085-F9F6-46B1-98EA-3A64E3028C1C}" destId="{6BCE26CC-46B2-49BC-AB4E-29AA492EEE74}" srcOrd="1" destOrd="1" presId="urn:microsoft.com/office/officeart/2005/8/layout/vProcess5"/>
    <dgm:cxn modelId="{01A83D40-413E-440E-8A10-F63A77F80C20}" srcId="{509D8DAE-F20F-4095-B810-9F6957F7879B}" destId="{B0658419-AF51-48E4-BA99-5EB9612C22BE}" srcOrd="1" destOrd="0" parTransId="{EA618866-0CC9-46C6-A8A7-7D9203744167}" sibTransId="{1787E103-A5D6-48D0-8A7B-9AFD25178E73}"/>
    <dgm:cxn modelId="{A0C83297-BDE7-459C-9C92-7A5E376394CE}" srcId="{354C178A-AF76-45AF-8191-1B088BFD985A}" destId="{20307590-3CAC-4ACA-B825-97E56CF27C8A}" srcOrd="0" destOrd="0" parTransId="{7C9DF144-EAF8-4A76-BDF2-0B37B6494F33}" sibTransId="{F23CFBD2-7861-4869-9112-B23C9A6B0A67}"/>
    <dgm:cxn modelId="{10B97A86-B1AC-4AFB-80BF-8C2A7DB801F0}" srcId="{6355E449-4B03-4096-B677-B18FCC342DD2}" destId="{9AB8E085-F9F6-46B1-98EA-3A64E3028C1C}" srcOrd="0" destOrd="0" parTransId="{CB9DB144-269B-4138-9068-8A7EDE0282CA}" sibTransId="{DFC29550-FE96-4C99-9CD8-084DF775C3CE}"/>
    <dgm:cxn modelId="{B2A6AE8C-BBBC-404F-8FD0-FE4FBF69FDF8}" type="presOf" srcId="{605DEC5A-37E7-4191-8B61-7BC79EA77DC0}" destId="{F6677159-9DD3-416A-A02C-99DDDE297340}" srcOrd="0" destOrd="1" presId="urn:microsoft.com/office/officeart/2005/8/layout/vProcess5"/>
    <dgm:cxn modelId="{0D9B539E-791F-4F96-9576-083F727764A6}" srcId="{2CF9EEBB-05E5-46BF-B45F-B21551BEB4AF}" destId="{22E9473C-3CF5-4585-90D4-067D98F02563}" srcOrd="2" destOrd="0" parTransId="{504DC91B-1EFB-49EA-ADCC-4D18F7B1F654}" sibTransId="{E904F456-7DB9-4C2D-B02F-4DC3A81D5AD7}"/>
    <dgm:cxn modelId="{F8C2EFEF-D3C6-4522-A0DD-D7ADB682724F}" srcId="{354C178A-AF76-45AF-8191-1B088BFD985A}" destId="{509D8DAE-F20F-4095-B810-9F6957F7879B}" srcOrd="2" destOrd="0" parTransId="{AEB41873-DC1A-46CB-8354-A90B79D273F9}" sibTransId="{EFED7443-BB2D-4858-B887-A4D51E9F9B47}"/>
    <dgm:cxn modelId="{9A01A816-E059-48CC-ACC0-212978A4A9C3}" type="presOf" srcId="{9AB8E085-F9F6-46B1-98EA-3A64E3028C1C}" destId="{27B971AB-D80C-44D0-B0F4-4A74B39B179D}" srcOrd="0" destOrd="1" presId="urn:microsoft.com/office/officeart/2005/8/layout/vProcess5"/>
    <dgm:cxn modelId="{2A5ABE39-D58C-4468-9412-3900A6D73B46}" type="presOf" srcId="{509D8DAE-F20F-4095-B810-9F6957F7879B}" destId="{43477A55-3E14-40E2-880B-AFE0B4C2FB47}" srcOrd="1" destOrd="0" presId="urn:microsoft.com/office/officeart/2005/8/layout/vProcess5"/>
    <dgm:cxn modelId="{B345360A-7238-427F-B3DC-18876899BD2E}" type="presOf" srcId="{22E9473C-3CF5-4585-90D4-067D98F02563}" destId="{6F4D0F36-CE03-462B-9BF5-28CB21E99342}" srcOrd="1" destOrd="3" presId="urn:microsoft.com/office/officeart/2005/8/layout/vProcess5"/>
    <dgm:cxn modelId="{83DD29D2-771B-4B93-BE21-4E110F63AC72}" type="presOf" srcId="{605DEC5A-37E7-4191-8B61-7BC79EA77DC0}" destId="{6585EB43-44FE-472D-B49D-4E352105C199}" srcOrd="1" destOrd="1" presId="urn:microsoft.com/office/officeart/2005/8/layout/vProcess5"/>
    <dgm:cxn modelId="{751E9CA7-6209-4670-AECE-DD7E85E0238D}" type="presOf" srcId="{1A2D76F1-5AC4-422E-AB86-B8892D078EF7}" destId="{6585EB43-44FE-472D-B49D-4E352105C199}" srcOrd="1" destOrd="2" presId="urn:microsoft.com/office/officeart/2005/8/layout/vProcess5"/>
    <dgm:cxn modelId="{191F9B3D-EE76-4013-B2E6-AB81FADD53AB}" type="presOf" srcId="{F23CFBD2-7861-4869-9112-B23C9A6B0A67}" destId="{227215B7-79A8-4AE6-8141-5A46D8673D5C}" srcOrd="0" destOrd="0" presId="urn:microsoft.com/office/officeart/2005/8/layout/vProcess5"/>
    <dgm:cxn modelId="{48832334-AE91-47E3-8A0C-4216FB2B89D5}" srcId="{20307590-3CAC-4ACA-B825-97E56CF27C8A}" destId="{4B3A9AFC-EEAB-4BC2-A62E-22BFAA78A644}" srcOrd="2" destOrd="0" parTransId="{DDEC349D-9B5A-452C-BAD4-B0F14B4255A6}" sibTransId="{6380A0DC-2EBD-4D6B-B1E6-96E6152B731E}"/>
    <dgm:cxn modelId="{44134C63-8290-40E9-AFF1-8D74A6D010FA}" type="presOf" srcId="{6355E449-4B03-4096-B677-B18FCC342DD2}" destId="{6BCE26CC-46B2-49BC-AB4E-29AA492EEE74}" srcOrd="1" destOrd="0" presId="urn:microsoft.com/office/officeart/2005/8/layout/vProcess5"/>
    <dgm:cxn modelId="{BFE449A4-5E35-41D0-ABF7-AD359AC81639}" srcId="{2CF9EEBB-05E5-46BF-B45F-B21551BEB4AF}" destId="{FBD83650-79AC-4073-9DDB-C0866E9F365A}" srcOrd="1" destOrd="0" parTransId="{48DB9394-9B26-4A8F-8DB3-BCF3E1E3BB09}" sibTransId="{D194470F-A2AD-420B-AB47-411E7D970B72}"/>
    <dgm:cxn modelId="{5D306A7B-C47A-43BB-83FF-5D4B07642650}" type="presOf" srcId="{2CF9EEBB-05E5-46BF-B45F-B21551BEB4AF}" destId="{F5D4A48E-9935-4ED9-964C-F1FA931ED875}" srcOrd="0" destOrd="0" presId="urn:microsoft.com/office/officeart/2005/8/layout/vProcess5"/>
    <dgm:cxn modelId="{6135053E-4551-4DE3-BFC1-D08FCC083777}" type="presOf" srcId="{5DF24CA7-A762-4C7A-9015-71D7D3C50769}" destId="{ED9AADF2-454B-4CB3-B433-09E85039E884}" srcOrd="0" destOrd="0" presId="urn:microsoft.com/office/officeart/2005/8/layout/vProcess5"/>
    <dgm:cxn modelId="{265EDDAA-B2DE-4EF1-8DC2-8225AEBAE6CD}" srcId="{6355E449-4B03-4096-B677-B18FCC342DD2}" destId="{3F61A830-A6D7-4F6F-9DBA-1FDF2A366E48}" srcOrd="1" destOrd="0" parTransId="{8932BFB4-A447-4B23-8C9E-856E4259B5A8}" sibTransId="{641490D7-ED18-4705-A037-868BC04EF8E0}"/>
    <dgm:cxn modelId="{49028CFE-2027-418E-A860-27614431DC4B}" type="presOf" srcId="{354C178A-AF76-45AF-8191-1B088BFD985A}" destId="{9B1D4B37-73FC-4F64-A102-C03DCE2F3774}" srcOrd="0" destOrd="0" presId="urn:microsoft.com/office/officeart/2005/8/layout/vProcess5"/>
    <dgm:cxn modelId="{8FBF4ECB-409B-4F0F-9658-5223BC0B308C}" srcId="{20307590-3CAC-4ACA-B825-97E56CF27C8A}" destId="{1A2D76F1-5AC4-422E-AB86-B8892D078EF7}" srcOrd="1" destOrd="0" parTransId="{960C8029-F686-4480-8328-0BC146ADDFA1}" sibTransId="{CCACF5E5-1C1D-4C21-AEB4-BE408B2E676C}"/>
    <dgm:cxn modelId="{C4AB23BE-33D8-42DF-92E0-ADF3CC820FB6}" type="presOf" srcId="{20307590-3CAC-4ACA-B825-97E56CF27C8A}" destId="{6585EB43-44FE-472D-B49D-4E352105C199}" srcOrd="1" destOrd="0" presId="urn:microsoft.com/office/officeart/2005/8/layout/vProcess5"/>
    <dgm:cxn modelId="{1D2F98FF-FFF3-407E-8326-067B3F9FDA68}" type="presOf" srcId="{20307590-3CAC-4ACA-B825-97E56CF27C8A}" destId="{F6677159-9DD3-416A-A02C-99DDDE297340}" srcOrd="0" destOrd="0" presId="urn:microsoft.com/office/officeart/2005/8/layout/vProcess5"/>
    <dgm:cxn modelId="{85E6C701-1288-4268-BF0A-82C89BB282B3}" type="presOf" srcId="{EFED7443-BB2D-4858-B887-A4D51E9F9B47}" destId="{3A7E0843-2EC6-40B7-BC67-97D958E019C4}" srcOrd="0" destOrd="0" presId="urn:microsoft.com/office/officeart/2005/8/layout/vProcess5"/>
    <dgm:cxn modelId="{0E249AB8-CE52-45D3-A53D-8962238B692E}" type="presOf" srcId="{B0658419-AF51-48E4-BA99-5EB9612C22BE}" destId="{D813BA92-D925-4754-ACF0-39426239DF13}" srcOrd="0" destOrd="2" presId="urn:microsoft.com/office/officeart/2005/8/layout/vProcess5"/>
    <dgm:cxn modelId="{BDE2C824-8860-4CF2-A14F-54C1EDEEC4F6}" type="presOf" srcId="{FBD83650-79AC-4073-9DDB-C0866E9F365A}" destId="{F5D4A48E-9935-4ED9-964C-F1FA931ED875}" srcOrd="0" destOrd="2" presId="urn:microsoft.com/office/officeart/2005/8/layout/vProcess5"/>
    <dgm:cxn modelId="{D38573AA-043B-48B5-88AE-02CD3EA0EA65}" srcId="{354C178A-AF76-45AF-8191-1B088BFD985A}" destId="{6355E449-4B03-4096-B677-B18FCC342DD2}" srcOrd="1" destOrd="0" parTransId="{1B77AEDC-9BD6-45C8-9EC0-5B6BB32F3825}" sibTransId="{5DF24CA7-A762-4C7A-9015-71D7D3C50769}"/>
    <dgm:cxn modelId="{BF547587-261F-4E5F-82B6-1DE5F9AC8505}" type="presOf" srcId="{B0658419-AF51-48E4-BA99-5EB9612C22BE}" destId="{43477A55-3E14-40E2-880B-AFE0B4C2FB47}" srcOrd="1" destOrd="2" presId="urn:microsoft.com/office/officeart/2005/8/layout/vProcess5"/>
    <dgm:cxn modelId="{92E4124B-14D3-4799-B584-EE5F97CEC727}" type="presOf" srcId="{3F61A830-A6D7-4F6F-9DBA-1FDF2A366E48}" destId="{6BCE26CC-46B2-49BC-AB4E-29AA492EEE74}" srcOrd="1" destOrd="2" presId="urn:microsoft.com/office/officeart/2005/8/layout/vProcess5"/>
    <dgm:cxn modelId="{CDFE7257-3AF1-4666-8337-30514B1A13EF}" type="presOf" srcId="{3F61A830-A6D7-4F6F-9DBA-1FDF2A366E48}" destId="{27B971AB-D80C-44D0-B0F4-4A74B39B179D}" srcOrd="0" destOrd="2" presId="urn:microsoft.com/office/officeart/2005/8/layout/vProcess5"/>
    <dgm:cxn modelId="{554C0169-30EA-4D1F-AE3C-4F203FC79039}" type="presOf" srcId="{4B3A9AFC-EEAB-4BC2-A62E-22BFAA78A644}" destId="{6585EB43-44FE-472D-B49D-4E352105C199}" srcOrd="1" destOrd="3" presId="urn:microsoft.com/office/officeart/2005/8/layout/vProcess5"/>
    <dgm:cxn modelId="{713CBD3C-3502-4423-B075-1A93E05B5FE7}" type="presOf" srcId="{4B3A9AFC-EEAB-4BC2-A62E-22BFAA78A644}" destId="{F6677159-9DD3-416A-A02C-99DDDE297340}" srcOrd="0" destOrd="3" presId="urn:microsoft.com/office/officeart/2005/8/layout/vProcess5"/>
    <dgm:cxn modelId="{1FCC3559-2CF5-4FD6-9EBA-1BE7E096F8CF}" type="presOf" srcId="{6355E449-4B03-4096-B677-B18FCC342DD2}" destId="{27B971AB-D80C-44D0-B0F4-4A74B39B179D}" srcOrd="0" destOrd="0" presId="urn:microsoft.com/office/officeart/2005/8/layout/vProcess5"/>
    <dgm:cxn modelId="{3223D444-A248-42C5-8E52-8F8CCC80A8EC}" type="presOf" srcId="{0B07390E-D38E-4B42-90C9-F4FBEE84710F}" destId="{D813BA92-D925-4754-ACF0-39426239DF13}" srcOrd="0" destOrd="1" presId="urn:microsoft.com/office/officeart/2005/8/layout/vProcess5"/>
    <dgm:cxn modelId="{86B808E0-F700-4270-899F-FB1A1C38E1E7}" type="presParOf" srcId="{9B1D4B37-73FC-4F64-A102-C03DCE2F3774}" destId="{8C4F538E-545D-4174-936F-F769ABBE1863}" srcOrd="0" destOrd="0" presId="urn:microsoft.com/office/officeart/2005/8/layout/vProcess5"/>
    <dgm:cxn modelId="{1D997C61-3231-4CB8-9156-DC1ADBDC0646}" type="presParOf" srcId="{9B1D4B37-73FC-4F64-A102-C03DCE2F3774}" destId="{F6677159-9DD3-416A-A02C-99DDDE297340}" srcOrd="1" destOrd="0" presId="urn:microsoft.com/office/officeart/2005/8/layout/vProcess5"/>
    <dgm:cxn modelId="{FC1BCC78-F69D-4C21-A1CB-12406C87A3B0}" type="presParOf" srcId="{9B1D4B37-73FC-4F64-A102-C03DCE2F3774}" destId="{27B971AB-D80C-44D0-B0F4-4A74B39B179D}" srcOrd="2" destOrd="0" presId="urn:microsoft.com/office/officeart/2005/8/layout/vProcess5"/>
    <dgm:cxn modelId="{EEB8273D-3212-4694-A9F7-0B24ADD5C951}" type="presParOf" srcId="{9B1D4B37-73FC-4F64-A102-C03DCE2F3774}" destId="{D813BA92-D925-4754-ACF0-39426239DF13}" srcOrd="3" destOrd="0" presId="urn:microsoft.com/office/officeart/2005/8/layout/vProcess5"/>
    <dgm:cxn modelId="{1BC670DD-5B00-4928-B49E-D7C87A1DADF3}" type="presParOf" srcId="{9B1D4B37-73FC-4F64-A102-C03DCE2F3774}" destId="{F5D4A48E-9935-4ED9-964C-F1FA931ED875}" srcOrd="4" destOrd="0" presId="urn:microsoft.com/office/officeart/2005/8/layout/vProcess5"/>
    <dgm:cxn modelId="{4BE24C4E-1DD3-4ECA-9416-D24CDA48C145}" type="presParOf" srcId="{9B1D4B37-73FC-4F64-A102-C03DCE2F3774}" destId="{227215B7-79A8-4AE6-8141-5A46D8673D5C}" srcOrd="5" destOrd="0" presId="urn:microsoft.com/office/officeart/2005/8/layout/vProcess5"/>
    <dgm:cxn modelId="{61E8A120-7C28-47AF-9D7F-47582DB72493}" type="presParOf" srcId="{9B1D4B37-73FC-4F64-A102-C03DCE2F3774}" destId="{ED9AADF2-454B-4CB3-B433-09E85039E884}" srcOrd="6" destOrd="0" presId="urn:microsoft.com/office/officeart/2005/8/layout/vProcess5"/>
    <dgm:cxn modelId="{A88A8D84-0C27-41DC-B5D2-F9D1947CEE38}" type="presParOf" srcId="{9B1D4B37-73FC-4F64-A102-C03DCE2F3774}" destId="{3A7E0843-2EC6-40B7-BC67-97D958E019C4}" srcOrd="7" destOrd="0" presId="urn:microsoft.com/office/officeart/2005/8/layout/vProcess5"/>
    <dgm:cxn modelId="{FD611F55-F87A-4086-95CD-138E322B095D}" type="presParOf" srcId="{9B1D4B37-73FC-4F64-A102-C03DCE2F3774}" destId="{6585EB43-44FE-472D-B49D-4E352105C199}" srcOrd="8" destOrd="0" presId="urn:microsoft.com/office/officeart/2005/8/layout/vProcess5"/>
    <dgm:cxn modelId="{09C4FDF1-8DB2-4147-9D38-F1D9C1D90A02}" type="presParOf" srcId="{9B1D4B37-73FC-4F64-A102-C03DCE2F3774}" destId="{6BCE26CC-46B2-49BC-AB4E-29AA492EEE74}" srcOrd="9" destOrd="0" presId="urn:microsoft.com/office/officeart/2005/8/layout/vProcess5"/>
    <dgm:cxn modelId="{2B56FFD3-8A88-4008-8CEF-1F6209FD1EEC}" type="presParOf" srcId="{9B1D4B37-73FC-4F64-A102-C03DCE2F3774}" destId="{43477A55-3E14-40E2-880B-AFE0B4C2FB47}" srcOrd="10" destOrd="0" presId="urn:microsoft.com/office/officeart/2005/8/layout/vProcess5"/>
    <dgm:cxn modelId="{FFBEBED5-2519-4FD2-B5F2-F77087F91529}" type="presParOf" srcId="{9B1D4B37-73FC-4F64-A102-C03DCE2F3774}" destId="{6F4D0F36-CE03-462B-9BF5-28CB21E99342}" srcOrd="11" destOrd="0" presId="urn:microsoft.com/office/officeart/2005/8/layout/vProcess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C004C3F-E507-40FD-8DD4-45BA7154B21E}" type="doc">
      <dgm:prSet loTypeId="urn:microsoft.com/office/officeart/2005/8/layout/cycle5" loCatId="cycle" qsTypeId="urn:microsoft.com/office/officeart/2005/8/quickstyle/simple1" qsCatId="simple" csTypeId="urn:microsoft.com/office/officeart/2005/8/colors/colorful3" csCatId="colorful" phldr="1"/>
      <dgm:spPr/>
      <dgm:t>
        <a:bodyPr/>
        <a:lstStyle/>
        <a:p>
          <a:endParaRPr lang="en-US"/>
        </a:p>
      </dgm:t>
    </dgm:pt>
    <dgm:pt modelId="{42EFCB27-F026-423D-99EB-78A67F118D13}">
      <dgm:prSet phldrT="[Text]" custT="1"/>
      <dgm:spPr/>
      <dgm:t>
        <a:bodyPr/>
        <a:lstStyle/>
        <a:p>
          <a:r>
            <a:rPr lang="en-US" sz="1200" dirty="0" smtClean="0"/>
            <a:t>Publish new draft requirements</a:t>
          </a:r>
          <a:endParaRPr lang="en-US" sz="1200" dirty="0"/>
        </a:p>
      </dgm:t>
    </dgm:pt>
    <dgm:pt modelId="{43236ACD-6428-4DCA-8592-7EC3C080E76A}" type="parTrans" cxnId="{6924A8D1-793E-4DF4-B478-91D6C88ADA1E}">
      <dgm:prSet/>
      <dgm:spPr/>
      <dgm:t>
        <a:bodyPr/>
        <a:lstStyle/>
        <a:p>
          <a:endParaRPr lang="en-US"/>
        </a:p>
      </dgm:t>
    </dgm:pt>
    <dgm:pt modelId="{8938495F-E56E-45DD-A27A-3BE49B3391CC}" type="sibTrans" cxnId="{6924A8D1-793E-4DF4-B478-91D6C88ADA1E}">
      <dgm:prSet/>
      <dgm:spPr/>
      <dgm:t>
        <a:bodyPr/>
        <a:lstStyle/>
        <a:p>
          <a:endParaRPr lang="en-US"/>
        </a:p>
      </dgm:t>
    </dgm:pt>
    <dgm:pt modelId="{D54A374C-688B-4D5D-BED3-2E51CFB85708}">
      <dgm:prSet phldrT="[Text]" custT="1"/>
      <dgm:spPr/>
      <dgm:t>
        <a:bodyPr/>
        <a:lstStyle/>
        <a:p>
          <a:r>
            <a:rPr lang="en-US" sz="1200" dirty="0" smtClean="0"/>
            <a:t>Gather ecosystem feedback</a:t>
          </a:r>
          <a:endParaRPr lang="en-US" sz="1200" dirty="0"/>
        </a:p>
      </dgm:t>
    </dgm:pt>
    <dgm:pt modelId="{CA51E958-9422-485C-8FF7-75376AB1253E}" type="parTrans" cxnId="{090BDC39-0B11-434C-8674-65F7401A7A85}">
      <dgm:prSet/>
      <dgm:spPr/>
      <dgm:t>
        <a:bodyPr/>
        <a:lstStyle/>
        <a:p>
          <a:endParaRPr lang="en-US"/>
        </a:p>
      </dgm:t>
    </dgm:pt>
    <dgm:pt modelId="{A7640610-FECF-4F19-9588-F3764DD3A457}" type="sibTrans" cxnId="{090BDC39-0B11-434C-8674-65F7401A7A85}">
      <dgm:prSet/>
      <dgm:spPr/>
      <dgm:t>
        <a:bodyPr/>
        <a:lstStyle/>
        <a:p>
          <a:endParaRPr lang="en-US"/>
        </a:p>
      </dgm:t>
    </dgm:pt>
    <dgm:pt modelId="{8299F06D-DD43-4279-8B57-08E9BAD3048C}">
      <dgm:prSet phldrT="[Text]" custT="1"/>
      <dgm:spPr/>
      <dgm:t>
        <a:bodyPr/>
        <a:lstStyle/>
        <a:p>
          <a:r>
            <a:rPr lang="en-US" sz="1200" dirty="0" smtClean="0"/>
            <a:t>Respond to feedback</a:t>
          </a:r>
          <a:endParaRPr lang="en-US" sz="1200" dirty="0"/>
        </a:p>
      </dgm:t>
    </dgm:pt>
    <dgm:pt modelId="{7F724BEF-1325-4641-A532-31EA23BDEEB4}" type="parTrans" cxnId="{27C49DA4-87E7-4370-AC7E-4DC7BE70B833}">
      <dgm:prSet/>
      <dgm:spPr/>
      <dgm:t>
        <a:bodyPr/>
        <a:lstStyle/>
        <a:p>
          <a:endParaRPr lang="en-US"/>
        </a:p>
      </dgm:t>
    </dgm:pt>
    <dgm:pt modelId="{B7D7EC38-43B2-497C-AAB0-FC154656990D}" type="sibTrans" cxnId="{27C49DA4-87E7-4370-AC7E-4DC7BE70B833}">
      <dgm:prSet/>
      <dgm:spPr/>
      <dgm:t>
        <a:bodyPr/>
        <a:lstStyle/>
        <a:p>
          <a:endParaRPr lang="en-US"/>
        </a:p>
      </dgm:t>
    </dgm:pt>
    <dgm:pt modelId="{BADEA281-00FD-4759-9F1D-B08C1F94828B}">
      <dgm:prSet phldrT="[Text]" custT="1"/>
      <dgm:spPr/>
      <dgm:t>
        <a:bodyPr/>
        <a:lstStyle/>
        <a:p>
          <a:r>
            <a:rPr lang="en-US" sz="1200" dirty="0" smtClean="0"/>
            <a:t>Publish updated requirements based on feedback</a:t>
          </a:r>
          <a:endParaRPr lang="en-US" sz="1200" dirty="0"/>
        </a:p>
      </dgm:t>
    </dgm:pt>
    <dgm:pt modelId="{FA378BDF-56C0-43BD-B6E4-DF3CF5785EB3}" type="parTrans" cxnId="{753BD51F-7276-44D6-9D61-EA8ACA560D93}">
      <dgm:prSet/>
      <dgm:spPr/>
      <dgm:t>
        <a:bodyPr/>
        <a:lstStyle/>
        <a:p>
          <a:endParaRPr lang="en-US"/>
        </a:p>
      </dgm:t>
    </dgm:pt>
    <dgm:pt modelId="{AAEB6A62-92FB-4266-820E-3CF52CFF2A1C}" type="sibTrans" cxnId="{753BD51F-7276-44D6-9D61-EA8ACA560D93}">
      <dgm:prSet/>
      <dgm:spPr/>
      <dgm:t>
        <a:bodyPr/>
        <a:lstStyle/>
        <a:p>
          <a:endParaRPr lang="en-US"/>
        </a:p>
      </dgm:t>
    </dgm:pt>
    <dgm:pt modelId="{89882CDE-A47D-4EEF-933B-917C6052343B}">
      <dgm:prSet phldrT="[Text]" custT="1"/>
      <dgm:spPr/>
      <dgm:t>
        <a:bodyPr/>
        <a:lstStyle/>
        <a:p>
          <a:r>
            <a:rPr lang="en-US" sz="1200" dirty="0" smtClean="0"/>
            <a:t>Requirements become applicable</a:t>
          </a:r>
          <a:endParaRPr lang="en-US" sz="1200" dirty="0"/>
        </a:p>
      </dgm:t>
    </dgm:pt>
    <dgm:pt modelId="{623C46E7-F2FC-4D46-AA75-82DFAC037C66}" type="parTrans" cxnId="{E0879E41-B708-45D5-BEC4-7DAF250AD1E2}">
      <dgm:prSet/>
      <dgm:spPr/>
      <dgm:t>
        <a:bodyPr/>
        <a:lstStyle/>
        <a:p>
          <a:endParaRPr lang="en-US"/>
        </a:p>
      </dgm:t>
    </dgm:pt>
    <dgm:pt modelId="{A67BA5EC-C663-4DE8-8157-E0933902F707}" type="sibTrans" cxnId="{E0879E41-B708-45D5-BEC4-7DAF250AD1E2}">
      <dgm:prSet/>
      <dgm:spPr/>
      <dgm:t>
        <a:bodyPr/>
        <a:lstStyle/>
        <a:p>
          <a:endParaRPr lang="en-US"/>
        </a:p>
      </dgm:t>
    </dgm:pt>
    <dgm:pt modelId="{D0840AD2-2A8B-4EAC-ACFB-01FF277B783E}" type="pres">
      <dgm:prSet presAssocID="{9C004C3F-E507-40FD-8DD4-45BA7154B21E}" presName="cycle" presStyleCnt="0">
        <dgm:presLayoutVars>
          <dgm:dir/>
          <dgm:resizeHandles val="exact"/>
        </dgm:presLayoutVars>
      </dgm:prSet>
      <dgm:spPr/>
      <dgm:t>
        <a:bodyPr/>
        <a:lstStyle/>
        <a:p>
          <a:endParaRPr lang="en-US"/>
        </a:p>
      </dgm:t>
    </dgm:pt>
    <dgm:pt modelId="{B27D3A62-39C7-4C0F-ACE9-C30BDA94BD18}" type="pres">
      <dgm:prSet presAssocID="{42EFCB27-F026-423D-99EB-78A67F118D13}" presName="node" presStyleLbl="node1" presStyleIdx="0" presStyleCnt="5">
        <dgm:presLayoutVars>
          <dgm:bulletEnabled val="1"/>
        </dgm:presLayoutVars>
      </dgm:prSet>
      <dgm:spPr/>
      <dgm:t>
        <a:bodyPr/>
        <a:lstStyle/>
        <a:p>
          <a:endParaRPr lang="en-US"/>
        </a:p>
      </dgm:t>
    </dgm:pt>
    <dgm:pt modelId="{5AB4061B-153F-4050-8060-E01CFCA2D79D}" type="pres">
      <dgm:prSet presAssocID="{42EFCB27-F026-423D-99EB-78A67F118D13}" presName="spNode" presStyleCnt="0"/>
      <dgm:spPr/>
    </dgm:pt>
    <dgm:pt modelId="{7458F54D-5143-4F35-ABDE-88ABE367E312}" type="pres">
      <dgm:prSet presAssocID="{8938495F-E56E-45DD-A27A-3BE49B3391CC}" presName="sibTrans" presStyleLbl="sibTrans1D1" presStyleIdx="0" presStyleCnt="5"/>
      <dgm:spPr/>
      <dgm:t>
        <a:bodyPr/>
        <a:lstStyle/>
        <a:p>
          <a:endParaRPr lang="en-US"/>
        </a:p>
      </dgm:t>
    </dgm:pt>
    <dgm:pt modelId="{2FB909E7-B322-43B9-8666-9C0096A1B9E7}" type="pres">
      <dgm:prSet presAssocID="{D54A374C-688B-4D5D-BED3-2E51CFB85708}" presName="node" presStyleLbl="node1" presStyleIdx="1" presStyleCnt="5">
        <dgm:presLayoutVars>
          <dgm:bulletEnabled val="1"/>
        </dgm:presLayoutVars>
      </dgm:prSet>
      <dgm:spPr/>
      <dgm:t>
        <a:bodyPr/>
        <a:lstStyle/>
        <a:p>
          <a:endParaRPr lang="en-US"/>
        </a:p>
      </dgm:t>
    </dgm:pt>
    <dgm:pt modelId="{801DBFDE-8883-4961-AB9F-C637912549D6}" type="pres">
      <dgm:prSet presAssocID="{D54A374C-688B-4D5D-BED3-2E51CFB85708}" presName="spNode" presStyleCnt="0"/>
      <dgm:spPr/>
    </dgm:pt>
    <dgm:pt modelId="{C974FEE2-587F-40B8-A76C-95D6409568B6}" type="pres">
      <dgm:prSet presAssocID="{A7640610-FECF-4F19-9588-F3764DD3A457}" presName="sibTrans" presStyleLbl="sibTrans1D1" presStyleIdx="1" presStyleCnt="5"/>
      <dgm:spPr/>
      <dgm:t>
        <a:bodyPr/>
        <a:lstStyle/>
        <a:p>
          <a:endParaRPr lang="en-US"/>
        </a:p>
      </dgm:t>
    </dgm:pt>
    <dgm:pt modelId="{01933162-07DC-44E1-9E35-B44E95C6FE6A}" type="pres">
      <dgm:prSet presAssocID="{8299F06D-DD43-4279-8B57-08E9BAD3048C}" presName="node" presStyleLbl="node1" presStyleIdx="2" presStyleCnt="5">
        <dgm:presLayoutVars>
          <dgm:bulletEnabled val="1"/>
        </dgm:presLayoutVars>
      </dgm:prSet>
      <dgm:spPr/>
      <dgm:t>
        <a:bodyPr/>
        <a:lstStyle/>
        <a:p>
          <a:endParaRPr lang="en-US"/>
        </a:p>
      </dgm:t>
    </dgm:pt>
    <dgm:pt modelId="{8F0B8D27-20A1-48C8-AD96-CCEDAB764680}" type="pres">
      <dgm:prSet presAssocID="{8299F06D-DD43-4279-8B57-08E9BAD3048C}" presName="spNode" presStyleCnt="0"/>
      <dgm:spPr/>
    </dgm:pt>
    <dgm:pt modelId="{EB3827AF-AF17-4B61-9F33-52F4088DA450}" type="pres">
      <dgm:prSet presAssocID="{B7D7EC38-43B2-497C-AAB0-FC154656990D}" presName="sibTrans" presStyleLbl="sibTrans1D1" presStyleIdx="2" presStyleCnt="5"/>
      <dgm:spPr/>
      <dgm:t>
        <a:bodyPr/>
        <a:lstStyle/>
        <a:p>
          <a:endParaRPr lang="en-US"/>
        </a:p>
      </dgm:t>
    </dgm:pt>
    <dgm:pt modelId="{D8AFB4D5-C837-4F84-B4CF-09EB4119F55D}" type="pres">
      <dgm:prSet presAssocID="{BADEA281-00FD-4759-9F1D-B08C1F94828B}" presName="node" presStyleLbl="node1" presStyleIdx="3" presStyleCnt="5">
        <dgm:presLayoutVars>
          <dgm:bulletEnabled val="1"/>
        </dgm:presLayoutVars>
      </dgm:prSet>
      <dgm:spPr/>
      <dgm:t>
        <a:bodyPr/>
        <a:lstStyle/>
        <a:p>
          <a:endParaRPr lang="en-US"/>
        </a:p>
      </dgm:t>
    </dgm:pt>
    <dgm:pt modelId="{07D315F3-91A1-414A-B6E9-5D172A36D183}" type="pres">
      <dgm:prSet presAssocID="{BADEA281-00FD-4759-9F1D-B08C1F94828B}" presName="spNode" presStyleCnt="0"/>
      <dgm:spPr/>
    </dgm:pt>
    <dgm:pt modelId="{EE8B058B-529F-44D3-B705-E26DFB1D1791}" type="pres">
      <dgm:prSet presAssocID="{AAEB6A62-92FB-4266-820E-3CF52CFF2A1C}" presName="sibTrans" presStyleLbl="sibTrans1D1" presStyleIdx="3" presStyleCnt="5"/>
      <dgm:spPr/>
      <dgm:t>
        <a:bodyPr/>
        <a:lstStyle/>
        <a:p>
          <a:endParaRPr lang="en-US"/>
        </a:p>
      </dgm:t>
    </dgm:pt>
    <dgm:pt modelId="{D08590B7-1CB0-4201-938C-784A9D409022}" type="pres">
      <dgm:prSet presAssocID="{89882CDE-A47D-4EEF-933B-917C6052343B}" presName="node" presStyleLbl="node1" presStyleIdx="4" presStyleCnt="5" custScaleX="114680">
        <dgm:presLayoutVars>
          <dgm:bulletEnabled val="1"/>
        </dgm:presLayoutVars>
      </dgm:prSet>
      <dgm:spPr/>
      <dgm:t>
        <a:bodyPr/>
        <a:lstStyle/>
        <a:p>
          <a:endParaRPr lang="en-US"/>
        </a:p>
      </dgm:t>
    </dgm:pt>
    <dgm:pt modelId="{080A2E9C-E423-4AB5-982C-56F823BB2C8E}" type="pres">
      <dgm:prSet presAssocID="{89882CDE-A47D-4EEF-933B-917C6052343B}" presName="spNode" presStyleCnt="0"/>
      <dgm:spPr/>
    </dgm:pt>
    <dgm:pt modelId="{2C8CD134-A206-40DA-B3C9-DC1202439BBA}" type="pres">
      <dgm:prSet presAssocID="{A67BA5EC-C663-4DE8-8157-E0933902F707}" presName="sibTrans" presStyleLbl="sibTrans1D1" presStyleIdx="4" presStyleCnt="5"/>
      <dgm:spPr/>
      <dgm:t>
        <a:bodyPr/>
        <a:lstStyle/>
        <a:p>
          <a:endParaRPr lang="en-US"/>
        </a:p>
      </dgm:t>
    </dgm:pt>
  </dgm:ptLst>
  <dgm:cxnLst>
    <dgm:cxn modelId="{748A5871-65CA-480F-9BFD-F7519072E763}" type="presOf" srcId="{8938495F-E56E-45DD-A27A-3BE49B3391CC}" destId="{7458F54D-5143-4F35-ABDE-88ABE367E312}" srcOrd="0" destOrd="0" presId="urn:microsoft.com/office/officeart/2005/8/layout/cycle5"/>
    <dgm:cxn modelId="{0E442296-FF72-452C-9723-BC6F8D316B60}" type="presOf" srcId="{D54A374C-688B-4D5D-BED3-2E51CFB85708}" destId="{2FB909E7-B322-43B9-8666-9C0096A1B9E7}" srcOrd="0" destOrd="0" presId="urn:microsoft.com/office/officeart/2005/8/layout/cycle5"/>
    <dgm:cxn modelId="{753BD51F-7276-44D6-9D61-EA8ACA560D93}" srcId="{9C004C3F-E507-40FD-8DD4-45BA7154B21E}" destId="{BADEA281-00FD-4759-9F1D-B08C1F94828B}" srcOrd="3" destOrd="0" parTransId="{FA378BDF-56C0-43BD-B6E4-DF3CF5785EB3}" sibTransId="{AAEB6A62-92FB-4266-820E-3CF52CFF2A1C}"/>
    <dgm:cxn modelId="{E4CB67A9-70F5-4589-A231-28710D771E47}" type="presOf" srcId="{42EFCB27-F026-423D-99EB-78A67F118D13}" destId="{B27D3A62-39C7-4C0F-ACE9-C30BDA94BD18}" srcOrd="0" destOrd="0" presId="urn:microsoft.com/office/officeart/2005/8/layout/cycle5"/>
    <dgm:cxn modelId="{090BDC39-0B11-434C-8674-65F7401A7A85}" srcId="{9C004C3F-E507-40FD-8DD4-45BA7154B21E}" destId="{D54A374C-688B-4D5D-BED3-2E51CFB85708}" srcOrd="1" destOrd="0" parTransId="{CA51E958-9422-485C-8FF7-75376AB1253E}" sibTransId="{A7640610-FECF-4F19-9588-F3764DD3A457}"/>
    <dgm:cxn modelId="{BA8A835F-BB6C-4591-8DC1-C3BF8A1CA0CF}" type="presOf" srcId="{BADEA281-00FD-4759-9F1D-B08C1F94828B}" destId="{D8AFB4D5-C837-4F84-B4CF-09EB4119F55D}" srcOrd="0" destOrd="0" presId="urn:microsoft.com/office/officeart/2005/8/layout/cycle5"/>
    <dgm:cxn modelId="{64D17411-98A6-4E0D-AB75-499DE36EAC32}" type="presOf" srcId="{B7D7EC38-43B2-497C-AAB0-FC154656990D}" destId="{EB3827AF-AF17-4B61-9F33-52F4088DA450}" srcOrd="0" destOrd="0" presId="urn:microsoft.com/office/officeart/2005/8/layout/cycle5"/>
    <dgm:cxn modelId="{C41EF6EF-55BF-482A-B7B1-78D2B6605844}" type="presOf" srcId="{A7640610-FECF-4F19-9588-F3764DD3A457}" destId="{C974FEE2-587F-40B8-A76C-95D6409568B6}" srcOrd="0" destOrd="0" presId="urn:microsoft.com/office/officeart/2005/8/layout/cycle5"/>
    <dgm:cxn modelId="{68B3C068-7E44-4006-8B0E-D8A41A7D5544}" type="presOf" srcId="{8299F06D-DD43-4279-8B57-08E9BAD3048C}" destId="{01933162-07DC-44E1-9E35-B44E95C6FE6A}" srcOrd="0" destOrd="0" presId="urn:microsoft.com/office/officeart/2005/8/layout/cycle5"/>
    <dgm:cxn modelId="{27C49DA4-87E7-4370-AC7E-4DC7BE70B833}" srcId="{9C004C3F-E507-40FD-8DD4-45BA7154B21E}" destId="{8299F06D-DD43-4279-8B57-08E9BAD3048C}" srcOrd="2" destOrd="0" parTransId="{7F724BEF-1325-4641-A532-31EA23BDEEB4}" sibTransId="{B7D7EC38-43B2-497C-AAB0-FC154656990D}"/>
    <dgm:cxn modelId="{D73B7A83-EAF7-4CCA-A5FB-CA6FA20BBD95}" type="presOf" srcId="{9C004C3F-E507-40FD-8DD4-45BA7154B21E}" destId="{D0840AD2-2A8B-4EAC-ACFB-01FF277B783E}" srcOrd="0" destOrd="0" presId="urn:microsoft.com/office/officeart/2005/8/layout/cycle5"/>
    <dgm:cxn modelId="{E0879E41-B708-45D5-BEC4-7DAF250AD1E2}" srcId="{9C004C3F-E507-40FD-8DD4-45BA7154B21E}" destId="{89882CDE-A47D-4EEF-933B-917C6052343B}" srcOrd="4" destOrd="0" parTransId="{623C46E7-F2FC-4D46-AA75-82DFAC037C66}" sibTransId="{A67BA5EC-C663-4DE8-8157-E0933902F707}"/>
    <dgm:cxn modelId="{6924A8D1-793E-4DF4-B478-91D6C88ADA1E}" srcId="{9C004C3F-E507-40FD-8DD4-45BA7154B21E}" destId="{42EFCB27-F026-423D-99EB-78A67F118D13}" srcOrd="0" destOrd="0" parTransId="{43236ACD-6428-4DCA-8592-7EC3C080E76A}" sibTransId="{8938495F-E56E-45DD-A27A-3BE49B3391CC}"/>
    <dgm:cxn modelId="{C8E26030-4F4E-4AF9-9FE6-C93B1AD681F7}" type="presOf" srcId="{A67BA5EC-C663-4DE8-8157-E0933902F707}" destId="{2C8CD134-A206-40DA-B3C9-DC1202439BBA}" srcOrd="0" destOrd="0" presId="urn:microsoft.com/office/officeart/2005/8/layout/cycle5"/>
    <dgm:cxn modelId="{E322CE2D-8E72-4331-A026-650A8FC0B96E}" type="presOf" srcId="{89882CDE-A47D-4EEF-933B-917C6052343B}" destId="{D08590B7-1CB0-4201-938C-784A9D409022}" srcOrd="0" destOrd="0" presId="urn:microsoft.com/office/officeart/2005/8/layout/cycle5"/>
    <dgm:cxn modelId="{F313F903-5109-4C7C-8222-9F062BAACCC8}" type="presOf" srcId="{AAEB6A62-92FB-4266-820E-3CF52CFF2A1C}" destId="{EE8B058B-529F-44D3-B705-E26DFB1D1791}" srcOrd="0" destOrd="0" presId="urn:microsoft.com/office/officeart/2005/8/layout/cycle5"/>
    <dgm:cxn modelId="{E6250402-6DCE-4367-9946-DA74BEC6D86F}" type="presParOf" srcId="{D0840AD2-2A8B-4EAC-ACFB-01FF277B783E}" destId="{B27D3A62-39C7-4C0F-ACE9-C30BDA94BD18}" srcOrd="0" destOrd="0" presId="urn:microsoft.com/office/officeart/2005/8/layout/cycle5"/>
    <dgm:cxn modelId="{B7F87034-9CE5-46E6-AAC1-D29410636195}" type="presParOf" srcId="{D0840AD2-2A8B-4EAC-ACFB-01FF277B783E}" destId="{5AB4061B-153F-4050-8060-E01CFCA2D79D}" srcOrd="1" destOrd="0" presId="urn:microsoft.com/office/officeart/2005/8/layout/cycle5"/>
    <dgm:cxn modelId="{A0C988A7-98FE-4D77-B490-CA0209D54422}" type="presParOf" srcId="{D0840AD2-2A8B-4EAC-ACFB-01FF277B783E}" destId="{7458F54D-5143-4F35-ABDE-88ABE367E312}" srcOrd="2" destOrd="0" presId="urn:microsoft.com/office/officeart/2005/8/layout/cycle5"/>
    <dgm:cxn modelId="{7D904191-226D-4640-BF21-EB9EE7344765}" type="presParOf" srcId="{D0840AD2-2A8B-4EAC-ACFB-01FF277B783E}" destId="{2FB909E7-B322-43B9-8666-9C0096A1B9E7}" srcOrd="3" destOrd="0" presId="urn:microsoft.com/office/officeart/2005/8/layout/cycle5"/>
    <dgm:cxn modelId="{FE4FB951-4860-49CD-BA1C-AC90B5023AB4}" type="presParOf" srcId="{D0840AD2-2A8B-4EAC-ACFB-01FF277B783E}" destId="{801DBFDE-8883-4961-AB9F-C637912549D6}" srcOrd="4" destOrd="0" presId="urn:microsoft.com/office/officeart/2005/8/layout/cycle5"/>
    <dgm:cxn modelId="{F6A84FA8-0DE3-4E8F-A7E0-BD7EEF4F6BE5}" type="presParOf" srcId="{D0840AD2-2A8B-4EAC-ACFB-01FF277B783E}" destId="{C974FEE2-587F-40B8-A76C-95D6409568B6}" srcOrd="5" destOrd="0" presId="urn:microsoft.com/office/officeart/2005/8/layout/cycle5"/>
    <dgm:cxn modelId="{F42DF653-4C8A-41F0-B6D1-B78187317B5D}" type="presParOf" srcId="{D0840AD2-2A8B-4EAC-ACFB-01FF277B783E}" destId="{01933162-07DC-44E1-9E35-B44E95C6FE6A}" srcOrd="6" destOrd="0" presId="urn:microsoft.com/office/officeart/2005/8/layout/cycle5"/>
    <dgm:cxn modelId="{B3402470-7E4B-4E31-BD00-BEF0E5A28563}" type="presParOf" srcId="{D0840AD2-2A8B-4EAC-ACFB-01FF277B783E}" destId="{8F0B8D27-20A1-48C8-AD96-CCEDAB764680}" srcOrd="7" destOrd="0" presId="urn:microsoft.com/office/officeart/2005/8/layout/cycle5"/>
    <dgm:cxn modelId="{D2E7F792-C375-437F-B7C2-056F790E19C9}" type="presParOf" srcId="{D0840AD2-2A8B-4EAC-ACFB-01FF277B783E}" destId="{EB3827AF-AF17-4B61-9F33-52F4088DA450}" srcOrd="8" destOrd="0" presId="urn:microsoft.com/office/officeart/2005/8/layout/cycle5"/>
    <dgm:cxn modelId="{11CE1F5D-83F2-4E47-8889-CDF160A81FE4}" type="presParOf" srcId="{D0840AD2-2A8B-4EAC-ACFB-01FF277B783E}" destId="{D8AFB4D5-C837-4F84-B4CF-09EB4119F55D}" srcOrd="9" destOrd="0" presId="urn:microsoft.com/office/officeart/2005/8/layout/cycle5"/>
    <dgm:cxn modelId="{99DA89BF-A18C-4225-99E4-A619A0F3757A}" type="presParOf" srcId="{D0840AD2-2A8B-4EAC-ACFB-01FF277B783E}" destId="{07D315F3-91A1-414A-B6E9-5D172A36D183}" srcOrd="10" destOrd="0" presId="urn:microsoft.com/office/officeart/2005/8/layout/cycle5"/>
    <dgm:cxn modelId="{426E5AFF-2D35-4426-B2B2-F75B12997DB6}" type="presParOf" srcId="{D0840AD2-2A8B-4EAC-ACFB-01FF277B783E}" destId="{EE8B058B-529F-44D3-B705-E26DFB1D1791}" srcOrd="11" destOrd="0" presId="urn:microsoft.com/office/officeart/2005/8/layout/cycle5"/>
    <dgm:cxn modelId="{EDDB9C7B-26E9-45D2-9C4B-672BC1D3C80A}" type="presParOf" srcId="{D0840AD2-2A8B-4EAC-ACFB-01FF277B783E}" destId="{D08590B7-1CB0-4201-938C-784A9D409022}" srcOrd="12" destOrd="0" presId="urn:microsoft.com/office/officeart/2005/8/layout/cycle5"/>
    <dgm:cxn modelId="{3BE6362C-13E3-42B4-946A-ACCFF55111E1}" type="presParOf" srcId="{D0840AD2-2A8B-4EAC-ACFB-01FF277B783E}" destId="{080A2E9C-E423-4AB5-982C-56F823BB2C8E}" srcOrd="13" destOrd="0" presId="urn:microsoft.com/office/officeart/2005/8/layout/cycle5"/>
    <dgm:cxn modelId="{A63CC0F2-212F-4D4A-9263-A5E500FB70F1}" type="presParOf" srcId="{D0840AD2-2A8B-4EAC-ACFB-01FF277B783E}" destId="{2C8CD134-A206-40DA-B3C9-DC1202439BBA}" srcOrd="14" destOrd="0" presId="urn:microsoft.com/office/officeart/2005/8/layout/cycle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C86F060-24A6-4F97-A417-EC030A677DD3}" type="doc">
      <dgm:prSet loTypeId="urn:microsoft.com/office/officeart/2005/8/layout/lProcess2" loCatId="relationship" qsTypeId="urn:microsoft.com/office/officeart/2005/8/quickstyle/3d2" qsCatId="3D" csTypeId="urn:microsoft.com/office/officeart/2005/8/colors/accent1_2#8" csCatId="accent1" phldr="1"/>
      <dgm:spPr/>
      <dgm:t>
        <a:bodyPr/>
        <a:lstStyle/>
        <a:p>
          <a:endParaRPr lang="en-US"/>
        </a:p>
      </dgm:t>
    </dgm:pt>
    <dgm:pt modelId="{1FCC9D51-A4F1-4B0A-91AA-1D4A700C9B6F}">
      <dgm:prSet phldrT="[Text]"/>
      <dgm:spPr/>
      <dgm:t>
        <a:bodyPr/>
        <a:lstStyle/>
        <a:p>
          <a:r>
            <a:rPr lang="en-US" dirty="0" smtClean="0"/>
            <a:t>Windows Logo Kit</a:t>
          </a:r>
          <a:endParaRPr lang="en-US" dirty="0"/>
        </a:p>
      </dgm:t>
    </dgm:pt>
    <dgm:pt modelId="{8450385E-030D-4BD2-8800-59E1ED4B3DBB}" type="parTrans" cxnId="{88A5DB63-C714-4183-B46E-702F37F6065C}">
      <dgm:prSet/>
      <dgm:spPr/>
      <dgm:t>
        <a:bodyPr/>
        <a:lstStyle/>
        <a:p>
          <a:endParaRPr lang="en-US"/>
        </a:p>
      </dgm:t>
    </dgm:pt>
    <dgm:pt modelId="{299A5AB2-0B2F-46EA-8925-60EB52917158}" type="sibTrans" cxnId="{88A5DB63-C714-4183-B46E-702F37F6065C}">
      <dgm:prSet/>
      <dgm:spPr/>
      <dgm:t>
        <a:bodyPr/>
        <a:lstStyle/>
        <a:p>
          <a:endParaRPr lang="en-US"/>
        </a:p>
      </dgm:t>
    </dgm:pt>
    <dgm:pt modelId="{7E441475-1498-483E-B084-53DB178EF26C}" type="pres">
      <dgm:prSet presAssocID="{BC86F060-24A6-4F97-A417-EC030A677DD3}" presName="theList" presStyleCnt="0">
        <dgm:presLayoutVars>
          <dgm:dir/>
          <dgm:animLvl val="lvl"/>
          <dgm:resizeHandles val="exact"/>
        </dgm:presLayoutVars>
      </dgm:prSet>
      <dgm:spPr/>
      <dgm:t>
        <a:bodyPr/>
        <a:lstStyle/>
        <a:p>
          <a:endParaRPr lang="en-US"/>
        </a:p>
      </dgm:t>
    </dgm:pt>
    <dgm:pt modelId="{7AC49DF4-9754-4105-A177-22E07D2484CF}" type="pres">
      <dgm:prSet presAssocID="{1FCC9D51-A4F1-4B0A-91AA-1D4A700C9B6F}" presName="compNode" presStyleCnt="0"/>
      <dgm:spPr/>
    </dgm:pt>
    <dgm:pt modelId="{0282324B-2E8C-435B-B9EC-3788974E087B}" type="pres">
      <dgm:prSet presAssocID="{1FCC9D51-A4F1-4B0A-91AA-1D4A700C9B6F}" presName="aNode" presStyleLbl="bgShp" presStyleIdx="0" presStyleCnt="1" custLinFactNeighborX="1250"/>
      <dgm:spPr/>
      <dgm:t>
        <a:bodyPr/>
        <a:lstStyle/>
        <a:p>
          <a:endParaRPr lang="en-US"/>
        </a:p>
      </dgm:t>
    </dgm:pt>
    <dgm:pt modelId="{55C56B00-9277-43C2-A3BA-29AA157DE9C2}" type="pres">
      <dgm:prSet presAssocID="{1FCC9D51-A4F1-4B0A-91AA-1D4A700C9B6F}" presName="textNode" presStyleLbl="bgShp" presStyleIdx="0" presStyleCnt="1"/>
      <dgm:spPr/>
      <dgm:t>
        <a:bodyPr/>
        <a:lstStyle/>
        <a:p>
          <a:endParaRPr lang="en-US"/>
        </a:p>
      </dgm:t>
    </dgm:pt>
    <dgm:pt modelId="{99C3D5E8-CD54-4EE1-BD08-E2FE1F894D20}" type="pres">
      <dgm:prSet presAssocID="{1FCC9D51-A4F1-4B0A-91AA-1D4A700C9B6F}" presName="compChildNode" presStyleCnt="0"/>
      <dgm:spPr/>
    </dgm:pt>
    <dgm:pt modelId="{52D799F5-2DF6-4949-BD04-F1B073CB5749}" type="pres">
      <dgm:prSet presAssocID="{1FCC9D51-A4F1-4B0A-91AA-1D4A700C9B6F}" presName="theInnerList" presStyleCnt="0"/>
      <dgm:spPr/>
    </dgm:pt>
  </dgm:ptLst>
  <dgm:cxnLst>
    <dgm:cxn modelId="{20FC369D-A547-406E-B5AE-B162B9A1FE9D}" type="presOf" srcId="{1FCC9D51-A4F1-4B0A-91AA-1D4A700C9B6F}" destId="{0282324B-2E8C-435B-B9EC-3788974E087B}" srcOrd="0" destOrd="0" presId="urn:microsoft.com/office/officeart/2005/8/layout/lProcess2"/>
    <dgm:cxn modelId="{88A5DB63-C714-4183-B46E-702F37F6065C}" srcId="{BC86F060-24A6-4F97-A417-EC030A677DD3}" destId="{1FCC9D51-A4F1-4B0A-91AA-1D4A700C9B6F}" srcOrd="0" destOrd="0" parTransId="{8450385E-030D-4BD2-8800-59E1ED4B3DBB}" sibTransId="{299A5AB2-0B2F-46EA-8925-60EB52917158}"/>
    <dgm:cxn modelId="{F50ED7E7-4AE6-4C4D-AC24-4E01858683D4}" type="presOf" srcId="{BC86F060-24A6-4F97-A417-EC030A677DD3}" destId="{7E441475-1498-483E-B084-53DB178EF26C}" srcOrd="0" destOrd="0" presId="urn:microsoft.com/office/officeart/2005/8/layout/lProcess2"/>
    <dgm:cxn modelId="{935795C5-1D86-4005-8DA4-3EE11BEA3FDB}" type="presOf" srcId="{1FCC9D51-A4F1-4B0A-91AA-1D4A700C9B6F}" destId="{55C56B00-9277-43C2-A3BA-29AA157DE9C2}" srcOrd="1" destOrd="0" presId="urn:microsoft.com/office/officeart/2005/8/layout/lProcess2"/>
    <dgm:cxn modelId="{F6EC255D-FCFC-4496-A074-CF77CA8F55B7}" type="presParOf" srcId="{7E441475-1498-483E-B084-53DB178EF26C}" destId="{7AC49DF4-9754-4105-A177-22E07D2484CF}" srcOrd="0" destOrd="0" presId="urn:microsoft.com/office/officeart/2005/8/layout/lProcess2"/>
    <dgm:cxn modelId="{859183DF-ACE8-4315-A94E-ABF655E5A632}" type="presParOf" srcId="{7AC49DF4-9754-4105-A177-22E07D2484CF}" destId="{0282324B-2E8C-435B-B9EC-3788974E087B}" srcOrd="0" destOrd="0" presId="urn:microsoft.com/office/officeart/2005/8/layout/lProcess2"/>
    <dgm:cxn modelId="{92555BDF-E884-46B5-A635-A81CB3DB9067}" type="presParOf" srcId="{7AC49DF4-9754-4105-A177-22E07D2484CF}" destId="{55C56B00-9277-43C2-A3BA-29AA157DE9C2}" srcOrd="1" destOrd="0" presId="urn:microsoft.com/office/officeart/2005/8/layout/lProcess2"/>
    <dgm:cxn modelId="{A22FD4D9-68B4-4DBD-B3C2-686C58844FFE}" type="presParOf" srcId="{7AC49DF4-9754-4105-A177-22E07D2484CF}" destId="{99C3D5E8-CD54-4EE1-BD08-E2FE1F894D20}" srcOrd="2" destOrd="0" presId="urn:microsoft.com/office/officeart/2005/8/layout/lProcess2"/>
    <dgm:cxn modelId="{F0C5906C-38EF-47E6-9508-70FD2D7CD6DC}" type="presParOf" srcId="{99C3D5E8-CD54-4EE1-BD08-E2FE1F894D20}" destId="{52D799F5-2DF6-4949-BD04-F1B073CB5749}" srcOrd="0" destOrd="0" presId="urn:microsoft.com/office/officeart/2005/8/layout/lProcess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5A3B568-14F1-4D7B-B82F-FB6F249AC8B5}" type="doc">
      <dgm:prSet loTypeId="urn:microsoft.com/office/officeart/2005/8/layout/lProcess2" loCatId="relationship" qsTypeId="urn:microsoft.com/office/officeart/2005/8/quickstyle/simple3" qsCatId="simple" csTypeId="urn:microsoft.com/office/officeart/2005/8/colors/accent1_2#9" csCatId="accent1" phldr="1"/>
      <dgm:spPr/>
      <dgm:t>
        <a:bodyPr/>
        <a:lstStyle/>
        <a:p>
          <a:endParaRPr lang="en-US"/>
        </a:p>
      </dgm:t>
    </dgm:pt>
    <dgm:pt modelId="{05630C21-B276-4A97-9A50-B9B21B84D456}">
      <dgm:prSet phldrT="[Text]"/>
      <dgm:spPr/>
      <dgm:t>
        <a:bodyPr/>
        <a:lstStyle/>
        <a:p>
          <a:r>
            <a:rPr lang="en-US" dirty="0" smtClean="0"/>
            <a:t>Logo/Device Features</a:t>
          </a:r>
          <a:endParaRPr lang="en-US" dirty="0"/>
        </a:p>
      </dgm:t>
    </dgm:pt>
    <dgm:pt modelId="{13A16FE4-68E3-49E3-8260-B5B36D9D89F9}" type="parTrans" cxnId="{2D088A5A-BD64-47C4-B84D-9CD4445A6D84}">
      <dgm:prSet/>
      <dgm:spPr/>
      <dgm:t>
        <a:bodyPr/>
        <a:lstStyle/>
        <a:p>
          <a:endParaRPr lang="en-US"/>
        </a:p>
      </dgm:t>
    </dgm:pt>
    <dgm:pt modelId="{47633B49-335C-43FA-9454-CFEFA74A3FCC}" type="sibTrans" cxnId="{2D088A5A-BD64-47C4-B84D-9CD4445A6D84}">
      <dgm:prSet/>
      <dgm:spPr/>
      <dgm:t>
        <a:bodyPr/>
        <a:lstStyle/>
        <a:p>
          <a:endParaRPr lang="en-US"/>
        </a:p>
      </dgm:t>
    </dgm:pt>
    <dgm:pt modelId="{6EEE0BE8-7B02-4039-8597-A7B42DBF3BC0}">
      <dgm:prSet phldrT="[Text]"/>
      <dgm:spPr/>
      <dgm:t>
        <a:bodyPr/>
        <a:lstStyle/>
        <a:p>
          <a:r>
            <a:rPr lang="en-US" dirty="0" smtClean="0"/>
            <a:t>WTT</a:t>
          </a:r>
          <a:endParaRPr lang="en-US" dirty="0"/>
        </a:p>
      </dgm:t>
    </dgm:pt>
    <dgm:pt modelId="{30BCDB02-F56C-4C33-9D80-2DB8AE8A44D1}" type="parTrans" cxnId="{02389849-FBCB-4658-8C8D-DB2B0B132F5C}">
      <dgm:prSet/>
      <dgm:spPr/>
      <dgm:t>
        <a:bodyPr/>
        <a:lstStyle/>
        <a:p>
          <a:endParaRPr lang="en-US"/>
        </a:p>
      </dgm:t>
    </dgm:pt>
    <dgm:pt modelId="{9326351F-4ED8-4A83-8A90-A07D989084B6}" type="sibTrans" cxnId="{02389849-FBCB-4658-8C8D-DB2B0B132F5C}">
      <dgm:prSet/>
      <dgm:spPr/>
      <dgm:t>
        <a:bodyPr/>
        <a:lstStyle/>
        <a:p>
          <a:endParaRPr lang="en-US"/>
        </a:p>
      </dgm:t>
    </dgm:pt>
    <dgm:pt modelId="{CED1DBB3-E117-412D-B0B7-FE32E6EE513E}">
      <dgm:prSet phldrT="[Text]"/>
      <dgm:spPr/>
      <dgm:t>
        <a:bodyPr/>
        <a:lstStyle/>
        <a:p>
          <a:r>
            <a:rPr lang="en-US" dirty="0" smtClean="0"/>
            <a:t>Driver Test Manger</a:t>
          </a:r>
          <a:endParaRPr lang="en-US" dirty="0"/>
        </a:p>
      </dgm:t>
    </dgm:pt>
    <dgm:pt modelId="{C6F0E20D-73DC-40ED-9512-7BBEC4871762}" type="parTrans" cxnId="{E4A7BDC7-C61E-49FF-B5A7-3500976A02A0}">
      <dgm:prSet/>
      <dgm:spPr/>
      <dgm:t>
        <a:bodyPr/>
        <a:lstStyle/>
        <a:p>
          <a:endParaRPr lang="en-US"/>
        </a:p>
      </dgm:t>
    </dgm:pt>
    <dgm:pt modelId="{000196D5-CEA5-4848-A2B0-724BE7546168}" type="sibTrans" cxnId="{E4A7BDC7-C61E-49FF-B5A7-3500976A02A0}">
      <dgm:prSet/>
      <dgm:spPr/>
      <dgm:t>
        <a:bodyPr/>
        <a:lstStyle/>
        <a:p>
          <a:endParaRPr lang="en-US"/>
        </a:p>
      </dgm:t>
    </dgm:pt>
    <dgm:pt modelId="{D3304416-963B-486A-BA56-E01C466F0CBD}" type="pres">
      <dgm:prSet presAssocID="{05A3B568-14F1-4D7B-B82F-FB6F249AC8B5}" presName="theList" presStyleCnt="0">
        <dgm:presLayoutVars>
          <dgm:dir/>
          <dgm:animLvl val="lvl"/>
          <dgm:resizeHandles val="exact"/>
        </dgm:presLayoutVars>
      </dgm:prSet>
      <dgm:spPr/>
      <dgm:t>
        <a:bodyPr/>
        <a:lstStyle/>
        <a:p>
          <a:endParaRPr lang="en-US"/>
        </a:p>
      </dgm:t>
    </dgm:pt>
    <dgm:pt modelId="{1FBB5F32-E9A2-4E3D-9ECD-777552EE7ACD}" type="pres">
      <dgm:prSet presAssocID="{CED1DBB3-E117-412D-B0B7-FE32E6EE513E}" presName="compNode" presStyleCnt="0"/>
      <dgm:spPr/>
    </dgm:pt>
    <dgm:pt modelId="{12786948-ADC9-447E-8DF0-CA94BF976CEF}" type="pres">
      <dgm:prSet presAssocID="{CED1DBB3-E117-412D-B0B7-FE32E6EE513E}" presName="aNode" presStyleLbl="bgShp" presStyleIdx="0" presStyleCnt="1"/>
      <dgm:spPr/>
      <dgm:t>
        <a:bodyPr/>
        <a:lstStyle/>
        <a:p>
          <a:endParaRPr lang="en-US"/>
        </a:p>
      </dgm:t>
    </dgm:pt>
    <dgm:pt modelId="{C07C1AB3-8A92-4412-A6A0-26F555099449}" type="pres">
      <dgm:prSet presAssocID="{CED1DBB3-E117-412D-B0B7-FE32E6EE513E}" presName="textNode" presStyleLbl="bgShp" presStyleIdx="0" presStyleCnt="1"/>
      <dgm:spPr/>
      <dgm:t>
        <a:bodyPr/>
        <a:lstStyle/>
        <a:p>
          <a:endParaRPr lang="en-US"/>
        </a:p>
      </dgm:t>
    </dgm:pt>
    <dgm:pt modelId="{40E1C5BC-BE31-4FB6-B803-6E9FDDD3F40A}" type="pres">
      <dgm:prSet presAssocID="{CED1DBB3-E117-412D-B0B7-FE32E6EE513E}" presName="compChildNode" presStyleCnt="0"/>
      <dgm:spPr/>
    </dgm:pt>
    <dgm:pt modelId="{A482AFE3-8356-4C77-BBBD-937FA39BA874}" type="pres">
      <dgm:prSet presAssocID="{CED1DBB3-E117-412D-B0B7-FE32E6EE513E}" presName="theInnerList" presStyleCnt="0"/>
      <dgm:spPr/>
    </dgm:pt>
    <dgm:pt modelId="{7416B956-D2A4-4B2E-9620-99B1E9B23EB8}" type="pres">
      <dgm:prSet presAssocID="{05630C21-B276-4A97-9A50-B9B21B84D456}" presName="childNode" presStyleLbl="node1" presStyleIdx="0" presStyleCnt="2">
        <dgm:presLayoutVars>
          <dgm:bulletEnabled val="1"/>
        </dgm:presLayoutVars>
      </dgm:prSet>
      <dgm:spPr/>
      <dgm:t>
        <a:bodyPr/>
        <a:lstStyle/>
        <a:p>
          <a:endParaRPr lang="en-US"/>
        </a:p>
      </dgm:t>
    </dgm:pt>
    <dgm:pt modelId="{F2E27E46-5ED3-4FF0-9123-CAA62FBEB6FC}" type="pres">
      <dgm:prSet presAssocID="{05630C21-B276-4A97-9A50-B9B21B84D456}" presName="aSpace2" presStyleCnt="0"/>
      <dgm:spPr/>
    </dgm:pt>
    <dgm:pt modelId="{7DB340E7-391C-437C-905B-63B056EF96D2}" type="pres">
      <dgm:prSet presAssocID="{6EEE0BE8-7B02-4039-8597-A7B42DBF3BC0}" presName="childNode" presStyleLbl="node1" presStyleIdx="1" presStyleCnt="2">
        <dgm:presLayoutVars>
          <dgm:bulletEnabled val="1"/>
        </dgm:presLayoutVars>
      </dgm:prSet>
      <dgm:spPr/>
      <dgm:t>
        <a:bodyPr/>
        <a:lstStyle/>
        <a:p>
          <a:endParaRPr lang="en-US"/>
        </a:p>
      </dgm:t>
    </dgm:pt>
  </dgm:ptLst>
  <dgm:cxnLst>
    <dgm:cxn modelId="{BBDA2CAE-1888-4A38-9A94-93BDF03E9B8B}" type="presOf" srcId="{05A3B568-14F1-4D7B-B82F-FB6F249AC8B5}" destId="{D3304416-963B-486A-BA56-E01C466F0CBD}" srcOrd="0" destOrd="0" presId="urn:microsoft.com/office/officeart/2005/8/layout/lProcess2"/>
    <dgm:cxn modelId="{02389849-FBCB-4658-8C8D-DB2B0B132F5C}" srcId="{CED1DBB3-E117-412D-B0B7-FE32E6EE513E}" destId="{6EEE0BE8-7B02-4039-8597-A7B42DBF3BC0}" srcOrd="1" destOrd="0" parTransId="{30BCDB02-F56C-4C33-9D80-2DB8AE8A44D1}" sibTransId="{9326351F-4ED8-4A83-8A90-A07D989084B6}"/>
    <dgm:cxn modelId="{758E879B-D9C6-48C9-A9FE-F34B6D9BDECE}" type="presOf" srcId="{CED1DBB3-E117-412D-B0B7-FE32E6EE513E}" destId="{C07C1AB3-8A92-4412-A6A0-26F555099449}" srcOrd="1" destOrd="0" presId="urn:microsoft.com/office/officeart/2005/8/layout/lProcess2"/>
    <dgm:cxn modelId="{E4A7BDC7-C61E-49FF-B5A7-3500976A02A0}" srcId="{05A3B568-14F1-4D7B-B82F-FB6F249AC8B5}" destId="{CED1DBB3-E117-412D-B0B7-FE32E6EE513E}" srcOrd="0" destOrd="0" parTransId="{C6F0E20D-73DC-40ED-9512-7BBEC4871762}" sibTransId="{000196D5-CEA5-4848-A2B0-724BE7546168}"/>
    <dgm:cxn modelId="{FDC3119C-DC23-4428-9891-D9566E2B73D7}" type="presOf" srcId="{CED1DBB3-E117-412D-B0B7-FE32E6EE513E}" destId="{12786948-ADC9-447E-8DF0-CA94BF976CEF}" srcOrd="0" destOrd="0" presId="urn:microsoft.com/office/officeart/2005/8/layout/lProcess2"/>
    <dgm:cxn modelId="{AD32428C-9229-48D1-AC9B-15248FDCE00A}" type="presOf" srcId="{05630C21-B276-4A97-9A50-B9B21B84D456}" destId="{7416B956-D2A4-4B2E-9620-99B1E9B23EB8}" srcOrd="0" destOrd="0" presId="urn:microsoft.com/office/officeart/2005/8/layout/lProcess2"/>
    <dgm:cxn modelId="{D89E876A-4694-4273-9376-77ED12CDF5B6}" type="presOf" srcId="{6EEE0BE8-7B02-4039-8597-A7B42DBF3BC0}" destId="{7DB340E7-391C-437C-905B-63B056EF96D2}" srcOrd="0" destOrd="0" presId="urn:microsoft.com/office/officeart/2005/8/layout/lProcess2"/>
    <dgm:cxn modelId="{2D088A5A-BD64-47C4-B84D-9CD4445A6D84}" srcId="{CED1DBB3-E117-412D-B0B7-FE32E6EE513E}" destId="{05630C21-B276-4A97-9A50-B9B21B84D456}" srcOrd="0" destOrd="0" parTransId="{13A16FE4-68E3-49E3-8260-B5B36D9D89F9}" sibTransId="{47633B49-335C-43FA-9454-CFEFA74A3FCC}"/>
    <dgm:cxn modelId="{715B3331-25F3-410E-93F2-6B827953771D}" type="presParOf" srcId="{D3304416-963B-486A-BA56-E01C466F0CBD}" destId="{1FBB5F32-E9A2-4E3D-9ECD-777552EE7ACD}" srcOrd="0" destOrd="0" presId="urn:microsoft.com/office/officeart/2005/8/layout/lProcess2"/>
    <dgm:cxn modelId="{A0E6466D-9399-4A0E-BF06-5B9DFCBDA3CA}" type="presParOf" srcId="{1FBB5F32-E9A2-4E3D-9ECD-777552EE7ACD}" destId="{12786948-ADC9-447E-8DF0-CA94BF976CEF}" srcOrd="0" destOrd="0" presId="urn:microsoft.com/office/officeart/2005/8/layout/lProcess2"/>
    <dgm:cxn modelId="{9E456310-4A82-4934-8B9D-598FCC529FA3}" type="presParOf" srcId="{1FBB5F32-E9A2-4E3D-9ECD-777552EE7ACD}" destId="{C07C1AB3-8A92-4412-A6A0-26F555099449}" srcOrd="1" destOrd="0" presId="urn:microsoft.com/office/officeart/2005/8/layout/lProcess2"/>
    <dgm:cxn modelId="{343DDAD8-2E82-4D91-A6F1-7F797D7CAFBC}" type="presParOf" srcId="{1FBB5F32-E9A2-4E3D-9ECD-777552EE7ACD}" destId="{40E1C5BC-BE31-4FB6-B803-6E9FDDD3F40A}" srcOrd="2" destOrd="0" presId="urn:microsoft.com/office/officeart/2005/8/layout/lProcess2"/>
    <dgm:cxn modelId="{2D16A86F-BB7D-4924-B687-750566082791}" type="presParOf" srcId="{40E1C5BC-BE31-4FB6-B803-6E9FDDD3F40A}" destId="{A482AFE3-8356-4C77-BBBD-937FA39BA874}" srcOrd="0" destOrd="0" presId="urn:microsoft.com/office/officeart/2005/8/layout/lProcess2"/>
    <dgm:cxn modelId="{DF358AA8-F79E-4746-84C1-3958295BF733}" type="presParOf" srcId="{A482AFE3-8356-4C77-BBBD-937FA39BA874}" destId="{7416B956-D2A4-4B2E-9620-99B1E9B23EB8}" srcOrd="0" destOrd="0" presId="urn:microsoft.com/office/officeart/2005/8/layout/lProcess2"/>
    <dgm:cxn modelId="{85BD709F-246C-4074-A8EF-EC46CB215832}" type="presParOf" srcId="{A482AFE3-8356-4C77-BBBD-937FA39BA874}" destId="{F2E27E46-5ED3-4FF0-9123-CAA62FBEB6FC}" srcOrd="1" destOrd="0" presId="urn:microsoft.com/office/officeart/2005/8/layout/lProcess2"/>
    <dgm:cxn modelId="{E7C43F3E-A2B7-49F6-B088-E3FB4011FDBE}" type="presParOf" srcId="{A482AFE3-8356-4C77-BBBD-937FA39BA874}" destId="{7DB340E7-391C-437C-905B-63B056EF96D2}" srcOrd="2" destOrd="0" presId="urn:microsoft.com/office/officeart/2005/8/layout/lProcess2"/>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EED444A-7184-4DEB-A98F-F5E4FA80FC10}" type="doc">
      <dgm:prSet loTypeId="urn:microsoft.com/office/officeart/2005/8/layout/default" loCatId="list" qsTypeId="urn:microsoft.com/office/officeart/2005/8/quickstyle/simple3" qsCatId="simple" csTypeId="urn:microsoft.com/office/officeart/2005/8/colors/accent1_2#10" csCatId="accent1" phldr="1"/>
      <dgm:spPr/>
      <dgm:t>
        <a:bodyPr/>
        <a:lstStyle/>
        <a:p>
          <a:endParaRPr lang="en-US"/>
        </a:p>
      </dgm:t>
    </dgm:pt>
    <dgm:pt modelId="{408DD9E0-32DB-4D49-AE0C-2CB4608BDE41}">
      <dgm:prSet phldrT="[Text]"/>
      <dgm:spPr/>
      <dgm:t>
        <a:bodyPr/>
        <a:lstStyle/>
        <a:p>
          <a:r>
            <a:rPr lang="en-US" dirty="0" smtClean="0"/>
            <a:t>Test Kit</a:t>
          </a:r>
          <a:endParaRPr lang="en-US" dirty="0"/>
        </a:p>
      </dgm:t>
    </dgm:pt>
    <dgm:pt modelId="{4D7C20EF-3878-4088-9CED-CC4499BE2796}" type="parTrans" cxnId="{8870BD93-10AC-4A2D-817E-2CD3E8866B72}">
      <dgm:prSet/>
      <dgm:spPr/>
      <dgm:t>
        <a:bodyPr/>
        <a:lstStyle/>
        <a:p>
          <a:endParaRPr lang="en-US"/>
        </a:p>
      </dgm:t>
    </dgm:pt>
    <dgm:pt modelId="{A0D8D830-8063-4668-8B0B-681B319952A1}" type="sibTrans" cxnId="{8870BD93-10AC-4A2D-817E-2CD3E8866B72}">
      <dgm:prSet/>
      <dgm:spPr/>
      <dgm:t>
        <a:bodyPr/>
        <a:lstStyle/>
        <a:p>
          <a:endParaRPr lang="en-US"/>
        </a:p>
      </dgm:t>
    </dgm:pt>
    <dgm:pt modelId="{5D086260-41C2-4D93-AC47-5CB163EAFDE6}">
      <dgm:prSet phldrT="[Text]"/>
      <dgm:spPr/>
      <dgm:t>
        <a:bodyPr/>
        <a:lstStyle/>
        <a:p>
          <a:r>
            <a:rPr lang="en-US" dirty="0" smtClean="0"/>
            <a:t>Test Kit</a:t>
          </a:r>
          <a:endParaRPr lang="en-US" dirty="0"/>
        </a:p>
      </dgm:t>
    </dgm:pt>
    <dgm:pt modelId="{4B2DFA37-DB74-48D7-847B-19104E0892F9}" type="parTrans" cxnId="{17D5F149-09B8-4DA4-BEF6-CA9021E08EA4}">
      <dgm:prSet/>
      <dgm:spPr/>
      <dgm:t>
        <a:bodyPr/>
        <a:lstStyle/>
        <a:p>
          <a:endParaRPr lang="en-US"/>
        </a:p>
      </dgm:t>
    </dgm:pt>
    <dgm:pt modelId="{AFEE44CD-D767-401C-9C51-3A4BFF071B88}" type="sibTrans" cxnId="{17D5F149-09B8-4DA4-BEF6-CA9021E08EA4}">
      <dgm:prSet/>
      <dgm:spPr/>
      <dgm:t>
        <a:bodyPr/>
        <a:lstStyle/>
        <a:p>
          <a:endParaRPr lang="en-US"/>
        </a:p>
      </dgm:t>
    </dgm:pt>
    <dgm:pt modelId="{26F71C18-D456-480F-BBA0-F31A4093490D}">
      <dgm:prSet phldrT="[Text]"/>
      <dgm:spPr/>
      <dgm:t>
        <a:bodyPr/>
        <a:lstStyle/>
        <a:p>
          <a:r>
            <a:rPr lang="en-US" dirty="0" smtClean="0"/>
            <a:t>Test Kit</a:t>
          </a:r>
          <a:endParaRPr lang="en-US" dirty="0"/>
        </a:p>
      </dgm:t>
    </dgm:pt>
    <dgm:pt modelId="{59A9EA0F-987D-4907-85F0-EDDEA618780F}" type="parTrans" cxnId="{44B0CD0A-66B3-473E-93A5-2C241A7A7DC0}">
      <dgm:prSet/>
      <dgm:spPr/>
      <dgm:t>
        <a:bodyPr/>
        <a:lstStyle/>
        <a:p>
          <a:endParaRPr lang="en-US"/>
        </a:p>
      </dgm:t>
    </dgm:pt>
    <dgm:pt modelId="{4AA78CC9-D6E5-4141-9A76-21CC043A6375}" type="sibTrans" cxnId="{44B0CD0A-66B3-473E-93A5-2C241A7A7DC0}">
      <dgm:prSet/>
      <dgm:spPr/>
      <dgm:t>
        <a:bodyPr/>
        <a:lstStyle/>
        <a:p>
          <a:endParaRPr lang="en-US"/>
        </a:p>
      </dgm:t>
    </dgm:pt>
    <dgm:pt modelId="{2D468CCE-6413-45E2-A896-9DBBEC2D45A8}">
      <dgm:prSet phldrT="[Text]"/>
      <dgm:spPr/>
      <dgm:t>
        <a:bodyPr/>
        <a:lstStyle/>
        <a:p>
          <a:r>
            <a:rPr lang="en-US" dirty="0" smtClean="0"/>
            <a:t>Test Kit</a:t>
          </a:r>
          <a:endParaRPr lang="en-US" dirty="0"/>
        </a:p>
      </dgm:t>
    </dgm:pt>
    <dgm:pt modelId="{7CE54087-3002-47AA-8055-5FBEDB5015A7}" type="parTrans" cxnId="{387225C8-527A-4CBA-ADCE-EE2A9DC74798}">
      <dgm:prSet/>
      <dgm:spPr/>
      <dgm:t>
        <a:bodyPr/>
        <a:lstStyle/>
        <a:p>
          <a:endParaRPr lang="en-US"/>
        </a:p>
      </dgm:t>
    </dgm:pt>
    <dgm:pt modelId="{26F006F6-DA4A-46E5-88EA-267405D80D47}" type="sibTrans" cxnId="{387225C8-527A-4CBA-ADCE-EE2A9DC74798}">
      <dgm:prSet/>
      <dgm:spPr/>
      <dgm:t>
        <a:bodyPr/>
        <a:lstStyle/>
        <a:p>
          <a:endParaRPr lang="en-US"/>
        </a:p>
      </dgm:t>
    </dgm:pt>
    <dgm:pt modelId="{0CFD22AC-0294-40F3-BF62-8002ABF37C6B}" type="pres">
      <dgm:prSet presAssocID="{CEED444A-7184-4DEB-A98F-F5E4FA80FC10}" presName="diagram" presStyleCnt="0">
        <dgm:presLayoutVars>
          <dgm:dir/>
          <dgm:resizeHandles val="exact"/>
        </dgm:presLayoutVars>
      </dgm:prSet>
      <dgm:spPr/>
      <dgm:t>
        <a:bodyPr/>
        <a:lstStyle/>
        <a:p>
          <a:endParaRPr lang="en-US"/>
        </a:p>
      </dgm:t>
    </dgm:pt>
    <dgm:pt modelId="{5861976A-9872-449A-A4D2-5E14B144905E}" type="pres">
      <dgm:prSet presAssocID="{408DD9E0-32DB-4D49-AE0C-2CB4608BDE41}" presName="node" presStyleLbl="node1" presStyleIdx="0" presStyleCnt="4">
        <dgm:presLayoutVars>
          <dgm:bulletEnabled val="1"/>
        </dgm:presLayoutVars>
      </dgm:prSet>
      <dgm:spPr/>
      <dgm:t>
        <a:bodyPr/>
        <a:lstStyle/>
        <a:p>
          <a:endParaRPr lang="en-US"/>
        </a:p>
      </dgm:t>
    </dgm:pt>
    <dgm:pt modelId="{BEA57A6C-87CC-4799-9E91-79F3983BAE18}" type="pres">
      <dgm:prSet presAssocID="{A0D8D830-8063-4668-8B0B-681B319952A1}" presName="sibTrans" presStyleCnt="0"/>
      <dgm:spPr/>
    </dgm:pt>
    <dgm:pt modelId="{D1282464-230A-4E57-86D8-D77BAB6FE930}" type="pres">
      <dgm:prSet presAssocID="{5D086260-41C2-4D93-AC47-5CB163EAFDE6}" presName="node" presStyleLbl="node1" presStyleIdx="1" presStyleCnt="4">
        <dgm:presLayoutVars>
          <dgm:bulletEnabled val="1"/>
        </dgm:presLayoutVars>
      </dgm:prSet>
      <dgm:spPr/>
      <dgm:t>
        <a:bodyPr/>
        <a:lstStyle/>
        <a:p>
          <a:endParaRPr lang="en-US"/>
        </a:p>
      </dgm:t>
    </dgm:pt>
    <dgm:pt modelId="{283CE177-D692-4DA5-84AC-596870E5670C}" type="pres">
      <dgm:prSet presAssocID="{AFEE44CD-D767-401C-9C51-3A4BFF071B88}" presName="sibTrans" presStyleCnt="0"/>
      <dgm:spPr/>
    </dgm:pt>
    <dgm:pt modelId="{270B836D-83F7-4CA5-9A7B-C062F59BF865}" type="pres">
      <dgm:prSet presAssocID="{26F71C18-D456-480F-BBA0-F31A4093490D}" presName="node" presStyleLbl="node1" presStyleIdx="2" presStyleCnt="4">
        <dgm:presLayoutVars>
          <dgm:bulletEnabled val="1"/>
        </dgm:presLayoutVars>
      </dgm:prSet>
      <dgm:spPr/>
      <dgm:t>
        <a:bodyPr/>
        <a:lstStyle/>
        <a:p>
          <a:endParaRPr lang="en-US"/>
        </a:p>
      </dgm:t>
    </dgm:pt>
    <dgm:pt modelId="{21732E13-CA9B-4361-AB7A-AE0AF4C91621}" type="pres">
      <dgm:prSet presAssocID="{4AA78CC9-D6E5-4141-9A76-21CC043A6375}" presName="sibTrans" presStyleCnt="0"/>
      <dgm:spPr/>
    </dgm:pt>
    <dgm:pt modelId="{3235B310-EB5E-40BB-BA86-41292B622B1B}" type="pres">
      <dgm:prSet presAssocID="{2D468CCE-6413-45E2-A896-9DBBEC2D45A8}" presName="node" presStyleLbl="node1" presStyleIdx="3" presStyleCnt="4">
        <dgm:presLayoutVars>
          <dgm:bulletEnabled val="1"/>
        </dgm:presLayoutVars>
      </dgm:prSet>
      <dgm:spPr/>
      <dgm:t>
        <a:bodyPr/>
        <a:lstStyle/>
        <a:p>
          <a:endParaRPr lang="en-US"/>
        </a:p>
      </dgm:t>
    </dgm:pt>
  </dgm:ptLst>
  <dgm:cxnLst>
    <dgm:cxn modelId="{7453F794-5B47-4CEB-AE9A-BD52C87894A2}" type="presOf" srcId="{CEED444A-7184-4DEB-A98F-F5E4FA80FC10}" destId="{0CFD22AC-0294-40F3-BF62-8002ABF37C6B}" srcOrd="0" destOrd="0" presId="urn:microsoft.com/office/officeart/2005/8/layout/default"/>
    <dgm:cxn modelId="{8870BD93-10AC-4A2D-817E-2CD3E8866B72}" srcId="{CEED444A-7184-4DEB-A98F-F5E4FA80FC10}" destId="{408DD9E0-32DB-4D49-AE0C-2CB4608BDE41}" srcOrd="0" destOrd="0" parTransId="{4D7C20EF-3878-4088-9CED-CC4499BE2796}" sibTransId="{A0D8D830-8063-4668-8B0B-681B319952A1}"/>
    <dgm:cxn modelId="{5F5FE740-B674-4EAC-AE0C-26CEDA387811}" type="presOf" srcId="{26F71C18-D456-480F-BBA0-F31A4093490D}" destId="{270B836D-83F7-4CA5-9A7B-C062F59BF865}" srcOrd="0" destOrd="0" presId="urn:microsoft.com/office/officeart/2005/8/layout/default"/>
    <dgm:cxn modelId="{408186C5-23CD-4E5A-ABB1-E62C16729B66}" type="presOf" srcId="{2D468CCE-6413-45E2-A896-9DBBEC2D45A8}" destId="{3235B310-EB5E-40BB-BA86-41292B622B1B}" srcOrd="0" destOrd="0" presId="urn:microsoft.com/office/officeart/2005/8/layout/default"/>
    <dgm:cxn modelId="{4185412C-13A8-4068-B7FA-62468D22B282}" type="presOf" srcId="{5D086260-41C2-4D93-AC47-5CB163EAFDE6}" destId="{D1282464-230A-4E57-86D8-D77BAB6FE930}" srcOrd="0" destOrd="0" presId="urn:microsoft.com/office/officeart/2005/8/layout/default"/>
    <dgm:cxn modelId="{387225C8-527A-4CBA-ADCE-EE2A9DC74798}" srcId="{CEED444A-7184-4DEB-A98F-F5E4FA80FC10}" destId="{2D468CCE-6413-45E2-A896-9DBBEC2D45A8}" srcOrd="3" destOrd="0" parTransId="{7CE54087-3002-47AA-8055-5FBEDB5015A7}" sibTransId="{26F006F6-DA4A-46E5-88EA-267405D80D47}"/>
    <dgm:cxn modelId="{44B0CD0A-66B3-473E-93A5-2C241A7A7DC0}" srcId="{CEED444A-7184-4DEB-A98F-F5E4FA80FC10}" destId="{26F71C18-D456-480F-BBA0-F31A4093490D}" srcOrd="2" destOrd="0" parTransId="{59A9EA0F-987D-4907-85F0-EDDEA618780F}" sibTransId="{4AA78CC9-D6E5-4141-9A76-21CC043A6375}"/>
    <dgm:cxn modelId="{0B07C3CC-E7E5-4D01-BBFD-DA1EB0AC6441}" type="presOf" srcId="{408DD9E0-32DB-4D49-AE0C-2CB4608BDE41}" destId="{5861976A-9872-449A-A4D2-5E14B144905E}" srcOrd="0" destOrd="0" presId="urn:microsoft.com/office/officeart/2005/8/layout/default"/>
    <dgm:cxn modelId="{17D5F149-09B8-4DA4-BEF6-CA9021E08EA4}" srcId="{CEED444A-7184-4DEB-A98F-F5E4FA80FC10}" destId="{5D086260-41C2-4D93-AC47-5CB163EAFDE6}" srcOrd="1" destOrd="0" parTransId="{4B2DFA37-DB74-48D7-847B-19104E0892F9}" sibTransId="{AFEE44CD-D767-401C-9C51-3A4BFF071B88}"/>
    <dgm:cxn modelId="{C0D7DAFA-22AC-41E1-90E9-66A08129373E}" type="presParOf" srcId="{0CFD22AC-0294-40F3-BF62-8002ABF37C6B}" destId="{5861976A-9872-449A-A4D2-5E14B144905E}" srcOrd="0" destOrd="0" presId="urn:microsoft.com/office/officeart/2005/8/layout/default"/>
    <dgm:cxn modelId="{D63642BD-BA1A-497E-A052-100315C39C70}" type="presParOf" srcId="{0CFD22AC-0294-40F3-BF62-8002ABF37C6B}" destId="{BEA57A6C-87CC-4799-9E91-79F3983BAE18}" srcOrd="1" destOrd="0" presId="urn:microsoft.com/office/officeart/2005/8/layout/default"/>
    <dgm:cxn modelId="{4647F5DC-9947-4D5B-879D-8A6195C0F3B1}" type="presParOf" srcId="{0CFD22AC-0294-40F3-BF62-8002ABF37C6B}" destId="{D1282464-230A-4E57-86D8-D77BAB6FE930}" srcOrd="2" destOrd="0" presId="urn:microsoft.com/office/officeart/2005/8/layout/default"/>
    <dgm:cxn modelId="{A54614D6-94F8-4EA9-9D51-A8CB4CD0C19C}" type="presParOf" srcId="{0CFD22AC-0294-40F3-BF62-8002ABF37C6B}" destId="{283CE177-D692-4DA5-84AC-596870E5670C}" srcOrd="3" destOrd="0" presId="urn:microsoft.com/office/officeart/2005/8/layout/default"/>
    <dgm:cxn modelId="{23E38CB3-A92B-485B-9865-C9288868F1FE}" type="presParOf" srcId="{0CFD22AC-0294-40F3-BF62-8002ABF37C6B}" destId="{270B836D-83F7-4CA5-9A7B-C062F59BF865}" srcOrd="4" destOrd="0" presId="urn:microsoft.com/office/officeart/2005/8/layout/default"/>
    <dgm:cxn modelId="{12B3673C-852E-4FB9-B9C5-F3035EEECF29}" type="presParOf" srcId="{0CFD22AC-0294-40F3-BF62-8002ABF37C6B}" destId="{21732E13-CA9B-4361-AB7A-AE0AF4C91621}" srcOrd="5" destOrd="0" presId="urn:microsoft.com/office/officeart/2005/8/layout/default"/>
    <dgm:cxn modelId="{65F64482-0666-44AA-AC18-5985D1468576}" type="presParOf" srcId="{0CFD22AC-0294-40F3-BF62-8002ABF37C6B}" destId="{3235B310-EB5E-40BB-BA86-41292B622B1B}" srcOrd="6" destOrd="0" presId="urn:microsoft.com/office/officeart/2005/8/layout/default"/>
  </dgm:cxnLst>
  <dgm:bg/>
  <dgm:whole/>
  <dgm:extLst>
    <a:ext uri="http://schemas.microsoft.com/office/drawing/2008/diagram">
      <dsp:dataModelExt xmlns:dsp="http://schemas.microsoft.com/office/drawing/2008/diagram" xmlns="" relId="rId1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29AD514-D409-451D-8374-EB77DEF68F3E}" type="doc">
      <dgm:prSet loTypeId="urn:microsoft.com/office/officeart/2005/8/layout/chevron2" loCatId="process" qsTypeId="urn:microsoft.com/office/officeart/2005/8/quickstyle/simple1" qsCatId="simple" csTypeId="urn:microsoft.com/office/officeart/2005/8/colors/accent6_3" csCatId="accent6" phldr="1"/>
      <dgm:spPr/>
      <dgm:t>
        <a:bodyPr/>
        <a:lstStyle/>
        <a:p>
          <a:endParaRPr lang="en-US"/>
        </a:p>
      </dgm:t>
    </dgm:pt>
    <dgm:pt modelId="{1CA2A97F-B39E-4571-91C8-E47FAFFC30F7}">
      <dgm:prSet phldrT="[Text]"/>
      <dgm:spPr/>
      <dgm:t>
        <a:bodyPr/>
        <a:lstStyle/>
        <a:p>
          <a:r>
            <a:rPr lang="en-US" dirty="0" smtClean="0"/>
            <a:t>Industry</a:t>
          </a:r>
          <a:r>
            <a:rPr lang="ru-RU" dirty="0" smtClean="0"/>
            <a:t> </a:t>
          </a:r>
          <a:r>
            <a:rPr lang="en-US" dirty="0" smtClean="0"/>
            <a:t>Standards</a:t>
          </a:r>
          <a:endParaRPr lang="en-US" dirty="0"/>
        </a:p>
      </dgm:t>
    </dgm:pt>
    <dgm:pt modelId="{9B026A1C-FA0E-422A-8221-42818742F500}" type="parTrans" cxnId="{C07A6D89-5DBD-48B0-983E-26BB5BBCC231}">
      <dgm:prSet/>
      <dgm:spPr/>
      <dgm:t>
        <a:bodyPr/>
        <a:lstStyle/>
        <a:p>
          <a:endParaRPr lang="en-US"/>
        </a:p>
      </dgm:t>
    </dgm:pt>
    <dgm:pt modelId="{6CDC00A3-1816-4459-A24E-88F089520797}" type="sibTrans" cxnId="{C07A6D89-5DBD-48B0-983E-26BB5BBCC231}">
      <dgm:prSet/>
      <dgm:spPr/>
      <dgm:t>
        <a:bodyPr/>
        <a:lstStyle/>
        <a:p>
          <a:endParaRPr lang="en-US"/>
        </a:p>
      </dgm:t>
    </dgm:pt>
    <dgm:pt modelId="{1ADCF390-D9A1-44C8-907F-7ABB459865C7}">
      <dgm:prSet phldrT="[Text]"/>
      <dgm:spPr/>
      <dgm:t>
        <a:bodyPr/>
        <a:lstStyle/>
        <a:p>
          <a:r>
            <a:rPr lang="en-US" dirty="0" smtClean="0"/>
            <a:t>PCI Spec</a:t>
          </a:r>
          <a:endParaRPr lang="en-US" dirty="0"/>
        </a:p>
      </dgm:t>
    </dgm:pt>
    <dgm:pt modelId="{9EAF96DA-4028-48FC-A86D-21285C975BD9}" type="parTrans" cxnId="{51970027-E63E-45CE-A217-BDAEAE52AB93}">
      <dgm:prSet/>
      <dgm:spPr/>
      <dgm:t>
        <a:bodyPr/>
        <a:lstStyle/>
        <a:p>
          <a:endParaRPr lang="en-US"/>
        </a:p>
      </dgm:t>
    </dgm:pt>
    <dgm:pt modelId="{62A27B99-DFBA-4D13-96CE-3F9C962ADA94}" type="sibTrans" cxnId="{51970027-E63E-45CE-A217-BDAEAE52AB93}">
      <dgm:prSet/>
      <dgm:spPr/>
      <dgm:t>
        <a:bodyPr/>
        <a:lstStyle/>
        <a:p>
          <a:endParaRPr lang="en-US"/>
        </a:p>
      </dgm:t>
    </dgm:pt>
    <dgm:pt modelId="{D62BC2C3-22B6-45FA-9A8D-A0EADEFDBA22}">
      <dgm:prSet phldrT="[Text]"/>
      <dgm:spPr/>
      <dgm:t>
        <a:bodyPr/>
        <a:lstStyle/>
        <a:p>
          <a:r>
            <a:rPr lang="en-US" dirty="0" smtClean="0"/>
            <a:t>USB Spec	</a:t>
          </a:r>
          <a:endParaRPr lang="en-US" dirty="0"/>
        </a:p>
      </dgm:t>
    </dgm:pt>
    <dgm:pt modelId="{FD6E52FF-29B9-44A8-A40B-3D560E83AD82}" type="parTrans" cxnId="{8C9C25B0-1B3B-4702-A81E-FAF91B21ED7B}">
      <dgm:prSet/>
      <dgm:spPr/>
      <dgm:t>
        <a:bodyPr/>
        <a:lstStyle/>
        <a:p>
          <a:endParaRPr lang="en-US"/>
        </a:p>
      </dgm:t>
    </dgm:pt>
    <dgm:pt modelId="{B11D44CA-7F8D-41F0-9AE1-8B36C987F631}" type="sibTrans" cxnId="{8C9C25B0-1B3B-4702-A81E-FAF91B21ED7B}">
      <dgm:prSet/>
      <dgm:spPr/>
      <dgm:t>
        <a:bodyPr/>
        <a:lstStyle/>
        <a:p>
          <a:endParaRPr lang="en-US"/>
        </a:p>
      </dgm:t>
    </dgm:pt>
    <dgm:pt modelId="{C64CFC67-B705-488C-8882-2ED8212D130B}">
      <dgm:prSet phldrT="[Text]"/>
      <dgm:spPr/>
      <dgm:t>
        <a:bodyPr/>
        <a:lstStyle/>
        <a:p>
          <a:r>
            <a:rPr lang="en-US" dirty="0" smtClean="0"/>
            <a:t>Windows Logo Program Requirements</a:t>
          </a:r>
          <a:endParaRPr lang="en-US" dirty="0"/>
        </a:p>
      </dgm:t>
    </dgm:pt>
    <dgm:pt modelId="{D1502E5A-26F4-4461-92EF-83345A51C343}" type="parTrans" cxnId="{9FB92E2A-F3D5-4857-8F6C-D82AA61748EB}">
      <dgm:prSet/>
      <dgm:spPr/>
      <dgm:t>
        <a:bodyPr/>
        <a:lstStyle/>
        <a:p>
          <a:endParaRPr lang="en-US"/>
        </a:p>
      </dgm:t>
    </dgm:pt>
    <dgm:pt modelId="{A8B9A35B-6735-4880-8D62-290F657CC2D1}" type="sibTrans" cxnId="{9FB92E2A-F3D5-4857-8F6C-D82AA61748EB}">
      <dgm:prSet/>
      <dgm:spPr/>
      <dgm:t>
        <a:bodyPr/>
        <a:lstStyle/>
        <a:p>
          <a:endParaRPr lang="en-US"/>
        </a:p>
      </dgm:t>
    </dgm:pt>
    <dgm:pt modelId="{EB27B6F2-F612-4A0F-9B2B-0ECB32745CCE}">
      <dgm:prSet phldrT="[Text]"/>
      <dgm:spPr/>
      <dgm:t>
        <a:bodyPr/>
        <a:lstStyle/>
        <a:p>
          <a:r>
            <a:rPr lang="en-US" dirty="0" smtClean="0"/>
            <a:t>System- and device-level requirements	</a:t>
          </a:r>
          <a:endParaRPr lang="en-US" dirty="0"/>
        </a:p>
      </dgm:t>
    </dgm:pt>
    <dgm:pt modelId="{1400E236-3E62-4FE8-A787-8159707CD396}" type="parTrans" cxnId="{E738FD0A-BBE1-486A-AC3E-C57B573A1219}">
      <dgm:prSet/>
      <dgm:spPr/>
      <dgm:t>
        <a:bodyPr/>
        <a:lstStyle/>
        <a:p>
          <a:endParaRPr lang="en-US"/>
        </a:p>
      </dgm:t>
    </dgm:pt>
    <dgm:pt modelId="{0593AA9C-0A46-4159-99AE-9A4902AB8772}" type="sibTrans" cxnId="{E738FD0A-BBE1-486A-AC3E-C57B573A1219}">
      <dgm:prSet/>
      <dgm:spPr/>
      <dgm:t>
        <a:bodyPr/>
        <a:lstStyle/>
        <a:p>
          <a:endParaRPr lang="en-US"/>
        </a:p>
      </dgm:t>
    </dgm:pt>
    <dgm:pt modelId="{71F06702-5C06-4022-BE74-5855EB5AB2D1}">
      <dgm:prSet phldrT="[Text]"/>
      <dgm:spPr/>
      <dgm:t>
        <a:bodyPr/>
        <a:lstStyle/>
        <a:p>
          <a:r>
            <a:rPr lang="en-US" dirty="0" smtClean="0"/>
            <a:t>SMBIOS Spec	</a:t>
          </a:r>
          <a:endParaRPr lang="en-US" dirty="0"/>
        </a:p>
      </dgm:t>
    </dgm:pt>
    <dgm:pt modelId="{30FDBE8D-A975-4FB6-B00F-7BBF68088876}" type="parTrans" cxnId="{E1F94CC2-1FD6-4395-9B4E-383BEB7D2EF9}">
      <dgm:prSet/>
      <dgm:spPr/>
      <dgm:t>
        <a:bodyPr/>
        <a:lstStyle/>
        <a:p>
          <a:endParaRPr lang="en-US"/>
        </a:p>
      </dgm:t>
    </dgm:pt>
    <dgm:pt modelId="{DADBFE60-81CC-4E7C-A7F5-DE15E2AF34AF}" type="sibTrans" cxnId="{E1F94CC2-1FD6-4395-9B4E-383BEB7D2EF9}">
      <dgm:prSet/>
      <dgm:spPr/>
      <dgm:t>
        <a:bodyPr/>
        <a:lstStyle/>
        <a:p>
          <a:endParaRPr lang="en-US"/>
        </a:p>
      </dgm:t>
    </dgm:pt>
    <dgm:pt modelId="{67E524C2-D48D-4837-BF33-2E1C827A578D}">
      <dgm:prSet phldrT="[Text]"/>
      <dgm:spPr/>
      <dgm:t>
        <a:bodyPr/>
        <a:lstStyle/>
        <a:p>
          <a:r>
            <a:rPr lang="en-US" dirty="0" smtClean="0"/>
            <a:t>By category, by qualification level, by processor architecture</a:t>
          </a:r>
          <a:endParaRPr lang="en-US" dirty="0"/>
        </a:p>
      </dgm:t>
    </dgm:pt>
    <dgm:pt modelId="{43C8DA15-F97A-4E66-B54E-FE5120FA34BF}" type="parTrans" cxnId="{BBD326D0-577E-4DFC-87AE-882600634572}">
      <dgm:prSet/>
      <dgm:spPr/>
      <dgm:t>
        <a:bodyPr/>
        <a:lstStyle/>
        <a:p>
          <a:endParaRPr lang="en-US"/>
        </a:p>
      </dgm:t>
    </dgm:pt>
    <dgm:pt modelId="{769CE67E-F3D4-49A3-906E-7344DD15FE23}" type="sibTrans" cxnId="{BBD326D0-577E-4DFC-87AE-882600634572}">
      <dgm:prSet/>
      <dgm:spPr/>
      <dgm:t>
        <a:bodyPr/>
        <a:lstStyle/>
        <a:p>
          <a:endParaRPr lang="en-US"/>
        </a:p>
      </dgm:t>
    </dgm:pt>
    <dgm:pt modelId="{982F46F3-F60C-4F06-A287-6C80CCB95C00}">
      <dgm:prSet phldrT="[Text]"/>
      <dgm:spPr/>
      <dgm:t>
        <a:bodyPr/>
        <a:lstStyle/>
        <a:p>
          <a:r>
            <a:rPr lang="ru-RU" dirty="0" smtClean="0"/>
            <a:t> </a:t>
          </a:r>
          <a:r>
            <a:rPr lang="en-US" dirty="0" smtClean="0"/>
            <a:t>Windows Requirements</a:t>
          </a:r>
          <a:endParaRPr lang="en-US" dirty="0"/>
        </a:p>
      </dgm:t>
    </dgm:pt>
    <dgm:pt modelId="{30F0F7E2-67D4-4AAF-A7B4-95565802415D}" type="parTrans" cxnId="{10B4418F-D55D-4FDF-8BAA-A3EA8211025C}">
      <dgm:prSet/>
      <dgm:spPr/>
      <dgm:t>
        <a:bodyPr/>
        <a:lstStyle/>
        <a:p>
          <a:endParaRPr lang="en-US"/>
        </a:p>
      </dgm:t>
    </dgm:pt>
    <dgm:pt modelId="{0774478F-9974-45F4-95C3-E056D5589C46}" type="sibTrans" cxnId="{10B4418F-D55D-4FDF-8BAA-A3EA8211025C}">
      <dgm:prSet/>
      <dgm:spPr/>
      <dgm:t>
        <a:bodyPr/>
        <a:lstStyle/>
        <a:p>
          <a:endParaRPr lang="en-US"/>
        </a:p>
      </dgm:t>
    </dgm:pt>
    <dgm:pt modelId="{E36590EB-05AD-4608-9F91-31617C7BD00A}">
      <dgm:prSet phldrT="[Text]"/>
      <dgm:spPr/>
      <dgm:t>
        <a:bodyPr/>
        <a:lstStyle/>
        <a:p>
          <a:r>
            <a:rPr lang="en-US" dirty="0" smtClean="0"/>
            <a:t>Read/Write addresses</a:t>
          </a:r>
          <a:endParaRPr lang="en-US" dirty="0"/>
        </a:p>
      </dgm:t>
    </dgm:pt>
    <dgm:pt modelId="{A849CCE8-06F4-430C-A678-0969BC305025}" type="parTrans" cxnId="{6EEA96FB-4AA9-4923-92BF-1D46F9285232}">
      <dgm:prSet/>
      <dgm:spPr/>
      <dgm:t>
        <a:bodyPr/>
        <a:lstStyle/>
        <a:p>
          <a:endParaRPr lang="en-US"/>
        </a:p>
      </dgm:t>
    </dgm:pt>
    <dgm:pt modelId="{7087E9A3-C943-429D-8877-0F1875DE5042}" type="sibTrans" cxnId="{6EEA96FB-4AA9-4923-92BF-1D46F9285232}">
      <dgm:prSet/>
      <dgm:spPr/>
      <dgm:t>
        <a:bodyPr/>
        <a:lstStyle/>
        <a:p>
          <a:endParaRPr lang="en-US"/>
        </a:p>
      </dgm:t>
    </dgm:pt>
    <dgm:pt modelId="{9D4143AF-A5BB-4865-B9BF-387E2E9908BF}">
      <dgm:prSet phldrT="[Text]"/>
      <dgm:spPr/>
      <dgm:t>
        <a:bodyPr/>
        <a:lstStyle/>
        <a:p>
          <a:r>
            <a:rPr lang="en-US" dirty="0" smtClean="0"/>
            <a:t>Allocated memory</a:t>
          </a:r>
          <a:endParaRPr lang="en-US" dirty="0"/>
        </a:p>
      </dgm:t>
    </dgm:pt>
    <dgm:pt modelId="{29EC6BBE-1E30-43B3-8A15-496A3A37EB91}" type="parTrans" cxnId="{1E62FE5F-9E2B-4A36-8081-B49802544B2F}">
      <dgm:prSet/>
      <dgm:spPr/>
      <dgm:t>
        <a:bodyPr/>
        <a:lstStyle/>
        <a:p>
          <a:endParaRPr lang="en-US"/>
        </a:p>
      </dgm:t>
    </dgm:pt>
    <dgm:pt modelId="{431AA055-D0E0-460C-A03A-C94023951A30}" type="sibTrans" cxnId="{1E62FE5F-9E2B-4A36-8081-B49802544B2F}">
      <dgm:prSet/>
      <dgm:spPr/>
      <dgm:t>
        <a:bodyPr/>
        <a:lstStyle/>
        <a:p>
          <a:endParaRPr lang="en-US"/>
        </a:p>
      </dgm:t>
    </dgm:pt>
    <dgm:pt modelId="{45A49924-B1EF-4761-91F5-9FF60307633E}">
      <dgm:prSet phldrT="[Text]"/>
      <dgm:spPr/>
      <dgm:t>
        <a:bodyPr/>
        <a:lstStyle/>
        <a:p>
          <a:r>
            <a:rPr lang="en-US" dirty="0" smtClean="0"/>
            <a:t>Aero, </a:t>
          </a:r>
          <a:r>
            <a:rPr lang="en-US" dirty="0" err="1" smtClean="0"/>
            <a:t>BitLocker</a:t>
          </a:r>
          <a:r>
            <a:rPr lang="en-US" dirty="0" smtClean="0"/>
            <a:t>, DirectX, Media Transfer Protocol</a:t>
          </a:r>
          <a:endParaRPr lang="en-US" dirty="0"/>
        </a:p>
      </dgm:t>
    </dgm:pt>
    <dgm:pt modelId="{4F510D6D-8A23-43D6-B474-1B488557CC96}" type="parTrans" cxnId="{1C62814D-39B5-4753-8D04-03D33C005BE3}">
      <dgm:prSet/>
      <dgm:spPr/>
      <dgm:t>
        <a:bodyPr/>
        <a:lstStyle/>
        <a:p>
          <a:endParaRPr lang="en-US"/>
        </a:p>
      </dgm:t>
    </dgm:pt>
    <dgm:pt modelId="{4961523F-2E3A-46EC-8ACD-0C95A1BADF15}" type="sibTrans" cxnId="{1C62814D-39B5-4753-8D04-03D33C005BE3}">
      <dgm:prSet/>
      <dgm:spPr/>
      <dgm:t>
        <a:bodyPr/>
        <a:lstStyle/>
        <a:p>
          <a:endParaRPr lang="en-US"/>
        </a:p>
      </dgm:t>
    </dgm:pt>
    <dgm:pt modelId="{DDE69A03-5769-406C-A304-48BFB56B594E}" type="pres">
      <dgm:prSet presAssocID="{F29AD514-D409-451D-8374-EB77DEF68F3E}" presName="linearFlow" presStyleCnt="0">
        <dgm:presLayoutVars>
          <dgm:dir/>
          <dgm:animLvl val="lvl"/>
          <dgm:resizeHandles val="exact"/>
        </dgm:presLayoutVars>
      </dgm:prSet>
      <dgm:spPr/>
      <dgm:t>
        <a:bodyPr/>
        <a:lstStyle/>
        <a:p>
          <a:endParaRPr lang="en-US"/>
        </a:p>
      </dgm:t>
    </dgm:pt>
    <dgm:pt modelId="{224BFE46-C832-493C-996D-C95701166E67}" type="pres">
      <dgm:prSet presAssocID="{1CA2A97F-B39E-4571-91C8-E47FAFFC30F7}" presName="composite" presStyleCnt="0"/>
      <dgm:spPr/>
    </dgm:pt>
    <dgm:pt modelId="{2B3E7466-5958-4A23-A348-88E79D8E621A}" type="pres">
      <dgm:prSet presAssocID="{1CA2A97F-B39E-4571-91C8-E47FAFFC30F7}" presName="parentText" presStyleLbl="alignNode1" presStyleIdx="0" presStyleCnt="3">
        <dgm:presLayoutVars>
          <dgm:chMax val="1"/>
          <dgm:bulletEnabled val="1"/>
        </dgm:presLayoutVars>
      </dgm:prSet>
      <dgm:spPr/>
      <dgm:t>
        <a:bodyPr/>
        <a:lstStyle/>
        <a:p>
          <a:endParaRPr lang="en-US"/>
        </a:p>
      </dgm:t>
    </dgm:pt>
    <dgm:pt modelId="{9FE70A3E-02F8-4996-A9AE-2D6FB82354A2}" type="pres">
      <dgm:prSet presAssocID="{1CA2A97F-B39E-4571-91C8-E47FAFFC30F7}" presName="descendantText" presStyleLbl="alignAcc1" presStyleIdx="0" presStyleCnt="3">
        <dgm:presLayoutVars>
          <dgm:bulletEnabled val="1"/>
        </dgm:presLayoutVars>
      </dgm:prSet>
      <dgm:spPr/>
      <dgm:t>
        <a:bodyPr/>
        <a:lstStyle/>
        <a:p>
          <a:endParaRPr lang="en-US"/>
        </a:p>
      </dgm:t>
    </dgm:pt>
    <dgm:pt modelId="{9A128A8D-174C-46CC-97F1-9E1CEC00AEBC}" type="pres">
      <dgm:prSet presAssocID="{6CDC00A3-1816-4459-A24E-88F089520797}" presName="sp" presStyleCnt="0"/>
      <dgm:spPr/>
    </dgm:pt>
    <dgm:pt modelId="{49CBBCE1-3CA6-4764-8C2E-E26299C0ED3D}" type="pres">
      <dgm:prSet presAssocID="{982F46F3-F60C-4F06-A287-6C80CCB95C00}" presName="composite" presStyleCnt="0"/>
      <dgm:spPr/>
    </dgm:pt>
    <dgm:pt modelId="{0510D7BB-A0F2-44AF-8D83-F4D39DABC7D0}" type="pres">
      <dgm:prSet presAssocID="{982F46F3-F60C-4F06-A287-6C80CCB95C00}" presName="parentText" presStyleLbl="alignNode1" presStyleIdx="1" presStyleCnt="3">
        <dgm:presLayoutVars>
          <dgm:chMax val="1"/>
          <dgm:bulletEnabled val="1"/>
        </dgm:presLayoutVars>
      </dgm:prSet>
      <dgm:spPr/>
      <dgm:t>
        <a:bodyPr/>
        <a:lstStyle/>
        <a:p>
          <a:endParaRPr lang="en-US"/>
        </a:p>
      </dgm:t>
    </dgm:pt>
    <dgm:pt modelId="{6E98C0FD-59B0-4E40-8D50-90FD241B1FD3}" type="pres">
      <dgm:prSet presAssocID="{982F46F3-F60C-4F06-A287-6C80CCB95C00}" presName="descendantText" presStyleLbl="alignAcc1" presStyleIdx="1" presStyleCnt="3">
        <dgm:presLayoutVars>
          <dgm:bulletEnabled val="1"/>
        </dgm:presLayoutVars>
      </dgm:prSet>
      <dgm:spPr/>
      <dgm:t>
        <a:bodyPr/>
        <a:lstStyle/>
        <a:p>
          <a:endParaRPr lang="en-US"/>
        </a:p>
      </dgm:t>
    </dgm:pt>
    <dgm:pt modelId="{FA909480-5B5D-486E-AD48-B250AC54842C}" type="pres">
      <dgm:prSet presAssocID="{0774478F-9974-45F4-95C3-E056D5589C46}" presName="sp" presStyleCnt="0"/>
      <dgm:spPr/>
    </dgm:pt>
    <dgm:pt modelId="{45AC382A-C006-4B8A-9396-72EF0B82731D}" type="pres">
      <dgm:prSet presAssocID="{C64CFC67-B705-488C-8882-2ED8212D130B}" presName="composite" presStyleCnt="0"/>
      <dgm:spPr/>
    </dgm:pt>
    <dgm:pt modelId="{191DCB95-5DA7-4150-9C47-34D8420C15C8}" type="pres">
      <dgm:prSet presAssocID="{C64CFC67-B705-488C-8882-2ED8212D130B}" presName="parentText" presStyleLbl="alignNode1" presStyleIdx="2" presStyleCnt="3">
        <dgm:presLayoutVars>
          <dgm:chMax val="1"/>
          <dgm:bulletEnabled val="1"/>
        </dgm:presLayoutVars>
      </dgm:prSet>
      <dgm:spPr/>
      <dgm:t>
        <a:bodyPr/>
        <a:lstStyle/>
        <a:p>
          <a:endParaRPr lang="en-US"/>
        </a:p>
      </dgm:t>
    </dgm:pt>
    <dgm:pt modelId="{DCF90787-6B2D-4924-8CF5-F1EB767A2D5A}" type="pres">
      <dgm:prSet presAssocID="{C64CFC67-B705-488C-8882-2ED8212D130B}" presName="descendantText" presStyleLbl="alignAcc1" presStyleIdx="2" presStyleCnt="3" custLinFactNeighborX="1059" custLinFactNeighborY="-2001">
        <dgm:presLayoutVars>
          <dgm:bulletEnabled val="1"/>
        </dgm:presLayoutVars>
      </dgm:prSet>
      <dgm:spPr/>
      <dgm:t>
        <a:bodyPr/>
        <a:lstStyle/>
        <a:p>
          <a:endParaRPr lang="en-US"/>
        </a:p>
      </dgm:t>
    </dgm:pt>
  </dgm:ptLst>
  <dgm:cxnLst>
    <dgm:cxn modelId="{2BFC9E02-4076-47A7-92DA-B27D1F4EA463}" type="presOf" srcId="{F29AD514-D409-451D-8374-EB77DEF68F3E}" destId="{DDE69A03-5769-406C-A304-48BFB56B594E}" srcOrd="0" destOrd="0" presId="urn:microsoft.com/office/officeart/2005/8/layout/chevron2"/>
    <dgm:cxn modelId="{1E62FE5F-9E2B-4A36-8081-B49802544B2F}" srcId="{982F46F3-F60C-4F06-A287-6C80CCB95C00}" destId="{9D4143AF-A5BB-4865-B9BF-387E2E9908BF}" srcOrd="1" destOrd="0" parTransId="{29EC6BBE-1E30-43B3-8A15-496A3A37EB91}" sibTransId="{431AA055-D0E0-460C-A03A-C94023951A30}"/>
    <dgm:cxn modelId="{66BCB89D-C0B3-420C-8042-3E8D559B4B27}" type="presOf" srcId="{9D4143AF-A5BB-4865-B9BF-387E2E9908BF}" destId="{6E98C0FD-59B0-4E40-8D50-90FD241B1FD3}" srcOrd="0" destOrd="1" presId="urn:microsoft.com/office/officeart/2005/8/layout/chevron2"/>
    <dgm:cxn modelId="{D87B5434-C328-4939-B88E-5C74C671A3B8}" type="presOf" srcId="{1CA2A97F-B39E-4571-91C8-E47FAFFC30F7}" destId="{2B3E7466-5958-4A23-A348-88E79D8E621A}" srcOrd="0" destOrd="0" presId="urn:microsoft.com/office/officeart/2005/8/layout/chevron2"/>
    <dgm:cxn modelId="{1C62814D-39B5-4753-8D04-03D33C005BE3}" srcId="{982F46F3-F60C-4F06-A287-6C80CCB95C00}" destId="{45A49924-B1EF-4761-91F5-9FF60307633E}" srcOrd="2" destOrd="0" parTransId="{4F510D6D-8A23-43D6-B474-1B488557CC96}" sibTransId="{4961523F-2E3A-46EC-8ACD-0C95A1BADF15}"/>
    <dgm:cxn modelId="{5C7A2120-9F44-4533-ADA6-3E0543304D70}" type="presOf" srcId="{67E524C2-D48D-4837-BF33-2E1C827A578D}" destId="{DCF90787-6B2D-4924-8CF5-F1EB767A2D5A}" srcOrd="0" destOrd="1" presId="urn:microsoft.com/office/officeart/2005/8/layout/chevron2"/>
    <dgm:cxn modelId="{BA3135B1-82AF-4B4D-B803-EAE6637D9C95}" type="presOf" srcId="{D62BC2C3-22B6-45FA-9A8D-A0EADEFDBA22}" destId="{9FE70A3E-02F8-4996-A9AE-2D6FB82354A2}" srcOrd="0" destOrd="2" presId="urn:microsoft.com/office/officeart/2005/8/layout/chevron2"/>
    <dgm:cxn modelId="{6EEA96FB-4AA9-4923-92BF-1D46F9285232}" srcId="{982F46F3-F60C-4F06-A287-6C80CCB95C00}" destId="{E36590EB-05AD-4608-9F91-31617C7BD00A}" srcOrd="0" destOrd="0" parTransId="{A849CCE8-06F4-430C-A678-0969BC305025}" sibTransId="{7087E9A3-C943-429D-8877-0F1875DE5042}"/>
    <dgm:cxn modelId="{DD695CBD-7C71-432D-8133-2AFDC9C3EF5D}" type="presOf" srcId="{71F06702-5C06-4022-BE74-5855EB5AB2D1}" destId="{9FE70A3E-02F8-4996-A9AE-2D6FB82354A2}" srcOrd="0" destOrd="1" presId="urn:microsoft.com/office/officeart/2005/8/layout/chevron2"/>
    <dgm:cxn modelId="{E1F94CC2-1FD6-4395-9B4E-383BEB7D2EF9}" srcId="{1CA2A97F-B39E-4571-91C8-E47FAFFC30F7}" destId="{71F06702-5C06-4022-BE74-5855EB5AB2D1}" srcOrd="1" destOrd="0" parTransId="{30FDBE8D-A975-4FB6-B00F-7BBF68088876}" sibTransId="{DADBFE60-81CC-4E7C-A7F5-DE15E2AF34AF}"/>
    <dgm:cxn modelId="{C07A6D89-5DBD-48B0-983E-26BB5BBCC231}" srcId="{F29AD514-D409-451D-8374-EB77DEF68F3E}" destId="{1CA2A97F-B39E-4571-91C8-E47FAFFC30F7}" srcOrd="0" destOrd="0" parTransId="{9B026A1C-FA0E-422A-8221-42818742F500}" sibTransId="{6CDC00A3-1816-4459-A24E-88F089520797}"/>
    <dgm:cxn modelId="{8801A8F3-B915-4A28-AB51-47317EBBD463}" type="presOf" srcId="{E36590EB-05AD-4608-9F91-31617C7BD00A}" destId="{6E98C0FD-59B0-4E40-8D50-90FD241B1FD3}" srcOrd="0" destOrd="0" presId="urn:microsoft.com/office/officeart/2005/8/layout/chevron2"/>
    <dgm:cxn modelId="{8C9C25B0-1B3B-4702-A81E-FAF91B21ED7B}" srcId="{1CA2A97F-B39E-4571-91C8-E47FAFFC30F7}" destId="{D62BC2C3-22B6-45FA-9A8D-A0EADEFDBA22}" srcOrd="2" destOrd="0" parTransId="{FD6E52FF-29B9-44A8-A40B-3D560E83AD82}" sibTransId="{B11D44CA-7F8D-41F0-9AE1-8B36C987F631}"/>
    <dgm:cxn modelId="{B7745C97-3934-4DFC-8F27-C6217878FB54}" type="presOf" srcId="{C64CFC67-B705-488C-8882-2ED8212D130B}" destId="{191DCB95-5DA7-4150-9C47-34D8420C15C8}" srcOrd="0" destOrd="0" presId="urn:microsoft.com/office/officeart/2005/8/layout/chevron2"/>
    <dgm:cxn modelId="{9FB92E2A-F3D5-4857-8F6C-D82AA61748EB}" srcId="{F29AD514-D409-451D-8374-EB77DEF68F3E}" destId="{C64CFC67-B705-488C-8882-2ED8212D130B}" srcOrd="2" destOrd="0" parTransId="{D1502E5A-26F4-4461-92EF-83345A51C343}" sibTransId="{A8B9A35B-6735-4880-8D62-290F657CC2D1}"/>
    <dgm:cxn modelId="{866186F6-D1C2-40B4-BB84-5FFE6FDF5D5F}" type="presOf" srcId="{EB27B6F2-F612-4A0F-9B2B-0ECB32745CCE}" destId="{DCF90787-6B2D-4924-8CF5-F1EB767A2D5A}" srcOrd="0" destOrd="0" presId="urn:microsoft.com/office/officeart/2005/8/layout/chevron2"/>
    <dgm:cxn modelId="{10B4418F-D55D-4FDF-8BAA-A3EA8211025C}" srcId="{F29AD514-D409-451D-8374-EB77DEF68F3E}" destId="{982F46F3-F60C-4F06-A287-6C80CCB95C00}" srcOrd="1" destOrd="0" parTransId="{30F0F7E2-67D4-4AAF-A7B4-95565802415D}" sibTransId="{0774478F-9974-45F4-95C3-E056D5589C46}"/>
    <dgm:cxn modelId="{B99DDD1A-1B49-47D1-A2B8-B6A544C37ED7}" type="presOf" srcId="{45A49924-B1EF-4761-91F5-9FF60307633E}" destId="{6E98C0FD-59B0-4E40-8D50-90FD241B1FD3}" srcOrd="0" destOrd="2" presId="urn:microsoft.com/office/officeart/2005/8/layout/chevron2"/>
    <dgm:cxn modelId="{B0B5DAB2-F2EB-4E06-BA5C-70F644742DAF}" type="presOf" srcId="{1ADCF390-D9A1-44C8-907F-7ABB459865C7}" destId="{9FE70A3E-02F8-4996-A9AE-2D6FB82354A2}" srcOrd="0" destOrd="0" presId="urn:microsoft.com/office/officeart/2005/8/layout/chevron2"/>
    <dgm:cxn modelId="{E738FD0A-BBE1-486A-AC3E-C57B573A1219}" srcId="{C64CFC67-B705-488C-8882-2ED8212D130B}" destId="{EB27B6F2-F612-4A0F-9B2B-0ECB32745CCE}" srcOrd="0" destOrd="0" parTransId="{1400E236-3E62-4FE8-A787-8159707CD396}" sibTransId="{0593AA9C-0A46-4159-99AE-9A4902AB8772}"/>
    <dgm:cxn modelId="{51970027-E63E-45CE-A217-BDAEAE52AB93}" srcId="{1CA2A97F-B39E-4571-91C8-E47FAFFC30F7}" destId="{1ADCF390-D9A1-44C8-907F-7ABB459865C7}" srcOrd="0" destOrd="0" parTransId="{9EAF96DA-4028-48FC-A86D-21285C975BD9}" sibTransId="{62A27B99-DFBA-4D13-96CE-3F9C962ADA94}"/>
    <dgm:cxn modelId="{C727B3E0-5D46-4FAE-8937-BA08F40A3B28}" type="presOf" srcId="{982F46F3-F60C-4F06-A287-6C80CCB95C00}" destId="{0510D7BB-A0F2-44AF-8D83-F4D39DABC7D0}" srcOrd="0" destOrd="0" presId="urn:microsoft.com/office/officeart/2005/8/layout/chevron2"/>
    <dgm:cxn modelId="{BBD326D0-577E-4DFC-87AE-882600634572}" srcId="{EB27B6F2-F612-4A0F-9B2B-0ECB32745CCE}" destId="{67E524C2-D48D-4837-BF33-2E1C827A578D}" srcOrd="0" destOrd="0" parTransId="{43C8DA15-F97A-4E66-B54E-FE5120FA34BF}" sibTransId="{769CE67E-F3D4-49A3-906E-7344DD15FE23}"/>
    <dgm:cxn modelId="{92F83696-9F44-4D1C-9098-8235DFA18FB9}" type="presParOf" srcId="{DDE69A03-5769-406C-A304-48BFB56B594E}" destId="{224BFE46-C832-493C-996D-C95701166E67}" srcOrd="0" destOrd="0" presId="urn:microsoft.com/office/officeart/2005/8/layout/chevron2"/>
    <dgm:cxn modelId="{91D03E21-E2CF-4CB5-9DB7-005F887850C1}" type="presParOf" srcId="{224BFE46-C832-493C-996D-C95701166E67}" destId="{2B3E7466-5958-4A23-A348-88E79D8E621A}" srcOrd="0" destOrd="0" presId="urn:microsoft.com/office/officeart/2005/8/layout/chevron2"/>
    <dgm:cxn modelId="{04F1B95F-8F16-4481-B656-FAA21D282C07}" type="presParOf" srcId="{224BFE46-C832-493C-996D-C95701166E67}" destId="{9FE70A3E-02F8-4996-A9AE-2D6FB82354A2}" srcOrd="1" destOrd="0" presId="urn:microsoft.com/office/officeart/2005/8/layout/chevron2"/>
    <dgm:cxn modelId="{45364302-02EA-4017-8866-0DC40C4AF075}" type="presParOf" srcId="{DDE69A03-5769-406C-A304-48BFB56B594E}" destId="{9A128A8D-174C-46CC-97F1-9E1CEC00AEBC}" srcOrd="1" destOrd="0" presId="urn:microsoft.com/office/officeart/2005/8/layout/chevron2"/>
    <dgm:cxn modelId="{850159B0-DC18-452B-BCDF-FCDF17D89790}" type="presParOf" srcId="{DDE69A03-5769-406C-A304-48BFB56B594E}" destId="{49CBBCE1-3CA6-4764-8C2E-E26299C0ED3D}" srcOrd="2" destOrd="0" presId="urn:microsoft.com/office/officeart/2005/8/layout/chevron2"/>
    <dgm:cxn modelId="{DCD121BB-B6B1-43FC-AECA-8EDF1CD277AD}" type="presParOf" srcId="{49CBBCE1-3CA6-4764-8C2E-E26299C0ED3D}" destId="{0510D7BB-A0F2-44AF-8D83-F4D39DABC7D0}" srcOrd="0" destOrd="0" presId="urn:microsoft.com/office/officeart/2005/8/layout/chevron2"/>
    <dgm:cxn modelId="{A6C030B5-283F-4002-8183-7B95369F8FB8}" type="presParOf" srcId="{49CBBCE1-3CA6-4764-8C2E-E26299C0ED3D}" destId="{6E98C0FD-59B0-4E40-8D50-90FD241B1FD3}" srcOrd="1" destOrd="0" presId="urn:microsoft.com/office/officeart/2005/8/layout/chevron2"/>
    <dgm:cxn modelId="{0C8F7763-CE44-45B4-90B2-9320E6C3DE5B}" type="presParOf" srcId="{DDE69A03-5769-406C-A304-48BFB56B594E}" destId="{FA909480-5B5D-486E-AD48-B250AC54842C}" srcOrd="3" destOrd="0" presId="urn:microsoft.com/office/officeart/2005/8/layout/chevron2"/>
    <dgm:cxn modelId="{1A5EE899-8BB4-45E3-994A-319113107678}" type="presParOf" srcId="{DDE69A03-5769-406C-A304-48BFB56B594E}" destId="{45AC382A-C006-4B8A-9396-72EF0B82731D}" srcOrd="4" destOrd="0" presId="urn:microsoft.com/office/officeart/2005/8/layout/chevron2"/>
    <dgm:cxn modelId="{A254D81B-D3E2-4353-8570-97B9E7D5FA96}" type="presParOf" srcId="{45AC382A-C006-4B8A-9396-72EF0B82731D}" destId="{191DCB95-5DA7-4150-9C47-34D8420C15C8}" srcOrd="0" destOrd="0" presId="urn:microsoft.com/office/officeart/2005/8/layout/chevron2"/>
    <dgm:cxn modelId="{61515570-7F7D-4935-A76F-D833E79027F7}" type="presParOf" srcId="{45AC382A-C006-4B8A-9396-72EF0B82731D}" destId="{DCF90787-6B2D-4924-8CF5-F1EB767A2D5A}" srcOrd="1" destOrd="0" presId="urn:microsoft.com/office/officeart/2005/8/layout/chevron2"/>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29AD514-D409-451D-8374-EB77DEF68F3E}" type="doc">
      <dgm:prSet loTypeId="urn:microsoft.com/office/officeart/2005/8/layout/chevron2" loCatId="process" qsTypeId="urn:microsoft.com/office/officeart/2005/8/quickstyle/simple1" qsCatId="simple" csTypeId="urn:microsoft.com/office/officeart/2005/8/colors/accent6_3" csCatId="accent6" phldr="1"/>
      <dgm:spPr/>
      <dgm:t>
        <a:bodyPr/>
        <a:lstStyle/>
        <a:p>
          <a:endParaRPr lang="en-US"/>
        </a:p>
      </dgm:t>
    </dgm:pt>
    <dgm:pt modelId="{1CA2A97F-B39E-4571-91C8-E47FAFFC30F7}">
      <dgm:prSet phldrT="[Text]"/>
      <dgm:spPr/>
      <dgm:t>
        <a:bodyPr/>
        <a:lstStyle/>
        <a:p>
          <a:r>
            <a:rPr lang="en-US" dirty="0" smtClean="0"/>
            <a:t>Test set up failures</a:t>
          </a:r>
          <a:endParaRPr lang="en-US" dirty="0"/>
        </a:p>
      </dgm:t>
    </dgm:pt>
    <dgm:pt modelId="{9B026A1C-FA0E-422A-8221-42818742F500}" type="parTrans" cxnId="{C07A6D89-5DBD-48B0-983E-26BB5BBCC231}">
      <dgm:prSet/>
      <dgm:spPr/>
      <dgm:t>
        <a:bodyPr/>
        <a:lstStyle/>
        <a:p>
          <a:endParaRPr lang="en-US"/>
        </a:p>
      </dgm:t>
    </dgm:pt>
    <dgm:pt modelId="{6CDC00A3-1816-4459-A24E-88F089520797}" type="sibTrans" cxnId="{C07A6D89-5DBD-48B0-983E-26BB5BBCC231}">
      <dgm:prSet/>
      <dgm:spPr/>
      <dgm:t>
        <a:bodyPr/>
        <a:lstStyle/>
        <a:p>
          <a:endParaRPr lang="en-US"/>
        </a:p>
      </dgm:t>
    </dgm:pt>
    <dgm:pt modelId="{1ADCF390-D9A1-44C8-907F-7ABB459865C7}">
      <dgm:prSet phldrT="[Text]" custT="1"/>
      <dgm:spPr/>
      <dgm:t>
        <a:bodyPr/>
        <a:lstStyle/>
        <a:p>
          <a:r>
            <a:rPr lang="en-US" sz="2100" dirty="0" smtClean="0"/>
            <a:t>Example: Copying test binaries to the test client fails</a:t>
          </a:r>
          <a:endParaRPr lang="en-US" sz="2100" dirty="0"/>
        </a:p>
      </dgm:t>
    </dgm:pt>
    <dgm:pt modelId="{9EAF96DA-4028-48FC-A86D-21285C975BD9}" type="parTrans" cxnId="{51970027-E63E-45CE-A217-BDAEAE52AB93}">
      <dgm:prSet/>
      <dgm:spPr/>
      <dgm:t>
        <a:bodyPr/>
        <a:lstStyle/>
        <a:p>
          <a:endParaRPr lang="en-US"/>
        </a:p>
      </dgm:t>
    </dgm:pt>
    <dgm:pt modelId="{62A27B99-DFBA-4D13-96CE-3F9C962ADA94}" type="sibTrans" cxnId="{51970027-E63E-45CE-A217-BDAEAE52AB93}">
      <dgm:prSet/>
      <dgm:spPr/>
      <dgm:t>
        <a:bodyPr/>
        <a:lstStyle/>
        <a:p>
          <a:endParaRPr lang="en-US"/>
        </a:p>
      </dgm:t>
    </dgm:pt>
    <dgm:pt modelId="{C64CFC67-B705-488C-8882-2ED8212D130B}">
      <dgm:prSet phldrT="[Text]"/>
      <dgm:spPr/>
      <dgm:t>
        <a:bodyPr/>
        <a:lstStyle/>
        <a:p>
          <a:r>
            <a:rPr lang="en-US" dirty="0" smtClean="0"/>
            <a:t>No active  logged on user</a:t>
          </a:r>
          <a:endParaRPr lang="en-US" dirty="0"/>
        </a:p>
      </dgm:t>
    </dgm:pt>
    <dgm:pt modelId="{D1502E5A-26F4-4461-92EF-83345A51C343}" type="parTrans" cxnId="{9FB92E2A-F3D5-4857-8F6C-D82AA61748EB}">
      <dgm:prSet/>
      <dgm:spPr/>
      <dgm:t>
        <a:bodyPr/>
        <a:lstStyle/>
        <a:p>
          <a:endParaRPr lang="en-US"/>
        </a:p>
      </dgm:t>
    </dgm:pt>
    <dgm:pt modelId="{A8B9A35B-6735-4880-8D62-290F657CC2D1}" type="sibTrans" cxnId="{9FB92E2A-F3D5-4857-8F6C-D82AA61748EB}">
      <dgm:prSet/>
      <dgm:spPr/>
      <dgm:t>
        <a:bodyPr/>
        <a:lstStyle/>
        <a:p>
          <a:endParaRPr lang="en-US"/>
        </a:p>
      </dgm:t>
    </dgm:pt>
    <dgm:pt modelId="{EB27B6F2-F612-4A0F-9B2B-0ECB32745CCE}">
      <dgm:prSet phldrT="[Text]" custT="1"/>
      <dgm:spPr/>
      <dgm:t>
        <a:bodyPr/>
        <a:lstStyle/>
        <a:p>
          <a:r>
            <a:rPr lang="en-US" sz="2100" dirty="0" smtClean="0"/>
            <a:t>Example: Someone logged off the test client </a:t>
          </a:r>
          <a:endParaRPr lang="en-US" sz="2100" dirty="0"/>
        </a:p>
      </dgm:t>
    </dgm:pt>
    <dgm:pt modelId="{1400E236-3E62-4FE8-A787-8159707CD396}" type="parTrans" cxnId="{E738FD0A-BBE1-486A-AC3E-C57B573A1219}">
      <dgm:prSet/>
      <dgm:spPr/>
      <dgm:t>
        <a:bodyPr/>
        <a:lstStyle/>
        <a:p>
          <a:endParaRPr lang="en-US"/>
        </a:p>
      </dgm:t>
    </dgm:pt>
    <dgm:pt modelId="{0593AA9C-0A46-4159-99AE-9A4902AB8772}" type="sibTrans" cxnId="{E738FD0A-BBE1-486A-AC3E-C57B573A1219}">
      <dgm:prSet/>
      <dgm:spPr/>
      <dgm:t>
        <a:bodyPr/>
        <a:lstStyle/>
        <a:p>
          <a:endParaRPr lang="en-US"/>
        </a:p>
      </dgm:t>
    </dgm:pt>
    <dgm:pt modelId="{982F46F3-F60C-4F06-A287-6C80CCB95C00}">
      <dgm:prSet phldrT="[Text]"/>
      <dgm:spPr/>
      <dgm:t>
        <a:bodyPr/>
        <a:lstStyle/>
        <a:p>
          <a:r>
            <a:rPr lang="en-US" dirty="0" smtClean="0"/>
            <a:t>No</a:t>
          </a:r>
          <a:r>
            <a:rPr lang="ru-RU" dirty="0" smtClean="0"/>
            <a:t> </a:t>
          </a:r>
          <a:r>
            <a:rPr lang="en-US" dirty="0" smtClean="0"/>
            <a:t>heartbeat</a:t>
          </a:r>
          <a:r>
            <a:rPr lang="ru-RU" dirty="0" smtClean="0"/>
            <a:t> </a:t>
          </a:r>
          <a:r>
            <a:rPr lang="en-US" dirty="0" smtClean="0"/>
            <a:t>from</a:t>
          </a:r>
          <a:r>
            <a:rPr lang="ru-RU" dirty="0" smtClean="0"/>
            <a:t> </a:t>
          </a:r>
          <a:r>
            <a:rPr lang="en-US" dirty="0" smtClean="0"/>
            <a:t>DTM Client</a:t>
          </a:r>
          <a:endParaRPr lang="en-US" dirty="0"/>
        </a:p>
      </dgm:t>
    </dgm:pt>
    <dgm:pt modelId="{30F0F7E2-67D4-4AAF-A7B4-95565802415D}" type="parTrans" cxnId="{10B4418F-D55D-4FDF-8BAA-A3EA8211025C}">
      <dgm:prSet/>
      <dgm:spPr/>
      <dgm:t>
        <a:bodyPr/>
        <a:lstStyle/>
        <a:p>
          <a:endParaRPr lang="en-US"/>
        </a:p>
      </dgm:t>
    </dgm:pt>
    <dgm:pt modelId="{0774478F-9974-45F4-95C3-E056D5589C46}" type="sibTrans" cxnId="{10B4418F-D55D-4FDF-8BAA-A3EA8211025C}">
      <dgm:prSet/>
      <dgm:spPr/>
      <dgm:t>
        <a:bodyPr/>
        <a:lstStyle/>
        <a:p>
          <a:endParaRPr lang="en-US"/>
        </a:p>
      </dgm:t>
    </dgm:pt>
    <dgm:pt modelId="{E36590EB-05AD-4608-9F91-31617C7BD00A}">
      <dgm:prSet phldrT="[Text]" custT="1"/>
      <dgm:spPr/>
      <dgm:t>
        <a:bodyPr/>
        <a:lstStyle/>
        <a:p>
          <a:r>
            <a:rPr lang="en-US" sz="2100" dirty="0" smtClean="0"/>
            <a:t>Example: The test client is powered down or lost contact with DTM Controller</a:t>
          </a:r>
          <a:r>
            <a:rPr lang="ru-RU" sz="2100" dirty="0" smtClean="0"/>
            <a:t> </a:t>
          </a:r>
          <a:endParaRPr lang="en-US" sz="2100" dirty="0"/>
        </a:p>
      </dgm:t>
    </dgm:pt>
    <dgm:pt modelId="{A849CCE8-06F4-430C-A678-0969BC305025}" type="parTrans" cxnId="{6EEA96FB-4AA9-4923-92BF-1D46F9285232}">
      <dgm:prSet/>
      <dgm:spPr/>
      <dgm:t>
        <a:bodyPr/>
        <a:lstStyle/>
        <a:p>
          <a:endParaRPr lang="en-US"/>
        </a:p>
      </dgm:t>
    </dgm:pt>
    <dgm:pt modelId="{7087E9A3-C943-429D-8877-0F1875DE5042}" type="sibTrans" cxnId="{6EEA96FB-4AA9-4923-92BF-1D46F9285232}">
      <dgm:prSet/>
      <dgm:spPr/>
      <dgm:t>
        <a:bodyPr/>
        <a:lstStyle/>
        <a:p>
          <a:endParaRPr lang="en-US"/>
        </a:p>
      </dgm:t>
    </dgm:pt>
    <dgm:pt modelId="{DDE69A03-5769-406C-A304-48BFB56B594E}" type="pres">
      <dgm:prSet presAssocID="{F29AD514-D409-451D-8374-EB77DEF68F3E}" presName="linearFlow" presStyleCnt="0">
        <dgm:presLayoutVars>
          <dgm:dir/>
          <dgm:animLvl val="lvl"/>
          <dgm:resizeHandles val="exact"/>
        </dgm:presLayoutVars>
      </dgm:prSet>
      <dgm:spPr/>
      <dgm:t>
        <a:bodyPr/>
        <a:lstStyle/>
        <a:p>
          <a:endParaRPr lang="en-US"/>
        </a:p>
      </dgm:t>
    </dgm:pt>
    <dgm:pt modelId="{224BFE46-C832-493C-996D-C95701166E67}" type="pres">
      <dgm:prSet presAssocID="{1CA2A97F-B39E-4571-91C8-E47FAFFC30F7}" presName="composite" presStyleCnt="0"/>
      <dgm:spPr/>
    </dgm:pt>
    <dgm:pt modelId="{2B3E7466-5958-4A23-A348-88E79D8E621A}" type="pres">
      <dgm:prSet presAssocID="{1CA2A97F-B39E-4571-91C8-E47FAFFC30F7}" presName="parentText" presStyleLbl="alignNode1" presStyleIdx="0" presStyleCnt="3">
        <dgm:presLayoutVars>
          <dgm:chMax val="1"/>
          <dgm:bulletEnabled val="1"/>
        </dgm:presLayoutVars>
      </dgm:prSet>
      <dgm:spPr/>
      <dgm:t>
        <a:bodyPr/>
        <a:lstStyle/>
        <a:p>
          <a:endParaRPr lang="en-US"/>
        </a:p>
      </dgm:t>
    </dgm:pt>
    <dgm:pt modelId="{9FE70A3E-02F8-4996-A9AE-2D6FB82354A2}" type="pres">
      <dgm:prSet presAssocID="{1CA2A97F-B39E-4571-91C8-E47FAFFC30F7}" presName="descendantText" presStyleLbl="alignAcc1" presStyleIdx="0" presStyleCnt="3">
        <dgm:presLayoutVars>
          <dgm:bulletEnabled val="1"/>
        </dgm:presLayoutVars>
      </dgm:prSet>
      <dgm:spPr/>
      <dgm:t>
        <a:bodyPr/>
        <a:lstStyle/>
        <a:p>
          <a:endParaRPr lang="en-US"/>
        </a:p>
      </dgm:t>
    </dgm:pt>
    <dgm:pt modelId="{9A128A8D-174C-46CC-97F1-9E1CEC00AEBC}" type="pres">
      <dgm:prSet presAssocID="{6CDC00A3-1816-4459-A24E-88F089520797}" presName="sp" presStyleCnt="0"/>
      <dgm:spPr/>
    </dgm:pt>
    <dgm:pt modelId="{49CBBCE1-3CA6-4764-8C2E-E26299C0ED3D}" type="pres">
      <dgm:prSet presAssocID="{982F46F3-F60C-4F06-A287-6C80CCB95C00}" presName="composite" presStyleCnt="0"/>
      <dgm:spPr/>
    </dgm:pt>
    <dgm:pt modelId="{0510D7BB-A0F2-44AF-8D83-F4D39DABC7D0}" type="pres">
      <dgm:prSet presAssocID="{982F46F3-F60C-4F06-A287-6C80CCB95C00}" presName="parentText" presStyleLbl="alignNode1" presStyleIdx="1" presStyleCnt="3">
        <dgm:presLayoutVars>
          <dgm:chMax val="1"/>
          <dgm:bulletEnabled val="1"/>
        </dgm:presLayoutVars>
      </dgm:prSet>
      <dgm:spPr/>
      <dgm:t>
        <a:bodyPr/>
        <a:lstStyle/>
        <a:p>
          <a:endParaRPr lang="en-US"/>
        </a:p>
      </dgm:t>
    </dgm:pt>
    <dgm:pt modelId="{6E98C0FD-59B0-4E40-8D50-90FD241B1FD3}" type="pres">
      <dgm:prSet presAssocID="{982F46F3-F60C-4F06-A287-6C80CCB95C00}" presName="descendantText" presStyleLbl="alignAcc1" presStyleIdx="1" presStyleCnt="3">
        <dgm:presLayoutVars>
          <dgm:bulletEnabled val="1"/>
        </dgm:presLayoutVars>
      </dgm:prSet>
      <dgm:spPr/>
      <dgm:t>
        <a:bodyPr/>
        <a:lstStyle/>
        <a:p>
          <a:endParaRPr lang="en-US"/>
        </a:p>
      </dgm:t>
    </dgm:pt>
    <dgm:pt modelId="{FA909480-5B5D-486E-AD48-B250AC54842C}" type="pres">
      <dgm:prSet presAssocID="{0774478F-9974-45F4-95C3-E056D5589C46}" presName="sp" presStyleCnt="0"/>
      <dgm:spPr/>
    </dgm:pt>
    <dgm:pt modelId="{45AC382A-C006-4B8A-9396-72EF0B82731D}" type="pres">
      <dgm:prSet presAssocID="{C64CFC67-B705-488C-8882-2ED8212D130B}" presName="composite" presStyleCnt="0"/>
      <dgm:spPr/>
    </dgm:pt>
    <dgm:pt modelId="{191DCB95-5DA7-4150-9C47-34D8420C15C8}" type="pres">
      <dgm:prSet presAssocID="{C64CFC67-B705-488C-8882-2ED8212D130B}" presName="parentText" presStyleLbl="alignNode1" presStyleIdx="2" presStyleCnt="3">
        <dgm:presLayoutVars>
          <dgm:chMax val="1"/>
          <dgm:bulletEnabled val="1"/>
        </dgm:presLayoutVars>
      </dgm:prSet>
      <dgm:spPr/>
      <dgm:t>
        <a:bodyPr/>
        <a:lstStyle/>
        <a:p>
          <a:endParaRPr lang="en-US"/>
        </a:p>
      </dgm:t>
    </dgm:pt>
    <dgm:pt modelId="{DCF90787-6B2D-4924-8CF5-F1EB767A2D5A}" type="pres">
      <dgm:prSet presAssocID="{C64CFC67-B705-488C-8882-2ED8212D130B}" presName="descendantText" presStyleLbl="alignAcc1" presStyleIdx="2" presStyleCnt="3" custLinFactNeighborX="1059" custLinFactNeighborY="-2001">
        <dgm:presLayoutVars>
          <dgm:bulletEnabled val="1"/>
        </dgm:presLayoutVars>
      </dgm:prSet>
      <dgm:spPr/>
      <dgm:t>
        <a:bodyPr/>
        <a:lstStyle/>
        <a:p>
          <a:endParaRPr lang="en-US"/>
        </a:p>
      </dgm:t>
    </dgm:pt>
  </dgm:ptLst>
  <dgm:cxnLst>
    <dgm:cxn modelId="{08066D46-5E90-4761-BFF5-5F2186EA3549}" type="presOf" srcId="{1ADCF390-D9A1-44C8-907F-7ABB459865C7}" destId="{9FE70A3E-02F8-4996-A9AE-2D6FB82354A2}" srcOrd="0" destOrd="0" presId="urn:microsoft.com/office/officeart/2005/8/layout/chevron2"/>
    <dgm:cxn modelId="{B6A689F2-B9F0-4493-93C6-C24F1EFBC44A}" type="presOf" srcId="{C64CFC67-B705-488C-8882-2ED8212D130B}" destId="{191DCB95-5DA7-4150-9C47-34D8420C15C8}" srcOrd="0" destOrd="0" presId="urn:microsoft.com/office/officeart/2005/8/layout/chevron2"/>
    <dgm:cxn modelId="{6EEA96FB-4AA9-4923-92BF-1D46F9285232}" srcId="{982F46F3-F60C-4F06-A287-6C80CCB95C00}" destId="{E36590EB-05AD-4608-9F91-31617C7BD00A}" srcOrd="0" destOrd="0" parTransId="{A849CCE8-06F4-430C-A678-0969BC305025}" sibTransId="{7087E9A3-C943-429D-8877-0F1875DE5042}"/>
    <dgm:cxn modelId="{DFB86CD8-CDB7-4F71-A864-504626DCB0D8}" type="presOf" srcId="{EB27B6F2-F612-4A0F-9B2B-0ECB32745CCE}" destId="{DCF90787-6B2D-4924-8CF5-F1EB767A2D5A}" srcOrd="0" destOrd="0" presId="urn:microsoft.com/office/officeart/2005/8/layout/chevron2"/>
    <dgm:cxn modelId="{C07A6D89-5DBD-48B0-983E-26BB5BBCC231}" srcId="{F29AD514-D409-451D-8374-EB77DEF68F3E}" destId="{1CA2A97F-B39E-4571-91C8-E47FAFFC30F7}" srcOrd="0" destOrd="0" parTransId="{9B026A1C-FA0E-422A-8221-42818742F500}" sibTransId="{6CDC00A3-1816-4459-A24E-88F089520797}"/>
    <dgm:cxn modelId="{D8399BD7-877E-4ADB-B906-A54CCEABEA6C}" type="presOf" srcId="{982F46F3-F60C-4F06-A287-6C80CCB95C00}" destId="{0510D7BB-A0F2-44AF-8D83-F4D39DABC7D0}" srcOrd="0" destOrd="0" presId="urn:microsoft.com/office/officeart/2005/8/layout/chevron2"/>
    <dgm:cxn modelId="{E738FD0A-BBE1-486A-AC3E-C57B573A1219}" srcId="{C64CFC67-B705-488C-8882-2ED8212D130B}" destId="{EB27B6F2-F612-4A0F-9B2B-0ECB32745CCE}" srcOrd="0" destOrd="0" parTransId="{1400E236-3E62-4FE8-A787-8159707CD396}" sibTransId="{0593AA9C-0A46-4159-99AE-9A4902AB8772}"/>
    <dgm:cxn modelId="{700D649F-B003-430F-864B-81D8A8E912B4}" type="presOf" srcId="{1CA2A97F-B39E-4571-91C8-E47FAFFC30F7}" destId="{2B3E7466-5958-4A23-A348-88E79D8E621A}" srcOrd="0" destOrd="0" presId="urn:microsoft.com/office/officeart/2005/8/layout/chevron2"/>
    <dgm:cxn modelId="{B381B8FD-49D3-4F6E-B6BE-FC8C8CA412DA}" type="presOf" srcId="{E36590EB-05AD-4608-9F91-31617C7BD00A}" destId="{6E98C0FD-59B0-4E40-8D50-90FD241B1FD3}" srcOrd="0" destOrd="0" presId="urn:microsoft.com/office/officeart/2005/8/layout/chevron2"/>
    <dgm:cxn modelId="{51970027-E63E-45CE-A217-BDAEAE52AB93}" srcId="{1CA2A97F-B39E-4571-91C8-E47FAFFC30F7}" destId="{1ADCF390-D9A1-44C8-907F-7ABB459865C7}" srcOrd="0" destOrd="0" parTransId="{9EAF96DA-4028-48FC-A86D-21285C975BD9}" sibTransId="{62A27B99-DFBA-4D13-96CE-3F9C962ADA94}"/>
    <dgm:cxn modelId="{EC520758-3E55-45F4-BB74-40688F44D42E}" type="presOf" srcId="{F29AD514-D409-451D-8374-EB77DEF68F3E}" destId="{DDE69A03-5769-406C-A304-48BFB56B594E}" srcOrd="0" destOrd="0" presId="urn:microsoft.com/office/officeart/2005/8/layout/chevron2"/>
    <dgm:cxn modelId="{9FB92E2A-F3D5-4857-8F6C-D82AA61748EB}" srcId="{F29AD514-D409-451D-8374-EB77DEF68F3E}" destId="{C64CFC67-B705-488C-8882-2ED8212D130B}" srcOrd="2" destOrd="0" parTransId="{D1502E5A-26F4-4461-92EF-83345A51C343}" sibTransId="{A8B9A35B-6735-4880-8D62-290F657CC2D1}"/>
    <dgm:cxn modelId="{10B4418F-D55D-4FDF-8BAA-A3EA8211025C}" srcId="{F29AD514-D409-451D-8374-EB77DEF68F3E}" destId="{982F46F3-F60C-4F06-A287-6C80CCB95C00}" srcOrd="1" destOrd="0" parTransId="{30F0F7E2-67D4-4AAF-A7B4-95565802415D}" sibTransId="{0774478F-9974-45F4-95C3-E056D5589C46}"/>
    <dgm:cxn modelId="{2365123C-B68F-4997-9D68-A1D3D07E6A04}" type="presParOf" srcId="{DDE69A03-5769-406C-A304-48BFB56B594E}" destId="{224BFE46-C832-493C-996D-C95701166E67}" srcOrd="0" destOrd="0" presId="urn:microsoft.com/office/officeart/2005/8/layout/chevron2"/>
    <dgm:cxn modelId="{95C82DF0-3278-4386-80C4-3BBC330352D0}" type="presParOf" srcId="{224BFE46-C832-493C-996D-C95701166E67}" destId="{2B3E7466-5958-4A23-A348-88E79D8E621A}" srcOrd="0" destOrd="0" presId="urn:microsoft.com/office/officeart/2005/8/layout/chevron2"/>
    <dgm:cxn modelId="{711547B5-E365-4BF3-9B1E-5386AA5D2259}" type="presParOf" srcId="{224BFE46-C832-493C-996D-C95701166E67}" destId="{9FE70A3E-02F8-4996-A9AE-2D6FB82354A2}" srcOrd="1" destOrd="0" presId="urn:microsoft.com/office/officeart/2005/8/layout/chevron2"/>
    <dgm:cxn modelId="{95313053-54D9-47B3-AFA8-6578215BB73E}" type="presParOf" srcId="{DDE69A03-5769-406C-A304-48BFB56B594E}" destId="{9A128A8D-174C-46CC-97F1-9E1CEC00AEBC}" srcOrd="1" destOrd="0" presId="urn:microsoft.com/office/officeart/2005/8/layout/chevron2"/>
    <dgm:cxn modelId="{8A27175C-D57F-46F1-A21B-48D337242887}" type="presParOf" srcId="{DDE69A03-5769-406C-A304-48BFB56B594E}" destId="{49CBBCE1-3CA6-4764-8C2E-E26299C0ED3D}" srcOrd="2" destOrd="0" presId="urn:microsoft.com/office/officeart/2005/8/layout/chevron2"/>
    <dgm:cxn modelId="{6C71D0F9-2B7C-42D2-9E07-113EFC75B9C5}" type="presParOf" srcId="{49CBBCE1-3CA6-4764-8C2E-E26299C0ED3D}" destId="{0510D7BB-A0F2-44AF-8D83-F4D39DABC7D0}" srcOrd="0" destOrd="0" presId="urn:microsoft.com/office/officeart/2005/8/layout/chevron2"/>
    <dgm:cxn modelId="{8C847D5E-3074-458D-ADF9-CE490E2960D6}" type="presParOf" srcId="{49CBBCE1-3CA6-4764-8C2E-E26299C0ED3D}" destId="{6E98C0FD-59B0-4E40-8D50-90FD241B1FD3}" srcOrd="1" destOrd="0" presId="urn:microsoft.com/office/officeart/2005/8/layout/chevron2"/>
    <dgm:cxn modelId="{7C9EC7D0-DC68-486A-8014-C8B4D85EC629}" type="presParOf" srcId="{DDE69A03-5769-406C-A304-48BFB56B594E}" destId="{FA909480-5B5D-486E-AD48-B250AC54842C}" srcOrd="3" destOrd="0" presId="urn:microsoft.com/office/officeart/2005/8/layout/chevron2"/>
    <dgm:cxn modelId="{48E94B6D-04D7-420F-B1DA-A794D347B9CF}" type="presParOf" srcId="{DDE69A03-5769-406C-A304-48BFB56B594E}" destId="{45AC382A-C006-4B8A-9396-72EF0B82731D}" srcOrd="4" destOrd="0" presId="urn:microsoft.com/office/officeart/2005/8/layout/chevron2"/>
    <dgm:cxn modelId="{0AEA92D2-46C6-4CC4-82E5-6F3B92D595DF}" type="presParOf" srcId="{45AC382A-C006-4B8A-9396-72EF0B82731D}" destId="{191DCB95-5DA7-4150-9C47-34D8420C15C8}" srcOrd="0" destOrd="0" presId="urn:microsoft.com/office/officeart/2005/8/layout/chevron2"/>
    <dgm:cxn modelId="{2C631C5B-20EE-404A-80CA-5005B6B2698F}" type="presParOf" srcId="{45AC382A-C006-4B8A-9396-72EF0B82731D}" destId="{DCF90787-6B2D-4924-8CF5-F1EB767A2D5A}" srcOrd="1" destOrd="0" presId="urn:microsoft.com/office/officeart/2005/8/layout/chevron2"/>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sz="1400" b="1">
                <a:solidFill>
                  <a:schemeClr val="tx1"/>
                </a:solidFill>
              </a:defRPr>
            </a:lvl1pPr>
          </a:lstStyle>
          <a:p>
            <a:endParaRPr lang="en-US" dirty="0"/>
          </a:p>
        </p:txBody>
      </p:sp>
      <p:sp>
        <p:nvSpPr>
          <p:cNvPr id="19459" name="Rectangle 3"/>
          <p:cNvSpPr>
            <a:spLocks noGrp="1" noChangeArrowheads="1"/>
          </p:cNvSpPr>
          <p:nvPr>
            <p:ph type="dt" sz="quarter" idx="1"/>
          </p:nvPr>
        </p:nvSpPr>
        <p:spPr bwMode="auto">
          <a:xfrm>
            <a:off x="397256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defRPr sz="1000">
                <a:solidFill>
                  <a:schemeClr val="tx1"/>
                </a:solidFill>
              </a:defRPr>
            </a:lvl1pPr>
          </a:lstStyle>
          <a:p>
            <a:fld id="{B8988EE8-69E4-45D3-BF91-4B3FFB4DCC2B}" type="datetime8">
              <a:rPr lang="en-US"/>
              <a:pPr/>
              <a:t>12/11/2009 1:44 PM</a:t>
            </a:fld>
            <a:endParaRPr lang="en-US" dirty="0"/>
          </a:p>
        </p:txBody>
      </p:sp>
      <p:sp>
        <p:nvSpPr>
          <p:cNvPr id="19461" name="Rectangle 5"/>
          <p:cNvSpPr>
            <a:spLocks noGrp="1" noChangeArrowheads="1"/>
          </p:cNvSpPr>
          <p:nvPr>
            <p:ph type="sldNum" sz="quarter" idx="3"/>
          </p:nvPr>
        </p:nvSpPr>
        <p:spPr bwMode="auto">
          <a:xfrm>
            <a:off x="6385632" y="8831580"/>
            <a:ext cx="624769"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defRPr sz="1200" b="1">
                <a:solidFill>
                  <a:schemeClr val="tx1"/>
                </a:solidFill>
              </a:defRPr>
            </a:lvl1pPr>
          </a:lstStyle>
          <a:p>
            <a:fld id="{5EF78607-D618-46D0-8905-7FF36D10D114}" type="slidenum">
              <a:rPr lang="en-US"/>
              <a:pPr/>
              <a:t>‹#›</a:t>
            </a:fld>
            <a:endParaRPr lang="en-US"/>
          </a:p>
        </p:txBody>
      </p:sp>
      <p:sp>
        <p:nvSpPr>
          <p:cNvPr id="6" name="Rectangle 6"/>
          <p:cNvSpPr>
            <a:spLocks noGrp="1" noChangeArrowheads="1"/>
          </p:cNvSpPr>
          <p:nvPr>
            <p:ph type="ftr" sz="quarter" idx="2"/>
          </p:nvPr>
        </p:nvSpPr>
        <p:spPr bwMode="auto">
          <a:xfrm>
            <a:off x="0" y="8938101"/>
            <a:ext cx="6091908" cy="356685"/>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eaLnBrk="0" hangingPunct="0">
              <a:defRPr lang="en-US" sz="500" smtClean="0">
                <a:solidFill>
                  <a:schemeClr val="tx1"/>
                </a:solidFill>
                <a:latin typeface="Trebuchet MS" pitchFamily="34" charset="0"/>
              </a:defRPr>
            </a:lvl1pPr>
          </a:lstStyle>
          <a:p>
            <a:r>
              <a:rPr lang="en-US" smtClean="0"/>
              <a:t>©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sz="1400" b="1">
                <a:solidFill>
                  <a:schemeClr val="tx1"/>
                </a:solidFill>
              </a:defRPr>
            </a:lvl1pPr>
          </a:lstStyle>
          <a:p>
            <a:endParaRPr lang="en-US" dirty="0"/>
          </a:p>
        </p:txBody>
      </p:sp>
      <p:sp>
        <p:nvSpPr>
          <p:cNvPr id="29699" name="Rectangle 3"/>
          <p:cNvSpPr>
            <a:spLocks noGrp="1" noChangeArrowheads="1"/>
          </p:cNvSpPr>
          <p:nvPr>
            <p:ph type="dt" idx="1"/>
          </p:nvPr>
        </p:nvSpPr>
        <p:spPr bwMode="auto">
          <a:xfrm>
            <a:off x="3970938"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defRPr sz="1200">
                <a:solidFill>
                  <a:schemeClr val="tx1"/>
                </a:solidFill>
              </a:defRPr>
            </a:lvl1pPr>
          </a:lstStyle>
          <a:p>
            <a:fld id="{81331B57-0BE5-4F82-AA58-76F53EFF3ADA}" type="datetime8">
              <a:rPr lang="en-US"/>
              <a:pPr/>
              <a:t>12/11/2009 1:44 PM</a:t>
            </a:fld>
            <a:endParaRPr lang="en-US"/>
          </a:p>
        </p:txBody>
      </p:sp>
      <p:sp>
        <p:nvSpPr>
          <p:cNvPr id="29700" name="Rectangle 4"/>
          <p:cNvSpPr>
            <a:spLocks noGrp="1" noRot="1" noChangeAspect="1" noChangeArrowheads="1" noTextEdit="1"/>
          </p:cNvSpPr>
          <p:nvPr>
            <p:ph type="sldImg" idx="2"/>
          </p:nvPr>
        </p:nvSpPr>
        <p:spPr bwMode="auto">
          <a:xfrm>
            <a:off x="1281113" y="568325"/>
            <a:ext cx="4251325" cy="3189288"/>
          </a:xfrm>
          <a:prstGeom prst="rect">
            <a:avLst/>
          </a:prstGeom>
          <a:noFill/>
          <a:ln w="9525">
            <a:solidFill>
              <a:srgbClr val="000000"/>
            </a:solidFill>
            <a:miter lim="800000"/>
            <a:headEnd/>
            <a:tailEnd/>
          </a:ln>
          <a:effectLst/>
        </p:spPr>
      </p:sp>
      <p:sp>
        <p:nvSpPr>
          <p:cNvPr id="29701" name="Rectangle 5"/>
          <p:cNvSpPr>
            <a:spLocks noGrp="1" noChangeArrowheads="1"/>
          </p:cNvSpPr>
          <p:nvPr>
            <p:ph type="body" sz="quarter" idx="3"/>
          </p:nvPr>
        </p:nvSpPr>
        <p:spPr bwMode="auto">
          <a:xfrm>
            <a:off x="423546" y="3862203"/>
            <a:ext cx="6155196" cy="746574"/>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9702" name="Rectangle 6"/>
          <p:cNvSpPr>
            <a:spLocks noGrp="1" noChangeArrowheads="1"/>
          </p:cNvSpPr>
          <p:nvPr>
            <p:ph type="ftr" sz="quarter" idx="4"/>
          </p:nvPr>
        </p:nvSpPr>
        <p:spPr bwMode="auto">
          <a:xfrm>
            <a:off x="0" y="8938101"/>
            <a:ext cx="6091908" cy="356685"/>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eaLnBrk="0" hangingPunct="0">
              <a:defRPr lang="en-US" sz="500" smtClean="0">
                <a:solidFill>
                  <a:schemeClr val="tx1"/>
                </a:solidFill>
                <a:latin typeface="Trebuchet MS" pitchFamily="34" charset="0"/>
              </a:defRPr>
            </a:lvl1pPr>
          </a:lstStyle>
          <a:p>
            <a:r>
              <a:rPr lang="en-US" smtClean="0"/>
              <a:t>©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a:p>
        </p:txBody>
      </p:sp>
      <p:sp>
        <p:nvSpPr>
          <p:cNvPr id="29703" name="Rectangle 7"/>
          <p:cNvSpPr>
            <a:spLocks noGrp="1" noChangeArrowheads="1"/>
          </p:cNvSpPr>
          <p:nvPr>
            <p:ph type="sldNum" sz="quarter" idx="5"/>
          </p:nvPr>
        </p:nvSpPr>
        <p:spPr bwMode="auto">
          <a:xfrm>
            <a:off x="5707310" y="8829967"/>
            <a:ext cx="1301468"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defRPr sz="1200">
                <a:solidFill>
                  <a:schemeClr val="tx1"/>
                </a:solidFill>
              </a:defRPr>
            </a:lvl1pPr>
          </a:lstStyle>
          <a:p>
            <a:fld id="{EC87E0CF-87F6-4B58-B8B8-DCAB2DAAF3CA}" type="slidenum">
              <a:rPr lang="en-US"/>
              <a:pPr/>
              <a:t>‹#›</a:t>
            </a:fld>
            <a:endParaRPr lang="en-US"/>
          </a:p>
        </p:txBody>
      </p:sp>
    </p:spTree>
  </p:cSld>
  <p:clrMap bg1="lt1" tx1="dk1" bg2="lt2" tx2="dk2" accent1="accent1" accent2="accent2" accent3="accent3" accent4="accent4" accent5="accent5" accent6="accent6" hlink="hlink" folHlink="folHlink"/>
  <p:hf/>
  <p:notesStyle>
    <a:lvl1pPr algn="l" rtl="0" fontAlgn="base">
      <a:lnSpc>
        <a:spcPct val="90000"/>
      </a:lnSpc>
      <a:spcBef>
        <a:spcPct val="20000"/>
      </a:spcBef>
      <a:spcAft>
        <a:spcPct val="0"/>
      </a:spcAft>
      <a:defRPr sz="800" kern="1200">
        <a:solidFill>
          <a:schemeClr val="tx1"/>
        </a:solidFill>
        <a:latin typeface="Segoe" pitchFamily="34" charset="0"/>
        <a:ea typeface="+mn-ea"/>
        <a:cs typeface="+mn-cs"/>
      </a:defRPr>
    </a:lvl1pPr>
    <a:lvl2pPr marL="165358" indent="-162713" algn="l" rtl="0" fontAlgn="base">
      <a:lnSpc>
        <a:spcPct val="90000"/>
      </a:lnSpc>
      <a:spcBef>
        <a:spcPct val="20000"/>
      </a:spcBef>
      <a:spcAft>
        <a:spcPct val="0"/>
      </a:spcAft>
      <a:buChar char="•"/>
      <a:defRPr sz="800" kern="1200">
        <a:solidFill>
          <a:schemeClr val="tx1"/>
        </a:solidFill>
        <a:latin typeface="Segoe" pitchFamily="34" charset="0"/>
        <a:ea typeface="+mn-ea"/>
        <a:cs typeface="+mn-cs"/>
      </a:defRPr>
    </a:lvl2pPr>
    <a:lvl3pPr marL="337331" indent="-170650" algn="l" rtl="0" fontAlgn="base">
      <a:lnSpc>
        <a:spcPct val="90000"/>
      </a:lnSpc>
      <a:spcBef>
        <a:spcPct val="20000"/>
      </a:spcBef>
      <a:spcAft>
        <a:spcPct val="0"/>
      </a:spcAft>
      <a:buChar char="•"/>
      <a:defRPr sz="800" kern="1200">
        <a:solidFill>
          <a:schemeClr val="tx1"/>
        </a:solidFill>
        <a:latin typeface="Segoe" pitchFamily="34" charset="0"/>
        <a:ea typeface="+mn-ea"/>
        <a:cs typeface="+mn-cs"/>
      </a:defRPr>
    </a:lvl3pPr>
    <a:lvl4pPr marL="493429" indent="-154775" algn="l" rtl="0" fontAlgn="base">
      <a:lnSpc>
        <a:spcPct val="90000"/>
      </a:lnSpc>
      <a:spcBef>
        <a:spcPct val="20000"/>
      </a:spcBef>
      <a:spcAft>
        <a:spcPct val="0"/>
      </a:spcAft>
      <a:buChar char="•"/>
      <a:defRPr sz="800" kern="1200">
        <a:solidFill>
          <a:schemeClr val="tx1"/>
        </a:solidFill>
        <a:latin typeface="Segoe" pitchFamily="34" charset="0"/>
        <a:ea typeface="+mn-ea"/>
        <a:cs typeface="+mn-cs"/>
      </a:defRPr>
    </a:lvl4pPr>
    <a:lvl5pPr marL="640266" indent="-145515" algn="l" rtl="0" fontAlgn="base">
      <a:lnSpc>
        <a:spcPct val="90000"/>
      </a:lnSpc>
      <a:spcBef>
        <a:spcPct val="20000"/>
      </a:spcBef>
      <a:spcAft>
        <a:spcPct val="0"/>
      </a:spcAft>
      <a:buChar char="•"/>
      <a:defRPr sz="800" kern="1200">
        <a:solidFill>
          <a:schemeClr val="tx1"/>
        </a:solidFill>
        <a:latin typeface="Segoe" pitchFamily="34" charset="0"/>
        <a:ea typeface="+mn-ea"/>
        <a:cs typeface="+mn-cs"/>
      </a:defRPr>
    </a:lvl5pPr>
    <a:lvl6pPr marL="1904924" algn="l" defTabSz="761970" rtl="0" eaLnBrk="1" latinLnBrk="0" hangingPunct="1">
      <a:defRPr sz="1000" kern="1200">
        <a:solidFill>
          <a:schemeClr val="tx1"/>
        </a:solidFill>
        <a:latin typeface="+mn-lt"/>
        <a:ea typeface="+mn-ea"/>
        <a:cs typeface="+mn-cs"/>
      </a:defRPr>
    </a:lvl6pPr>
    <a:lvl7pPr marL="2285909" algn="l" defTabSz="761970" rtl="0" eaLnBrk="1" latinLnBrk="0" hangingPunct="1">
      <a:defRPr sz="1000" kern="1200">
        <a:solidFill>
          <a:schemeClr val="tx1"/>
        </a:solidFill>
        <a:latin typeface="+mn-lt"/>
        <a:ea typeface="+mn-ea"/>
        <a:cs typeface="+mn-cs"/>
      </a:defRPr>
    </a:lvl7pPr>
    <a:lvl8pPr marL="2666893" algn="l" defTabSz="761970" rtl="0" eaLnBrk="1" latinLnBrk="0" hangingPunct="1">
      <a:defRPr sz="1000" kern="1200">
        <a:solidFill>
          <a:schemeClr val="tx1"/>
        </a:solidFill>
        <a:latin typeface="+mn-lt"/>
        <a:ea typeface="+mn-ea"/>
        <a:cs typeface="+mn-cs"/>
      </a:defRPr>
    </a:lvl8pPr>
    <a:lvl9pPr marL="3047878" algn="l" defTabSz="761970" rtl="0" eaLnBrk="1" latinLnBrk="0" hangingPunct="1">
      <a:defRPr sz="10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Slide Image Placeholder 1"/>
          <p:cNvSpPr>
            <a:spLocks noGrp="1" noRot="1" noChangeAspect="1"/>
          </p:cNvSpPr>
          <p:nvPr>
            <p:ph type="sldImg"/>
          </p:nvPr>
        </p:nvSpPr>
        <p:spPr bwMode="auto">
          <a:noFill/>
          <a:ln>
            <a:solidFill>
              <a:srgbClr val="000000"/>
            </a:solidFill>
            <a:miter lim="800000"/>
            <a:headEnd/>
            <a:tailEnd/>
          </a:ln>
        </p:spPr>
      </p:sp>
      <p:sp>
        <p:nvSpPr>
          <p:cNvPr id="9218" name="Notes Placeholder 2"/>
          <p:cNvSpPr>
            <a:spLocks noGrp="1"/>
          </p:cNvSpPr>
          <p:nvPr>
            <p:ph type="body" idx="1"/>
          </p:nvPr>
        </p:nvSpPr>
        <p:spPr bwMode="auto">
          <a:xfrm>
            <a:off x="423546" y="3862203"/>
            <a:ext cx="6155196" cy="204888"/>
          </a:xfrm>
          <a:noFill/>
        </p:spPr>
        <p:txBody>
          <a:bodyPr wrap="square" numCol="1" anchor="t" anchorCtr="0" compatLnSpc="1">
            <a:prstTxWarp prst="textNoShape">
              <a:avLst/>
            </a:prstTxWarp>
          </a:bodyPr>
          <a:lstStyle/>
          <a:p>
            <a:pPr>
              <a:spcBef>
                <a:spcPct val="0"/>
              </a:spcBef>
            </a:pPr>
            <a:endParaRPr lang="en-US" smtClean="0"/>
          </a:p>
        </p:txBody>
      </p:sp>
      <p:sp>
        <p:nvSpPr>
          <p:cNvPr id="921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4CD5D9E-D0F9-43DD-B75E-81A26A253623}" type="slidenum">
              <a:rPr lang="en-US"/>
              <a:pPr fontAlgn="base">
                <a:spcBef>
                  <a:spcPct val="0"/>
                </a:spcBef>
                <a:spcAft>
                  <a:spcPct val="0"/>
                </a:spcAft>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12/11/2009 1:44 PM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10</a:t>
            </a:fld>
            <a:endParaRPr lang="en-US"/>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12/11/2009 1:44 PM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100</a:t>
            </a:fld>
            <a:endParaRPr lang="en-US"/>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12/11/2009 1:44 PM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101</a:t>
            </a:fld>
            <a:endParaRPr lang="en-US"/>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12/11/2009 1:44 PM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102</a:t>
            </a:fld>
            <a:endParaRPr lang="en-US"/>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12/11/2009 1:44 PM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103</a:t>
            </a:fld>
            <a:endParaRPr lang="en-US"/>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350">
              <a:defRPr/>
            </a:pP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12/11/2009 1:44 PM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104</a:t>
            </a:fld>
            <a:endParaRPr lang="en-US"/>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12/11/2009 1:44 PM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105</a:t>
            </a:fld>
            <a:endParaRPr lang="en-US"/>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12/11/2009 1:44 PM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106</a:t>
            </a:fld>
            <a:endParaRPr lang="en-US"/>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Rot="1" noChangeAspect="1" noChangeArrowheads="1" noTextEdit="1"/>
          </p:cNvSpPr>
          <p:nvPr>
            <p:ph type="sldImg"/>
          </p:nvPr>
        </p:nvSpPr>
        <p:spPr>
          <a:ln/>
        </p:spPr>
      </p:sp>
      <p:sp>
        <p:nvSpPr>
          <p:cNvPr id="23554" name="Rectangle 3"/>
          <p:cNvSpPr>
            <a:spLocks noGrp="1" noChangeArrowheads="1"/>
          </p:cNvSpPr>
          <p:nvPr>
            <p:ph type="body" idx="1"/>
          </p:nvPr>
        </p:nvSpPr>
        <p:spPr>
          <a:xfrm>
            <a:off x="423546" y="3862203"/>
            <a:ext cx="6155196" cy="204888"/>
          </a:xfrm>
          <a:noFill/>
          <a:ln/>
        </p:spPr>
        <p:txBody>
          <a:bodyPr/>
          <a:lstStyle/>
          <a:p>
            <a:pPr eaLnBrk="1" hangingPunct="1"/>
            <a:endParaRPr lang="en-US" dirty="0" smtClean="0"/>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Rot="1" noChangeAspect="1" noChangeArrowheads="1" noTextEdit="1"/>
          </p:cNvSpPr>
          <p:nvPr>
            <p:ph type="sldImg"/>
          </p:nvPr>
        </p:nvSpPr>
        <p:spPr>
          <a:ln/>
        </p:spPr>
      </p:sp>
      <p:sp>
        <p:nvSpPr>
          <p:cNvPr id="29698" name="Rectangle 3"/>
          <p:cNvSpPr>
            <a:spLocks noGrp="1" noChangeArrowheads="1"/>
          </p:cNvSpPr>
          <p:nvPr>
            <p:ph type="body" idx="1"/>
          </p:nvPr>
        </p:nvSpPr>
        <p:spPr>
          <a:xfrm>
            <a:off x="423546" y="3862203"/>
            <a:ext cx="6155196" cy="204888"/>
          </a:xfrm>
          <a:noFill/>
          <a:ln/>
        </p:spPr>
        <p:txBody>
          <a:bodyPr/>
          <a:lstStyle/>
          <a:p>
            <a:pPr eaLnBrk="1" hangingPunct="1"/>
            <a:endParaRPr lang="en-US" smtClean="0"/>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7186" name="Slide Image Placeholder 1"/>
          <p:cNvSpPr>
            <a:spLocks noGrp="1" noRot="1" noChangeAspect="1" noTextEdit="1"/>
          </p:cNvSpPr>
          <p:nvPr>
            <p:ph type="sldImg"/>
          </p:nvPr>
        </p:nvSpPr>
        <p:spPr>
          <a:ln/>
        </p:spPr>
      </p:sp>
      <p:sp>
        <p:nvSpPr>
          <p:cNvPr id="477187" name="Notes Placeholder 2"/>
          <p:cNvSpPr>
            <a:spLocks noGrp="1"/>
          </p:cNvSpPr>
          <p:nvPr>
            <p:ph type="body" idx="1"/>
          </p:nvPr>
        </p:nvSpPr>
        <p:spPr>
          <a:xfrm>
            <a:off x="423546" y="3862203"/>
            <a:ext cx="6155196" cy="204888"/>
          </a:xfrm>
          <a:noFill/>
          <a:ln/>
        </p:spPr>
        <p:txBody>
          <a:bodyPr/>
          <a:lstStyle/>
          <a:p>
            <a:endParaRPr lang="en-GB" dirty="0" smtClean="0"/>
          </a:p>
        </p:txBody>
      </p:sp>
      <p:sp>
        <p:nvSpPr>
          <p:cNvPr id="4" name="Date Placeholder 3"/>
          <p:cNvSpPr>
            <a:spLocks noGrp="1"/>
          </p:cNvSpPr>
          <p:nvPr>
            <p:ph type="dt" sz="quarter" idx="1"/>
          </p:nvPr>
        </p:nvSpPr>
        <p:spPr/>
        <p:txBody>
          <a:bodyPr/>
          <a:lstStyle/>
          <a:p>
            <a:pPr>
              <a:defRPr/>
            </a:pPr>
            <a:fld id="{E373C78B-AB1A-41A8-A044-7EF7BDA2EF3B}" type="datetime8">
              <a:rPr lang="en-US" smtClean="0"/>
              <a:pPr>
                <a:defRPr/>
              </a:pPr>
              <a:t>12/11/2009 1:44 PM</a:t>
            </a:fld>
            <a:endParaRPr lang="en-US"/>
          </a:p>
        </p:txBody>
      </p:sp>
      <p:sp>
        <p:nvSpPr>
          <p:cNvPr id="5" name="Footer Placeholder 4"/>
          <p:cNvSpPr>
            <a:spLocks noGrp="1"/>
          </p:cNvSpPr>
          <p:nvPr>
            <p:ph type="ftr" sz="quarter" idx="4"/>
          </p:nvPr>
        </p:nvSpPr>
        <p:spPr/>
        <p:txBody>
          <a:bodyPr/>
          <a:lstStyle/>
          <a:p>
            <a:pPr>
              <a:defRPr/>
            </a:pPr>
            <a:r>
              <a:rPr lang="en-US" smtClean="0"/>
              <a:t>©2004 Microsoft Corporation. All rights reserved.</a:t>
            </a:r>
          </a:p>
          <a:p>
            <a:pPr>
              <a:defRPr/>
            </a:pPr>
            <a:r>
              <a:rPr lang="en-US" smtClean="0"/>
              <a:t>This presentation is for informational purposes only. Microsoft makes no warranties, express or implied, in this summary.</a:t>
            </a:r>
            <a:endParaRPr lang="en-US"/>
          </a:p>
        </p:txBody>
      </p:sp>
      <p:sp>
        <p:nvSpPr>
          <p:cNvPr id="6" name="Slide Number Placeholder 5"/>
          <p:cNvSpPr>
            <a:spLocks noGrp="1"/>
          </p:cNvSpPr>
          <p:nvPr>
            <p:ph type="sldNum" sz="quarter" idx="5"/>
          </p:nvPr>
        </p:nvSpPr>
        <p:spPr/>
        <p:txBody>
          <a:bodyPr/>
          <a:lstStyle/>
          <a:p>
            <a:pPr>
              <a:defRPr/>
            </a:pPr>
            <a:fld id="{59117735-8362-46B4-AEA0-BB453AAE74A0}" type="slidenum">
              <a:rPr lang="en-US" smtClean="0"/>
              <a:pPr>
                <a:defRPr/>
              </a:pPr>
              <a:t>109</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12/11/2009 1:44 PM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11</a:t>
            </a:fld>
            <a:endParaRPr lang="en-US"/>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24DEC4C-3E6E-4C09-B67F-965AEED1CACC}" type="slidenum">
              <a:rPr lang="en-US" smtClean="0"/>
              <a:pPr/>
              <a:t>110</a:t>
            </a:fld>
            <a:endParaRPr lang="en-US"/>
          </a:p>
        </p:txBody>
      </p:sp>
      <p:sp>
        <p:nvSpPr>
          <p:cNvPr id="5" name="Header Placeholder 4"/>
          <p:cNvSpPr>
            <a:spLocks noGrp="1"/>
          </p:cNvSpPr>
          <p:nvPr>
            <p:ph type="hdr" sz="quarter" idx="11"/>
          </p:nvPr>
        </p:nvSpPr>
        <p:spPr/>
        <p:txBody>
          <a:bodyPr/>
          <a:lstStyle/>
          <a:p>
            <a:r>
              <a:rPr lang="en-US" smtClean="0"/>
              <a:t>Microsoft Confiential: Preliminary Information: NDA Only</a:t>
            </a:r>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12/11/2009 1:44 PM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32FBABA-31E7-42EE-8E2D-64C459FFDCFD}" type="slidenum">
              <a:rPr lang="en-US" smtClean="0"/>
              <a:pPr>
                <a:defRPr/>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12/11/2009 1:44 PM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12/11/2009 1:44 PM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12/11/2009 1:44 PM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12/11/2009 1:44 PM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12/11/2009 1:44 PM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12/11/2009 1:44 PM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12/11/2009 1:44 PM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12/11/2009 1:44 PM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12/11/2009 1:44 PM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12/11/2009 1:44 PM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12/11/2009 1:44 PM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12/11/2009 1:44 PM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32FBABA-31E7-42EE-8E2D-64C459FFDCFD}" type="slidenum">
              <a:rPr lang="en-US" smtClean="0"/>
              <a:pPr>
                <a:defRPr/>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12/11/2009 1:44 PM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12/11/2009 1:44 PM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12/11/2009 1:44 PM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12/11/2009 1:44 PM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Slide Image Placeholder 1"/>
          <p:cNvSpPr>
            <a:spLocks noGrp="1" noRot="1" noChangeAspect="1"/>
          </p:cNvSpPr>
          <p:nvPr>
            <p:ph type="sldImg"/>
          </p:nvPr>
        </p:nvSpPr>
        <p:spPr bwMode="auto">
          <a:noFill/>
          <a:ln>
            <a:solidFill>
              <a:srgbClr val="000000"/>
            </a:solidFill>
            <a:miter lim="800000"/>
            <a:headEnd/>
            <a:tailEnd/>
          </a:ln>
        </p:spPr>
      </p:sp>
      <p:sp>
        <p:nvSpPr>
          <p:cNvPr id="11266" name="Notes Placeholder 2"/>
          <p:cNvSpPr>
            <a:spLocks noGrp="1"/>
          </p:cNvSpPr>
          <p:nvPr>
            <p:ph type="body" idx="1"/>
          </p:nvPr>
        </p:nvSpPr>
        <p:spPr bwMode="auto">
          <a:xfrm>
            <a:off x="423546" y="3862203"/>
            <a:ext cx="6155196" cy="204888"/>
          </a:xfrm>
          <a:noFill/>
        </p:spPr>
        <p:txBody>
          <a:bodyPr wrap="square" numCol="1" anchor="t" anchorCtr="0" compatLnSpc="1">
            <a:prstTxWarp prst="textNoShape">
              <a:avLst/>
            </a:prstTxWarp>
          </a:bodyPr>
          <a:lstStyle/>
          <a:p>
            <a:pPr>
              <a:spcBef>
                <a:spcPct val="0"/>
              </a:spcBef>
            </a:pPr>
            <a:endParaRPr lang="en-US" smtClean="0"/>
          </a:p>
        </p:txBody>
      </p:sp>
      <p:sp>
        <p:nvSpPr>
          <p:cNvPr id="1126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169B2F4-D776-4BCD-9F3F-ECDB7B6324CB}" type="slidenum">
              <a:rPr lang="en-US"/>
              <a:pPr fontAlgn="base">
                <a:spcBef>
                  <a:spcPct val="0"/>
                </a:spcBef>
                <a:spcAft>
                  <a:spcPct val="0"/>
                </a:spcAft>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12/11/2009 1:44 PM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12/11/2009 1:44 PM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12/11/2009 1:44 PM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Slide Image Placeholder 1"/>
          <p:cNvSpPr>
            <a:spLocks noGrp="1" noRot="1" noChangeAspect="1"/>
          </p:cNvSpPr>
          <p:nvPr>
            <p:ph type="sldImg"/>
          </p:nvPr>
        </p:nvSpPr>
        <p:spPr bwMode="auto">
          <a:noFill/>
          <a:ln>
            <a:solidFill>
              <a:srgbClr val="000000"/>
            </a:solidFill>
            <a:miter lim="800000"/>
            <a:headEnd/>
            <a:tailEnd/>
          </a:ln>
        </p:spPr>
      </p:sp>
      <p:sp>
        <p:nvSpPr>
          <p:cNvPr id="13314" name="Notes Placeholder 2"/>
          <p:cNvSpPr>
            <a:spLocks noGrp="1"/>
          </p:cNvSpPr>
          <p:nvPr>
            <p:ph type="body" idx="1"/>
          </p:nvPr>
        </p:nvSpPr>
        <p:spPr bwMode="auto">
          <a:xfrm>
            <a:off x="423546" y="3862203"/>
            <a:ext cx="6155196" cy="204888"/>
          </a:xfrm>
          <a:noFill/>
        </p:spPr>
        <p:txBody>
          <a:bodyPr wrap="square" numCol="1" anchor="t" anchorCtr="0" compatLnSpc="1">
            <a:prstTxWarp prst="textNoShape">
              <a:avLst/>
            </a:prstTxWarp>
          </a:bodyPr>
          <a:lstStyle/>
          <a:p>
            <a:pPr>
              <a:spcBef>
                <a:spcPct val="0"/>
              </a:spcBef>
            </a:pPr>
            <a:endParaRPr lang="en-US" dirty="0" smtClean="0"/>
          </a:p>
        </p:txBody>
      </p:sp>
      <p:sp>
        <p:nvSpPr>
          <p:cNvPr id="1331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ACFB543-08F9-48CD-AEE0-AC13D610062C}" type="slidenum">
              <a:rPr lang="en-US"/>
              <a:pPr fontAlgn="base">
                <a:spcBef>
                  <a:spcPct val="0"/>
                </a:spcBef>
                <a:spcAft>
                  <a:spcPct val="0"/>
                </a:spcAft>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noFill/>
          <a:ln>
            <a:solidFill>
              <a:srgbClr val="000000"/>
            </a:solidFill>
            <a:miter lim="800000"/>
            <a:headEnd/>
            <a:tailEnd/>
          </a:ln>
        </p:spPr>
      </p:sp>
      <p:sp>
        <p:nvSpPr>
          <p:cNvPr id="15362" name="Notes Placeholder 2"/>
          <p:cNvSpPr>
            <a:spLocks noGrp="1"/>
          </p:cNvSpPr>
          <p:nvPr>
            <p:ph type="body" idx="1"/>
          </p:nvPr>
        </p:nvSpPr>
        <p:spPr bwMode="auto">
          <a:xfrm>
            <a:off x="423546" y="3862203"/>
            <a:ext cx="6155196" cy="204888"/>
          </a:xfrm>
          <a:noFill/>
        </p:spPr>
        <p:txBody>
          <a:bodyPr wrap="square" numCol="1" anchor="t" anchorCtr="0" compatLnSpc="1">
            <a:prstTxWarp prst="textNoShape">
              <a:avLst/>
            </a:prstTxWarp>
          </a:bodyPr>
          <a:lstStyle/>
          <a:p>
            <a:pPr>
              <a:spcBef>
                <a:spcPct val="0"/>
              </a:spcBef>
            </a:pPr>
            <a:endParaRPr lang="en-US" smtClean="0"/>
          </a:p>
        </p:txBody>
      </p:sp>
      <p:sp>
        <p:nvSpPr>
          <p:cNvPr id="153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4D0F2B9-E7B3-4E23-B3CF-49D8ED99B312}" type="slidenum">
              <a:rPr lang="en-US"/>
              <a:pPr fontAlgn="base">
                <a:spcBef>
                  <a:spcPct val="0"/>
                </a:spcBef>
                <a:spcAft>
                  <a:spcPct val="0"/>
                </a:spcAft>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Slide Image Placeholder 1"/>
          <p:cNvSpPr>
            <a:spLocks noGrp="1" noRot="1" noChangeAspect="1"/>
          </p:cNvSpPr>
          <p:nvPr>
            <p:ph type="sldImg"/>
          </p:nvPr>
        </p:nvSpPr>
        <p:spPr bwMode="auto">
          <a:noFill/>
          <a:ln>
            <a:solidFill>
              <a:srgbClr val="000000"/>
            </a:solidFill>
            <a:miter lim="800000"/>
            <a:headEnd/>
            <a:tailEnd/>
          </a:ln>
        </p:spPr>
      </p:sp>
      <p:sp>
        <p:nvSpPr>
          <p:cNvPr id="13314" name="Notes Placeholder 2"/>
          <p:cNvSpPr>
            <a:spLocks noGrp="1"/>
          </p:cNvSpPr>
          <p:nvPr>
            <p:ph type="body" idx="1"/>
          </p:nvPr>
        </p:nvSpPr>
        <p:spPr bwMode="auto">
          <a:xfrm>
            <a:off x="423546" y="3862203"/>
            <a:ext cx="6155196" cy="204888"/>
          </a:xfrm>
          <a:noFill/>
        </p:spPr>
        <p:txBody>
          <a:bodyPr wrap="square" numCol="1" anchor="t" anchorCtr="0" compatLnSpc="1">
            <a:prstTxWarp prst="textNoShape">
              <a:avLst/>
            </a:prstTxWarp>
          </a:bodyPr>
          <a:lstStyle/>
          <a:p>
            <a:pPr>
              <a:spcBef>
                <a:spcPct val="0"/>
              </a:spcBef>
            </a:pPr>
            <a:endParaRPr lang="en-US" smtClean="0"/>
          </a:p>
        </p:txBody>
      </p:sp>
      <p:sp>
        <p:nvSpPr>
          <p:cNvPr id="1331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ACFB543-08F9-48CD-AEE0-AC13D610062C}" type="slidenum">
              <a:rPr lang="en-US"/>
              <a:pPr fontAlgn="base">
                <a:spcBef>
                  <a:spcPct val="0"/>
                </a:spcBef>
                <a:spcAft>
                  <a:spcPct val="0"/>
                </a:spcAft>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r>
              <a:rPr lang="en-US" smtClean="0"/>
              <a:t>WinHEC 2006  </a:t>
            </a:r>
          </a:p>
        </p:txBody>
      </p:sp>
      <p:sp>
        <p:nvSpPr>
          <p:cNvPr id="22530" name="Rectangle 3"/>
          <p:cNvSpPr>
            <a:spLocks noGrp="1" noChangeArrowheads="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fld id="{E1E3A0B6-2596-4625-95E3-09CCA843DD6C}" type="datetime8">
              <a:rPr lang="en-US"/>
              <a:pPr fontAlgn="base">
                <a:spcBef>
                  <a:spcPct val="0"/>
                </a:spcBef>
                <a:spcAft>
                  <a:spcPct val="0"/>
                </a:spcAft>
              </a:pPr>
              <a:t>12/11/2009 1:44 PM</a:t>
            </a:fld>
            <a:endParaRPr lang="en-US"/>
          </a:p>
        </p:txBody>
      </p:sp>
      <p:sp>
        <p:nvSpPr>
          <p:cNvPr id="22531" name="Rectangle 6"/>
          <p:cNvSpPr>
            <a:spLocks noGrp="1" noChangeArrowheads="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smtClean="0"/>
              <a:t>© 2006 Microsoft Corporation. All rights reserved. Microsoft, Windows, Windows Vista and other product names are or may be registered trademarks and/or trademarks in the U.S. and/or other countries.</a:t>
            </a:r>
          </a:p>
          <a:p>
            <a:pPr fontAlgn="base">
              <a:spcBef>
                <a:spcPct val="0"/>
              </a:spcBef>
              <a:spcAft>
                <a:spcPct val="0"/>
              </a:spcAft>
            </a:pPr>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p:txBody>
      </p:sp>
      <p:sp>
        <p:nvSpPr>
          <p:cNvPr id="2253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9828054-BA30-4477-ADA9-CB33309DC627}" type="slidenum">
              <a:rPr lang="en-US"/>
              <a:pPr fontAlgn="base">
                <a:spcBef>
                  <a:spcPct val="0"/>
                </a:spcBef>
                <a:spcAft>
                  <a:spcPct val="0"/>
                </a:spcAft>
              </a:pPr>
              <a:t>36</a:t>
            </a:fld>
            <a:endParaRPr lang="en-US"/>
          </a:p>
        </p:txBody>
      </p:sp>
      <p:sp>
        <p:nvSpPr>
          <p:cNvPr id="2253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 name="Notes Placeholder 6"/>
          <p:cNvSpPr>
            <a:spLocks noGrp="1"/>
          </p:cNvSpPr>
          <p:nvPr>
            <p:ph type="body" idx="1"/>
          </p:nvPr>
        </p:nvSpPr>
        <p:spPr/>
        <p:txBody>
          <a:bodyPr>
            <a:normAutofit/>
          </a:bodyPr>
          <a:lstStyle/>
          <a:p>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12/11/2009 1:44 PM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12/11/2009 1:44 PM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Rot="1" noChangeAspect="1" noChangeArrowheads="1" noTextEdit="1"/>
          </p:cNvSpPr>
          <p:nvPr>
            <p:ph type="sldImg"/>
          </p:nvPr>
        </p:nvSpPr>
        <p:spPr>
          <a:ln/>
        </p:spPr>
      </p:sp>
      <p:sp>
        <p:nvSpPr>
          <p:cNvPr id="19458" name="Rectangle 3"/>
          <p:cNvSpPr>
            <a:spLocks noGrp="1" noChangeArrowheads="1"/>
          </p:cNvSpPr>
          <p:nvPr>
            <p:ph type="body" idx="1"/>
          </p:nvPr>
        </p:nvSpPr>
        <p:spPr>
          <a:xfrm>
            <a:off x="423546" y="3862203"/>
            <a:ext cx="6155196" cy="204888"/>
          </a:xfrm>
          <a:noFill/>
          <a:ln/>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12/11/2009 1:44 PM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Rot="1" noChangeAspect="1" noChangeArrowheads="1" noTextEdit="1"/>
          </p:cNvSpPr>
          <p:nvPr>
            <p:ph type="sldImg"/>
          </p:nvPr>
        </p:nvSpPr>
        <p:spPr>
          <a:ln/>
        </p:spPr>
      </p:sp>
      <p:sp>
        <p:nvSpPr>
          <p:cNvPr id="21506" name="Rectangle 3"/>
          <p:cNvSpPr>
            <a:spLocks noGrp="1" noChangeArrowheads="1"/>
          </p:cNvSpPr>
          <p:nvPr>
            <p:ph type="body" idx="1"/>
          </p:nvPr>
        </p:nvSpPr>
        <p:spPr>
          <a:xfrm>
            <a:off x="423546" y="3862203"/>
            <a:ext cx="6155196" cy="204888"/>
          </a:xfrm>
          <a:noFill/>
          <a:ln/>
        </p:spPr>
        <p:txBody>
          <a:bodyPr/>
          <a:lstStyle/>
          <a:p>
            <a:pPr eaLnBrk="1" hangingPunct="1"/>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Rot="1" noChangeAspect="1" noChangeArrowheads="1" noTextEdit="1"/>
          </p:cNvSpPr>
          <p:nvPr>
            <p:ph type="sldImg"/>
          </p:nvPr>
        </p:nvSpPr>
        <p:spPr>
          <a:ln/>
        </p:spPr>
      </p:sp>
      <p:sp>
        <p:nvSpPr>
          <p:cNvPr id="27650" name="Rectangle 3"/>
          <p:cNvSpPr>
            <a:spLocks noGrp="1" noChangeArrowheads="1"/>
          </p:cNvSpPr>
          <p:nvPr>
            <p:ph type="body" idx="1"/>
          </p:nvPr>
        </p:nvSpPr>
        <p:spPr>
          <a:xfrm>
            <a:off x="423546" y="3862203"/>
            <a:ext cx="6155196" cy="204888"/>
          </a:xfrm>
          <a:noFill/>
          <a:ln/>
        </p:spPr>
        <p:txBody>
          <a:bodyPr/>
          <a:lstStyle/>
          <a:p>
            <a:pPr eaLnBrk="1" hangingPunct="1"/>
            <a:endParaRPr lang="en-US" dirty="0"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Rot="1" noChangeAspect="1" noChangeArrowheads="1" noTextEdit="1"/>
          </p:cNvSpPr>
          <p:nvPr>
            <p:ph type="sldImg"/>
          </p:nvPr>
        </p:nvSpPr>
        <p:spPr>
          <a:ln/>
        </p:spPr>
      </p:sp>
      <p:sp>
        <p:nvSpPr>
          <p:cNvPr id="33794" name="Rectangle 3"/>
          <p:cNvSpPr>
            <a:spLocks noGrp="1" noChangeArrowheads="1"/>
          </p:cNvSpPr>
          <p:nvPr>
            <p:ph type="body" idx="1"/>
          </p:nvPr>
        </p:nvSpPr>
        <p:spPr>
          <a:xfrm>
            <a:off x="423546" y="3862203"/>
            <a:ext cx="6155196" cy="204888"/>
          </a:xfrm>
          <a:noFill/>
          <a:ln/>
        </p:spPr>
        <p:txBody>
          <a:bodyPr/>
          <a:lstStyle/>
          <a:p>
            <a:pPr eaLnBrk="1" hangingPunct="1"/>
            <a:endParaRPr lang="en-US" dirty="0"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Rot="1" noChangeAspect="1" noChangeArrowheads="1" noTextEdit="1"/>
          </p:cNvSpPr>
          <p:nvPr>
            <p:ph type="sldImg"/>
          </p:nvPr>
        </p:nvSpPr>
        <p:spPr>
          <a:ln/>
        </p:spPr>
      </p:sp>
      <p:sp>
        <p:nvSpPr>
          <p:cNvPr id="33794" name="Rectangle 3"/>
          <p:cNvSpPr>
            <a:spLocks noGrp="1" noChangeArrowheads="1"/>
          </p:cNvSpPr>
          <p:nvPr>
            <p:ph type="body" idx="1"/>
          </p:nvPr>
        </p:nvSpPr>
        <p:spPr>
          <a:xfrm>
            <a:off x="423546" y="3862203"/>
            <a:ext cx="6155196" cy="204888"/>
          </a:xfrm>
          <a:noFill/>
          <a:ln/>
        </p:spPr>
        <p:txBody>
          <a:bodyPr/>
          <a:lstStyle/>
          <a:p>
            <a:pPr eaLnBrk="1" hangingPunct="1"/>
            <a:endParaRPr lang="en-US" dirty="0"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Rot="1" noChangeAspect="1" noChangeArrowheads="1" noTextEdit="1"/>
          </p:cNvSpPr>
          <p:nvPr>
            <p:ph type="sldImg"/>
          </p:nvPr>
        </p:nvSpPr>
        <p:spPr>
          <a:ln/>
        </p:spPr>
      </p:sp>
      <p:sp>
        <p:nvSpPr>
          <p:cNvPr id="35842" name="Rectangle 3"/>
          <p:cNvSpPr>
            <a:spLocks noGrp="1" noChangeArrowheads="1"/>
          </p:cNvSpPr>
          <p:nvPr>
            <p:ph type="body" idx="1"/>
          </p:nvPr>
        </p:nvSpPr>
        <p:spPr>
          <a:xfrm>
            <a:off x="423546" y="3862203"/>
            <a:ext cx="6155196" cy="204888"/>
          </a:xfrm>
          <a:noFill/>
          <a:ln/>
        </p:spPr>
        <p:txBody>
          <a:bodyPr/>
          <a:lstStyle/>
          <a:p>
            <a:pPr eaLnBrk="1" hangingPunct="1"/>
            <a:endParaRPr lang="en-US" dirty="0"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Rot="1" noChangeAspect="1" noChangeArrowheads="1" noTextEdit="1"/>
          </p:cNvSpPr>
          <p:nvPr>
            <p:ph type="sldImg"/>
          </p:nvPr>
        </p:nvSpPr>
        <p:spPr>
          <a:ln/>
        </p:spPr>
      </p:sp>
      <p:sp>
        <p:nvSpPr>
          <p:cNvPr id="35842" name="Rectangle 3"/>
          <p:cNvSpPr>
            <a:spLocks noGrp="1" noChangeArrowheads="1"/>
          </p:cNvSpPr>
          <p:nvPr>
            <p:ph type="body" idx="1"/>
          </p:nvPr>
        </p:nvSpPr>
        <p:spPr>
          <a:xfrm>
            <a:off x="423546" y="3862203"/>
            <a:ext cx="6155196" cy="204888"/>
          </a:xfrm>
          <a:noFill/>
          <a:ln/>
        </p:spPr>
        <p:txBody>
          <a:bodyPr/>
          <a:lstStyle/>
          <a:p>
            <a:pPr eaLnBrk="1" hangingPunct="1"/>
            <a:endParaRPr lang="en-US" dirty="0"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Rot="1" noChangeAspect="1" noChangeArrowheads="1" noTextEdit="1"/>
          </p:cNvSpPr>
          <p:nvPr>
            <p:ph type="sldImg"/>
          </p:nvPr>
        </p:nvSpPr>
        <p:spPr>
          <a:ln/>
        </p:spPr>
      </p:sp>
      <p:sp>
        <p:nvSpPr>
          <p:cNvPr id="35842" name="Rectangle 3"/>
          <p:cNvSpPr>
            <a:spLocks noGrp="1" noChangeArrowheads="1"/>
          </p:cNvSpPr>
          <p:nvPr>
            <p:ph type="body" idx="1"/>
          </p:nvPr>
        </p:nvSpPr>
        <p:spPr>
          <a:xfrm>
            <a:off x="423546" y="3862203"/>
            <a:ext cx="6155196" cy="204888"/>
          </a:xfrm>
          <a:noFill/>
          <a:ln/>
        </p:spPr>
        <p:txBody>
          <a:bodyPr/>
          <a:lstStyle/>
          <a:p>
            <a:pPr eaLnBrk="1" hangingPunct="1"/>
            <a:endParaRPr lang="en-US" dirty="0"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Rot="1" noChangeAspect="1" noChangeArrowheads="1" noTextEdit="1"/>
          </p:cNvSpPr>
          <p:nvPr>
            <p:ph type="sldImg"/>
          </p:nvPr>
        </p:nvSpPr>
        <p:spPr>
          <a:ln/>
        </p:spPr>
      </p:sp>
      <p:sp>
        <p:nvSpPr>
          <p:cNvPr id="35842" name="Rectangle 3"/>
          <p:cNvSpPr>
            <a:spLocks noGrp="1" noChangeArrowheads="1"/>
          </p:cNvSpPr>
          <p:nvPr>
            <p:ph type="body" idx="1"/>
          </p:nvPr>
        </p:nvSpPr>
        <p:spPr>
          <a:xfrm>
            <a:off x="423546" y="3862203"/>
            <a:ext cx="6155196" cy="204888"/>
          </a:xfrm>
          <a:noFill/>
          <a:ln/>
        </p:spPr>
        <p:txBody>
          <a:bodyPr/>
          <a:lstStyle/>
          <a:p>
            <a:pPr eaLnBrk="1" hangingPunct="1"/>
            <a:endParaRPr lang="en-US" dirty="0"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p:txBody>
          <a:bodyPr/>
          <a:lstStyle/>
          <a:p>
            <a:pPr>
              <a:defRPr/>
            </a:pPr>
            <a:fld id="{283BCC17-5317-4AFF-9ED5-0C5154302908}" type="slidenum">
              <a:rPr lang="en-US" smtClean="0"/>
              <a:pPr>
                <a:defRPr/>
              </a:pPr>
              <a:t>48</a:t>
            </a:fld>
            <a:endParaRPr lang="en-US" smtClean="0"/>
          </a:p>
        </p:txBody>
      </p:sp>
      <p:sp>
        <p:nvSpPr>
          <p:cNvPr id="421891" name="Rectangle 2"/>
          <p:cNvSpPr>
            <a:spLocks noGrp="1" noRot="1" noChangeAspect="1" noChangeArrowheads="1" noTextEdit="1"/>
          </p:cNvSpPr>
          <p:nvPr>
            <p:ph type="sldImg"/>
          </p:nvPr>
        </p:nvSpPr>
        <p:spPr>
          <a:ln/>
        </p:spPr>
      </p:sp>
      <p:sp>
        <p:nvSpPr>
          <p:cNvPr id="421892" name="Rectangle 3"/>
          <p:cNvSpPr>
            <a:spLocks noGrp="1" noChangeArrowheads="1"/>
          </p:cNvSpPr>
          <p:nvPr>
            <p:ph type="body" idx="1"/>
          </p:nvPr>
        </p:nvSpPr>
        <p:spPr>
          <a:xfrm>
            <a:off x="423546" y="3862203"/>
            <a:ext cx="6155196" cy="192576"/>
          </a:xfrm>
          <a:noFill/>
          <a:ln/>
        </p:spPr>
        <p:txBody>
          <a:bodyPr/>
          <a:lstStyle/>
          <a:p>
            <a:pPr marL="232943" indent="-232943">
              <a:lnSpc>
                <a:spcPct val="80000"/>
              </a:lnSpc>
              <a:buFontTx/>
              <a:buAutoNum type="arabicPeriod"/>
            </a:pPr>
            <a:endParaRPr lang="ru-RU" dirty="0"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12/11/2009 1:44 PM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49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12/11/2009 1:44 PM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5</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12/11/2009 1:44 PM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50</a:t>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8754" name="Slide Image Placeholder 1"/>
          <p:cNvSpPr>
            <a:spLocks noGrp="1" noRot="1" noChangeAspect="1" noTextEdit="1"/>
          </p:cNvSpPr>
          <p:nvPr>
            <p:ph type="sldImg"/>
          </p:nvPr>
        </p:nvSpPr>
        <p:spPr>
          <a:ln/>
        </p:spPr>
      </p:sp>
      <p:sp>
        <p:nvSpPr>
          <p:cNvPr id="458755" name="Notes Placeholder 2"/>
          <p:cNvSpPr>
            <a:spLocks noGrp="1"/>
          </p:cNvSpPr>
          <p:nvPr>
            <p:ph type="body" idx="1"/>
          </p:nvPr>
        </p:nvSpPr>
        <p:spPr>
          <a:xfrm>
            <a:off x="423546" y="3862203"/>
            <a:ext cx="6155196" cy="204888"/>
          </a:xfrm>
          <a:noFill/>
          <a:ln/>
        </p:spPr>
        <p:txBody>
          <a:bodyPr/>
          <a:lstStyle/>
          <a:p>
            <a:endParaRPr lang="ru-RU" smtClean="0"/>
          </a:p>
        </p:txBody>
      </p:sp>
      <p:sp>
        <p:nvSpPr>
          <p:cNvPr id="4" name="Date Placeholder 3"/>
          <p:cNvSpPr>
            <a:spLocks noGrp="1"/>
          </p:cNvSpPr>
          <p:nvPr>
            <p:ph type="dt" sz="quarter" idx="1"/>
          </p:nvPr>
        </p:nvSpPr>
        <p:spPr/>
        <p:txBody>
          <a:bodyPr/>
          <a:lstStyle/>
          <a:p>
            <a:pPr>
              <a:defRPr/>
            </a:pPr>
            <a:fld id="{F6979D94-223E-4799-A36C-9B447AD0E5AE}" type="datetime8">
              <a:rPr lang="en-US" smtClean="0"/>
              <a:pPr>
                <a:defRPr/>
              </a:pPr>
              <a:t>12/11/2009 1:44 PM</a:t>
            </a:fld>
            <a:endParaRPr lang="en-US"/>
          </a:p>
        </p:txBody>
      </p:sp>
      <p:sp>
        <p:nvSpPr>
          <p:cNvPr id="5" name="Footer Placeholder 4"/>
          <p:cNvSpPr>
            <a:spLocks noGrp="1"/>
          </p:cNvSpPr>
          <p:nvPr>
            <p:ph type="ftr" sz="quarter" idx="4"/>
          </p:nvPr>
        </p:nvSpPr>
        <p:spPr/>
        <p:txBody>
          <a:bodyPr/>
          <a:lstStyle/>
          <a:p>
            <a:pPr>
              <a:defRPr/>
            </a:pPr>
            <a:r>
              <a:rPr lang="en-US" smtClean="0"/>
              <a:t>©2004 Microsoft Corporation. All rights reserved.</a:t>
            </a:r>
          </a:p>
          <a:p>
            <a:pPr>
              <a:defRPr/>
            </a:pPr>
            <a:r>
              <a:rPr lang="en-US" smtClean="0"/>
              <a:t>This presentation is for informational purposes only. Microsoft makes no warranties, express or implied, in this summary.</a:t>
            </a:r>
            <a:endParaRPr lang="en-US"/>
          </a:p>
        </p:txBody>
      </p:sp>
      <p:sp>
        <p:nvSpPr>
          <p:cNvPr id="6" name="Slide Number Placeholder 5"/>
          <p:cNvSpPr>
            <a:spLocks noGrp="1"/>
          </p:cNvSpPr>
          <p:nvPr>
            <p:ph type="sldNum" sz="quarter" idx="5"/>
          </p:nvPr>
        </p:nvSpPr>
        <p:spPr/>
        <p:txBody>
          <a:bodyPr/>
          <a:lstStyle/>
          <a:p>
            <a:pPr>
              <a:defRPr/>
            </a:pPr>
            <a:fld id="{C5A46F6B-1FB5-48A8-A70D-3D5CF4331E49}" type="slidenum">
              <a:rPr lang="en-US" smtClean="0"/>
              <a:pPr>
                <a:defRPr/>
              </a:pPr>
              <a:t>51</a:t>
            </a:fld>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5922" name="Slide Image Placeholder 1"/>
          <p:cNvSpPr>
            <a:spLocks noGrp="1" noRot="1" noChangeAspect="1" noTextEdit="1"/>
          </p:cNvSpPr>
          <p:nvPr>
            <p:ph type="sldImg"/>
          </p:nvPr>
        </p:nvSpPr>
        <p:spPr>
          <a:ln/>
        </p:spPr>
      </p:sp>
      <p:sp>
        <p:nvSpPr>
          <p:cNvPr id="465923" name="Notes Placeholder 2"/>
          <p:cNvSpPr>
            <a:spLocks noGrp="1"/>
          </p:cNvSpPr>
          <p:nvPr>
            <p:ph type="body" idx="1"/>
          </p:nvPr>
        </p:nvSpPr>
        <p:spPr>
          <a:xfrm>
            <a:off x="423546" y="3862203"/>
            <a:ext cx="6155196" cy="204888"/>
          </a:xfrm>
          <a:noFill/>
          <a:ln/>
        </p:spPr>
        <p:txBody>
          <a:bodyPr/>
          <a:lstStyle/>
          <a:p>
            <a:endParaRPr lang="en-GB" smtClean="0"/>
          </a:p>
        </p:txBody>
      </p:sp>
      <p:sp>
        <p:nvSpPr>
          <p:cNvPr id="4" name="Date Placeholder 3"/>
          <p:cNvSpPr>
            <a:spLocks noGrp="1"/>
          </p:cNvSpPr>
          <p:nvPr>
            <p:ph type="dt" sz="quarter" idx="1"/>
          </p:nvPr>
        </p:nvSpPr>
        <p:spPr/>
        <p:txBody>
          <a:bodyPr/>
          <a:lstStyle/>
          <a:p>
            <a:pPr>
              <a:defRPr/>
            </a:pPr>
            <a:fld id="{E373C78B-AB1A-41A8-A044-7EF7BDA2EF3B}" type="datetime8">
              <a:rPr lang="en-US" smtClean="0"/>
              <a:pPr>
                <a:defRPr/>
              </a:pPr>
              <a:t>12/11/2009 1:44 PM</a:t>
            </a:fld>
            <a:endParaRPr lang="en-US" dirty="0"/>
          </a:p>
        </p:txBody>
      </p:sp>
      <p:sp>
        <p:nvSpPr>
          <p:cNvPr id="5" name="Footer Placeholder 4"/>
          <p:cNvSpPr>
            <a:spLocks noGrp="1"/>
          </p:cNvSpPr>
          <p:nvPr>
            <p:ph type="ftr" sz="quarter" idx="4"/>
          </p:nvPr>
        </p:nvSpPr>
        <p:spPr/>
        <p:txBody>
          <a:bodyPr/>
          <a:lstStyle/>
          <a:p>
            <a:pPr>
              <a:defRPr/>
            </a:pPr>
            <a:r>
              <a:rPr lang="en-US" dirty="0" smtClean="0"/>
              <a:t>©2004 Microsoft Corporation. All rights reserved.</a:t>
            </a:r>
          </a:p>
          <a:p>
            <a:pPr>
              <a:defRPr/>
            </a:pPr>
            <a:r>
              <a:rPr lang="en-US" dirty="0" smtClean="0"/>
              <a:t>This presentation is for informational purposes only. Microsoft makes no warranties, express or implied, in this summary.</a:t>
            </a:r>
            <a:endParaRPr lang="en-US" dirty="0"/>
          </a:p>
        </p:txBody>
      </p:sp>
      <p:sp>
        <p:nvSpPr>
          <p:cNvPr id="6" name="Slide Number Placeholder 5"/>
          <p:cNvSpPr>
            <a:spLocks noGrp="1"/>
          </p:cNvSpPr>
          <p:nvPr>
            <p:ph type="sldNum" sz="quarter" idx="5"/>
          </p:nvPr>
        </p:nvSpPr>
        <p:spPr/>
        <p:txBody>
          <a:bodyPr/>
          <a:lstStyle/>
          <a:p>
            <a:pPr>
              <a:defRPr/>
            </a:pPr>
            <a:fld id="{76178A84-9152-44EA-BA34-F61FA4EE5351}" type="slidenum">
              <a:rPr lang="en-US" smtClean="0"/>
              <a:pPr>
                <a:defRPr/>
              </a:pPr>
              <a:t>52</a:t>
            </a:fld>
            <a:endParaRPr lang="en-US"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12/11/2009 1:44 PM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53</a:t>
            </a:fld>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6946" name="Slide Image Placeholder 1"/>
          <p:cNvSpPr>
            <a:spLocks noGrp="1" noRot="1" noChangeAspect="1" noTextEdit="1"/>
          </p:cNvSpPr>
          <p:nvPr>
            <p:ph type="sldImg"/>
          </p:nvPr>
        </p:nvSpPr>
        <p:spPr>
          <a:ln/>
        </p:spPr>
      </p:sp>
      <p:sp>
        <p:nvSpPr>
          <p:cNvPr id="466947" name="Notes Placeholder 2"/>
          <p:cNvSpPr>
            <a:spLocks noGrp="1"/>
          </p:cNvSpPr>
          <p:nvPr>
            <p:ph type="body" idx="1"/>
          </p:nvPr>
        </p:nvSpPr>
        <p:spPr>
          <a:xfrm>
            <a:off x="423546" y="3862203"/>
            <a:ext cx="6155196" cy="204888"/>
          </a:xfrm>
          <a:noFill/>
          <a:ln/>
        </p:spPr>
        <p:txBody>
          <a:bodyPr/>
          <a:lstStyle/>
          <a:p>
            <a:endParaRPr lang="en-GB" smtClean="0"/>
          </a:p>
        </p:txBody>
      </p:sp>
      <p:sp>
        <p:nvSpPr>
          <p:cNvPr id="4" name="Date Placeholder 3"/>
          <p:cNvSpPr>
            <a:spLocks noGrp="1"/>
          </p:cNvSpPr>
          <p:nvPr>
            <p:ph type="dt" sz="quarter" idx="1"/>
          </p:nvPr>
        </p:nvSpPr>
        <p:spPr/>
        <p:txBody>
          <a:bodyPr/>
          <a:lstStyle/>
          <a:p>
            <a:pPr>
              <a:defRPr/>
            </a:pPr>
            <a:fld id="{E373C78B-AB1A-41A8-A044-7EF7BDA2EF3B}" type="datetime8">
              <a:rPr lang="en-US" smtClean="0"/>
              <a:pPr>
                <a:defRPr/>
              </a:pPr>
              <a:t>12/11/2009 1:44 PM</a:t>
            </a:fld>
            <a:endParaRPr lang="en-US"/>
          </a:p>
        </p:txBody>
      </p:sp>
      <p:sp>
        <p:nvSpPr>
          <p:cNvPr id="5" name="Footer Placeholder 4"/>
          <p:cNvSpPr>
            <a:spLocks noGrp="1"/>
          </p:cNvSpPr>
          <p:nvPr>
            <p:ph type="ftr" sz="quarter" idx="4"/>
          </p:nvPr>
        </p:nvSpPr>
        <p:spPr/>
        <p:txBody>
          <a:bodyPr/>
          <a:lstStyle/>
          <a:p>
            <a:pPr>
              <a:defRPr/>
            </a:pPr>
            <a:r>
              <a:rPr lang="en-US" smtClean="0"/>
              <a:t>©2004 Microsoft Corporation. All rights reserved.</a:t>
            </a:r>
          </a:p>
          <a:p>
            <a:pPr>
              <a:defRPr/>
            </a:pPr>
            <a:r>
              <a:rPr lang="en-US" smtClean="0"/>
              <a:t>This presentation is for informational purposes only. Microsoft makes no warranties, express or implied, in this summary.</a:t>
            </a:r>
            <a:endParaRPr lang="en-US"/>
          </a:p>
        </p:txBody>
      </p:sp>
      <p:sp>
        <p:nvSpPr>
          <p:cNvPr id="6" name="Slide Number Placeholder 5"/>
          <p:cNvSpPr>
            <a:spLocks noGrp="1"/>
          </p:cNvSpPr>
          <p:nvPr>
            <p:ph type="sldNum" sz="quarter" idx="5"/>
          </p:nvPr>
        </p:nvSpPr>
        <p:spPr/>
        <p:txBody>
          <a:bodyPr/>
          <a:lstStyle/>
          <a:p>
            <a:pPr>
              <a:defRPr/>
            </a:pPr>
            <a:fld id="{1F8901F1-AA4E-4192-91F9-7AF24E1004B2}" type="slidenum">
              <a:rPr lang="en-US" smtClean="0"/>
              <a:pPr>
                <a:defRPr/>
              </a:pPr>
              <a:t>54</a:t>
            </a:fld>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7970" name="Slide Image Placeholder 1"/>
          <p:cNvSpPr>
            <a:spLocks noGrp="1" noRot="1" noChangeAspect="1" noTextEdit="1"/>
          </p:cNvSpPr>
          <p:nvPr>
            <p:ph type="sldImg"/>
          </p:nvPr>
        </p:nvSpPr>
        <p:spPr>
          <a:ln/>
        </p:spPr>
      </p:sp>
      <p:sp>
        <p:nvSpPr>
          <p:cNvPr id="467971" name="Notes Placeholder 2"/>
          <p:cNvSpPr>
            <a:spLocks noGrp="1"/>
          </p:cNvSpPr>
          <p:nvPr>
            <p:ph type="body" idx="1"/>
          </p:nvPr>
        </p:nvSpPr>
        <p:spPr>
          <a:xfrm>
            <a:off x="423546" y="3862203"/>
            <a:ext cx="6155196" cy="204888"/>
          </a:xfrm>
          <a:noFill/>
          <a:ln/>
        </p:spPr>
        <p:txBody>
          <a:bodyPr/>
          <a:lstStyle/>
          <a:p>
            <a:endParaRPr lang="en-GB" smtClean="0"/>
          </a:p>
        </p:txBody>
      </p:sp>
      <p:sp>
        <p:nvSpPr>
          <p:cNvPr id="4" name="Date Placeholder 3"/>
          <p:cNvSpPr>
            <a:spLocks noGrp="1"/>
          </p:cNvSpPr>
          <p:nvPr>
            <p:ph type="dt" sz="quarter" idx="1"/>
          </p:nvPr>
        </p:nvSpPr>
        <p:spPr/>
        <p:txBody>
          <a:bodyPr/>
          <a:lstStyle/>
          <a:p>
            <a:pPr>
              <a:defRPr/>
            </a:pPr>
            <a:fld id="{E373C78B-AB1A-41A8-A044-7EF7BDA2EF3B}" type="datetime8">
              <a:rPr lang="en-US" smtClean="0"/>
              <a:pPr>
                <a:defRPr/>
              </a:pPr>
              <a:t>12/11/2009 1:44 PM</a:t>
            </a:fld>
            <a:endParaRPr lang="en-US"/>
          </a:p>
        </p:txBody>
      </p:sp>
      <p:sp>
        <p:nvSpPr>
          <p:cNvPr id="5" name="Footer Placeholder 4"/>
          <p:cNvSpPr>
            <a:spLocks noGrp="1"/>
          </p:cNvSpPr>
          <p:nvPr>
            <p:ph type="ftr" sz="quarter" idx="4"/>
          </p:nvPr>
        </p:nvSpPr>
        <p:spPr/>
        <p:txBody>
          <a:bodyPr/>
          <a:lstStyle/>
          <a:p>
            <a:pPr>
              <a:defRPr/>
            </a:pPr>
            <a:r>
              <a:rPr lang="en-US" smtClean="0"/>
              <a:t>©2004 Microsoft Corporation. All rights reserved.</a:t>
            </a:r>
          </a:p>
          <a:p>
            <a:pPr>
              <a:defRPr/>
            </a:pPr>
            <a:r>
              <a:rPr lang="en-US" smtClean="0"/>
              <a:t>This presentation is for informational purposes only. Microsoft makes no warranties, express or implied, in this summary.</a:t>
            </a:r>
            <a:endParaRPr lang="en-US"/>
          </a:p>
        </p:txBody>
      </p:sp>
      <p:sp>
        <p:nvSpPr>
          <p:cNvPr id="6" name="Slide Number Placeholder 5"/>
          <p:cNvSpPr>
            <a:spLocks noGrp="1"/>
          </p:cNvSpPr>
          <p:nvPr>
            <p:ph type="sldNum" sz="quarter" idx="5"/>
          </p:nvPr>
        </p:nvSpPr>
        <p:spPr/>
        <p:txBody>
          <a:bodyPr/>
          <a:lstStyle/>
          <a:p>
            <a:pPr>
              <a:defRPr/>
            </a:pPr>
            <a:fld id="{7CCB66BB-D594-4480-B0B5-16DAD09AAEAE}" type="slidenum">
              <a:rPr lang="en-US" smtClean="0"/>
              <a:pPr>
                <a:defRPr/>
              </a:pPr>
              <a:t>55</a:t>
            </a:fld>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8994" name="Slide Image Placeholder 1"/>
          <p:cNvSpPr>
            <a:spLocks noGrp="1" noRot="1" noChangeAspect="1" noTextEdit="1"/>
          </p:cNvSpPr>
          <p:nvPr>
            <p:ph type="sldImg"/>
          </p:nvPr>
        </p:nvSpPr>
        <p:spPr>
          <a:ln/>
        </p:spPr>
      </p:sp>
      <p:sp>
        <p:nvSpPr>
          <p:cNvPr id="468995" name="Notes Placeholder 2"/>
          <p:cNvSpPr>
            <a:spLocks noGrp="1"/>
          </p:cNvSpPr>
          <p:nvPr>
            <p:ph type="body" idx="1"/>
          </p:nvPr>
        </p:nvSpPr>
        <p:spPr>
          <a:xfrm>
            <a:off x="423546" y="3862203"/>
            <a:ext cx="6155196" cy="204888"/>
          </a:xfrm>
          <a:noFill/>
          <a:ln/>
        </p:spPr>
        <p:txBody>
          <a:bodyPr/>
          <a:lstStyle/>
          <a:p>
            <a:endParaRPr lang="en-GB" smtClean="0"/>
          </a:p>
        </p:txBody>
      </p:sp>
      <p:sp>
        <p:nvSpPr>
          <p:cNvPr id="4" name="Date Placeholder 3"/>
          <p:cNvSpPr>
            <a:spLocks noGrp="1"/>
          </p:cNvSpPr>
          <p:nvPr>
            <p:ph type="dt" sz="quarter" idx="1"/>
          </p:nvPr>
        </p:nvSpPr>
        <p:spPr/>
        <p:txBody>
          <a:bodyPr/>
          <a:lstStyle/>
          <a:p>
            <a:pPr>
              <a:defRPr/>
            </a:pPr>
            <a:fld id="{E373C78B-AB1A-41A8-A044-7EF7BDA2EF3B}" type="datetime8">
              <a:rPr lang="en-US" smtClean="0"/>
              <a:pPr>
                <a:defRPr/>
              </a:pPr>
              <a:t>12/11/2009 1:44 PM</a:t>
            </a:fld>
            <a:endParaRPr lang="en-US"/>
          </a:p>
        </p:txBody>
      </p:sp>
      <p:sp>
        <p:nvSpPr>
          <p:cNvPr id="5" name="Footer Placeholder 4"/>
          <p:cNvSpPr>
            <a:spLocks noGrp="1"/>
          </p:cNvSpPr>
          <p:nvPr>
            <p:ph type="ftr" sz="quarter" idx="4"/>
          </p:nvPr>
        </p:nvSpPr>
        <p:spPr/>
        <p:txBody>
          <a:bodyPr/>
          <a:lstStyle/>
          <a:p>
            <a:pPr>
              <a:defRPr/>
            </a:pPr>
            <a:r>
              <a:rPr lang="en-US" smtClean="0"/>
              <a:t>©2004 Microsoft Corporation. All rights reserved.</a:t>
            </a:r>
          </a:p>
          <a:p>
            <a:pPr>
              <a:defRPr/>
            </a:pPr>
            <a:r>
              <a:rPr lang="en-US" smtClean="0"/>
              <a:t>This presentation is for informational purposes only. Microsoft makes no warranties, express or implied, in this summary.</a:t>
            </a:r>
            <a:endParaRPr lang="en-US"/>
          </a:p>
        </p:txBody>
      </p:sp>
      <p:sp>
        <p:nvSpPr>
          <p:cNvPr id="6" name="Slide Number Placeholder 5"/>
          <p:cNvSpPr>
            <a:spLocks noGrp="1"/>
          </p:cNvSpPr>
          <p:nvPr>
            <p:ph type="sldNum" sz="quarter" idx="5"/>
          </p:nvPr>
        </p:nvSpPr>
        <p:spPr/>
        <p:txBody>
          <a:bodyPr/>
          <a:lstStyle/>
          <a:p>
            <a:pPr>
              <a:defRPr/>
            </a:pPr>
            <a:fld id="{07CBA80B-FAAC-4C20-A2B2-EA4EE4EB3279}" type="slidenum">
              <a:rPr lang="en-US" smtClean="0"/>
              <a:pPr>
                <a:defRPr/>
              </a:pPr>
              <a:t>56</a:t>
            </a:fld>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0018" name="Slide Image Placeholder 1"/>
          <p:cNvSpPr>
            <a:spLocks noGrp="1" noRot="1" noChangeAspect="1" noTextEdit="1"/>
          </p:cNvSpPr>
          <p:nvPr>
            <p:ph type="sldImg"/>
          </p:nvPr>
        </p:nvSpPr>
        <p:spPr>
          <a:ln/>
        </p:spPr>
      </p:sp>
      <p:sp>
        <p:nvSpPr>
          <p:cNvPr id="470019" name="Notes Placeholder 2"/>
          <p:cNvSpPr>
            <a:spLocks noGrp="1"/>
          </p:cNvSpPr>
          <p:nvPr>
            <p:ph type="body" idx="1"/>
          </p:nvPr>
        </p:nvSpPr>
        <p:spPr>
          <a:xfrm>
            <a:off x="423546" y="3862203"/>
            <a:ext cx="6155196" cy="204888"/>
          </a:xfrm>
          <a:noFill/>
          <a:ln/>
        </p:spPr>
        <p:txBody>
          <a:bodyPr/>
          <a:lstStyle/>
          <a:p>
            <a:endParaRPr lang="en-GB" smtClean="0"/>
          </a:p>
        </p:txBody>
      </p:sp>
      <p:sp>
        <p:nvSpPr>
          <p:cNvPr id="4" name="Date Placeholder 3"/>
          <p:cNvSpPr>
            <a:spLocks noGrp="1"/>
          </p:cNvSpPr>
          <p:nvPr>
            <p:ph type="dt" sz="quarter" idx="1"/>
          </p:nvPr>
        </p:nvSpPr>
        <p:spPr/>
        <p:txBody>
          <a:bodyPr/>
          <a:lstStyle/>
          <a:p>
            <a:pPr>
              <a:defRPr/>
            </a:pPr>
            <a:fld id="{E373C78B-AB1A-41A8-A044-7EF7BDA2EF3B}" type="datetime8">
              <a:rPr lang="en-US" smtClean="0"/>
              <a:pPr>
                <a:defRPr/>
              </a:pPr>
              <a:t>12/11/2009 1:44 PM</a:t>
            </a:fld>
            <a:endParaRPr lang="en-US"/>
          </a:p>
        </p:txBody>
      </p:sp>
      <p:sp>
        <p:nvSpPr>
          <p:cNvPr id="5" name="Footer Placeholder 4"/>
          <p:cNvSpPr>
            <a:spLocks noGrp="1"/>
          </p:cNvSpPr>
          <p:nvPr>
            <p:ph type="ftr" sz="quarter" idx="4"/>
          </p:nvPr>
        </p:nvSpPr>
        <p:spPr/>
        <p:txBody>
          <a:bodyPr/>
          <a:lstStyle/>
          <a:p>
            <a:pPr>
              <a:defRPr/>
            </a:pPr>
            <a:r>
              <a:rPr lang="en-US" smtClean="0"/>
              <a:t>©2004 Microsoft Corporation. All rights reserved.</a:t>
            </a:r>
          </a:p>
          <a:p>
            <a:pPr>
              <a:defRPr/>
            </a:pPr>
            <a:r>
              <a:rPr lang="en-US" smtClean="0"/>
              <a:t>This presentation is for informational purposes only. Microsoft makes no warranties, express or implied, in this summary.</a:t>
            </a:r>
            <a:endParaRPr lang="en-US"/>
          </a:p>
        </p:txBody>
      </p:sp>
      <p:sp>
        <p:nvSpPr>
          <p:cNvPr id="6" name="Slide Number Placeholder 5"/>
          <p:cNvSpPr>
            <a:spLocks noGrp="1"/>
          </p:cNvSpPr>
          <p:nvPr>
            <p:ph type="sldNum" sz="quarter" idx="5"/>
          </p:nvPr>
        </p:nvSpPr>
        <p:spPr/>
        <p:txBody>
          <a:bodyPr/>
          <a:lstStyle/>
          <a:p>
            <a:pPr>
              <a:defRPr/>
            </a:pPr>
            <a:fld id="{9BA256DD-8036-46D1-A130-D6726AE4D8EB}" type="slidenum">
              <a:rPr lang="en-US" smtClean="0"/>
              <a:pPr>
                <a:defRPr/>
              </a:pPr>
              <a:t>57</a:t>
            </a:fld>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42" name="Slide Image Placeholder 1"/>
          <p:cNvSpPr>
            <a:spLocks noGrp="1" noRot="1" noChangeAspect="1" noTextEdit="1"/>
          </p:cNvSpPr>
          <p:nvPr>
            <p:ph type="sldImg"/>
          </p:nvPr>
        </p:nvSpPr>
        <p:spPr>
          <a:ln/>
        </p:spPr>
      </p:sp>
      <p:sp>
        <p:nvSpPr>
          <p:cNvPr id="471043" name="Notes Placeholder 2"/>
          <p:cNvSpPr>
            <a:spLocks noGrp="1"/>
          </p:cNvSpPr>
          <p:nvPr>
            <p:ph type="body" idx="1"/>
          </p:nvPr>
        </p:nvSpPr>
        <p:spPr>
          <a:xfrm>
            <a:off x="423546" y="3862203"/>
            <a:ext cx="6155196" cy="204888"/>
          </a:xfrm>
          <a:noFill/>
          <a:ln/>
        </p:spPr>
        <p:txBody>
          <a:bodyPr/>
          <a:lstStyle/>
          <a:p>
            <a:endParaRPr lang="en-GB" smtClean="0"/>
          </a:p>
        </p:txBody>
      </p:sp>
      <p:sp>
        <p:nvSpPr>
          <p:cNvPr id="4" name="Date Placeholder 3"/>
          <p:cNvSpPr>
            <a:spLocks noGrp="1"/>
          </p:cNvSpPr>
          <p:nvPr>
            <p:ph type="dt" sz="quarter" idx="1"/>
          </p:nvPr>
        </p:nvSpPr>
        <p:spPr/>
        <p:txBody>
          <a:bodyPr/>
          <a:lstStyle/>
          <a:p>
            <a:pPr>
              <a:defRPr/>
            </a:pPr>
            <a:fld id="{E373C78B-AB1A-41A8-A044-7EF7BDA2EF3B}" type="datetime8">
              <a:rPr lang="en-US" smtClean="0"/>
              <a:pPr>
                <a:defRPr/>
              </a:pPr>
              <a:t>12/11/2009 1:44 PM</a:t>
            </a:fld>
            <a:endParaRPr lang="en-US"/>
          </a:p>
        </p:txBody>
      </p:sp>
      <p:sp>
        <p:nvSpPr>
          <p:cNvPr id="5" name="Footer Placeholder 4"/>
          <p:cNvSpPr>
            <a:spLocks noGrp="1"/>
          </p:cNvSpPr>
          <p:nvPr>
            <p:ph type="ftr" sz="quarter" idx="4"/>
          </p:nvPr>
        </p:nvSpPr>
        <p:spPr/>
        <p:txBody>
          <a:bodyPr/>
          <a:lstStyle/>
          <a:p>
            <a:pPr>
              <a:defRPr/>
            </a:pPr>
            <a:r>
              <a:rPr lang="en-US" smtClean="0"/>
              <a:t>©2004 Microsoft Corporation. All rights reserved.</a:t>
            </a:r>
          </a:p>
          <a:p>
            <a:pPr>
              <a:defRPr/>
            </a:pPr>
            <a:r>
              <a:rPr lang="en-US" smtClean="0"/>
              <a:t>This presentation is for informational purposes only. Microsoft makes no warranties, express or implied, in this summary.</a:t>
            </a:r>
            <a:endParaRPr lang="en-US"/>
          </a:p>
        </p:txBody>
      </p:sp>
      <p:sp>
        <p:nvSpPr>
          <p:cNvPr id="6" name="Slide Number Placeholder 5"/>
          <p:cNvSpPr>
            <a:spLocks noGrp="1"/>
          </p:cNvSpPr>
          <p:nvPr>
            <p:ph type="sldNum" sz="quarter" idx="5"/>
          </p:nvPr>
        </p:nvSpPr>
        <p:spPr/>
        <p:txBody>
          <a:bodyPr/>
          <a:lstStyle/>
          <a:p>
            <a:pPr>
              <a:defRPr/>
            </a:pPr>
            <a:fld id="{2F7A9CF7-47E5-4FE9-A308-C9DDBCF810D7}" type="slidenum">
              <a:rPr lang="en-US" smtClean="0"/>
              <a:pPr>
                <a:defRPr/>
              </a:pPr>
              <a:t>58</a:t>
            </a:fld>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2066" name="Slide Image Placeholder 1"/>
          <p:cNvSpPr>
            <a:spLocks noGrp="1" noRot="1" noChangeAspect="1" noTextEdit="1"/>
          </p:cNvSpPr>
          <p:nvPr>
            <p:ph type="sldImg"/>
          </p:nvPr>
        </p:nvSpPr>
        <p:spPr>
          <a:ln/>
        </p:spPr>
      </p:sp>
      <p:sp>
        <p:nvSpPr>
          <p:cNvPr id="472067" name="Notes Placeholder 2"/>
          <p:cNvSpPr>
            <a:spLocks noGrp="1"/>
          </p:cNvSpPr>
          <p:nvPr>
            <p:ph type="body" idx="1"/>
          </p:nvPr>
        </p:nvSpPr>
        <p:spPr>
          <a:xfrm>
            <a:off x="423546" y="3862203"/>
            <a:ext cx="6155196" cy="204888"/>
          </a:xfrm>
          <a:noFill/>
          <a:ln/>
        </p:spPr>
        <p:txBody>
          <a:bodyPr/>
          <a:lstStyle/>
          <a:p>
            <a:endParaRPr lang="en-GB" smtClean="0"/>
          </a:p>
        </p:txBody>
      </p:sp>
      <p:sp>
        <p:nvSpPr>
          <p:cNvPr id="4" name="Date Placeholder 3"/>
          <p:cNvSpPr>
            <a:spLocks noGrp="1"/>
          </p:cNvSpPr>
          <p:nvPr>
            <p:ph type="dt" sz="quarter" idx="1"/>
          </p:nvPr>
        </p:nvSpPr>
        <p:spPr/>
        <p:txBody>
          <a:bodyPr/>
          <a:lstStyle/>
          <a:p>
            <a:pPr>
              <a:defRPr/>
            </a:pPr>
            <a:fld id="{E373C78B-AB1A-41A8-A044-7EF7BDA2EF3B}" type="datetime8">
              <a:rPr lang="en-US" smtClean="0"/>
              <a:pPr>
                <a:defRPr/>
              </a:pPr>
              <a:t>12/11/2009 1:44 PM</a:t>
            </a:fld>
            <a:endParaRPr lang="en-US"/>
          </a:p>
        </p:txBody>
      </p:sp>
      <p:sp>
        <p:nvSpPr>
          <p:cNvPr id="5" name="Footer Placeholder 4"/>
          <p:cNvSpPr>
            <a:spLocks noGrp="1"/>
          </p:cNvSpPr>
          <p:nvPr>
            <p:ph type="ftr" sz="quarter" idx="4"/>
          </p:nvPr>
        </p:nvSpPr>
        <p:spPr/>
        <p:txBody>
          <a:bodyPr/>
          <a:lstStyle/>
          <a:p>
            <a:pPr>
              <a:defRPr/>
            </a:pPr>
            <a:r>
              <a:rPr lang="en-US" smtClean="0"/>
              <a:t>©2004 Microsoft Corporation. All rights reserved.</a:t>
            </a:r>
          </a:p>
          <a:p>
            <a:pPr>
              <a:defRPr/>
            </a:pPr>
            <a:r>
              <a:rPr lang="en-US" smtClean="0"/>
              <a:t>This presentation is for informational purposes only. Microsoft makes no warranties, express or implied, in this summary.</a:t>
            </a:r>
            <a:endParaRPr lang="en-US"/>
          </a:p>
        </p:txBody>
      </p:sp>
      <p:sp>
        <p:nvSpPr>
          <p:cNvPr id="6" name="Slide Number Placeholder 5"/>
          <p:cNvSpPr>
            <a:spLocks noGrp="1"/>
          </p:cNvSpPr>
          <p:nvPr>
            <p:ph type="sldNum" sz="quarter" idx="5"/>
          </p:nvPr>
        </p:nvSpPr>
        <p:spPr/>
        <p:txBody>
          <a:bodyPr/>
          <a:lstStyle/>
          <a:p>
            <a:pPr>
              <a:defRPr/>
            </a:pPr>
            <a:fld id="{061BFE65-2F5D-4057-8639-BAB0F2093FD4}" type="slidenum">
              <a:rPr lang="en-US" smtClean="0"/>
              <a:pPr>
                <a:defRPr/>
              </a:pPr>
              <a:t>59</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12/11/2009 1:44 PM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6</a:t>
            </a:fld>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3090" name="Slide Image Placeholder 1"/>
          <p:cNvSpPr>
            <a:spLocks noGrp="1" noRot="1" noChangeAspect="1" noTextEdit="1"/>
          </p:cNvSpPr>
          <p:nvPr>
            <p:ph type="sldImg"/>
          </p:nvPr>
        </p:nvSpPr>
        <p:spPr>
          <a:ln/>
        </p:spPr>
      </p:sp>
      <p:sp>
        <p:nvSpPr>
          <p:cNvPr id="473091" name="Notes Placeholder 2"/>
          <p:cNvSpPr>
            <a:spLocks noGrp="1"/>
          </p:cNvSpPr>
          <p:nvPr>
            <p:ph type="body" idx="1"/>
          </p:nvPr>
        </p:nvSpPr>
        <p:spPr>
          <a:xfrm>
            <a:off x="423546" y="3862203"/>
            <a:ext cx="6155196" cy="204888"/>
          </a:xfrm>
          <a:noFill/>
          <a:ln/>
        </p:spPr>
        <p:txBody>
          <a:bodyPr/>
          <a:lstStyle/>
          <a:p>
            <a:endParaRPr lang="en-GB" dirty="0" smtClean="0"/>
          </a:p>
        </p:txBody>
      </p:sp>
      <p:sp>
        <p:nvSpPr>
          <p:cNvPr id="4" name="Date Placeholder 3"/>
          <p:cNvSpPr>
            <a:spLocks noGrp="1"/>
          </p:cNvSpPr>
          <p:nvPr>
            <p:ph type="dt" sz="quarter" idx="1"/>
          </p:nvPr>
        </p:nvSpPr>
        <p:spPr/>
        <p:txBody>
          <a:bodyPr/>
          <a:lstStyle/>
          <a:p>
            <a:pPr>
              <a:defRPr/>
            </a:pPr>
            <a:fld id="{E373C78B-AB1A-41A8-A044-7EF7BDA2EF3B}" type="datetime8">
              <a:rPr lang="en-US" smtClean="0"/>
              <a:pPr>
                <a:defRPr/>
              </a:pPr>
              <a:t>12/11/2009 1:44 PM</a:t>
            </a:fld>
            <a:endParaRPr lang="en-US"/>
          </a:p>
        </p:txBody>
      </p:sp>
      <p:sp>
        <p:nvSpPr>
          <p:cNvPr id="5" name="Footer Placeholder 4"/>
          <p:cNvSpPr>
            <a:spLocks noGrp="1"/>
          </p:cNvSpPr>
          <p:nvPr>
            <p:ph type="ftr" sz="quarter" idx="4"/>
          </p:nvPr>
        </p:nvSpPr>
        <p:spPr/>
        <p:txBody>
          <a:bodyPr/>
          <a:lstStyle/>
          <a:p>
            <a:pPr>
              <a:defRPr/>
            </a:pPr>
            <a:r>
              <a:rPr lang="en-US" smtClean="0"/>
              <a:t>©2004 Microsoft Corporation. All rights reserved.</a:t>
            </a:r>
          </a:p>
          <a:p>
            <a:pPr>
              <a:defRPr/>
            </a:pPr>
            <a:r>
              <a:rPr lang="en-US" smtClean="0"/>
              <a:t>This presentation is for informational purposes only. Microsoft makes no warranties, express or implied, in this summary.</a:t>
            </a:r>
            <a:endParaRPr lang="en-US"/>
          </a:p>
        </p:txBody>
      </p:sp>
      <p:sp>
        <p:nvSpPr>
          <p:cNvPr id="6" name="Slide Number Placeholder 5"/>
          <p:cNvSpPr>
            <a:spLocks noGrp="1"/>
          </p:cNvSpPr>
          <p:nvPr>
            <p:ph type="sldNum" sz="quarter" idx="5"/>
          </p:nvPr>
        </p:nvSpPr>
        <p:spPr/>
        <p:txBody>
          <a:bodyPr/>
          <a:lstStyle/>
          <a:p>
            <a:pPr>
              <a:defRPr/>
            </a:pPr>
            <a:fld id="{224E3733-2B46-4F42-B453-F163ECC652FA}" type="slidenum">
              <a:rPr lang="en-US" smtClean="0"/>
              <a:pPr>
                <a:defRPr/>
              </a:pPr>
              <a:t>60</a:t>
            </a:fld>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4114" name="Slide Image Placeholder 1"/>
          <p:cNvSpPr>
            <a:spLocks noGrp="1" noRot="1" noChangeAspect="1" noTextEdit="1"/>
          </p:cNvSpPr>
          <p:nvPr>
            <p:ph type="sldImg"/>
          </p:nvPr>
        </p:nvSpPr>
        <p:spPr>
          <a:ln/>
        </p:spPr>
      </p:sp>
      <p:sp>
        <p:nvSpPr>
          <p:cNvPr id="474115" name="Notes Placeholder 2"/>
          <p:cNvSpPr>
            <a:spLocks noGrp="1"/>
          </p:cNvSpPr>
          <p:nvPr>
            <p:ph type="body" idx="1"/>
          </p:nvPr>
        </p:nvSpPr>
        <p:spPr>
          <a:xfrm>
            <a:off x="423546" y="3862203"/>
            <a:ext cx="6155196" cy="204888"/>
          </a:xfrm>
          <a:noFill/>
          <a:ln/>
        </p:spPr>
        <p:txBody>
          <a:bodyPr/>
          <a:lstStyle/>
          <a:p>
            <a:endParaRPr lang="en-GB" smtClean="0"/>
          </a:p>
        </p:txBody>
      </p:sp>
      <p:sp>
        <p:nvSpPr>
          <p:cNvPr id="4" name="Date Placeholder 3"/>
          <p:cNvSpPr>
            <a:spLocks noGrp="1"/>
          </p:cNvSpPr>
          <p:nvPr>
            <p:ph type="dt" sz="quarter" idx="1"/>
          </p:nvPr>
        </p:nvSpPr>
        <p:spPr/>
        <p:txBody>
          <a:bodyPr/>
          <a:lstStyle/>
          <a:p>
            <a:pPr>
              <a:defRPr/>
            </a:pPr>
            <a:fld id="{E373C78B-AB1A-41A8-A044-7EF7BDA2EF3B}" type="datetime8">
              <a:rPr lang="en-US" smtClean="0"/>
              <a:pPr>
                <a:defRPr/>
              </a:pPr>
              <a:t>12/11/2009 1:44 PM</a:t>
            </a:fld>
            <a:endParaRPr lang="en-US"/>
          </a:p>
        </p:txBody>
      </p:sp>
      <p:sp>
        <p:nvSpPr>
          <p:cNvPr id="5" name="Footer Placeholder 4"/>
          <p:cNvSpPr>
            <a:spLocks noGrp="1"/>
          </p:cNvSpPr>
          <p:nvPr>
            <p:ph type="ftr" sz="quarter" idx="4"/>
          </p:nvPr>
        </p:nvSpPr>
        <p:spPr/>
        <p:txBody>
          <a:bodyPr/>
          <a:lstStyle/>
          <a:p>
            <a:pPr>
              <a:defRPr/>
            </a:pPr>
            <a:r>
              <a:rPr lang="en-US" smtClean="0"/>
              <a:t>©2004 Microsoft Corporation. All rights reserved.</a:t>
            </a:r>
          </a:p>
          <a:p>
            <a:pPr>
              <a:defRPr/>
            </a:pPr>
            <a:r>
              <a:rPr lang="en-US" smtClean="0"/>
              <a:t>This presentation is for informational purposes only. Microsoft makes no warranties, express or implied, in this summary.</a:t>
            </a:r>
            <a:endParaRPr lang="en-US"/>
          </a:p>
        </p:txBody>
      </p:sp>
      <p:sp>
        <p:nvSpPr>
          <p:cNvPr id="6" name="Slide Number Placeholder 5"/>
          <p:cNvSpPr>
            <a:spLocks noGrp="1"/>
          </p:cNvSpPr>
          <p:nvPr>
            <p:ph type="sldNum" sz="quarter" idx="5"/>
          </p:nvPr>
        </p:nvSpPr>
        <p:spPr/>
        <p:txBody>
          <a:bodyPr/>
          <a:lstStyle/>
          <a:p>
            <a:pPr>
              <a:defRPr/>
            </a:pPr>
            <a:fld id="{251F6B85-ACAB-488D-B8FE-819EC353C683}" type="slidenum">
              <a:rPr lang="en-US" smtClean="0"/>
              <a:pPr>
                <a:defRPr/>
              </a:pPr>
              <a:t>61</a:t>
            </a:fld>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5138" name="Slide Image Placeholder 1"/>
          <p:cNvSpPr>
            <a:spLocks noGrp="1" noRot="1" noChangeAspect="1" noTextEdit="1"/>
          </p:cNvSpPr>
          <p:nvPr>
            <p:ph type="sldImg"/>
          </p:nvPr>
        </p:nvSpPr>
        <p:spPr>
          <a:ln/>
        </p:spPr>
      </p:sp>
      <p:sp>
        <p:nvSpPr>
          <p:cNvPr id="475139" name="Notes Placeholder 2"/>
          <p:cNvSpPr>
            <a:spLocks noGrp="1"/>
          </p:cNvSpPr>
          <p:nvPr>
            <p:ph type="body" idx="1"/>
          </p:nvPr>
        </p:nvSpPr>
        <p:spPr>
          <a:xfrm>
            <a:off x="423546" y="3862203"/>
            <a:ext cx="6155196" cy="204888"/>
          </a:xfrm>
          <a:noFill/>
          <a:ln/>
        </p:spPr>
        <p:txBody>
          <a:bodyPr/>
          <a:lstStyle/>
          <a:p>
            <a:endParaRPr lang="en-GB" smtClean="0"/>
          </a:p>
        </p:txBody>
      </p:sp>
      <p:sp>
        <p:nvSpPr>
          <p:cNvPr id="4" name="Date Placeholder 3"/>
          <p:cNvSpPr>
            <a:spLocks noGrp="1"/>
          </p:cNvSpPr>
          <p:nvPr>
            <p:ph type="dt" sz="quarter" idx="1"/>
          </p:nvPr>
        </p:nvSpPr>
        <p:spPr/>
        <p:txBody>
          <a:bodyPr/>
          <a:lstStyle/>
          <a:p>
            <a:pPr>
              <a:defRPr/>
            </a:pPr>
            <a:fld id="{E373C78B-AB1A-41A8-A044-7EF7BDA2EF3B}" type="datetime8">
              <a:rPr lang="en-US" smtClean="0"/>
              <a:pPr>
                <a:defRPr/>
              </a:pPr>
              <a:t>12/11/2009 1:44 PM</a:t>
            </a:fld>
            <a:endParaRPr lang="en-US"/>
          </a:p>
        </p:txBody>
      </p:sp>
      <p:sp>
        <p:nvSpPr>
          <p:cNvPr id="5" name="Footer Placeholder 4"/>
          <p:cNvSpPr>
            <a:spLocks noGrp="1"/>
          </p:cNvSpPr>
          <p:nvPr>
            <p:ph type="ftr" sz="quarter" idx="4"/>
          </p:nvPr>
        </p:nvSpPr>
        <p:spPr/>
        <p:txBody>
          <a:bodyPr/>
          <a:lstStyle/>
          <a:p>
            <a:pPr>
              <a:defRPr/>
            </a:pPr>
            <a:r>
              <a:rPr lang="en-US" smtClean="0"/>
              <a:t>©2004 Microsoft Corporation. All rights reserved.</a:t>
            </a:r>
          </a:p>
          <a:p>
            <a:pPr>
              <a:defRPr/>
            </a:pPr>
            <a:r>
              <a:rPr lang="en-US" smtClean="0"/>
              <a:t>This presentation is for informational purposes only. Microsoft makes no warranties, express or implied, in this summary.</a:t>
            </a:r>
            <a:endParaRPr lang="en-US"/>
          </a:p>
        </p:txBody>
      </p:sp>
      <p:sp>
        <p:nvSpPr>
          <p:cNvPr id="6" name="Slide Number Placeholder 5"/>
          <p:cNvSpPr>
            <a:spLocks noGrp="1"/>
          </p:cNvSpPr>
          <p:nvPr>
            <p:ph type="sldNum" sz="quarter" idx="5"/>
          </p:nvPr>
        </p:nvSpPr>
        <p:spPr/>
        <p:txBody>
          <a:bodyPr/>
          <a:lstStyle/>
          <a:p>
            <a:pPr>
              <a:defRPr/>
            </a:pPr>
            <a:fld id="{8FFC6447-7B3D-4D9F-A182-1991882F21EF}" type="slidenum">
              <a:rPr lang="en-US" smtClean="0"/>
              <a:pPr>
                <a:defRPr/>
              </a:pPr>
              <a:t>62</a:t>
            </a:fld>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12/11/2009 1:44 PM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63</a:t>
            </a:fld>
            <a:endParaRPr 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6162" name="Slide Image Placeholder 1"/>
          <p:cNvSpPr>
            <a:spLocks noGrp="1" noRot="1" noChangeAspect="1" noTextEdit="1"/>
          </p:cNvSpPr>
          <p:nvPr>
            <p:ph type="sldImg"/>
          </p:nvPr>
        </p:nvSpPr>
        <p:spPr>
          <a:ln/>
        </p:spPr>
      </p:sp>
      <p:sp>
        <p:nvSpPr>
          <p:cNvPr id="476163" name="Notes Placeholder 2"/>
          <p:cNvSpPr>
            <a:spLocks noGrp="1"/>
          </p:cNvSpPr>
          <p:nvPr>
            <p:ph type="body" idx="1"/>
          </p:nvPr>
        </p:nvSpPr>
        <p:spPr>
          <a:xfrm>
            <a:off x="423546" y="3862203"/>
            <a:ext cx="6155196" cy="204888"/>
          </a:xfrm>
          <a:noFill/>
          <a:ln/>
        </p:spPr>
        <p:txBody>
          <a:bodyPr/>
          <a:lstStyle/>
          <a:p>
            <a:endParaRPr lang="en-GB" smtClean="0"/>
          </a:p>
        </p:txBody>
      </p:sp>
      <p:sp>
        <p:nvSpPr>
          <p:cNvPr id="4" name="Date Placeholder 3"/>
          <p:cNvSpPr>
            <a:spLocks noGrp="1"/>
          </p:cNvSpPr>
          <p:nvPr>
            <p:ph type="dt" sz="quarter" idx="1"/>
          </p:nvPr>
        </p:nvSpPr>
        <p:spPr/>
        <p:txBody>
          <a:bodyPr/>
          <a:lstStyle/>
          <a:p>
            <a:pPr>
              <a:defRPr/>
            </a:pPr>
            <a:fld id="{E373C78B-AB1A-41A8-A044-7EF7BDA2EF3B}" type="datetime8">
              <a:rPr lang="en-US" smtClean="0"/>
              <a:pPr>
                <a:defRPr/>
              </a:pPr>
              <a:t>12/11/2009 1:44 PM</a:t>
            </a:fld>
            <a:endParaRPr lang="en-US"/>
          </a:p>
        </p:txBody>
      </p:sp>
      <p:sp>
        <p:nvSpPr>
          <p:cNvPr id="5" name="Footer Placeholder 4"/>
          <p:cNvSpPr>
            <a:spLocks noGrp="1"/>
          </p:cNvSpPr>
          <p:nvPr>
            <p:ph type="ftr" sz="quarter" idx="4"/>
          </p:nvPr>
        </p:nvSpPr>
        <p:spPr/>
        <p:txBody>
          <a:bodyPr/>
          <a:lstStyle/>
          <a:p>
            <a:pPr>
              <a:defRPr/>
            </a:pPr>
            <a:r>
              <a:rPr lang="en-US" smtClean="0"/>
              <a:t>©2004 Microsoft Corporation. All rights reserved.</a:t>
            </a:r>
          </a:p>
          <a:p>
            <a:pPr>
              <a:defRPr/>
            </a:pPr>
            <a:r>
              <a:rPr lang="en-US" smtClean="0"/>
              <a:t>This presentation is for informational purposes only. Microsoft makes no warranties, express or implied, in this summary.</a:t>
            </a:r>
            <a:endParaRPr lang="en-US"/>
          </a:p>
        </p:txBody>
      </p:sp>
      <p:sp>
        <p:nvSpPr>
          <p:cNvPr id="6" name="Slide Number Placeholder 5"/>
          <p:cNvSpPr>
            <a:spLocks noGrp="1"/>
          </p:cNvSpPr>
          <p:nvPr>
            <p:ph type="sldNum" sz="quarter" idx="5"/>
          </p:nvPr>
        </p:nvSpPr>
        <p:spPr/>
        <p:txBody>
          <a:bodyPr/>
          <a:lstStyle/>
          <a:p>
            <a:pPr>
              <a:defRPr/>
            </a:pPr>
            <a:fld id="{B05686AE-1473-4FD3-AF6F-2091CF0A4E15}" type="slidenum">
              <a:rPr lang="en-US" smtClean="0"/>
              <a:pPr>
                <a:defRPr/>
              </a:pPr>
              <a:t>64</a:t>
            </a:fld>
            <a:endParaRPr 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8210" name="Slide Image Placeholder 1"/>
          <p:cNvSpPr>
            <a:spLocks noGrp="1" noRot="1" noChangeAspect="1" noTextEdit="1"/>
          </p:cNvSpPr>
          <p:nvPr>
            <p:ph type="sldImg"/>
          </p:nvPr>
        </p:nvSpPr>
        <p:spPr>
          <a:ln/>
        </p:spPr>
      </p:sp>
      <p:sp>
        <p:nvSpPr>
          <p:cNvPr id="478211" name="Notes Placeholder 2"/>
          <p:cNvSpPr>
            <a:spLocks noGrp="1"/>
          </p:cNvSpPr>
          <p:nvPr>
            <p:ph type="body" idx="1"/>
          </p:nvPr>
        </p:nvSpPr>
        <p:spPr>
          <a:xfrm>
            <a:off x="423546" y="3862203"/>
            <a:ext cx="6155196" cy="204888"/>
          </a:xfrm>
          <a:noFill/>
          <a:ln/>
        </p:spPr>
        <p:txBody>
          <a:bodyPr/>
          <a:lstStyle/>
          <a:p>
            <a:endParaRPr lang="en-GB" smtClean="0"/>
          </a:p>
        </p:txBody>
      </p:sp>
      <p:sp>
        <p:nvSpPr>
          <p:cNvPr id="4" name="Date Placeholder 3"/>
          <p:cNvSpPr>
            <a:spLocks noGrp="1"/>
          </p:cNvSpPr>
          <p:nvPr>
            <p:ph type="dt" sz="quarter" idx="1"/>
          </p:nvPr>
        </p:nvSpPr>
        <p:spPr/>
        <p:txBody>
          <a:bodyPr/>
          <a:lstStyle/>
          <a:p>
            <a:pPr>
              <a:defRPr/>
            </a:pPr>
            <a:fld id="{E373C78B-AB1A-41A8-A044-7EF7BDA2EF3B}" type="datetime8">
              <a:rPr lang="en-US" smtClean="0"/>
              <a:pPr>
                <a:defRPr/>
              </a:pPr>
              <a:t>12/11/2009 1:44 PM</a:t>
            </a:fld>
            <a:endParaRPr lang="en-US"/>
          </a:p>
        </p:txBody>
      </p:sp>
      <p:sp>
        <p:nvSpPr>
          <p:cNvPr id="5" name="Footer Placeholder 4"/>
          <p:cNvSpPr>
            <a:spLocks noGrp="1"/>
          </p:cNvSpPr>
          <p:nvPr>
            <p:ph type="ftr" sz="quarter" idx="4"/>
          </p:nvPr>
        </p:nvSpPr>
        <p:spPr/>
        <p:txBody>
          <a:bodyPr/>
          <a:lstStyle/>
          <a:p>
            <a:pPr>
              <a:defRPr/>
            </a:pPr>
            <a:r>
              <a:rPr lang="en-US" smtClean="0"/>
              <a:t>©2004 Microsoft Corporation. All rights reserved.</a:t>
            </a:r>
          </a:p>
          <a:p>
            <a:pPr>
              <a:defRPr/>
            </a:pPr>
            <a:r>
              <a:rPr lang="en-US" smtClean="0"/>
              <a:t>This presentation is for informational purposes only. Microsoft makes no warranties, express or implied, in this summary.</a:t>
            </a:r>
            <a:endParaRPr lang="en-US"/>
          </a:p>
        </p:txBody>
      </p:sp>
      <p:sp>
        <p:nvSpPr>
          <p:cNvPr id="6" name="Slide Number Placeholder 5"/>
          <p:cNvSpPr>
            <a:spLocks noGrp="1"/>
          </p:cNvSpPr>
          <p:nvPr>
            <p:ph type="sldNum" sz="quarter" idx="5"/>
          </p:nvPr>
        </p:nvSpPr>
        <p:spPr/>
        <p:txBody>
          <a:bodyPr/>
          <a:lstStyle/>
          <a:p>
            <a:pPr>
              <a:defRPr/>
            </a:pPr>
            <a:fld id="{278E460D-BB89-452D-8A22-418114C55FD8}" type="slidenum">
              <a:rPr lang="en-US" smtClean="0"/>
              <a:pPr>
                <a:defRPr/>
              </a:pPr>
              <a:t>65</a:t>
            </a:fld>
            <a:endParaRPr 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4354" name="Slide Image Placeholder 1"/>
          <p:cNvSpPr>
            <a:spLocks noGrp="1" noRot="1" noChangeAspect="1" noTextEdit="1"/>
          </p:cNvSpPr>
          <p:nvPr>
            <p:ph type="sldImg"/>
          </p:nvPr>
        </p:nvSpPr>
        <p:spPr>
          <a:ln/>
        </p:spPr>
      </p:sp>
      <p:sp>
        <p:nvSpPr>
          <p:cNvPr id="484355" name="Notes Placeholder 2"/>
          <p:cNvSpPr>
            <a:spLocks noGrp="1"/>
          </p:cNvSpPr>
          <p:nvPr>
            <p:ph type="body" idx="1"/>
          </p:nvPr>
        </p:nvSpPr>
        <p:spPr>
          <a:xfrm>
            <a:off x="423546" y="3862203"/>
            <a:ext cx="6155196" cy="204888"/>
          </a:xfrm>
          <a:noFill/>
          <a:ln/>
        </p:spPr>
        <p:txBody>
          <a:bodyPr/>
          <a:lstStyle/>
          <a:p>
            <a:endParaRPr lang="en-GB" smtClean="0"/>
          </a:p>
        </p:txBody>
      </p:sp>
      <p:sp>
        <p:nvSpPr>
          <p:cNvPr id="4" name="Date Placeholder 3"/>
          <p:cNvSpPr>
            <a:spLocks noGrp="1"/>
          </p:cNvSpPr>
          <p:nvPr>
            <p:ph type="dt" sz="quarter" idx="1"/>
          </p:nvPr>
        </p:nvSpPr>
        <p:spPr/>
        <p:txBody>
          <a:bodyPr/>
          <a:lstStyle/>
          <a:p>
            <a:pPr>
              <a:defRPr/>
            </a:pPr>
            <a:fld id="{E373C78B-AB1A-41A8-A044-7EF7BDA2EF3B}" type="datetime8">
              <a:rPr lang="en-US" smtClean="0"/>
              <a:pPr>
                <a:defRPr/>
              </a:pPr>
              <a:t>12/11/2009 1:44 PM</a:t>
            </a:fld>
            <a:endParaRPr lang="en-US"/>
          </a:p>
        </p:txBody>
      </p:sp>
      <p:sp>
        <p:nvSpPr>
          <p:cNvPr id="5" name="Footer Placeholder 4"/>
          <p:cNvSpPr>
            <a:spLocks noGrp="1"/>
          </p:cNvSpPr>
          <p:nvPr>
            <p:ph type="ftr" sz="quarter" idx="4"/>
          </p:nvPr>
        </p:nvSpPr>
        <p:spPr/>
        <p:txBody>
          <a:bodyPr/>
          <a:lstStyle/>
          <a:p>
            <a:pPr>
              <a:defRPr/>
            </a:pPr>
            <a:r>
              <a:rPr lang="en-US" smtClean="0"/>
              <a:t>©2004 Microsoft Corporation. All rights reserved.</a:t>
            </a:r>
          </a:p>
          <a:p>
            <a:pPr>
              <a:defRPr/>
            </a:pPr>
            <a:r>
              <a:rPr lang="en-US" smtClean="0"/>
              <a:t>This presentation is for informational purposes only. Microsoft makes no warranties, express or implied, in this summary.</a:t>
            </a:r>
            <a:endParaRPr lang="en-US"/>
          </a:p>
        </p:txBody>
      </p:sp>
      <p:sp>
        <p:nvSpPr>
          <p:cNvPr id="6" name="Slide Number Placeholder 5"/>
          <p:cNvSpPr>
            <a:spLocks noGrp="1"/>
          </p:cNvSpPr>
          <p:nvPr>
            <p:ph type="sldNum" sz="quarter" idx="5"/>
          </p:nvPr>
        </p:nvSpPr>
        <p:spPr/>
        <p:txBody>
          <a:bodyPr/>
          <a:lstStyle/>
          <a:p>
            <a:pPr>
              <a:defRPr/>
            </a:pPr>
            <a:fld id="{EF869656-1DD2-48ED-B4F5-A7D1FFF59F81}" type="slidenum">
              <a:rPr lang="en-US" smtClean="0"/>
              <a:pPr>
                <a:defRPr/>
              </a:pPr>
              <a:t>66</a:t>
            </a:fld>
            <a:endParaRPr 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12/11/2009 1:44 PM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67</a:t>
            </a:fld>
            <a:endParaRPr 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12/11/2009 1:44 PM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68</a:t>
            </a:fld>
            <a:endParaRPr 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7426" name="Slide Image Placeholder 1"/>
          <p:cNvSpPr>
            <a:spLocks noGrp="1" noRot="1" noChangeAspect="1" noTextEdit="1"/>
          </p:cNvSpPr>
          <p:nvPr>
            <p:ph type="sldImg"/>
          </p:nvPr>
        </p:nvSpPr>
        <p:spPr>
          <a:ln/>
        </p:spPr>
      </p:sp>
      <p:sp>
        <p:nvSpPr>
          <p:cNvPr id="487427" name="Notes Placeholder 2"/>
          <p:cNvSpPr>
            <a:spLocks noGrp="1"/>
          </p:cNvSpPr>
          <p:nvPr>
            <p:ph type="body" idx="1"/>
          </p:nvPr>
        </p:nvSpPr>
        <p:spPr>
          <a:xfrm>
            <a:off x="423546" y="3862203"/>
            <a:ext cx="6155196" cy="204888"/>
          </a:xfrm>
          <a:noFill/>
          <a:ln/>
        </p:spPr>
        <p:txBody>
          <a:bodyPr/>
          <a:lstStyle/>
          <a:p>
            <a:endParaRPr lang="en-GB" dirty="0" smtClean="0"/>
          </a:p>
        </p:txBody>
      </p:sp>
      <p:sp>
        <p:nvSpPr>
          <p:cNvPr id="4" name="Date Placeholder 3"/>
          <p:cNvSpPr>
            <a:spLocks noGrp="1"/>
          </p:cNvSpPr>
          <p:nvPr>
            <p:ph type="dt" sz="quarter" idx="1"/>
          </p:nvPr>
        </p:nvSpPr>
        <p:spPr/>
        <p:txBody>
          <a:bodyPr/>
          <a:lstStyle/>
          <a:p>
            <a:pPr>
              <a:defRPr/>
            </a:pPr>
            <a:fld id="{E373C78B-AB1A-41A8-A044-7EF7BDA2EF3B}" type="datetime8">
              <a:rPr lang="en-US" smtClean="0"/>
              <a:pPr>
                <a:defRPr/>
              </a:pPr>
              <a:t>12/11/2009 1:44 PM</a:t>
            </a:fld>
            <a:endParaRPr lang="en-US" dirty="0"/>
          </a:p>
        </p:txBody>
      </p:sp>
      <p:sp>
        <p:nvSpPr>
          <p:cNvPr id="5" name="Footer Placeholder 4"/>
          <p:cNvSpPr>
            <a:spLocks noGrp="1"/>
          </p:cNvSpPr>
          <p:nvPr>
            <p:ph type="ftr" sz="quarter" idx="4"/>
          </p:nvPr>
        </p:nvSpPr>
        <p:spPr/>
        <p:txBody>
          <a:bodyPr/>
          <a:lstStyle/>
          <a:p>
            <a:pPr>
              <a:defRPr/>
            </a:pPr>
            <a:r>
              <a:rPr lang="en-US" dirty="0" smtClean="0"/>
              <a:t>©2004 Microsoft Corporation. All rights reserved.</a:t>
            </a:r>
          </a:p>
          <a:p>
            <a:pPr>
              <a:defRPr/>
            </a:pPr>
            <a:r>
              <a:rPr lang="en-US" dirty="0" smtClean="0"/>
              <a:t>This presentation is for informational purposes only. Microsoft makes no warranties, express or implied, in this summary.</a:t>
            </a:r>
            <a:endParaRPr lang="en-US" dirty="0"/>
          </a:p>
        </p:txBody>
      </p:sp>
      <p:sp>
        <p:nvSpPr>
          <p:cNvPr id="6" name="Slide Number Placeholder 5"/>
          <p:cNvSpPr>
            <a:spLocks noGrp="1"/>
          </p:cNvSpPr>
          <p:nvPr>
            <p:ph type="sldNum" sz="quarter" idx="5"/>
          </p:nvPr>
        </p:nvSpPr>
        <p:spPr/>
        <p:txBody>
          <a:bodyPr/>
          <a:lstStyle/>
          <a:p>
            <a:pPr>
              <a:defRPr/>
            </a:pPr>
            <a:fld id="{1C80C282-E3AE-4ABD-BE43-57679F43741D}" type="slidenum">
              <a:rPr lang="en-US" smtClean="0"/>
              <a:pPr>
                <a:defRPr/>
              </a:pPr>
              <a:t>69</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12/11/2009 1:44 PM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7</a:t>
            </a:fld>
            <a:endParaRPr 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8450" name="Slide Image Placeholder 1"/>
          <p:cNvSpPr>
            <a:spLocks noGrp="1" noRot="1" noChangeAspect="1" noTextEdit="1"/>
          </p:cNvSpPr>
          <p:nvPr>
            <p:ph type="sldImg"/>
          </p:nvPr>
        </p:nvSpPr>
        <p:spPr>
          <a:ln/>
        </p:spPr>
      </p:sp>
      <p:sp>
        <p:nvSpPr>
          <p:cNvPr id="488451" name="Notes Placeholder 2"/>
          <p:cNvSpPr>
            <a:spLocks noGrp="1"/>
          </p:cNvSpPr>
          <p:nvPr>
            <p:ph type="body" idx="1"/>
          </p:nvPr>
        </p:nvSpPr>
        <p:spPr>
          <a:xfrm>
            <a:off x="423546" y="3862203"/>
            <a:ext cx="6155196" cy="204888"/>
          </a:xfrm>
          <a:noFill/>
          <a:ln/>
        </p:spPr>
        <p:txBody>
          <a:bodyPr/>
          <a:lstStyle/>
          <a:p>
            <a:endParaRPr lang="en-GB" dirty="0" smtClean="0"/>
          </a:p>
        </p:txBody>
      </p:sp>
      <p:sp>
        <p:nvSpPr>
          <p:cNvPr id="4" name="Date Placeholder 3"/>
          <p:cNvSpPr>
            <a:spLocks noGrp="1"/>
          </p:cNvSpPr>
          <p:nvPr>
            <p:ph type="dt" sz="quarter" idx="1"/>
          </p:nvPr>
        </p:nvSpPr>
        <p:spPr/>
        <p:txBody>
          <a:bodyPr/>
          <a:lstStyle/>
          <a:p>
            <a:pPr>
              <a:defRPr/>
            </a:pPr>
            <a:fld id="{E373C78B-AB1A-41A8-A044-7EF7BDA2EF3B}" type="datetime8">
              <a:rPr lang="en-US" smtClean="0"/>
              <a:pPr>
                <a:defRPr/>
              </a:pPr>
              <a:t>12/11/2009 1:44 PM</a:t>
            </a:fld>
            <a:endParaRPr lang="en-US" dirty="0"/>
          </a:p>
        </p:txBody>
      </p:sp>
      <p:sp>
        <p:nvSpPr>
          <p:cNvPr id="5" name="Footer Placeholder 4"/>
          <p:cNvSpPr>
            <a:spLocks noGrp="1"/>
          </p:cNvSpPr>
          <p:nvPr>
            <p:ph type="ftr" sz="quarter" idx="4"/>
          </p:nvPr>
        </p:nvSpPr>
        <p:spPr/>
        <p:txBody>
          <a:bodyPr/>
          <a:lstStyle/>
          <a:p>
            <a:pPr>
              <a:defRPr/>
            </a:pPr>
            <a:r>
              <a:rPr lang="en-US" dirty="0" smtClean="0"/>
              <a:t>©2004 Microsoft Corporation. All rights reserved.</a:t>
            </a:r>
          </a:p>
          <a:p>
            <a:pPr>
              <a:defRPr/>
            </a:pPr>
            <a:r>
              <a:rPr lang="en-US" dirty="0" smtClean="0"/>
              <a:t>This presentation is for informational purposes only. Microsoft makes no warranties, express or implied, in this summary.</a:t>
            </a:r>
            <a:endParaRPr lang="en-US" dirty="0"/>
          </a:p>
        </p:txBody>
      </p:sp>
      <p:sp>
        <p:nvSpPr>
          <p:cNvPr id="6" name="Slide Number Placeholder 5"/>
          <p:cNvSpPr>
            <a:spLocks noGrp="1"/>
          </p:cNvSpPr>
          <p:nvPr>
            <p:ph type="sldNum" sz="quarter" idx="5"/>
          </p:nvPr>
        </p:nvSpPr>
        <p:spPr/>
        <p:txBody>
          <a:bodyPr/>
          <a:lstStyle/>
          <a:p>
            <a:pPr>
              <a:defRPr/>
            </a:pPr>
            <a:fld id="{E53374BD-CAB3-49EB-8C00-6652EDA9B5F7}" type="slidenum">
              <a:rPr lang="en-US" smtClean="0"/>
              <a:pPr>
                <a:defRPr/>
              </a:pPr>
              <a:t>70</a:t>
            </a:fld>
            <a:endParaRPr lang="en-US" dirty="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9474" name="Slide Image Placeholder 1"/>
          <p:cNvSpPr>
            <a:spLocks noGrp="1" noRot="1" noChangeAspect="1" noTextEdit="1"/>
          </p:cNvSpPr>
          <p:nvPr>
            <p:ph type="sldImg"/>
          </p:nvPr>
        </p:nvSpPr>
        <p:spPr>
          <a:ln/>
        </p:spPr>
      </p:sp>
      <p:sp>
        <p:nvSpPr>
          <p:cNvPr id="489475" name="Notes Placeholder 2"/>
          <p:cNvSpPr>
            <a:spLocks noGrp="1"/>
          </p:cNvSpPr>
          <p:nvPr>
            <p:ph type="body" idx="1"/>
          </p:nvPr>
        </p:nvSpPr>
        <p:spPr>
          <a:xfrm>
            <a:off x="423546" y="3862203"/>
            <a:ext cx="6155196" cy="204888"/>
          </a:xfrm>
          <a:noFill/>
          <a:ln/>
        </p:spPr>
        <p:txBody>
          <a:bodyPr/>
          <a:lstStyle/>
          <a:p>
            <a:endParaRPr lang="en-GB" dirty="0" smtClean="0"/>
          </a:p>
        </p:txBody>
      </p:sp>
      <p:sp>
        <p:nvSpPr>
          <p:cNvPr id="4" name="Date Placeholder 3"/>
          <p:cNvSpPr>
            <a:spLocks noGrp="1"/>
          </p:cNvSpPr>
          <p:nvPr>
            <p:ph type="dt" sz="quarter" idx="1"/>
          </p:nvPr>
        </p:nvSpPr>
        <p:spPr/>
        <p:txBody>
          <a:bodyPr/>
          <a:lstStyle/>
          <a:p>
            <a:pPr>
              <a:defRPr/>
            </a:pPr>
            <a:fld id="{E373C78B-AB1A-41A8-A044-7EF7BDA2EF3B}" type="datetime8">
              <a:rPr lang="en-US" smtClean="0"/>
              <a:pPr>
                <a:defRPr/>
              </a:pPr>
              <a:t>12/11/2009 1:44 PM</a:t>
            </a:fld>
            <a:endParaRPr lang="en-US" dirty="0"/>
          </a:p>
        </p:txBody>
      </p:sp>
      <p:sp>
        <p:nvSpPr>
          <p:cNvPr id="5" name="Footer Placeholder 4"/>
          <p:cNvSpPr>
            <a:spLocks noGrp="1"/>
          </p:cNvSpPr>
          <p:nvPr>
            <p:ph type="ftr" sz="quarter" idx="4"/>
          </p:nvPr>
        </p:nvSpPr>
        <p:spPr/>
        <p:txBody>
          <a:bodyPr/>
          <a:lstStyle/>
          <a:p>
            <a:pPr>
              <a:defRPr/>
            </a:pPr>
            <a:r>
              <a:rPr lang="en-US" dirty="0" smtClean="0"/>
              <a:t>©2004 Microsoft Corporation. All rights reserved.</a:t>
            </a:r>
          </a:p>
          <a:p>
            <a:pPr>
              <a:defRPr/>
            </a:pPr>
            <a:r>
              <a:rPr lang="en-US" dirty="0" smtClean="0"/>
              <a:t>This presentation is for informational purposes only. Microsoft makes no warranties, express or implied, in this summary.</a:t>
            </a:r>
            <a:endParaRPr lang="en-US" dirty="0"/>
          </a:p>
        </p:txBody>
      </p:sp>
      <p:sp>
        <p:nvSpPr>
          <p:cNvPr id="6" name="Slide Number Placeholder 5"/>
          <p:cNvSpPr>
            <a:spLocks noGrp="1"/>
          </p:cNvSpPr>
          <p:nvPr>
            <p:ph type="sldNum" sz="quarter" idx="5"/>
          </p:nvPr>
        </p:nvSpPr>
        <p:spPr/>
        <p:txBody>
          <a:bodyPr/>
          <a:lstStyle/>
          <a:p>
            <a:pPr>
              <a:defRPr/>
            </a:pPr>
            <a:fld id="{8E7E4A4D-0FF2-4457-A2CE-6F93EB386F2A}" type="slidenum">
              <a:rPr lang="en-US" smtClean="0"/>
              <a:pPr>
                <a:defRPr/>
              </a:pPr>
              <a:t>71</a:t>
            </a:fld>
            <a:endParaRPr lang="en-US" dirty="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9474" name="Slide Image Placeholder 1"/>
          <p:cNvSpPr>
            <a:spLocks noGrp="1" noRot="1" noChangeAspect="1" noTextEdit="1"/>
          </p:cNvSpPr>
          <p:nvPr>
            <p:ph type="sldImg"/>
          </p:nvPr>
        </p:nvSpPr>
        <p:spPr>
          <a:ln/>
        </p:spPr>
      </p:sp>
      <p:sp>
        <p:nvSpPr>
          <p:cNvPr id="489475" name="Notes Placeholder 2"/>
          <p:cNvSpPr>
            <a:spLocks noGrp="1"/>
          </p:cNvSpPr>
          <p:nvPr>
            <p:ph type="body" idx="1"/>
          </p:nvPr>
        </p:nvSpPr>
        <p:spPr>
          <a:xfrm>
            <a:off x="423546" y="3862203"/>
            <a:ext cx="6155196" cy="204888"/>
          </a:xfrm>
          <a:noFill/>
          <a:ln/>
        </p:spPr>
        <p:txBody>
          <a:bodyPr/>
          <a:lstStyle/>
          <a:p>
            <a:endParaRPr lang="en-GB" dirty="0" smtClean="0"/>
          </a:p>
        </p:txBody>
      </p:sp>
      <p:sp>
        <p:nvSpPr>
          <p:cNvPr id="4" name="Date Placeholder 3"/>
          <p:cNvSpPr>
            <a:spLocks noGrp="1"/>
          </p:cNvSpPr>
          <p:nvPr>
            <p:ph type="dt" sz="quarter" idx="1"/>
          </p:nvPr>
        </p:nvSpPr>
        <p:spPr/>
        <p:txBody>
          <a:bodyPr/>
          <a:lstStyle/>
          <a:p>
            <a:pPr>
              <a:defRPr/>
            </a:pPr>
            <a:fld id="{E373C78B-AB1A-41A8-A044-7EF7BDA2EF3B}" type="datetime8">
              <a:rPr lang="en-US" smtClean="0"/>
              <a:pPr>
                <a:defRPr/>
              </a:pPr>
              <a:t>12/11/2009 1:44 PM</a:t>
            </a:fld>
            <a:endParaRPr lang="en-US" dirty="0"/>
          </a:p>
        </p:txBody>
      </p:sp>
      <p:sp>
        <p:nvSpPr>
          <p:cNvPr id="5" name="Footer Placeholder 4"/>
          <p:cNvSpPr>
            <a:spLocks noGrp="1"/>
          </p:cNvSpPr>
          <p:nvPr>
            <p:ph type="ftr" sz="quarter" idx="4"/>
          </p:nvPr>
        </p:nvSpPr>
        <p:spPr/>
        <p:txBody>
          <a:bodyPr/>
          <a:lstStyle/>
          <a:p>
            <a:pPr>
              <a:defRPr/>
            </a:pPr>
            <a:r>
              <a:rPr lang="en-US" dirty="0" smtClean="0"/>
              <a:t>©2004 Microsoft Corporation. All rights reserved.</a:t>
            </a:r>
          </a:p>
          <a:p>
            <a:pPr>
              <a:defRPr/>
            </a:pPr>
            <a:r>
              <a:rPr lang="en-US" dirty="0" smtClean="0"/>
              <a:t>This presentation is for informational purposes only. Microsoft makes no warranties, express or implied, in this summary.</a:t>
            </a:r>
            <a:endParaRPr lang="en-US" dirty="0"/>
          </a:p>
        </p:txBody>
      </p:sp>
      <p:sp>
        <p:nvSpPr>
          <p:cNvPr id="6" name="Slide Number Placeholder 5"/>
          <p:cNvSpPr>
            <a:spLocks noGrp="1"/>
          </p:cNvSpPr>
          <p:nvPr>
            <p:ph type="sldNum" sz="quarter" idx="5"/>
          </p:nvPr>
        </p:nvSpPr>
        <p:spPr/>
        <p:txBody>
          <a:bodyPr/>
          <a:lstStyle/>
          <a:p>
            <a:pPr>
              <a:defRPr/>
            </a:pPr>
            <a:fld id="{8E7E4A4D-0FF2-4457-A2CE-6F93EB386F2A}" type="slidenum">
              <a:rPr lang="en-US" smtClean="0"/>
              <a:pPr>
                <a:defRPr/>
              </a:pPr>
              <a:t>72</a:t>
            </a:fld>
            <a:endParaRPr lang="en-US" dirty="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9474" name="Slide Image Placeholder 1"/>
          <p:cNvSpPr>
            <a:spLocks noGrp="1" noRot="1" noChangeAspect="1" noTextEdit="1"/>
          </p:cNvSpPr>
          <p:nvPr>
            <p:ph type="sldImg"/>
          </p:nvPr>
        </p:nvSpPr>
        <p:spPr>
          <a:ln/>
        </p:spPr>
      </p:sp>
      <p:sp>
        <p:nvSpPr>
          <p:cNvPr id="489475" name="Notes Placeholder 2"/>
          <p:cNvSpPr>
            <a:spLocks noGrp="1"/>
          </p:cNvSpPr>
          <p:nvPr>
            <p:ph type="body" idx="1"/>
          </p:nvPr>
        </p:nvSpPr>
        <p:spPr>
          <a:xfrm>
            <a:off x="423546" y="3862203"/>
            <a:ext cx="6155196" cy="204888"/>
          </a:xfrm>
          <a:noFill/>
          <a:ln/>
        </p:spPr>
        <p:txBody>
          <a:bodyPr/>
          <a:lstStyle/>
          <a:p>
            <a:endParaRPr lang="en-GB" dirty="0" smtClean="0"/>
          </a:p>
        </p:txBody>
      </p:sp>
      <p:sp>
        <p:nvSpPr>
          <p:cNvPr id="4" name="Date Placeholder 3"/>
          <p:cNvSpPr>
            <a:spLocks noGrp="1"/>
          </p:cNvSpPr>
          <p:nvPr>
            <p:ph type="dt" sz="quarter" idx="1"/>
          </p:nvPr>
        </p:nvSpPr>
        <p:spPr/>
        <p:txBody>
          <a:bodyPr/>
          <a:lstStyle/>
          <a:p>
            <a:pPr>
              <a:defRPr/>
            </a:pPr>
            <a:fld id="{E373C78B-AB1A-41A8-A044-7EF7BDA2EF3B}" type="datetime8">
              <a:rPr lang="en-US" smtClean="0"/>
              <a:pPr>
                <a:defRPr/>
              </a:pPr>
              <a:t>12/11/2009 1:44 PM</a:t>
            </a:fld>
            <a:endParaRPr lang="en-US" dirty="0"/>
          </a:p>
        </p:txBody>
      </p:sp>
      <p:sp>
        <p:nvSpPr>
          <p:cNvPr id="5" name="Footer Placeholder 4"/>
          <p:cNvSpPr>
            <a:spLocks noGrp="1"/>
          </p:cNvSpPr>
          <p:nvPr>
            <p:ph type="ftr" sz="quarter" idx="4"/>
          </p:nvPr>
        </p:nvSpPr>
        <p:spPr/>
        <p:txBody>
          <a:bodyPr/>
          <a:lstStyle/>
          <a:p>
            <a:pPr>
              <a:defRPr/>
            </a:pPr>
            <a:r>
              <a:rPr lang="en-US" dirty="0" smtClean="0"/>
              <a:t>©2004 Microsoft Corporation. All rights reserved.</a:t>
            </a:r>
          </a:p>
          <a:p>
            <a:pPr>
              <a:defRPr/>
            </a:pPr>
            <a:r>
              <a:rPr lang="en-US" dirty="0" smtClean="0"/>
              <a:t>This presentation is for informational purposes only. Microsoft makes no warranties, express or implied, in this summary.</a:t>
            </a:r>
            <a:endParaRPr lang="en-US" dirty="0"/>
          </a:p>
        </p:txBody>
      </p:sp>
      <p:sp>
        <p:nvSpPr>
          <p:cNvPr id="6" name="Slide Number Placeholder 5"/>
          <p:cNvSpPr>
            <a:spLocks noGrp="1"/>
          </p:cNvSpPr>
          <p:nvPr>
            <p:ph type="sldNum" sz="quarter" idx="5"/>
          </p:nvPr>
        </p:nvSpPr>
        <p:spPr/>
        <p:txBody>
          <a:bodyPr/>
          <a:lstStyle/>
          <a:p>
            <a:pPr>
              <a:defRPr/>
            </a:pPr>
            <a:fld id="{8E7E4A4D-0FF2-4457-A2CE-6F93EB386F2A}" type="slidenum">
              <a:rPr lang="en-US" smtClean="0"/>
              <a:pPr>
                <a:defRPr/>
              </a:pPr>
              <a:t>73</a:t>
            </a:fld>
            <a:endParaRPr lang="en-US" dirty="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0498" name="Slide Image Placeholder 1"/>
          <p:cNvSpPr>
            <a:spLocks noGrp="1" noRot="1" noChangeAspect="1" noTextEdit="1"/>
          </p:cNvSpPr>
          <p:nvPr>
            <p:ph type="sldImg"/>
          </p:nvPr>
        </p:nvSpPr>
        <p:spPr>
          <a:ln/>
        </p:spPr>
      </p:sp>
      <p:sp>
        <p:nvSpPr>
          <p:cNvPr id="490499" name="Notes Placeholder 2"/>
          <p:cNvSpPr>
            <a:spLocks noGrp="1"/>
          </p:cNvSpPr>
          <p:nvPr>
            <p:ph type="body" idx="1"/>
          </p:nvPr>
        </p:nvSpPr>
        <p:spPr>
          <a:xfrm>
            <a:off x="423546" y="3862203"/>
            <a:ext cx="6155196" cy="352620"/>
          </a:xfrm>
          <a:noFill/>
          <a:ln/>
        </p:spPr>
        <p:txBody>
          <a:bodyPr/>
          <a:lstStyle/>
          <a:p>
            <a:endParaRPr lang="en-GB" dirty="0" smtClean="0"/>
          </a:p>
        </p:txBody>
      </p:sp>
      <p:sp>
        <p:nvSpPr>
          <p:cNvPr id="4" name="Date Placeholder 3"/>
          <p:cNvSpPr>
            <a:spLocks noGrp="1"/>
          </p:cNvSpPr>
          <p:nvPr>
            <p:ph type="dt" sz="quarter" idx="1"/>
          </p:nvPr>
        </p:nvSpPr>
        <p:spPr/>
        <p:txBody>
          <a:bodyPr/>
          <a:lstStyle/>
          <a:p>
            <a:pPr>
              <a:defRPr/>
            </a:pPr>
            <a:fld id="{E373C78B-AB1A-41A8-A044-7EF7BDA2EF3B}" type="datetime8">
              <a:rPr lang="en-US" smtClean="0"/>
              <a:pPr>
                <a:defRPr/>
              </a:pPr>
              <a:t>12/11/2009 1:44 PM</a:t>
            </a:fld>
            <a:endParaRPr lang="en-US" dirty="0"/>
          </a:p>
        </p:txBody>
      </p:sp>
      <p:sp>
        <p:nvSpPr>
          <p:cNvPr id="5" name="Footer Placeholder 4"/>
          <p:cNvSpPr>
            <a:spLocks noGrp="1"/>
          </p:cNvSpPr>
          <p:nvPr>
            <p:ph type="ftr" sz="quarter" idx="4"/>
          </p:nvPr>
        </p:nvSpPr>
        <p:spPr/>
        <p:txBody>
          <a:bodyPr/>
          <a:lstStyle/>
          <a:p>
            <a:pPr>
              <a:defRPr/>
            </a:pPr>
            <a:r>
              <a:rPr lang="en-US" dirty="0" smtClean="0"/>
              <a:t>©2004 Microsoft Corporation. All rights reserved.</a:t>
            </a:r>
          </a:p>
          <a:p>
            <a:pPr>
              <a:defRPr/>
            </a:pPr>
            <a:r>
              <a:rPr lang="en-US" dirty="0" smtClean="0"/>
              <a:t>This presentation is for informational purposes only. Microsoft makes no warranties, express or implied, in this summary.</a:t>
            </a:r>
            <a:endParaRPr lang="en-US" dirty="0"/>
          </a:p>
        </p:txBody>
      </p:sp>
      <p:sp>
        <p:nvSpPr>
          <p:cNvPr id="6" name="Slide Number Placeholder 5"/>
          <p:cNvSpPr>
            <a:spLocks noGrp="1"/>
          </p:cNvSpPr>
          <p:nvPr>
            <p:ph type="sldNum" sz="quarter" idx="5"/>
          </p:nvPr>
        </p:nvSpPr>
        <p:spPr/>
        <p:txBody>
          <a:bodyPr/>
          <a:lstStyle/>
          <a:p>
            <a:pPr>
              <a:defRPr/>
            </a:pPr>
            <a:fld id="{9E3E71C9-6BA9-4959-B666-7E9ED69C1B3D}" type="slidenum">
              <a:rPr lang="en-US" smtClean="0"/>
              <a:pPr>
                <a:defRPr/>
              </a:pPr>
              <a:t>74</a:t>
            </a:fld>
            <a:endParaRPr lang="en-US" dirty="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22" name="Slide Image Placeholder 1"/>
          <p:cNvSpPr>
            <a:spLocks noGrp="1" noRot="1" noChangeAspect="1" noTextEdit="1"/>
          </p:cNvSpPr>
          <p:nvPr>
            <p:ph type="sldImg"/>
          </p:nvPr>
        </p:nvSpPr>
        <p:spPr>
          <a:ln/>
        </p:spPr>
      </p:sp>
      <p:sp>
        <p:nvSpPr>
          <p:cNvPr id="491523" name="Notes Placeholder 2"/>
          <p:cNvSpPr>
            <a:spLocks noGrp="1"/>
          </p:cNvSpPr>
          <p:nvPr>
            <p:ph type="body" idx="1"/>
          </p:nvPr>
        </p:nvSpPr>
        <p:spPr>
          <a:xfrm>
            <a:off x="423546" y="3862203"/>
            <a:ext cx="6155196" cy="352620"/>
          </a:xfrm>
          <a:noFill/>
          <a:ln/>
        </p:spPr>
        <p:txBody>
          <a:bodyPr/>
          <a:lstStyle/>
          <a:p>
            <a:endParaRPr lang="en-GB" dirty="0" smtClean="0"/>
          </a:p>
        </p:txBody>
      </p:sp>
      <p:sp>
        <p:nvSpPr>
          <p:cNvPr id="4" name="Date Placeholder 3"/>
          <p:cNvSpPr>
            <a:spLocks noGrp="1"/>
          </p:cNvSpPr>
          <p:nvPr>
            <p:ph type="dt" sz="quarter" idx="1"/>
          </p:nvPr>
        </p:nvSpPr>
        <p:spPr/>
        <p:txBody>
          <a:bodyPr/>
          <a:lstStyle/>
          <a:p>
            <a:pPr>
              <a:defRPr/>
            </a:pPr>
            <a:fld id="{E373C78B-AB1A-41A8-A044-7EF7BDA2EF3B}" type="datetime8">
              <a:rPr lang="en-US" smtClean="0"/>
              <a:pPr>
                <a:defRPr/>
              </a:pPr>
              <a:t>12/11/2009 1:44 PM</a:t>
            </a:fld>
            <a:endParaRPr lang="en-US" dirty="0"/>
          </a:p>
        </p:txBody>
      </p:sp>
      <p:sp>
        <p:nvSpPr>
          <p:cNvPr id="5" name="Footer Placeholder 4"/>
          <p:cNvSpPr>
            <a:spLocks noGrp="1"/>
          </p:cNvSpPr>
          <p:nvPr>
            <p:ph type="ftr" sz="quarter" idx="4"/>
          </p:nvPr>
        </p:nvSpPr>
        <p:spPr/>
        <p:txBody>
          <a:bodyPr/>
          <a:lstStyle/>
          <a:p>
            <a:pPr>
              <a:defRPr/>
            </a:pPr>
            <a:r>
              <a:rPr lang="en-US" dirty="0" smtClean="0"/>
              <a:t>©2004 Microsoft Corporation. All rights reserved.</a:t>
            </a:r>
          </a:p>
          <a:p>
            <a:pPr>
              <a:defRPr/>
            </a:pPr>
            <a:r>
              <a:rPr lang="en-US" dirty="0" smtClean="0"/>
              <a:t>This presentation is for informational purposes only. Microsoft makes no warranties, express or implied, in this summary.</a:t>
            </a:r>
            <a:endParaRPr lang="en-US" dirty="0"/>
          </a:p>
        </p:txBody>
      </p:sp>
      <p:sp>
        <p:nvSpPr>
          <p:cNvPr id="6" name="Slide Number Placeholder 5"/>
          <p:cNvSpPr>
            <a:spLocks noGrp="1"/>
          </p:cNvSpPr>
          <p:nvPr>
            <p:ph type="sldNum" sz="quarter" idx="5"/>
          </p:nvPr>
        </p:nvSpPr>
        <p:spPr/>
        <p:txBody>
          <a:bodyPr/>
          <a:lstStyle/>
          <a:p>
            <a:pPr>
              <a:defRPr/>
            </a:pPr>
            <a:fld id="{CAA65999-83B6-43D2-8C43-C9EDE3ED0E77}" type="slidenum">
              <a:rPr lang="en-US" smtClean="0"/>
              <a:pPr>
                <a:defRPr/>
              </a:pPr>
              <a:t>75</a:t>
            </a:fld>
            <a:endParaRPr lang="en-US" dirty="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2546" name="Slide Image Placeholder 1"/>
          <p:cNvSpPr>
            <a:spLocks noGrp="1" noRot="1" noChangeAspect="1" noTextEdit="1"/>
          </p:cNvSpPr>
          <p:nvPr>
            <p:ph type="sldImg"/>
          </p:nvPr>
        </p:nvSpPr>
        <p:spPr>
          <a:ln/>
        </p:spPr>
      </p:sp>
      <p:sp>
        <p:nvSpPr>
          <p:cNvPr id="492547" name="Notes Placeholder 2"/>
          <p:cNvSpPr>
            <a:spLocks noGrp="1"/>
          </p:cNvSpPr>
          <p:nvPr>
            <p:ph type="body" idx="1"/>
          </p:nvPr>
        </p:nvSpPr>
        <p:spPr>
          <a:xfrm>
            <a:off x="423546" y="3862203"/>
            <a:ext cx="6155196" cy="352620"/>
          </a:xfrm>
          <a:noFill/>
          <a:ln/>
        </p:spPr>
        <p:txBody>
          <a:bodyPr/>
          <a:lstStyle/>
          <a:p>
            <a:pPr defTabSz="931774">
              <a:lnSpc>
                <a:spcPct val="100000"/>
              </a:lnSpc>
              <a:spcBef>
                <a:spcPct val="30000"/>
              </a:spcBef>
              <a:defRPr/>
            </a:pPr>
            <a:endParaRPr lang="en-GB" dirty="0" smtClean="0"/>
          </a:p>
        </p:txBody>
      </p:sp>
      <p:sp>
        <p:nvSpPr>
          <p:cNvPr id="4" name="Date Placeholder 3"/>
          <p:cNvSpPr>
            <a:spLocks noGrp="1"/>
          </p:cNvSpPr>
          <p:nvPr>
            <p:ph type="dt" sz="quarter" idx="1"/>
          </p:nvPr>
        </p:nvSpPr>
        <p:spPr/>
        <p:txBody>
          <a:bodyPr/>
          <a:lstStyle/>
          <a:p>
            <a:pPr>
              <a:defRPr/>
            </a:pPr>
            <a:fld id="{E373C78B-AB1A-41A8-A044-7EF7BDA2EF3B}" type="datetime8">
              <a:rPr lang="en-US" smtClean="0"/>
              <a:pPr>
                <a:defRPr/>
              </a:pPr>
              <a:t>12/11/2009 1:44 PM</a:t>
            </a:fld>
            <a:endParaRPr lang="en-US"/>
          </a:p>
        </p:txBody>
      </p:sp>
      <p:sp>
        <p:nvSpPr>
          <p:cNvPr id="5" name="Footer Placeholder 4"/>
          <p:cNvSpPr>
            <a:spLocks noGrp="1"/>
          </p:cNvSpPr>
          <p:nvPr>
            <p:ph type="ftr" sz="quarter" idx="4"/>
          </p:nvPr>
        </p:nvSpPr>
        <p:spPr/>
        <p:txBody>
          <a:bodyPr/>
          <a:lstStyle/>
          <a:p>
            <a:pPr>
              <a:defRPr/>
            </a:pPr>
            <a:r>
              <a:rPr lang="en-US" smtClean="0"/>
              <a:t>©2004 Microsoft Corporation. All rights reserved.</a:t>
            </a:r>
          </a:p>
          <a:p>
            <a:pPr>
              <a:defRPr/>
            </a:pPr>
            <a:r>
              <a:rPr lang="en-US" smtClean="0"/>
              <a:t>This presentation is for informational purposes only. Microsoft makes no warranties, express or implied, in this summary.</a:t>
            </a:r>
            <a:endParaRPr lang="en-US"/>
          </a:p>
        </p:txBody>
      </p:sp>
      <p:sp>
        <p:nvSpPr>
          <p:cNvPr id="6" name="Slide Number Placeholder 5"/>
          <p:cNvSpPr>
            <a:spLocks noGrp="1"/>
          </p:cNvSpPr>
          <p:nvPr>
            <p:ph type="sldNum" sz="quarter" idx="5"/>
          </p:nvPr>
        </p:nvSpPr>
        <p:spPr/>
        <p:txBody>
          <a:bodyPr/>
          <a:lstStyle/>
          <a:p>
            <a:pPr>
              <a:defRPr/>
            </a:pPr>
            <a:fld id="{053177FB-5831-42AC-BE13-BD78C273D6D4}" type="slidenum">
              <a:rPr lang="en-US" smtClean="0"/>
              <a:pPr>
                <a:defRPr/>
              </a:pPr>
              <a:t>76</a:t>
            </a:fld>
            <a:endParaRPr lang="en-US"/>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3570" name="Slide Image Placeholder 1"/>
          <p:cNvSpPr>
            <a:spLocks noGrp="1" noRot="1" noChangeAspect="1" noTextEdit="1"/>
          </p:cNvSpPr>
          <p:nvPr>
            <p:ph type="sldImg"/>
          </p:nvPr>
        </p:nvSpPr>
        <p:spPr>
          <a:ln/>
        </p:spPr>
      </p:sp>
      <p:sp>
        <p:nvSpPr>
          <p:cNvPr id="493571" name="Notes Placeholder 2"/>
          <p:cNvSpPr>
            <a:spLocks noGrp="1"/>
          </p:cNvSpPr>
          <p:nvPr>
            <p:ph type="body" idx="1"/>
          </p:nvPr>
        </p:nvSpPr>
        <p:spPr>
          <a:xfrm>
            <a:off x="423546" y="3862203"/>
            <a:ext cx="6155196" cy="352620"/>
          </a:xfrm>
          <a:noFill/>
          <a:ln/>
        </p:spPr>
        <p:txBody>
          <a:bodyPr/>
          <a:lstStyle/>
          <a:p>
            <a:endParaRPr lang="en-GB" dirty="0" smtClean="0"/>
          </a:p>
        </p:txBody>
      </p:sp>
      <p:sp>
        <p:nvSpPr>
          <p:cNvPr id="4" name="Date Placeholder 3"/>
          <p:cNvSpPr>
            <a:spLocks noGrp="1"/>
          </p:cNvSpPr>
          <p:nvPr>
            <p:ph type="dt" sz="quarter" idx="1"/>
          </p:nvPr>
        </p:nvSpPr>
        <p:spPr/>
        <p:txBody>
          <a:bodyPr/>
          <a:lstStyle/>
          <a:p>
            <a:pPr>
              <a:defRPr/>
            </a:pPr>
            <a:fld id="{E373C78B-AB1A-41A8-A044-7EF7BDA2EF3B}" type="datetime8">
              <a:rPr lang="en-US" smtClean="0"/>
              <a:pPr>
                <a:defRPr/>
              </a:pPr>
              <a:t>12/11/2009 1:44 PM</a:t>
            </a:fld>
            <a:endParaRPr lang="en-US" dirty="0"/>
          </a:p>
        </p:txBody>
      </p:sp>
      <p:sp>
        <p:nvSpPr>
          <p:cNvPr id="5" name="Footer Placeholder 4"/>
          <p:cNvSpPr>
            <a:spLocks noGrp="1"/>
          </p:cNvSpPr>
          <p:nvPr>
            <p:ph type="ftr" sz="quarter" idx="4"/>
          </p:nvPr>
        </p:nvSpPr>
        <p:spPr/>
        <p:txBody>
          <a:bodyPr/>
          <a:lstStyle/>
          <a:p>
            <a:pPr>
              <a:defRPr/>
            </a:pPr>
            <a:r>
              <a:rPr lang="en-US" dirty="0" smtClean="0"/>
              <a:t>©2004 Microsoft Corporation. All rights reserved.</a:t>
            </a:r>
          </a:p>
          <a:p>
            <a:pPr>
              <a:defRPr/>
            </a:pPr>
            <a:r>
              <a:rPr lang="en-US" dirty="0" smtClean="0"/>
              <a:t>This presentation is for informational purposes only. Microsoft makes no warranties, express or implied, in this summary.</a:t>
            </a:r>
            <a:endParaRPr lang="en-US" dirty="0"/>
          </a:p>
        </p:txBody>
      </p:sp>
      <p:sp>
        <p:nvSpPr>
          <p:cNvPr id="6" name="Slide Number Placeholder 5"/>
          <p:cNvSpPr>
            <a:spLocks noGrp="1"/>
          </p:cNvSpPr>
          <p:nvPr>
            <p:ph type="sldNum" sz="quarter" idx="5"/>
          </p:nvPr>
        </p:nvSpPr>
        <p:spPr/>
        <p:txBody>
          <a:bodyPr/>
          <a:lstStyle/>
          <a:p>
            <a:pPr>
              <a:defRPr/>
            </a:pPr>
            <a:fld id="{5369D9C8-4F3F-4531-B420-0AAE504664BA}" type="slidenum">
              <a:rPr lang="en-US" smtClean="0"/>
              <a:pPr>
                <a:defRPr/>
              </a:pPr>
              <a:t>77</a:t>
            </a:fld>
            <a:endParaRPr lang="en-US" dirty="0"/>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Slide Image Placeholder 1"/>
          <p:cNvSpPr>
            <a:spLocks noGrp="1" noRot="1" noChangeAspect="1" noTextEdit="1"/>
          </p:cNvSpPr>
          <p:nvPr>
            <p:ph type="sldImg"/>
          </p:nvPr>
        </p:nvSpPr>
        <p:spPr>
          <a:ln/>
        </p:spPr>
      </p:sp>
      <p:sp>
        <p:nvSpPr>
          <p:cNvPr id="494595" name="Notes Placeholder 2"/>
          <p:cNvSpPr>
            <a:spLocks noGrp="1"/>
          </p:cNvSpPr>
          <p:nvPr>
            <p:ph type="body" idx="1"/>
          </p:nvPr>
        </p:nvSpPr>
        <p:spPr>
          <a:xfrm>
            <a:off x="423546" y="3862203"/>
            <a:ext cx="6155196" cy="352620"/>
          </a:xfrm>
          <a:noFill/>
          <a:ln/>
        </p:spPr>
        <p:txBody>
          <a:bodyPr/>
          <a:lstStyle/>
          <a:p>
            <a:endParaRPr lang="en-GB" dirty="0" smtClean="0"/>
          </a:p>
        </p:txBody>
      </p:sp>
      <p:sp>
        <p:nvSpPr>
          <p:cNvPr id="4" name="Date Placeholder 3"/>
          <p:cNvSpPr>
            <a:spLocks noGrp="1"/>
          </p:cNvSpPr>
          <p:nvPr>
            <p:ph type="dt" sz="quarter" idx="1"/>
          </p:nvPr>
        </p:nvSpPr>
        <p:spPr/>
        <p:txBody>
          <a:bodyPr/>
          <a:lstStyle/>
          <a:p>
            <a:pPr>
              <a:defRPr/>
            </a:pPr>
            <a:fld id="{E373C78B-AB1A-41A8-A044-7EF7BDA2EF3B}" type="datetime8">
              <a:rPr lang="en-US" smtClean="0"/>
              <a:pPr>
                <a:defRPr/>
              </a:pPr>
              <a:t>12/11/2009 1:44 PM</a:t>
            </a:fld>
            <a:endParaRPr lang="en-US" dirty="0"/>
          </a:p>
        </p:txBody>
      </p:sp>
      <p:sp>
        <p:nvSpPr>
          <p:cNvPr id="5" name="Footer Placeholder 4"/>
          <p:cNvSpPr>
            <a:spLocks noGrp="1"/>
          </p:cNvSpPr>
          <p:nvPr>
            <p:ph type="ftr" sz="quarter" idx="4"/>
          </p:nvPr>
        </p:nvSpPr>
        <p:spPr/>
        <p:txBody>
          <a:bodyPr/>
          <a:lstStyle/>
          <a:p>
            <a:pPr>
              <a:defRPr/>
            </a:pPr>
            <a:r>
              <a:rPr lang="en-US" dirty="0" smtClean="0"/>
              <a:t>©2004 Microsoft Corporation. All rights reserved.</a:t>
            </a:r>
          </a:p>
          <a:p>
            <a:pPr>
              <a:defRPr/>
            </a:pPr>
            <a:r>
              <a:rPr lang="en-US" dirty="0" smtClean="0"/>
              <a:t>This presentation is for informational purposes only. Microsoft makes no warranties, express or implied, in this summary.</a:t>
            </a:r>
            <a:endParaRPr lang="en-US" dirty="0"/>
          </a:p>
        </p:txBody>
      </p:sp>
      <p:sp>
        <p:nvSpPr>
          <p:cNvPr id="6" name="Slide Number Placeholder 5"/>
          <p:cNvSpPr>
            <a:spLocks noGrp="1"/>
          </p:cNvSpPr>
          <p:nvPr>
            <p:ph type="sldNum" sz="quarter" idx="5"/>
          </p:nvPr>
        </p:nvSpPr>
        <p:spPr/>
        <p:txBody>
          <a:bodyPr/>
          <a:lstStyle/>
          <a:p>
            <a:pPr>
              <a:defRPr/>
            </a:pPr>
            <a:fld id="{CA05ED1E-EE88-4609-99BD-0F4FEA6D4DC8}" type="slidenum">
              <a:rPr lang="en-US" smtClean="0"/>
              <a:pPr>
                <a:defRPr/>
              </a:pPr>
              <a:t>78</a:t>
            </a:fld>
            <a:endParaRPr lang="en-US" dirty="0"/>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5618" name="Slide Image Placeholder 1"/>
          <p:cNvSpPr>
            <a:spLocks noGrp="1" noRot="1" noChangeAspect="1" noTextEdit="1"/>
          </p:cNvSpPr>
          <p:nvPr>
            <p:ph type="sldImg"/>
          </p:nvPr>
        </p:nvSpPr>
        <p:spPr>
          <a:ln/>
        </p:spPr>
      </p:sp>
      <p:sp>
        <p:nvSpPr>
          <p:cNvPr id="495619" name="Notes Placeholder 2"/>
          <p:cNvSpPr>
            <a:spLocks noGrp="1"/>
          </p:cNvSpPr>
          <p:nvPr>
            <p:ph type="body" idx="1"/>
          </p:nvPr>
        </p:nvSpPr>
        <p:spPr>
          <a:xfrm>
            <a:off x="423546" y="3862203"/>
            <a:ext cx="6155196" cy="352620"/>
          </a:xfrm>
          <a:noFill/>
          <a:ln/>
        </p:spPr>
        <p:txBody>
          <a:bodyPr/>
          <a:lstStyle/>
          <a:p>
            <a:endParaRPr lang="en-GB" dirty="0" smtClean="0"/>
          </a:p>
        </p:txBody>
      </p:sp>
      <p:sp>
        <p:nvSpPr>
          <p:cNvPr id="4" name="Date Placeholder 3"/>
          <p:cNvSpPr>
            <a:spLocks noGrp="1"/>
          </p:cNvSpPr>
          <p:nvPr>
            <p:ph type="dt" sz="quarter" idx="1"/>
          </p:nvPr>
        </p:nvSpPr>
        <p:spPr/>
        <p:txBody>
          <a:bodyPr/>
          <a:lstStyle/>
          <a:p>
            <a:pPr>
              <a:defRPr/>
            </a:pPr>
            <a:fld id="{E373C78B-AB1A-41A8-A044-7EF7BDA2EF3B}" type="datetime8">
              <a:rPr lang="en-US" smtClean="0"/>
              <a:pPr>
                <a:defRPr/>
              </a:pPr>
              <a:t>12/11/2009 1:44 PM</a:t>
            </a:fld>
            <a:endParaRPr lang="en-US" dirty="0"/>
          </a:p>
        </p:txBody>
      </p:sp>
      <p:sp>
        <p:nvSpPr>
          <p:cNvPr id="5" name="Footer Placeholder 4"/>
          <p:cNvSpPr>
            <a:spLocks noGrp="1"/>
          </p:cNvSpPr>
          <p:nvPr>
            <p:ph type="ftr" sz="quarter" idx="4"/>
          </p:nvPr>
        </p:nvSpPr>
        <p:spPr/>
        <p:txBody>
          <a:bodyPr/>
          <a:lstStyle/>
          <a:p>
            <a:pPr>
              <a:defRPr/>
            </a:pPr>
            <a:r>
              <a:rPr lang="en-US" dirty="0" smtClean="0"/>
              <a:t>©2004 Microsoft Corporation. All rights reserved.</a:t>
            </a:r>
          </a:p>
          <a:p>
            <a:pPr>
              <a:defRPr/>
            </a:pPr>
            <a:r>
              <a:rPr lang="en-US" dirty="0" smtClean="0"/>
              <a:t>This presentation is for informational purposes only. Microsoft makes no warranties, express or implied, in this summary.</a:t>
            </a:r>
            <a:endParaRPr lang="en-US" dirty="0"/>
          </a:p>
        </p:txBody>
      </p:sp>
      <p:sp>
        <p:nvSpPr>
          <p:cNvPr id="6" name="Slide Number Placeholder 5"/>
          <p:cNvSpPr>
            <a:spLocks noGrp="1"/>
          </p:cNvSpPr>
          <p:nvPr>
            <p:ph type="sldNum" sz="quarter" idx="5"/>
          </p:nvPr>
        </p:nvSpPr>
        <p:spPr/>
        <p:txBody>
          <a:bodyPr/>
          <a:lstStyle/>
          <a:p>
            <a:pPr>
              <a:defRPr/>
            </a:pPr>
            <a:fld id="{074AF040-F9BA-4555-B751-8BF49CC5F66D}" type="slidenum">
              <a:rPr lang="en-US" smtClean="0"/>
              <a:pPr>
                <a:defRPr/>
              </a:pPr>
              <a:t>79</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12/11/2009 1:44 PM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8</a:t>
            </a:fld>
            <a:endParaRPr lang="en-US"/>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5618" name="Slide Image Placeholder 1"/>
          <p:cNvSpPr>
            <a:spLocks noGrp="1" noRot="1" noChangeAspect="1" noTextEdit="1"/>
          </p:cNvSpPr>
          <p:nvPr>
            <p:ph type="sldImg"/>
          </p:nvPr>
        </p:nvSpPr>
        <p:spPr>
          <a:ln/>
        </p:spPr>
      </p:sp>
      <p:sp>
        <p:nvSpPr>
          <p:cNvPr id="495619" name="Notes Placeholder 2"/>
          <p:cNvSpPr>
            <a:spLocks noGrp="1"/>
          </p:cNvSpPr>
          <p:nvPr>
            <p:ph type="body" idx="1"/>
          </p:nvPr>
        </p:nvSpPr>
        <p:spPr>
          <a:xfrm>
            <a:off x="423546" y="3862203"/>
            <a:ext cx="6155196" cy="352620"/>
          </a:xfrm>
          <a:noFill/>
          <a:ln/>
        </p:spPr>
        <p:txBody>
          <a:bodyPr/>
          <a:lstStyle/>
          <a:p>
            <a:endParaRPr lang="en-GB" dirty="0" smtClean="0"/>
          </a:p>
        </p:txBody>
      </p:sp>
      <p:sp>
        <p:nvSpPr>
          <p:cNvPr id="4" name="Date Placeholder 3"/>
          <p:cNvSpPr>
            <a:spLocks noGrp="1"/>
          </p:cNvSpPr>
          <p:nvPr>
            <p:ph type="dt" sz="quarter" idx="1"/>
          </p:nvPr>
        </p:nvSpPr>
        <p:spPr/>
        <p:txBody>
          <a:bodyPr/>
          <a:lstStyle/>
          <a:p>
            <a:pPr>
              <a:defRPr/>
            </a:pPr>
            <a:fld id="{E373C78B-AB1A-41A8-A044-7EF7BDA2EF3B}" type="datetime8">
              <a:rPr lang="en-US" smtClean="0"/>
              <a:pPr>
                <a:defRPr/>
              </a:pPr>
              <a:t>12/11/2009 1:44 PM</a:t>
            </a:fld>
            <a:endParaRPr lang="en-US" dirty="0"/>
          </a:p>
        </p:txBody>
      </p:sp>
      <p:sp>
        <p:nvSpPr>
          <p:cNvPr id="5" name="Footer Placeholder 4"/>
          <p:cNvSpPr>
            <a:spLocks noGrp="1"/>
          </p:cNvSpPr>
          <p:nvPr>
            <p:ph type="ftr" sz="quarter" idx="4"/>
          </p:nvPr>
        </p:nvSpPr>
        <p:spPr/>
        <p:txBody>
          <a:bodyPr/>
          <a:lstStyle/>
          <a:p>
            <a:pPr>
              <a:defRPr/>
            </a:pPr>
            <a:r>
              <a:rPr lang="en-US" dirty="0" smtClean="0"/>
              <a:t>©2004 Microsoft Corporation. All rights reserved.</a:t>
            </a:r>
          </a:p>
          <a:p>
            <a:pPr>
              <a:defRPr/>
            </a:pPr>
            <a:r>
              <a:rPr lang="en-US" dirty="0" smtClean="0"/>
              <a:t>This presentation is for informational purposes only. Microsoft makes no warranties, express or implied, in this summary.</a:t>
            </a:r>
            <a:endParaRPr lang="en-US" dirty="0"/>
          </a:p>
        </p:txBody>
      </p:sp>
      <p:sp>
        <p:nvSpPr>
          <p:cNvPr id="6" name="Slide Number Placeholder 5"/>
          <p:cNvSpPr>
            <a:spLocks noGrp="1"/>
          </p:cNvSpPr>
          <p:nvPr>
            <p:ph type="sldNum" sz="quarter" idx="5"/>
          </p:nvPr>
        </p:nvSpPr>
        <p:spPr/>
        <p:txBody>
          <a:bodyPr/>
          <a:lstStyle/>
          <a:p>
            <a:pPr>
              <a:defRPr/>
            </a:pPr>
            <a:fld id="{074AF040-F9BA-4555-B751-8BF49CC5F66D}" type="slidenum">
              <a:rPr lang="en-US" smtClean="0"/>
              <a:pPr>
                <a:defRPr/>
              </a:pPr>
              <a:t>80</a:t>
            </a:fld>
            <a:endParaRPr lang="en-US" dirty="0"/>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6642" name="Slide Image Placeholder 1"/>
          <p:cNvSpPr>
            <a:spLocks noGrp="1" noRot="1" noChangeAspect="1" noTextEdit="1"/>
          </p:cNvSpPr>
          <p:nvPr>
            <p:ph type="sldImg"/>
          </p:nvPr>
        </p:nvSpPr>
        <p:spPr>
          <a:ln/>
        </p:spPr>
      </p:sp>
      <p:sp>
        <p:nvSpPr>
          <p:cNvPr id="496643" name="Notes Placeholder 2"/>
          <p:cNvSpPr>
            <a:spLocks noGrp="1"/>
          </p:cNvSpPr>
          <p:nvPr>
            <p:ph type="body" idx="1"/>
          </p:nvPr>
        </p:nvSpPr>
        <p:spPr>
          <a:xfrm>
            <a:off x="423546" y="3862203"/>
            <a:ext cx="6155196" cy="352620"/>
          </a:xfrm>
          <a:noFill/>
          <a:ln/>
        </p:spPr>
        <p:txBody>
          <a:bodyPr/>
          <a:lstStyle/>
          <a:p>
            <a:endParaRPr lang="en-GB" dirty="0" smtClean="0"/>
          </a:p>
        </p:txBody>
      </p:sp>
      <p:sp>
        <p:nvSpPr>
          <p:cNvPr id="4" name="Date Placeholder 3"/>
          <p:cNvSpPr>
            <a:spLocks noGrp="1"/>
          </p:cNvSpPr>
          <p:nvPr>
            <p:ph type="dt" sz="quarter" idx="1"/>
          </p:nvPr>
        </p:nvSpPr>
        <p:spPr/>
        <p:txBody>
          <a:bodyPr/>
          <a:lstStyle/>
          <a:p>
            <a:pPr>
              <a:defRPr/>
            </a:pPr>
            <a:fld id="{E373C78B-AB1A-41A8-A044-7EF7BDA2EF3B}" type="datetime8">
              <a:rPr lang="en-US" smtClean="0"/>
              <a:pPr>
                <a:defRPr/>
              </a:pPr>
              <a:t>12/11/2009 1:44 PM</a:t>
            </a:fld>
            <a:endParaRPr lang="en-US" dirty="0"/>
          </a:p>
        </p:txBody>
      </p:sp>
      <p:sp>
        <p:nvSpPr>
          <p:cNvPr id="5" name="Footer Placeholder 4"/>
          <p:cNvSpPr>
            <a:spLocks noGrp="1"/>
          </p:cNvSpPr>
          <p:nvPr>
            <p:ph type="ftr" sz="quarter" idx="4"/>
          </p:nvPr>
        </p:nvSpPr>
        <p:spPr/>
        <p:txBody>
          <a:bodyPr/>
          <a:lstStyle/>
          <a:p>
            <a:pPr>
              <a:defRPr/>
            </a:pPr>
            <a:r>
              <a:rPr lang="en-US" dirty="0" smtClean="0"/>
              <a:t>©2004 Microsoft Corporation. All rights reserved.</a:t>
            </a:r>
          </a:p>
          <a:p>
            <a:pPr>
              <a:defRPr/>
            </a:pPr>
            <a:r>
              <a:rPr lang="en-US" dirty="0" smtClean="0"/>
              <a:t>This presentation is for informational purposes only. Microsoft makes no warranties, express or implied, in this summary.</a:t>
            </a:r>
            <a:endParaRPr lang="en-US" dirty="0"/>
          </a:p>
        </p:txBody>
      </p:sp>
      <p:sp>
        <p:nvSpPr>
          <p:cNvPr id="6" name="Slide Number Placeholder 5"/>
          <p:cNvSpPr>
            <a:spLocks noGrp="1"/>
          </p:cNvSpPr>
          <p:nvPr>
            <p:ph type="sldNum" sz="quarter" idx="5"/>
          </p:nvPr>
        </p:nvSpPr>
        <p:spPr/>
        <p:txBody>
          <a:bodyPr/>
          <a:lstStyle/>
          <a:p>
            <a:pPr>
              <a:defRPr/>
            </a:pPr>
            <a:fld id="{80960C47-D652-4EE1-9A17-79A0508DEAFB}" type="slidenum">
              <a:rPr lang="en-US" smtClean="0"/>
              <a:pPr>
                <a:defRPr/>
              </a:pPr>
              <a:t>81</a:t>
            </a:fld>
            <a:endParaRPr lang="en-US" dirty="0"/>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12/11/2009 1:44 PM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82</a:t>
            </a:fld>
            <a:endParaRPr lang="en-US"/>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12/11/2009 1:44 PM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83</a:t>
            </a:fld>
            <a:endParaRPr lang="en-US"/>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12/11/2009 1:44 PM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84</a:t>
            </a:fld>
            <a:endParaRPr lang="en-US"/>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12/11/2009 1:44 PM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85</a:t>
            </a:fld>
            <a:endParaRPr lang="en-US"/>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9714" name="Slide Image Placeholder 1"/>
          <p:cNvSpPr>
            <a:spLocks noGrp="1" noRot="1" noChangeAspect="1" noTextEdit="1"/>
          </p:cNvSpPr>
          <p:nvPr>
            <p:ph type="sldImg"/>
          </p:nvPr>
        </p:nvSpPr>
        <p:spPr>
          <a:ln/>
        </p:spPr>
      </p:sp>
      <p:sp>
        <p:nvSpPr>
          <p:cNvPr id="499715" name="Notes Placeholder 2"/>
          <p:cNvSpPr>
            <a:spLocks noGrp="1"/>
          </p:cNvSpPr>
          <p:nvPr>
            <p:ph type="body" idx="1"/>
          </p:nvPr>
        </p:nvSpPr>
        <p:spPr>
          <a:xfrm>
            <a:off x="423546" y="3862203"/>
            <a:ext cx="6155196" cy="204888"/>
          </a:xfrm>
          <a:noFill/>
          <a:ln/>
        </p:spPr>
        <p:txBody>
          <a:bodyPr/>
          <a:lstStyle/>
          <a:p>
            <a:endParaRPr lang="en-GB" smtClean="0"/>
          </a:p>
        </p:txBody>
      </p:sp>
      <p:sp>
        <p:nvSpPr>
          <p:cNvPr id="4" name="Date Placeholder 3"/>
          <p:cNvSpPr>
            <a:spLocks noGrp="1"/>
          </p:cNvSpPr>
          <p:nvPr>
            <p:ph type="dt" sz="quarter" idx="1"/>
          </p:nvPr>
        </p:nvSpPr>
        <p:spPr/>
        <p:txBody>
          <a:bodyPr/>
          <a:lstStyle/>
          <a:p>
            <a:pPr>
              <a:defRPr/>
            </a:pPr>
            <a:fld id="{E373C78B-AB1A-41A8-A044-7EF7BDA2EF3B}" type="datetime8">
              <a:rPr lang="en-US" smtClean="0"/>
              <a:pPr>
                <a:defRPr/>
              </a:pPr>
              <a:t>12/11/2009 1:44 PM</a:t>
            </a:fld>
            <a:endParaRPr lang="en-US"/>
          </a:p>
        </p:txBody>
      </p:sp>
      <p:sp>
        <p:nvSpPr>
          <p:cNvPr id="5" name="Footer Placeholder 4"/>
          <p:cNvSpPr>
            <a:spLocks noGrp="1"/>
          </p:cNvSpPr>
          <p:nvPr>
            <p:ph type="ftr" sz="quarter" idx="4"/>
          </p:nvPr>
        </p:nvSpPr>
        <p:spPr/>
        <p:txBody>
          <a:bodyPr/>
          <a:lstStyle/>
          <a:p>
            <a:pPr>
              <a:defRPr/>
            </a:pPr>
            <a:r>
              <a:rPr lang="en-US" smtClean="0"/>
              <a:t>©2004 Microsoft Corporation. All rights reserved.</a:t>
            </a:r>
          </a:p>
          <a:p>
            <a:pPr>
              <a:defRPr/>
            </a:pPr>
            <a:r>
              <a:rPr lang="en-US" smtClean="0"/>
              <a:t>This presentation is for informational purposes only. Microsoft makes no warranties, express or implied, in this summary.</a:t>
            </a:r>
            <a:endParaRPr lang="en-US"/>
          </a:p>
        </p:txBody>
      </p:sp>
      <p:sp>
        <p:nvSpPr>
          <p:cNvPr id="6" name="Slide Number Placeholder 5"/>
          <p:cNvSpPr>
            <a:spLocks noGrp="1"/>
          </p:cNvSpPr>
          <p:nvPr>
            <p:ph type="sldNum" sz="quarter" idx="5"/>
          </p:nvPr>
        </p:nvSpPr>
        <p:spPr/>
        <p:txBody>
          <a:bodyPr/>
          <a:lstStyle/>
          <a:p>
            <a:pPr>
              <a:defRPr/>
            </a:pPr>
            <a:fld id="{E6B3BBA3-C34E-41FD-9F65-EF5249BF0ED7}" type="slidenum">
              <a:rPr lang="en-US" smtClean="0"/>
              <a:pPr>
                <a:defRPr/>
              </a:pPr>
              <a:t>86</a:t>
            </a:fld>
            <a:endParaRPr lang="en-US"/>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0738" name="Slide Image Placeholder 1"/>
          <p:cNvSpPr>
            <a:spLocks noGrp="1" noRot="1" noChangeAspect="1" noTextEdit="1"/>
          </p:cNvSpPr>
          <p:nvPr>
            <p:ph type="sldImg"/>
          </p:nvPr>
        </p:nvSpPr>
        <p:spPr>
          <a:ln/>
        </p:spPr>
      </p:sp>
      <p:sp>
        <p:nvSpPr>
          <p:cNvPr id="500739" name="Notes Placeholder 2"/>
          <p:cNvSpPr>
            <a:spLocks noGrp="1"/>
          </p:cNvSpPr>
          <p:nvPr>
            <p:ph type="body" idx="1"/>
          </p:nvPr>
        </p:nvSpPr>
        <p:spPr>
          <a:xfrm>
            <a:off x="423546" y="3862203"/>
            <a:ext cx="6155196" cy="204888"/>
          </a:xfrm>
          <a:noFill/>
          <a:ln/>
        </p:spPr>
        <p:txBody>
          <a:bodyPr/>
          <a:lstStyle/>
          <a:p>
            <a:endParaRPr lang="en-GB" smtClean="0"/>
          </a:p>
        </p:txBody>
      </p:sp>
      <p:sp>
        <p:nvSpPr>
          <p:cNvPr id="4" name="Date Placeholder 3"/>
          <p:cNvSpPr>
            <a:spLocks noGrp="1"/>
          </p:cNvSpPr>
          <p:nvPr>
            <p:ph type="dt" sz="quarter" idx="1"/>
          </p:nvPr>
        </p:nvSpPr>
        <p:spPr/>
        <p:txBody>
          <a:bodyPr/>
          <a:lstStyle/>
          <a:p>
            <a:pPr>
              <a:defRPr/>
            </a:pPr>
            <a:fld id="{E373C78B-AB1A-41A8-A044-7EF7BDA2EF3B}" type="datetime8">
              <a:rPr lang="en-US" smtClean="0"/>
              <a:pPr>
                <a:defRPr/>
              </a:pPr>
              <a:t>12/11/2009 1:44 PM</a:t>
            </a:fld>
            <a:endParaRPr lang="en-US"/>
          </a:p>
        </p:txBody>
      </p:sp>
      <p:sp>
        <p:nvSpPr>
          <p:cNvPr id="5" name="Footer Placeholder 4"/>
          <p:cNvSpPr>
            <a:spLocks noGrp="1"/>
          </p:cNvSpPr>
          <p:nvPr>
            <p:ph type="ftr" sz="quarter" idx="4"/>
          </p:nvPr>
        </p:nvSpPr>
        <p:spPr/>
        <p:txBody>
          <a:bodyPr/>
          <a:lstStyle/>
          <a:p>
            <a:pPr>
              <a:defRPr/>
            </a:pPr>
            <a:r>
              <a:rPr lang="en-US" smtClean="0"/>
              <a:t>©2004 Microsoft Corporation. All rights reserved.</a:t>
            </a:r>
          </a:p>
          <a:p>
            <a:pPr>
              <a:defRPr/>
            </a:pPr>
            <a:r>
              <a:rPr lang="en-US" smtClean="0"/>
              <a:t>This presentation is for informational purposes only. Microsoft makes no warranties, express or implied, in this summary.</a:t>
            </a:r>
            <a:endParaRPr lang="en-US"/>
          </a:p>
        </p:txBody>
      </p:sp>
      <p:sp>
        <p:nvSpPr>
          <p:cNvPr id="6" name="Slide Number Placeholder 5"/>
          <p:cNvSpPr>
            <a:spLocks noGrp="1"/>
          </p:cNvSpPr>
          <p:nvPr>
            <p:ph type="sldNum" sz="quarter" idx="5"/>
          </p:nvPr>
        </p:nvSpPr>
        <p:spPr/>
        <p:txBody>
          <a:bodyPr/>
          <a:lstStyle/>
          <a:p>
            <a:pPr>
              <a:defRPr/>
            </a:pPr>
            <a:fld id="{6C07138C-2D28-416B-82E0-830AF7145E25}" type="slidenum">
              <a:rPr lang="en-US" smtClean="0"/>
              <a:pPr>
                <a:defRPr/>
              </a:pPr>
              <a:t>87</a:t>
            </a:fld>
            <a:endParaRPr lang="en-US"/>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62" name="Slide Image Placeholder 1"/>
          <p:cNvSpPr>
            <a:spLocks noGrp="1" noRot="1" noChangeAspect="1" noTextEdit="1"/>
          </p:cNvSpPr>
          <p:nvPr>
            <p:ph type="sldImg"/>
          </p:nvPr>
        </p:nvSpPr>
        <p:spPr>
          <a:ln/>
        </p:spPr>
      </p:sp>
      <p:sp>
        <p:nvSpPr>
          <p:cNvPr id="501763" name="Notes Placeholder 2"/>
          <p:cNvSpPr>
            <a:spLocks noGrp="1"/>
          </p:cNvSpPr>
          <p:nvPr>
            <p:ph type="body" idx="1"/>
          </p:nvPr>
        </p:nvSpPr>
        <p:spPr>
          <a:xfrm>
            <a:off x="423546" y="3862203"/>
            <a:ext cx="6155196" cy="204888"/>
          </a:xfrm>
          <a:noFill/>
          <a:ln/>
        </p:spPr>
        <p:txBody>
          <a:bodyPr/>
          <a:lstStyle/>
          <a:p>
            <a:endParaRPr lang="en-GB" smtClean="0"/>
          </a:p>
        </p:txBody>
      </p:sp>
      <p:sp>
        <p:nvSpPr>
          <p:cNvPr id="4" name="Date Placeholder 3"/>
          <p:cNvSpPr>
            <a:spLocks noGrp="1"/>
          </p:cNvSpPr>
          <p:nvPr>
            <p:ph type="dt" sz="quarter" idx="1"/>
          </p:nvPr>
        </p:nvSpPr>
        <p:spPr/>
        <p:txBody>
          <a:bodyPr/>
          <a:lstStyle/>
          <a:p>
            <a:pPr>
              <a:defRPr/>
            </a:pPr>
            <a:fld id="{E373C78B-AB1A-41A8-A044-7EF7BDA2EF3B}" type="datetime8">
              <a:rPr lang="en-US" smtClean="0"/>
              <a:pPr>
                <a:defRPr/>
              </a:pPr>
              <a:t>12/11/2009 1:44 PM</a:t>
            </a:fld>
            <a:endParaRPr lang="en-US"/>
          </a:p>
        </p:txBody>
      </p:sp>
      <p:sp>
        <p:nvSpPr>
          <p:cNvPr id="5" name="Footer Placeholder 4"/>
          <p:cNvSpPr>
            <a:spLocks noGrp="1"/>
          </p:cNvSpPr>
          <p:nvPr>
            <p:ph type="ftr" sz="quarter" idx="4"/>
          </p:nvPr>
        </p:nvSpPr>
        <p:spPr/>
        <p:txBody>
          <a:bodyPr/>
          <a:lstStyle/>
          <a:p>
            <a:pPr>
              <a:defRPr/>
            </a:pPr>
            <a:r>
              <a:rPr lang="en-US" smtClean="0"/>
              <a:t>©2004 Microsoft Corporation. All rights reserved.</a:t>
            </a:r>
          </a:p>
          <a:p>
            <a:pPr>
              <a:defRPr/>
            </a:pPr>
            <a:r>
              <a:rPr lang="en-US" smtClean="0"/>
              <a:t>This presentation is for informational purposes only. Microsoft makes no warranties, express or implied, in this summary.</a:t>
            </a:r>
            <a:endParaRPr lang="en-US"/>
          </a:p>
        </p:txBody>
      </p:sp>
      <p:sp>
        <p:nvSpPr>
          <p:cNvPr id="6" name="Slide Number Placeholder 5"/>
          <p:cNvSpPr>
            <a:spLocks noGrp="1"/>
          </p:cNvSpPr>
          <p:nvPr>
            <p:ph type="sldNum" sz="quarter" idx="5"/>
          </p:nvPr>
        </p:nvSpPr>
        <p:spPr/>
        <p:txBody>
          <a:bodyPr/>
          <a:lstStyle/>
          <a:p>
            <a:pPr>
              <a:defRPr/>
            </a:pPr>
            <a:fld id="{61C36173-F004-448B-A769-8ADA466C604E}" type="slidenum">
              <a:rPr lang="en-US" smtClean="0"/>
              <a:pPr>
                <a:defRPr/>
              </a:pPr>
              <a:t>88</a:t>
            </a:fld>
            <a:endParaRPr lang="en-US"/>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3810" name="Slide Image Placeholder 1"/>
          <p:cNvSpPr>
            <a:spLocks noGrp="1" noRot="1" noChangeAspect="1" noTextEdit="1"/>
          </p:cNvSpPr>
          <p:nvPr>
            <p:ph type="sldImg"/>
          </p:nvPr>
        </p:nvSpPr>
        <p:spPr>
          <a:ln/>
        </p:spPr>
      </p:sp>
      <p:sp>
        <p:nvSpPr>
          <p:cNvPr id="503811" name="Notes Placeholder 2"/>
          <p:cNvSpPr>
            <a:spLocks noGrp="1"/>
          </p:cNvSpPr>
          <p:nvPr>
            <p:ph type="body" idx="1"/>
          </p:nvPr>
        </p:nvSpPr>
        <p:spPr>
          <a:xfrm>
            <a:off x="423546" y="3862203"/>
            <a:ext cx="6155196" cy="204888"/>
          </a:xfrm>
          <a:noFill/>
          <a:ln/>
        </p:spPr>
        <p:txBody>
          <a:bodyPr/>
          <a:lstStyle/>
          <a:p>
            <a:endParaRPr lang="en-GB" smtClean="0"/>
          </a:p>
        </p:txBody>
      </p:sp>
      <p:sp>
        <p:nvSpPr>
          <p:cNvPr id="4" name="Date Placeholder 3"/>
          <p:cNvSpPr>
            <a:spLocks noGrp="1"/>
          </p:cNvSpPr>
          <p:nvPr>
            <p:ph type="dt" sz="quarter" idx="1"/>
          </p:nvPr>
        </p:nvSpPr>
        <p:spPr/>
        <p:txBody>
          <a:bodyPr/>
          <a:lstStyle/>
          <a:p>
            <a:pPr>
              <a:defRPr/>
            </a:pPr>
            <a:fld id="{E373C78B-AB1A-41A8-A044-7EF7BDA2EF3B}" type="datetime8">
              <a:rPr lang="en-US" smtClean="0"/>
              <a:pPr>
                <a:defRPr/>
              </a:pPr>
              <a:t>12/11/2009 1:44 PM</a:t>
            </a:fld>
            <a:endParaRPr lang="en-US"/>
          </a:p>
        </p:txBody>
      </p:sp>
      <p:sp>
        <p:nvSpPr>
          <p:cNvPr id="5" name="Footer Placeholder 4"/>
          <p:cNvSpPr>
            <a:spLocks noGrp="1"/>
          </p:cNvSpPr>
          <p:nvPr>
            <p:ph type="ftr" sz="quarter" idx="4"/>
          </p:nvPr>
        </p:nvSpPr>
        <p:spPr/>
        <p:txBody>
          <a:bodyPr/>
          <a:lstStyle/>
          <a:p>
            <a:pPr>
              <a:defRPr/>
            </a:pPr>
            <a:r>
              <a:rPr lang="en-US" smtClean="0"/>
              <a:t>©2004 Microsoft Corporation. All rights reserved.</a:t>
            </a:r>
          </a:p>
          <a:p>
            <a:pPr>
              <a:defRPr/>
            </a:pPr>
            <a:r>
              <a:rPr lang="en-US" smtClean="0"/>
              <a:t>This presentation is for informational purposes only. Microsoft makes no warranties, express or implied, in this summary.</a:t>
            </a:r>
            <a:endParaRPr lang="en-US"/>
          </a:p>
        </p:txBody>
      </p:sp>
      <p:sp>
        <p:nvSpPr>
          <p:cNvPr id="6" name="Slide Number Placeholder 5"/>
          <p:cNvSpPr>
            <a:spLocks noGrp="1"/>
          </p:cNvSpPr>
          <p:nvPr>
            <p:ph type="sldNum" sz="quarter" idx="5"/>
          </p:nvPr>
        </p:nvSpPr>
        <p:spPr/>
        <p:txBody>
          <a:bodyPr/>
          <a:lstStyle/>
          <a:p>
            <a:pPr>
              <a:defRPr/>
            </a:pPr>
            <a:fld id="{D61EC667-0D05-4C07-A9C7-1478C46E7A5E}" type="slidenum">
              <a:rPr lang="en-US" smtClean="0"/>
              <a:pPr>
                <a:defRPr/>
              </a:pPr>
              <a:t>89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12/11/2009 1:44 PM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9</a:t>
            </a:fld>
            <a:endParaRPr lang="en-US"/>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834" name="Slide Image Placeholder 1"/>
          <p:cNvSpPr>
            <a:spLocks noGrp="1" noRot="1" noChangeAspect="1" noTextEdit="1"/>
          </p:cNvSpPr>
          <p:nvPr>
            <p:ph type="sldImg"/>
          </p:nvPr>
        </p:nvSpPr>
        <p:spPr>
          <a:ln/>
        </p:spPr>
      </p:sp>
      <p:sp>
        <p:nvSpPr>
          <p:cNvPr id="504835" name="Notes Placeholder 2"/>
          <p:cNvSpPr>
            <a:spLocks noGrp="1"/>
          </p:cNvSpPr>
          <p:nvPr>
            <p:ph type="body" idx="1"/>
          </p:nvPr>
        </p:nvSpPr>
        <p:spPr>
          <a:xfrm>
            <a:off x="423546" y="3862203"/>
            <a:ext cx="6155196" cy="204888"/>
          </a:xfrm>
          <a:noFill/>
          <a:ln/>
        </p:spPr>
        <p:txBody>
          <a:bodyPr/>
          <a:lstStyle/>
          <a:p>
            <a:endParaRPr lang="en-GB" smtClean="0"/>
          </a:p>
        </p:txBody>
      </p:sp>
      <p:sp>
        <p:nvSpPr>
          <p:cNvPr id="4" name="Date Placeholder 3"/>
          <p:cNvSpPr>
            <a:spLocks noGrp="1"/>
          </p:cNvSpPr>
          <p:nvPr>
            <p:ph type="dt" sz="quarter" idx="1"/>
          </p:nvPr>
        </p:nvSpPr>
        <p:spPr/>
        <p:txBody>
          <a:bodyPr/>
          <a:lstStyle/>
          <a:p>
            <a:pPr>
              <a:defRPr/>
            </a:pPr>
            <a:fld id="{E373C78B-AB1A-41A8-A044-7EF7BDA2EF3B}" type="datetime8">
              <a:rPr lang="en-US" smtClean="0"/>
              <a:pPr>
                <a:defRPr/>
              </a:pPr>
              <a:t>12/11/2009 1:44 PM</a:t>
            </a:fld>
            <a:endParaRPr lang="en-US"/>
          </a:p>
        </p:txBody>
      </p:sp>
      <p:sp>
        <p:nvSpPr>
          <p:cNvPr id="5" name="Footer Placeholder 4"/>
          <p:cNvSpPr>
            <a:spLocks noGrp="1"/>
          </p:cNvSpPr>
          <p:nvPr>
            <p:ph type="ftr" sz="quarter" idx="4"/>
          </p:nvPr>
        </p:nvSpPr>
        <p:spPr/>
        <p:txBody>
          <a:bodyPr/>
          <a:lstStyle/>
          <a:p>
            <a:pPr>
              <a:defRPr/>
            </a:pPr>
            <a:r>
              <a:rPr lang="en-US" smtClean="0"/>
              <a:t>©2004 Microsoft Corporation. All rights reserved.</a:t>
            </a:r>
          </a:p>
          <a:p>
            <a:pPr>
              <a:defRPr/>
            </a:pPr>
            <a:r>
              <a:rPr lang="en-US" smtClean="0"/>
              <a:t>This presentation is for informational purposes only. Microsoft makes no warranties, express or implied, in this summary.</a:t>
            </a:r>
            <a:endParaRPr lang="en-US"/>
          </a:p>
        </p:txBody>
      </p:sp>
      <p:sp>
        <p:nvSpPr>
          <p:cNvPr id="6" name="Slide Number Placeholder 5"/>
          <p:cNvSpPr>
            <a:spLocks noGrp="1"/>
          </p:cNvSpPr>
          <p:nvPr>
            <p:ph type="sldNum" sz="quarter" idx="5"/>
          </p:nvPr>
        </p:nvSpPr>
        <p:spPr/>
        <p:txBody>
          <a:bodyPr/>
          <a:lstStyle/>
          <a:p>
            <a:pPr>
              <a:defRPr/>
            </a:pPr>
            <a:fld id="{5A434C74-3899-4F4D-A2DA-A69BEEEE0B7E}" type="slidenum">
              <a:rPr lang="en-US" smtClean="0"/>
              <a:pPr>
                <a:defRPr/>
              </a:pPr>
              <a:t>90</a:t>
            </a:fld>
            <a:endParaRPr lang="en-US"/>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5858" name="Slide Image Placeholder 1"/>
          <p:cNvSpPr>
            <a:spLocks noGrp="1" noRot="1" noChangeAspect="1" noTextEdit="1"/>
          </p:cNvSpPr>
          <p:nvPr>
            <p:ph type="sldImg"/>
          </p:nvPr>
        </p:nvSpPr>
        <p:spPr>
          <a:ln/>
        </p:spPr>
      </p:sp>
      <p:sp>
        <p:nvSpPr>
          <p:cNvPr id="505859" name="Notes Placeholder 2"/>
          <p:cNvSpPr>
            <a:spLocks noGrp="1"/>
          </p:cNvSpPr>
          <p:nvPr>
            <p:ph type="body" idx="1"/>
          </p:nvPr>
        </p:nvSpPr>
        <p:spPr>
          <a:xfrm>
            <a:off x="423546" y="3862203"/>
            <a:ext cx="6155196" cy="204888"/>
          </a:xfrm>
          <a:noFill/>
          <a:ln/>
        </p:spPr>
        <p:txBody>
          <a:bodyPr/>
          <a:lstStyle/>
          <a:p>
            <a:endParaRPr lang="en-GB" smtClean="0"/>
          </a:p>
        </p:txBody>
      </p:sp>
      <p:sp>
        <p:nvSpPr>
          <p:cNvPr id="4" name="Date Placeholder 3"/>
          <p:cNvSpPr>
            <a:spLocks noGrp="1"/>
          </p:cNvSpPr>
          <p:nvPr>
            <p:ph type="dt" sz="quarter" idx="1"/>
          </p:nvPr>
        </p:nvSpPr>
        <p:spPr/>
        <p:txBody>
          <a:bodyPr/>
          <a:lstStyle/>
          <a:p>
            <a:pPr>
              <a:defRPr/>
            </a:pPr>
            <a:fld id="{E373C78B-AB1A-41A8-A044-7EF7BDA2EF3B}" type="datetime8">
              <a:rPr lang="en-US" smtClean="0"/>
              <a:pPr>
                <a:defRPr/>
              </a:pPr>
              <a:t>12/11/2009 1:44 PM</a:t>
            </a:fld>
            <a:endParaRPr lang="en-US"/>
          </a:p>
        </p:txBody>
      </p:sp>
      <p:sp>
        <p:nvSpPr>
          <p:cNvPr id="5" name="Footer Placeholder 4"/>
          <p:cNvSpPr>
            <a:spLocks noGrp="1"/>
          </p:cNvSpPr>
          <p:nvPr>
            <p:ph type="ftr" sz="quarter" idx="4"/>
          </p:nvPr>
        </p:nvSpPr>
        <p:spPr/>
        <p:txBody>
          <a:bodyPr/>
          <a:lstStyle/>
          <a:p>
            <a:pPr>
              <a:defRPr/>
            </a:pPr>
            <a:r>
              <a:rPr lang="en-US" smtClean="0"/>
              <a:t>©2004 Microsoft Corporation. All rights reserved.</a:t>
            </a:r>
          </a:p>
          <a:p>
            <a:pPr>
              <a:defRPr/>
            </a:pPr>
            <a:r>
              <a:rPr lang="en-US" smtClean="0"/>
              <a:t>This presentation is for informational purposes only. Microsoft makes no warranties, express or implied, in this summary.</a:t>
            </a:r>
            <a:endParaRPr lang="en-US"/>
          </a:p>
        </p:txBody>
      </p:sp>
      <p:sp>
        <p:nvSpPr>
          <p:cNvPr id="6" name="Slide Number Placeholder 5"/>
          <p:cNvSpPr>
            <a:spLocks noGrp="1"/>
          </p:cNvSpPr>
          <p:nvPr>
            <p:ph type="sldNum" sz="quarter" idx="5"/>
          </p:nvPr>
        </p:nvSpPr>
        <p:spPr/>
        <p:txBody>
          <a:bodyPr/>
          <a:lstStyle/>
          <a:p>
            <a:pPr>
              <a:defRPr/>
            </a:pPr>
            <a:fld id="{BE90CE4F-6E1C-4205-818E-266DED2D6A95}" type="slidenum">
              <a:rPr lang="en-US" smtClean="0"/>
              <a:pPr>
                <a:defRPr/>
              </a:pPr>
              <a:t>91</a:t>
            </a:fld>
            <a:endParaRPr lang="en-US"/>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12/11/2009 1:44 PM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92</a:t>
            </a:fld>
            <a:endParaRPr lang="en-US"/>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12/11/2009 1:44 PM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93</a:t>
            </a:fld>
            <a:endParaRPr lang="en-US"/>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32FBABA-31E7-42EE-8E2D-64C459FFDCFD}" type="slidenum">
              <a:rPr lang="en-US" smtClean="0"/>
              <a:pPr>
                <a:defRPr/>
              </a:pPr>
              <a:t>94</a:t>
            </a:fld>
            <a:endParaRPr lang="en-US" dirty="0"/>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32FBABA-31E7-42EE-8E2D-64C459FFDCFD}" type="slidenum">
              <a:rPr lang="en-US" smtClean="0"/>
              <a:pPr>
                <a:defRPr/>
              </a:pPr>
              <a:t>95</a:t>
            </a:fld>
            <a:endParaRPr lang="en-US" dirty="0"/>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32FBABA-31E7-42EE-8E2D-64C459FFDCFD}" type="slidenum">
              <a:rPr lang="en-US" smtClean="0"/>
              <a:pPr>
                <a:defRPr/>
              </a:pPr>
              <a:t>96</a:t>
            </a:fld>
            <a:endParaRPr lang="en-US" dirty="0"/>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12/11/2009 1:44 PM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97</a:t>
            </a:fld>
            <a:endParaRPr lang="en-US"/>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12/11/2009 1:44 PM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98</a:t>
            </a:fld>
            <a:endParaRPr lang="en-US"/>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12/11/2009 1:44 PM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99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75856" y="728862"/>
            <a:ext cx="5975350" cy="1523495"/>
          </a:xfrm>
        </p:spPr>
        <p:txBody>
          <a:bodyPr>
            <a:noAutofit/>
          </a:bodyPr>
          <a:lstStyle>
            <a:lvl1pPr algn="l">
              <a:lnSpc>
                <a:spcPct val="90000"/>
              </a:lnSpc>
              <a:defRPr sz="5400"/>
            </a:lvl1pPr>
          </a:lstStyle>
          <a:p>
            <a:r>
              <a:rPr lang="en-US" dirty="0" smtClean="0"/>
              <a:t>Click to edit </a:t>
            </a:r>
            <a:br>
              <a:rPr lang="en-US" dirty="0" smtClean="0"/>
            </a:br>
            <a:r>
              <a:rPr lang="en-US" dirty="0" smtClean="0"/>
              <a:t>Master title style</a:t>
            </a:r>
            <a:endParaRPr lang="en-US" dirty="0"/>
          </a:p>
        </p:txBody>
      </p:sp>
      <p:sp>
        <p:nvSpPr>
          <p:cNvPr id="3" name="Subtitle 2"/>
          <p:cNvSpPr>
            <a:spLocks noGrp="1"/>
          </p:cNvSpPr>
          <p:nvPr>
            <p:ph type="subTitle" idx="1"/>
          </p:nvPr>
        </p:nvSpPr>
        <p:spPr>
          <a:xfrm>
            <a:off x="675856" y="3315204"/>
            <a:ext cx="6344823" cy="461665"/>
          </a:xfrm>
        </p:spPr>
        <p:txBody>
          <a:bodyPr>
            <a:noAutofit/>
          </a:bodyPr>
          <a:lstStyle>
            <a:lvl1pPr marL="0" indent="0" algn="l">
              <a:lnSpc>
                <a:spcPct val="90000"/>
              </a:lnSpc>
              <a:spcBef>
                <a:spcPts val="0"/>
              </a:spcBef>
              <a:buNone/>
              <a:defRPr>
                <a:solidFill>
                  <a:schemeClr val="tx1">
                    <a:tint val="75000"/>
                  </a:schemeClr>
                </a:solidFill>
                <a:effectLst>
                  <a:outerShdw blurRad="38100" dist="38100" dir="2700000" algn="tl">
                    <a:srgbClr val="000000">
                      <a:alpha val="43137"/>
                    </a:srgbClr>
                  </a:outerShdw>
                </a:effectLst>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chor="ctr"/>
          <a:lstStyle>
            <a:lvl1pPr>
              <a:defRPr>
                <a:latin typeface="Arial" pitchFamily="34" charset="0"/>
                <a:cs typeface="Arial" pitchFamily="34" charset="0"/>
              </a:defRPr>
            </a:lvl1pPr>
          </a:lstStyle>
          <a:p>
            <a:r>
              <a:rPr lang="en-US" dirty="0"/>
              <a:t>Click to edit Master title style</a:t>
            </a:r>
          </a:p>
        </p:txBody>
      </p:sp>
      <p:sp>
        <p:nvSpPr>
          <p:cNvPr id="3" name="Text Placeholder 2"/>
          <p:cNvSpPr>
            <a:spLocks noGrp="1"/>
          </p:cNvSpPr>
          <p:nvPr>
            <p:ph type="body" idx="1"/>
          </p:nvPr>
        </p:nvSpPr>
        <p:spPr/>
        <p:txBody>
          <a:bodyPr rtlCol="0"/>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DA450185-1D46-4883-BEFB-CE5A83BF8A66}" type="datetimeFigureOut">
              <a:rPr lang="en-US" smtClean="0"/>
              <a:pPr/>
              <a:t>12/11/2009</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D1C1695-812C-4D9F-A64D-2E61796245F5}"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722313" y="1905000"/>
            <a:ext cx="8040688" cy="193899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75856" y="728862"/>
            <a:ext cx="5975350" cy="1523495"/>
          </a:xfrm>
        </p:spPr>
        <p:txBody>
          <a:bodyPr>
            <a:noAutofit/>
          </a:bodyPr>
          <a:lstStyle>
            <a:lvl1pPr algn="l">
              <a:lnSpc>
                <a:spcPct val="90000"/>
              </a:lnSpc>
              <a:defRPr sz="5400"/>
            </a:lvl1pPr>
          </a:lstStyle>
          <a:p>
            <a:r>
              <a:rPr lang="en-US" dirty="0" smtClean="0"/>
              <a:t>Click to edit </a:t>
            </a:r>
            <a:br>
              <a:rPr lang="en-US" dirty="0" smtClean="0"/>
            </a:br>
            <a:r>
              <a:rPr lang="en-US" dirty="0" smtClean="0"/>
              <a:t>Master title style</a:t>
            </a:r>
            <a:endParaRPr lang="en-US" dirty="0"/>
          </a:p>
        </p:txBody>
      </p:sp>
      <p:sp>
        <p:nvSpPr>
          <p:cNvPr id="3" name="Subtitle 2"/>
          <p:cNvSpPr>
            <a:spLocks noGrp="1"/>
          </p:cNvSpPr>
          <p:nvPr>
            <p:ph type="subTitle" idx="1"/>
          </p:nvPr>
        </p:nvSpPr>
        <p:spPr>
          <a:xfrm>
            <a:off x="675856" y="3315204"/>
            <a:ext cx="6344823" cy="461665"/>
          </a:xfrm>
        </p:spPr>
        <p:txBody>
          <a:bodyPr>
            <a:noAutofit/>
          </a:bodyPr>
          <a:lstStyle>
            <a:lvl1pPr marL="0" indent="0" algn="l">
              <a:lnSpc>
                <a:spcPct val="90000"/>
              </a:lnSpc>
              <a:spcBef>
                <a:spcPts val="0"/>
              </a:spcBef>
              <a:buNone/>
              <a:defRPr>
                <a:solidFill>
                  <a:schemeClr val="tx1">
                    <a:tint val="75000"/>
                  </a:schemeClr>
                </a:solidFill>
                <a:effectLst>
                  <a:outerShdw blurRad="38100" dist="38100" dir="2700000" algn="tl">
                    <a:srgbClr val="000000">
                      <a:alpha val="43137"/>
                    </a:srgbClr>
                  </a:outerShdw>
                </a:effectLst>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 xmlns:p14="http://schemas.microsoft.com/office/powerpoint/2007/7/12/main" val="2982812327"/>
      </p:ext>
    </p:extLst>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553998"/>
          </a:xfrm>
        </p:spPr>
        <p:txBody>
          <a:bodyPr/>
          <a:lstStyle>
            <a:lvl1pPr>
              <a:defRPr sz="4000"/>
            </a:lvl1p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553998"/>
          </a:xfrm>
        </p:spPr>
        <p:txBody>
          <a:bodyPr/>
          <a:lstStyle>
            <a:lvl1pPr>
              <a:defRPr sz="4000"/>
            </a:lvl1pPr>
          </a:lstStyle>
          <a:p>
            <a:r>
              <a:rPr lang="en-US"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553998"/>
          </a:xfrm>
        </p:spPr>
        <p:txBody>
          <a:bodyPr/>
          <a:lstStyle>
            <a:lvl1pPr>
              <a:defRPr sz="4000"/>
            </a:lvl1p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Segoe Semibold"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chor="ctr"/>
          <a:lstStyle>
            <a:lvl1pPr>
              <a:defRPr>
                <a:latin typeface="Arial" pitchFamily="34" charset="0"/>
                <a:cs typeface="Arial" pitchFamily="34" charset="0"/>
              </a:defRPr>
            </a:lvl1pPr>
          </a:lstStyle>
          <a:p>
            <a:r>
              <a:rPr lang="en-US" dirty="0"/>
              <a:t>Click to edit Master title style</a:t>
            </a:r>
          </a:p>
        </p:txBody>
      </p:sp>
      <p:sp>
        <p:nvSpPr>
          <p:cNvPr id="3" name="Text Placeholder 2"/>
          <p:cNvSpPr>
            <a:spLocks noGrp="1"/>
          </p:cNvSpPr>
          <p:nvPr>
            <p:ph type="body" idx="1"/>
          </p:nvPr>
        </p:nvSpPr>
        <p:spPr/>
        <p:txBody>
          <a:bodyPr rtlCol="0"/>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722313" y="1905000"/>
            <a:ext cx="8040688" cy="193899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553998"/>
          </a:xfrm>
        </p:spPr>
        <p:txBody>
          <a:bodyPr/>
          <a:lstStyle>
            <a:lvl1pPr>
              <a:defRPr sz="4000"/>
            </a:lvl1pPr>
          </a:lstStyle>
          <a:p>
            <a:r>
              <a:rPr lang="en-US"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Segoe Semibold" pitchFamily="34" charset="0"/>
              </a:defRPr>
            </a:lvl1pPr>
          </a:lstStyle>
          <a:p>
            <a:pPr lvl="0"/>
            <a:r>
              <a:rPr lang="en-US" smtClean="0"/>
              <a:t>Click to edit Master text styles</a:t>
            </a: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2.xml"/><Relationship Id="rId1" Type="http://schemas.openxmlformats.org/officeDocument/2006/relationships/slideLayout" Target="../slideLayouts/slideLayout12.xml"/><Relationship Id="rId4" Type="http://schemas.openxmlformats.org/officeDocument/2006/relationships/image" Target="../media/image6.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3.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7.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4.xml"/><Relationship Id="rId1" Type="http://schemas.openxmlformats.org/officeDocument/2006/relationships/slideLayout" Target="../slideLayouts/slideLayout24.xml"/><Relationship Id="rId4"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print">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2" descr="https://mediabank.partners.extranet.microsoft.com/transfer/radAEF91/0/Windows7_h_rgb.png"/>
          <p:cNvPicPr>
            <a:picLocks noChangeAspect="1" noChangeArrowheads="1"/>
          </p:cNvPicPr>
          <p:nvPr userDrawn="1"/>
        </p:nvPicPr>
        <p:blipFill>
          <a:blip r:embed="rId14" cstate="print"/>
          <a:srcRect/>
          <a:stretch>
            <a:fillRect/>
          </a:stretch>
        </p:blipFill>
        <p:spPr bwMode="auto">
          <a:xfrm>
            <a:off x="6884132" y="6353299"/>
            <a:ext cx="1862936" cy="298070"/>
          </a:xfrm>
          <a:prstGeom prst="rect">
            <a:avLst/>
          </a:prstGeom>
          <a:noFill/>
        </p:spPr>
      </p:pic>
    </p:spTree>
  </p:cSld>
  <p:clrMap bg1="dk1" tx1="lt1" bg2="dk2" tx2="lt2" accent1="accent1" accent2="accent2" accent3="accent3" accent4="accent4" accent5="accent5" accent6="accent6" hlink="hlink" folHlink="folHlink"/>
  <p:sldLayoutIdLst>
    <p:sldLayoutId id="2147483676"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90" r:id="rId10"/>
    <p:sldLayoutId id="2147483691" r:id="rId11"/>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Segoe" pitchFamily="34" charset="0"/>
          <a:ea typeface="+mn-ea"/>
          <a:cs typeface="Arial" charset="0"/>
        </a:defRPr>
      </a:lvl1pPr>
    </p:titleStyle>
    <p:bodyStyle>
      <a:lvl1pPr marL="396875" indent="-396875" algn="l" defTabSz="914363" rtl="0" eaLnBrk="1" latinLnBrk="0" hangingPunct="1">
        <a:lnSpc>
          <a:spcPct val="90000"/>
        </a:lnSpc>
        <a:spcBef>
          <a:spcPct val="20000"/>
        </a:spcBef>
        <a:buFontTx/>
        <a:buBlip>
          <a:blip r:embed="rId15"/>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5"/>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5"/>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5"/>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5"/>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4" cstate="print"/>
          <a:srcRect b="10453"/>
          <a:stretch>
            <a:fillRect/>
          </a:stretch>
        </p:blipFill>
        <p:spPr>
          <a:xfrm>
            <a:off x="0" y="1299706"/>
            <a:ext cx="9144000" cy="5558294"/>
          </a:xfrm>
          <a:prstGeom prst="rect">
            <a:avLst/>
          </a:prstGeom>
        </p:spPr>
      </p:pic>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722312" y="1905000"/>
            <a:ext cx="8040688" cy="2108269"/>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89" r:id="rId1"/>
  </p:sldLayoutIdLst>
  <p:transition>
    <p:fade/>
  </p:transition>
  <p:txStyles>
    <p:titleStyle>
      <a:lvl1pPr algn="l" defTabSz="914363" rtl="0" eaLnBrk="1" latinLnBrk="0" hangingPunct="1">
        <a:lnSpc>
          <a:spcPct val="90000"/>
        </a:lnSpc>
        <a:spcBef>
          <a:spcPct val="0"/>
        </a:spcBef>
        <a:buNone/>
        <a:defRPr lang="en-US" sz="4800" b="0" kern="1200" cap="none" spc="-125"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Segoe" pitchFamily="34" charset="0"/>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1" kern="1200">
          <a:solidFill>
            <a:schemeClr val="tx1"/>
          </a:solidFill>
          <a:latin typeface="Courier New"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1" kern="1200">
          <a:solidFill>
            <a:schemeClr val="tx1"/>
          </a:solidFill>
          <a:latin typeface="Courier New"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print">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p:cNvPicPr>
            <a:picLocks noChangeAspect="1"/>
          </p:cNvPicPr>
          <p:nvPr/>
        </p:nvPicPr>
        <p:blipFill>
          <a:blip r:embed="rId14" cstate="print">
            <a:extLst>
              <a:ext uri="28A0092B-C50C-407e-A947-70E740481C1C">
                <a14:useLocalDpi xmlns="" xmlns:a14="http://schemas.microsoft.com/office/drawing/2007/7/7/main" val="0"/>
              </a:ext>
            </a:extLst>
          </a:blip>
          <a:stretch>
            <a:fillRect/>
          </a:stretch>
        </p:blipFill>
        <p:spPr>
          <a:xfrm>
            <a:off x="6780810" y="6263484"/>
            <a:ext cx="2027910" cy="320196"/>
          </a:xfrm>
          <a:prstGeom prst="rect">
            <a:avLst/>
          </a:prstGeom>
        </p:spPr>
      </p:pic>
    </p:spTree>
  </p:cSld>
  <p:clrMap bg1="dk1" tx1="lt1" bg2="dk2" tx2="lt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Segoe" pitchFamily="34" charset="0"/>
          <a:ea typeface="+mn-ea"/>
          <a:cs typeface="Arial" charset="0"/>
        </a:defRPr>
      </a:lvl1pPr>
    </p:titleStyle>
    <p:bodyStyle>
      <a:lvl1pPr marL="396875" indent="-396875" algn="l" defTabSz="914363" rtl="0" eaLnBrk="1" latinLnBrk="0" hangingPunct="1">
        <a:lnSpc>
          <a:spcPct val="90000"/>
        </a:lnSpc>
        <a:spcBef>
          <a:spcPct val="20000"/>
        </a:spcBef>
        <a:buFontTx/>
        <a:buBlip>
          <a:blip r:embed="rId15"/>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5"/>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5"/>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5"/>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5"/>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4" cstate="print"/>
          <a:srcRect b="10453"/>
          <a:stretch>
            <a:fillRect/>
          </a:stretch>
        </p:blipFill>
        <p:spPr>
          <a:xfrm>
            <a:off x="0" y="1299706"/>
            <a:ext cx="9144000" cy="5558294"/>
          </a:xfrm>
          <a:prstGeom prst="rect">
            <a:avLst/>
          </a:prstGeom>
        </p:spPr>
      </p:pic>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722312" y="1905000"/>
            <a:ext cx="8040688" cy="2108269"/>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705" r:id="rId1"/>
  </p:sldLayoutIdLst>
  <p:transition>
    <p:fade/>
  </p:transition>
  <p:txStyles>
    <p:titleStyle>
      <a:lvl1pPr algn="l" defTabSz="914363" rtl="0" eaLnBrk="1" latinLnBrk="0" hangingPunct="1">
        <a:lnSpc>
          <a:spcPct val="90000"/>
        </a:lnSpc>
        <a:spcBef>
          <a:spcPct val="0"/>
        </a:spcBef>
        <a:buNone/>
        <a:defRPr lang="en-US" sz="4800" b="0" kern="1200" cap="none" spc="-125"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Segoe" pitchFamily="34" charset="0"/>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1" kern="1200">
          <a:solidFill>
            <a:schemeClr val="tx1"/>
          </a:solidFill>
          <a:latin typeface="Courier New"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1" kern="1200">
          <a:solidFill>
            <a:schemeClr val="tx1"/>
          </a:solidFill>
          <a:latin typeface="Courier New"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19.xml"/></Relationships>
</file>

<file path=ppt/slides/_rels/slide101.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101.xml"/><Relationship Id="rId1" Type="http://schemas.openxmlformats.org/officeDocument/2006/relationships/slideLayout" Target="../slideLayouts/slideLayout15.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15.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15.xml"/></Relationships>
</file>

<file path=ppt/slides/_rels/slide104.xml.rels><?xml version="1.0" encoding="UTF-8" standalone="yes"?>
<Relationships xmlns="http://schemas.openxmlformats.org/package/2006/relationships"><Relationship Id="rId8" Type="http://schemas.openxmlformats.org/officeDocument/2006/relationships/hyperlink" Target="mailto:logofb@microsoft.com" TargetMode="External"/><Relationship Id="rId3" Type="http://schemas.openxmlformats.org/officeDocument/2006/relationships/hyperlink" Target="http://winqual.microsoft.com/hcl/" TargetMode="External"/><Relationship Id="rId7" Type="http://schemas.openxmlformats.org/officeDocument/2006/relationships/hyperlink" Target="http://www.microsoft.com/whdc/newsreq.mspx#EEC" TargetMode="External"/><Relationship Id="rId12" Type="http://schemas.openxmlformats.org/officeDocument/2006/relationships/hyperlink" Target="mailto:whqlwu@microsoft.com" TargetMode="External"/><Relationship Id="rId2" Type="http://schemas.openxmlformats.org/officeDocument/2006/relationships/notesSlide" Target="../notesSlides/notesSlide104.xml"/><Relationship Id="rId1" Type="http://schemas.openxmlformats.org/officeDocument/2006/relationships/slideLayout" Target="../slideLayouts/slideLayout15.xml"/><Relationship Id="rId6" Type="http://schemas.openxmlformats.org/officeDocument/2006/relationships/hyperlink" Target="https://winqual.microsoft.com/" TargetMode="External"/><Relationship Id="rId11" Type="http://schemas.openxmlformats.org/officeDocument/2006/relationships/hyperlink" Target="mailto:whqlegal@microsoft.com" TargetMode="External"/><Relationship Id="rId5" Type="http://schemas.openxmlformats.org/officeDocument/2006/relationships/hyperlink" Target="http://www.microsoft.com/whdc/winlogo/logocast.mspx" TargetMode="External"/><Relationship Id="rId10" Type="http://schemas.openxmlformats.org/officeDocument/2006/relationships/hyperlink" Target="mailto:wscat@microsoft.com" TargetMode="External"/><Relationship Id="rId4" Type="http://schemas.openxmlformats.org/officeDocument/2006/relationships/hyperlink" Target="http://www.microsoft.com/whdc/winLogo/" TargetMode="External"/><Relationship Id="rId9" Type="http://schemas.openxmlformats.org/officeDocument/2006/relationships/hyperlink" Target="mailto:winqual@microsoft.com" TargetMode="External"/></Relationships>
</file>

<file path=ppt/slides/_rels/slide105.xml.rels><?xml version="1.0" encoding="UTF-8" standalone="yes"?>
<Relationships xmlns="http://schemas.openxmlformats.org/package/2006/relationships"><Relationship Id="rId3" Type="http://schemas.openxmlformats.org/officeDocument/2006/relationships/hyperlink" Target="mailto:logofb@microsoft.com" TargetMode="External"/><Relationship Id="rId2" Type="http://schemas.openxmlformats.org/officeDocument/2006/relationships/notesSlide" Target="../notesSlides/notesSlide105.xml"/><Relationship Id="rId1" Type="http://schemas.openxmlformats.org/officeDocument/2006/relationships/slideLayout" Target="../slideLayouts/slideLayout15.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13.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16.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16.xml"/></Relationships>
</file>

<file path=ppt/slides/_rels/slide109.xml.rels><?xml version="1.0" encoding="UTF-8" standalone="yes"?>
<Relationships xmlns="http://schemas.openxmlformats.org/package/2006/relationships"><Relationship Id="rId3" Type="http://schemas.openxmlformats.org/officeDocument/2006/relationships/hyperlink" Target="http://winqual.microsoft.com/" TargetMode="External"/><Relationship Id="rId2" Type="http://schemas.openxmlformats.org/officeDocument/2006/relationships/notesSlide" Target="../notesSlides/notesSlide109.xml"/><Relationship Id="rId1" Type="http://schemas.openxmlformats.org/officeDocument/2006/relationships/slideLayout" Target="../slideLayouts/slideLayout23.xml"/><Relationship Id="rId4" Type="http://schemas.openxmlformats.org/officeDocument/2006/relationships/hyperlink" Target="http://winqual.microsoft.com/member/SubmissionWizard/LegalExemptions/updatefilters.cab"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10.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110.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8.xml"/><Relationship Id="rId1" Type="http://schemas.openxmlformats.org/officeDocument/2006/relationships/slideLayout" Target="../slideLayouts/slideLayout19.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9.xml.rels><?xml version="1.0" encoding="UTF-8" standalone="yes"?>
<Relationships xmlns="http://schemas.openxmlformats.org/package/2006/relationships"><Relationship Id="rId3" Type="http://schemas.openxmlformats.org/officeDocument/2006/relationships/hyperlink" Target="https://winqual.microsoft.com/" TargetMode="External"/><Relationship Id="rId2" Type="http://schemas.openxmlformats.org/officeDocument/2006/relationships/notesSlide" Target="../notesSlides/notesSlide19.xml"/><Relationship Id="rId1" Type="http://schemas.openxmlformats.org/officeDocument/2006/relationships/slideLayout" Target="../slideLayouts/slideLayout19.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17.xml"/><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3" Type="http://schemas.openxmlformats.org/officeDocument/2006/relationships/hyperlink" Target="http://winqual.microsoft.com/" TargetMode="External"/><Relationship Id="rId2" Type="http://schemas.openxmlformats.org/officeDocument/2006/relationships/notesSlide" Target="../notesSlides/notesSlide24.xml"/><Relationship Id="rId1" Type="http://schemas.openxmlformats.org/officeDocument/2006/relationships/slideLayout" Target="../slideLayouts/slideLayout23.xml"/><Relationship Id="rId4" Type="http://schemas.openxmlformats.org/officeDocument/2006/relationships/hyperlink" Target="http://www.microsoft.com/whdc/winlogo/hwrequirements.mspx"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5.xml"/><Relationship Id="rId1" Type="http://schemas.openxmlformats.org/officeDocument/2006/relationships/slideLayout" Target="../slideLayouts/slideLayout23.xml"/><Relationship Id="rId4" Type="http://schemas.openxmlformats.org/officeDocument/2006/relationships/image" Target="../media/image14.png"/></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6.xml"/><Relationship Id="rId1" Type="http://schemas.openxmlformats.org/officeDocument/2006/relationships/slideLayout" Target="../slideLayouts/slideLayout23.xml"/><Relationship Id="rId4" Type="http://schemas.openxmlformats.org/officeDocument/2006/relationships/image" Target="../media/image15.png"/></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7.xml"/><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8.xml"/><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9.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0.xml"/><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8" Type="http://schemas.openxmlformats.org/officeDocument/2006/relationships/diagramData" Target="../diagrams/data5.xml"/><Relationship Id="rId13" Type="http://schemas.openxmlformats.org/officeDocument/2006/relationships/diagramData" Target="../diagrams/data6.xml"/><Relationship Id="rId3" Type="http://schemas.openxmlformats.org/officeDocument/2006/relationships/diagramData" Target="../diagrams/data4.xml"/><Relationship Id="rId7" Type="http://schemas.microsoft.com/office/2007/relationships/diagramDrawing" Target="../diagrams/drawing4.xml"/><Relationship Id="rId12" Type="http://schemas.microsoft.com/office/2007/relationships/diagramDrawing" Target="../diagrams/drawing5.xml"/><Relationship Id="rId17" Type="http://schemas.microsoft.com/office/2007/relationships/diagramDrawing" Target="../diagrams/drawing6.xml"/><Relationship Id="rId2" Type="http://schemas.openxmlformats.org/officeDocument/2006/relationships/notesSlide" Target="../notesSlides/notesSlide34.xml"/><Relationship Id="rId16" Type="http://schemas.openxmlformats.org/officeDocument/2006/relationships/diagramColors" Target="../diagrams/colors6.xml"/><Relationship Id="rId1" Type="http://schemas.openxmlformats.org/officeDocument/2006/relationships/slideLayout" Target="../slideLayouts/slideLayout16.xml"/><Relationship Id="rId6" Type="http://schemas.openxmlformats.org/officeDocument/2006/relationships/diagramColors" Target="../diagrams/colors4.xml"/><Relationship Id="rId11" Type="http://schemas.openxmlformats.org/officeDocument/2006/relationships/diagramColors" Target="../diagrams/colors5.xml"/><Relationship Id="rId5" Type="http://schemas.openxmlformats.org/officeDocument/2006/relationships/diagramQuickStyle" Target="../diagrams/quickStyle4.xml"/><Relationship Id="rId15" Type="http://schemas.openxmlformats.org/officeDocument/2006/relationships/diagramQuickStyle" Target="../diagrams/quickStyle6.xml"/><Relationship Id="rId10" Type="http://schemas.openxmlformats.org/officeDocument/2006/relationships/diagramQuickStyle" Target="../diagrams/quickStyle5.xml"/><Relationship Id="rId4" Type="http://schemas.openxmlformats.org/officeDocument/2006/relationships/diagramLayout" Target="../diagrams/layout4.xml"/><Relationship Id="rId9" Type="http://schemas.openxmlformats.org/officeDocument/2006/relationships/diagramLayout" Target="../diagrams/layout5.xml"/><Relationship Id="rId14" Type="http://schemas.openxmlformats.org/officeDocument/2006/relationships/diagramLayout" Target="../diagrams/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16.xml"/><Relationship Id="rId1" Type="http://schemas.openxmlformats.org/officeDocument/2006/relationships/vmlDrawing" Target="../drawings/vmlDrawing1.vml"/><Relationship Id="rId6" Type="http://schemas.openxmlformats.org/officeDocument/2006/relationships/image" Target="../media/image22.jpeg"/><Relationship Id="rId5" Type="http://schemas.openxmlformats.org/officeDocument/2006/relationships/oleObject" Target="../embeddings/oleObject1.bin"/><Relationship Id="rId4" Type="http://schemas.openxmlformats.org/officeDocument/2006/relationships/image" Target="../media/image21.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8.xml"/><Relationship Id="rId1" Type="http://schemas.openxmlformats.org/officeDocument/2006/relationships/slideLayout" Target="../slideLayouts/slideLayout16.xml"/><Relationship Id="rId6" Type="http://schemas.openxmlformats.org/officeDocument/2006/relationships/image" Target="../media/image25.png"/><Relationship Id="rId5" Type="http://schemas.openxmlformats.org/officeDocument/2006/relationships/image" Target="../media/image24.wmf"/><Relationship Id="rId4" Type="http://schemas.openxmlformats.org/officeDocument/2006/relationships/image" Target="../media/image23.wmf"/></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0.xml"/><Relationship Id="rId1" Type="http://schemas.openxmlformats.org/officeDocument/2006/relationships/slideLayout" Target="../slideLayouts/slideLayout16.xml"/><Relationship Id="rId4" Type="http://schemas.openxmlformats.org/officeDocument/2006/relationships/image" Target="../media/image27.png"/></Relationships>
</file>

<file path=ppt/slides/_rels/slide4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1.xml"/><Relationship Id="rId1" Type="http://schemas.openxmlformats.org/officeDocument/2006/relationships/slideLayout" Target="../slideLayouts/slideLayout1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8.xml"/><Relationship Id="rId1" Type="http://schemas.openxmlformats.org/officeDocument/2006/relationships/slideLayout" Target="../slideLayouts/slideLayout1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6.xml"/></Relationships>
</file>

<file path=ppt/slides/_rels/slide5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1.xml"/><Relationship Id="rId1" Type="http://schemas.openxmlformats.org/officeDocument/2006/relationships/slideLayout" Target="../slideLayouts/slideLayout16.xml"/><Relationship Id="rId5" Type="http://schemas.openxmlformats.org/officeDocument/2006/relationships/image" Target="../media/image32.png"/><Relationship Id="rId4" Type="http://schemas.openxmlformats.org/officeDocument/2006/relationships/image" Target="../media/image31.png"/></Relationships>
</file>

<file path=ppt/slides/_rels/slide5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2.xml"/><Relationship Id="rId1" Type="http://schemas.openxmlformats.org/officeDocument/2006/relationships/slideLayout" Target="../slideLayouts/slideLayout2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3.xml"/></Relationships>
</file>

<file path=ppt/slides/_rels/slide54.xml.rels><?xml version="1.0" encoding="UTF-8" standalone="yes"?>
<Relationships xmlns="http://schemas.openxmlformats.org/package/2006/relationships"><Relationship Id="rId3" Type="http://schemas.openxmlformats.org/officeDocument/2006/relationships/hyperlink" Target="http://winqual.microsoft.com/" TargetMode="External"/><Relationship Id="rId2" Type="http://schemas.openxmlformats.org/officeDocument/2006/relationships/notesSlide" Target="../notesSlides/notesSlide54.xml"/><Relationship Id="rId1" Type="http://schemas.openxmlformats.org/officeDocument/2006/relationships/slideLayout" Target="../slideLayouts/slideLayout23.xml"/><Relationship Id="rId5" Type="http://schemas.openxmlformats.org/officeDocument/2006/relationships/image" Target="../media/image35.png"/><Relationship Id="rId4" Type="http://schemas.openxmlformats.org/officeDocument/2006/relationships/image" Target="../media/image34.png"/></Relationships>
</file>

<file path=ppt/slides/_rels/slide5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5.xml"/><Relationship Id="rId1" Type="http://schemas.openxmlformats.org/officeDocument/2006/relationships/slideLayout" Target="../slideLayouts/slideLayout23.xml"/><Relationship Id="rId4" Type="http://schemas.openxmlformats.org/officeDocument/2006/relationships/image" Target="../media/image14.png"/></Relationships>
</file>

<file path=ppt/slides/_rels/slide5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6.xml"/><Relationship Id="rId1" Type="http://schemas.openxmlformats.org/officeDocument/2006/relationships/slideLayout" Target="../slideLayouts/slideLayout23.xml"/><Relationship Id="rId4" Type="http://schemas.openxmlformats.org/officeDocument/2006/relationships/image" Target="../media/image14.png"/></Relationships>
</file>

<file path=ppt/slides/_rels/slide5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7.xml"/><Relationship Id="rId1" Type="http://schemas.openxmlformats.org/officeDocument/2006/relationships/slideLayout" Target="../slideLayouts/slideLayout23.xml"/></Relationships>
</file>

<file path=ppt/slides/_rels/slide5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8.xml"/><Relationship Id="rId1" Type="http://schemas.openxmlformats.org/officeDocument/2006/relationships/slideLayout" Target="../slideLayouts/slideLayout23.xml"/><Relationship Id="rId4" Type="http://schemas.openxmlformats.org/officeDocument/2006/relationships/image" Target="../media/image14.png"/></Relationships>
</file>

<file path=ppt/slides/_rels/slide5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59.xml"/><Relationship Id="rId1" Type="http://schemas.openxmlformats.org/officeDocument/2006/relationships/slideLayout" Target="../slideLayouts/slideLayout23.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3.xml"/></Relationships>
</file>

<file path=ppt/slides/_rels/slide6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60.xml"/><Relationship Id="rId1" Type="http://schemas.openxmlformats.org/officeDocument/2006/relationships/slideLayout" Target="../slideLayouts/slideLayout23.xml"/><Relationship Id="rId4" Type="http://schemas.openxmlformats.org/officeDocument/2006/relationships/image" Target="../media/image14.png"/></Relationships>
</file>

<file path=ppt/slides/_rels/slide6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61.xml"/><Relationship Id="rId1" Type="http://schemas.openxmlformats.org/officeDocument/2006/relationships/slideLayout" Target="../slideLayouts/slideLayout23.xml"/></Relationships>
</file>

<file path=ppt/slides/_rels/slide6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62.xml"/><Relationship Id="rId1" Type="http://schemas.openxmlformats.org/officeDocument/2006/relationships/slideLayout" Target="../slideLayouts/slideLayout2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3.xml"/></Relationships>
</file>

<file path=ppt/slides/_rels/slide6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64.xml"/><Relationship Id="rId1" Type="http://schemas.openxmlformats.org/officeDocument/2006/relationships/slideLayout" Target="../slideLayouts/slideLayout23.xml"/><Relationship Id="rId5" Type="http://schemas.openxmlformats.org/officeDocument/2006/relationships/image" Target="../media/image35.png"/><Relationship Id="rId4" Type="http://schemas.openxmlformats.org/officeDocument/2006/relationships/hyperlink" Target="http://winqual.microsoft.com/" TargetMode="External"/></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65.xml"/><Relationship Id="rId2" Type="http://schemas.openxmlformats.org/officeDocument/2006/relationships/slideLayout" Target="../slideLayouts/slideLayout16.xml"/><Relationship Id="rId1" Type="http://schemas.openxmlformats.org/officeDocument/2006/relationships/tags" Target="../tags/tag1.xml"/><Relationship Id="rId6" Type="http://schemas.openxmlformats.org/officeDocument/2006/relationships/image" Target="../media/image47.wmf"/><Relationship Id="rId5" Type="http://schemas.openxmlformats.org/officeDocument/2006/relationships/image" Target="../media/image46.wmf"/><Relationship Id="rId4" Type="http://schemas.openxmlformats.org/officeDocument/2006/relationships/image" Target="../media/image45.wmf"/></Relationships>
</file>

<file path=ppt/slides/_rels/slide6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6.xml"/><Relationship Id="rId1" Type="http://schemas.openxmlformats.org/officeDocument/2006/relationships/slideLayout" Target="../slideLayouts/slideLayout23.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3.xml"/></Relationships>
</file>

<file path=ppt/slides/_rels/slide6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69.xml"/><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70.xml"/><Relationship Id="rId1" Type="http://schemas.openxmlformats.org/officeDocument/2006/relationships/slideLayout" Target="../slideLayouts/slideLayout23.xml"/></Relationships>
</file>

<file path=ppt/slides/_rels/slide7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1.xml"/><Relationship Id="rId1" Type="http://schemas.openxmlformats.org/officeDocument/2006/relationships/slideLayout" Target="../slideLayouts/slideLayout23.xml"/><Relationship Id="rId4" Type="http://schemas.openxmlformats.org/officeDocument/2006/relationships/image" Target="../media/image50.png"/></Relationships>
</file>

<file path=ppt/slides/_rels/slide7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72.xml"/><Relationship Id="rId1" Type="http://schemas.openxmlformats.org/officeDocument/2006/relationships/slideLayout" Target="../slideLayouts/slideLayout23.xml"/></Relationships>
</file>

<file path=ppt/slides/_rels/slide7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73.xml"/><Relationship Id="rId1" Type="http://schemas.openxmlformats.org/officeDocument/2006/relationships/slideLayout" Target="../slideLayouts/slideLayout23.xml"/><Relationship Id="rId4" Type="http://schemas.openxmlformats.org/officeDocument/2006/relationships/image" Target="../media/image14.png"/></Relationships>
</file>

<file path=ppt/slides/_rels/slide7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74.xml"/><Relationship Id="rId1" Type="http://schemas.openxmlformats.org/officeDocument/2006/relationships/slideLayout" Target="../slideLayouts/slideLayout23.xml"/><Relationship Id="rId4" Type="http://schemas.openxmlformats.org/officeDocument/2006/relationships/image" Target="../media/image14.png"/></Relationships>
</file>

<file path=ppt/slides/_rels/slide7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75.xml"/><Relationship Id="rId1" Type="http://schemas.openxmlformats.org/officeDocument/2006/relationships/slideLayout" Target="../slideLayouts/slideLayout23.xml"/></Relationships>
</file>

<file path=ppt/slides/_rels/slide7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76.xml"/><Relationship Id="rId1" Type="http://schemas.openxmlformats.org/officeDocument/2006/relationships/slideLayout" Target="../slideLayouts/slideLayout23.xml"/><Relationship Id="rId4" Type="http://schemas.openxmlformats.org/officeDocument/2006/relationships/image" Target="../media/image35.png"/></Relationships>
</file>

<file path=ppt/slides/_rels/slide7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77.xml"/><Relationship Id="rId1" Type="http://schemas.openxmlformats.org/officeDocument/2006/relationships/slideLayout" Target="../slideLayouts/slideLayout23.xml"/><Relationship Id="rId4" Type="http://schemas.openxmlformats.org/officeDocument/2006/relationships/image" Target="../media/image35.png"/></Relationships>
</file>

<file path=ppt/slides/_rels/slide7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78.xml"/><Relationship Id="rId1" Type="http://schemas.openxmlformats.org/officeDocument/2006/relationships/slideLayout" Target="../slideLayouts/slideLayout23.xml"/></Relationships>
</file>

<file path=ppt/slides/_rels/slide79.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79.xml"/><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1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0.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80.xml"/><Relationship Id="rId1" Type="http://schemas.openxmlformats.org/officeDocument/2006/relationships/slideLayout" Target="../slideLayouts/slideLayout23.xml"/></Relationships>
</file>

<file path=ppt/slides/_rels/slide81.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81.xml"/><Relationship Id="rId1" Type="http://schemas.openxmlformats.org/officeDocument/2006/relationships/slideLayout" Target="../slideLayouts/slideLayout23.xml"/><Relationship Id="rId4" Type="http://schemas.openxmlformats.org/officeDocument/2006/relationships/image" Target="../media/image14.png"/></Relationships>
</file>

<file path=ppt/slides/_rels/slide82.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82.xml"/><Relationship Id="rId1" Type="http://schemas.openxmlformats.org/officeDocument/2006/relationships/slideLayout" Target="../slideLayouts/slideLayout23.xml"/></Relationships>
</file>

<file path=ppt/slides/_rels/slide83.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83.xml"/><Relationship Id="rId1" Type="http://schemas.openxmlformats.org/officeDocument/2006/relationships/slideLayout" Target="../slideLayouts/slideLayout23.xml"/></Relationships>
</file>

<file path=ppt/slides/_rels/slide84.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84.xml"/><Relationship Id="rId1" Type="http://schemas.openxmlformats.org/officeDocument/2006/relationships/slideLayout" Target="../slideLayouts/slideLayout23.xml"/></Relationships>
</file>

<file path=ppt/slides/_rels/slide85.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85.xml"/><Relationship Id="rId1" Type="http://schemas.openxmlformats.org/officeDocument/2006/relationships/slideLayout" Target="../slideLayouts/slideLayout23.xml"/></Relationships>
</file>

<file path=ppt/slides/_rels/slide86.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notesSlide" Target="../notesSlides/notesSlide86.xml"/><Relationship Id="rId7" Type="http://schemas.openxmlformats.org/officeDocument/2006/relationships/diagramColors" Target="../diagrams/colors7.xml"/><Relationship Id="rId2" Type="http://schemas.openxmlformats.org/officeDocument/2006/relationships/slideLayout" Target="../slideLayouts/slideLayout16.xml"/><Relationship Id="rId1" Type="http://schemas.openxmlformats.org/officeDocument/2006/relationships/tags" Target="../tags/tag2.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87.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notesSlide" Target="../notesSlides/notesSlide87.xml"/><Relationship Id="rId7" Type="http://schemas.openxmlformats.org/officeDocument/2006/relationships/diagramColors" Target="../diagrams/colors8.xml"/><Relationship Id="rId2" Type="http://schemas.openxmlformats.org/officeDocument/2006/relationships/slideLayout" Target="../slideLayouts/slideLayout16.xml"/><Relationship Id="rId1" Type="http://schemas.openxmlformats.org/officeDocument/2006/relationships/tags" Target="../tags/tag3.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88.xml.rels><?xml version="1.0" encoding="UTF-8" standalone="yes"?>
<Relationships xmlns="http://schemas.openxmlformats.org/package/2006/relationships"><Relationship Id="rId3" Type="http://schemas.openxmlformats.org/officeDocument/2006/relationships/notesSlide" Target="../notesSlides/notesSlide88.xml"/><Relationship Id="rId2" Type="http://schemas.openxmlformats.org/officeDocument/2006/relationships/slideLayout" Target="../slideLayouts/slideLayout16.xml"/><Relationship Id="rId1" Type="http://schemas.openxmlformats.org/officeDocument/2006/relationships/tags" Target="../tags/tag4.xml"/><Relationship Id="rId4" Type="http://schemas.openxmlformats.org/officeDocument/2006/relationships/hyperlink" Target="http://www.microsoft.com/whdc/winlogo/default.mspx" TargetMode="External"/></Relationships>
</file>

<file path=ppt/slides/_rels/slide89.xml.rels><?xml version="1.0" encoding="UTF-8" standalone="yes"?>
<Relationships xmlns="http://schemas.openxmlformats.org/package/2006/relationships"><Relationship Id="rId3" Type="http://schemas.openxmlformats.org/officeDocument/2006/relationships/notesSlide" Target="../notesSlides/notesSlide89.xml"/><Relationship Id="rId2" Type="http://schemas.openxmlformats.org/officeDocument/2006/relationships/slideLayout" Target="../slideLayouts/slideLayout16.xml"/><Relationship Id="rId1" Type="http://schemas.openxmlformats.org/officeDocument/2006/relationships/tags" Target="../tags/tag5.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1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0.xml.rels><?xml version="1.0" encoding="UTF-8" standalone="yes"?>
<Relationships xmlns="http://schemas.openxmlformats.org/package/2006/relationships"><Relationship Id="rId3" Type="http://schemas.openxmlformats.org/officeDocument/2006/relationships/notesSlide" Target="../notesSlides/notesSlide90.xml"/><Relationship Id="rId2" Type="http://schemas.openxmlformats.org/officeDocument/2006/relationships/slideLayout" Target="../slideLayouts/slideLayout16.xml"/><Relationship Id="rId1" Type="http://schemas.openxmlformats.org/officeDocument/2006/relationships/tags" Target="../tags/tag6.xml"/></Relationships>
</file>

<file path=ppt/slides/_rels/slide91.xml.rels><?xml version="1.0" encoding="UTF-8" standalone="yes"?>
<Relationships xmlns="http://schemas.openxmlformats.org/package/2006/relationships"><Relationship Id="rId3" Type="http://schemas.openxmlformats.org/officeDocument/2006/relationships/notesSlide" Target="../notesSlides/notesSlide91.xml"/><Relationship Id="rId2" Type="http://schemas.openxmlformats.org/officeDocument/2006/relationships/slideLayout" Target="../slideLayouts/slideLayout16.xml"/><Relationship Id="rId1" Type="http://schemas.openxmlformats.org/officeDocument/2006/relationships/tags" Target="../tags/tag7.xml"/><Relationship Id="rId5" Type="http://schemas.openxmlformats.org/officeDocument/2006/relationships/hyperlink" Target="http://support.microsoft.com/oas/default.aspx?&amp;prid=11880" TargetMode="External"/><Relationship Id="rId4" Type="http://schemas.openxmlformats.org/officeDocument/2006/relationships/hyperlink" Target="https://oem.partners.extranet.microsoft.com/oem" TargetMode="Externa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13.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15.xml"/></Relationships>
</file>

<file path=ppt/slides/_rels/slide94.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94.xml"/><Relationship Id="rId1" Type="http://schemas.openxmlformats.org/officeDocument/2006/relationships/slideLayout" Target="../slideLayouts/slideLayout15.xml"/></Relationships>
</file>

<file path=ppt/slides/_rels/slide95.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95.xml"/><Relationship Id="rId1" Type="http://schemas.openxmlformats.org/officeDocument/2006/relationships/slideLayout" Target="../slideLayouts/slideLayout23.xml"/><Relationship Id="rId4" Type="http://schemas.openxmlformats.org/officeDocument/2006/relationships/image" Target="../media/image14.png"/></Relationships>
</file>

<file path=ppt/slides/_rels/slide96.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96.xml"/><Relationship Id="rId1" Type="http://schemas.openxmlformats.org/officeDocument/2006/relationships/slideLayout" Target="../slideLayouts/slideLayout23.xml"/><Relationship Id="rId4" Type="http://schemas.openxmlformats.org/officeDocument/2006/relationships/image" Target="../media/image14.png"/></Relationships>
</file>

<file path=ppt/slides/_rels/slide97.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97.xml"/><Relationship Id="rId1" Type="http://schemas.openxmlformats.org/officeDocument/2006/relationships/slideLayout" Target="../slideLayouts/slideLayout15.xml"/><Relationship Id="rId4" Type="http://schemas.openxmlformats.org/officeDocument/2006/relationships/image" Target="../media/image3.png"/></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15.xml"/></Relationships>
</file>

<file path=ppt/slides/_rels/slide99.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9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75856" y="728862"/>
            <a:ext cx="7172744" cy="3081138"/>
          </a:xfrm>
        </p:spPr>
        <p:txBody>
          <a:bodyPr/>
          <a:lstStyle/>
          <a:p>
            <a:pPr fontAlgn="auto">
              <a:spcAft>
                <a:spcPts val="0"/>
              </a:spcAft>
              <a:defRPr/>
            </a:pPr>
            <a:r>
              <a:rPr lang="en-US" sz="7200" dirty="0" smtClean="0"/>
              <a:t>Getting Started: Windows Logo Program</a:t>
            </a:r>
            <a:endParaRPr lang="en-US" sz="7200" dirty="0"/>
          </a:p>
        </p:txBody>
      </p:sp>
      <p:sp>
        <p:nvSpPr>
          <p:cNvPr id="7" name="Subtitle 6"/>
          <p:cNvSpPr>
            <a:spLocks noGrp="1"/>
          </p:cNvSpPr>
          <p:nvPr>
            <p:ph type="subTitle" idx="1"/>
          </p:nvPr>
        </p:nvSpPr>
        <p:spPr>
          <a:xfrm>
            <a:off x="381000" y="5029200"/>
            <a:ext cx="6344823" cy="461665"/>
          </a:xfrm>
        </p:spPr>
        <p:txBody>
          <a:bodyPr/>
          <a:lstStyle/>
          <a:p>
            <a:r>
              <a:rPr lang="en-US" dirty="0" smtClean="0"/>
              <a:t>Amina Saify</a:t>
            </a:r>
          </a:p>
          <a:p>
            <a:r>
              <a:rPr lang="en-US" dirty="0" smtClean="0"/>
              <a:t>Program Manager</a:t>
            </a: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64797"/>
          </a:xfrm>
        </p:spPr>
        <p:txBody>
          <a:bodyPr>
            <a:normAutofit/>
          </a:bodyPr>
          <a:lstStyle/>
          <a:p>
            <a:r>
              <a:rPr sz="4800" smtClean="0"/>
              <a:t>Prep Work Checklist</a:t>
            </a:r>
            <a:endParaRPr lang="en-US" sz="4800" dirty="0"/>
          </a:p>
        </p:txBody>
      </p:sp>
      <p:sp>
        <p:nvSpPr>
          <p:cNvPr id="3" name="Text Placeholder 2"/>
          <p:cNvSpPr>
            <a:spLocks noGrp="1"/>
          </p:cNvSpPr>
          <p:nvPr>
            <p:ph type="body" sz="quarter" idx="10"/>
          </p:nvPr>
        </p:nvSpPr>
        <p:spPr>
          <a:xfrm>
            <a:off x="609600" y="2667000"/>
            <a:ext cx="8077200" cy="3757551"/>
          </a:xfrm>
        </p:spPr>
        <p:txBody>
          <a:bodyPr/>
          <a:lstStyle/>
          <a:p>
            <a:pPr marL="460375" indent="-460375">
              <a:buFont typeface="Wingdings" pitchFamily="2" charset="2"/>
              <a:buChar char="ü"/>
            </a:pPr>
            <a:r>
              <a:rPr lang="en-US" dirty="0" smtClean="0"/>
              <a:t>Obtain your VeriSign ID</a:t>
            </a:r>
          </a:p>
          <a:p>
            <a:pPr marL="460375" indent="-460375">
              <a:buFont typeface="Wingdings" pitchFamily="2" charset="2"/>
              <a:buChar char="ü"/>
            </a:pPr>
            <a:r>
              <a:rPr lang="en-US" dirty="0" smtClean="0"/>
              <a:t>Establish </a:t>
            </a:r>
            <a:r>
              <a:rPr lang="en-US" dirty="0" err="1" smtClean="0"/>
              <a:t>Winqual</a:t>
            </a:r>
            <a:r>
              <a:rPr lang="en-US" dirty="0" smtClean="0"/>
              <a:t> accounts</a:t>
            </a:r>
          </a:p>
          <a:p>
            <a:pPr marL="460375" indent="-460375">
              <a:buFont typeface="Wingdings" pitchFamily="2" charset="2"/>
              <a:buChar char="ü"/>
            </a:pPr>
            <a:r>
              <a:rPr lang="en-US" dirty="0" err="1" smtClean="0"/>
              <a:t>Winqual</a:t>
            </a:r>
            <a:r>
              <a:rPr lang="en-US" dirty="0" smtClean="0"/>
              <a:t> billing</a:t>
            </a:r>
          </a:p>
          <a:p>
            <a:pPr marL="460375" indent="-460375">
              <a:buFont typeface="Wingdings" pitchFamily="2" charset="2"/>
              <a:buChar char="ü"/>
            </a:pPr>
            <a:r>
              <a:rPr lang="en-US" dirty="0" smtClean="0"/>
              <a:t>Sign legal agreements</a:t>
            </a:r>
          </a:p>
          <a:p>
            <a:pPr marL="460375" indent="-460375">
              <a:buFont typeface="Wingdings" pitchFamily="2" charset="2"/>
              <a:buChar char="ü"/>
            </a:pPr>
            <a:r>
              <a:rPr lang="en-US" dirty="0" smtClean="0"/>
              <a:t>Review logo program requirements on LogoPoint</a:t>
            </a:r>
          </a:p>
          <a:p>
            <a:pPr marL="169863" indent="-169863">
              <a:buFont typeface="Arial" pitchFamily="34" charset="0"/>
              <a:buChar char="•"/>
            </a:pPr>
            <a:endParaRPr lang="en-US" dirty="0" smtClean="0"/>
          </a:p>
          <a:p>
            <a:endParaRPr lang="en-US" dirty="0"/>
          </a:p>
        </p:txBody>
      </p:sp>
      <p:grpSp>
        <p:nvGrpSpPr>
          <p:cNvPr id="4" name="Group 3"/>
          <p:cNvGrpSpPr/>
          <p:nvPr/>
        </p:nvGrpSpPr>
        <p:grpSpPr>
          <a:xfrm>
            <a:off x="1066800" y="1143000"/>
            <a:ext cx="6705600" cy="1047051"/>
            <a:chOff x="0" y="0"/>
            <a:chExt cx="6705600" cy="1047051"/>
          </a:xfrm>
        </p:grpSpPr>
        <p:sp>
          <p:nvSpPr>
            <p:cNvPr id="5" name="Rounded Rectangle 4"/>
            <p:cNvSpPr/>
            <p:nvPr/>
          </p:nvSpPr>
          <p:spPr>
            <a:xfrm>
              <a:off x="0" y="0"/>
              <a:ext cx="6705600" cy="1047051"/>
            </a:xfrm>
            <a:prstGeom prst="roundRect">
              <a:avLst>
                <a:gd name="adj" fmla="val 10000"/>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6" name="Rounded Rectangle 4"/>
            <p:cNvSpPr/>
            <p:nvPr/>
          </p:nvSpPr>
          <p:spPr>
            <a:xfrm>
              <a:off x="30667" y="30667"/>
              <a:ext cx="5487274" cy="98571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2000" kern="1200" dirty="0" smtClean="0">
                  <a:solidFill>
                    <a:schemeClr val="bg1"/>
                  </a:solidFill>
                </a:rPr>
                <a:t>Prep Work</a:t>
              </a:r>
              <a:endParaRPr lang="en-US" sz="2000" kern="1200" dirty="0">
                <a:solidFill>
                  <a:schemeClr val="bg1"/>
                </a:solidFill>
              </a:endParaRPr>
            </a:p>
            <a:p>
              <a:pPr marL="114300" lvl="1" indent="-114300" algn="l" defTabSz="533400">
                <a:lnSpc>
                  <a:spcPct val="90000"/>
                </a:lnSpc>
                <a:spcBef>
                  <a:spcPct val="0"/>
                </a:spcBef>
                <a:spcAft>
                  <a:spcPct val="15000"/>
                </a:spcAft>
                <a:buChar char="••"/>
              </a:pPr>
              <a:r>
                <a:rPr lang="en-US" sz="1600" kern="1200" dirty="0" smtClean="0">
                  <a:solidFill>
                    <a:schemeClr val="bg1"/>
                  </a:solidFill>
                </a:rPr>
                <a:t>Acquire VeriSign ID</a:t>
              </a:r>
              <a:endParaRPr lang="en-US" sz="1600" kern="1200" dirty="0">
                <a:solidFill>
                  <a:schemeClr val="bg1"/>
                </a:solidFill>
              </a:endParaRPr>
            </a:p>
            <a:p>
              <a:pPr marL="114300" lvl="1" indent="-114300" algn="l" defTabSz="533400">
                <a:lnSpc>
                  <a:spcPct val="90000"/>
                </a:lnSpc>
                <a:spcBef>
                  <a:spcPct val="0"/>
                </a:spcBef>
                <a:spcAft>
                  <a:spcPct val="15000"/>
                </a:spcAft>
                <a:buChar char="••"/>
              </a:pPr>
              <a:r>
                <a:rPr lang="en-US" sz="1600" kern="1200" dirty="0" smtClean="0">
                  <a:solidFill>
                    <a:schemeClr val="bg1"/>
                  </a:solidFill>
                </a:rPr>
                <a:t>Sign legal documents</a:t>
              </a:r>
            </a:p>
            <a:p>
              <a:pPr marL="114300" lvl="1" indent="-114300" algn="l" defTabSz="533400">
                <a:lnSpc>
                  <a:spcPct val="90000"/>
                </a:lnSpc>
                <a:spcBef>
                  <a:spcPct val="0"/>
                </a:spcBef>
                <a:spcAft>
                  <a:spcPct val="15000"/>
                </a:spcAft>
                <a:buChar char="••"/>
              </a:pPr>
              <a:r>
                <a:rPr lang="en-US" sz="1600" dirty="0" smtClean="0">
                  <a:solidFill>
                    <a:schemeClr val="bg1"/>
                  </a:solidFill>
                </a:rPr>
                <a:t>Review logo requirements</a:t>
              </a:r>
              <a:endParaRPr lang="en-US" sz="1600" kern="1200" dirty="0">
                <a:solidFill>
                  <a:schemeClr val="bg1"/>
                </a:solidFill>
              </a:endParaRPr>
            </a:p>
          </p:txBody>
        </p:sp>
      </p:grpSp>
    </p:spTree>
  </p:cSld>
  <p:clrMapOvr>
    <a:masterClrMapping/>
  </p:clrMapOvr>
  <p:transition>
    <p:fade/>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64797"/>
          </a:xfrm>
        </p:spPr>
        <p:txBody>
          <a:bodyPr/>
          <a:lstStyle/>
          <a:p>
            <a:r>
              <a:rPr sz="4800" smtClean="0"/>
              <a:t>Use the Available Support Tools</a:t>
            </a:r>
            <a:endParaRPr lang="en-US" sz="4800" dirty="0"/>
          </a:p>
        </p:txBody>
      </p:sp>
      <p:graphicFrame>
        <p:nvGraphicFramePr>
          <p:cNvPr id="5" name="Table 4"/>
          <p:cNvGraphicFramePr>
            <a:graphicFrameLocks noGrp="1"/>
          </p:cNvGraphicFramePr>
          <p:nvPr/>
        </p:nvGraphicFramePr>
        <p:xfrm>
          <a:off x="533400" y="1981200"/>
          <a:ext cx="7924800" cy="3505200"/>
        </p:xfrm>
        <a:graphic>
          <a:graphicData uri="http://schemas.openxmlformats.org/drawingml/2006/table">
            <a:tbl>
              <a:tblPr firstRow="1" bandRow="1">
                <a:tableStyleId>{5C22544A-7EE6-4342-B048-85BDC9FD1C3A}</a:tableStyleId>
              </a:tblPr>
              <a:tblGrid>
                <a:gridCol w="2961793"/>
                <a:gridCol w="4963007"/>
              </a:tblGrid>
              <a:tr h="607040">
                <a:tc>
                  <a:txBody>
                    <a:bodyPr/>
                    <a:lstStyle/>
                    <a:p>
                      <a:r>
                        <a:rPr lang="en-US" sz="2400" dirty="0" smtClean="0"/>
                        <a:t>Tool</a:t>
                      </a:r>
                      <a:endParaRPr lang="en-US" sz="2400" dirty="0"/>
                    </a:p>
                  </a:txBody>
                  <a:tcPr/>
                </a:tc>
                <a:tc>
                  <a:txBody>
                    <a:bodyPr/>
                    <a:lstStyle/>
                    <a:p>
                      <a:r>
                        <a:rPr lang="en-US" sz="2400" dirty="0" smtClean="0"/>
                        <a:t>Use to</a:t>
                      </a:r>
                      <a:endParaRPr lang="en-US" sz="2400" dirty="0"/>
                    </a:p>
                  </a:txBody>
                  <a:tcPr/>
                </a:tc>
              </a:tr>
              <a:tr h="930796">
                <a:tc>
                  <a:txBody>
                    <a:bodyPr/>
                    <a:lstStyle/>
                    <a:p>
                      <a:r>
                        <a:rPr lang="en-US" sz="2000" dirty="0" smtClean="0"/>
                        <a:t>Driver Distribution Center (DDC) </a:t>
                      </a:r>
                      <a:endParaRPr lang="en-US" sz="2000" dirty="0"/>
                    </a:p>
                  </a:txBody>
                  <a:tcPr/>
                </a:tc>
                <a:tc>
                  <a:txBody>
                    <a:bodyPr/>
                    <a:lstStyle/>
                    <a:p>
                      <a:r>
                        <a:rPr lang="en-US" sz="2000" dirty="0" smtClean="0"/>
                        <a:t>Manage how your drivers are distributed on Windows Update</a:t>
                      </a:r>
                      <a:endParaRPr lang="en-US" sz="2000" dirty="0"/>
                    </a:p>
                  </a:txBody>
                  <a:tcPr/>
                </a:tc>
              </a:tr>
              <a:tr h="930796">
                <a:tc>
                  <a:txBody>
                    <a:bodyPr/>
                    <a:lstStyle/>
                    <a:p>
                      <a:r>
                        <a:rPr lang="en-US" sz="2000" dirty="0" smtClean="0"/>
                        <a:t>Driver Quality Rating (DQR )</a:t>
                      </a:r>
                      <a:endParaRPr lang="en-US" sz="2000" dirty="0"/>
                    </a:p>
                  </a:txBody>
                  <a:tcPr/>
                </a:tc>
                <a:tc>
                  <a:txBody>
                    <a:bodyPr/>
                    <a:lstStyle/>
                    <a:p>
                      <a:r>
                        <a:rPr lang="en-US" sz="2000" dirty="0" smtClean="0"/>
                        <a:t>Identify potential</a:t>
                      </a:r>
                      <a:r>
                        <a:rPr lang="en-US" sz="2000" baseline="0" dirty="0" smtClean="0"/>
                        <a:t> problem drivers</a:t>
                      </a:r>
                      <a:endParaRPr lang="en-US" sz="2000" dirty="0"/>
                    </a:p>
                  </a:txBody>
                  <a:tcPr/>
                </a:tc>
              </a:tr>
              <a:tr h="1036568">
                <a:tc>
                  <a:txBody>
                    <a:bodyPr/>
                    <a:lstStyle/>
                    <a:p>
                      <a:r>
                        <a:rPr lang="en-US" sz="2000" dirty="0" smtClean="0"/>
                        <a:t>Online Crash Analysis (OCA)</a:t>
                      </a:r>
                      <a:endParaRPr lang="en-US" sz="2000" dirty="0"/>
                    </a:p>
                  </a:txBody>
                  <a:tcPr/>
                </a:tc>
                <a:tc>
                  <a:txBody>
                    <a:bodyPr/>
                    <a:lstStyle/>
                    <a:p>
                      <a:r>
                        <a:rPr lang="en-US" sz="2000" dirty="0" smtClean="0"/>
                        <a:t>Resolve problems and deliver solutions directly to your customers</a:t>
                      </a:r>
                      <a:endParaRPr lang="en-US" sz="2000" dirty="0"/>
                    </a:p>
                  </a:txBody>
                  <a:tcPr/>
                </a:tc>
              </a:tr>
            </a:tbl>
          </a:graphicData>
        </a:graphic>
      </p:graphicFrame>
    </p:spTree>
  </p:cSld>
  <p:clrMapOvr>
    <a:masterClrMapping/>
  </p:clrMapOvr>
  <p:transition>
    <p:fade/>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64797"/>
          </a:xfrm>
        </p:spPr>
        <p:txBody>
          <a:bodyPr/>
          <a:lstStyle/>
          <a:p>
            <a:r>
              <a:rPr sz="4800" smtClean="0"/>
              <a:t>Add Data to Your Submission</a:t>
            </a:r>
            <a:endParaRPr lang="en-US" sz="4800" dirty="0"/>
          </a:p>
        </p:txBody>
      </p:sp>
      <p:sp>
        <p:nvSpPr>
          <p:cNvPr id="3" name="Text Placeholder 2"/>
          <p:cNvSpPr>
            <a:spLocks noGrp="1"/>
          </p:cNvSpPr>
          <p:nvPr>
            <p:ph type="body" sz="quarter" idx="10"/>
          </p:nvPr>
        </p:nvSpPr>
        <p:spPr>
          <a:xfrm>
            <a:off x="457200" y="1295400"/>
            <a:ext cx="8001000" cy="2782300"/>
          </a:xfrm>
        </p:spPr>
        <p:txBody>
          <a:bodyPr/>
          <a:lstStyle/>
          <a:p>
            <a:r>
              <a:rPr lang="en-US" dirty="0" smtClean="0"/>
              <a:t>You can add additional product data to your submission, including</a:t>
            </a:r>
          </a:p>
          <a:p>
            <a:pPr lvl="1"/>
            <a:r>
              <a:rPr lang="en-US" dirty="0" smtClean="0"/>
              <a:t>Marketing names</a:t>
            </a:r>
          </a:p>
          <a:p>
            <a:pPr lvl="1"/>
            <a:r>
              <a:rPr lang="en-US" dirty="0" smtClean="0"/>
              <a:t>Announcement date</a:t>
            </a:r>
          </a:p>
          <a:p>
            <a:pPr lvl="1"/>
            <a:r>
              <a:rPr lang="en-US" dirty="0" smtClean="0"/>
              <a:t>Model IDs</a:t>
            </a:r>
          </a:p>
          <a:p>
            <a:pPr lvl="1"/>
            <a:r>
              <a:rPr lang="en-US" dirty="0" smtClean="0"/>
              <a:t>Updated INF files</a:t>
            </a:r>
            <a:endParaRPr lang="en-US" dirty="0"/>
          </a:p>
        </p:txBody>
      </p:sp>
      <p:pic>
        <p:nvPicPr>
          <p:cNvPr id="4" name="Picture 3" descr="C:\Documents and Settings\jasonlau\Desktop\WST Screenshot\MLS7.jpg"/>
          <p:cNvPicPr/>
          <p:nvPr/>
        </p:nvPicPr>
        <p:blipFill>
          <a:blip r:embed="rId3" cstate="print"/>
          <a:srcRect/>
          <a:stretch>
            <a:fillRect/>
          </a:stretch>
        </p:blipFill>
        <p:spPr bwMode="auto">
          <a:xfrm>
            <a:off x="1524000" y="4495800"/>
            <a:ext cx="6096000" cy="16764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Summary</a:t>
            </a:r>
            <a:endParaRPr lang="en-US" dirty="0"/>
          </a:p>
        </p:txBody>
      </p:sp>
      <p:sp>
        <p:nvSpPr>
          <p:cNvPr id="3" name="Text Placeholder 2"/>
          <p:cNvSpPr>
            <a:spLocks noGrp="1"/>
          </p:cNvSpPr>
          <p:nvPr>
            <p:ph type="body" sz="quarter" idx="10"/>
          </p:nvPr>
        </p:nvSpPr>
        <p:spPr>
          <a:xfrm>
            <a:off x="381000" y="1411552"/>
            <a:ext cx="8382000" cy="3742563"/>
          </a:xfrm>
        </p:spPr>
        <p:txBody>
          <a:bodyPr/>
          <a:lstStyle/>
          <a:p>
            <a:r>
              <a:rPr lang="en-US" dirty="0" smtClean="0"/>
              <a:t>You should know</a:t>
            </a:r>
          </a:p>
          <a:p>
            <a:pPr lvl="1"/>
            <a:r>
              <a:rPr lang="en-US" dirty="0" smtClean="0"/>
              <a:t>How to access logo requirements</a:t>
            </a:r>
          </a:p>
          <a:p>
            <a:pPr lvl="1"/>
            <a:r>
              <a:rPr lang="en-US" dirty="0" smtClean="0"/>
              <a:t>How to install test kit</a:t>
            </a:r>
          </a:p>
          <a:p>
            <a:pPr lvl="1"/>
            <a:r>
              <a:rPr lang="en-US" dirty="0" smtClean="0"/>
              <a:t>How to test systems and/or devices</a:t>
            </a:r>
          </a:p>
          <a:p>
            <a:pPr lvl="1"/>
            <a:r>
              <a:rPr lang="en-US" dirty="0" smtClean="0"/>
              <a:t>How to troubleshoot failures</a:t>
            </a:r>
          </a:p>
          <a:p>
            <a:pPr lvl="1"/>
            <a:r>
              <a:rPr lang="en-US" dirty="0" smtClean="0"/>
              <a:t>How to make logo submissions and manage them</a:t>
            </a:r>
          </a:p>
          <a:p>
            <a:endParaRPr lang="en-US" dirty="0"/>
          </a:p>
        </p:txBody>
      </p:sp>
    </p:spTree>
  </p:cSld>
  <p:clrMapOvr>
    <a:masterClrMapping/>
  </p:clrMapOvr>
  <p:transition>
    <p:fade/>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Call To Action</a:t>
            </a:r>
            <a:endParaRPr lang="en-US" dirty="0"/>
          </a:p>
        </p:txBody>
      </p:sp>
      <p:sp>
        <p:nvSpPr>
          <p:cNvPr id="3" name="Text Placeholder 2"/>
          <p:cNvSpPr>
            <a:spLocks noGrp="1"/>
          </p:cNvSpPr>
          <p:nvPr>
            <p:ph type="body" sz="quarter" idx="10"/>
          </p:nvPr>
        </p:nvSpPr>
        <p:spPr>
          <a:xfrm>
            <a:off x="381000" y="1411552"/>
            <a:ext cx="8382000" cy="2511457"/>
          </a:xfrm>
        </p:spPr>
        <p:txBody>
          <a:bodyPr/>
          <a:lstStyle/>
          <a:p>
            <a:r>
              <a:rPr lang="en-US" dirty="0" smtClean="0"/>
              <a:t>Review latest requirements on </a:t>
            </a:r>
            <a:r>
              <a:rPr lang="en-US" dirty="0" err="1" smtClean="0"/>
              <a:t>LogoPoint</a:t>
            </a:r>
            <a:endParaRPr lang="en-US" dirty="0" smtClean="0"/>
          </a:p>
          <a:p>
            <a:r>
              <a:rPr lang="en-US" dirty="0" smtClean="0"/>
              <a:t>Install latest available test kit</a:t>
            </a:r>
          </a:p>
          <a:p>
            <a:r>
              <a:rPr lang="en-US" dirty="0" smtClean="0"/>
              <a:t>Run logo tests on your systems and/or devices</a:t>
            </a:r>
          </a:p>
          <a:p>
            <a:r>
              <a:rPr lang="en-US" dirty="0" smtClean="0"/>
              <a:t>Make logo submissions</a:t>
            </a:r>
            <a:endParaRPr lang="en-US" dirty="0"/>
          </a:p>
        </p:txBody>
      </p:sp>
    </p:spTree>
  </p:cSld>
  <p:clrMapOvr>
    <a:masterClrMapping/>
  </p:clrMapOvr>
  <p:transition>
    <p:fade/>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Additional Resources</a:t>
            </a:r>
            <a:endParaRPr lang="en-US" dirty="0"/>
          </a:p>
        </p:txBody>
      </p:sp>
      <p:sp>
        <p:nvSpPr>
          <p:cNvPr id="3" name="Text Placeholder 2"/>
          <p:cNvSpPr>
            <a:spLocks noGrp="1"/>
          </p:cNvSpPr>
          <p:nvPr>
            <p:ph type="body" sz="quarter" idx="10"/>
          </p:nvPr>
        </p:nvSpPr>
        <p:spPr>
          <a:xfrm>
            <a:off x="304800" y="762000"/>
            <a:ext cx="8382000" cy="6300186"/>
          </a:xfrm>
        </p:spPr>
        <p:txBody>
          <a:bodyPr/>
          <a:lstStyle/>
          <a:p>
            <a:pPr marL="230188" indent="-230188"/>
            <a:r>
              <a:rPr lang="en-US" sz="1800" dirty="0" smtClean="0">
                <a:latin typeface="Trebuchet MS" pitchFamily="34" charset="0"/>
              </a:rPr>
              <a:t>References </a:t>
            </a:r>
          </a:p>
          <a:p>
            <a:pPr marL="341313" lvl="1" indent="-111125"/>
            <a:r>
              <a:rPr lang="en-US" sz="1600" dirty="0" smtClean="0">
                <a:latin typeface="Trebuchet MS" pitchFamily="34" charset="0"/>
              </a:rPr>
              <a:t>WLK installation documents: Install.htm, RelNote.htm </a:t>
            </a:r>
          </a:p>
          <a:p>
            <a:pPr marL="341313" lvl="1" indent="-111125"/>
            <a:r>
              <a:rPr lang="en-US" sz="1600" dirty="0" smtClean="0">
                <a:latin typeface="Trebuchet MS" pitchFamily="34" charset="0"/>
              </a:rPr>
              <a:t>DTM Studio Help file</a:t>
            </a:r>
          </a:p>
          <a:p>
            <a:pPr marL="230188" indent="-230188"/>
            <a:r>
              <a:rPr lang="en-US" sz="1800" dirty="0" smtClean="0">
                <a:latin typeface="Trebuchet MS" pitchFamily="34" charset="0"/>
              </a:rPr>
              <a:t>Web resources</a:t>
            </a:r>
          </a:p>
          <a:p>
            <a:pPr marL="341313" lvl="1" indent="-111125"/>
            <a:r>
              <a:rPr lang="en-US" sz="1600" dirty="0" smtClean="0">
                <a:latin typeface="Trebuchet MS" pitchFamily="34" charset="0"/>
              </a:rPr>
              <a:t>Windows Logo’d product list</a:t>
            </a:r>
            <a:br>
              <a:rPr lang="en-US" sz="1600" dirty="0" smtClean="0">
                <a:latin typeface="Trebuchet MS" pitchFamily="34" charset="0"/>
              </a:rPr>
            </a:br>
            <a:r>
              <a:rPr lang="en-US" sz="1600" dirty="0" smtClean="0">
                <a:latin typeface="Trebuchet MS" pitchFamily="34" charset="0"/>
                <a:hlinkClick r:id="rId3"/>
              </a:rPr>
              <a:t>http://winqual.microsoft.com/hcl/</a:t>
            </a:r>
            <a:r>
              <a:rPr lang="en-US" sz="1600" dirty="0" smtClean="0">
                <a:latin typeface="Trebuchet MS" pitchFamily="34" charset="0"/>
              </a:rPr>
              <a:t> </a:t>
            </a:r>
          </a:p>
          <a:p>
            <a:pPr marL="341313" lvl="1" indent="-111125"/>
            <a:r>
              <a:rPr lang="en-US" sz="1600" dirty="0" smtClean="0">
                <a:latin typeface="Trebuchet MS" pitchFamily="34" charset="0"/>
              </a:rPr>
              <a:t>Windows Logo Program</a:t>
            </a:r>
            <a:br>
              <a:rPr lang="en-US" sz="1600" dirty="0" smtClean="0">
                <a:latin typeface="Trebuchet MS" pitchFamily="34" charset="0"/>
              </a:rPr>
            </a:br>
            <a:r>
              <a:rPr lang="en-US" sz="1600" dirty="0" smtClean="0">
                <a:latin typeface="Trebuchet MS" pitchFamily="34" charset="0"/>
                <a:hlinkClick r:id="rId4"/>
              </a:rPr>
              <a:t>http://www.microsoft.com/whdc/winLogo/</a:t>
            </a:r>
            <a:r>
              <a:rPr lang="en-US" sz="1600" dirty="0" smtClean="0">
                <a:latin typeface="Trebuchet MS" pitchFamily="34" charset="0"/>
              </a:rPr>
              <a:t> </a:t>
            </a:r>
          </a:p>
          <a:p>
            <a:pPr marL="341313" lvl="1" indent="-111125"/>
            <a:r>
              <a:rPr lang="en-US" sz="1600" dirty="0" smtClean="0">
                <a:latin typeface="Trebuchet MS" pitchFamily="34" charset="0"/>
              </a:rPr>
              <a:t>Windows Logo Program Webcasts</a:t>
            </a:r>
          </a:p>
          <a:p>
            <a:pPr marL="341313" lvl="1" indent="-111125">
              <a:buNone/>
            </a:pPr>
            <a:r>
              <a:rPr lang="en-US" sz="1600" dirty="0" smtClean="0">
                <a:latin typeface="Trebuchet MS" pitchFamily="34" charset="0"/>
              </a:rPr>
              <a:t>  </a:t>
            </a:r>
            <a:r>
              <a:rPr lang="en-US" sz="1600" dirty="0" smtClean="0">
                <a:latin typeface="Trebuchet MS" pitchFamily="34" charset="0"/>
                <a:hlinkClick r:id="rId5"/>
              </a:rPr>
              <a:t>http://www.microsoft.com/whdc/winlogo/logocast.mspx</a:t>
            </a:r>
            <a:r>
              <a:rPr lang="en-US" sz="1600" dirty="0" smtClean="0">
                <a:latin typeface="Trebuchet MS" pitchFamily="34" charset="0"/>
              </a:rPr>
              <a:t> </a:t>
            </a:r>
          </a:p>
          <a:p>
            <a:pPr marL="341313" lvl="1" indent="-111125"/>
            <a:r>
              <a:rPr lang="en-US" sz="1600" dirty="0" smtClean="0">
                <a:latin typeface="Trebuchet MS" pitchFamily="34" charset="0"/>
              </a:rPr>
              <a:t>Windows Quality Online Services (Winqual)</a:t>
            </a:r>
            <a:br>
              <a:rPr lang="en-US" sz="1600" dirty="0" smtClean="0">
                <a:latin typeface="Trebuchet MS" pitchFamily="34" charset="0"/>
              </a:rPr>
            </a:br>
            <a:r>
              <a:rPr lang="en-US" sz="1600" dirty="0" smtClean="0">
                <a:latin typeface="Trebuchet MS" pitchFamily="34" charset="0"/>
                <a:hlinkClick r:id="rId6"/>
              </a:rPr>
              <a:t>https://winqual.microsoft.com/</a:t>
            </a:r>
            <a:endParaRPr lang="en-US" sz="1600" dirty="0" smtClean="0">
              <a:latin typeface="Trebuchet MS" pitchFamily="34" charset="0"/>
            </a:endParaRPr>
          </a:p>
          <a:p>
            <a:pPr marL="341313" lvl="1" indent="-111125"/>
            <a:r>
              <a:rPr lang="en-US" sz="1600" dirty="0" smtClean="0">
                <a:latin typeface="Trebuchet MS" pitchFamily="34" charset="0"/>
              </a:rPr>
              <a:t>Sign up for the Logo Program newsletter</a:t>
            </a:r>
            <a:br>
              <a:rPr lang="en-US" sz="1600" dirty="0" smtClean="0">
                <a:latin typeface="Trebuchet MS" pitchFamily="34" charset="0"/>
              </a:rPr>
            </a:br>
            <a:r>
              <a:rPr lang="en-US" sz="1600" dirty="0" smtClean="0">
                <a:latin typeface="Trebuchet MS" pitchFamily="34" charset="0"/>
                <a:hlinkClick r:id="rId7"/>
              </a:rPr>
              <a:t>http://www.microsoft.com/whdc/newsreq.mspx#EEC</a:t>
            </a:r>
            <a:endParaRPr lang="en-US" sz="1600" dirty="0" smtClean="0">
              <a:latin typeface="Trebuchet MS" pitchFamily="34" charset="0"/>
            </a:endParaRPr>
          </a:p>
          <a:p>
            <a:pPr marL="230188" indent="-230188"/>
            <a:r>
              <a:rPr lang="en-US" sz="1800" dirty="0" smtClean="0">
                <a:latin typeface="Trebuchet MS" pitchFamily="34" charset="0"/>
              </a:rPr>
              <a:t>E-mail addressees  </a:t>
            </a:r>
          </a:p>
          <a:p>
            <a:pPr marL="341313" lvl="1" indent="-111125"/>
            <a:r>
              <a:rPr lang="en-US" sz="1600" dirty="0" smtClean="0">
                <a:latin typeface="Trebuchet MS" pitchFamily="34" charset="0"/>
              </a:rPr>
              <a:t>Logo feedback and policy:  </a:t>
            </a:r>
            <a:r>
              <a:rPr lang="en-US" sz="1600" dirty="0" smtClean="0">
                <a:latin typeface="Trebuchet MS" pitchFamily="34" charset="0"/>
                <a:hlinkClick r:id="rId8"/>
              </a:rPr>
              <a:t>logofb@microsoft.com</a:t>
            </a:r>
            <a:endParaRPr lang="en-US" sz="1600" dirty="0" smtClean="0">
              <a:latin typeface="Trebuchet MS" pitchFamily="34" charset="0"/>
            </a:endParaRPr>
          </a:p>
          <a:p>
            <a:pPr marL="341313" lvl="1" indent="-111125"/>
            <a:r>
              <a:rPr lang="en-US" sz="1600" dirty="0" smtClean="0">
                <a:latin typeface="Trebuchet MS" pitchFamily="34" charset="0"/>
              </a:rPr>
              <a:t>Winqual Web site: </a:t>
            </a:r>
            <a:r>
              <a:rPr lang="en-US" sz="1600" dirty="0" smtClean="0">
                <a:latin typeface="Trebuchet MS" pitchFamily="34" charset="0"/>
                <a:hlinkClick r:id="rId9"/>
              </a:rPr>
              <a:t>winqual@microsoft.com</a:t>
            </a:r>
            <a:endParaRPr lang="en-US" sz="1600" dirty="0" smtClean="0">
              <a:latin typeface="Trebuchet MS" pitchFamily="34" charset="0"/>
            </a:endParaRPr>
          </a:p>
          <a:p>
            <a:pPr marL="341313" lvl="1" indent="-111125"/>
            <a:r>
              <a:rPr lang="en-US" sz="1600" dirty="0" smtClean="0">
                <a:latin typeface="Trebuchet MS" pitchFamily="34" charset="0"/>
              </a:rPr>
              <a:t>Logo’d product List: </a:t>
            </a:r>
            <a:r>
              <a:rPr lang="en-US" sz="1600" dirty="0" smtClean="0">
                <a:latin typeface="Trebuchet MS" pitchFamily="34" charset="0"/>
                <a:hlinkClick r:id="rId9"/>
              </a:rPr>
              <a:t>winqual@microsoft.com </a:t>
            </a:r>
            <a:endParaRPr lang="en-US" sz="1600" dirty="0" smtClean="0">
              <a:latin typeface="Trebuchet MS" pitchFamily="34" charset="0"/>
            </a:endParaRPr>
          </a:p>
          <a:p>
            <a:pPr marL="341313" lvl="1" indent="-111125"/>
            <a:r>
              <a:rPr lang="en-US" sz="1600" dirty="0" smtClean="0">
                <a:latin typeface="Trebuchet MS" pitchFamily="34" charset="0"/>
              </a:rPr>
              <a:t>Windows Server Catalog: </a:t>
            </a:r>
            <a:r>
              <a:rPr lang="en-US" sz="1600" dirty="0" smtClean="0">
                <a:latin typeface="Trebuchet MS" pitchFamily="34" charset="0"/>
                <a:hlinkClick r:id="rId10"/>
              </a:rPr>
              <a:t>wscat@microsoft.com</a:t>
            </a:r>
            <a:endParaRPr lang="en-US" sz="1600" dirty="0" smtClean="0">
              <a:latin typeface="Trebuchet MS" pitchFamily="34" charset="0"/>
            </a:endParaRPr>
          </a:p>
          <a:p>
            <a:pPr marL="341313" lvl="1" indent="-111125"/>
            <a:r>
              <a:rPr lang="en-US" sz="1600" dirty="0" smtClean="0">
                <a:latin typeface="Trebuchet MS" pitchFamily="34" charset="0"/>
              </a:rPr>
              <a:t>Logo-related legal agreements: </a:t>
            </a:r>
            <a:r>
              <a:rPr lang="en-US" sz="1600" dirty="0" smtClean="0">
                <a:latin typeface="Trebuchet MS" pitchFamily="34" charset="0"/>
                <a:hlinkClick r:id="rId11"/>
              </a:rPr>
              <a:t>whqlegal@microsoft.com</a:t>
            </a:r>
            <a:endParaRPr lang="en-US" sz="1600" dirty="0" smtClean="0">
              <a:latin typeface="Trebuchet MS" pitchFamily="34" charset="0"/>
            </a:endParaRPr>
          </a:p>
          <a:p>
            <a:pPr marL="341313" lvl="1" indent="-111125"/>
            <a:r>
              <a:rPr lang="en-US" sz="1600" dirty="0" smtClean="0">
                <a:latin typeface="Trebuchet MS" pitchFamily="34" charset="0"/>
              </a:rPr>
              <a:t>Windows Update: </a:t>
            </a:r>
            <a:r>
              <a:rPr lang="en-US" sz="1600" dirty="0" smtClean="0">
                <a:latin typeface="Trebuchet MS" pitchFamily="34" charset="0"/>
                <a:hlinkClick r:id="rId12"/>
              </a:rPr>
              <a:t>whqlwu@microsoft.com</a:t>
            </a:r>
            <a:endParaRPr lang="en-US" sz="1600" dirty="0" smtClean="0">
              <a:latin typeface="Trebuchet MS" pitchFamily="34" charset="0"/>
            </a:endParaRPr>
          </a:p>
          <a:p>
            <a:endParaRPr lang="en-US" dirty="0"/>
          </a:p>
        </p:txBody>
      </p:sp>
    </p:spTree>
  </p:cSld>
  <p:clrMapOvr>
    <a:masterClrMapping/>
  </p:clrMapOvr>
  <p:transition>
    <p:fade/>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Feedback</a:t>
            </a:r>
            <a:endParaRPr lang="en-US" dirty="0"/>
          </a:p>
        </p:txBody>
      </p:sp>
      <p:sp>
        <p:nvSpPr>
          <p:cNvPr id="3" name="Text Placeholder 2"/>
          <p:cNvSpPr>
            <a:spLocks noGrp="1"/>
          </p:cNvSpPr>
          <p:nvPr>
            <p:ph type="body" sz="quarter" idx="10"/>
          </p:nvPr>
        </p:nvSpPr>
        <p:spPr>
          <a:xfrm>
            <a:off x="381000" y="1411552"/>
            <a:ext cx="8382000" cy="1871282"/>
          </a:xfrm>
        </p:spPr>
        <p:txBody>
          <a:bodyPr/>
          <a:lstStyle/>
          <a:p>
            <a:r>
              <a:rPr lang="en-US" dirty="0" smtClean="0"/>
              <a:t>For feedback on the Windows Logo Program, contact the Windows Logo Program team at: </a:t>
            </a:r>
            <a:r>
              <a:rPr lang="en-US" dirty="0" smtClean="0">
                <a:hlinkClick r:id="rId3"/>
              </a:rPr>
              <a:t>logofb@microsoft.com</a:t>
            </a:r>
            <a:endParaRPr lang="en-US" dirty="0" smtClean="0"/>
          </a:p>
          <a:p>
            <a:endParaRPr lang="en-US" dirty="0"/>
          </a:p>
        </p:txBody>
      </p:sp>
    </p:spTree>
  </p:cSld>
  <p:clrMapOvr>
    <a:masterClrMapping/>
  </p:clrMapOvr>
  <p:transition>
    <p:fade/>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Appendix</a:t>
            </a:r>
            <a:endParaRPr lang="en-US" dirty="0"/>
          </a:p>
        </p:txBody>
      </p:sp>
    </p:spTree>
  </p:cSld>
  <p:clrMapOvr>
    <a:masterClrMapping/>
  </p:clrMapOvr>
  <p:transition>
    <p:fade/>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a:xfrm>
            <a:off x="457200" y="360475"/>
            <a:ext cx="8229600" cy="666750"/>
          </a:xfrm>
        </p:spPr>
        <p:txBody>
          <a:bodyPr>
            <a:normAutofit fontScale="90000"/>
          </a:bodyPr>
          <a:lstStyle/>
          <a:p>
            <a:pPr eaLnBrk="1" hangingPunct="1"/>
            <a:r>
              <a:rPr lang="en-US" sz="4500" dirty="0" smtClean="0"/>
              <a:t>Domain-Joined Environment Instructions</a:t>
            </a:r>
            <a:endParaRPr lang="en-US" sz="3000" dirty="0" smtClean="0"/>
          </a:p>
        </p:txBody>
      </p:sp>
      <p:sp>
        <p:nvSpPr>
          <p:cNvPr id="3" name="Content Placeholder 2"/>
          <p:cNvSpPr>
            <a:spLocks noGrp="1"/>
          </p:cNvSpPr>
          <p:nvPr>
            <p:ph idx="1"/>
          </p:nvPr>
        </p:nvSpPr>
        <p:spPr>
          <a:xfrm>
            <a:off x="457200" y="1524000"/>
            <a:ext cx="8229600" cy="4800600"/>
          </a:xfrm>
        </p:spPr>
        <p:txBody>
          <a:bodyPr>
            <a:normAutofit fontScale="92500"/>
          </a:bodyPr>
          <a:lstStyle/>
          <a:p>
            <a:pPr marL="274320" indent="-274320" eaLnBrk="1" fontAlgn="auto" hangingPunct="1">
              <a:lnSpc>
                <a:spcPct val="90000"/>
              </a:lnSpc>
              <a:spcAft>
                <a:spcPts val="0"/>
              </a:spcAft>
              <a:buClr>
                <a:schemeClr val="accent3"/>
              </a:buClr>
              <a:buFont typeface="Wingdings 2"/>
              <a:buNone/>
              <a:defRPr/>
            </a:pPr>
            <a:r>
              <a:rPr lang="en-US" sz="2200" dirty="0" smtClean="0"/>
              <a:t>Setup procedure overview: </a:t>
            </a:r>
          </a:p>
          <a:p>
            <a:pPr marL="484632" indent="-457200" eaLnBrk="1" fontAlgn="auto" hangingPunct="1">
              <a:lnSpc>
                <a:spcPct val="90000"/>
              </a:lnSpc>
              <a:spcAft>
                <a:spcPts val="0"/>
              </a:spcAft>
              <a:buClr>
                <a:schemeClr val="tx1"/>
              </a:buClr>
              <a:buFont typeface="+mj-lt"/>
              <a:buAutoNum type="arabicPeriod"/>
              <a:defRPr/>
            </a:pPr>
            <a:r>
              <a:rPr lang="en-US" sz="2200" dirty="0" smtClean="0"/>
              <a:t>Install Windows Server 2003 (SP2) on the proposed DTM Controller machine. </a:t>
            </a:r>
          </a:p>
          <a:p>
            <a:pPr marL="484632" indent="-457200" eaLnBrk="1" fontAlgn="auto" hangingPunct="1">
              <a:lnSpc>
                <a:spcPct val="90000"/>
              </a:lnSpc>
              <a:spcAft>
                <a:spcPts val="0"/>
              </a:spcAft>
              <a:buClr>
                <a:schemeClr val="tx1"/>
              </a:buClr>
              <a:buFont typeface="+mj-lt"/>
              <a:buAutoNum type="arabicPeriod"/>
              <a:defRPr/>
            </a:pPr>
            <a:r>
              <a:rPr lang="en-US" sz="2200" dirty="0" smtClean="0"/>
              <a:t>Install clean operating systems on all DTM Studio and all DTM Client machines. </a:t>
            </a:r>
          </a:p>
          <a:p>
            <a:pPr marL="484632" indent="-457200" eaLnBrk="1" fontAlgn="auto" hangingPunct="1">
              <a:lnSpc>
                <a:spcPct val="90000"/>
              </a:lnSpc>
              <a:spcAft>
                <a:spcPts val="0"/>
              </a:spcAft>
              <a:buClr>
                <a:schemeClr val="tx1"/>
              </a:buClr>
              <a:buFont typeface="+mj-lt"/>
              <a:buAutoNum type="arabicPeriod"/>
              <a:defRPr/>
            </a:pPr>
            <a:r>
              <a:rPr lang="en-US" sz="2200" dirty="0" smtClean="0"/>
              <a:t>Join all machines to the appropriate domain. </a:t>
            </a:r>
          </a:p>
          <a:p>
            <a:pPr marL="484632" indent="-457200" eaLnBrk="1" fontAlgn="auto" hangingPunct="1">
              <a:lnSpc>
                <a:spcPct val="90000"/>
              </a:lnSpc>
              <a:spcAft>
                <a:spcPts val="0"/>
              </a:spcAft>
              <a:buClr>
                <a:schemeClr val="tx1"/>
              </a:buClr>
              <a:buFont typeface="+mj-lt"/>
              <a:buAutoNum type="arabicPeriod"/>
              <a:defRPr/>
            </a:pPr>
            <a:r>
              <a:rPr lang="en-US" sz="2200" dirty="0" smtClean="0"/>
              <a:t>On the DTM Controller, run Kitsetup.exe from the WLK installation media.</a:t>
            </a:r>
          </a:p>
          <a:p>
            <a:pPr marL="484632" indent="-457200">
              <a:lnSpc>
                <a:spcPct val="110000"/>
              </a:lnSpc>
              <a:buClr>
                <a:schemeClr val="tx1"/>
              </a:buClr>
              <a:buFont typeface="+mj-lt"/>
              <a:buAutoNum type="arabicPeriod"/>
              <a:defRPr/>
            </a:pPr>
            <a:r>
              <a:rPr lang="en-US" sz="2200" dirty="0" smtClean="0"/>
              <a:t>On each machine where you want to install DTM Studio, click </a:t>
            </a:r>
            <a:r>
              <a:rPr lang="en-US" sz="2200" b="1" dirty="0" smtClean="0"/>
              <a:t>Start</a:t>
            </a:r>
            <a:r>
              <a:rPr lang="en-US" sz="2200" dirty="0" smtClean="0"/>
              <a:t>, click </a:t>
            </a:r>
            <a:r>
              <a:rPr lang="en-US" sz="2200" b="1" dirty="0" smtClean="0"/>
              <a:t>Run</a:t>
            </a:r>
            <a:r>
              <a:rPr lang="en-US" sz="2200" dirty="0" smtClean="0"/>
              <a:t>, type </a:t>
            </a:r>
            <a:r>
              <a:rPr lang="en-US" sz="2200" b="1" dirty="0" smtClean="0"/>
              <a:t>\\ControllerName\DTMInstall\Studio\Setup.exe</a:t>
            </a:r>
            <a:r>
              <a:rPr lang="en-US" sz="2200" dirty="0" smtClean="0"/>
              <a:t>, and then click </a:t>
            </a:r>
            <a:r>
              <a:rPr lang="en-US" sz="2200" b="1" dirty="0" smtClean="0"/>
              <a:t>OK</a:t>
            </a:r>
            <a:r>
              <a:rPr lang="en-US" sz="2200" dirty="0" smtClean="0"/>
              <a:t>. </a:t>
            </a:r>
          </a:p>
          <a:p>
            <a:pPr marL="484632" indent="-457200">
              <a:lnSpc>
                <a:spcPct val="110000"/>
              </a:lnSpc>
              <a:buClr>
                <a:schemeClr val="tx1"/>
              </a:buClr>
              <a:buFont typeface="+mj-lt"/>
              <a:buAutoNum type="arabicPeriod" startAt="6"/>
              <a:defRPr/>
            </a:pPr>
            <a:r>
              <a:rPr lang="en-US" sz="2200" dirty="0" smtClean="0"/>
              <a:t>On each machine where you want to install DTM client, click </a:t>
            </a:r>
            <a:r>
              <a:rPr lang="en-US" sz="2200" b="1" dirty="0" smtClean="0"/>
              <a:t>Start</a:t>
            </a:r>
            <a:r>
              <a:rPr lang="en-US" sz="2200" dirty="0" smtClean="0"/>
              <a:t>, click </a:t>
            </a:r>
            <a:r>
              <a:rPr lang="en-US" sz="2200" b="1" dirty="0" smtClean="0"/>
              <a:t>Run</a:t>
            </a:r>
            <a:r>
              <a:rPr lang="en-US" sz="2200" dirty="0" smtClean="0"/>
              <a:t>, type </a:t>
            </a:r>
            <a:r>
              <a:rPr lang="en-US" sz="2200" b="1" dirty="0" smtClean="0"/>
              <a:t>\\ControllerName\DTMInstall\Client\Setup.exe</a:t>
            </a:r>
            <a:r>
              <a:rPr lang="en-US" sz="2200" dirty="0" smtClean="0"/>
              <a:t>, and then click </a:t>
            </a:r>
            <a:r>
              <a:rPr lang="en-US" sz="2200" b="1" dirty="0" smtClean="0"/>
              <a:t>OK</a:t>
            </a:r>
            <a:r>
              <a:rPr lang="en-US" sz="2200" dirty="0" smtClean="0"/>
              <a:t>.</a:t>
            </a:r>
          </a:p>
          <a:p>
            <a:pPr marL="484632" indent="-457200" eaLnBrk="1" fontAlgn="auto" hangingPunct="1">
              <a:lnSpc>
                <a:spcPct val="90000"/>
              </a:lnSpc>
              <a:spcAft>
                <a:spcPts val="0"/>
              </a:spcAft>
              <a:buClr>
                <a:schemeClr val="tx1"/>
              </a:buClr>
              <a:buFont typeface="+mj-lt"/>
              <a:buAutoNum type="arabicPeriod"/>
              <a:defRPr/>
            </a:pPr>
            <a:endParaRPr lang="en-US" sz="2200" dirty="0" smtClean="0"/>
          </a:p>
        </p:txBody>
      </p:sp>
    </p:spTree>
  </p:cSld>
  <p:clrMapOvr>
    <a:masterClrMapping/>
  </p:clrMapOvr>
  <p:transition>
    <p:fade/>
  </p:transition>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a:xfrm>
            <a:off x="237507" y="225632"/>
            <a:ext cx="8740239" cy="629391"/>
          </a:xfrm>
        </p:spPr>
        <p:txBody>
          <a:bodyPr>
            <a:normAutofit fontScale="90000"/>
          </a:bodyPr>
          <a:lstStyle/>
          <a:p>
            <a:pPr eaLnBrk="1" hangingPunct="1"/>
            <a:r>
              <a:rPr lang="en-US" dirty="0" smtClean="0"/>
              <a:t>Workgroup Environment </a:t>
            </a:r>
            <a:r>
              <a:rPr lang="en-US" dirty="0"/>
              <a:t>I</a:t>
            </a:r>
            <a:r>
              <a:rPr lang="en-US" dirty="0" smtClean="0"/>
              <a:t>nstructions</a:t>
            </a:r>
            <a:endParaRPr lang="en-US" sz="3300" dirty="0" smtClean="0"/>
          </a:p>
        </p:txBody>
      </p:sp>
      <p:sp>
        <p:nvSpPr>
          <p:cNvPr id="3" name="Content Placeholder 2"/>
          <p:cNvSpPr>
            <a:spLocks noGrp="1"/>
          </p:cNvSpPr>
          <p:nvPr>
            <p:ph idx="1"/>
          </p:nvPr>
        </p:nvSpPr>
        <p:spPr>
          <a:xfrm>
            <a:off x="245424" y="1054918"/>
            <a:ext cx="8382000" cy="5381508"/>
          </a:xfrm>
        </p:spPr>
        <p:txBody>
          <a:bodyPr>
            <a:noAutofit/>
          </a:bodyPr>
          <a:lstStyle/>
          <a:p>
            <a:pPr marL="514350" indent="-514350" eaLnBrk="1" fontAlgn="auto" hangingPunct="1">
              <a:lnSpc>
                <a:spcPct val="90000"/>
              </a:lnSpc>
              <a:spcAft>
                <a:spcPts val="0"/>
              </a:spcAft>
              <a:buClr>
                <a:schemeClr val="tx1"/>
              </a:buClr>
              <a:buFont typeface="+mj-lt"/>
              <a:buAutoNum type="arabicPeriod"/>
              <a:defRPr/>
            </a:pPr>
            <a:r>
              <a:rPr lang="en-US" sz="1800" dirty="0" smtClean="0"/>
              <a:t>Install Windows Server 2003 (SP2) on the proposed DTM Controller machine. </a:t>
            </a:r>
          </a:p>
          <a:p>
            <a:pPr marL="514350" indent="-514350" eaLnBrk="1" fontAlgn="auto" hangingPunct="1">
              <a:lnSpc>
                <a:spcPct val="90000"/>
              </a:lnSpc>
              <a:spcAft>
                <a:spcPts val="0"/>
              </a:spcAft>
              <a:buClr>
                <a:schemeClr val="tx1"/>
              </a:buClr>
              <a:buFont typeface="+mj-lt"/>
              <a:buAutoNum type="arabicPeriod"/>
              <a:defRPr/>
            </a:pPr>
            <a:r>
              <a:rPr lang="en-US" sz="1800" dirty="0" smtClean="0"/>
              <a:t>Install clean operating systems on all DTM Studio and all DTM Client machines. </a:t>
            </a:r>
          </a:p>
          <a:p>
            <a:pPr marL="514350" indent="-514350" eaLnBrk="1" fontAlgn="auto" hangingPunct="1">
              <a:lnSpc>
                <a:spcPct val="90000"/>
              </a:lnSpc>
              <a:spcAft>
                <a:spcPts val="0"/>
              </a:spcAft>
              <a:buClr>
                <a:schemeClr val="tx1"/>
              </a:buClr>
              <a:buFont typeface="+mj-lt"/>
              <a:buAutoNum type="arabicPeriod"/>
              <a:defRPr/>
            </a:pPr>
            <a:r>
              <a:rPr lang="en-US" sz="1800" dirty="0" smtClean="0"/>
              <a:t>On each machine, log on as a user who is a member of the Administrators group and enable the Guest account. </a:t>
            </a:r>
          </a:p>
          <a:p>
            <a:pPr marL="514350" indent="-514350" eaLnBrk="1" fontAlgn="auto" hangingPunct="1">
              <a:lnSpc>
                <a:spcPct val="90000"/>
              </a:lnSpc>
              <a:spcAft>
                <a:spcPts val="0"/>
              </a:spcAft>
              <a:buClr>
                <a:schemeClr val="tx1"/>
              </a:buClr>
              <a:buFont typeface="+mj-lt"/>
              <a:buAutoNum type="arabicPeriod"/>
              <a:defRPr/>
            </a:pPr>
            <a:r>
              <a:rPr lang="en-US" sz="1800" dirty="0" smtClean="0"/>
              <a:t>On the DTM Controller use Kitsetup.exe to install </a:t>
            </a:r>
            <a:r>
              <a:rPr lang="en-US" sz="1800" i="1" dirty="0" smtClean="0"/>
              <a:t>WLK Driver Test Manager Controller Only</a:t>
            </a:r>
            <a:r>
              <a:rPr lang="en-US" sz="1800" dirty="0" smtClean="0"/>
              <a:t> or </a:t>
            </a:r>
            <a:r>
              <a:rPr lang="en-US" sz="1800" i="1" dirty="0" smtClean="0"/>
              <a:t>Complete Windows Driver Kit</a:t>
            </a:r>
            <a:r>
              <a:rPr lang="en-US" sz="1800" dirty="0" smtClean="0"/>
              <a:t> (as appropriate for your requirements). </a:t>
            </a:r>
          </a:p>
          <a:p>
            <a:pPr marL="514350" indent="-514350" eaLnBrk="1" fontAlgn="auto" hangingPunct="1">
              <a:lnSpc>
                <a:spcPct val="90000"/>
              </a:lnSpc>
              <a:spcAft>
                <a:spcPts val="0"/>
              </a:spcAft>
              <a:buClr>
                <a:schemeClr val="tx1"/>
              </a:buClr>
              <a:buFont typeface="+mj-lt"/>
              <a:buAutoNum type="arabicPeriod"/>
              <a:defRPr/>
            </a:pPr>
            <a:r>
              <a:rPr lang="en-US" sz="1800" dirty="0" smtClean="0"/>
              <a:t>On the DTM Controller machine, click </a:t>
            </a:r>
            <a:r>
              <a:rPr lang="en-US" sz="1800" b="1" dirty="0" smtClean="0"/>
              <a:t>Start</a:t>
            </a:r>
            <a:r>
              <a:rPr lang="en-US" sz="1800" dirty="0" smtClean="0"/>
              <a:t>, click </a:t>
            </a:r>
            <a:r>
              <a:rPr lang="en-US" sz="1800" b="1" dirty="0" smtClean="0"/>
              <a:t>Run</a:t>
            </a:r>
            <a:r>
              <a:rPr lang="en-US" sz="1800" dirty="0" smtClean="0"/>
              <a:t>, type </a:t>
            </a:r>
            <a:r>
              <a:rPr lang="en-US" sz="1800" b="1" dirty="0" smtClean="0"/>
              <a:t>\\ControllerName\DTMInstall\Studio\Setup.exe</a:t>
            </a:r>
            <a:r>
              <a:rPr lang="en-US" sz="1800" dirty="0" smtClean="0"/>
              <a:t>, and then click </a:t>
            </a:r>
            <a:r>
              <a:rPr lang="en-US" sz="1800" b="1" dirty="0" smtClean="0"/>
              <a:t>OK</a:t>
            </a:r>
            <a:r>
              <a:rPr lang="en-US" sz="1800" dirty="0" smtClean="0"/>
              <a:t>.</a:t>
            </a:r>
          </a:p>
          <a:p>
            <a:pPr marL="514350" indent="-514350" eaLnBrk="1" fontAlgn="auto" hangingPunct="1">
              <a:lnSpc>
                <a:spcPct val="90000"/>
              </a:lnSpc>
              <a:spcAft>
                <a:spcPts val="0"/>
              </a:spcAft>
              <a:buClr>
                <a:schemeClr val="tx1"/>
              </a:buClr>
              <a:buFont typeface="+mj-lt"/>
              <a:buAutoNum type="arabicPeriod"/>
              <a:defRPr/>
            </a:pPr>
            <a:r>
              <a:rPr lang="en-US" sz="1800" dirty="0" smtClean="0"/>
              <a:t>Add the </a:t>
            </a:r>
            <a:r>
              <a:rPr lang="en-US" sz="1800" dirty="0" err="1" smtClean="0"/>
              <a:t>ControllerName</a:t>
            </a:r>
            <a:r>
              <a:rPr lang="en-US" sz="1800" dirty="0" smtClean="0"/>
              <a:t>\Guest account to the DTM_DSUSERS group on the DTM Controller: </a:t>
            </a:r>
          </a:p>
          <a:p>
            <a:pPr marL="850392" lvl="1" indent="-457200">
              <a:buClr>
                <a:schemeClr val="tx1"/>
              </a:buClr>
              <a:buFont typeface="+mj-lt"/>
              <a:buAutoNum type="alphaLcParenR"/>
              <a:defRPr/>
            </a:pPr>
            <a:r>
              <a:rPr lang="en-US" sz="1600" dirty="0" smtClean="0"/>
              <a:t>Start DTM Studio, click </a:t>
            </a:r>
            <a:r>
              <a:rPr lang="en-US" sz="1600" b="1" dirty="0" smtClean="0"/>
              <a:t>Tools</a:t>
            </a:r>
            <a:r>
              <a:rPr lang="en-US" sz="1600" dirty="0" smtClean="0"/>
              <a:t>, then click </a:t>
            </a:r>
            <a:r>
              <a:rPr lang="en-US" sz="1600" b="1" dirty="0" smtClean="0"/>
              <a:t>Management Console</a:t>
            </a:r>
            <a:r>
              <a:rPr lang="en-US" sz="1600" dirty="0" smtClean="0"/>
              <a:t>. </a:t>
            </a:r>
          </a:p>
          <a:p>
            <a:pPr marL="850392" lvl="1" indent="-457200">
              <a:buClr>
                <a:schemeClr val="tx1"/>
              </a:buClr>
              <a:buFont typeface="+mj-lt"/>
              <a:buAutoNum type="alphaLcParenR"/>
              <a:defRPr/>
            </a:pPr>
            <a:r>
              <a:rPr lang="en-US" sz="1600" dirty="0" smtClean="0"/>
              <a:t>In the </a:t>
            </a:r>
            <a:r>
              <a:rPr lang="en-US" sz="1600" b="1" dirty="0" smtClean="0"/>
              <a:t>Management Console</a:t>
            </a:r>
            <a:r>
              <a:rPr lang="en-US" sz="1600" dirty="0" smtClean="0"/>
              <a:t>, expand </a:t>
            </a:r>
            <a:r>
              <a:rPr lang="en-US" sz="1600" b="1" dirty="0" smtClean="0"/>
              <a:t>Console Root</a:t>
            </a:r>
            <a:r>
              <a:rPr lang="en-US" sz="1600" dirty="0" smtClean="0"/>
              <a:t>, expand </a:t>
            </a:r>
            <a:r>
              <a:rPr lang="en-US" sz="1600" b="1" dirty="0" err="1" smtClean="0"/>
              <a:t>Datastore</a:t>
            </a:r>
            <a:r>
              <a:rPr lang="en-US" sz="1600" dirty="0" smtClean="0"/>
              <a:t>, </a:t>
            </a:r>
            <a:r>
              <a:rPr lang="en-US" sz="1600" dirty="0" err="1" smtClean="0"/>
              <a:t>right‑click</a:t>
            </a:r>
            <a:r>
              <a:rPr lang="en-US" sz="1600" dirty="0" smtClean="0"/>
              <a:t> </a:t>
            </a:r>
            <a:r>
              <a:rPr lang="en-US" sz="1600" b="1" dirty="0" smtClean="0"/>
              <a:t>Users</a:t>
            </a:r>
            <a:r>
              <a:rPr lang="en-US" sz="1600" dirty="0" smtClean="0"/>
              <a:t>, and then click </a:t>
            </a:r>
            <a:r>
              <a:rPr lang="en-US" sz="1600" b="1" dirty="0" smtClean="0"/>
              <a:t>New User</a:t>
            </a:r>
            <a:r>
              <a:rPr lang="en-US" sz="1600" dirty="0" smtClean="0"/>
              <a:t>. </a:t>
            </a:r>
          </a:p>
          <a:p>
            <a:pPr marL="850392" lvl="1" indent="-457200">
              <a:buClr>
                <a:schemeClr val="tx1"/>
              </a:buClr>
              <a:buFont typeface="+mj-lt"/>
              <a:buAutoNum type="alphaLcParenR"/>
              <a:defRPr/>
            </a:pPr>
            <a:r>
              <a:rPr lang="en-US" sz="1600" dirty="0" smtClean="0"/>
              <a:t>Type </a:t>
            </a:r>
            <a:r>
              <a:rPr lang="en-US" sz="1600" b="1" dirty="0" err="1" smtClean="0"/>
              <a:t>ControllerName</a:t>
            </a:r>
            <a:r>
              <a:rPr lang="en-US" sz="1600" b="1" dirty="0" smtClean="0"/>
              <a:t>\Guest</a:t>
            </a:r>
            <a:r>
              <a:rPr lang="en-US" sz="1600" dirty="0" smtClean="0"/>
              <a:t> and select </a:t>
            </a:r>
            <a:r>
              <a:rPr lang="en-US" sz="1600" b="1" dirty="0" err="1" smtClean="0"/>
              <a:t>dtm_DSusers</a:t>
            </a:r>
            <a:r>
              <a:rPr lang="en-US" sz="1600" dirty="0" smtClean="0"/>
              <a:t> in the </a:t>
            </a:r>
            <a:r>
              <a:rPr lang="en-US" sz="1600" b="1" dirty="0" err="1" smtClean="0"/>
              <a:t>Datastore</a:t>
            </a:r>
            <a:r>
              <a:rPr lang="en-US" sz="1600" b="1" dirty="0" smtClean="0"/>
              <a:t> Role</a:t>
            </a:r>
            <a:r>
              <a:rPr lang="en-US" sz="1600" dirty="0" smtClean="0"/>
              <a:t>. </a:t>
            </a:r>
          </a:p>
          <a:p>
            <a:pPr marL="850392" lvl="1" indent="-457200">
              <a:buClr>
                <a:schemeClr val="tx1"/>
              </a:buClr>
              <a:buFont typeface="+mj-lt"/>
              <a:buAutoNum type="alphaLcParenR"/>
              <a:defRPr/>
            </a:pPr>
            <a:r>
              <a:rPr lang="en-US" sz="1600" dirty="0" smtClean="0"/>
              <a:t>Click </a:t>
            </a:r>
            <a:r>
              <a:rPr lang="en-US" sz="1600" b="1" dirty="0" smtClean="0"/>
              <a:t>OK</a:t>
            </a:r>
            <a:r>
              <a:rPr lang="en-US" sz="1600" dirty="0" smtClean="0"/>
              <a:t>. </a:t>
            </a:r>
          </a:p>
          <a:p>
            <a:pPr marL="332867" indent="-457200">
              <a:buClr>
                <a:schemeClr val="tx1"/>
              </a:buClr>
              <a:buFont typeface="+mj-lt"/>
              <a:buAutoNum type="arabicPeriod"/>
              <a:defRPr/>
            </a:pPr>
            <a:r>
              <a:rPr lang="en-US" sz="1800" dirty="0" smtClean="0"/>
              <a:t>On each machine where you want to install DTM Client, click </a:t>
            </a:r>
            <a:r>
              <a:rPr lang="en-US" sz="1800" b="1" dirty="0" smtClean="0"/>
              <a:t>Start</a:t>
            </a:r>
            <a:r>
              <a:rPr lang="en-US" sz="1800" dirty="0" smtClean="0"/>
              <a:t>, click </a:t>
            </a:r>
            <a:r>
              <a:rPr lang="en-US" sz="1800" b="1" dirty="0" smtClean="0"/>
              <a:t>Run</a:t>
            </a:r>
            <a:r>
              <a:rPr lang="en-US" sz="1800" dirty="0" smtClean="0"/>
              <a:t>, type </a:t>
            </a:r>
            <a:r>
              <a:rPr lang="en-US" sz="1800" b="1" dirty="0" smtClean="0"/>
              <a:t>\\ControllerName\DTMInstall\Client\Setup.exe</a:t>
            </a:r>
            <a:r>
              <a:rPr lang="en-US" sz="1800" dirty="0" smtClean="0"/>
              <a:t>, and then click </a:t>
            </a:r>
            <a:r>
              <a:rPr lang="en-US" sz="1800" b="1" dirty="0" smtClean="0"/>
              <a:t>OK</a:t>
            </a:r>
            <a:r>
              <a:rPr lang="en-US" sz="1800" dirty="0" smtClean="0"/>
              <a:t>.</a:t>
            </a:r>
          </a:p>
          <a:p>
            <a:pPr marL="514350" indent="-514350" eaLnBrk="1" fontAlgn="auto" hangingPunct="1">
              <a:lnSpc>
                <a:spcPct val="90000"/>
              </a:lnSpc>
              <a:spcAft>
                <a:spcPts val="0"/>
              </a:spcAft>
              <a:buClr>
                <a:schemeClr val="accent3"/>
              </a:buClr>
              <a:buFont typeface="+mj-lt"/>
              <a:buAutoNum type="arabicPeriod"/>
              <a:defRPr/>
            </a:pPr>
            <a:endParaRPr lang="en-US" sz="1800" dirty="0" smtClean="0"/>
          </a:p>
        </p:txBody>
      </p:sp>
    </p:spTree>
  </p:cSld>
  <p:clrMapOvr>
    <a:masterClrMapping/>
  </p:clrMapOvr>
  <p:transition>
    <p:fade/>
  </p:transition>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63512"/>
            <a:ext cx="9144000" cy="979488"/>
          </a:xfrm>
        </p:spPr>
        <p:txBody>
          <a:bodyPr>
            <a:normAutofit fontScale="90000"/>
          </a:bodyPr>
          <a:lstStyle/>
          <a:p>
            <a:pPr>
              <a:defRPr/>
            </a:pPr>
            <a:r>
              <a:rPr lang="en-US" sz="5300" dirty="0" smtClean="0"/>
              <a:t>Installing Filter Updates Instructions</a:t>
            </a:r>
            <a:r>
              <a:rPr lang="ru-RU" sz="3200" dirty="0" smtClean="0"/>
              <a:t/>
            </a:r>
            <a:br>
              <a:rPr lang="ru-RU" sz="3200" dirty="0" smtClean="0"/>
            </a:br>
            <a:endParaRPr lang="en-US" sz="3200" dirty="0"/>
          </a:p>
        </p:txBody>
      </p:sp>
      <p:sp>
        <p:nvSpPr>
          <p:cNvPr id="164867" name="Text Placeholder 2"/>
          <p:cNvSpPr>
            <a:spLocks noGrp="1"/>
          </p:cNvSpPr>
          <p:nvPr>
            <p:ph type="body" idx="1"/>
          </p:nvPr>
        </p:nvSpPr>
        <p:spPr>
          <a:xfrm>
            <a:off x="304800" y="914400"/>
            <a:ext cx="8839200" cy="5016758"/>
          </a:xfrm>
        </p:spPr>
        <p:txBody>
          <a:bodyPr/>
          <a:lstStyle/>
          <a:p>
            <a:pPr marL="514350" indent="-514350">
              <a:buClr>
                <a:schemeClr val="tx1"/>
              </a:buClr>
              <a:buFont typeface="Segoe Semibold" pitchFamily="34" charset="0"/>
              <a:buAutoNum type="arabicPeriod"/>
              <a:defRPr/>
            </a:pPr>
            <a:r>
              <a:rPr lang="en-US" sz="2800" dirty="0" smtClean="0">
                <a:effectLst>
                  <a:outerShdw blurRad="38100" dist="38100" dir="2700000" algn="tl">
                    <a:srgbClr val="000000">
                      <a:alpha val="43137"/>
                    </a:srgbClr>
                  </a:outerShdw>
                </a:effectLst>
              </a:rPr>
              <a:t>Download UpdateFilters.cab from </a:t>
            </a:r>
            <a:r>
              <a:rPr lang="en-US" sz="2800" dirty="0" smtClean="0">
                <a:effectLst>
                  <a:outerShdw blurRad="38100" dist="38100" dir="2700000" algn="tl">
                    <a:srgbClr val="000000">
                      <a:alpha val="43137"/>
                    </a:srgbClr>
                  </a:outerShdw>
                </a:effectLst>
                <a:hlinkClick r:id="rId3"/>
              </a:rPr>
              <a:t>http://winqual.microsoft.com</a:t>
            </a:r>
            <a:r>
              <a:rPr lang="en-US" sz="2800" dirty="0" smtClean="0">
                <a:effectLst>
                  <a:outerShdw blurRad="38100" dist="38100" dir="2700000" algn="tl">
                    <a:srgbClr val="000000">
                      <a:alpha val="43137"/>
                    </a:srgbClr>
                  </a:outerShdw>
                </a:effectLst>
              </a:rPr>
              <a:t> to your DTM Controller</a:t>
            </a:r>
          </a:p>
          <a:p>
            <a:pPr marL="914400" lvl="1" indent="-514350">
              <a:buClr>
                <a:schemeClr val="tx1"/>
              </a:buClr>
              <a:buFont typeface="Arial" pitchFamily="34" charset="0"/>
              <a:buChar char="•"/>
              <a:defRPr/>
            </a:pPr>
            <a:r>
              <a:rPr lang="en-US" sz="2000" dirty="0" smtClean="0">
                <a:effectLst>
                  <a:outerShdw blurRad="38100" dist="38100" dir="2700000" algn="tl">
                    <a:srgbClr val="000000">
                      <a:alpha val="43137"/>
                    </a:srgbClr>
                  </a:outerShdw>
                </a:effectLst>
                <a:hlinkClick r:id="rId3"/>
              </a:rPr>
              <a:t>http://winqual.microsoft.com</a:t>
            </a:r>
            <a:r>
              <a:rPr lang="en-US" sz="2000" dirty="0" smtClean="0">
                <a:effectLst>
                  <a:outerShdw blurRad="38100" dist="38100" dir="2700000" algn="tl">
                    <a:srgbClr val="000000">
                      <a:alpha val="43137"/>
                    </a:srgbClr>
                  </a:outerShdw>
                </a:effectLst>
              </a:rPr>
              <a:t> -&gt; WLK Updated Filters</a:t>
            </a:r>
          </a:p>
          <a:p>
            <a:pPr marL="914400" lvl="1" indent="-514350">
              <a:buClr>
                <a:schemeClr val="tx1"/>
              </a:buClr>
              <a:buFont typeface="Wingdings 2" pitchFamily="18" charset="2"/>
              <a:buNone/>
              <a:defRPr/>
            </a:pPr>
            <a:r>
              <a:rPr lang="en-US" sz="2000" dirty="0" smtClean="0">
                <a:effectLst>
                  <a:outerShdw blurRad="38100" dist="38100" dir="2700000" algn="tl">
                    <a:srgbClr val="000000">
                      <a:alpha val="43137"/>
                    </a:srgbClr>
                  </a:outerShdw>
                </a:effectLst>
              </a:rPr>
              <a:t>or</a:t>
            </a:r>
          </a:p>
          <a:p>
            <a:pPr marL="914400" lvl="1" indent="-514350">
              <a:buClr>
                <a:schemeClr val="tx1"/>
              </a:buClr>
              <a:buFont typeface="Arial" pitchFamily="34" charset="0"/>
              <a:buChar char="•"/>
              <a:defRPr/>
            </a:pPr>
            <a:r>
              <a:rPr lang="en-US" sz="2000" dirty="0" smtClean="0">
                <a:effectLst>
                  <a:outerShdw blurRad="38100" dist="38100" dir="2700000" algn="tl">
                    <a:srgbClr val="000000">
                      <a:alpha val="43137"/>
                    </a:srgbClr>
                  </a:outerShdw>
                </a:effectLst>
              </a:rPr>
              <a:t>Link directly to the file</a:t>
            </a:r>
            <a:r>
              <a:rPr lang="ru-RU" sz="2000" dirty="0" smtClean="0">
                <a:effectLst>
                  <a:outerShdw blurRad="38100" dist="38100" dir="2700000" algn="tl">
                    <a:srgbClr val="000000">
                      <a:alpha val="43137"/>
                    </a:srgbClr>
                  </a:outerShdw>
                </a:effectLst>
              </a:rPr>
              <a:t> </a:t>
            </a:r>
            <a:r>
              <a:rPr lang="en-US" sz="2000" u="sng" dirty="0" smtClean="0">
                <a:effectLst>
                  <a:outerShdw blurRad="38100" dist="38100" dir="2700000" algn="tl">
                    <a:srgbClr val="000000">
                      <a:alpha val="43137"/>
                    </a:srgbClr>
                  </a:outerShdw>
                </a:effectLst>
                <a:hlinkClick r:id="rId4"/>
              </a:rPr>
              <a:t>http://winqual.microsoft.com/member/SubmissionWizard/LegalExemptions/updatefilters.cab</a:t>
            </a:r>
            <a:r>
              <a:rPr lang="en-US" sz="2000" dirty="0" smtClean="0">
                <a:effectLst>
                  <a:outerShdw blurRad="38100" dist="38100" dir="2700000" algn="tl">
                    <a:srgbClr val="000000">
                      <a:alpha val="43137"/>
                    </a:srgbClr>
                  </a:outerShdw>
                </a:effectLst>
              </a:rPr>
              <a:t>  </a:t>
            </a:r>
          </a:p>
          <a:p>
            <a:pPr marL="514350" indent="-514350">
              <a:buClr>
                <a:schemeClr val="tx1"/>
              </a:buClr>
              <a:buFont typeface="Segoe Semibold" pitchFamily="34" charset="0"/>
              <a:buAutoNum type="arabicPeriod"/>
              <a:defRPr/>
            </a:pPr>
            <a:r>
              <a:rPr lang="en-US" sz="2800" dirty="0" smtClean="0">
                <a:effectLst>
                  <a:outerShdw blurRad="38100" dist="38100" dir="2700000" algn="tl">
                    <a:srgbClr val="000000">
                      <a:alpha val="43137"/>
                    </a:srgbClr>
                  </a:outerShdw>
                </a:effectLst>
              </a:rPr>
              <a:t>Open the “%Program Files%\Microsoft Driver Test Manager\Controller” directory in Explorer</a:t>
            </a:r>
          </a:p>
          <a:p>
            <a:pPr marL="514350" indent="-514350">
              <a:buClr>
                <a:schemeClr val="tx1"/>
              </a:buClr>
              <a:buFont typeface="Segoe Semibold" pitchFamily="34" charset="0"/>
              <a:buAutoNum type="arabicPeriod"/>
              <a:defRPr/>
            </a:pPr>
            <a:r>
              <a:rPr lang="en-US" sz="2800" dirty="0" smtClean="0">
                <a:effectLst>
                  <a:outerShdw blurRad="38100" dist="38100" dir="2700000" algn="tl">
                    <a:srgbClr val="000000">
                      <a:alpha val="43137"/>
                    </a:srgbClr>
                  </a:outerShdw>
                </a:effectLst>
              </a:rPr>
              <a:t>Open the downloaded UpdateFilters.cab file</a:t>
            </a:r>
          </a:p>
          <a:p>
            <a:pPr marL="514350" indent="-514350">
              <a:buClr>
                <a:schemeClr val="tx1"/>
              </a:buClr>
              <a:buFont typeface="Segoe Semibold" pitchFamily="34" charset="0"/>
              <a:buAutoNum type="arabicPeriod"/>
              <a:defRPr/>
            </a:pPr>
            <a:r>
              <a:rPr lang="en-US" sz="2800" dirty="0" smtClean="0">
                <a:effectLst>
                  <a:outerShdw blurRad="38100" dist="38100" dir="2700000" algn="tl">
                    <a:srgbClr val="000000">
                      <a:alpha val="43137"/>
                    </a:srgbClr>
                  </a:outerShdw>
                </a:effectLst>
              </a:rPr>
              <a:t>Click and drag UpdateFilters.sql from the cab file to the Controller directory</a:t>
            </a:r>
          </a:p>
          <a:p>
            <a:pPr marL="514350" indent="-514350">
              <a:buClr>
                <a:schemeClr val="tx1"/>
              </a:buClr>
              <a:buFont typeface="Segoe Semibold" pitchFamily="34" charset="0"/>
              <a:buAutoNum type="arabicPeriod"/>
              <a:defRPr/>
            </a:pPr>
            <a:r>
              <a:rPr lang="en-US" sz="2800" dirty="0" smtClean="0">
                <a:effectLst>
                  <a:outerShdw blurRad="38100" dist="38100" dir="2700000" algn="tl">
                    <a:srgbClr val="000000">
                      <a:alpha val="43137"/>
                    </a:srgbClr>
                  </a:outerShdw>
                </a:effectLst>
              </a:rPr>
              <a:t>Run UpdateFilters.exe from the Controller directory</a:t>
            </a:r>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64797"/>
          </a:xfrm>
        </p:spPr>
        <p:txBody>
          <a:bodyPr>
            <a:normAutofit/>
          </a:bodyPr>
          <a:lstStyle/>
          <a:p>
            <a:r>
              <a:rPr sz="4800" smtClean="0"/>
              <a:t>Obtain VeriSign ID</a:t>
            </a:r>
            <a:endParaRPr lang="en-US" sz="4800" dirty="0"/>
          </a:p>
        </p:txBody>
      </p:sp>
      <p:sp>
        <p:nvSpPr>
          <p:cNvPr id="3" name="Text Placeholder 2"/>
          <p:cNvSpPr>
            <a:spLocks noGrp="1"/>
          </p:cNvSpPr>
          <p:nvPr>
            <p:ph type="body" sz="quarter" idx="10"/>
          </p:nvPr>
        </p:nvSpPr>
        <p:spPr>
          <a:xfrm>
            <a:off x="381000" y="1219200"/>
            <a:ext cx="8382000" cy="5896999"/>
          </a:xfrm>
        </p:spPr>
        <p:txBody>
          <a:bodyPr/>
          <a:lstStyle/>
          <a:p>
            <a:r>
              <a:rPr lang="en-US" dirty="0" smtClean="0"/>
              <a:t>Purpose: Establishes your company’s identity</a:t>
            </a:r>
          </a:p>
          <a:p>
            <a:r>
              <a:rPr lang="en-US" dirty="0" smtClean="0"/>
              <a:t>Certificate types:</a:t>
            </a:r>
          </a:p>
          <a:p>
            <a:pPr lvl="1"/>
            <a:r>
              <a:rPr lang="en-US" dirty="0" smtClean="0"/>
              <a:t>Organizational certificate: Used for establishing identify of an organization</a:t>
            </a:r>
          </a:p>
          <a:p>
            <a:pPr lvl="1"/>
            <a:r>
              <a:rPr lang="en-US" dirty="0" smtClean="0"/>
              <a:t>Code-signing digital ID: Used for establishing ownership of code</a:t>
            </a:r>
          </a:p>
          <a:p>
            <a:r>
              <a:rPr lang="en-US" dirty="0" smtClean="0"/>
              <a:t>Certificates must be renewed annually</a:t>
            </a:r>
          </a:p>
          <a:p>
            <a:r>
              <a:rPr lang="en-US" dirty="0" smtClean="0"/>
              <a:t>Links to VeriSign via Winqual</a:t>
            </a:r>
          </a:p>
          <a:p>
            <a:r>
              <a:rPr lang="en-US" dirty="0" smtClean="0"/>
              <a:t>Discounts on certificates available via Winqual</a:t>
            </a:r>
          </a:p>
          <a:p>
            <a:endParaRPr lang="en-US" dirty="0"/>
          </a:p>
        </p:txBody>
      </p:sp>
    </p:spTree>
  </p:cSld>
  <p:clrMapOvr>
    <a:masterClrMapping/>
  </p:clrMapOvr>
  <p:transition>
    <p:fade/>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a:blip r:embed="rId3" cstate="print"/>
          <a:srcRect/>
          <a:stretch>
            <a:fillRect/>
          </a:stretch>
        </p:blipFill>
        <p:spPr bwMode="black">
          <a:xfrm>
            <a:off x="1602052" y="2362200"/>
            <a:ext cx="5939896" cy="1283229"/>
          </a:xfrm>
          <a:prstGeom prst="rect">
            <a:avLst/>
          </a:prstGeom>
          <a:noFill/>
        </p:spPr>
      </p:pic>
      <p:sp>
        <p:nvSpPr>
          <p:cNvPr id="5" name="Text Box 3"/>
          <p:cNvSpPr txBox="1">
            <a:spLocks noChangeArrowheads="1"/>
          </p:cNvSpPr>
          <p:nvPr/>
        </p:nvSpPr>
        <p:spPr bwMode="blackWhite">
          <a:xfrm>
            <a:off x="381000" y="5922805"/>
            <a:ext cx="8382000" cy="523206"/>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solidFill>
                  <a:schemeClr val="bg1"/>
                </a:solidFill>
                <a:latin typeface="Trebuchet MS" pitchFamily="34" charset="0"/>
                <a:cs typeface="Arial" charset="0"/>
              </a:rPr>
              <a:t>© </a:t>
            </a:r>
            <a:r>
              <a:rPr lang="en-US" sz="700" dirty="0" smtClean="0">
                <a:solidFill>
                  <a:schemeClr val="bg1"/>
                </a:solidFill>
                <a:latin typeface="Trebuchet MS" pitchFamily="34" charset="0"/>
                <a:cs typeface="Arial" charset="0"/>
              </a:rPr>
              <a:t>2009 Microsoft </a:t>
            </a:r>
            <a:r>
              <a:rPr lang="en-US" sz="700" dirty="0">
                <a:solidFill>
                  <a:schemeClr val="bg1"/>
                </a:solidFill>
                <a:latin typeface="Trebuchet MS"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700" dirty="0">
                <a:solidFill>
                  <a:schemeClr val="bg1"/>
                </a:solidFill>
                <a:latin typeface="Trebuchet MS"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700" dirty="0">
                <a:solidFill>
                  <a:schemeClr val="bg1"/>
                </a:solidFill>
                <a:latin typeface="Trebuchet MS" pitchFamily="34" charset="0"/>
                <a:cs typeface="Arial" charset="0"/>
              </a:rPr>
            </a:br>
            <a:r>
              <a:rPr lang="en-US" sz="700" dirty="0">
                <a:solidFill>
                  <a:schemeClr val="bg1"/>
                </a:solidFill>
                <a:latin typeface="Trebuchet MS" pitchFamily="34" charset="0"/>
                <a:cs typeface="Arial" charset="0"/>
              </a:rPr>
              <a:t>MICROSOFT MAKES NO WARRANTIES, EXPRESS, IMPLIED OR STATUTORY, AS TO THE INFORMATION IN THIS PRESENTATION.</a:t>
            </a:r>
          </a:p>
        </p:txBody>
      </p:sp>
      <p:sp>
        <p:nvSpPr>
          <p:cNvPr id="6" name="Title 5"/>
          <p:cNvSpPr>
            <a:spLocks noGrp="1"/>
          </p:cNvSpPr>
          <p:nvPr>
            <p:ph type="ctrTitle"/>
          </p:nvPr>
        </p:nvSpPr>
        <p:spPr/>
        <p:txBody>
          <a:bodyPr/>
          <a:lstStyle/>
          <a:p>
            <a:endPara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Segoe" pitchFamily="34" charset="0"/>
              <a:ea typeface="+mn-ea"/>
              <a:cs typeface="Arial" charset="0"/>
            </a:endParaRPr>
          </a:p>
          <a:p>
            <a:endParaRPr lang="en-US" dirty="0"/>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64797"/>
          </a:xfrm>
        </p:spPr>
        <p:txBody>
          <a:bodyPr>
            <a:normAutofit/>
          </a:bodyPr>
          <a:lstStyle/>
          <a:p>
            <a:r>
              <a:rPr sz="4800" smtClean="0"/>
              <a:t>Establish Winqual Accounts</a:t>
            </a:r>
            <a:endParaRPr lang="en-US" sz="4800" dirty="0"/>
          </a:p>
        </p:txBody>
      </p:sp>
      <p:sp>
        <p:nvSpPr>
          <p:cNvPr id="3" name="Text Placeholder 2"/>
          <p:cNvSpPr>
            <a:spLocks noGrp="1"/>
          </p:cNvSpPr>
          <p:nvPr>
            <p:ph type="body" sz="quarter" idx="10"/>
          </p:nvPr>
        </p:nvSpPr>
        <p:spPr>
          <a:xfrm>
            <a:off x="228600" y="1219200"/>
            <a:ext cx="5638800" cy="4838248"/>
          </a:xfrm>
        </p:spPr>
        <p:txBody>
          <a:bodyPr>
            <a:normAutofit/>
          </a:bodyPr>
          <a:lstStyle/>
          <a:p>
            <a:r>
              <a:rPr lang="en-US" sz="2800" dirty="0" smtClean="0"/>
              <a:t>Accounts are organized by company</a:t>
            </a:r>
          </a:p>
          <a:p>
            <a:r>
              <a:rPr lang="en-US" sz="2800" dirty="0" smtClean="0"/>
              <a:t>Initially establish a company account using your VeriSign ID</a:t>
            </a:r>
          </a:p>
          <a:p>
            <a:r>
              <a:rPr lang="en-US" sz="2800" dirty="0" smtClean="0"/>
              <a:t>Establish the administrator account when creating the company account</a:t>
            </a:r>
          </a:p>
          <a:p>
            <a:r>
              <a:rPr lang="en-US" sz="2800" dirty="0" smtClean="0"/>
              <a:t>Create additional user accounts</a:t>
            </a:r>
          </a:p>
          <a:p>
            <a:pPr marL="862013" lvl="1"/>
            <a:r>
              <a:rPr lang="en-US" sz="2400" dirty="0" smtClean="0"/>
              <a:t>User applies for new user account under your company account</a:t>
            </a:r>
          </a:p>
          <a:p>
            <a:pPr marL="862013" lvl="1"/>
            <a:r>
              <a:rPr lang="en-US" sz="2400" dirty="0" smtClean="0"/>
              <a:t>Administrator approves creation of new user account</a:t>
            </a:r>
          </a:p>
        </p:txBody>
      </p:sp>
      <p:sp>
        <p:nvSpPr>
          <p:cNvPr id="307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3073" name="Picture 24"/>
          <p:cNvPicPr>
            <a:picLocks noChangeAspect="1" noChangeArrowheads="1"/>
          </p:cNvPicPr>
          <p:nvPr/>
        </p:nvPicPr>
        <p:blipFill>
          <a:blip r:embed="rId3" cstate="print"/>
          <a:srcRect/>
          <a:stretch>
            <a:fillRect/>
          </a:stretch>
        </p:blipFill>
        <p:spPr bwMode="auto">
          <a:xfrm>
            <a:off x="5715000" y="1219200"/>
            <a:ext cx="3039727" cy="2971800"/>
          </a:xfrm>
          <a:prstGeom prst="rect">
            <a:avLst/>
          </a:prstGeom>
          <a:noFill/>
        </p:spPr>
      </p:pic>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64797"/>
          </a:xfrm>
        </p:spPr>
        <p:txBody>
          <a:bodyPr>
            <a:normAutofit/>
          </a:bodyPr>
          <a:lstStyle/>
          <a:p>
            <a:r>
              <a:rPr sz="4800" dirty="0" smtClean="0"/>
              <a:t>Winqual Billing</a:t>
            </a:r>
            <a:endParaRPr lang="en-US" sz="4800" dirty="0"/>
          </a:p>
        </p:txBody>
      </p:sp>
      <p:sp>
        <p:nvSpPr>
          <p:cNvPr id="3" name="Text Placeholder 2"/>
          <p:cNvSpPr>
            <a:spLocks noGrp="1"/>
          </p:cNvSpPr>
          <p:nvPr>
            <p:ph type="body" sz="quarter" idx="10"/>
          </p:nvPr>
        </p:nvSpPr>
        <p:spPr>
          <a:xfrm>
            <a:off x="381000" y="1219200"/>
            <a:ext cx="8382000" cy="5392245"/>
          </a:xfrm>
        </p:spPr>
        <p:txBody>
          <a:bodyPr/>
          <a:lstStyle/>
          <a:p>
            <a:pPr>
              <a:lnSpc>
                <a:spcPct val="80000"/>
              </a:lnSpc>
            </a:pPr>
            <a:r>
              <a:rPr lang="en-US" sz="2800" dirty="0" smtClean="0"/>
              <a:t>Devices and systems: $250 per submission</a:t>
            </a:r>
          </a:p>
          <a:p>
            <a:pPr>
              <a:lnSpc>
                <a:spcPct val="80000"/>
              </a:lnSpc>
            </a:pPr>
            <a:r>
              <a:rPr lang="en-US" sz="2800" dirty="0" smtClean="0"/>
              <a:t>Fee is per submission and per operating system family, for example</a:t>
            </a:r>
          </a:p>
          <a:p>
            <a:pPr lvl="1">
              <a:lnSpc>
                <a:spcPct val="80000"/>
              </a:lnSpc>
            </a:pPr>
            <a:r>
              <a:rPr lang="en-US" sz="2400" dirty="0" smtClean="0"/>
              <a:t>Device for Windows 7</a:t>
            </a:r>
          </a:p>
          <a:p>
            <a:pPr lvl="1">
              <a:lnSpc>
                <a:spcPct val="80000"/>
              </a:lnSpc>
            </a:pPr>
            <a:r>
              <a:rPr lang="en-US" sz="2400" dirty="0" smtClean="0"/>
              <a:t>Device for Windows Vista</a:t>
            </a:r>
          </a:p>
          <a:p>
            <a:pPr lvl="1">
              <a:lnSpc>
                <a:spcPct val="80000"/>
              </a:lnSpc>
            </a:pPr>
            <a:r>
              <a:rPr lang="en-US" sz="2400" dirty="0" smtClean="0"/>
              <a:t>Device for Windows Vista and Windows XP</a:t>
            </a:r>
          </a:p>
          <a:p>
            <a:pPr lvl="1">
              <a:lnSpc>
                <a:spcPct val="80000"/>
              </a:lnSpc>
            </a:pPr>
            <a:r>
              <a:rPr lang="en-US" sz="2400" dirty="0" smtClean="0"/>
              <a:t>Device for Windows Vista x86 and Windows Vista x64  submitted together</a:t>
            </a:r>
          </a:p>
          <a:p>
            <a:pPr>
              <a:lnSpc>
                <a:spcPct val="80000"/>
              </a:lnSpc>
            </a:pPr>
            <a:r>
              <a:rPr lang="en-US" sz="2800" dirty="0" smtClean="0"/>
              <a:t>A few unique submissions have different prices </a:t>
            </a:r>
          </a:p>
          <a:p>
            <a:pPr>
              <a:lnSpc>
                <a:spcPct val="80000"/>
              </a:lnSpc>
            </a:pPr>
            <a:r>
              <a:rPr lang="en-US" sz="2800" dirty="0" smtClean="0"/>
              <a:t>Your company will be billed quarterly</a:t>
            </a:r>
          </a:p>
          <a:p>
            <a:pPr>
              <a:lnSpc>
                <a:spcPct val="80000"/>
              </a:lnSpc>
            </a:pPr>
            <a:r>
              <a:rPr lang="en-US" sz="2800" dirty="0" smtClean="0"/>
              <a:t>Fees must be paid in US dollars via check or wire transfer</a:t>
            </a:r>
          </a:p>
          <a:p>
            <a:pPr>
              <a:lnSpc>
                <a:spcPct val="80000"/>
              </a:lnSpc>
            </a:pPr>
            <a:r>
              <a:rPr lang="en-US" sz="2800" dirty="0" smtClean="0"/>
              <a:t>Check Winqual site for current fee schedule</a:t>
            </a:r>
          </a:p>
          <a:p>
            <a:pPr>
              <a:lnSpc>
                <a:spcPct val="80000"/>
              </a:lnSpc>
            </a:pPr>
            <a:endParaRPr lang="en-US" sz="2800" dirty="0" smtClean="0"/>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64797"/>
          </a:xfrm>
        </p:spPr>
        <p:txBody>
          <a:bodyPr>
            <a:normAutofit/>
          </a:bodyPr>
          <a:lstStyle/>
          <a:p>
            <a:r>
              <a:rPr sz="4800" dirty="0" smtClean="0"/>
              <a:t>Sign Legal Agreements</a:t>
            </a:r>
            <a:endParaRPr lang="en-US" sz="4800" dirty="0"/>
          </a:p>
        </p:txBody>
      </p:sp>
      <p:sp>
        <p:nvSpPr>
          <p:cNvPr id="3" name="Text Placeholder 2"/>
          <p:cNvSpPr>
            <a:spLocks noGrp="1"/>
          </p:cNvSpPr>
          <p:nvPr>
            <p:ph type="body" sz="quarter" idx="10"/>
          </p:nvPr>
        </p:nvSpPr>
        <p:spPr>
          <a:xfrm>
            <a:off x="381000" y="1066800"/>
            <a:ext cx="5943600" cy="2714589"/>
          </a:xfrm>
        </p:spPr>
        <p:txBody>
          <a:bodyPr/>
          <a:lstStyle/>
          <a:p>
            <a:r>
              <a:rPr lang="en-US" sz="2800" dirty="0" smtClean="0"/>
              <a:t>Agreement types:</a:t>
            </a:r>
          </a:p>
          <a:p>
            <a:pPr marL="796925" lvl="1"/>
            <a:r>
              <a:rPr lang="en-US" sz="2400" dirty="0" smtClean="0"/>
              <a:t>Testing agreement: </a:t>
            </a:r>
            <a:r>
              <a:rPr lang="en-US" sz="2000" dirty="0" smtClean="0"/>
              <a:t>Required to participate</a:t>
            </a:r>
          </a:p>
          <a:p>
            <a:pPr marL="796925" lvl="1"/>
            <a:r>
              <a:rPr lang="en-US" sz="2400" dirty="0" smtClean="0"/>
              <a:t>Logo license agreement: </a:t>
            </a:r>
            <a:r>
              <a:rPr lang="en-US" sz="2000" dirty="0" smtClean="0"/>
              <a:t>Required to use the logo</a:t>
            </a:r>
          </a:p>
          <a:p>
            <a:pPr marL="796925" lvl="1"/>
            <a:r>
              <a:rPr lang="en-US" sz="2400" dirty="0" smtClean="0"/>
              <a:t>Technology-specific agreement: </a:t>
            </a:r>
            <a:r>
              <a:rPr lang="en-US" sz="2000" dirty="0" smtClean="0"/>
              <a:t>Required to display the logo on specific types of products</a:t>
            </a:r>
          </a:p>
        </p:txBody>
      </p:sp>
      <p:pic>
        <p:nvPicPr>
          <p:cNvPr id="4" name="Picture 3"/>
          <p:cNvPicPr/>
          <p:nvPr/>
        </p:nvPicPr>
        <p:blipFill>
          <a:blip r:embed="rId3" cstate="print"/>
          <a:srcRect/>
          <a:stretch>
            <a:fillRect/>
          </a:stretch>
        </p:blipFill>
        <p:spPr bwMode="auto">
          <a:xfrm>
            <a:off x="6400800" y="1066800"/>
            <a:ext cx="2228850" cy="2286000"/>
          </a:xfrm>
          <a:prstGeom prst="rect">
            <a:avLst/>
          </a:prstGeom>
          <a:noFill/>
          <a:ln w="9525">
            <a:noFill/>
            <a:miter lim="800000"/>
            <a:headEnd/>
            <a:tailEnd/>
          </a:ln>
        </p:spPr>
      </p:pic>
      <p:sp>
        <p:nvSpPr>
          <p:cNvPr id="5" name="Text Placeholder 2"/>
          <p:cNvSpPr txBox="1">
            <a:spLocks/>
          </p:cNvSpPr>
          <p:nvPr/>
        </p:nvSpPr>
        <p:spPr>
          <a:xfrm>
            <a:off x="381000" y="3733800"/>
            <a:ext cx="8153400" cy="3010055"/>
          </a:xfrm>
          <a:prstGeom prst="rect">
            <a:avLst/>
          </a:prstGeom>
        </p:spPr>
        <p:txBody>
          <a:bodyPr vert="horz" wrap="square" lIns="0" tIns="0" rIns="0" bIns="0" rtlCol="0">
            <a:spAutoFit/>
          </a:bodyPr>
          <a:lstStyle/>
          <a:p>
            <a:pPr marL="279400" marR="0" lvl="0" indent="-396875" algn="l" defTabSz="914363" rtl="0" eaLnBrk="1" fontAlgn="auto" latinLnBrk="0" hangingPunct="1">
              <a:lnSpc>
                <a:spcPct val="9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Signing</a:t>
            </a: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796925" marR="0" lvl="1" indent="-396875" algn="l" defTabSz="914363" rtl="0" eaLnBrk="1" fontAlgn="auto" latinLnBrk="0" hangingPunct="1">
              <a:lnSpc>
                <a:spcPct val="90000"/>
              </a:lnSpc>
              <a:spcBef>
                <a:spcPct val="20000"/>
              </a:spcBef>
              <a:spcAft>
                <a:spcPts val="0"/>
              </a:spcAft>
              <a:buClrTx/>
              <a:buSzTx/>
              <a:buFont typeface="Calibri"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Agreements are signed by you and countersigned by Microsoft</a:t>
            </a:r>
          </a:p>
          <a:p>
            <a:pPr marL="796925" marR="0" lvl="1" indent="-396875" algn="l" defTabSz="914363" rtl="0" eaLnBrk="1" fontAlgn="auto" latinLnBrk="0" hangingPunct="1">
              <a:lnSpc>
                <a:spcPct val="90000"/>
              </a:lnSpc>
              <a:spcBef>
                <a:spcPct val="20000"/>
              </a:spcBef>
              <a:spcAft>
                <a:spcPts val="0"/>
              </a:spcAft>
              <a:buClrTx/>
              <a:buSzTx/>
              <a:buFont typeface="Calibri"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Agreements are not </a:t>
            </a:r>
            <a:r>
              <a:rPr kumimoji="0" lang="en-US" sz="2400" b="0" i="0" u="none" strike="noStrike" kern="1200" cap="none" spc="0" normalizeH="0" baseline="0" noProof="0" dirty="0" smtClean="0">
                <a:ln>
                  <a:noFill/>
                </a:ln>
                <a:solidFill>
                  <a:srgbClr val="FFFFFF"/>
                </a:solidFill>
                <a:effectLst/>
                <a:uLnTx/>
                <a:uFillTx/>
                <a:latin typeface="+mn-lt"/>
                <a:ea typeface="+mn-ea"/>
                <a:cs typeface="+mn-cs"/>
              </a:rPr>
              <a:t>effective until </a:t>
            </a:r>
            <a:r>
              <a:rPr lang="en-US" sz="2400" dirty="0" smtClean="0">
                <a:solidFill>
                  <a:srgbClr val="FFFFFF"/>
                </a:solidFill>
              </a:rPr>
              <a:t>they are</a:t>
            </a:r>
            <a:r>
              <a:rPr kumimoji="0" lang="en-US" sz="2400" b="0" i="0" u="none" strike="noStrike" kern="1200" cap="none" spc="0" normalizeH="0" baseline="0" noProof="0" dirty="0" smtClean="0">
                <a:ln>
                  <a:noFill/>
                </a:ln>
                <a:solidFill>
                  <a:srgbClr val="FFFFFF"/>
                </a:solidFill>
                <a:effectLst/>
                <a:uLnTx/>
                <a:uFillTx/>
                <a:latin typeface="+mn-lt"/>
                <a:ea typeface="+mn-ea"/>
                <a:cs typeface="+mn-cs"/>
              </a:rPr>
              <a:t> </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countersigned</a:t>
            </a:r>
          </a:p>
          <a:p>
            <a:pPr marL="796925" marR="0" lvl="1" indent="-396875" algn="l" defTabSz="914363" rtl="0" eaLnBrk="1" fontAlgn="auto" latinLnBrk="0" hangingPunct="1">
              <a:lnSpc>
                <a:spcPct val="90000"/>
              </a:lnSpc>
              <a:spcBef>
                <a:spcPct val="20000"/>
              </a:spcBef>
              <a:spcAft>
                <a:spcPts val="0"/>
              </a:spcAft>
              <a:buClrTx/>
              <a:buSzTx/>
              <a:buFont typeface="Calibri"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Agreements do expire regularly</a:t>
            </a:r>
          </a:p>
          <a:p>
            <a:pPr marL="796925" marR="0" lvl="1" indent="-396875" algn="l" defTabSz="914363" rtl="0" eaLnBrk="1" fontAlgn="auto" latinLnBrk="0" hangingPunct="1">
              <a:lnSpc>
                <a:spcPct val="90000"/>
              </a:lnSpc>
              <a:spcBef>
                <a:spcPct val="20000"/>
              </a:spcBef>
              <a:spcAft>
                <a:spcPts val="0"/>
              </a:spcAft>
              <a:buClrTx/>
              <a:buSzTx/>
              <a:buFont typeface="Calibri" pitchFamily="34" charset="0"/>
              <a:buChar char="−"/>
              <a:tabLst/>
              <a:defRPr/>
            </a:pPr>
            <a:r>
              <a:rPr lang="en-US" sz="2400" dirty="0" smtClean="0">
                <a:solidFill>
                  <a:srgbClr val="FFFFFF"/>
                </a:solidFill>
              </a:rPr>
              <a:t>Winqual will help you manage all of your agreements and track their status</a:t>
            </a:r>
            <a:endParaRPr kumimoji="0" lang="en-US" sz="2400" b="0" i="0" u="none" strike="noStrike" kern="1200" cap="none" spc="0" normalizeH="0" baseline="0" noProof="0" dirty="0">
              <a:ln>
                <a:noFill/>
              </a:ln>
              <a:solidFill>
                <a:srgbClr val="FFFFFF"/>
              </a:solidFill>
              <a:effectLst/>
              <a:uLnTx/>
              <a:uFillTx/>
              <a:latin typeface="+mn-lt"/>
              <a:ea typeface="+mn-ea"/>
              <a:cs typeface="+mn-cs"/>
            </a:endParaRPr>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64797"/>
          </a:xfrm>
        </p:spPr>
        <p:txBody>
          <a:bodyPr>
            <a:normAutofit/>
          </a:bodyPr>
          <a:lstStyle/>
          <a:p>
            <a:r>
              <a:rPr sz="4800" dirty="0" smtClean="0"/>
              <a:t>Review Logo Requirements</a:t>
            </a:r>
            <a:endParaRPr lang="en-US" sz="4800" dirty="0"/>
          </a:p>
        </p:txBody>
      </p:sp>
      <p:sp>
        <p:nvSpPr>
          <p:cNvPr id="3" name="Text Placeholder 2"/>
          <p:cNvSpPr>
            <a:spLocks noGrp="1"/>
          </p:cNvSpPr>
          <p:nvPr>
            <p:ph type="body" sz="quarter" idx="10"/>
          </p:nvPr>
        </p:nvSpPr>
        <p:spPr>
          <a:xfrm>
            <a:off x="304800" y="1447800"/>
            <a:ext cx="6324600" cy="4068806"/>
          </a:xfrm>
        </p:spPr>
        <p:txBody>
          <a:bodyPr>
            <a:normAutofit lnSpcReduction="10000"/>
          </a:bodyPr>
          <a:lstStyle/>
          <a:p>
            <a:r>
              <a:rPr lang="en-US" dirty="0" smtClean="0"/>
              <a:t>Logo requirements are managed and published in </a:t>
            </a:r>
            <a:r>
              <a:rPr lang="en-US" dirty="0" err="1" smtClean="0"/>
              <a:t>LogoPoint</a:t>
            </a:r>
            <a:r>
              <a:rPr lang="en-US" dirty="0" smtClean="0"/>
              <a:t>, an online application hosted on Winqual</a:t>
            </a:r>
          </a:p>
          <a:p>
            <a:r>
              <a:rPr lang="en-US" dirty="0" smtClean="0"/>
              <a:t>Use </a:t>
            </a:r>
            <a:r>
              <a:rPr lang="en-US" dirty="0" err="1" smtClean="0"/>
              <a:t>LogoPoint</a:t>
            </a:r>
            <a:r>
              <a:rPr lang="en-US" dirty="0" smtClean="0"/>
              <a:t> to:</a:t>
            </a:r>
          </a:p>
          <a:p>
            <a:pPr lvl="1"/>
            <a:r>
              <a:rPr lang="en-US" dirty="0" smtClean="0"/>
              <a:t>View current requirements</a:t>
            </a:r>
          </a:p>
          <a:p>
            <a:pPr lvl="1"/>
            <a:r>
              <a:rPr lang="en-US" dirty="0" smtClean="0"/>
              <a:t>Communicate with Microsoft about requirements</a:t>
            </a:r>
          </a:p>
          <a:p>
            <a:pPr lvl="1"/>
            <a:r>
              <a:rPr lang="en-US" dirty="0" smtClean="0"/>
              <a:t>Download requirements documents for offline viewing </a:t>
            </a:r>
            <a:endParaRPr lang="en-US" dirty="0"/>
          </a:p>
        </p:txBody>
      </p:sp>
      <p:pic>
        <p:nvPicPr>
          <p:cNvPr id="4" name="Picture 3"/>
          <p:cNvPicPr/>
          <p:nvPr/>
        </p:nvPicPr>
        <p:blipFill>
          <a:blip r:embed="rId3" cstate="print"/>
          <a:srcRect/>
          <a:stretch>
            <a:fillRect/>
          </a:stretch>
        </p:blipFill>
        <p:spPr bwMode="auto">
          <a:xfrm>
            <a:off x="6705600" y="1447800"/>
            <a:ext cx="2209800" cy="24384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err="1" smtClean="0"/>
              <a:t>LogoPoint</a:t>
            </a:r>
            <a:endParaRPr lang="en-US" dirty="0"/>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800" dirty="0" smtClean="0"/>
              <a:t>Logo Program Terminology</a:t>
            </a:r>
            <a:endParaRPr lang="en-US" sz="4800" dirty="0"/>
          </a:p>
        </p:txBody>
      </p:sp>
      <p:graphicFrame>
        <p:nvGraphicFramePr>
          <p:cNvPr id="4" name="Table 3"/>
          <p:cNvGraphicFramePr>
            <a:graphicFrameLocks noGrp="1"/>
          </p:cNvGraphicFramePr>
          <p:nvPr/>
        </p:nvGraphicFramePr>
        <p:xfrm>
          <a:off x="609600" y="1371600"/>
          <a:ext cx="8305800" cy="4229683"/>
        </p:xfrm>
        <a:graphic>
          <a:graphicData uri="http://schemas.openxmlformats.org/drawingml/2006/table">
            <a:tbl>
              <a:tblPr firstRow="1" bandRow="1">
                <a:tableStyleId>{5C22544A-7EE6-4342-B048-85BDC9FD1C3A}</a:tableStyleId>
              </a:tblPr>
              <a:tblGrid>
                <a:gridCol w="3215149"/>
                <a:gridCol w="5090651"/>
              </a:tblGrid>
              <a:tr h="395124">
                <a:tc>
                  <a:txBody>
                    <a:bodyPr/>
                    <a:lstStyle/>
                    <a:p>
                      <a:r>
                        <a:rPr lang="en-US" sz="2000" dirty="0" smtClean="0">
                          <a:solidFill>
                            <a:schemeClr val="tx1"/>
                          </a:solidFill>
                        </a:rPr>
                        <a:t>Term</a:t>
                      </a:r>
                      <a:endParaRPr lang="en-US" sz="2000" dirty="0">
                        <a:solidFill>
                          <a:schemeClr val="tx1"/>
                        </a:solidFill>
                      </a:endParaRPr>
                    </a:p>
                  </a:txBody>
                  <a:tcPr/>
                </a:tc>
                <a:tc>
                  <a:txBody>
                    <a:bodyPr/>
                    <a:lstStyle/>
                    <a:p>
                      <a:r>
                        <a:rPr lang="en-US" sz="2000" dirty="0" smtClean="0">
                          <a:solidFill>
                            <a:schemeClr val="tx1"/>
                          </a:solidFill>
                        </a:rPr>
                        <a:t>Definition</a:t>
                      </a:r>
                      <a:endParaRPr lang="en-US" sz="2000" dirty="0">
                        <a:solidFill>
                          <a:schemeClr val="tx1"/>
                        </a:solidFill>
                      </a:endParaRPr>
                    </a:p>
                  </a:txBody>
                  <a:tcPr/>
                </a:tc>
              </a:tr>
              <a:tr h="681994">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2000" dirty="0" smtClean="0">
                          <a:solidFill>
                            <a:schemeClr val="bg1"/>
                          </a:solidFill>
                        </a:rPr>
                        <a:t>Logo policy</a:t>
                      </a:r>
                      <a:endParaRPr lang="en-US" sz="2000" dirty="0">
                        <a:solidFill>
                          <a:schemeClr val="bg1"/>
                        </a:solidFill>
                      </a:endParaRPr>
                    </a:p>
                  </a:txBody>
                  <a:tcPr anchor="ctr"/>
                </a:tc>
                <a:tc>
                  <a:txBody>
                    <a:bodyPr/>
                    <a:lstStyle/>
                    <a:p>
                      <a:pPr marL="0" marR="0" lvl="1" indent="0" algn="l" defTabSz="914363" rtl="0" eaLnBrk="1" fontAlgn="auto" latinLnBrk="0" hangingPunct="1">
                        <a:lnSpc>
                          <a:spcPct val="100000"/>
                        </a:lnSpc>
                        <a:spcBef>
                          <a:spcPts val="0"/>
                        </a:spcBef>
                        <a:spcAft>
                          <a:spcPts val="0"/>
                        </a:spcAft>
                        <a:buClrTx/>
                        <a:buSzTx/>
                        <a:buFontTx/>
                        <a:buNone/>
                        <a:tabLst/>
                        <a:defRPr/>
                      </a:pPr>
                      <a:r>
                        <a:rPr lang="en-US" sz="2000" dirty="0" smtClean="0">
                          <a:solidFill>
                            <a:schemeClr val="bg1"/>
                          </a:solidFill>
                        </a:rPr>
                        <a:t>A policy </a:t>
                      </a:r>
                      <a:r>
                        <a:rPr lang="en-US" sz="2000" baseline="0" dirty="0" smtClean="0">
                          <a:solidFill>
                            <a:schemeClr val="bg1"/>
                          </a:solidFill>
                        </a:rPr>
                        <a:t>of the Windows Logo Program</a:t>
                      </a:r>
                      <a:endParaRPr lang="en-US" sz="2000" dirty="0" smtClean="0">
                        <a:solidFill>
                          <a:schemeClr val="bg1"/>
                        </a:solidFill>
                      </a:endParaRPr>
                    </a:p>
                  </a:txBody>
                  <a:tcPr anchor="ctr"/>
                </a:tc>
              </a:tr>
              <a:tr h="599282">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2000" dirty="0" smtClean="0">
                          <a:solidFill>
                            <a:schemeClr val="bg1"/>
                          </a:solidFill>
                        </a:rPr>
                        <a:t>Logo requirement</a:t>
                      </a:r>
                    </a:p>
                  </a:txBody>
                  <a:tcPr anchor="ctr"/>
                </a:tc>
                <a:tc>
                  <a:txBody>
                    <a:bodyPr/>
                    <a:lstStyle/>
                    <a:p>
                      <a:pPr marL="0" marR="0" lvl="1" indent="0" algn="l" defTabSz="914363" rtl="0" eaLnBrk="1" fontAlgn="auto" latinLnBrk="0" hangingPunct="1">
                        <a:lnSpc>
                          <a:spcPct val="100000"/>
                        </a:lnSpc>
                        <a:spcBef>
                          <a:spcPts val="0"/>
                        </a:spcBef>
                        <a:spcAft>
                          <a:spcPts val="0"/>
                        </a:spcAft>
                        <a:buClrTx/>
                        <a:buSzTx/>
                        <a:buFontTx/>
                        <a:buNone/>
                        <a:tabLst/>
                        <a:defRPr/>
                      </a:pPr>
                      <a:r>
                        <a:rPr lang="en-US" sz="2000" baseline="0" dirty="0" smtClean="0">
                          <a:solidFill>
                            <a:schemeClr val="bg1"/>
                          </a:solidFill>
                        </a:rPr>
                        <a:t>A requirement for your product</a:t>
                      </a:r>
                      <a:endParaRPr lang="en-US" sz="2000" dirty="0" smtClean="0">
                        <a:solidFill>
                          <a:schemeClr val="bg1"/>
                        </a:solidFill>
                      </a:endParaRPr>
                    </a:p>
                  </a:txBody>
                  <a:tcPr anchor="ctr"/>
                </a:tc>
              </a:tr>
              <a:tr h="645002">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2000" dirty="0" smtClean="0">
                          <a:solidFill>
                            <a:schemeClr val="bg1"/>
                          </a:solidFill>
                        </a:rPr>
                        <a:t>If</a:t>
                      </a:r>
                      <a:r>
                        <a:rPr lang="en-US" sz="2000" baseline="0" dirty="0" smtClean="0">
                          <a:solidFill>
                            <a:schemeClr val="bg1"/>
                          </a:solidFill>
                        </a:rPr>
                        <a:t> implemented</a:t>
                      </a:r>
                      <a:endParaRPr lang="en-US" sz="2000" dirty="0">
                        <a:solidFill>
                          <a:schemeClr val="bg1"/>
                        </a:solidFill>
                      </a:endParaRPr>
                    </a:p>
                  </a:txBody>
                  <a:tcPr anchor="ctr"/>
                </a:tc>
                <a:tc>
                  <a:txBody>
                    <a:bodyPr/>
                    <a:lstStyle/>
                    <a:p>
                      <a:pPr marL="0" marR="0" lvl="1" indent="0" algn="l" defTabSz="914363" rtl="0" eaLnBrk="1" fontAlgn="auto" latinLnBrk="0" hangingPunct="1">
                        <a:lnSpc>
                          <a:spcPct val="100000"/>
                        </a:lnSpc>
                        <a:spcBef>
                          <a:spcPts val="0"/>
                        </a:spcBef>
                        <a:spcAft>
                          <a:spcPts val="0"/>
                        </a:spcAft>
                        <a:buClrTx/>
                        <a:buSzTx/>
                        <a:buFontTx/>
                        <a:buNone/>
                        <a:tabLst/>
                        <a:defRPr/>
                      </a:pPr>
                      <a:r>
                        <a:rPr lang="en-US" sz="2000" kern="1200" dirty="0" smtClean="0">
                          <a:solidFill>
                            <a:schemeClr val="bg1"/>
                          </a:solidFill>
                          <a:latin typeface="+mn-lt"/>
                          <a:ea typeface="+mn-ea"/>
                          <a:cs typeface="+mn-cs"/>
                        </a:rPr>
                        <a:t>A logo</a:t>
                      </a:r>
                      <a:r>
                        <a:rPr lang="en-US" sz="2000" kern="1200" baseline="0" dirty="0" smtClean="0">
                          <a:solidFill>
                            <a:schemeClr val="bg1"/>
                          </a:solidFill>
                          <a:latin typeface="+mn-lt"/>
                          <a:ea typeface="+mn-ea"/>
                          <a:cs typeface="+mn-cs"/>
                        </a:rPr>
                        <a:t> requirement that applies </a:t>
                      </a:r>
                      <a:r>
                        <a:rPr lang="en-US" sz="2000" kern="1200" dirty="0" smtClean="0">
                          <a:solidFill>
                            <a:schemeClr val="bg1"/>
                          </a:solidFill>
                          <a:latin typeface="+mn-lt"/>
                          <a:ea typeface="+mn-ea"/>
                          <a:cs typeface="+mn-cs"/>
                        </a:rPr>
                        <a:t>if a specific technology is implemented</a:t>
                      </a:r>
                      <a:endParaRPr lang="en-US" sz="2000" baseline="0" dirty="0" smtClean="0">
                        <a:solidFill>
                          <a:schemeClr val="bg1"/>
                        </a:solidFill>
                      </a:endParaRPr>
                    </a:p>
                  </a:txBody>
                  <a:tcPr anchor="ctr"/>
                </a:tc>
              </a:tr>
              <a:tr h="1851127">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2000" baseline="0" dirty="0" smtClean="0">
                          <a:solidFill>
                            <a:schemeClr val="bg1"/>
                          </a:solidFill>
                        </a:rPr>
                        <a:t>Additional qualification (AQ)</a:t>
                      </a:r>
                      <a:endParaRPr lang="en-US" sz="2000" dirty="0">
                        <a:solidFill>
                          <a:schemeClr val="bg1"/>
                        </a:solidFill>
                      </a:endParaRPr>
                    </a:p>
                  </a:txBody>
                  <a:tcPr anchor="ctr"/>
                </a:tc>
                <a:tc>
                  <a:txBody>
                    <a:bodyPr/>
                    <a:lstStyle/>
                    <a:p>
                      <a:pPr marL="0" lvl="1" indent="0"/>
                      <a:r>
                        <a:rPr lang="en-US" sz="2000" kern="1200" dirty="0" smtClean="0">
                          <a:solidFill>
                            <a:schemeClr val="bg1"/>
                          </a:solidFill>
                          <a:latin typeface="+mn-lt"/>
                          <a:ea typeface="+mn-ea"/>
                          <a:cs typeface="+mn-cs"/>
                        </a:rPr>
                        <a:t>An “if implemented” that helps distinguish products with advanced capabilities</a:t>
                      </a:r>
                    </a:p>
                    <a:p>
                      <a:pPr marL="0" lvl="1" indent="0"/>
                      <a:endParaRPr lang="en-US" sz="2000" dirty="0" smtClean="0">
                        <a:solidFill>
                          <a:schemeClr val="bg1"/>
                        </a:solidFill>
                      </a:endParaRPr>
                    </a:p>
                    <a:p>
                      <a:pPr marL="0" lvl="1" indent="0"/>
                      <a:r>
                        <a:rPr lang="en-US" sz="2000" dirty="0" smtClean="0">
                          <a:solidFill>
                            <a:schemeClr val="bg1"/>
                          </a:solidFill>
                        </a:rPr>
                        <a:t>For example, to showcase a specific user scenario</a:t>
                      </a:r>
                    </a:p>
                  </a:txBody>
                  <a:tcPr anchor="ctr"/>
                </a:tc>
              </a:tr>
            </a:tbl>
          </a:graphicData>
        </a:graphic>
      </p:graphicFrame>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505" y="230188"/>
            <a:ext cx="8835240" cy="553998"/>
          </a:xfrm>
        </p:spPr>
        <p:txBody>
          <a:bodyPr>
            <a:noAutofit/>
          </a:bodyPr>
          <a:lstStyle/>
          <a:p>
            <a:r>
              <a:rPr sz="4800" dirty="0" smtClean="0"/>
              <a:t>Requirements Development Cycle</a:t>
            </a:r>
            <a:endParaRPr sz="4800" dirty="0"/>
          </a:p>
        </p:txBody>
      </p:sp>
      <p:graphicFrame>
        <p:nvGraphicFramePr>
          <p:cNvPr id="3" name="Diagram 2"/>
          <p:cNvGraphicFramePr/>
          <p:nvPr/>
        </p:nvGraphicFramePr>
        <p:xfrm>
          <a:off x="-457200" y="1600200"/>
          <a:ext cx="5791200" cy="3860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p:cNvSpPr txBox="1"/>
          <p:nvPr/>
        </p:nvSpPr>
        <p:spPr>
          <a:xfrm flipH="1">
            <a:off x="2209800" y="1230868"/>
            <a:ext cx="381101" cy="461665"/>
          </a:xfrm>
          <a:prstGeom prst="rect">
            <a:avLst/>
          </a:prstGeom>
          <a:noFill/>
        </p:spPr>
        <p:txBody>
          <a:bodyPr wrap="square" rtlCol="0">
            <a:spAutoFit/>
          </a:bodyPr>
          <a:lstStyle/>
          <a:p>
            <a:r>
              <a:rPr lang="en-US" dirty="0" smtClean="0">
                <a:solidFill>
                  <a:schemeClr val="tx1"/>
                </a:solidFill>
              </a:rPr>
              <a:t>A</a:t>
            </a:r>
            <a:endParaRPr lang="en-US" dirty="0">
              <a:solidFill>
                <a:schemeClr val="tx1"/>
              </a:solidFill>
            </a:endParaRPr>
          </a:p>
        </p:txBody>
      </p:sp>
      <p:sp>
        <p:nvSpPr>
          <p:cNvPr id="5" name="TextBox 4"/>
          <p:cNvSpPr txBox="1"/>
          <p:nvPr/>
        </p:nvSpPr>
        <p:spPr>
          <a:xfrm>
            <a:off x="3810000" y="2286000"/>
            <a:ext cx="304699" cy="461665"/>
          </a:xfrm>
          <a:prstGeom prst="rect">
            <a:avLst/>
          </a:prstGeom>
          <a:noFill/>
        </p:spPr>
        <p:txBody>
          <a:bodyPr wrap="square" rtlCol="0">
            <a:spAutoFit/>
          </a:bodyPr>
          <a:lstStyle/>
          <a:p>
            <a:r>
              <a:rPr lang="en-US" dirty="0" smtClean="0">
                <a:solidFill>
                  <a:schemeClr val="tx1"/>
                </a:solidFill>
              </a:rPr>
              <a:t>B</a:t>
            </a:r>
            <a:endParaRPr lang="en-US" dirty="0">
              <a:solidFill>
                <a:schemeClr val="tx1"/>
              </a:solidFill>
            </a:endParaRPr>
          </a:p>
        </p:txBody>
      </p:sp>
      <p:sp>
        <p:nvSpPr>
          <p:cNvPr id="6" name="TextBox 5"/>
          <p:cNvSpPr txBox="1"/>
          <p:nvPr/>
        </p:nvSpPr>
        <p:spPr>
          <a:xfrm>
            <a:off x="3188960" y="4191000"/>
            <a:ext cx="316240" cy="461665"/>
          </a:xfrm>
          <a:prstGeom prst="rect">
            <a:avLst/>
          </a:prstGeom>
          <a:noFill/>
        </p:spPr>
        <p:txBody>
          <a:bodyPr wrap="square" rtlCol="0">
            <a:spAutoFit/>
          </a:bodyPr>
          <a:lstStyle/>
          <a:p>
            <a:r>
              <a:rPr lang="en-US" dirty="0" smtClean="0">
                <a:solidFill>
                  <a:schemeClr val="tx1"/>
                </a:solidFill>
              </a:rPr>
              <a:t>C</a:t>
            </a:r>
            <a:endParaRPr lang="en-US" dirty="0">
              <a:solidFill>
                <a:schemeClr val="tx1"/>
              </a:solidFill>
            </a:endParaRPr>
          </a:p>
        </p:txBody>
      </p:sp>
      <p:sp>
        <p:nvSpPr>
          <p:cNvPr id="7" name="TextBox 6"/>
          <p:cNvSpPr txBox="1"/>
          <p:nvPr/>
        </p:nvSpPr>
        <p:spPr>
          <a:xfrm>
            <a:off x="1219200" y="4191000"/>
            <a:ext cx="316240" cy="461665"/>
          </a:xfrm>
          <a:prstGeom prst="rect">
            <a:avLst/>
          </a:prstGeom>
          <a:noFill/>
        </p:spPr>
        <p:txBody>
          <a:bodyPr wrap="square" rtlCol="0">
            <a:spAutoFit/>
          </a:bodyPr>
          <a:lstStyle/>
          <a:p>
            <a:r>
              <a:rPr lang="en-US" dirty="0" smtClean="0">
                <a:solidFill>
                  <a:schemeClr val="tx1"/>
                </a:solidFill>
              </a:rPr>
              <a:t>D</a:t>
            </a:r>
            <a:endParaRPr lang="en-US" dirty="0">
              <a:solidFill>
                <a:schemeClr val="tx1"/>
              </a:solidFill>
            </a:endParaRPr>
          </a:p>
        </p:txBody>
      </p:sp>
      <p:sp>
        <p:nvSpPr>
          <p:cNvPr id="8" name="TextBox 7"/>
          <p:cNvSpPr txBox="1"/>
          <p:nvPr/>
        </p:nvSpPr>
        <p:spPr>
          <a:xfrm>
            <a:off x="685901" y="2286000"/>
            <a:ext cx="304699" cy="461665"/>
          </a:xfrm>
          <a:prstGeom prst="rect">
            <a:avLst/>
          </a:prstGeom>
          <a:noFill/>
        </p:spPr>
        <p:txBody>
          <a:bodyPr wrap="square" rtlCol="0">
            <a:spAutoFit/>
          </a:bodyPr>
          <a:lstStyle/>
          <a:p>
            <a:r>
              <a:rPr lang="en-US" dirty="0" smtClean="0">
                <a:solidFill>
                  <a:schemeClr val="tx1"/>
                </a:solidFill>
              </a:rPr>
              <a:t>E</a:t>
            </a:r>
            <a:endParaRPr lang="en-US" dirty="0">
              <a:solidFill>
                <a:schemeClr val="tx1"/>
              </a:solidFill>
            </a:endParaRPr>
          </a:p>
        </p:txBody>
      </p:sp>
      <p:sp>
        <p:nvSpPr>
          <p:cNvPr id="16" name="Text Placeholder 4"/>
          <p:cNvSpPr txBox="1">
            <a:spLocks/>
          </p:cNvSpPr>
          <p:nvPr/>
        </p:nvSpPr>
        <p:spPr>
          <a:xfrm>
            <a:off x="4645981" y="1676400"/>
            <a:ext cx="4498019" cy="533400"/>
          </a:xfrm>
          <a:prstGeom prst="rect">
            <a:avLst/>
          </a:prstGeom>
        </p:spPr>
        <p:txBody>
          <a:bodyPr/>
          <a:lstStyle/>
          <a:p>
            <a:pPr lvl="0" defTabSz="914363">
              <a:lnSpc>
                <a:spcPct val="90000"/>
              </a:lnSpc>
              <a:spcBef>
                <a:spcPct val="20000"/>
              </a:spcBef>
            </a:pPr>
            <a:r>
              <a:rPr lang="en-US" sz="2800" dirty="0" smtClean="0">
                <a:solidFill>
                  <a:schemeClr val="tx1"/>
                </a:solidFill>
              </a:rPr>
              <a:t>Time between steps D &amp; E:</a:t>
            </a:r>
          </a:p>
        </p:txBody>
      </p:sp>
      <p:sp>
        <p:nvSpPr>
          <p:cNvPr id="17" name="Content Placeholder 5"/>
          <p:cNvSpPr txBox="1">
            <a:spLocks/>
          </p:cNvSpPr>
          <p:nvPr/>
        </p:nvSpPr>
        <p:spPr>
          <a:xfrm>
            <a:off x="4645026" y="2362200"/>
            <a:ext cx="4498974" cy="4191000"/>
          </a:xfrm>
          <a:prstGeom prst="rect">
            <a:avLst/>
          </a:prstGeom>
        </p:spPr>
        <p:txBody>
          <a:bodyPr/>
          <a:lstStyle/>
          <a:p>
            <a:pPr marL="396875" marR="0" lvl="0" indent="-396875" algn="l" defTabSz="914363" rtl="0" eaLnBrk="1" fontAlgn="auto" latinLnBrk="0" hangingPunct="1">
              <a:lnSpc>
                <a:spcPct val="9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6 months for requirement changes that affect driver</a:t>
            </a:r>
            <a:r>
              <a:rPr lang="en-US" sz="2000" dirty="0" smtClean="0"/>
              <a:t>/</a:t>
            </a:r>
            <a:r>
              <a:rPr lang="en-US" sz="2000" dirty="0" smtClean="0">
                <a:solidFill>
                  <a:schemeClr val="tx1"/>
                </a:solidFill>
              </a:rPr>
              <a:t>firmware </a:t>
            </a:r>
            <a:r>
              <a:rPr kumimoji="0" lang="en-US" sz="2000" b="0" i="0" u="none" strike="noStrike" kern="1200" cap="none" spc="0" normalizeH="0" noProof="0" dirty="0" smtClean="0">
                <a:ln>
                  <a:noFill/>
                </a:ln>
                <a:solidFill>
                  <a:schemeClr val="tx1"/>
                </a:solidFill>
                <a:effectLst/>
                <a:uLnTx/>
                <a:uFillTx/>
                <a:latin typeface="+mn-lt"/>
                <a:ea typeface="+mn-ea"/>
                <a:cs typeface="+mn-cs"/>
              </a:rPr>
              <a:t>development</a:t>
            </a:r>
          </a:p>
          <a:p>
            <a:pPr marL="396875" marR="0" lvl="0" indent="-396875" algn="l" defTabSz="914363" rtl="0" eaLnBrk="1" fontAlgn="auto" latinLnBrk="0" hangingPunct="1">
              <a:lnSpc>
                <a:spcPct val="90000"/>
              </a:lnSpc>
              <a:spcBef>
                <a:spcPct val="20000"/>
              </a:spcBef>
              <a:spcAft>
                <a:spcPts val="0"/>
              </a:spcAft>
              <a:buClrTx/>
              <a:buSzTx/>
              <a:buFont typeface="Arial" pitchFamily="34" charset="0"/>
              <a:buChar char="•"/>
              <a:tabLst/>
              <a:defRPr/>
            </a:pPr>
            <a:endParaRPr kumimoji="0" lang="en-US" sz="2000" b="0" i="0" u="none" strike="noStrike" kern="1200" cap="none" spc="0" normalizeH="0" noProof="0" dirty="0" smtClean="0">
              <a:ln>
                <a:noFill/>
              </a:ln>
              <a:solidFill>
                <a:schemeClr val="tx1"/>
              </a:solidFill>
              <a:effectLst/>
              <a:uLnTx/>
              <a:uFillTx/>
              <a:latin typeface="+mn-lt"/>
              <a:ea typeface="+mn-ea"/>
              <a:cs typeface="+mn-cs"/>
            </a:endParaRPr>
          </a:p>
          <a:p>
            <a:pPr marL="396875" marR="0" lvl="0" indent="-396875" algn="l" defTabSz="914363" rtl="0" eaLnBrk="1" fontAlgn="auto" latinLnBrk="0" hangingPunct="1">
              <a:lnSpc>
                <a:spcPct val="90000"/>
              </a:lnSpc>
              <a:spcBef>
                <a:spcPct val="20000"/>
              </a:spcBef>
              <a:spcAft>
                <a:spcPts val="0"/>
              </a:spcAft>
              <a:buClrTx/>
              <a:buSzTx/>
              <a:buFont typeface="Arial" pitchFamily="34" charset="0"/>
              <a:buChar char="•"/>
              <a:tabLst/>
              <a:defRPr/>
            </a:pPr>
            <a:r>
              <a:rPr lang="en-US" sz="2000" dirty="0" smtClean="0">
                <a:solidFill>
                  <a:schemeClr val="tx1"/>
                </a:solidFill>
              </a:rPr>
              <a:t>12 months for requirement changes that affect hardware design</a:t>
            </a:r>
          </a:p>
          <a:p>
            <a:pPr marL="396875" marR="0" lvl="0" indent="-396875" algn="l" defTabSz="914363" rtl="0" eaLnBrk="1" fontAlgn="auto" latinLnBrk="0" hangingPunct="1">
              <a:lnSpc>
                <a:spcPct val="90000"/>
              </a:lnSpc>
              <a:spcBef>
                <a:spcPct val="20000"/>
              </a:spcBef>
              <a:spcAft>
                <a:spcPts val="0"/>
              </a:spcAft>
              <a:buClrTx/>
              <a:buSzTx/>
              <a:buFont typeface="Arial" pitchFamily="34" charset="0"/>
              <a:buChar char="•"/>
              <a:tabLst/>
              <a:defRPr/>
            </a:pPr>
            <a:endParaRPr lang="en-US" sz="2000" dirty="0" smtClean="0"/>
          </a:p>
          <a:p>
            <a:pPr marL="396875" marR="0" lvl="0" indent="-396875" algn="l" defTabSz="914363" rtl="0" eaLnBrk="1" fontAlgn="auto" latinLnBrk="0" hangingPunct="1">
              <a:lnSpc>
                <a:spcPct val="90000"/>
              </a:lnSpc>
              <a:spcBef>
                <a:spcPct val="20000"/>
              </a:spcBef>
              <a:spcAft>
                <a:spcPts val="0"/>
              </a:spcAft>
              <a:buClrTx/>
              <a:buSzTx/>
              <a:buFont typeface="Arial" pitchFamily="34" charset="0"/>
              <a:buChar char="•"/>
              <a:tabLst/>
              <a:defRPr/>
            </a:pPr>
            <a:r>
              <a:rPr kumimoji="0" lang="en-US" sz="2000" b="0" i="0" u="none" strike="noStrike" kern="1200" cap="none" spc="0" normalizeH="0" noProof="0" dirty="0" smtClean="0">
                <a:ln>
                  <a:noFill/>
                </a:ln>
                <a:solidFill>
                  <a:schemeClr val="tx1"/>
                </a:solidFill>
                <a:effectLst/>
                <a:uLnTx/>
                <a:uFillTx/>
                <a:latin typeface="+mn-lt"/>
                <a:ea typeface="+mn-ea"/>
                <a:cs typeface="+mn-cs"/>
              </a:rPr>
              <a:t>18 months for requirement changes that affect silicon design</a:t>
            </a:r>
            <a:endParaRPr kumimoji="0" lang="en-US" sz="2000" b="0" i="0" u="none" strike="noStrike" kern="1200" cap="none" spc="0" normalizeH="0" baseline="0" noProof="0" dirty="0">
              <a:ln>
                <a:noFill/>
              </a:ln>
              <a:solidFill>
                <a:schemeClr val="tx1"/>
              </a:solidFill>
              <a:effectLst/>
              <a:uLnTx/>
              <a:uFillTx/>
              <a:latin typeface="+mn-lt"/>
              <a:ea typeface="+mn-ea"/>
              <a:cs typeface="+mn-cs"/>
            </a:endParaRPr>
          </a:p>
        </p:txBody>
      </p:sp>
      <p:sp>
        <p:nvSpPr>
          <p:cNvPr id="11" name="Straight Connector 3"/>
          <p:cNvSpPr/>
          <p:nvPr/>
        </p:nvSpPr>
        <p:spPr>
          <a:xfrm rot="10959851">
            <a:off x="3656128" y="2817929"/>
            <a:ext cx="3291929" cy="3291929"/>
          </a:xfrm>
          <a:custGeom>
            <a:avLst/>
            <a:gdLst/>
            <a:ahLst/>
            <a:cxnLst/>
            <a:rect l="0" t="0" r="0" b="0"/>
            <a:pathLst>
              <a:path>
                <a:moveTo>
                  <a:pt x="3287973" y="1760007"/>
                </a:moveTo>
                <a:arcTo wR="1645964" hR="1645964" stAng="21838381" swAng="1359213"/>
              </a:path>
            </a:pathLst>
          </a:custGeom>
          <a:noFill/>
          <a:ln>
            <a:tailEnd type="arrow"/>
          </a:ln>
        </p:spPr>
        <p:style>
          <a:lnRef idx="1">
            <a:schemeClr val="accent3">
              <a:hueOff val="2906152"/>
              <a:satOff val="-9286"/>
              <a:lumOff val="-2353"/>
              <a:alphaOff val="0"/>
            </a:schemeClr>
          </a:lnRef>
          <a:fillRef idx="0">
            <a:scrgbClr r="0" g="0" b="0"/>
          </a:fillRef>
          <a:effectRef idx="0">
            <a:scrgbClr r="0" g="0" b="0"/>
          </a:effectRef>
          <a:fontRef idx="minor">
            <a:schemeClr val="tx1">
              <a:hueOff val="0"/>
              <a:satOff val="0"/>
              <a:lumOff val="0"/>
              <a:alphaOff val="0"/>
            </a:schemeClr>
          </a:fontRef>
        </p:style>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64797"/>
          </a:xfrm>
        </p:spPr>
        <p:txBody>
          <a:bodyPr/>
          <a:lstStyle/>
          <a:p>
            <a:r>
              <a:rPr sz="4800" dirty="0" smtClean="0"/>
              <a:t>Windows LogoPoint System</a:t>
            </a:r>
            <a:endParaRPr lang="en-US" sz="4800" dirty="0"/>
          </a:p>
        </p:txBody>
      </p:sp>
      <p:sp>
        <p:nvSpPr>
          <p:cNvPr id="3" name="Content Placeholder 2"/>
          <p:cNvSpPr txBox="1">
            <a:spLocks/>
          </p:cNvSpPr>
          <p:nvPr/>
        </p:nvSpPr>
        <p:spPr>
          <a:xfrm>
            <a:off x="457200" y="1600200"/>
            <a:ext cx="8229600" cy="4525963"/>
          </a:xfrm>
          <a:prstGeom prst="rect">
            <a:avLst/>
          </a:prstGeom>
        </p:spPr>
        <p:txBody>
          <a:bodyPr>
            <a:normAutofit/>
          </a:bodyPr>
          <a:lstStyle/>
          <a:p>
            <a:pPr marL="396875" lvl="0" indent="-396875" defTabSz="914363">
              <a:lnSpc>
                <a:spcPct val="90000"/>
              </a:lnSpc>
              <a:spcBef>
                <a:spcPct val="20000"/>
              </a:spcBef>
              <a:buFont typeface="Arial" pitchFamily="34" charset="0"/>
              <a:buChar char="•"/>
            </a:pPr>
            <a:r>
              <a:rPr lang="en-US" sz="2800" dirty="0" smtClean="0">
                <a:solidFill>
                  <a:schemeClr val="tx1"/>
                </a:solidFill>
                <a:latin typeface="+mn-lt"/>
              </a:rPr>
              <a:t>Logo requirements management system</a:t>
            </a:r>
          </a:p>
          <a:p>
            <a:pPr marL="396875" lvl="0" indent="-396875" defTabSz="914363">
              <a:lnSpc>
                <a:spcPct val="90000"/>
              </a:lnSpc>
              <a:spcBef>
                <a:spcPct val="20000"/>
              </a:spcBef>
              <a:buFont typeface="Arial" pitchFamily="34" charset="0"/>
              <a:buChar char="•"/>
            </a:pPr>
            <a:r>
              <a:rPr lang="en-US" sz="2800" dirty="0" smtClean="0">
                <a:solidFill>
                  <a:schemeClr val="tx1"/>
                </a:solidFill>
                <a:latin typeface="+mn-lt"/>
              </a:rPr>
              <a:t>Repository of requirements</a:t>
            </a:r>
          </a:p>
          <a:p>
            <a:pPr marL="396875" lvl="0" indent="-396875" defTabSz="914363">
              <a:lnSpc>
                <a:spcPct val="90000"/>
              </a:lnSpc>
              <a:spcBef>
                <a:spcPct val="20000"/>
              </a:spcBef>
              <a:buFont typeface="Arial" pitchFamily="34" charset="0"/>
              <a:buChar char="•"/>
            </a:pPr>
            <a:r>
              <a:rPr lang="en-US" sz="2800" dirty="0" smtClean="0">
                <a:solidFill>
                  <a:schemeClr val="tx1"/>
                </a:solidFill>
                <a:latin typeface="+mn-lt"/>
              </a:rPr>
              <a:t>Official plan of record</a:t>
            </a:r>
          </a:p>
          <a:p>
            <a:pPr marL="396875" lvl="0" indent="-396875" defTabSz="914363">
              <a:lnSpc>
                <a:spcPct val="90000"/>
              </a:lnSpc>
              <a:spcBef>
                <a:spcPct val="20000"/>
              </a:spcBef>
              <a:buFont typeface="Arial" pitchFamily="34" charset="0"/>
              <a:buChar char="•"/>
            </a:pPr>
            <a:r>
              <a:rPr lang="en-US" sz="2800" dirty="0" smtClean="0">
                <a:solidFill>
                  <a:schemeClr val="tx1"/>
                </a:solidFill>
                <a:latin typeface="+mn-lt"/>
              </a:rPr>
              <a:t>Searchable</a:t>
            </a:r>
          </a:p>
          <a:p>
            <a:pPr marL="396875" lvl="0" indent="-396875" defTabSz="914363">
              <a:lnSpc>
                <a:spcPct val="90000"/>
              </a:lnSpc>
              <a:spcBef>
                <a:spcPct val="20000"/>
              </a:spcBef>
              <a:buFont typeface="Arial" pitchFamily="34" charset="0"/>
              <a:buChar char="•"/>
            </a:pPr>
            <a:r>
              <a:rPr lang="en-US" sz="2800" dirty="0" smtClean="0">
                <a:solidFill>
                  <a:schemeClr val="tx1"/>
                </a:solidFill>
                <a:latin typeface="+mn-lt"/>
              </a:rPr>
              <a:t>Downloadable reports available</a:t>
            </a:r>
          </a:p>
          <a:p>
            <a:pPr marL="396875" lvl="0" indent="-396875" defTabSz="914363">
              <a:lnSpc>
                <a:spcPct val="90000"/>
              </a:lnSpc>
              <a:spcBef>
                <a:spcPct val="20000"/>
              </a:spcBef>
              <a:buFont typeface="Arial" pitchFamily="34" charset="0"/>
              <a:buChar char="•"/>
            </a:pPr>
            <a:r>
              <a:rPr lang="en-US" sz="2800" dirty="0" smtClean="0">
                <a:solidFill>
                  <a:schemeClr val="tx1"/>
                </a:solidFill>
                <a:latin typeface="+mn-lt"/>
              </a:rPr>
              <a:t>A place to provide specific feedback</a:t>
            </a:r>
          </a:p>
          <a:p>
            <a:pPr marL="396875" lvl="0" indent="-396875" defTabSz="914363">
              <a:lnSpc>
                <a:spcPct val="90000"/>
              </a:lnSpc>
              <a:spcBef>
                <a:spcPct val="20000"/>
              </a:spcBef>
              <a:buFont typeface="Arial" pitchFamily="34" charset="0"/>
              <a:buChar char="•"/>
            </a:pPr>
            <a:r>
              <a:rPr lang="en-US" sz="2800" dirty="0" smtClean="0">
                <a:solidFill>
                  <a:schemeClr val="tx1"/>
                </a:solidFill>
                <a:latin typeface="+mn-lt"/>
              </a:rPr>
              <a:t>Accessible through </a:t>
            </a:r>
            <a:r>
              <a:rPr lang="en-US" sz="3200" dirty="0" smtClean="0">
                <a:hlinkClick r:id="rId3"/>
              </a:rPr>
              <a:t>https://winqual.microsoft.com</a:t>
            </a:r>
            <a:r>
              <a:rPr lang="en-US" sz="3200" dirty="0" smtClean="0"/>
              <a:t> </a:t>
            </a:r>
            <a:endParaRPr lang="en-US" sz="3200" dirty="0" smtClean="0">
              <a:solidFill>
                <a:srgbClr val="FFC000"/>
              </a:solidFill>
            </a:endParaRPr>
          </a:p>
          <a:p>
            <a:pPr marL="396875" lvl="0" indent="-396875" defTabSz="914363">
              <a:lnSpc>
                <a:spcPct val="90000"/>
              </a:lnSpc>
              <a:spcBef>
                <a:spcPct val="20000"/>
              </a:spcBef>
              <a:buBlip>
                <a:blip r:embed="rId4"/>
              </a:buBlip>
            </a:pPr>
            <a:endParaRPr lang="en-US" sz="3200" dirty="0" smtClean="0"/>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a:xfrm>
            <a:off x="381000" y="1412875"/>
            <a:ext cx="8382000" cy="3053144"/>
          </a:xfrm>
        </p:spPr>
        <p:txBody>
          <a:bodyPr/>
          <a:lstStyle/>
          <a:p>
            <a:r>
              <a:rPr lang="en-US" dirty="0" smtClean="0"/>
              <a:t>Understand end-to-end Windows Logo Program for hardware</a:t>
            </a:r>
          </a:p>
          <a:p>
            <a:r>
              <a:rPr lang="en-US" dirty="0" smtClean="0"/>
              <a:t>How to access logo program requirements</a:t>
            </a:r>
          </a:p>
          <a:p>
            <a:r>
              <a:rPr lang="en-US" dirty="0" smtClean="0"/>
              <a:t>How to run tests and troubleshoot</a:t>
            </a:r>
          </a:p>
          <a:p>
            <a:r>
              <a:rPr lang="en-US" dirty="0" smtClean="0"/>
              <a:t>How to make a submission</a:t>
            </a:r>
          </a:p>
          <a:p>
            <a:r>
              <a:rPr lang="en-US" dirty="0" smtClean="0"/>
              <a:t>How to manage your submission</a:t>
            </a:r>
            <a:endParaRPr lang="en-US" dirty="0"/>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07996"/>
          </a:xfrm>
        </p:spPr>
        <p:txBody>
          <a:bodyPr>
            <a:noAutofit/>
          </a:bodyPr>
          <a:lstStyle/>
          <a:p>
            <a:r>
              <a:rPr sz="4800" dirty="0" smtClean="0"/>
              <a:t>Requirements Common to All Categories</a:t>
            </a:r>
          </a:p>
        </p:txBody>
      </p:sp>
      <p:sp>
        <p:nvSpPr>
          <p:cNvPr id="3" name="Text Placeholder 2"/>
          <p:cNvSpPr>
            <a:spLocks noGrp="1"/>
          </p:cNvSpPr>
          <p:nvPr>
            <p:ph type="body" sz="quarter" idx="10"/>
          </p:nvPr>
        </p:nvSpPr>
        <p:spPr>
          <a:xfrm>
            <a:off x="381000" y="1752600"/>
            <a:ext cx="8382000" cy="4979825"/>
          </a:xfrm>
        </p:spPr>
        <p:txBody>
          <a:bodyPr/>
          <a:lstStyle/>
          <a:p>
            <a:pPr lvl="0"/>
            <a:r>
              <a:rPr lang="en-US" dirty="0" smtClean="0"/>
              <a:t>Logo policy (</a:t>
            </a:r>
            <a:r>
              <a:rPr lang="en-US" sz="2800" dirty="0" smtClean="0"/>
              <a:t>POLICY</a:t>
            </a:r>
            <a:r>
              <a:rPr lang="en-US" dirty="0" smtClean="0"/>
              <a:t>)</a:t>
            </a:r>
          </a:p>
          <a:p>
            <a:pPr lvl="1"/>
            <a:r>
              <a:rPr lang="en-US" dirty="0" smtClean="0"/>
              <a:t>Governs the spirit of the program</a:t>
            </a:r>
          </a:p>
          <a:p>
            <a:pPr lvl="1"/>
            <a:r>
              <a:rPr lang="en-US" dirty="0" smtClean="0"/>
              <a:t>Applies across the board </a:t>
            </a:r>
          </a:p>
          <a:p>
            <a:pPr lvl="0"/>
            <a:r>
              <a:rPr lang="en-US" dirty="0" smtClean="0"/>
              <a:t>Device connectivity (</a:t>
            </a:r>
            <a:r>
              <a:rPr lang="en-US" sz="2800" dirty="0" smtClean="0"/>
              <a:t>CONNECT</a:t>
            </a:r>
            <a:r>
              <a:rPr lang="en-US" dirty="0" smtClean="0"/>
              <a:t>) </a:t>
            </a:r>
          </a:p>
          <a:p>
            <a:pPr lvl="1"/>
            <a:r>
              <a:rPr lang="en-US" dirty="0" smtClean="0"/>
              <a:t>Applies depending on the type of connectivity</a:t>
            </a:r>
          </a:p>
          <a:p>
            <a:pPr lvl="0"/>
            <a:r>
              <a:rPr lang="en-US" dirty="0" smtClean="0"/>
              <a:t>Device fundamentals (</a:t>
            </a:r>
            <a:r>
              <a:rPr lang="en-US" sz="2800" dirty="0" smtClean="0"/>
              <a:t>DEVFUND</a:t>
            </a:r>
            <a:r>
              <a:rPr lang="en-US" dirty="0" smtClean="0"/>
              <a:t>) </a:t>
            </a:r>
          </a:p>
          <a:p>
            <a:pPr lvl="1"/>
            <a:r>
              <a:rPr lang="en-US" dirty="0" smtClean="0"/>
              <a:t>Applies to all devices (external and internal)</a:t>
            </a:r>
          </a:p>
          <a:p>
            <a:pPr lvl="0"/>
            <a:r>
              <a:rPr lang="en-US" dirty="0" smtClean="0"/>
              <a:t>System fundamentals (</a:t>
            </a:r>
            <a:r>
              <a:rPr lang="en-US" sz="2800" dirty="0" smtClean="0"/>
              <a:t>SYSFUND</a:t>
            </a:r>
            <a:r>
              <a:rPr lang="en-US" dirty="0" smtClean="0"/>
              <a:t>)</a:t>
            </a:r>
          </a:p>
          <a:p>
            <a:pPr lvl="1"/>
            <a:r>
              <a:rPr lang="en-US" dirty="0" smtClean="0"/>
              <a:t>Applies to all PC systems</a:t>
            </a:r>
          </a:p>
          <a:p>
            <a:pPr lvl="0"/>
            <a:endParaRPr lang="en-US" dirty="0" smtClean="0"/>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63"/>
            <a:ext cx="8763000" cy="553998"/>
          </a:xfrm>
        </p:spPr>
        <p:txBody>
          <a:bodyPr>
            <a:noAutofit/>
          </a:bodyPr>
          <a:lstStyle/>
          <a:p>
            <a:r>
              <a:rPr dirty="0" smtClean="0"/>
              <a:t>System- and Device-Specific Requirements</a:t>
            </a:r>
            <a:endParaRPr lang="en-US" dirty="0"/>
          </a:p>
        </p:txBody>
      </p:sp>
      <p:graphicFrame>
        <p:nvGraphicFramePr>
          <p:cNvPr id="6" name="Content Placeholder 5"/>
          <p:cNvGraphicFramePr>
            <a:graphicFrameLocks noGrp="1"/>
          </p:cNvGraphicFramePr>
          <p:nvPr>
            <p:ph sz="half" idx="1"/>
          </p:nvPr>
        </p:nvGraphicFramePr>
        <p:xfrm>
          <a:off x="5263738" y="2760981"/>
          <a:ext cx="3108366" cy="3804907"/>
        </p:xfrm>
        <a:graphic>
          <a:graphicData uri="http://schemas.openxmlformats.org/drawingml/2006/table">
            <a:tbl>
              <a:tblPr firstRow="1" bandRow="1">
                <a:tableStyleId>{5C22544A-7EE6-4342-B048-85BDC9FD1C3A}</a:tableStyleId>
              </a:tblPr>
              <a:tblGrid>
                <a:gridCol w="3108366"/>
              </a:tblGrid>
              <a:tr h="373623">
                <a:tc>
                  <a:txBody>
                    <a:bodyPr/>
                    <a:lstStyle/>
                    <a:p>
                      <a:pPr lvl="0"/>
                      <a:r>
                        <a:rPr lang="en-US" sz="2000" dirty="0" smtClean="0"/>
                        <a:t>Device Groups</a:t>
                      </a:r>
                      <a:endParaRPr lang="en-US" sz="2000" dirty="0"/>
                    </a:p>
                  </a:txBody>
                  <a:tcPr/>
                </a:tc>
              </a:tr>
              <a:tr h="3408667">
                <a:tc>
                  <a:txBody>
                    <a:bodyPr/>
                    <a:lstStyle/>
                    <a:p>
                      <a:pPr lvl="0"/>
                      <a:r>
                        <a:rPr lang="en-US" sz="1800" dirty="0" smtClean="0"/>
                        <a:t>Audio Devices</a:t>
                      </a:r>
                    </a:p>
                    <a:p>
                      <a:pPr lvl="0"/>
                      <a:r>
                        <a:rPr lang="en-US" sz="1800" dirty="0" smtClean="0"/>
                        <a:t>Bus Controllers and Ports</a:t>
                      </a:r>
                    </a:p>
                    <a:p>
                      <a:pPr lvl="0"/>
                      <a:r>
                        <a:rPr lang="en-US" sz="1800" dirty="0" smtClean="0"/>
                        <a:t>Display Devices</a:t>
                      </a:r>
                    </a:p>
                    <a:p>
                      <a:pPr lvl="0"/>
                      <a:r>
                        <a:rPr lang="en-US" sz="1800" dirty="0" smtClean="0"/>
                        <a:t>Graphics Device</a:t>
                      </a:r>
                    </a:p>
                    <a:p>
                      <a:pPr lvl="0"/>
                      <a:r>
                        <a:rPr lang="en-US" sz="1800" dirty="0" smtClean="0"/>
                        <a:t>Imaging Devices</a:t>
                      </a:r>
                    </a:p>
                    <a:p>
                      <a:pPr lvl="0"/>
                      <a:r>
                        <a:rPr lang="en-US" sz="1800" dirty="0" smtClean="0"/>
                        <a:t>Input Devices</a:t>
                      </a:r>
                    </a:p>
                    <a:p>
                      <a:pPr lvl="0"/>
                      <a:r>
                        <a:rPr lang="en-US" sz="1800" dirty="0" smtClean="0"/>
                        <a:t>Modem</a:t>
                      </a:r>
                    </a:p>
                    <a:p>
                      <a:pPr lvl="0"/>
                      <a:r>
                        <a:rPr lang="en-US" sz="1800" dirty="0" smtClean="0"/>
                        <a:t>Network Devices</a:t>
                      </a:r>
                    </a:p>
                    <a:p>
                      <a:pPr lvl="0"/>
                      <a:r>
                        <a:rPr lang="en-US" sz="1800" dirty="0" smtClean="0"/>
                        <a:t>Networked Media Device</a:t>
                      </a:r>
                    </a:p>
                    <a:p>
                      <a:pPr lvl="0"/>
                      <a:r>
                        <a:rPr lang="en-US" sz="1800" dirty="0" smtClean="0"/>
                        <a:t>Portable Devices</a:t>
                      </a:r>
                    </a:p>
                    <a:p>
                      <a:pPr lvl="0"/>
                      <a:r>
                        <a:rPr lang="en-US" sz="1800" dirty="0" smtClean="0"/>
                        <a:t>Storage Devices</a:t>
                      </a:r>
                    </a:p>
                    <a:p>
                      <a:pPr lvl="0"/>
                      <a:r>
                        <a:rPr lang="en-US" sz="1800" dirty="0" smtClean="0"/>
                        <a:t>Streaming Media</a:t>
                      </a:r>
                    </a:p>
                  </a:txBody>
                  <a:tcPr/>
                </a:tc>
              </a:tr>
            </a:tbl>
          </a:graphicData>
        </a:graphic>
      </p:graphicFrame>
      <p:graphicFrame>
        <p:nvGraphicFramePr>
          <p:cNvPr id="4" name="Content Placeholder 6"/>
          <p:cNvGraphicFramePr>
            <a:graphicFrameLocks noGrp="1"/>
          </p:cNvGraphicFramePr>
          <p:nvPr>
            <p:ph sz="half" idx="2"/>
          </p:nvPr>
        </p:nvGraphicFramePr>
        <p:xfrm>
          <a:off x="689758" y="2832264"/>
          <a:ext cx="3276600" cy="2956560"/>
        </p:xfrm>
        <a:graphic>
          <a:graphicData uri="http://schemas.openxmlformats.org/drawingml/2006/table">
            <a:tbl>
              <a:tblPr firstRow="1" bandRow="1">
                <a:tableStyleId>{5C22544A-7EE6-4342-B048-85BDC9FD1C3A}</a:tableStyleId>
              </a:tblPr>
              <a:tblGrid>
                <a:gridCol w="3276600"/>
              </a:tblGrid>
              <a:tr h="370840">
                <a:tc>
                  <a:txBody>
                    <a:bodyPr/>
                    <a:lstStyle/>
                    <a:p>
                      <a:r>
                        <a:rPr lang="en-US" sz="2000" dirty="0" smtClean="0"/>
                        <a:t>Systems</a:t>
                      </a:r>
                      <a:r>
                        <a:rPr lang="en-US" sz="2000" baseline="0" dirty="0" smtClean="0"/>
                        <a:t> Requirements</a:t>
                      </a:r>
                      <a:endParaRPr lang="en-US" sz="2000" dirty="0"/>
                    </a:p>
                  </a:txBody>
                  <a:tcPr/>
                </a:tc>
              </a:tr>
              <a:tr h="370840">
                <a:tc>
                  <a:txBody>
                    <a:bodyPr/>
                    <a:lstStyle/>
                    <a:p>
                      <a:pPr lvl="0"/>
                      <a:r>
                        <a:rPr lang="en-US" sz="1800" dirty="0" smtClean="0"/>
                        <a:t>All-in-one PC</a:t>
                      </a:r>
                    </a:p>
                    <a:p>
                      <a:pPr lvl="0"/>
                      <a:r>
                        <a:rPr lang="en-US" sz="1800" dirty="0" smtClean="0"/>
                        <a:t>Client Device</a:t>
                      </a:r>
                    </a:p>
                    <a:p>
                      <a:pPr lvl="0"/>
                      <a:r>
                        <a:rPr lang="en-US" sz="1800" dirty="0" smtClean="0"/>
                        <a:t>Desktop PC</a:t>
                      </a:r>
                    </a:p>
                    <a:p>
                      <a:pPr lvl="0"/>
                      <a:r>
                        <a:rPr lang="en-US" sz="1800" dirty="0" smtClean="0"/>
                        <a:t>Mobile PC</a:t>
                      </a:r>
                    </a:p>
                    <a:p>
                      <a:pPr lvl="0"/>
                      <a:r>
                        <a:rPr lang="en-US" sz="1800" dirty="0" smtClean="0"/>
                        <a:t>Ultra-Mobile PC (UMPC)</a:t>
                      </a:r>
                    </a:p>
                    <a:p>
                      <a:pPr lvl="0"/>
                      <a:r>
                        <a:rPr lang="en-US" sz="1800" dirty="0" smtClean="0"/>
                        <a:t>Rack System </a:t>
                      </a:r>
                    </a:p>
                    <a:p>
                      <a:pPr lvl="0"/>
                      <a:r>
                        <a:rPr lang="en-US" sz="1800" dirty="0" smtClean="0"/>
                        <a:t>Server Device</a:t>
                      </a:r>
                    </a:p>
                    <a:p>
                      <a:pPr lvl="0"/>
                      <a:r>
                        <a:rPr lang="en-US" sz="1800" dirty="0" smtClean="0"/>
                        <a:t>Standalone Server</a:t>
                      </a:r>
                    </a:p>
                    <a:p>
                      <a:pPr lvl="0"/>
                      <a:r>
                        <a:rPr lang="en-US" sz="1800" dirty="0" smtClean="0"/>
                        <a:t>Windows Home Server</a:t>
                      </a:r>
                    </a:p>
                  </a:txBody>
                  <a:tcPr/>
                </a:tc>
              </a:tr>
            </a:tbl>
          </a:graphicData>
        </a:graphic>
      </p:graphicFrame>
      <p:pic>
        <p:nvPicPr>
          <p:cNvPr id="24580" name="Picture 4"/>
          <p:cNvPicPr>
            <a:picLocks noChangeAspect="1" noChangeArrowheads="1"/>
          </p:cNvPicPr>
          <p:nvPr/>
        </p:nvPicPr>
        <p:blipFill>
          <a:blip r:embed="rId3" cstate="print"/>
          <a:srcRect/>
          <a:stretch>
            <a:fillRect/>
          </a:stretch>
        </p:blipFill>
        <p:spPr bwMode="auto">
          <a:xfrm>
            <a:off x="1102425" y="1353786"/>
            <a:ext cx="1828800" cy="1434931"/>
          </a:xfrm>
          <a:prstGeom prst="rect">
            <a:avLst/>
          </a:prstGeom>
          <a:noFill/>
          <a:ln w="9525">
            <a:noFill/>
            <a:miter lim="800000"/>
            <a:headEnd/>
            <a:tailEnd/>
          </a:ln>
          <a:effectLst/>
        </p:spPr>
      </p:pic>
      <p:pic>
        <p:nvPicPr>
          <p:cNvPr id="24581" name="Picture 5"/>
          <p:cNvPicPr>
            <a:picLocks noChangeAspect="1" noChangeArrowheads="1"/>
          </p:cNvPicPr>
          <p:nvPr/>
        </p:nvPicPr>
        <p:blipFill>
          <a:blip r:embed="rId4" cstate="print"/>
          <a:srcRect/>
          <a:stretch>
            <a:fillRect/>
          </a:stretch>
        </p:blipFill>
        <p:spPr bwMode="auto">
          <a:xfrm>
            <a:off x="5783283" y="1068776"/>
            <a:ext cx="1828800" cy="1638796"/>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881" y="0"/>
            <a:ext cx="8561119" cy="979488"/>
          </a:xfrm>
        </p:spPr>
        <p:txBody>
          <a:bodyPr>
            <a:noAutofit/>
          </a:bodyPr>
          <a:lstStyle/>
          <a:p>
            <a:pPr>
              <a:defRPr/>
            </a:pPr>
            <a:r>
              <a:rPr lang="en-US" sz="4000" dirty="0" smtClean="0">
                <a:latin typeface="+mj-lt"/>
              </a:rPr>
              <a:t>System Form Factors For Windows Vista</a:t>
            </a:r>
            <a:endParaRPr lang="en-US" sz="4000" dirty="0">
              <a:latin typeface="+mj-lt"/>
            </a:endParaRPr>
          </a:p>
        </p:txBody>
      </p:sp>
      <p:graphicFrame>
        <p:nvGraphicFramePr>
          <p:cNvPr id="4" name="Table 3"/>
          <p:cNvGraphicFramePr>
            <a:graphicFrameLocks noGrp="1"/>
          </p:cNvGraphicFramePr>
          <p:nvPr/>
        </p:nvGraphicFramePr>
        <p:xfrm>
          <a:off x="228600" y="1321000"/>
          <a:ext cx="8686800" cy="4770441"/>
        </p:xfrm>
        <a:graphic>
          <a:graphicData uri="http://schemas.openxmlformats.org/drawingml/2006/table">
            <a:tbl>
              <a:tblPr firstCol="1" bandRow="1">
                <a:tableStyleId>{00A15C55-8517-42AA-B614-E9B94910E393}</a:tableStyleId>
              </a:tblPr>
              <a:tblGrid>
                <a:gridCol w="1435100"/>
                <a:gridCol w="7251700"/>
              </a:tblGrid>
              <a:tr h="1376152">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u="none" strike="noStrike" cap="none" normalizeH="0" baseline="0" dirty="0" smtClean="0">
                          <a:ln>
                            <a:noFill/>
                          </a:ln>
                          <a:effectLst/>
                        </a:rPr>
                        <a:t>Desktop</a:t>
                      </a:r>
                      <a:endParaRPr kumimoji="0" lang="en-US" sz="2000" b="0" i="0" u="none" strike="noStrike" cap="none" normalizeH="0" baseline="0" dirty="0" smtClean="0">
                        <a:ln>
                          <a:noFill/>
                        </a:ln>
                        <a:solidFill>
                          <a:schemeClr val="tx1"/>
                        </a:solidFill>
                        <a:effectLst/>
                        <a:latin typeface="Arial" pitchFamily="34" charset="0"/>
                        <a:ea typeface="MS Mincho" pitchFamily="49" charset="-128"/>
                        <a:cs typeface="Arial" pitchFamily="34" charset="0"/>
                      </a:endParaRPr>
                    </a:p>
                  </a:txBody>
                  <a:tcPr marL="68729" marR="68729" marT="0" marB="0" anchor="ctr" horzOverflow="overflow"/>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sz="1800" dirty="0" smtClean="0"/>
                        <a:t>A </a:t>
                      </a:r>
                      <a:r>
                        <a:rPr lang="en-US" sz="1800" dirty="0" err="1" smtClean="0"/>
                        <a:t>uniprocessor</a:t>
                      </a:r>
                      <a:r>
                        <a:rPr lang="en-US" sz="1800" dirty="0" smtClean="0"/>
                        <a:t> or multiprocessor system that requires AC power for continuous operation. A desktop system does not include attached peripherals such as mouse devices, monitors, keyboards, or printers.</a:t>
                      </a:r>
                      <a:endParaRPr kumimoji="0" lang="en-US" sz="1800" b="0" i="0" u="none" strike="noStrike" cap="none" normalizeH="0" baseline="0" dirty="0" smtClean="0">
                        <a:ln>
                          <a:noFill/>
                        </a:ln>
                        <a:solidFill>
                          <a:schemeClr val="tx1"/>
                        </a:solidFill>
                        <a:effectLst/>
                        <a:latin typeface="Arial" pitchFamily="34" charset="0"/>
                        <a:ea typeface="MS Mincho" pitchFamily="49" charset="-128"/>
                        <a:cs typeface="Arial" pitchFamily="34" charset="0"/>
                      </a:endParaRPr>
                    </a:p>
                  </a:txBody>
                  <a:tcPr marL="68729" marR="68729" marT="0" marB="0" anchor="ctr" horzOverflow="overflow"/>
                </a:tc>
              </a:tr>
              <a:tr h="1229057">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u="none" strike="noStrike" cap="none" normalizeH="0" baseline="0" dirty="0" smtClean="0">
                          <a:ln>
                            <a:noFill/>
                          </a:ln>
                          <a:effectLst/>
                        </a:rPr>
                        <a:t>All-in-One </a:t>
                      </a:r>
                      <a:endParaRPr kumimoji="0" lang="en-US" sz="2000" b="0" i="0" u="none" strike="noStrike" cap="none" normalizeH="0" baseline="0" dirty="0" smtClean="0">
                        <a:ln>
                          <a:noFill/>
                        </a:ln>
                        <a:solidFill>
                          <a:schemeClr val="tx1"/>
                        </a:solidFill>
                        <a:effectLst/>
                        <a:latin typeface="Arial" pitchFamily="34" charset="0"/>
                        <a:ea typeface="MS Mincho" pitchFamily="49" charset="-128"/>
                        <a:cs typeface="Arial" pitchFamily="34" charset="0"/>
                      </a:endParaRPr>
                    </a:p>
                  </a:txBody>
                  <a:tcPr marL="68729" marR="68729" marT="0" marB="0" anchor="ctr" horzOverflow="overflow"/>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sz="1800" dirty="0" smtClean="0"/>
                        <a:t>A </a:t>
                      </a:r>
                      <a:r>
                        <a:rPr lang="en-US" sz="1800" dirty="0" err="1" smtClean="0"/>
                        <a:t>uniprocessor</a:t>
                      </a:r>
                      <a:r>
                        <a:rPr lang="en-US" sz="1800" dirty="0" smtClean="0"/>
                        <a:t> or multiprocessor system that has a permanently attached integrated display. This is a fixed form factor desktop system that typically includes integrated components based out of mobile hardware designs.</a:t>
                      </a:r>
                      <a:endParaRPr kumimoji="0" lang="en-US" sz="1800" b="0" i="0" u="none" strike="noStrike" cap="none" normalizeH="0" baseline="0" dirty="0" smtClean="0">
                        <a:ln>
                          <a:noFill/>
                        </a:ln>
                        <a:solidFill>
                          <a:schemeClr val="tx1"/>
                        </a:solidFill>
                        <a:effectLst/>
                        <a:latin typeface="Arial" pitchFamily="34" charset="0"/>
                        <a:ea typeface="MS Mincho" pitchFamily="49" charset="-128"/>
                        <a:cs typeface="Arial" pitchFamily="34" charset="0"/>
                      </a:endParaRPr>
                    </a:p>
                  </a:txBody>
                  <a:tcPr marL="68729" marR="68729" marT="0" marB="0" anchor="ctr" horzOverflow="overflow"/>
                </a:tc>
              </a:tr>
              <a:tr h="1480752">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u="none" strike="noStrike" cap="none" normalizeH="0" baseline="0" dirty="0" smtClean="0">
                          <a:ln>
                            <a:noFill/>
                          </a:ln>
                          <a:effectLst/>
                        </a:rPr>
                        <a:t>Mobile</a:t>
                      </a:r>
                      <a:endParaRPr kumimoji="0" lang="en-US" sz="2000" b="0" i="0" u="none" strike="noStrike" cap="none" normalizeH="0" baseline="0" dirty="0" smtClean="0">
                        <a:ln>
                          <a:noFill/>
                        </a:ln>
                        <a:solidFill>
                          <a:schemeClr val="tx1"/>
                        </a:solidFill>
                        <a:effectLst/>
                        <a:latin typeface="Arial" pitchFamily="34" charset="0"/>
                        <a:ea typeface="MS Mincho" pitchFamily="49" charset="-128"/>
                        <a:cs typeface="Arial" pitchFamily="34" charset="0"/>
                      </a:endParaRPr>
                    </a:p>
                  </a:txBody>
                  <a:tcPr marL="68729" marR="68729" marT="0" marB="0" anchor="ctr" horzOverflow="overflow"/>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sz="1800" dirty="0" smtClean="0"/>
                        <a:t>A </a:t>
                      </a:r>
                      <a:r>
                        <a:rPr lang="en-US" sz="1800" dirty="0" err="1" smtClean="0"/>
                        <a:t>uniprocessor</a:t>
                      </a:r>
                      <a:r>
                        <a:rPr lang="en-US" sz="1800" dirty="0" smtClean="0"/>
                        <a:t> or multiprocessor system that can be physically carried, has integrated display and input devices, and has a battery that can provide continuous operation when not plugged in.</a:t>
                      </a:r>
                      <a:endParaRPr kumimoji="0" lang="en-US" sz="1800" b="0" i="0" u="none" strike="noStrike" cap="none" normalizeH="0" baseline="0" dirty="0" smtClean="0">
                        <a:ln>
                          <a:noFill/>
                        </a:ln>
                        <a:solidFill>
                          <a:schemeClr val="tx1"/>
                        </a:solidFill>
                        <a:effectLst/>
                        <a:latin typeface="Arial" pitchFamily="34" charset="0"/>
                        <a:ea typeface="MS Mincho" pitchFamily="49" charset="-128"/>
                        <a:cs typeface="Arial" pitchFamily="34" charset="0"/>
                      </a:endParaRPr>
                    </a:p>
                  </a:txBody>
                  <a:tcPr marL="68729" marR="68729" marT="0" marB="0" anchor="ctr" horzOverflow="overflow"/>
                </a:tc>
              </a:tr>
              <a:tr h="68448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u="none" strike="noStrike" cap="none" normalizeH="0" baseline="0" dirty="0" smtClean="0">
                          <a:ln>
                            <a:noFill/>
                          </a:ln>
                          <a:effectLst/>
                        </a:rPr>
                        <a:t>Ultra Mobile</a:t>
                      </a:r>
                      <a:endParaRPr kumimoji="0" lang="en-US" sz="2000" b="0" i="0" u="none" strike="noStrike" cap="none" normalizeH="0" baseline="0" dirty="0" smtClean="0">
                        <a:ln>
                          <a:noFill/>
                        </a:ln>
                        <a:solidFill>
                          <a:schemeClr val="tx1"/>
                        </a:solidFill>
                        <a:effectLst/>
                        <a:latin typeface="Arial" pitchFamily="34" charset="0"/>
                        <a:ea typeface="MS Mincho" pitchFamily="49" charset="-128"/>
                        <a:cs typeface="Arial" pitchFamily="34" charset="0"/>
                      </a:endParaRPr>
                    </a:p>
                  </a:txBody>
                  <a:tcPr marL="68729" marR="68729" marT="0" marB="0" anchor="ctr" horzOverflow="overflow"/>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sz="1800" dirty="0" smtClean="0"/>
                        <a:t>A mobile system that weighs less than 2.5 pounds or 1.134 kg in the standard configuration and has a 7-inch or smaller screen size.</a:t>
                      </a:r>
                      <a:endParaRPr kumimoji="0" lang="en-US" sz="1800" u="none" strike="noStrike" cap="none" normalizeH="0" baseline="0" dirty="0" smtClean="0">
                        <a:ln>
                          <a:noFill/>
                        </a:ln>
                        <a:effectLst/>
                        <a:latin typeface="Arial" pitchFamily="34" charset="0"/>
                        <a:cs typeface="Arial" pitchFamily="34" charset="0"/>
                      </a:endParaRPr>
                    </a:p>
                  </a:txBody>
                  <a:tcPr marL="68729" marR="68729" marT="0" marB="0" anchor="ctr" horzOverflow="overflow"/>
                </a:tc>
              </a:tr>
            </a:tbl>
          </a:graphicData>
        </a:graphic>
      </p:graphicFrame>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8130" y="130625"/>
            <a:ext cx="8823366" cy="979488"/>
          </a:xfrm>
        </p:spPr>
        <p:txBody>
          <a:bodyPr>
            <a:noAutofit/>
          </a:bodyPr>
          <a:lstStyle/>
          <a:p>
            <a:pPr>
              <a:defRPr/>
            </a:pPr>
            <a:r>
              <a:rPr lang="en-US" dirty="0" smtClean="0">
                <a:latin typeface="+mj-lt"/>
              </a:rPr>
              <a:t>System Form Factors For Windows 7</a:t>
            </a:r>
            <a:endParaRPr lang="en-US" dirty="0">
              <a:latin typeface="+mj-lt"/>
            </a:endParaRPr>
          </a:p>
        </p:txBody>
      </p:sp>
      <p:graphicFrame>
        <p:nvGraphicFramePr>
          <p:cNvPr id="4" name="Table 3"/>
          <p:cNvGraphicFramePr>
            <a:graphicFrameLocks noGrp="1"/>
          </p:cNvGraphicFramePr>
          <p:nvPr/>
        </p:nvGraphicFramePr>
        <p:xfrm>
          <a:off x="228600" y="1463500"/>
          <a:ext cx="8686800" cy="4770441"/>
        </p:xfrm>
        <a:graphic>
          <a:graphicData uri="http://schemas.openxmlformats.org/drawingml/2006/table">
            <a:tbl>
              <a:tblPr firstCol="1" bandRow="1">
                <a:tableStyleId>{00A15C55-8517-42AA-B614-E9B94910E393}</a:tableStyleId>
              </a:tblPr>
              <a:tblGrid>
                <a:gridCol w="1435100"/>
                <a:gridCol w="7251700"/>
              </a:tblGrid>
              <a:tr h="1376152">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u="none" strike="noStrike" cap="none" normalizeH="0" baseline="0" dirty="0" smtClean="0">
                          <a:ln>
                            <a:noFill/>
                          </a:ln>
                          <a:effectLst/>
                        </a:rPr>
                        <a:t>Desktop</a:t>
                      </a:r>
                      <a:endParaRPr kumimoji="0" lang="en-US" sz="2000" b="0" i="0" u="none" strike="noStrike" cap="none" normalizeH="0" baseline="0" dirty="0" smtClean="0">
                        <a:ln>
                          <a:noFill/>
                        </a:ln>
                        <a:solidFill>
                          <a:schemeClr val="tx1"/>
                        </a:solidFill>
                        <a:effectLst/>
                        <a:latin typeface="Arial" pitchFamily="34" charset="0"/>
                        <a:ea typeface="MS Mincho" pitchFamily="49" charset="-128"/>
                        <a:cs typeface="Arial" pitchFamily="34" charset="0"/>
                      </a:endParaRPr>
                    </a:p>
                  </a:txBody>
                  <a:tcPr marL="68729" marR="68729" marT="0" marB="0" anchor="ctr" horzOverflow="overflow"/>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sz="1800" kern="1200" dirty="0" smtClean="0">
                          <a:solidFill>
                            <a:sysClr val="windowText" lastClr="000000"/>
                          </a:solidFill>
                        </a:rPr>
                        <a:t>A </a:t>
                      </a:r>
                      <a:r>
                        <a:rPr lang="en-US" sz="1800" kern="1200" dirty="0" err="1" smtClean="0">
                          <a:solidFill>
                            <a:sysClr val="windowText" lastClr="000000"/>
                          </a:solidFill>
                        </a:rPr>
                        <a:t>uniprocessor</a:t>
                      </a:r>
                      <a:r>
                        <a:rPr lang="en-US" sz="1800" kern="1200" dirty="0" smtClean="0">
                          <a:solidFill>
                            <a:sysClr val="windowText" lastClr="000000"/>
                          </a:solidFill>
                        </a:rPr>
                        <a:t> or multiprocessor system that requires AC power for continuous operation. A desktop system does not include attached peripherals such as mouse devices, monitors, keyboards, or printers.</a:t>
                      </a:r>
                      <a:endParaRPr lang="en-US" sz="1800" kern="1200" dirty="0" smtClean="0">
                        <a:solidFill>
                          <a:sysClr val="windowText" lastClr="000000"/>
                        </a:solidFill>
                        <a:latin typeface="Arial" pitchFamily="34" charset="0"/>
                        <a:ea typeface="+mn-ea"/>
                        <a:cs typeface="Arial" pitchFamily="34" charset="0"/>
                      </a:endParaRPr>
                    </a:p>
                  </a:txBody>
                  <a:tcPr marL="68729" marR="68729" marT="0" marB="0" anchor="ctr" horzOverflow="overflow">
                    <a:solidFill>
                      <a:schemeClr val="accent4"/>
                    </a:solidFill>
                  </a:tcPr>
                </a:tc>
              </a:tr>
              <a:tr h="1229057">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u="none" strike="noStrike" cap="none" normalizeH="0" baseline="0" dirty="0" smtClean="0">
                          <a:ln>
                            <a:noFill/>
                          </a:ln>
                          <a:effectLst/>
                        </a:rPr>
                        <a:t>All-in-One </a:t>
                      </a:r>
                      <a:endParaRPr kumimoji="0" lang="en-US" sz="2000" b="0" i="0" u="none" strike="noStrike" cap="none" normalizeH="0" baseline="0" dirty="0" smtClean="0">
                        <a:ln>
                          <a:noFill/>
                        </a:ln>
                        <a:solidFill>
                          <a:schemeClr val="tx1"/>
                        </a:solidFill>
                        <a:effectLst/>
                        <a:latin typeface="Arial" pitchFamily="34" charset="0"/>
                        <a:ea typeface="MS Mincho" pitchFamily="49" charset="-128"/>
                        <a:cs typeface="Arial" pitchFamily="34" charset="0"/>
                      </a:endParaRPr>
                    </a:p>
                  </a:txBody>
                  <a:tcPr marL="68729" marR="68729" marT="0" marB="0" anchor="ctr" horzOverflow="overflow"/>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sz="1800" kern="1200" dirty="0" smtClean="0">
                          <a:solidFill>
                            <a:sysClr val="windowText" lastClr="000000"/>
                          </a:solidFill>
                        </a:rPr>
                        <a:t>A </a:t>
                      </a:r>
                      <a:r>
                        <a:rPr lang="en-US" sz="1800" kern="1200" dirty="0" err="1" smtClean="0">
                          <a:solidFill>
                            <a:sysClr val="windowText" lastClr="000000"/>
                          </a:solidFill>
                        </a:rPr>
                        <a:t>uniprocessor</a:t>
                      </a:r>
                      <a:r>
                        <a:rPr lang="en-US" sz="1800" kern="1200" dirty="0" smtClean="0">
                          <a:solidFill>
                            <a:sysClr val="windowText" lastClr="000000"/>
                          </a:solidFill>
                        </a:rPr>
                        <a:t> or multiprocessor system that has a permanently attached integrated display. This is a fixed form factor desktop system that typically includes integrated components based out of mobile hardware designs.</a:t>
                      </a:r>
                      <a:endParaRPr lang="en-US" sz="1800" kern="1200" dirty="0" smtClean="0">
                        <a:solidFill>
                          <a:sysClr val="windowText" lastClr="000000"/>
                        </a:solidFill>
                        <a:latin typeface="Arial" pitchFamily="34" charset="0"/>
                        <a:ea typeface="+mn-ea"/>
                        <a:cs typeface="Arial" pitchFamily="34" charset="0"/>
                      </a:endParaRPr>
                    </a:p>
                  </a:txBody>
                  <a:tcPr marL="68729" marR="68729" marT="0" marB="0" anchor="ctr" horzOverflow="overflow">
                    <a:solidFill>
                      <a:schemeClr val="accent4"/>
                    </a:solidFill>
                  </a:tcPr>
                </a:tc>
              </a:tr>
              <a:tr h="1480752">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u="none" strike="noStrike" cap="none" normalizeH="0" baseline="0" dirty="0" smtClean="0">
                          <a:ln>
                            <a:noFill/>
                          </a:ln>
                          <a:effectLst/>
                        </a:rPr>
                        <a:t>Mobile</a:t>
                      </a:r>
                      <a:endParaRPr kumimoji="0" lang="en-US" sz="2000" b="0" i="0" u="none" strike="noStrike" cap="none" normalizeH="0" baseline="0" dirty="0" smtClean="0">
                        <a:ln>
                          <a:noFill/>
                        </a:ln>
                        <a:solidFill>
                          <a:schemeClr val="tx1"/>
                        </a:solidFill>
                        <a:effectLst/>
                        <a:latin typeface="Arial" pitchFamily="34" charset="0"/>
                        <a:ea typeface="MS Mincho" pitchFamily="49" charset="-128"/>
                        <a:cs typeface="Arial" pitchFamily="34" charset="0"/>
                      </a:endParaRPr>
                    </a:p>
                  </a:txBody>
                  <a:tcPr marL="68729" marR="68729" marT="0" marB="0" anchor="ctr" horzOverflow="overflow"/>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sz="1800" kern="1200" dirty="0" smtClean="0">
                          <a:solidFill>
                            <a:sysClr val="windowText" lastClr="000000"/>
                          </a:solidFill>
                        </a:rPr>
                        <a:t>A </a:t>
                      </a:r>
                      <a:r>
                        <a:rPr lang="en-US" sz="1800" kern="1200" dirty="0" err="1" smtClean="0">
                          <a:solidFill>
                            <a:sysClr val="windowText" lastClr="000000"/>
                          </a:solidFill>
                        </a:rPr>
                        <a:t>uniprocessor</a:t>
                      </a:r>
                      <a:r>
                        <a:rPr lang="en-US" sz="1800" kern="1200" dirty="0" smtClean="0">
                          <a:solidFill>
                            <a:sysClr val="windowText" lastClr="000000"/>
                          </a:solidFill>
                        </a:rPr>
                        <a:t> or multiprocessor system that can be physically carried, has integrated display and input devices, and has a battery that can provide continuous operation when not plugged in.</a:t>
                      </a:r>
                      <a:endParaRPr lang="en-US" sz="1800" kern="1200" dirty="0" smtClean="0">
                        <a:solidFill>
                          <a:sysClr val="windowText" lastClr="000000"/>
                        </a:solidFill>
                        <a:latin typeface="Arial" pitchFamily="34" charset="0"/>
                        <a:ea typeface="+mn-ea"/>
                        <a:cs typeface="Arial" pitchFamily="34" charset="0"/>
                      </a:endParaRPr>
                    </a:p>
                  </a:txBody>
                  <a:tcPr marL="68729" marR="68729" marT="0" marB="0" anchor="ctr" horzOverflow="overflow">
                    <a:solidFill>
                      <a:schemeClr val="accent4"/>
                    </a:solidFill>
                  </a:tcPr>
                </a:tc>
              </a:tr>
              <a:tr h="68448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u="none" strike="noStrike" cap="none" normalizeH="0" baseline="0" dirty="0" smtClean="0">
                          <a:ln>
                            <a:noFill/>
                          </a:ln>
                          <a:effectLst/>
                        </a:rPr>
                        <a:t>Ultra Mobile</a:t>
                      </a:r>
                      <a:endParaRPr kumimoji="0" lang="en-US" sz="2000" b="0" i="0" u="none" strike="noStrike" cap="none" normalizeH="0" baseline="0" dirty="0" smtClean="0">
                        <a:ln>
                          <a:noFill/>
                        </a:ln>
                        <a:solidFill>
                          <a:schemeClr val="tx1"/>
                        </a:solidFill>
                        <a:effectLst/>
                        <a:latin typeface="Arial" pitchFamily="34" charset="0"/>
                        <a:ea typeface="MS Mincho" pitchFamily="49" charset="-128"/>
                        <a:cs typeface="Arial" pitchFamily="34" charset="0"/>
                      </a:endParaRPr>
                    </a:p>
                  </a:txBody>
                  <a:tcPr marL="68729" marR="68729" marT="0" marB="0" anchor="ctr" horzOverflow="overflow"/>
                </a:tc>
                <a:tc>
                  <a:txBody>
                    <a:bodyPr/>
                    <a:lstStyle/>
                    <a:p>
                      <a:r>
                        <a:rPr lang="en-US" sz="1800" kern="1200" dirty="0" smtClean="0"/>
                        <a:t>A mobile system that has a 10.2-inch or smaller screen size.</a:t>
                      </a:r>
                      <a:endParaRPr lang="en-US" sz="1800" kern="1200" dirty="0" smtClean="0">
                        <a:solidFill>
                          <a:schemeClr val="dk1"/>
                        </a:solidFill>
                        <a:latin typeface="Arial" pitchFamily="34" charset="0"/>
                        <a:ea typeface="+mn-ea"/>
                        <a:cs typeface="Arial" pitchFamily="34" charset="0"/>
                      </a:endParaRPr>
                    </a:p>
                  </a:txBody>
                  <a:tcPr marL="68729" marR="68729" marT="0" marB="0" anchor="ctr" horzOverflow="overflow"/>
                </a:tc>
              </a:tr>
            </a:tbl>
          </a:graphicData>
        </a:graphic>
      </p:graphicFrame>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763000" cy="979488"/>
          </a:xfrm>
        </p:spPr>
        <p:txBody>
          <a:bodyPr>
            <a:noAutofit/>
          </a:bodyPr>
          <a:lstStyle/>
          <a:p>
            <a:pPr>
              <a:defRPr/>
            </a:pPr>
            <a:r>
              <a:rPr lang="en-US" dirty="0" smtClean="0">
                <a:latin typeface="+mn-lt"/>
              </a:rPr>
              <a:t>Windows Logo Program for Hardware: Requirement</a:t>
            </a:r>
            <a:r>
              <a:rPr lang="ru-RU" dirty="0" smtClean="0">
                <a:latin typeface="+mn-lt"/>
              </a:rPr>
              <a:t> </a:t>
            </a:r>
            <a:r>
              <a:rPr lang="en-US" dirty="0" smtClean="0">
                <a:latin typeface="+mn-lt"/>
              </a:rPr>
              <a:t>Lists</a:t>
            </a:r>
            <a:endParaRPr lang="en-US" dirty="0">
              <a:latin typeface="+mn-lt"/>
            </a:endParaRPr>
          </a:p>
        </p:txBody>
      </p:sp>
      <p:sp>
        <p:nvSpPr>
          <p:cNvPr id="17411" name="Text Placeholder 2"/>
          <p:cNvSpPr>
            <a:spLocks noGrp="1"/>
          </p:cNvSpPr>
          <p:nvPr>
            <p:ph type="body" idx="1"/>
          </p:nvPr>
        </p:nvSpPr>
        <p:spPr>
          <a:xfrm>
            <a:off x="228600" y="1447800"/>
            <a:ext cx="8763000" cy="5059363"/>
          </a:xfrm>
        </p:spPr>
        <p:txBody>
          <a:bodyPr>
            <a:normAutofit fontScale="77500" lnSpcReduction="20000"/>
          </a:bodyPr>
          <a:lstStyle/>
          <a:p>
            <a:pPr>
              <a:lnSpc>
                <a:spcPct val="120000"/>
              </a:lnSpc>
              <a:defRPr/>
            </a:pPr>
            <a:r>
              <a:rPr lang="en-US" sz="2800" dirty="0" err="1" smtClean="0">
                <a:latin typeface="+mn-lt"/>
              </a:rPr>
              <a:t>LogoPoint</a:t>
            </a:r>
            <a:r>
              <a:rPr lang="en-US" sz="2800" dirty="0" smtClean="0">
                <a:latin typeface="+mn-lt"/>
              </a:rPr>
              <a:t> database:</a:t>
            </a:r>
          </a:p>
          <a:p>
            <a:pPr>
              <a:lnSpc>
                <a:spcPct val="120000"/>
              </a:lnSpc>
              <a:buFont typeface="Wingdings 2" pitchFamily="18" charset="2"/>
              <a:buNone/>
              <a:defRPr/>
            </a:pPr>
            <a:r>
              <a:rPr lang="en-US" sz="2800" dirty="0" smtClean="0">
                <a:latin typeface="+mn-lt"/>
              </a:rPr>
              <a:t>	</a:t>
            </a:r>
            <a:r>
              <a:rPr lang="en-US" sz="2800" u="sng" dirty="0" smtClean="0">
                <a:latin typeface="+mn-lt"/>
                <a:hlinkClick r:id="rId3"/>
              </a:rPr>
              <a:t>http://winqual.microsoft.com</a:t>
            </a:r>
            <a:r>
              <a:rPr lang="en-US" sz="2800" dirty="0" smtClean="0">
                <a:latin typeface="+mn-lt"/>
              </a:rPr>
              <a:t> -&gt; Member Sign In -&gt; </a:t>
            </a:r>
            <a:r>
              <a:rPr lang="en-US" sz="2800" dirty="0" err="1" smtClean="0">
                <a:latin typeface="+mn-lt"/>
              </a:rPr>
              <a:t>LogoPoint</a:t>
            </a:r>
            <a:r>
              <a:rPr lang="en-US" sz="2800" dirty="0" smtClean="0">
                <a:latin typeface="+mn-lt"/>
              </a:rPr>
              <a:t> Home -&gt; Requirements</a:t>
            </a:r>
            <a:endParaRPr lang="ru-RU" sz="2800" dirty="0" smtClean="0">
              <a:latin typeface="+mn-lt"/>
            </a:endParaRPr>
          </a:p>
          <a:p>
            <a:pPr>
              <a:lnSpc>
                <a:spcPct val="120000"/>
              </a:lnSpc>
              <a:buFont typeface="Wingdings 2" pitchFamily="18" charset="2"/>
              <a:buNone/>
              <a:defRPr/>
            </a:pPr>
            <a:r>
              <a:rPr lang="en-US" sz="2800" dirty="0" smtClean="0">
                <a:latin typeface="+mn-lt"/>
              </a:rPr>
              <a:t>or</a:t>
            </a:r>
          </a:p>
          <a:p>
            <a:pPr>
              <a:lnSpc>
                <a:spcPct val="120000"/>
              </a:lnSpc>
              <a:defRPr/>
            </a:pPr>
            <a:r>
              <a:rPr lang="en-US" sz="2800" dirty="0" smtClean="0">
                <a:latin typeface="+mn-lt"/>
              </a:rPr>
              <a:t>LogoPoint database snapshots: </a:t>
            </a:r>
            <a:r>
              <a:rPr lang="en-US" sz="2800" dirty="0" smtClean="0">
                <a:latin typeface="+mn-lt"/>
                <a:hlinkClick r:id="rId4"/>
              </a:rPr>
              <a:t>http</a:t>
            </a:r>
            <a:r>
              <a:rPr lang="ru-RU" sz="2800" dirty="0" smtClean="0">
                <a:latin typeface="+mn-lt"/>
                <a:hlinkClick r:id="rId4"/>
              </a:rPr>
              <a:t>://</a:t>
            </a:r>
            <a:r>
              <a:rPr lang="en-US" sz="2800" dirty="0" smtClean="0">
                <a:latin typeface="+mn-lt"/>
                <a:hlinkClick r:id="rId4"/>
              </a:rPr>
              <a:t>www</a:t>
            </a:r>
            <a:r>
              <a:rPr lang="ru-RU" sz="2800" dirty="0" smtClean="0">
                <a:latin typeface="+mn-lt"/>
                <a:hlinkClick r:id="rId4"/>
              </a:rPr>
              <a:t>.</a:t>
            </a:r>
            <a:r>
              <a:rPr lang="en-US" sz="2800" dirty="0" err="1" smtClean="0">
                <a:latin typeface="+mn-lt"/>
                <a:hlinkClick r:id="rId4"/>
              </a:rPr>
              <a:t>microsoft</a:t>
            </a:r>
            <a:r>
              <a:rPr lang="ru-RU" sz="2800" dirty="0" smtClean="0">
                <a:latin typeface="+mn-lt"/>
                <a:hlinkClick r:id="rId4"/>
              </a:rPr>
              <a:t>.</a:t>
            </a:r>
            <a:r>
              <a:rPr lang="en-US" sz="2800" dirty="0" smtClean="0">
                <a:latin typeface="+mn-lt"/>
                <a:hlinkClick r:id="rId4"/>
              </a:rPr>
              <a:t>com</a:t>
            </a:r>
            <a:r>
              <a:rPr lang="ru-RU" sz="2800" dirty="0" smtClean="0">
                <a:latin typeface="+mn-lt"/>
                <a:hlinkClick r:id="rId4"/>
              </a:rPr>
              <a:t>/</a:t>
            </a:r>
            <a:r>
              <a:rPr lang="en-US" sz="2800" dirty="0" err="1" smtClean="0">
                <a:latin typeface="+mn-lt"/>
                <a:hlinkClick r:id="rId4"/>
              </a:rPr>
              <a:t>whdc</a:t>
            </a:r>
            <a:r>
              <a:rPr lang="ru-RU" sz="2800" dirty="0" smtClean="0">
                <a:latin typeface="+mn-lt"/>
                <a:hlinkClick r:id="rId4"/>
              </a:rPr>
              <a:t>/</a:t>
            </a:r>
            <a:r>
              <a:rPr lang="en-US" sz="2800" dirty="0" err="1" smtClean="0">
                <a:latin typeface="+mn-lt"/>
                <a:hlinkClick r:id="rId4"/>
              </a:rPr>
              <a:t>winlogo</a:t>
            </a:r>
            <a:r>
              <a:rPr lang="ru-RU" sz="2800" dirty="0" smtClean="0">
                <a:latin typeface="+mn-lt"/>
                <a:hlinkClick r:id="rId4"/>
              </a:rPr>
              <a:t>/</a:t>
            </a:r>
            <a:r>
              <a:rPr lang="en-US" sz="2800" dirty="0" err="1" smtClean="0">
                <a:latin typeface="+mn-lt"/>
                <a:hlinkClick r:id="rId4"/>
              </a:rPr>
              <a:t>hwrequirements</a:t>
            </a:r>
            <a:r>
              <a:rPr lang="ru-RU" sz="2800" dirty="0" smtClean="0">
                <a:latin typeface="+mn-lt"/>
                <a:hlinkClick r:id="rId4"/>
              </a:rPr>
              <a:t>.</a:t>
            </a:r>
            <a:r>
              <a:rPr lang="en-US" sz="2800" dirty="0" err="1" smtClean="0">
                <a:latin typeface="+mn-lt"/>
                <a:hlinkClick r:id="rId4"/>
              </a:rPr>
              <a:t>mspx</a:t>
            </a:r>
            <a:endParaRPr lang="en-US" sz="2800" dirty="0" smtClean="0">
              <a:latin typeface="+mn-lt"/>
            </a:endParaRPr>
          </a:p>
          <a:p>
            <a:pPr>
              <a:lnSpc>
                <a:spcPct val="120000"/>
              </a:lnSpc>
              <a:defRPr/>
            </a:pPr>
            <a:r>
              <a:rPr lang="en-US" sz="2800" dirty="0" smtClean="0">
                <a:latin typeface="+mn-lt"/>
              </a:rPr>
              <a:t>Our test suite will validate everything that can be tested. There are requirements that cannot be tested with our infrastructure and we will need you to verify those requirements outside of WLK. You </a:t>
            </a:r>
            <a:r>
              <a:rPr lang="en-US" sz="2800" dirty="0" smtClean="0"/>
              <a:t>should look through all the relevant requirements to make sure that all the necessary requirements are met.    </a:t>
            </a:r>
          </a:p>
          <a:p>
            <a:pPr>
              <a:lnSpc>
                <a:spcPct val="120000"/>
              </a:lnSpc>
              <a:buFont typeface="Wingdings 2" pitchFamily="18" charset="2"/>
              <a:buNone/>
              <a:defRPr/>
            </a:pPr>
            <a:endParaRPr lang="en-US" sz="2000" dirty="0" smtClean="0">
              <a:solidFill>
                <a:schemeClr val="tx2"/>
              </a:solidFill>
              <a:latin typeface="+mn-lt"/>
            </a:endParaRPr>
          </a:p>
          <a:p>
            <a:pPr marL="0">
              <a:lnSpc>
                <a:spcPct val="120000"/>
              </a:lnSpc>
              <a:buFont typeface="Wingdings 2" pitchFamily="18" charset="2"/>
              <a:buNone/>
              <a:defRPr/>
            </a:pPr>
            <a:r>
              <a:rPr lang="en-US" sz="2000" dirty="0" smtClean="0">
                <a:solidFill>
                  <a:schemeClr val="tx2"/>
                </a:solidFill>
                <a:latin typeface="+mn-lt"/>
              </a:rPr>
              <a:t>Note:</a:t>
            </a:r>
            <a:r>
              <a:rPr lang="en-US" sz="2000" dirty="0" smtClean="0">
                <a:latin typeface="+mn-lt"/>
              </a:rPr>
              <a:t> The latest version of the logo requirements will always be in the LogoPoint database on </a:t>
            </a:r>
            <a:r>
              <a:rPr lang="en-US" sz="2000" u="sng" dirty="0" smtClean="0">
                <a:latin typeface="+mn-lt"/>
                <a:hlinkClick r:id="rId3"/>
              </a:rPr>
              <a:t>http://winqual.microsoft.com</a:t>
            </a:r>
            <a:r>
              <a:rPr lang="en-US" sz="2000" dirty="0" smtClean="0">
                <a:latin typeface="+mn-lt"/>
              </a:rPr>
              <a:t> </a:t>
            </a:r>
          </a:p>
          <a:p>
            <a:pPr marL="0">
              <a:lnSpc>
                <a:spcPct val="120000"/>
              </a:lnSpc>
              <a:buFont typeface="Wingdings 2" pitchFamily="18" charset="2"/>
              <a:buNone/>
              <a:defRPr/>
            </a:pPr>
            <a:endParaRPr lang="en-US" sz="2000" dirty="0" smtClean="0">
              <a:latin typeface="+mn-lt"/>
            </a:endParaRPr>
          </a:p>
          <a:p>
            <a:pPr>
              <a:lnSpc>
                <a:spcPct val="120000"/>
              </a:lnSpc>
              <a:buFont typeface="Wingdings 2" pitchFamily="18" charset="2"/>
              <a:buNone/>
              <a:defRPr/>
            </a:pPr>
            <a:endParaRPr lang="en-US" sz="2000" dirty="0" smtClean="0">
              <a:solidFill>
                <a:schemeClr val="tx2"/>
              </a:solidFill>
              <a:effectLst>
                <a:outerShdw blurRad="38100" dist="38100" dir="2700000" algn="tl">
                  <a:srgbClr val="000000">
                    <a:alpha val="43137"/>
                  </a:srgbClr>
                </a:outerShdw>
              </a:effectLst>
            </a:endParaRPr>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381000" y="129863"/>
            <a:ext cx="8763000" cy="979487"/>
          </a:xfrm>
        </p:spPr>
        <p:txBody>
          <a:bodyPr>
            <a:noAutofit/>
          </a:bodyPr>
          <a:lstStyle/>
          <a:p>
            <a:pPr>
              <a:defRPr/>
            </a:pPr>
            <a:r>
              <a:rPr lang="en-US" dirty="0" smtClean="0">
                <a:latin typeface="+mn-lt"/>
              </a:rPr>
              <a:t>LogoPoint:</a:t>
            </a:r>
            <a:r>
              <a:rPr lang="ru-RU" dirty="0" smtClean="0">
                <a:latin typeface="+mn-lt"/>
              </a:rPr>
              <a:t> </a:t>
            </a:r>
            <a:r>
              <a:rPr lang="en-US" dirty="0" smtClean="0">
                <a:latin typeface="+mn-lt"/>
              </a:rPr>
              <a:t>Current Version of Requirements </a:t>
            </a:r>
            <a:endParaRPr lang="ru-RU" dirty="0">
              <a:latin typeface="+mn-lt"/>
            </a:endParaRPr>
          </a:p>
        </p:txBody>
      </p:sp>
      <p:pic>
        <p:nvPicPr>
          <p:cNvPr id="25603" name="Picture 3"/>
          <p:cNvPicPr>
            <a:picLocks noChangeAspect="1"/>
          </p:cNvPicPr>
          <p:nvPr/>
        </p:nvPicPr>
        <p:blipFill>
          <a:blip r:embed="rId3" cstate="print"/>
          <a:srcRect/>
          <a:stretch>
            <a:fillRect/>
          </a:stretch>
        </p:blipFill>
        <p:spPr bwMode="auto">
          <a:xfrm>
            <a:off x="228131" y="1425039"/>
            <a:ext cx="8666488" cy="5225143"/>
          </a:xfrm>
          <a:prstGeom prst="rect">
            <a:avLst/>
          </a:prstGeom>
          <a:noFill/>
          <a:ln w="9525">
            <a:noFill/>
            <a:miter lim="800000"/>
            <a:headEnd/>
            <a:tailEnd/>
          </a:ln>
        </p:spPr>
      </p:pic>
      <p:pic>
        <p:nvPicPr>
          <p:cNvPr id="25604" name="Picture 3"/>
          <p:cNvPicPr>
            <a:picLocks noChangeAspect="1" noChangeArrowheads="1"/>
          </p:cNvPicPr>
          <p:nvPr/>
        </p:nvPicPr>
        <p:blipFill>
          <a:blip r:embed="rId4" cstate="print"/>
          <a:srcRect/>
          <a:stretch>
            <a:fillRect/>
          </a:stretch>
        </p:blipFill>
        <p:spPr bwMode="auto">
          <a:xfrm>
            <a:off x="1923803" y="2511631"/>
            <a:ext cx="523875" cy="377825"/>
          </a:xfrm>
          <a:prstGeom prst="rect">
            <a:avLst/>
          </a:prstGeom>
          <a:noFill/>
          <a:ln w="12700" algn="ctr">
            <a:noFill/>
            <a:miter lim="800000"/>
            <a:headEnd/>
            <a:tailEnd/>
          </a:ln>
        </p:spPr>
      </p:pic>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381000" y="117988"/>
            <a:ext cx="8763000" cy="979487"/>
          </a:xfrm>
        </p:spPr>
        <p:txBody>
          <a:bodyPr>
            <a:noAutofit/>
          </a:bodyPr>
          <a:lstStyle/>
          <a:p>
            <a:pPr>
              <a:defRPr/>
            </a:pPr>
            <a:r>
              <a:rPr lang="en-US" dirty="0" smtClean="0">
                <a:latin typeface="+mn-lt"/>
              </a:rPr>
              <a:t>LogoPoint: Current Version of Requirements (2)</a:t>
            </a:r>
            <a:endParaRPr lang="ru-RU" dirty="0">
              <a:latin typeface="+mn-lt"/>
            </a:endParaRPr>
          </a:p>
        </p:txBody>
      </p:sp>
      <p:pic>
        <p:nvPicPr>
          <p:cNvPr id="26628" name="Picture 3"/>
          <p:cNvPicPr>
            <a:picLocks noChangeAspect="1" noChangeArrowheads="1"/>
          </p:cNvPicPr>
          <p:nvPr/>
        </p:nvPicPr>
        <p:blipFill>
          <a:blip r:embed="rId3" cstate="print"/>
          <a:srcRect/>
          <a:stretch>
            <a:fillRect/>
          </a:stretch>
        </p:blipFill>
        <p:spPr bwMode="auto">
          <a:xfrm>
            <a:off x="1295400" y="2286000"/>
            <a:ext cx="523875" cy="377825"/>
          </a:xfrm>
          <a:prstGeom prst="rect">
            <a:avLst/>
          </a:prstGeom>
          <a:noFill/>
          <a:ln w="12700" algn="ctr">
            <a:noFill/>
            <a:miter lim="800000"/>
            <a:headEnd/>
            <a:tailEnd/>
          </a:ln>
        </p:spPr>
      </p:pic>
      <p:pic>
        <p:nvPicPr>
          <p:cNvPr id="3074" name="Picture 2"/>
          <p:cNvPicPr>
            <a:picLocks noChangeAspect="1" noChangeArrowheads="1"/>
          </p:cNvPicPr>
          <p:nvPr/>
        </p:nvPicPr>
        <p:blipFill>
          <a:blip r:embed="rId4" cstate="print"/>
          <a:srcRect/>
          <a:stretch>
            <a:fillRect/>
          </a:stretch>
        </p:blipFill>
        <p:spPr bwMode="auto">
          <a:xfrm>
            <a:off x="273132" y="1306286"/>
            <a:ext cx="8621486" cy="5401769"/>
          </a:xfrm>
          <a:prstGeom prst="rect">
            <a:avLst/>
          </a:prstGeom>
          <a:noFill/>
          <a:ln w="9525">
            <a:noFill/>
            <a:miter lim="800000"/>
            <a:headEnd/>
            <a:tailEnd/>
          </a:ln>
          <a:effectLst/>
        </p:spPr>
      </p:pic>
      <p:pic>
        <p:nvPicPr>
          <p:cNvPr id="7" name="Picture 3"/>
          <p:cNvPicPr>
            <a:picLocks noChangeAspect="1" noChangeArrowheads="1"/>
          </p:cNvPicPr>
          <p:nvPr/>
        </p:nvPicPr>
        <p:blipFill>
          <a:blip r:embed="rId3" cstate="print"/>
          <a:srcRect/>
          <a:stretch>
            <a:fillRect/>
          </a:stretch>
        </p:blipFill>
        <p:spPr bwMode="auto">
          <a:xfrm>
            <a:off x="1575460" y="2643249"/>
            <a:ext cx="523875" cy="377825"/>
          </a:xfrm>
          <a:prstGeom prst="rect">
            <a:avLst/>
          </a:prstGeom>
          <a:noFill/>
          <a:ln w="12700" algn="ctr">
            <a:noFill/>
            <a:miter lim="800000"/>
            <a:headEnd/>
            <a:tailEnd/>
          </a:ln>
        </p:spPr>
      </p:pic>
      <p:sp>
        <p:nvSpPr>
          <p:cNvPr id="8" name="Oval 7"/>
          <p:cNvSpPr/>
          <p:nvPr/>
        </p:nvSpPr>
        <p:spPr>
          <a:xfrm>
            <a:off x="201880" y="2607624"/>
            <a:ext cx="10668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srcRect/>
          <a:stretch>
            <a:fillRect/>
          </a:stretch>
        </p:blipFill>
        <p:spPr bwMode="auto">
          <a:xfrm>
            <a:off x="190004" y="990600"/>
            <a:ext cx="8752115" cy="5612081"/>
          </a:xfrm>
          <a:prstGeom prst="rect">
            <a:avLst/>
          </a:prstGeom>
          <a:noFill/>
          <a:ln w="9525">
            <a:noFill/>
            <a:miter lim="800000"/>
            <a:headEnd/>
            <a:tailEnd/>
          </a:ln>
          <a:effectLst/>
        </p:spPr>
      </p:pic>
      <p:sp>
        <p:nvSpPr>
          <p:cNvPr id="3" name="Title 2"/>
          <p:cNvSpPr>
            <a:spLocks noGrp="1"/>
          </p:cNvSpPr>
          <p:nvPr>
            <p:ph type="title"/>
          </p:nvPr>
        </p:nvSpPr>
        <p:spPr>
          <a:xfrm>
            <a:off x="381000" y="230188"/>
            <a:ext cx="8382000" cy="664797"/>
          </a:xfrm>
        </p:spPr>
        <p:txBody>
          <a:bodyPr/>
          <a:lstStyle/>
          <a:p>
            <a:r>
              <a:rPr lang="en-US" sz="4800" dirty="0" err="1" smtClean="0"/>
              <a:t>LogoPoint</a:t>
            </a:r>
            <a:r>
              <a:rPr lang="en-US" sz="4800" dirty="0" smtClean="0"/>
              <a:t> Home Page</a:t>
            </a:r>
            <a:endParaRPr lang="en-US" sz="4800" dirty="0"/>
          </a:p>
        </p:txBody>
      </p:sp>
      <p:sp>
        <p:nvSpPr>
          <p:cNvPr id="4" name="Oval 3"/>
          <p:cNvSpPr/>
          <p:nvPr/>
        </p:nvSpPr>
        <p:spPr>
          <a:xfrm>
            <a:off x="142504" y="1905000"/>
            <a:ext cx="924296" cy="1371600"/>
          </a:xfrm>
          <a:prstGeom prst="ellipse">
            <a:avLst/>
          </a:prstGeom>
          <a:noFill/>
          <a:ln>
            <a:solidFill>
              <a:srgbClr val="FF0000"/>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Oval 4"/>
          <p:cNvSpPr/>
          <p:nvPr/>
        </p:nvSpPr>
        <p:spPr>
          <a:xfrm>
            <a:off x="1066800" y="1905000"/>
            <a:ext cx="5029200" cy="990600"/>
          </a:xfrm>
          <a:prstGeom prst="ellipse">
            <a:avLst/>
          </a:prstGeom>
          <a:noFill/>
          <a:ln>
            <a:solidFill>
              <a:srgbClr val="FF0000"/>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Oval 5"/>
          <p:cNvSpPr/>
          <p:nvPr/>
        </p:nvSpPr>
        <p:spPr>
          <a:xfrm>
            <a:off x="7849590" y="2209800"/>
            <a:ext cx="1235034" cy="2207821"/>
          </a:xfrm>
          <a:prstGeom prst="ellipse">
            <a:avLst/>
          </a:prstGeom>
          <a:noFill/>
          <a:ln>
            <a:solidFill>
              <a:srgbClr val="FF0000"/>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Oval 6"/>
          <p:cNvSpPr/>
          <p:nvPr/>
        </p:nvSpPr>
        <p:spPr>
          <a:xfrm>
            <a:off x="1066800" y="5213440"/>
            <a:ext cx="5334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cstate="print"/>
          <a:srcRect/>
          <a:stretch>
            <a:fillRect/>
          </a:stretch>
        </p:blipFill>
        <p:spPr bwMode="auto">
          <a:xfrm>
            <a:off x="237506" y="950026"/>
            <a:ext cx="8736632" cy="5751616"/>
          </a:xfrm>
          <a:prstGeom prst="rect">
            <a:avLst/>
          </a:prstGeom>
          <a:noFill/>
          <a:ln w="9525">
            <a:noFill/>
            <a:miter lim="800000"/>
            <a:headEnd/>
            <a:tailEnd/>
          </a:ln>
          <a:effectLst/>
        </p:spPr>
      </p:pic>
      <p:sp>
        <p:nvSpPr>
          <p:cNvPr id="3" name="Title 2"/>
          <p:cNvSpPr>
            <a:spLocks noGrp="1"/>
          </p:cNvSpPr>
          <p:nvPr>
            <p:ph type="title"/>
          </p:nvPr>
        </p:nvSpPr>
        <p:spPr>
          <a:xfrm>
            <a:off x="457200" y="76200"/>
            <a:ext cx="8229600" cy="664797"/>
          </a:xfrm>
        </p:spPr>
        <p:txBody>
          <a:bodyPr/>
          <a:lstStyle/>
          <a:p>
            <a:r>
              <a:rPr lang="en-US" sz="4800" dirty="0" smtClean="0"/>
              <a:t>Requirements Overview</a:t>
            </a:r>
            <a:endParaRPr lang="en-US" sz="4800" dirty="0"/>
          </a:p>
        </p:txBody>
      </p:sp>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64797"/>
          </a:xfrm>
        </p:spPr>
        <p:txBody>
          <a:bodyPr/>
          <a:lstStyle/>
          <a:p>
            <a:r>
              <a:rPr lang="en-US" sz="4800" dirty="0" smtClean="0"/>
              <a:t>Prepared Requirement Reports</a:t>
            </a:r>
            <a:endParaRPr lang="en-US" sz="4800" dirty="0"/>
          </a:p>
        </p:txBody>
      </p:sp>
      <p:pic>
        <p:nvPicPr>
          <p:cNvPr id="11265" name="Picture 1"/>
          <p:cNvPicPr>
            <a:picLocks noChangeAspect="1" noChangeArrowheads="1"/>
          </p:cNvPicPr>
          <p:nvPr/>
        </p:nvPicPr>
        <p:blipFill>
          <a:blip r:embed="rId3" cstate="print"/>
          <a:srcRect/>
          <a:stretch>
            <a:fillRect/>
          </a:stretch>
        </p:blipFill>
        <p:spPr bwMode="auto">
          <a:xfrm>
            <a:off x="152400" y="1066800"/>
            <a:ext cx="8839200" cy="5435600"/>
          </a:xfrm>
          <a:prstGeom prst="rect">
            <a:avLst/>
          </a:prstGeom>
          <a:noFill/>
          <a:ln w="9525">
            <a:noFill/>
            <a:miter lim="800000"/>
            <a:headEnd/>
            <a:tailEnd/>
          </a:ln>
        </p:spPr>
      </p:pic>
      <p:sp>
        <p:nvSpPr>
          <p:cNvPr id="5" name="Oval 4"/>
          <p:cNvSpPr/>
          <p:nvPr/>
        </p:nvSpPr>
        <p:spPr>
          <a:xfrm>
            <a:off x="7620000" y="5029200"/>
            <a:ext cx="1295400" cy="304800"/>
          </a:xfrm>
          <a:prstGeom prst="ellipse">
            <a:avLst/>
          </a:prstGeom>
          <a:noFill/>
          <a:ln>
            <a:solidFill>
              <a:srgbClr val="FF0000"/>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t>Overview</a:t>
            </a:r>
            <a:endParaRPr lang="en-US" dirty="0"/>
          </a:p>
        </p:txBody>
      </p:sp>
      <p:sp>
        <p:nvSpPr>
          <p:cNvPr id="10242" name="Content Placeholder 2"/>
          <p:cNvSpPr>
            <a:spLocks noGrp="1"/>
          </p:cNvSpPr>
          <p:nvPr>
            <p:ph idx="1"/>
          </p:nvPr>
        </p:nvSpPr>
        <p:spPr>
          <a:xfrm>
            <a:off x="381000" y="1371600"/>
            <a:ext cx="8382000" cy="4284250"/>
          </a:xfrm>
        </p:spPr>
        <p:txBody>
          <a:bodyPr/>
          <a:lstStyle/>
          <a:p>
            <a:r>
              <a:rPr lang="en-US" dirty="0" smtClean="0"/>
              <a:t>Introduction </a:t>
            </a:r>
          </a:p>
          <a:p>
            <a:r>
              <a:rPr lang="en-US" dirty="0" smtClean="0"/>
              <a:t>Logo qualification workflow</a:t>
            </a:r>
          </a:p>
          <a:p>
            <a:r>
              <a:rPr lang="en-US" dirty="0" smtClean="0"/>
              <a:t>LogoPoint</a:t>
            </a:r>
          </a:p>
          <a:p>
            <a:r>
              <a:rPr lang="en-US" dirty="0" smtClean="0"/>
              <a:t>Windows Logo Kit</a:t>
            </a:r>
          </a:p>
          <a:p>
            <a:r>
              <a:rPr lang="en-US" dirty="0" smtClean="0"/>
              <a:t>Troubleshooting</a:t>
            </a:r>
          </a:p>
          <a:p>
            <a:r>
              <a:rPr lang="en-US" dirty="0" smtClean="0"/>
              <a:t>Packaging and submitting test results </a:t>
            </a:r>
          </a:p>
          <a:p>
            <a:pPr>
              <a:lnSpc>
                <a:spcPct val="100000"/>
              </a:lnSpc>
            </a:pPr>
            <a:endParaRPr lang="en-US" dirty="0" smtClean="0"/>
          </a:p>
          <a:p>
            <a:endParaRPr lang="en-US" dirty="0" smtClean="0"/>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5631" y="87688"/>
            <a:ext cx="8918369" cy="1329595"/>
          </a:xfrm>
        </p:spPr>
        <p:txBody>
          <a:bodyPr/>
          <a:lstStyle/>
          <a:p>
            <a:r>
              <a:rPr lang="en-US" sz="4800" dirty="0" smtClean="0"/>
              <a:t>Prepared Requirement Reports (2)</a:t>
            </a:r>
            <a:endParaRPr lang="en-US" sz="4800" dirty="0"/>
          </a:p>
        </p:txBody>
      </p:sp>
      <p:pic>
        <p:nvPicPr>
          <p:cNvPr id="75778" name="Picture 2"/>
          <p:cNvPicPr>
            <a:picLocks noChangeAspect="1" noChangeArrowheads="1"/>
          </p:cNvPicPr>
          <p:nvPr/>
        </p:nvPicPr>
        <p:blipFill>
          <a:blip r:embed="rId3" cstate="print"/>
          <a:srcRect/>
          <a:stretch>
            <a:fillRect/>
          </a:stretch>
        </p:blipFill>
        <p:spPr bwMode="auto">
          <a:xfrm>
            <a:off x="228600" y="1056904"/>
            <a:ext cx="8686800" cy="5496296"/>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Windows Logo Kit</a:t>
            </a:r>
            <a:endParaRPr lang="en-US" dirty="0"/>
          </a:p>
        </p:txBody>
      </p:sp>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64797"/>
          </a:xfrm>
        </p:spPr>
        <p:txBody>
          <a:bodyPr>
            <a:normAutofit/>
          </a:bodyPr>
          <a:lstStyle/>
          <a:p>
            <a:r>
              <a:rPr sz="4800" smtClean="0"/>
              <a:t>Validation Process</a:t>
            </a:r>
            <a:endParaRPr lang="en-US" sz="4800" dirty="0"/>
          </a:p>
        </p:txBody>
      </p:sp>
      <p:sp>
        <p:nvSpPr>
          <p:cNvPr id="3" name="Text Placeholder 2"/>
          <p:cNvSpPr>
            <a:spLocks noGrp="1"/>
          </p:cNvSpPr>
          <p:nvPr>
            <p:ph type="body" sz="quarter" idx="10"/>
          </p:nvPr>
        </p:nvSpPr>
        <p:spPr>
          <a:xfrm>
            <a:off x="838200" y="2438401"/>
            <a:ext cx="7315200" cy="4687437"/>
          </a:xfrm>
        </p:spPr>
        <p:txBody>
          <a:bodyPr/>
          <a:lstStyle/>
          <a:p>
            <a:pPr marL="461963" lvl="1" indent="-461963">
              <a:buFont typeface="Wingdings" pitchFamily="2" charset="2"/>
              <a:buChar char="ü"/>
            </a:pPr>
            <a:r>
              <a:rPr lang="en-US" dirty="0" smtClean="0"/>
              <a:t>Deploy the Driver Test Manager (DTM)</a:t>
            </a:r>
          </a:p>
          <a:p>
            <a:pPr marL="461963" lvl="1" indent="-461963">
              <a:buFont typeface="Wingdings" pitchFamily="2" charset="2"/>
              <a:buChar char="ü"/>
            </a:pPr>
            <a:r>
              <a:rPr lang="en-US" dirty="0" smtClean="0"/>
              <a:t>Run the tests</a:t>
            </a:r>
          </a:p>
          <a:p>
            <a:pPr marL="457200" indent="-457200">
              <a:buFont typeface="Wingdings" pitchFamily="2" charset="2"/>
              <a:buChar char="ü"/>
            </a:pPr>
            <a:r>
              <a:rPr lang="en-US" sz="2800" dirty="0" smtClean="0"/>
              <a:t>Diagnose, resolve issues, retest</a:t>
            </a:r>
          </a:p>
          <a:p>
            <a:pPr marL="457200" indent="-457200">
              <a:buFont typeface="Wingdings" pitchFamily="2" charset="2"/>
              <a:buChar char="ü"/>
            </a:pPr>
            <a:r>
              <a:rPr lang="en-US" sz="2800" dirty="0" smtClean="0"/>
              <a:t>Apply filters</a:t>
            </a:r>
          </a:p>
          <a:p>
            <a:pPr marL="914400" lvl="2" indent="-339725">
              <a:lnSpc>
                <a:spcPct val="100000"/>
              </a:lnSpc>
              <a:buFont typeface="Arial" pitchFamily="34" charset="0"/>
              <a:buChar char="•"/>
            </a:pPr>
            <a:r>
              <a:rPr lang="en-US" sz="1800" dirty="0" smtClean="0"/>
              <a:t>View WLK filters information on Driver Test Manager (DTM) filter page</a:t>
            </a:r>
          </a:p>
          <a:p>
            <a:pPr marL="914400" lvl="2" indent="-339725">
              <a:buFont typeface="Arial" pitchFamily="34" charset="0"/>
              <a:buChar char="•"/>
            </a:pPr>
            <a:r>
              <a:rPr lang="en-US" sz="1800" dirty="0" smtClean="0"/>
              <a:t>Install the latest filters</a:t>
            </a:r>
          </a:p>
          <a:p>
            <a:pPr marL="914400" lvl="2" indent="-339725">
              <a:buFont typeface="Arial" pitchFamily="34" charset="0"/>
              <a:buChar char="•"/>
            </a:pPr>
            <a:r>
              <a:rPr lang="en-US" sz="1800" dirty="0" smtClean="0"/>
              <a:t>Using WLK filters to triage test logs</a:t>
            </a:r>
            <a:r>
              <a:rPr lang="en-US" dirty="0" smtClean="0"/>
              <a:t> </a:t>
            </a:r>
          </a:p>
          <a:p>
            <a:pPr marL="457200" indent="-457200">
              <a:buFont typeface="Wingdings" pitchFamily="2" charset="2"/>
              <a:buChar char="ü"/>
            </a:pPr>
            <a:r>
              <a:rPr lang="en-US" sz="2800" dirty="0" smtClean="0"/>
              <a:t>Export passing results to a CPK file   </a:t>
            </a:r>
          </a:p>
          <a:p>
            <a:pPr marL="457200" indent="-457200"/>
            <a:endParaRPr lang="en-US" dirty="0" smtClean="0"/>
          </a:p>
          <a:p>
            <a:endParaRPr lang="en-US" dirty="0"/>
          </a:p>
        </p:txBody>
      </p:sp>
      <p:grpSp>
        <p:nvGrpSpPr>
          <p:cNvPr id="4" name="Group 3"/>
          <p:cNvGrpSpPr/>
          <p:nvPr/>
        </p:nvGrpSpPr>
        <p:grpSpPr>
          <a:xfrm>
            <a:off x="1219200" y="1143000"/>
            <a:ext cx="6705600" cy="1047051"/>
            <a:chOff x="561594" y="1237424"/>
            <a:chExt cx="6705600" cy="1047051"/>
          </a:xfrm>
        </p:grpSpPr>
        <p:sp>
          <p:nvSpPr>
            <p:cNvPr id="5" name="Rounded Rectangle 4"/>
            <p:cNvSpPr/>
            <p:nvPr/>
          </p:nvSpPr>
          <p:spPr>
            <a:xfrm>
              <a:off x="561594" y="1237424"/>
              <a:ext cx="6705600" cy="1047051"/>
            </a:xfrm>
            <a:prstGeom prst="roundRect">
              <a:avLst>
                <a:gd name="adj" fmla="val 10000"/>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6" name="Rounded Rectangle 4"/>
            <p:cNvSpPr/>
            <p:nvPr/>
          </p:nvSpPr>
          <p:spPr>
            <a:xfrm>
              <a:off x="592261" y="1268091"/>
              <a:ext cx="5402088" cy="98571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2000" kern="1200" dirty="0" smtClean="0">
                  <a:solidFill>
                    <a:schemeClr val="bg1"/>
                  </a:solidFill>
                </a:rPr>
                <a:t>Validate your device and driver</a:t>
              </a:r>
              <a:endParaRPr lang="en-US" sz="2000" kern="1200" dirty="0">
                <a:solidFill>
                  <a:schemeClr val="bg1"/>
                </a:solidFill>
              </a:endParaRPr>
            </a:p>
            <a:p>
              <a:pPr marL="114300" lvl="1" indent="-114300" algn="l" defTabSz="533400">
                <a:lnSpc>
                  <a:spcPct val="90000"/>
                </a:lnSpc>
                <a:spcBef>
                  <a:spcPct val="0"/>
                </a:spcBef>
                <a:spcAft>
                  <a:spcPct val="15000"/>
                </a:spcAft>
                <a:buChar char="••"/>
              </a:pPr>
              <a:r>
                <a:rPr lang="en-US" sz="1600" kern="1200" dirty="0" smtClean="0">
                  <a:solidFill>
                    <a:schemeClr val="bg1"/>
                  </a:solidFill>
                </a:rPr>
                <a:t>Download the Windows Logo Kit (WLK)</a:t>
              </a:r>
              <a:endParaRPr lang="en-US" sz="1600" kern="1200" dirty="0">
                <a:solidFill>
                  <a:schemeClr val="bg1"/>
                </a:solidFill>
              </a:endParaRPr>
            </a:p>
            <a:p>
              <a:pPr marL="114300" lvl="1" indent="-114300" algn="l" defTabSz="533400">
                <a:lnSpc>
                  <a:spcPct val="90000"/>
                </a:lnSpc>
                <a:spcBef>
                  <a:spcPct val="0"/>
                </a:spcBef>
                <a:spcAft>
                  <a:spcPct val="15000"/>
                </a:spcAft>
                <a:buChar char="••"/>
              </a:pPr>
              <a:r>
                <a:rPr lang="en-US" sz="1600" kern="1200" dirty="0" smtClean="0">
                  <a:solidFill>
                    <a:schemeClr val="bg1"/>
                  </a:solidFill>
                </a:rPr>
                <a:t>Run the logo tests</a:t>
              </a:r>
              <a:endParaRPr lang="en-US" sz="1600" kern="1200" dirty="0">
                <a:solidFill>
                  <a:schemeClr val="bg1"/>
                </a:solidFill>
              </a:endParaRPr>
            </a:p>
          </p:txBody>
        </p:sp>
      </p:grpSp>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a:t>What i</a:t>
            </a:r>
            <a:r>
              <a:rPr lang="en-US" dirty="0" smtClean="0"/>
              <a:t>s WLK</a:t>
            </a:r>
            <a:r>
              <a:rPr lang="en-US" dirty="0"/>
              <a:t>?</a:t>
            </a:r>
          </a:p>
        </p:txBody>
      </p:sp>
      <p:sp>
        <p:nvSpPr>
          <p:cNvPr id="12290" name="Content Placeholder 2"/>
          <p:cNvSpPr>
            <a:spLocks noGrp="1"/>
          </p:cNvSpPr>
          <p:nvPr>
            <p:ph idx="1"/>
          </p:nvPr>
        </p:nvSpPr>
        <p:spPr>
          <a:xfrm>
            <a:off x="381000" y="1412875"/>
            <a:ext cx="8382000" cy="3299365"/>
          </a:xfrm>
        </p:spPr>
        <p:txBody>
          <a:bodyPr/>
          <a:lstStyle/>
          <a:p>
            <a:r>
              <a:rPr lang="en-US" dirty="0" smtClean="0"/>
              <a:t>Test suite to validate your devices and/or systems for Windows</a:t>
            </a:r>
          </a:p>
          <a:p>
            <a:r>
              <a:rPr lang="en-US" dirty="0" smtClean="0"/>
              <a:t>Available free from WLK program on Microsoft Connect</a:t>
            </a:r>
          </a:p>
          <a:p>
            <a:r>
              <a:rPr lang="en-US" dirty="0" smtClean="0"/>
              <a:t>Released in sync with Windows Logo Program updates and Windows operating systems releases</a:t>
            </a:r>
          </a:p>
        </p:txBody>
      </p:sp>
    </p:spTree>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p:cNvGraphicFramePr/>
          <p:nvPr/>
        </p:nvGraphicFramePr>
        <p:xfrm>
          <a:off x="2133600" y="1447800"/>
          <a:ext cx="632460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a:xfrm>
            <a:off x="457200" y="381000"/>
            <a:ext cx="8229600" cy="664797"/>
          </a:xfrm>
        </p:spPr>
        <p:txBody>
          <a:bodyPr/>
          <a:lstStyle/>
          <a:p>
            <a:pPr fontAlgn="auto">
              <a:spcAft>
                <a:spcPts val="0"/>
              </a:spcAft>
              <a:defRPr/>
            </a:pPr>
            <a:r>
              <a:rPr lang="en-US" dirty="0"/>
              <a:t>WLK Components</a:t>
            </a:r>
          </a:p>
        </p:txBody>
      </p:sp>
      <p:graphicFrame>
        <p:nvGraphicFramePr>
          <p:cNvPr id="4" name="Content Placeholder 3"/>
          <p:cNvGraphicFramePr>
            <a:graphicFrameLocks noGrp="1"/>
          </p:cNvGraphicFramePr>
          <p:nvPr>
            <p:ph idx="1"/>
          </p:nvPr>
        </p:nvGraphicFramePr>
        <p:xfrm>
          <a:off x="2895600" y="3886200"/>
          <a:ext cx="4800600" cy="216376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6" name="Diagram 5"/>
          <p:cNvGraphicFramePr/>
          <p:nvPr/>
        </p:nvGraphicFramePr>
        <p:xfrm>
          <a:off x="2895600" y="2667000"/>
          <a:ext cx="4876800" cy="134620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14341" name="TextBox 7"/>
          <p:cNvSpPr txBox="1">
            <a:spLocks noChangeArrowheads="1"/>
          </p:cNvSpPr>
          <p:nvPr/>
        </p:nvSpPr>
        <p:spPr bwMode="auto">
          <a:xfrm>
            <a:off x="381000" y="2667000"/>
            <a:ext cx="1600200" cy="2462213"/>
          </a:xfrm>
          <a:prstGeom prst="rect">
            <a:avLst/>
          </a:prstGeom>
          <a:noFill/>
          <a:ln w="9525">
            <a:noFill/>
            <a:miter lim="800000"/>
            <a:headEnd/>
            <a:tailEnd/>
          </a:ln>
        </p:spPr>
        <p:txBody>
          <a:bodyPr lIns="91436" tIns="45718" rIns="91436" bIns="45718">
            <a:spAutoFit/>
          </a:bodyPr>
          <a:lstStyle/>
          <a:p>
            <a:r>
              <a:rPr lang="en-US" sz="1400" b="1">
                <a:solidFill>
                  <a:schemeClr val="tx2"/>
                </a:solidFill>
                <a:latin typeface="Corbel" pitchFamily="34" charset="0"/>
              </a:rPr>
              <a:t>WLP</a:t>
            </a:r>
            <a:r>
              <a:rPr lang="en-US" sz="1400">
                <a:solidFill>
                  <a:schemeClr val="tx2"/>
                </a:solidFill>
                <a:latin typeface="Corbel" pitchFamily="34" charset="0"/>
              </a:rPr>
              <a:t>: Windows Logo Program</a:t>
            </a:r>
          </a:p>
          <a:p>
            <a:endParaRPr lang="en-US" sz="1400">
              <a:solidFill>
                <a:schemeClr val="tx2"/>
              </a:solidFill>
              <a:latin typeface="Corbel" pitchFamily="34" charset="0"/>
            </a:endParaRPr>
          </a:p>
          <a:p>
            <a:r>
              <a:rPr lang="en-US" sz="1400" b="1">
                <a:solidFill>
                  <a:schemeClr val="tx2"/>
                </a:solidFill>
                <a:latin typeface="Corbel" pitchFamily="34" charset="0"/>
              </a:rPr>
              <a:t>WLK</a:t>
            </a:r>
            <a:r>
              <a:rPr lang="en-US" sz="1400">
                <a:solidFill>
                  <a:schemeClr val="tx2"/>
                </a:solidFill>
                <a:latin typeface="Corbel" pitchFamily="34" charset="0"/>
              </a:rPr>
              <a:t>: Windows Logo Kit</a:t>
            </a:r>
          </a:p>
          <a:p>
            <a:endParaRPr lang="en-US" sz="1400">
              <a:solidFill>
                <a:schemeClr val="tx2"/>
              </a:solidFill>
              <a:latin typeface="Corbel" pitchFamily="34" charset="0"/>
            </a:endParaRPr>
          </a:p>
          <a:p>
            <a:r>
              <a:rPr lang="en-US" sz="1400" b="1">
                <a:solidFill>
                  <a:schemeClr val="tx2"/>
                </a:solidFill>
                <a:latin typeface="Corbel" pitchFamily="34" charset="0"/>
              </a:rPr>
              <a:t>DTM</a:t>
            </a:r>
            <a:r>
              <a:rPr lang="en-US" sz="1400">
                <a:solidFill>
                  <a:schemeClr val="tx2"/>
                </a:solidFill>
                <a:latin typeface="Corbel" pitchFamily="34" charset="0"/>
              </a:rPr>
              <a:t>: Driver Test Manager</a:t>
            </a:r>
          </a:p>
          <a:p>
            <a:endParaRPr lang="en-US" sz="1400">
              <a:solidFill>
                <a:schemeClr val="tx2"/>
              </a:solidFill>
              <a:latin typeface="Corbel" pitchFamily="34" charset="0"/>
            </a:endParaRPr>
          </a:p>
          <a:p>
            <a:r>
              <a:rPr lang="en-US" sz="1400" b="1">
                <a:solidFill>
                  <a:schemeClr val="tx2"/>
                </a:solidFill>
                <a:latin typeface="Corbel" pitchFamily="34" charset="0"/>
              </a:rPr>
              <a:t>WTT</a:t>
            </a:r>
            <a:r>
              <a:rPr lang="en-US" sz="1400">
                <a:solidFill>
                  <a:schemeClr val="tx2"/>
                </a:solidFill>
                <a:latin typeface="Corbel" pitchFamily="34" charset="0"/>
              </a:rPr>
              <a:t>: Windows Test Technologies</a:t>
            </a:r>
          </a:p>
        </p:txBody>
      </p:sp>
    </p:spTree>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t>Driver Test Manager</a:t>
            </a:r>
            <a:endParaRPr lang="en-US" dirty="0"/>
          </a:p>
        </p:txBody>
      </p:sp>
      <p:sp>
        <p:nvSpPr>
          <p:cNvPr id="12290" name="Content Placeholder 2"/>
          <p:cNvSpPr>
            <a:spLocks noGrp="1"/>
          </p:cNvSpPr>
          <p:nvPr>
            <p:ph idx="1"/>
          </p:nvPr>
        </p:nvSpPr>
        <p:spPr>
          <a:xfrm>
            <a:off x="404750" y="1173678"/>
            <a:ext cx="8382000" cy="4965865"/>
          </a:xfrm>
        </p:spPr>
        <p:txBody>
          <a:bodyPr>
            <a:normAutofit lnSpcReduction="10000"/>
          </a:bodyPr>
          <a:lstStyle/>
          <a:p>
            <a:r>
              <a:rPr lang="en-US" dirty="0" smtClean="0"/>
              <a:t>A powerful automation infrastructure</a:t>
            </a:r>
          </a:p>
          <a:p>
            <a:r>
              <a:rPr lang="en-US" dirty="0" smtClean="0"/>
              <a:t>The same test automation platform that Microsoft uses to test Windows every day</a:t>
            </a:r>
          </a:p>
          <a:p>
            <a:r>
              <a:rPr lang="en-US" dirty="0" smtClean="0"/>
              <a:t>Components customized to the needs of partners testing devices and systems for logo</a:t>
            </a:r>
          </a:p>
          <a:p>
            <a:r>
              <a:rPr lang="en-US" dirty="0" smtClean="0"/>
              <a:t>Key features</a:t>
            </a:r>
          </a:p>
          <a:p>
            <a:pPr lvl="1"/>
            <a:r>
              <a:rPr lang="en-US" dirty="0" smtClean="0"/>
              <a:t>Parallel execution</a:t>
            </a:r>
          </a:p>
          <a:p>
            <a:pPr lvl="1"/>
            <a:r>
              <a:rPr lang="en-US" dirty="0" smtClean="0"/>
              <a:t>Remote access</a:t>
            </a:r>
          </a:p>
          <a:p>
            <a:pPr lvl="1"/>
            <a:r>
              <a:rPr lang="en-US" dirty="0" smtClean="0"/>
              <a:t>Centralized results reporting</a:t>
            </a:r>
          </a:p>
          <a:p>
            <a:pPr lvl="1"/>
            <a:r>
              <a:rPr lang="en-US" dirty="0" smtClean="0"/>
              <a:t>Integration of logo requirements testing </a:t>
            </a:r>
          </a:p>
        </p:txBody>
      </p:sp>
    </p:spTree>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10"/>
          <p:cNvGrpSpPr>
            <a:grpSpLocks/>
          </p:cNvGrpSpPr>
          <p:nvPr/>
        </p:nvGrpSpPr>
        <p:grpSpPr bwMode="auto">
          <a:xfrm>
            <a:off x="5305425" y="1163638"/>
            <a:ext cx="1960563" cy="1579562"/>
            <a:chOff x="1315" y="2097"/>
            <a:chExt cx="1235" cy="1377"/>
          </a:xfrm>
        </p:grpSpPr>
        <p:pic>
          <p:nvPicPr>
            <p:cNvPr id="1048" name="Picture 11" descr="PC"/>
            <p:cNvPicPr preferRelativeResize="0">
              <a:picLocks noChangeAspect="1" noChangeArrowheads="1"/>
            </p:cNvPicPr>
            <p:nvPr/>
          </p:nvPicPr>
          <p:blipFill>
            <a:blip r:embed="rId4" cstate="print">
              <a:clrChange>
                <a:clrFrom>
                  <a:srgbClr val="08369A"/>
                </a:clrFrom>
                <a:clrTo>
                  <a:srgbClr val="08369A">
                    <a:alpha val="0"/>
                  </a:srgbClr>
                </a:clrTo>
              </a:clrChange>
            </a:blip>
            <a:srcRect/>
            <a:stretch>
              <a:fillRect/>
            </a:stretch>
          </p:blipFill>
          <p:spPr bwMode="auto">
            <a:xfrm>
              <a:off x="1470" y="2097"/>
              <a:ext cx="1080" cy="838"/>
            </a:xfrm>
            <a:prstGeom prst="rect">
              <a:avLst/>
            </a:prstGeom>
            <a:noFill/>
            <a:ln w="9525">
              <a:noFill/>
              <a:miter lim="800000"/>
              <a:headEnd/>
              <a:tailEnd/>
            </a:ln>
          </p:spPr>
        </p:pic>
        <p:graphicFrame>
          <p:nvGraphicFramePr>
            <p:cNvPr id="1026" name="Object 2"/>
            <p:cNvGraphicFramePr>
              <a:graphicFrameLocks noChangeAspect="1"/>
            </p:cNvGraphicFramePr>
            <p:nvPr/>
          </p:nvGraphicFramePr>
          <p:xfrm>
            <a:off x="1315" y="2585"/>
            <a:ext cx="447" cy="889"/>
          </p:xfrm>
          <a:graphic>
            <a:graphicData uri="http://schemas.openxmlformats.org/presentationml/2006/ole">
              <p:oleObj spid="_x0000_s1026" name="Visio" r:id="rId5" imgW="719328" imgH="1252796" progId="">
                <p:embed/>
              </p:oleObj>
            </a:graphicData>
          </a:graphic>
        </p:graphicFrame>
      </p:grpSp>
      <p:grpSp>
        <p:nvGrpSpPr>
          <p:cNvPr id="4" name="Group 13"/>
          <p:cNvGrpSpPr>
            <a:grpSpLocks/>
          </p:cNvGrpSpPr>
          <p:nvPr/>
        </p:nvGrpSpPr>
        <p:grpSpPr bwMode="auto">
          <a:xfrm>
            <a:off x="6311900" y="2740025"/>
            <a:ext cx="2687415" cy="1616082"/>
            <a:chOff x="3410" y="1729"/>
            <a:chExt cx="1522" cy="916"/>
          </a:xfrm>
        </p:grpSpPr>
        <p:sp>
          <p:nvSpPr>
            <p:cNvPr id="267278" name="AutoShape 14"/>
            <p:cNvSpPr>
              <a:spLocks noChangeArrowheads="1"/>
            </p:cNvSpPr>
            <p:nvPr/>
          </p:nvSpPr>
          <p:spPr bwMode="auto">
            <a:xfrm>
              <a:off x="3410" y="1729"/>
              <a:ext cx="615" cy="687"/>
            </a:xfrm>
            <a:prstGeom prst="flowChartMagneticDisk">
              <a:avLst/>
            </a:prstGeom>
            <a:gradFill rotWithShape="1">
              <a:gsLst>
                <a:gs pos="0">
                  <a:schemeClr val="accent2"/>
                </a:gs>
                <a:gs pos="50000">
                  <a:schemeClr val="accent2">
                    <a:gamma/>
                    <a:tint val="50980"/>
                    <a:invGamma/>
                  </a:schemeClr>
                </a:gs>
                <a:gs pos="100000">
                  <a:schemeClr val="accent2"/>
                </a:gs>
              </a:gsLst>
              <a:lin ang="0" scaled="1"/>
            </a:gradFill>
            <a:ln w="3175">
              <a:solidFill>
                <a:schemeClr val="tx1"/>
              </a:solidFill>
              <a:round/>
              <a:headEnd/>
              <a:tailEnd/>
            </a:ln>
            <a:effectLst/>
          </p:spPr>
          <p:txBody>
            <a:bodyPr wrap="none" anchor="ctr"/>
            <a:lstStyle/>
            <a:p>
              <a:pPr fontAlgn="auto">
                <a:spcBef>
                  <a:spcPts val="0"/>
                </a:spcBef>
                <a:spcAft>
                  <a:spcPts val="0"/>
                </a:spcAft>
                <a:defRPr/>
              </a:pPr>
              <a:r>
                <a:rPr kumimoji="1" lang="en-US" altLang="zh-TW" sz="1400" dirty="0">
                  <a:solidFill>
                    <a:schemeClr val="bg2"/>
                  </a:solidFill>
                  <a:latin typeface="+mn-lt"/>
                </a:rPr>
                <a:t>Automation</a:t>
              </a:r>
            </a:p>
            <a:p>
              <a:pPr fontAlgn="auto">
                <a:spcBef>
                  <a:spcPts val="0"/>
                </a:spcBef>
                <a:spcAft>
                  <a:spcPts val="0"/>
                </a:spcAft>
                <a:defRPr/>
              </a:pPr>
              <a:r>
                <a:rPr kumimoji="1" lang="en-US" altLang="zh-TW" sz="1400" dirty="0">
                  <a:solidFill>
                    <a:schemeClr val="bg2"/>
                  </a:solidFill>
                  <a:latin typeface="+mn-lt"/>
                </a:rPr>
                <a:t>Datastore</a:t>
              </a:r>
            </a:p>
          </p:txBody>
        </p:sp>
        <p:grpSp>
          <p:nvGrpSpPr>
            <p:cNvPr id="5" name="Group 15"/>
            <p:cNvGrpSpPr>
              <a:grpSpLocks/>
            </p:cNvGrpSpPr>
            <p:nvPr/>
          </p:nvGrpSpPr>
          <p:grpSpPr bwMode="auto">
            <a:xfrm>
              <a:off x="3842" y="1890"/>
              <a:ext cx="1090" cy="755"/>
              <a:chOff x="2160" y="1344"/>
              <a:chExt cx="1090" cy="755"/>
            </a:xfrm>
          </p:grpSpPr>
          <p:sp>
            <p:nvSpPr>
              <p:cNvPr id="1046" name="mainfrm"/>
              <p:cNvSpPr>
                <a:spLocks noEditPoints="1" noChangeArrowheads="1"/>
              </p:cNvSpPr>
              <p:nvPr/>
            </p:nvSpPr>
            <p:spPr bwMode="auto">
              <a:xfrm>
                <a:off x="2400" y="1344"/>
                <a:ext cx="578" cy="530"/>
              </a:xfrm>
              <a:custGeom>
                <a:avLst/>
                <a:gdLst>
                  <a:gd name="T0" fmla="*/ 0 w 21600"/>
                  <a:gd name="T1" fmla="*/ 0 h 21600"/>
                  <a:gd name="T2" fmla="*/ 289 w 21600"/>
                  <a:gd name="T3" fmla="*/ 0 h 21600"/>
                  <a:gd name="T4" fmla="*/ 578 w 21600"/>
                  <a:gd name="T5" fmla="*/ 0 h 21600"/>
                  <a:gd name="T6" fmla="*/ 578 w 21600"/>
                  <a:gd name="T7" fmla="*/ 265 h 21600"/>
                  <a:gd name="T8" fmla="*/ 551 w 21600"/>
                  <a:gd name="T9" fmla="*/ 530 h 21600"/>
                  <a:gd name="T10" fmla="*/ 289 w 21600"/>
                  <a:gd name="T11" fmla="*/ 530 h 21600"/>
                  <a:gd name="T12" fmla="*/ 31 w 21600"/>
                  <a:gd name="T13" fmla="*/ 530 h 21600"/>
                  <a:gd name="T14" fmla="*/ 0 w 21600"/>
                  <a:gd name="T15" fmla="*/ 265 h 21600"/>
                  <a:gd name="T16" fmla="*/ 0 60000 65536"/>
                  <a:gd name="T17" fmla="*/ 0 60000 65536"/>
                  <a:gd name="T18" fmla="*/ 0 60000 65536"/>
                  <a:gd name="T19" fmla="*/ 0 60000 65536"/>
                  <a:gd name="T20" fmla="*/ 0 60000 65536"/>
                  <a:gd name="T21" fmla="*/ 0 60000 65536"/>
                  <a:gd name="T22" fmla="*/ 0 60000 65536"/>
                  <a:gd name="T23" fmla="*/ 0 60000 65536"/>
                  <a:gd name="T24" fmla="*/ 336 w 21600"/>
                  <a:gd name="T25" fmla="*/ 22171 h 21600"/>
                  <a:gd name="T26" fmla="*/ 21563 w 21600"/>
                  <a:gd name="T27" fmla="*/ 2791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extrusionOk="0">
                    <a:moveTo>
                      <a:pt x="21600" y="10885"/>
                    </a:moveTo>
                    <a:lnTo>
                      <a:pt x="21600" y="0"/>
                    </a:lnTo>
                    <a:lnTo>
                      <a:pt x="10634" y="0"/>
                    </a:lnTo>
                    <a:lnTo>
                      <a:pt x="0" y="0"/>
                    </a:lnTo>
                    <a:lnTo>
                      <a:pt x="0" y="10885"/>
                    </a:lnTo>
                    <a:lnTo>
                      <a:pt x="0" y="19729"/>
                    </a:lnTo>
                    <a:lnTo>
                      <a:pt x="1163" y="19729"/>
                    </a:lnTo>
                    <a:lnTo>
                      <a:pt x="1163" y="21600"/>
                    </a:lnTo>
                    <a:lnTo>
                      <a:pt x="10800" y="21600"/>
                    </a:lnTo>
                    <a:lnTo>
                      <a:pt x="20603" y="21600"/>
                    </a:lnTo>
                    <a:lnTo>
                      <a:pt x="20603" y="19729"/>
                    </a:lnTo>
                    <a:lnTo>
                      <a:pt x="21600" y="19729"/>
                    </a:lnTo>
                    <a:lnTo>
                      <a:pt x="21600" y="10885"/>
                    </a:lnTo>
                    <a:close/>
                  </a:path>
                  <a:path w="21600" h="21600" extrusionOk="0">
                    <a:moveTo>
                      <a:pt x="1163" y="19729"/>
                    </a:moveTo>
                    <a:lnTo>
                      <a:pt x="4320" y="19729"/>
                    </a:lnTo>
                    <a:lnTo>
                      <a:pt x="16449" y="19729"/>
                    </a:lnTo>
                    <a:lnTo>
                      <a:pt x="20603" y="19729"/>
                    </a:lnTo>
                    <a:lnTo>
                      <a:pt x="1163" y="19729"/>
                    </a:lnTo>
                    <a:moveTo>
                      <a:pt x="1495" y="2381"/>
                    </a:moveTo>
                    <a:lnTo>
                      <a:pt x="2160" y="2381"/>
                    </a:lnTo>
                    <a:lnTo>
                      <a:pt x="4985" y="2381"/>
                    </a:lnTo>
                    <a:lnTo>
                      <a:pt x="5982" y="2381"/>
                    </a:lnTo>
                    <a:lnTo>
                      <a:pt x="1495" y="2381"/>
                    </a:lnTo>
                    <a:lnTo>
                      <a:pt x="1495" y="3402"/>
                    </a:lnTo>
                    <a:lnTo>
                      <a:pt x="2160" y="3402"/>
                    </a:lnTo>
                    <a:lnTo>
                      <a:pt x="4985" y="3402"/>
                    </a:lnTo>
                    <a:lnTo>
                      <a:pt x="5982" y="3402"/>
                    </a:lnTo>
                    <a:lnTo>
                      <a:pt x="1495" y="3402"/>
                    </a:lnTo>
                    <a:lnTo>
                      <a:pt x="1495" y="4422"/>
                    </a:lnTo>
                    <a:lnTo>
                      <a:pt x="2160" y="4422"/>
                    </a:lnTo>
                    <a:lnTo>
                      <a:pt x="4985" y="4422"/>
                    </a:lnTo>
                    <a:lnTo>
                      <a:pt x="5982" y="4422"/>
                    </a:lnTo>
                    <a:lnTo>
                      <a:pt x="1495" y="4422"/>
                    </a:lnTo>
                    <a:lnTo>
                      <a:pt x="1495" y="5443"/>
                    </a:lnTo>
                    <a:lnTo>
                      <a:pt x="2160" y="5443"/>
                    </a:lnTo>
                    <a:lnTo>
                      <a:pt x="4985" y="5443"/>
                    </a:lnTo>
                    <a:lnTo>
                      <a:pt x="5982" y="5443"/>
                    </a:lnTo>
                    <a:lnTo>
                      <a:pt x="1495" y="5443"/>
                    </a:lnTo>
                    <a:lnTo>
                      <a:pt x="1495" y="6463"/>
                    </a:lnTo>
                    <a:lnTo>
                      <a:pt x="2160" y="6463"/>
                    </a:lnTo>
                    <a:lnTo>
                      <a:pt x="4985" y="6463"/>
                    </a:lnTo>
                    <a:lnTo>
                      <a:pt x="5982" y="6463"/>
                    </a:lnTo>
                    <a:lnTo>
                      <a:pt x="1495" y="6463"/>
                    </a:lnTo>
                    <a:lnTo>
                      <a:pt x="1495" y="7483"/>
                    </a:lnTo>
                    <a:lnTo>
                      <a:pt x="2160" y="7483"/>
                    </a:lnTo>
                    <a:lnTo>
                      <a:pt x="4985" y="7483"/>
                    </a:lnTo>
                    <a:lnTo>
                      <a:pt x="5982" y="7483"/>
                    </a:lnTo>
                    <a:lnTo>
                      <a:pt x="1495" y="7483"/>
                    </a:lnTo>
                    <a:lnTo>
                      <a:pt x="1495" y="8504"/>
                    </a:lnTo>
                    <a:lnTo>
                      <a:pt x="2160" y="8504"/>
                    </a:lnTo>
                    <a:lnTo>
                      <a:pt x="4985" y="8504"/>
                    </a:lnTo>
                    <a:lnTo>
                      <a:pt x="5982" y="8504"/>
                    </a:lnTo>
                    <a:lnTo>
                      <a:pt x="1495" y="8504"/>
                    </a:lnTo>
                    <a:lnTo>
                      <a:pt x="1495" y="9524"/>
                    </a:lnTo>
                    <a:lnTo>
                      <a:pt x="2160" y="9524"/>
                    </a:lnTo>
                    <a:lnTo>
                      <a:pt x="4985" y="9524"/>
                    </a:lnTo>
                    <a:lnTo>
                      <a:pt x="5982" y="9524"/>
                    </a:lnTo>
                    <a:lnTo>
                      <a:pt x="1495" y="9524"/>
                    </a:lnTo>
                    <a:lnTo>
                      <a:pt x="1495" y="10545"/>
                    </a:lnTo>
                    <a:lnTo>
                      <a:pt x="2160" y="10545"/>
                    </a:lnTo>
                    <a:lnTo>
                      <a:pt x="4985" y="10545"/>
                    </a:lnTo>
                    <a:lnTo>
                      <a:pt x="5982" y="10545"/>
                    </a:lnTo>
                    <a:lnTo>
                      <a:pt x="1495" y="10545"/>
                    </a:lnTo>
                    <a:lnTo>
                      <a:pt x="1495" y="11565"/>
                    </a:lnTo>
                    <a:lnTo>
                      <a:pt x="2160" y="11565"/>
                    </a:lnTo>
                    <a:lnTo>
                      <a:pt x="4985" y="11565"/>
                    </a:lnTo>
                    <a:lnTo>
                      <a:pt x="5982" y="11565"/>
                    </a:lnTo>
                    <a:lnTo>
                      <a:pt x="1495" y="11565"/>
                    </a:lnTo>
                    <a:lnTo>
                      <a:pt x="1495" y="12586"/>
                    </a:lnTo>
                    <a:lnTo>
                      <a:pt x="2160" y="12586"/>
                    </a:lnTo>
                    <a:lnTo>
                      <a:pt x="4985" y="12586"/>
                    </a:lnTo>
                    <a:lnTo>
                      <a:pt x="5982" y="12586"/>
                    </a:lnTo>
                    <a:lnTo>
                      <a:pt x="1495" y="12586"/>
                    </a:lnTo>
                    <a:lnTo>
                      <a:pt x="1495" y="13606"/>
                    </a:lnTo>
                    <a:lnTo>
                      <a:pt x="2160" y="13606"/>
                    </a:lnTo>
                    <a:lnTo>
                      <a:pt x="4985" y="13606"/>
                    </a:lnTo>
                    <a:lnTo>
                      <a:pt x="5982" y="13606"/>
                    </a:lnTo>
                    <a:lnTo>
                      <a:pt x="1495" y="13606"/>
                    </a:lnTo>
                    <a:lnTo>
                      <a:pt x="1495" y="14627"/>
                    </a:lnTo>
                    <a:lnTo>
                      <a:pt x="2160" y="14627"/>
                    </a:lnTo>
                    <a:lnTo>
                      <a:pt x="4985" y="14627"/>
                    </a:lnTo>
                    <a:lnTo>
                      <a:pt x="5982" y="14627"/>
                    </a:lnTo>
                    <a:lnTo>
                      <a:pt x="1495" y="14627"/>
                    </a:lnTo>
                    <a:lnTo>
                      <a:pt x="1495" y="15647"/>
                    </a:lnTo>
                    <a:lnTo>
                      <a:pt x="2160" y="15647"/>
                    </a:lnTo>
                    <a:lnTo>
                      <a:pt x="4985" y="15647"/>
                    </a:lnTo>
                    <a:lnTo>
                      <a:pt x="5982" y="15647"/>
                    </a:lnTo>
                    <a:lnTo>
                      <a:pt x="1495" y="15647"/>
                    </a:lnTo>
                    <a:lnTo>
                      <a:pt x="1495" y="16668"/>
                    </a:lnTo>
                    <a:lnTo>
                      <a:pt x="2160" y="16668"/>
                    </a:lnTo>
                    <a:lnTo>
                      <a:pt x="4985" y="16668"/>
                    </a:lnTo>
                    <a:lnTo>
                      <a:pt x="5982" y="16668"/>
                    </a:lnTo>
                    <a:lnTo>
                      <a:pt x="1495" y="16668"/>
                    </a:lnTo>
                    <a:lnTo>
                      <a:pt x="1495" y="17688"/>
                    </a:lnTo>
                    <a:lnTo>
                      <a:pt x="2160" y="17688"/>
                    </a:lnTo>
                    <a:lnTo>
                      <a:pt x="4985" y="17688"/>
                    </a:lnTo>
                    <a:lnTo>
                      <a:pt x="5982" y="17688"/>
                    </a:lnTo>
                    <a:lnTo>
                      <a:pt x="1495" y="17688"/>
                    </a:lnTo>
                    <a:moveTo>
                      <a:pt x="1994" y="19729"/>
                    </a:moveTo>
                    <a:lnTo>
                      <a:pt x="1994" y="20069"/>
                    </a:lnTo>
                    <a:lnTo>
                      <a:pt x="1994" y="21260"/>
                    </a:lnTo>
                    <a:lnTo>
                      <a:pt x="1994" y="21600"/>
                    </a:lnTo>
                    <a:lnTo>
                      <a:pt x="1994" y="19729"/>
                    </a:lnTo>
                    <a:lnTo>
                      <a:pt x="2658" y="19729"/>
                    </a:lnTo>
                    <a:lnTo>
                      <a:pt x="2658" y="20069"/>
                    </a:lnTo>
                    <a:lnTo>
                      <a:pt x="2658" y="21260"/>
                    </a:lnTo>
                    <a:lnTo>
                      <a:pt x="2658" y="21600"/>
                    </a:lnTo>
                    <a:lnTo>
                      <a:pt x="2658" y="19729"/>
                    </a:lnTo>
                    <a:lnTo>
                      <a:pt x="3489" y="19729"/>
                    </a:lnTo>
                    <a:lnTo>
                      <a:pt x="3489" y="20069"/>
                    </a:lnTo>
                    <a:lnTo>
                      <a:pt x="3489" y="21260"/>
                    </a:lnTo>
                    <a:lnTo>
                      <a:pt x="3489" y="21600"/>
                    </a:lnTo>
                    <a:lnTo>
                      <a:pt x="3489" y="19729"/>
                    </a:lnTo>
                    <a:lnTo>
                      <a:pt x="4320" y="19729"/>
                    </a:lnTo>
                    <a:lnTo>
                      <a:pt x="4320" y="20069"/>
                    </a:lnTo>
                    <a:lnTo>
                      <a:pt x="4320" y="21260"/>
                    </a:lnTo>
                    <a:lnTo>
                      <a:pt x="4320" y="21600"/>
                    </a:lnTo>
                    <a:lnTo>
                      <a:pt x="4320" y="19729"/>
                    </a:lnTo>
                    <a:lnTo>
                      <a:pt x="5151" y="19729"/>
                    </a:lnTo>
                    <a:lnTo>
                      <a:pt x="5151" y="20069"/>
                    </a:lnTo>
                    <a:lnTo>
                      <a:pt x="5151" y="21260"/>
                    </a:lnTo>
                    <a:lnTo>
                      <a:pt x="5151" y="21600"/>
                    </a:lnTo>
                    <a:lnTo>
                      <a:pt x="5151" y="19729"/>
                    </a:lnTo>
                    <a:lnTo>
                      <a:pt x="5982" y="19729"/>
                    </a:lnTo>
                    <a:lnTo>
                      <a:pt x="5982" y="20069"/>
                    </a:lnTo>
                    <a:lnTo>
                      <a:pt x="5982" y="21260"/>
                    </a:lnTo>
                    <a:lnTo>
                      <a:pt x="5982" y="21600"/>
                    </a:lnTo>
                    <a:lnTo>
                      <a:pt x="5982" y="19729"/>
                    </a:lnTo>
                    <a:lnTo>
                      <a:pt x="6812" y="19729"/>
                    </a:lnTo>
                    <a:lnTo>
                      <a:pt x="6812" y="20069"/>
                    </a:lnTo>
                    <a:lnTo>
                      <a:pt x="6812" y="21260"/>
                    </a:lnTo>
                    <a:lnTo>
                      <a:pt x="6812" y="21600"/>
                    </a:lnTo>
                    <a:lnTo>
                      <a:pt x="6812" y="19729"/>
                    </a:lnTo>
                    <a:lnTo>
                      <a:pt x="7643" y="19729"/>
                    </a:lnTo>
                    <a:lnTo>
                      <a:pt x="7643" y="20069"/>
                    </a:lnTo>
                    <a:lnTo>
                      <a:pt x="7643" y="21260"/>
                    </a:lnTo>
                    <a:lnTo>
                      <a:pt x="7643" y="21600"/>
                    </a:lnTo>
                    <a:lnTo>
                      <a:pt x="7643" y="19729"/>
                    </a:lnTo>
                    <a:lnTo>
                      <a:pt x="8474" y="19729"/>
                    </a:lnTo>
                    <a:lnTo>
                      <a:pt x="8474" y="20069"/>
                    </a:lnTo>
                    <a:lnTo>
                      <a:pt x="8474" y="21260"/>
                    </a:lnTo>
                    <a:lnTo>
                      <a:pt x="8474" y="21600"/>
                    </a:lnTo>
                    <a:lnTo>
                      <a:pt x="8474" y="19729"/>
                    </a:lnTo>
                    <a:lnTo>
                      <a:pt x="9305" y="19729"/>
                    </a:lnTo>
                    <a:lnTo>
                      <a:pt x="9305" y="20069"/>
                    </a:lnTo>
                    <a:lnTo>
                      <a:pt x="9305" y="21260"/>
                    </a:lnTo>
                    <a:lnTo>
                      <a:pt x="9305" y="21600"/>
                    </a:lnTo>
                    <a:lnTo>
                      <a:pt x="9305" y="19729"/>
                    </a:lnTo>
                    <a:lnTo>
                      <a:pt x="10135" y="19729"/>
                    </a:lnTo>
                    <a:lnTo>
                      <a:pt x="10135" y="20069"/>
                    </a:lnTo>
                    <a:lnTo>
                      <a:pt x="10135" y="21260"/>
                    </a:lnTo>
                    <a:lnTo>
                      <a:pt x="10135" y="21600"/>
                    </a:lnTo>
                    <a:lnTo>
                      <a:pt x="10135" y="19729"/>
                    </a:lnTo>
                    <a:lnTo>
                      <a:pt x="10966" y="19729"/>
                    </a:lnTo>
                    <a:lnTo>
                      <a:pt x="10966" y="20069"/>
                    </a:lnTo>
                    <a:lnTo>
                      <a:pt x="10966" y="21260"/>
                    </a:lnTo>
                    <a:lnTo>
                      <a:pt x="10966" y="21600"/>
                    </a:lnTo>
                    <a:lnTo>
                      <a:pt x="10966" y="19729"/>
                    </a:lnTo>
                    <a:lnTo>
                      <a:pt x="11797" y="19729"/>
                    </a:lnTo>
                    <a:lnTo>
                      <a:pt x="11797" y="20069"/>
                    </a:lnTo>
                    <a:lnTo>
                      <a:pt x="11797" y="21260"/>
                    </a:lnTo>
                    <a:lnTo>
                      <a:pt x="11797" y="21600"/>
                    </a:lnTo>
                    <a:lnTo>
                      <a:pt x="11797" y="19729"/>
                    </a:lnTo>
                    <a:lnTo>
                      <a:pt x="12462" y="19729"/>
                    </a:lnTo>
                    <a:lnTo>
                      <a:pt x="12462" y="20069"/>
                    </a:lnTo>
                    <a:lnTo>
                      <a:pt x="12462" y="21260"/>
                    </a:lnTo>
                    <a:lnTo>
                      <a:pt x="12462" y="21600"/>
                    </a:lnTo>
                    <a:lnTo>
                      <a:pt x="12462" y="19729"/>
                    </a:lnTo>
                    <a:lnTo>
                      <a:pt x="13292" y="19729"/>
                    </a:lnTo>
                    <a:lnTo>
                      <a:pt x="13292" y="20069"/>
                    </a:lnTo>
                    <a:lnTo>
                      <a:pt x="13292" y="21260"/>
                    </a:lnTo>
                    <a:lnTo>
                      <a:pt x="13292" y="21600"/>
                    </a:lnTo>
                    <a:lnTo>
                      <a:pt x="13292" y="19729"/>
                    </a:lnTo>
                    <a:lnTo>
                      <a:pt x="14123" y="19729"/>
                    </a:lnTo>
                    <a:lnTo>
                      <a:pt x="14123" y="20069"/>
                    </a:lnTo>
                    <a:lnTo>
                      <a:pt x="14123" y="21260"/>
                    </a:lnTo>
                    <a:lnTo>
                      <a:pt x="14123" y="21600"/>
                    </a:lnTo>
                    <a:lnTo>
                      <a:pt x="14123" y="19729"/>
                    </a:lnTo>
                    <a:lnTo>
                      <a:pt x="14954" y="19729"/>
                    </a:lnTo>
                    <a:lnTo>
                      <a:pt x="14954" y="20069"/>
                    </a:lnTo>
                    <a:lnTo>
                      <a:pt x="14954" y="21260"/>
                    </a:lnTo>
                    <a:lnTo>
                      <a:pt x="14954" y="21600"/>
                    </a:lnTo>
                    <a:lnTo>
                      <a:pt x="14954" y="19729"/>
                    </a:lnTo>
                    <a:lnTo>
                      <a:pt x="15785" y="19729"/>
                    </a:lnTo>
                    <a:lnTo>
                      <a:pt x="15785" y="20069"/>
                    </a:lnTo>
                    <a:lnTo>
                      <a:pt x="15785" y="21260"/>
                    </a:lnTo>
                    <a:lnTo>
                      <a:pt x="15785" y="21600"/>
                    </a:lnTo>
                    <a:lnTo>
                      <a:pt x="15785" y="19729"/>
                    </a:lnTo>
                    <a:lnTo>
                      <a:pt x="16615" y="19729"/>
                    </a:lnTo>
                    <a:lnTo>
                      <a:pt x="16615" y="20069"/>
                    </a:lnTo>
                    <a:lnTo>
                      <a:pt x="16615" y="21260"/>
                    </a:lnTo>
                    <a:lnTo>
                      <a:pt x="16615" y="21600"/>
                    </a:lnTo>
                    <a:lnTo>
                      <a:pt x="16615" y="19729"/>
                    </a:lnTo>
                    <a:lnTo>
                      <a:pt x="17446" y="19729"/>
                    </a:lnTo>
                    <a:lnTo>
                      <a:pt x="17446" y="20069"/>
                    </a:lnTo>
                    <a:lnTo>
                      <a:pt x="17446" y="21260"/>
                    </a:lnTo>
                    <a:lnTo>
                      <a:pt x="17446" y="21600"/>
                    </a:lnTo>
                    <a:lnTo>
                      <a:pt x="17446" y="19729"/>
                    </a:lnTo>
                    <a:lnTo>
                      <a:pt x="18277" y="19729"/>
                    </a:lnTo>
                    <a:lnTo>
                      <a:pt x="18277" y="20069"/>
                    </a:lnTo>
                    <a:lnTo>
                      <a:pt x="18277" y="21260"/>
                    </a:lnTo>
                    <a:lnTo>
                      <a:pt x="18277" y="21600"/>
                    </a:lnTo>
                    <a:lnTo>
                      <a:pt x="18277" y="19729"/>
                    </a:lnTo>
                    <a:lnTo>
                      <a:pt x="19108" y="19729"/>
                    </a:lnTo>
                    <a:lnTo>
                      <a:pt x="19108" y="20069"/>
                    </a:lnTo>
                    <a:lnTo>
                      <a:pt x="19108" y="21260"/>
                    </a:lnTo>
                    <a:lnTo>
                      <a:pt x="19108" y="21600"/>
                    </a:lnTo>
                    <a:lnTo>
                      <a:pt x="19108" y="19729"/>
                    </a:lnTo>
                    <a:lnTo>
                      <a:pt x="19938" y="19729"/>
                    </a:lnTo>
                    <a:lnTo>
                      <a:pt x="19938" y="20069"/>
                    </a:lnTo>
                    <a:lnTo>
                      <a:pt x="19938" y="21260"/>
                    </a:lnTo>
                    <a:lnTo>
                      <a:pt x="19938" y="21600"/>
                    </a:lnTo>
                    <a:lnTo>
                      <a:pt x="19938" y="19729"/>
                    </a:lnTo>
                    <a:moveTo>
                      <a:pt x="1495" y="1531"/>
                    </a:moveTo>
                    <a:lnTo>
                      <a:pt x="5982" y="1531"/>
                    </a:lnTo>
                    <a:lnTo>
                      <a:pt x="5982" y="18539"/>
                    </a:lnTo>
                    <a:lnTo>
                      <a:pt x="1495" y="18539"/>
                    </a:lnTo>
                    <a:lnTo>
                      <a:pt x="1495" y="1531"/>
                    </a:lnTo>
                    <a:moveTo>
                      <a:pt x="7311" y="1531"/>
                    </a:moveTo>
                    <a:lnTo>
                      <a:pt x="7975" y="1531"/>
                    </a:lnTo>
                    <a:lnTo>
                      <a:pt x="7975" y="8334"/>
                    </a:lnTo>
                    <a:lnTo>
                      <a:pt x="7311" y="8334"/>
                    </a:lnTo>
                    <a:lnTo>
                      <a:pt x="7311" y="1531"/>
                    </a:lnTo>
                    <a:moveTo>
                      <a:pt x="7145" y="9865"/>
                    </a:moveTo>
                    <a:lnTo>
                      <a:pt x="8142" y="9865"/>
                    </a:lnTo>
                    <a:lnTo>
                      <a:pt x="8142" y="10715"/>
                    </a:lnTo>
                    <a:lnTo>
                      <a:pt x="7145" y="10715"/>
                    </a:lnTo>
                    <a:lnTo>
                      <a:pt x="7145" y="9865"/>
                    </a:lnTo>
                    <a:moveTo>
                      <a:pt x="8972" y="1531"/>
                    </a:moveTo>
                    <a:lnTo>
                      <a:pt x="12462" y="1531"/>
                    </a:lnTo>
                    <a:lnTo>
                      <a:pt x="12462" y="5443"/>
                    </a:lnTo>
                    <a:lnTo>
                      <a:pt x="8972" y="5443"/>
                    </a:lnTo>
                    <a:lnTo>
                      <a:pt x="8972" y="1531"/>
                    </a:lnTo>
                    <a:moveTo>
                      <a:pt x="13625" y="1531"/>
                    </a:moveTo>
                    <a:lnTo>
                      <a:pt x="20271" y="1531"/>
                    </a:lnTo>
                    <a:lnTo>
                      <a:pt x="20271" y="5443"/>
                    </a:lnTo>
                    <a:lnTo>
                      <a:pt x="13625" y="5443"/>
                    </a:lnTo>
                    <a:lnTo>
                      <a:pt x="13625" y="1531"/>
                    </a:lnTo>
                    <a:moveTo>
                      <a:pt x="18609" y="6463"/>
                    </a:moveTo>
                    <a:lnTo>
                      <a:pt x="20437" y="6463"/>
                    </a:lnTo>
                    <a:lnTo>
                      <a:pt x="20437" y="10885"/>
                    </a:lnTo>
                    <a:lnTo>
                      <a:pt x="18609" y="10885"/>
                    </a:lnTo>
                    <a:lnTo>
                      <a:pt x="18609" y="6463"/>
                    </a:lnTo>
                  </a:path>
                </a:pathLst>
              </a:custGeom>
              <a:solidFill>
                <a:srgbClr val="C0C0C0"/>
              </a:solidFill>
              <a:ln w="9525">
                <a:solidFill>
                  <a:srgbClr val="000000"/>
                </a:solidFill>
                <a:miter lim="800000"/>
                <a:headEnd/>
                <a:tailEnd/>
              </a:ln>
            </p:spPr>
            <p:txBody>
              <a:bodyPr/>
              <a:lstStyle/>
              <a:p>
                <a:endParaRPr lang="en-US">
                  <a:latin typeface="Corbel" pitchFamily="34" charset="0"/>
                </a:endParaRPr>
              </a:p>
            </p:txBody>
          </p:sp>
          <p:sp>
            <p:nvSpPr>
              <p:cNvPr id="267281" name="Text Box 17"/>
              <p:cNvSpPr txBox="1">
                <a:spLocks noChangeArrowheads="1"/>
              </p:cNvSpPr>
              <p:nvPr/>
            </p:nvSpPr>
            <p:spPr bwMode="auto">
              <a:xfrm>
                <a:off x="2160" y="1872"/>
                <a:ext cx="1090" cy="227"/>
              </a:xfrm>
              <a:prstGeom prst="rect">
                <a:avLst/>
              </a:prstGeom>
              <a:noFill/>
              <a:ln w="9525">
                <a:noFill/>
                <a:miter lim="800000"/>
                <a:headEnd/>
                <a:tailEnd/>
              </a:ln>
              <a:effectLst/>
            </p:spPr>
            <p:txBody>
              <a:bodyPr wrap="none">
                <a:spAutoFit/>
              </a:bodyPr>
              <a:lstStyle/>
              <a:p>
                <a:pPr fontAlgn="auto">
                  <a:spcBef>
                    <a:spcPts val="0"/>
                  </a:spcBef>
                  <a:spcAft>
                    <a:spcPts val="0"/>
                  </a:spcAft>
                  <a:defRPr/>
                </a:pPr>
                <a:r>
                  <a:rPr kumimoji="1" lang="en-US" altLang="zh-TW" sz="2000" dirty="0">
                    <a:solidFill>
                      <a:srgbClr val="FFFFFF"/>
                    </a:solidFill>
                    <a:effectLst>
                      <a:outerShdw dist="38100" sx="1000" sy="1000" algn="tl">
                        <a:srgbClr val="000000"/>
                      </a:outerShdw>
                    </a:effectLst>
                    <a:latin typeface="+mn-lt"/>
                  </a:rPr>
                  <a:t>DTM Controller</a:t>
                </a:r>
              </a:p>
            </p:txBody>
          </p:sp>
        </p:grpSp>
      </p:grpSp>
      <p:grpSp>
        <p:nvGrpSpPr>
          <p:cNvPr id="6" name="Group 18"/>
          <p:cNvGrpSpPr>
            <a:grpSpLocks/>
          </p:cNvGrpSpPr>
          <p:nvPr/>
        </p:nvGrpSpPr>
        <p:grpSpPr bwMode="auto">
          <a:xfrm>
            <a:off x="6226178" y="1971052"/>
            <a:ext cx="895351" cy="841385"/>
            <a:chOff x="3922" y="970"/>
            <a:chExt cx="564" cy="838"/>
          </a:xfrm>
        </p:grpSpPr>
        <p:sp>
          <p:nvSpPr>
            <p:cNvPr id="1040" name="Line 19"/>
            <p:cNvSpPr>
              <a:spLocks noChangeShapeType="1"/>
            </p:cNvSpPr>
            <p:nvPr/>
          </p:nvSpPr>
          <p:spPr bwMode="auto">
            <a:xfrm>
              <a:off x="3922" y="1187"/>
              <a:ext cx="296" cy="522"/>
            </a:xfrm>
            <a:prstGeom prst="line">
              <a:avLst/>
            </a:prstGeom>
            <a:noFill/>
            <a:ln w="76200">
              <a:solidFill>
                <a:schemeClr val="accent1"/>
              </a:solidFill>
              <a:round/>
              <a:headEnd/>
              <a:tailEnd type="triangle" w="med" len="med"/>
            </a:ln>
          </p:spPr>
          <p:txBody>
            <a:bodyPr/>
            <a:lstStyle/>
            <a:p>
              <a:endParaRPr lang="en-US">
                <a:solidFill>
                  <a:srgbClr val="FFFFFF"/>
                </a:solidFill>
              </a:endParaRPr>
            </a:p>
          </p:txBody>
        </p:sp>
        <p:grpSp>
          <p:nvGrpSpPr>
            <p:cNvPr id="7" name="Group 20"/>
            <p:cNvGrpSpPr>
              <a:grpSpLocks/>
            </p:cNvGrpSpPr>
            <p:nvPr/>
          </p:nvGrpSpPr>
          <p:grpSpPr bwMode="auto">
            <a:xfrm>
              <a:off x="3949" y="970"/>
              <a:ext cx="537" cy="838"/>
              <a:chOff x="3949" y="970"/>
              <a:chExt cx="537" cy="838"/>
            </a:xfrm>
          </p:grpSpPr>
          <p:sp>
            <p:nvSpPr>
              <p:cNvPr id="267285" name="Rectangle 21"/>
              <p:cNvSpPr>
                <a:spLocks noChangeArrowheads="1"/>
              </p:cNvSpPr>
              <p:nvPr/>
            </p:nvSpPr>
            <p:spPr bwMode="auto">
              <a:xfrm>
                <a:off x="3949" y="970"/>
                <a:ext cx="460" cy="460"/>
              </a:xfrm>
              <a:prstGeom prst="rect">
                <a:avLst/>
              </a:prstGeom>
              <a:noFill/>
              <a:ln w="3175" algn="ctr">
                <a:noFill/>
                <a:miter lim="800000"/>
                <a:headEnd/>
                <a:tailEnd/>
              </a:ln>
              <a:effectLst/>
            </p:spPr>
            <p:txBody>
              <a:bodyPr anchor="ctr">
                <a:spAutoFit/>
              </a:bodyPr>
              <a:lstStyle/>
              <a:p>
                <a:pPr fontAlgn="auto">
                  <a:spcBef>
                    <a:spcPts val="0"/>
                  </a:spcBef>
                  <a:spcAft>
                    <a:spcPts val="0"/>
                  </a:spcAft>
                  <a:defRPr/>
                </a:pPr>
                <a:r>
                  <a:rPr lang="en-US" sz="2400" dirty="0">
                    <a:solidFill>
                      <a:srgbClr val="FFFFFF"/>
                    </a:solidFill>
                    <a:effectLst>
                      <a:outerShdw dist="38100" sx="1000" sy="1000" algn="tl">
                        <a:srgbClr val="000000"/>
                      </a:outerShdw>
                    </a:effectLst>
                    <a:latin typeface="+mn-lt"/>
                  </a:rPr>
                  <a:t>∞</a:t>
                </a:r>
                <a:r>
                  <a:rPr lang="en-US" sz="2000" dirty="0">
                    <a:solidFill>
                      <a:srgbClr val="FFFFFF"/>
                    </a:solidFill>
                    <a:effectLst>
                      <a:outerShdw blurRad="38100" dist="38100" dir="2700000" algn="tl">
                        <a:srgbClr val="000000"/>
                      </a:outerShdw>
                    </a:effectLst>
                    <a:latin typeface="+mn-lt"/>
                  </a:rPr>
                  <a:t> </a:t>
                </a:r>
              </a:p>
            </p:txBody>
          </p:sp>
          <p:sp>
            <p:nvSpPr>
              <p:cNvPr id="267286" name="Rectangle 22"/>
              <p:cNvSpPr>
                <a:spLocks noChangeArrowheads="1"/>
              </p:cNvSpPr>
              <p:nvPr/>
            </p:nvSpPr>
            <p:spPr bwMode="auto">
              <a:xfrm>
                <a:off x="4208" y="1348"/>
                <a:ext cx="278" cy="460"/>
              </a:xfrm>
              <a:prstGeom prst="rect">
                <a:avLst/>
              </a:prstGeom>
              <a:noFill/>
              <a:ln w="3175" algn="ctr">
                <a:noFill/>
                <a:miter lim="800000"/>
                <a:headEnd/>
                <a:tailEnd/>
              </a:ln>
              <a:effectLst/>
            </p:spPr>
            <p:txBody>
              <a:bodyPr wrap="none" anchor="ctr">
                <a:spAutoFit/>
              </a:bodyPr>
              <a:lstStyle/>
              <a:p>
                <a:pPr fontAlgn="auto">
                  <a:spcBef>
                    <a:spcPts val="0"/>
                  </a:spcBef>
                  <a:spcAft>
                    <a:spcPts val="0"/>
                  </a:spcAft>
                  <a:defRPr/>
                </a:pPr>
                <a:r>
                  <a:rPr lang="en-US" dirty="0">
                    <a:solidFill>
                      <a:srgbClr val="FFFFFF"/>
                    </a:solidFill>
                    <a:effectLst>
                      <a:outerShdw dist="38100" sx="1000" sy="1000" algn="tl">
                        <a:srgbClr val="000000"/>
                      </a:outerShdw>
                    </a:effectLst>
                    <a:latin typeface="+mn-lt"/>
                  </a:rPr>
                  <a:t>1 </a:t>
                </a:r>
              </a:p>
            </p:txBody>
          </p:sp>
        </p:grpSp>
      </p:grpSp>
      <p:grpSp>
        <p:nvGrpSpPr>
          <p:cNvPr id="8" name="Group 23"/>
          <p:cNvGrpSpPr>
            <a:grpSpLocks/>
          </p:cNvGrpSpPr>
          <p:nvPr/>
        </p:nvGrpSpPr>
        <p:grpSpPr bwMode="auto">
          <a:xfrm>
            <a:off x="5314950" y="3751264"/>
            <a:ext cx="1225550" cy="1000126"/>
            <a:chOff x="3348" y="2363"/>
            <a:chExt cx="772" cy="630"/>
          </a:xfrm>
        </p:grpSpPr>
        <p:sp>
          <p:nvSpPr>
            <p:cNvPr id="1037" name="Line 24"/>
            <p:cNvSpPr>
              <a:spLocks noChangeShapeType="1"/>
            </p:cNvSpPr>
            <p:nvPr/>
          </p:nvSpPr>
          <p:spPr bwMode="auto">
            <a:xfrm flipH="1">
              <a:off x="3756" y="2501"/>
              <a:ext cx="358" cy="480"/>
            </a:xfrm>
            <a:prstGeom prst="line">
              <a:avLst/>
            </a:prstGeom>
            <a:noFill/>
            <a:ln w="76200">
              <a:solidFill>
                <a:schemeClr val="accent1"/>
              </a:solidFill>
              <a:round/>
              <a:headEnd/>
              <a:tailEnd type="triangle" w="med" len="med"/>
            </a:ln>
          </p:spPr>
          <p:txBody>
            <a:bodyPr/>
            <a:lstStyle/>
            <a:p>
              <a:endParaRPr lang="en-US">
                <a:solidFill>
                  <a:srgbClr val="FFFFFF"/>
                </a:solidFill>
              </a:endParaRPr>
            </a:p>
          </p:txBody>
        </p:sp>
        <p:sp>
          <p:nvSpPr>
            <p:cNvPr id="267289" name="Rectangle 25"/>
            <p:cNvSpPr>
              <a:spLocks noChangeArrowheads="1"/>
            </p:cNvSpPr>
            <p:nvPr/>
          </p:nvSpPr>
          <p:spPr bwMode="auto">
            <a:xfrm>
              <a:off x="3842" y="2363"/>
              <a:ext cx="278" cy="291"/>
            </a:xfrm>
            <a:prstGeom prst="rect">
              <a:avLst/>
            </a:prstGeom>
            <a:noFill/>
            <a:ln w="3175" algn="ctr">
              <a:noFill/>
              <a:miter lim="800000"/>
              <a:headEnd/>
              <a:tailEnd/>
            </a:ln>
            <a:effectLst/>
          </p:spPr>
          <p:txBody>
            <a:bodyPr wrap="none" anchor="ctr">
              <a:spAutoFit/>
            </a:bodyPr>
            <a:lstStyle/>
            <a:p>
              <a:pPr fontAlgn="auto">
                <a:spcBef>
                  <a:spcPts val="0"/>
                </a:spcBef>
                <a:spcAft>
                  <a:spcPts val="0"/>
                </a:spcAft>
                <a:defRPr/>
              </a:pPr>
              <a:r>
                <a:rPr lang="en-US" dirty="0">
                  <a:solidFill>
                    <a:srgbClr val="FFFFFF"/>
                  </a:solidFill>
                  <a:effectLst>
                    <a:outerShdw dist="38100" sx="1000" sy="1000" algn="tl">
                      <a:srgbClr val="000000"/>
                    </a:outerShdw>
                  </a:effectLst>
                  <a:latin typeface="+mn-lt"/>
                </a:rPr>
                <a:t>1 </a:t>
              </a:r>
            </a:p>
          </p:txBody>
        </p:sp>
        <p:sp>
          <p:nvSpPr>
            <p:cNvPr id="267290" name="Rectangle 26"/>
            <p:cNvSpPr>
              <a:spLocks noChangeArrowheads="1"/>
            </p:cNvSpPr>
            <p:nvPr/>
          </p:nvSpPr>
          <p:spPr bwMode="auto">
            <a:xfrm>
              <a:off x="3348" y="2743"/>
              <a:ext cx="460" cy="250"/>
            </a:xfrm>
            <a:prstGeom prst="rect">
              <a:avLst/>
            </a:prstGeom>
            <a:noFill/>
            <a:ln w="3175" algn="ctr">
              <a:noFill/>
              <a:miter lim="800000"/>
              <a:headEnd/>
              <a:tailEnd/>
            </a:ln>
            <a:effectLst/>
          </p:spPr>
          <p:txBody>
            <a:bodyPr anchor="ctr">
              <a:spAutoFit/>
            </a:bodyPr>
            <a:lstStyle/>
            <a:p>
              <a:pPr fontAlgn="auto">
                <a:spcBef>
                  <a:spcPts val="0"/>
                </a:spcBef>
                <a:spcAft>
                  <a:spcPts val="0"/>
                </a:spcAft>
                <a:defRPr/>
              </a:pPr>
              <a:r>
                <a:rPr lang="en-US" sz="1600" dirty="0">
                  <a:solidFill>
                    <a:srgbClr val="FFFFFF"/>
                  </a:solidFill>
                  <a:effectLst>
                    <a:outerShdw dist="38100" sx="1000" sy="1000" algn="tl">
                      <a:srgbClr val="000000"/>
                    </a:outerShdw>
                  </a:effectLst>
                  <a:latin typeface="+mn-lt"/>
                </a:rPr>
                <a:t>1-100</a:t>
              </a:r>
              <a:r>
                <a:rPr lang="en-US" sz="2000" dirty="0">
                  <a:solidFill>
                    <a:srgbClr val="FFFFFF"/>
                  </a:solidFill>
                  <a:effectLst>
                    <a:outerShdw dist="38100" sx="1000" sy="1000" algn="tl">
                      <a:srgbClr val="000000"/>
                    </a:outerShdw>
                  </a:effectLst>
                  <a:latin typeface="+mn-lt"/>
                </a:rPr>
                <a:t> </a:t>
              </a:r>
            </a:p>
          </p:txBody>
        </p:sp>
      </p:grpSp>
      <p:sp>
        <p:nvSpPr>
          <p:cNvPr id="267297" name="Rectangle 33"/>
          <p:cNvSpPr>
            <a:spLocks noGrp="1" noChangeArrowheads="1"/>
          </p:cNvSpPr>
          <p:nvPr>
            <p:ph type="title"/>
          </p:nvPr>
        </p:nvSpPr>
        <p:spPr>
          <a:xfrm>
            <a:off x="599703" y="333499"/>
            <a:ext cx="8229600" cy="664797"/>
          </a:xfrm>
        </p:spPr>
        <p:txBody>
          <a:bodyPr/>
          <a:lstStyle/>
          <a:p>
            <a:pPr fontAlgn="auto">
              <a:spcAft>
                <a:spcPts val="0"/>
              </a:spcAft>
              <a:defRPr/>
            </a:pPr>
            <a:r>
              <a:rPr lang="en-US" dirty="0"/>
              <a:t>DTM Components</a:t>
            </a:r>
          </a:p>
        </p:txBody>
      </p:sp>
      <p:sp>
        <p:nvSpPr>
          <p:cNvPr id="1033" name="Rectangle 34"/>
          <p:cNvSpPr>
            <a:spLocks noGrp="1" noChangeArrowheads="1"/>
          </p:cNvSpPr>
          <p:nvPr>
            <p:ph idx="1"/>
          </p:nvPr>
        </p:nvSpPr>
        <p:spPr>
          <a:xfrm>
            <a:off x="381000" y="1219200"/>
            <a:ext cx="4333504" cy="5216813"/>
          </a:xfrm>
        </p:spPr>
        <p:txBody>
          <a:bodyPr/>
          <a:lstStyle/>
          <a:p>
            <a:pPr marL="457200" indent="-457200"/>
            <a:r>
              <a:rPr lang="en-US" dirty="0" smtClean="0"/>
              <a:t>At least two systems</a:t>
            </a:r>
          </a:p>
          <a:p>
            <a:pPr marL="457200" indent="-457200"/>
            <a:r>
              <a:rPr lang="en-US" dirty="0" smtClean="0"/>
              <a:t>DTM Studio</a:t>
            </a:r>
            <a:endParaRPr lang="en-US" sz="3600" dirty="0" smtClean="0"/>
          </a:p>
          <a:p>
            <a:pPr marL="846138" lvl="1" indent="-387350"/>
            <a:r>
              <a:rPr lang="en-US" sz="2400" dirty="0" smtClean="0"/>
              <a:t>Streamlined for testing</a:t>
            </a:r>
          </a:p>
          <a:p>
            <a:pPr marL="846138" lvl="1" indent="-387350"/>
            <a:r>
              <a:rPr lang="en-US" sz="2400" dirty="0" smtClean="0"/>
              <a:t>Planning and monitoring</a:t>
            </a:r>
          </a:p>
          <a:p>
            <a:pPr marL="457200" indent="-457200"/>
            <a:r>
              <a:rPr lang="en-US" dirty="0" smtClean="0"/>
              <a:t>Controller</a:t>
            </a:r>
          </a:p>
          <a:p>
            <a:pPr marL="846138" lvl="1" indent="-387350"/>
            <a:r>
              <a:rPr lang="en-US" sz="2400" dirty="0" smtClean="0"/>
              <a:t>Services and daemons</a:t>
            </a:r>
          </a:p>
          <a:p>
            <a:pPr marL="846138" lvl="1" indent="-387350"/>
            <a:r>
              <a:rPr lang="en-US" sz="2400" dirty="0" smtClean="0"/>
              <a:t>Configuration database</a:t>
            </a:r>
          </a:p>
          <a:p>
            <a:pPr marL="846138" lvl="1" indent="-387350"/>
            <a:r>
              <a:rPr lang="en-US" sz="2400" dirty="0" smtClean="0"/>
              <a:t>Stored procedures</a:t>
            </a:r>
          </a:p>
          <a:p>
            <a:pPr marL="457200" indent="-457200"/>
            <a:r>
              <a:rPr lang="en-US" dirty="0" smtClean="0"/>
              <a:t>Test client</a:t>
            </a:r>
          </a:p>
          <a:p>
            <a:pPr marL="846138" lvl="1" indent="-387350"/>
            <a:r>
              <a:rPr lang="en-US" sz="2400" dirty="0" smtClean="0"/>
              <a:t>System under test</a:t>
            </a:r>
          </a:p>
          <a:p>
            <a:pPr marL="846138" lvl="1" indent="-387350"/>
            <a:r>
              <a:rPr lang="en-US" sz="2400" dirty="0" smtClean="0"/>
              <a:t>Contains a slim execution agent</a:t>
            </a:r>
          </a:p>
          <a:p>
            <a:pPr marL="846138" lvl="1" indent="-387350"/>
            <a:endParaRPr lang="en-US" sz="1800" dirty="0" smtClean="0"/>
          </a:p>
        </p:txBody>
      </p:sp>
      <p:grpSp>
        <p:nvGrpSpPr>
          <p:cNvPr id="29" name="Group 28"/>
          <p:cNvGrpSpPr/>
          <p:nvPr/>
        </p:nvGrpSpPr>
        <p:grpSpPr>
          <a:xfrm>
            <a:off x="4892634" y="4697683"/>
            <a:ext cx="2035382" cy="1806570"/>
            <a:chOff x="5118265" y="4852062"/>
            <a:chExt cx="2035382" cy="1806570"/>
          </a:xfrm>
        </p:grpSpPr>
        <p:pic>
          <p:nvPicPr>
            <p:cNvPr id="1027" name="Picture 3" descr="C:\Users\amisaify.REDMOND\Pictures\thumbnailCA8HCN4O.jpg"/>
            <p:cNvPicPr>
              <a:picLocks noChangeAspect="1" noChangeArrowheads="1"/>
            </p:cNvPicPr>
            <p:nvPr/>
          </p:nvPicPr>
          <p:blipFill>
            <a:blip r:embed="rId6" cstate="print"/>
            <a:srcRect/>
            <a:stretch>
              <a:fillRect/>
            </a:stretch>
          </p:blipFill>
          <p:spPr bwMode="auto">
            <a:xfrm>
              <a:off x="5118265" y="4852062"/>
              <a:ext cx="802326" cy="822899"/>
            </a:xfrm>
            <a:prstGeom prst="rect">
              <a:avLst/>
            </a:prstGeom>
            <a:noFill/>
          </p:spPr>
        </p:pic>
        <p:pic>
          <p:nvPicPr>
            <p:cNvPr id="27" name="Picture 3" descr="C:\Users\amisaify.REDMOND\Pictures\thumbnailCA8HCN4O.jpg"/>
            <p:cNvPicPr>
              <a:picLocks noChangeAspect="1" noChangeArrowheads="1"/>
            </p:cNvPicPr>
            <p:nvPr/>
          </p:nvPicPr>
          <p:blipFill>
            <a:blip r:embed="rId6" cstate="print"/>
            <a:srcRect/>
            <a:stretch>
              <a:fillRect/>
            </a:stretch>
          </p:blipFill>
          <p:spPr bwMode="auto">
            <a:xfrm>
              <a:off x="6351321" y="4873832"/>
              <a:ext cx="802326" cy="822899"/>
            </a:xfrm>
            <a:prstGeom prst="rect">
              <a:avLst/>
            </a:prstGeom>
            <a:noFill/>
          </p:spPr>
        </p:pic>
        <p:pic>
          <p:nvPicPr>
            <p:cNvPr id="28" name="Picture 3" descr="C:\Users\amisaify.REDMOND\Pictures\thumbnailCA8HCN4O.jpg"/>
            <p:cNvPicPr>
              <a:picLocks noChangeAspect="1" noChangeArrowheads="1"/>
            </p:cNvPicPr>
            <p:nvPr/>
          </p:nvPicPr>
          <p:blipFill>
            <a:blip r:embed="rId6" cstate="print"/>
            <a:srcRect/>
            <a:stretch>
              <a:fillRect/>
            </a:stretch>
          </p:blipFill>
          <p:spPr bwMode="auto">
            <a:xfrm>
              <a:off x="5710053" y="5835733"/>
              <a:ext cx="802326" cy="822899"/>
            </a:xfrm>
            <a:prstGeom prst="rect">
              <a:avLst/>
            </a:prstGeom>
            <a:noFill/>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1+#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1+#ppt_w/2"/>
                                          </p:val>
                                        </p:tav>
                                        <p:tav tm="100000">
                                          <p:val>
                                            <p:strVal val="#ppt_x"/>
                                          </p:val>
                                        </p:tav>
                                      </p:tavLst>
                                    </p:anim>
                                    <p:anim calcmode="lin" valueType="num">
                                      <p:cBhvr additive="base">
                                        <p:cTn id="16" dur="500" fill="hold"/>
                                        <p:tgtEl>
                                          <p:spTgt spid="6"/>
                                        </p:tgtEl>
                                        <p:attrNameLst>
                                          <p:attrName>ppt_y</p:attrName>
                                        </p:attrNameLst>
                                      </p:cBhvr>
                                      <p:tavLst>
                                        <p:tav tm="0">
                                          <p:val>
                                            <p:strVal val="#ppt_y"/>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Requirements</a:t>
            </a:r>
            <a:endParaRPr lang="en-US" dirty="0"/>
          </a:p>
        </p:txBody>
      </p:sp>
      <p:sp>
        <p:nvSpPr>
          <p:cNvPr id="3" name="Content Placeholder 2"/>
          <p:cNvSpPr>
            <a:spLocks noGrp="1"/>
          </p:cNvSpPr>
          <p:nvPr>
            <p:ph idx="1"/>
          </p:nvPr>
        </p:nvSpPr>
        <p:spPr>
          <a:xfrm>
            <a:off x="457200" y="1447800"/>
            <a:ext cx="8458200" cy="5244513"/>
          </a:xfrm>
        </p:spPr>
        <p:txBody>
          <a:bodyPr/>
          <a:lstStyle/>
          <a:p>
            <a:r>
              <a:rPr lang="en-US" dirty="0" smtClean="0"/>
              <a:t>At least two systems</a:t>
            </a:r>
          </a:p>
          <a:p>
            <a:pPr lvl="1"/>
            <a:r>
              <a:rPr lang="en-US" dirty="0" smtClean="0"/>
              <a:t>DTM Controller</a:t>
            </a:r>
          </a:p>
          <a:p>
            <a:pPr lvl="2"/>
            <a:r>
              <a:rPr lang="en-US" dirty="0" smtClean="0"/>
              <a:t>Windows Server 2003 SP2</a:t>
            </a:r>
          </a:p>
          <a:p>
            <a:pPr lvl="2"/>
            <a:r>
              <a:rPr lang="en-US" dirty="0" smtClean="0"/>
              <a:t>WLK 1.5 SQL Server 2005 or SQL Server Express</a:t>
            </a:r>
          </a:p>
          <a:p>
            <a:pPr lvl="1"/>
            <a:r>
              <a:rPr lang="en-US" dirty="0" smtClean="0"/>
              <a:t>DTM Studio</a:t>
            </a:r>
          </a:p>
          <a:p>
            <a:pPr lvl="2"/>
            <a:r>
              <a:rPr lang="en-US" dirty="0" smtClean="0"/>
              <a:t>Can be on the same system as DTM Controller</a:t>
            </a:r>
          </a:p>
          <a:p>
            <a:pPr lvl="2"/>
            <a:r>
              <a:rPr lang="en-US" dirty="0" smtClean="0"/>
              <a:t>All currently supported operating systems</a:t>
            </a:r>
          </a:p>
          <a:p>
            <a:pPr lvl="1"/>
            <a:r>
              <a:rPr lang="en-US" dirty="0" smtClean="0"/>
              <a:t>DTM Client</a:t>
            </a:r>
          </a:p>
          <a:p>
            <a:pPr lvl="2"/>
            <a:r>
              <a:rPr lang="en-US" dirty="0" smtClean="0"/>
              <a:t>Cannot be run on the same system as DTM Controller or DTM Studio</a:t>
            </a:r>
          </a:p>
          <a:p>
            <a:pPr lvl="2"/>
            <a:endParaRPr lang="en-US" dirty="0" smtClean="0"/>
          </a:p>
          <a:p>
            <a:endParaRPr lang="en-US" dirty="0"/>
          </a:p>
        </p:txBody>
      </p:sp>
    </p:spTree>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69" name="Text Box 37"/>
          <p:cNvSpPr txBox="1">
            <a:spLocks noChangeArrowheads="1"/>
          </p:cNvSpPr>
          <p:nvPr/>
        </p:nvSpPr>
        <p:spPr bwMode="auto">
          <a:xfrm>
            <a:off x="6389523" y="5488956"/>
            <a:ext cx="1944315" cy="830997"/>
          </a:xfrm>
          <a:prstGeom prst="rect">
            <a:avLst/>
          </a:prstGeom>
          <a:noFill/>
          <a:ln w="9525">
            <a:noFill/>
            <a:miter lim="800000"/>
            <a:headEnd/>
            <a:tailEnd/>
          </a:ln>
          <a:effectLst/>
        </p:spPr>
        <p:txBody>
          <a:bodyPr wrap="none">
            <a:spAutoFit/>
          </a:bodyPr>
          <a:lstStyle/>
          <a:p>
            <a:pPr algn="l"/>
            <a:r>
              <a:rPr lang="en-US" b="0" dirty="0">
                <a:solidFill>
                  <a:srgbClr val="FFFFFF"/>
                </a:solidFill>
                <a:effectLst>
                  <a:outerShdw blurRad="38100" dist="38100" dir="2700000" algn="tl">
                    <a:srgbClr val="000000"/>
                  </a:outerShdw>
                </a:effectLst>
              </a:rPr>
              <a:t>Test System </a:t>
            </a:r>
          </a:p>
          <a:p>
            <a:pPr algn="l"/>
            <a:r>
              <a:rPr lang="en-US" b="0" dirty="0">
                <a:solidFill>
                  <a:srgbClr val="FFFFFF"/>
                </a:solidFill>
                <a:effectLst>
                  <a:outerShdw blurRad="38100" dist="38100" dir="2700000" algn="tl">
                    <a:srgbClr val="000000"/>
                  </a:outerShdw>
                </a:effectLst>
              </a:rPr>
              <a:t>Pool</a:t>
            </a:r>
          </a:p>
        </p:txBody>
      </p:sp>
      <p:pic>
        <p:nvPicPr>
          <p:cNvPr id="63" name="Picture 3" descr="C:\Users\amisaify.REDMOND\Pictures\thumbnailCA8HCN4O.jpg"/>
          <p:cNvPicPr>
            <a:picLocks noChangeAspect="1" noChangeArrowheads="1"/>
          </p:cNvPicPr>
          <p:nvPr/>
        </p:nvPicPr>
        <p:blipFill>
          <a:blip r:embed="rId3" cstate="print"/>
          <a:srcRect/>
          <a:stretch>
            <a:fillRect/>
          </a:stretch>
        </p:blipFill>
        <p:spPr bwMode="auto">
          <a:xfrm>
            <a:off x="5937663" y="4234543"/>
            <a:ext cx="802326" cy="822899"/>
          </a:xfrm>
          <a:prstGeom prst="rect">
            <a:avLst/>
          </a:prstGeom>
          <a:noFill/>
        </p:spPr>
      </p:pic>
      <p:pic>
        <p:nvPicPr>
          <p:cNvPr id="62" name="Picture 3" descr="C:\Users\amisaify.REDMOND\Pictures\thumbnailCA8HCN4O.jpg"/>
          <p:cNvPicPr>
            <a:picLocks noChangeAspect="1" noChangeArrowheads="1"/>
          </p:cNvPicPr>
          <p:nvPr/>
        </p:nvPicPr>
        <p:blipFill>
          <a:blip r:embed="rId3" cstate="print"/>
          <a:srcRect/>
          <a:stretch>
            <a:fillRect/>
          </a:stretch>
        </p:blipFill>
        <p:spPr bwMode="auto">
          <a:xfrm>
            <a:off x="4144489" y="4757058"/>
            <a:ext cx="802326" cy="822899"/>
          </a:xfrm>
          <a:prstGeom prst="rect">
            <a:avLst/>
          </a:prstGeom>
          <a:noFill/>
        </p:spPr>
      </p:pic>
      <p:pic>
        <p:nvPicPr>
          <p:cNvPr id="274436" name="Picture 4" descr="j0205462"/>
          <p:cNvPicPr>
            <a:picLocks noChangeAspect="1" noChangeArrowheads="1"/>
          </p:cNvPicPr>
          <p:nvPr/>
        </p:nvPicPr>
        <p:blipFill>
          <a:blip r:embed="rId4" cstate="print"/>
          <a:srcRect/>
          <a:stretch>
            <a:fillRect/>
          </a:stretch>
        </p:blipFill>
        <p:spPr bwMode="auto">
          <a:xfrm flipH="1">
            <a:off x="895350" y="614363"/>
            <a:ext cx="1143000" cy="1136650"/>
          </a:xfrm>
          <a:prstGeom prst="rect">
            <a:avLst/>
          </a:prstGeom>
          <a:noFill/>
          <a:ln w="9525">
            <a:noFill/>
            <a:miter lim="800000"/>
            <a:headEnd/>
            <a:tailEnd/>
          </a:ln>
          <a:effectLst>
            <a:outerShdw dist="35921" dir="2700000" algn="ctr" rotWithShape="0">
              <a:schemeClr val="bg2">
                <a:alpha val="50000"/>
              </a:schemeClr>
            </a:outerShdw>
          </a:effectLst>
        </p:spPr>
      </p:pic>
      <p:pic>
        <p:nvPicPr>
          <p:cNvPr id="274437" name="Picture 5" descr="j0205462"/>
          <p:cNvPicPr>
            <a:picLocks noChangeAspect="1" noChangeArrowheads="1"/>
          </p:cNvPicPr>
          <p:nvPr/>
        </p:nvPicPr>
        <p:blipFill>
          <a:blip r:embed="rId4" cstate="print"/>
          <a:srcRect/>
          <a:stretch>
            <a:fillRect/>
          </a:stretch>
        </p:blipFill>
        <p:spPr bwMode="auto">
          <a:xfrm flipH="1">
            <a:off x="258763" y="2085975"/>
            <a:ext cx="1143000" cy="1136650"/>
          </a:xfrm>
          <a:prstGeom prst="rect">
            <a:avLst/>
          </a:prstGeom>
          <a:noFill/>
          <a:ln w="9525">
            <a:noFill/>
            <a:miter lim="800000"/>
            <a:headEnd/>
            <a:tailEnd/>
          </a:ln>
          <a:effectLst>
            <a:outerShdw dist="35921" dir="2700000" algn="ctr" rotWithShape="0">
              <a:schemeClr val="bg2">
                <a:alpha val="50000"/>
              </a:schemeClr>
            </a:outerShdw>
          </a:effectLst>
        </p:spPr>
      </p:pic>
      <p:sp>
        <p:nvSpPr>
          <p:cNvPr id="274438" name="AutoShape 6"/>
          <p:cNvSpPr>
            <a:spLocks noChangeArrowheads="1"/>
          </p:cNvSpPr>
          <p:nvPr/>
        </p:nvSpPr>
        <p:spPr bwMode="auto">
          <a:xfrm>
            <a:off x="4611688" y="1231900"/>
            <a:ext cx="1066800" cy="1131888"/>
          </a:xfrm>
          <a:prstGeom prst="flowChartMagneticDisk">
            <a:avLst/>
          </a:prstGeom>
          <a:solidFill>
            <a:schemeClr val="accent2"/>
          </a:solidFill>
          <a:ln w="3175">
            <a:solidFill>
              <a:schemeClr val="tx1"/>
            </a:solidFill>
            <a:round/>
            <a:headEnd/>
            <a:tailEnd/>
          </a:ln>
          <a:effectLst/>
        </p:spPr>
        <p:txBody>
          <a:bodyPr wrap="none" anchor="ctr"/>
          <a:lstStyle/>
          <a:p>
            <a:r>
              <a:rPr kumimoji="1" lang="en-US" altLang="zh-TW" sz="1400" b="0">
                <a:effectLst>
                  <a:outerShdw blurRad="38100" dist="38100" dir="2700000" algn="tl">
                    <a:srgbClr val="000000"/>
                  </a:outerShdw>
                </a:effectLst>
                <a:ea typeface="PMingLiU" pitchFamily="18" charset="-120"/>
              </a:rPr>
              <a:t>Automation</a:t>
            </a:r>
          </a:p>
          <a:p>
            <a:r>
              <a:rPr kumimoji="1" lang="en-US" altLang="zh-TW" sz="1400" b="0">
                <a:effectLst>
                  <a:outerShdw blurRad="38100" dist="38100" dir="2700000" algn="tl">
                    <a:srgbClr val="000000"/>
                  </a:outerShdw>
                </a:effectLst>
                <a:ea typeface="PMingLiU" pitchFamily="18" charset="-120"/>
              </a:rPr>
              <a:t>Datastore</a:t>
            </a:r>
          </a:p>
        </p:txBody>
      </p:sp>
      <p:sp>
        <p:nvSpPr>
          <p:cNvPr id="274441" name="Rectangle 9"/>
          <p:cNvSpPr>
            <a:spLocks noGrp="1" noChangeArrowheads="1"/>
          </p:cNvSpPr>
          <p:nvPr>
            <p:ph type="title"/>
          </p:nvPr>
        </p:nvSpPr>
        <p:spPr>
          <a:xfrm>
            <a:off x="381000" y="228600"/>
            <a:ext cx="8097838" cy="641350"/>
          </a:xfrm>
          <a:noFill/>
          <a:ln/>
        </p:spPr>
        <p:txBody>
          <a:bodyPr>
            <a:normAutofit fontScale="90000"/>
          </a:bodyPr>
          <a:lstStyle/>
          <a:p>
            <a:r>
              <a:rPr lang="en-US"/>
              <a:t>DTM Scenario</a:t>
            </a:r>
          </a:p>
        </p:txBody>
      </p:sp>
      <p:sp>
        <p:nvSpPr>
          <p:cNvPr id="274442" name="AutoShape 10"/>
          <p:cNvSpPr>
            <a:spLocks noChangeArrowheads="1"/>
          </p:cNvSpPr>
          <p:nvPr/>
        </p:nvSpPr>
        <p:spPr bwMode="auto">
          <a:xfrm rot="14820057">
            <a:off x="5868988" y="5308600"/>
            <a:ext cx="914400" cy="381000"/>
          </a:xfrm>
          <a:prstGeom prst="leftArrow">
            <a:avLst>
              <a:gd name="adj1" fmla="val 50000"/>
              <a:gd name="adj2" fmla="val 60000"/>
            </a:avLst>
          </a:prstGeom>
          <a:solidFill>
            <a:schemeClr val="tx2"/>
          </a:solidFill>
          <a:ln w="3175" algn="ctr">
            <a:solidFill>
              <a:schemeClr val="tx1"/>
            </a:solidFill>
            <a:miter lim="800000"/>
            <a:headEnd/>
            <a:tailEnd/>
          </a:ln>
          <a:effectLst/>
        </p:spPr>
        <p:txBody>
          <a:bodyPr wrap="none" anchor="ctr"/>
          <a:lstStyle/>
          <a:p>
            <a:endParaRPr lang="en-US"/>
          </a:p>
        </p:txBody>
      </p:sp>
      <p:sp>
        <p:nvSpPr>
          <p:cNvPr id="274443" name="AutoShape 11"/>
          <p:cNvSpPr>
            <a:spLocks noChangeArrowheads="1"/>
          </p:cNvSpPr>
          <p:nvPr/>
        </p:nvSpPr>
        <p:spPr bwMode="auto">
          <a:xfrm rot="-807521">
            <a:off x="4916488" y="4737100"/>
            <a:ext cx="914400" cy="381000"/>
          </a:xfrm>
          <a:prstGeom prst="leftArrow">
            <a:avLst>
              <a:gd name="adj1" fmla="val 50000"/>
              <a:gd name="adj2" fmla="val 60000"/>
            </a:avLst>
          </a:prstGeom>
          <a:solidFill>
            <a:schemeClr val="tx2"/>
          </a:solidFill>
          <a:ln w="3175" algn="ctr">
            <a:solidFill>
              <a:schemeClr val="tx1"/>
            </a:solidFill>
            <a:miter lim="800000"/>
            <a:headEnd/>
            <a:tailEnd/>
          </a:ln>
          <a:effectLst/>
        </p:spPr>
        <p:txBody>
          <a:bodyPr wrap="none" anchor="ctr"/>
          <a:lstStyle/>
          <a:p>
            <a:endParaRPr lang="en-US"/>
          </a:p>
        </p:txBody>
      </p:sp>
      <p:grpSp>
        <p:nvGrpSpPr>
          <p:cNvPr id="2" name="Group 12"/>
          <p:cNvGrpSpPr>
            <a:grpSpLocks/>
          </p:cNvGrpSpPr>
          <p:nvPr/>
        </p:nvGrpSpPr>
        <p:grpSpPr bwMode="auto">
          <a:xfrm>
            <a:off x="5497513" y="1885950"/>
            <a:ext cx="2273300" cy="1300163"/>
            <a:chOff x="2160" y="1344"/>
            <a:chExt cx="1432" cy="819"/>
          </a:xfrm>
        </p:grpSpPr>
        <p:sp>
          <p:nvSpPr>
            <p:cNvPr id="274445" name="mainfrm"/>
            <p:cNvSpPr>
              <a:spLocks noEditPoints="1" noChangeArrowheads="1"/>
            </p:cNvSpPr>
            <p:nvPr/>
          </p:nvSpPr>
          <p:spPr bwMode="auto">
            <a:xfrm>
              <a:off x="2400" y="1344"/>
              <a:ext cx="578" cy="530"/>
            </a:xfrm>
            <a:custGeom>
              <a:avLst/>
              <a:gdLst>
                <a:gd name="T0" fmla="*/ 0 w 21600"/>
                <a:gd name="T1" fmla="*/ 0 h 21600"/>
                <a:gd name="T2" fmla="*/ 10800 w 21600"/>
                <a:gd name="T3" fmla="*/ 0 h 21600"/>
                <a:gd name="T4" fmla="*/ 21600 w 21600"/>
                <a:gd name="T5" fmla="*/ 0 h 21600"/>
                <a:gd name="T6" fmla="*/ 21600 w 21600"/>
                <a:gd name="T7" fmla="*/ 10800 h 21600"/>
                <a:gd name="T8" fmla="*/ 20603 w 21600"/>
                <a:gd name="T9" fmla="*/ 21600 h 21600"/>
                <a:gd name="T10" fmla="*/ 10800 w 21600"/>
                <a:gd name="T11" fmla="*/ 21600 h 21600"/>
                <a:gd name="T12" fmla="*/ 1163 w 21600"/>
                <a:gd name="T13" fmla="*/ 21600 h 21600"/>
                <a:gd name="T14" fmla="*/ 0 w 21600"/>
                <a:gd name="T15" fmla="*/ 10800 h 21600"/>
                <a:gd name="T16" fmla="*/ 332 w 21600"/>
                <a:gd name="T17" fmla="*/ 22174 h 21600"/>
                <a:gd name="T18" fmla="*/ 21579 w 21600"/>
                <a:gd name="T19" fmla="*/ 27914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21600" y="10885"/>
                  </a:moveTo>
                  <a:lnTo>
                    <a:pt x="21600" y="0"/>
                  </a:lnTo>
                  <a:lnTo>
                    <a:pt x="10634" y="0"/>
                  </a:lnTo>
                  <a:lnTo>
                    <a:pt x="0" y="0"/>
                  </a:lnTo>
                  <a:lnTo>
                    <a:pt x="0" y="10885"/>
                  </a:lnTo>
                  <a:lnTo>
                    <a:pt x="0" y="19729"/>
                  </a:lnTo>
                  <a:lnTo>
                    <a:pt x="1163" y="19729"/>
                  </a:lnTo>
                  <a:lnTo>
                    <a:pt x="1163" y="21600"/>
                  </a:lnTo>
                  <a:lnTo>
                    <a:pt x="10800" y="21600"/>
                  </a:lnTo>
                  <a:lnTo>
                    <a:pt x="20603" y="21600"/>
                  </a:lnTo>
                  <a:lnTo>
                    <a:pt x="20603" y="19729"/>
                  </a:lnTo>
                  <a:lnTo>
                    <a:pt x="21600" y="19729"/>
                  </a:lnTo>
                  <a:lnTo>
                    <a:pt x="21600" y="10885"/>
                  </a:lnTo>
                  <a:close/>
                </a:path>
                <a:path w="21600" h="21600" extrusionOk="0">
                  <a:moveTo>
                    <a:pt x="1163" y="19729"/>
                  </a:moveTo>
                  <a:lnTo>
                    <a:pt x="4320" y="19729"/>
                  </a:lnTo>
                  <a:lnTo>
                    <a:pt x="16449" y="19729"/>
                  </a:lnTo>
                  <a:lnTo>
                    <a:pt x="20603" y="19729"/>
                  </a:lnTo>
                  <a:lnTo>
                    <a:pt x="1163" y="19729"/>
                  </a:lnTo>
                  <a:moveTo>
                    <a:pt x="1495" y="2381"/>
                  </a:moveTo>
                  <a:lnTo>
                    <a:pt x="2160" y="2381"/>
                  </a:lnTo>
                  <a:lnTo>
                    <a:pt x="4985" y="2381"/>
                  </a:lnTo>
                  <a:lnTo>
                    <a:pt x="5982" y="2381"/>
                  </a:lnTo>
                  <a:lnTo>
                    <a:pt x="1495" y="2381"/>
                  </a:lnTo>
                  <a:lnTo>
                    <a:pt x="1495" y="3402"/>
                  </a:lnTo>
                  <a:lnTo>
                    <a:pt x="2160" y="3402"/>
                  </a:lnTo>
                  <a:lnTo>
                    <a:pt x="4985" y="3402"/>
                  </a:lnTo>
                  <a:lnTo>
                    <a:pt x="5982" y="3402"/>
                  </a:lnTo>
                  <a:lnTo>
                    <a:pt x="1495" y="3402"/>
                  </a:lnTo>
                  <a:lnTo>
                    <a:pt x="1495" y="4422"/>
                  </a:lnTo>
                  <a:lnTo>
                    <a:pt x="2160" y="4422"/>
                  </a:lnTo>
                  <a:lnTo>
                    <a:pt x="4985" y="4422"/>
                  </a:lnTo>
                  <a:lnTo>
                    <a:pt x="5982" y="4422"/>
                  </a:lnTo>
                  <a:lnTo>
                    <a:pt x="1495" y="4422"/>
                  </a:lnTo>
                  <a:lnTo>
                    <a:pt x="1495" y="5443"/>
                  </a:lnTo>
                  <a:lnTo>
                    <a:pt x="2160" y="5443"/>
                  </a:lnTo>
                  <a:lnTo>
                    <a:pt x="4985" y="5443"/>
                  </a:lnTo>
                  <a:lnTo>
                    <a:pt x="5982" y="5443"/>
                  </a:lnTo>
                  <a:lnTo>
                    <a:pt x="1495" y="5443"/>
                  </a:lnTo>
                  <a:lnTo>
                    <a:pt x="1495" y="6463"/>
                  </a:lnTo>
                  <a:lnTo>
                    <a:pt x="2160" y="6463"/>
                  </a:lnTo>
                  <a:lnTo>
                    <a:pt x="4985" y="6463"/>
                  </a:lnTo>
                  <a:lnTo>
                    <a:pt x="5982" y="6463"/>
                  </a:lnTo>
                  <a:lnTo>
                    <a:pt x="1495" y="6463"/>
                  </a:lnTo>
                  <a:lnTo>
                    <a:pt x="1495" y="7483"/>
                  </a:lnTo>
                  <a:lnTo>
                    <a:pt x="2160" y="7483"/>
                  </a:lnTo>
                  <a:lnTo>
                    <a:pt x="4985" y="7483"/>
                  </a:lnTo>
                  <a:lnTo>
                    <a:pt x="5982" y="7483"/>
                  </a:lnTo>
                  <a:lnTo>
                    <a:pt x="1495" y="7483"/>
                  </a:lnTo>
                  <a:lnTo>
                    <a:pt x="1495" y="8504"/>
                  </a:lnTo>
                  <a:lnTo>
                    <a:pt x="2160" y="8504"/>
                  </a:lnTo>
                  <a:lnTo>
                    <a:pt x="4985" y="8504"/>
                  </a:lnTo>
                  <a:lnTo>
                    <a:pt x="5982" y="8504"/>
                  </a:lnTo>
                  <a:lnTo>
                    <a:pt x="1495" y="8504"/>
                  </a:lnTo>
                  <a:lnTo>
                    <a:pt x="1495" y="9524"/>
                  </a:lnTo>
                  <a:lnTo>
                    <a:pt x="2160" y="9524"/>
                  </a:lnTo>
                  <a:lnTo>
                    <a:pt x="4985" y="9524"/>
                  </a:lnTo>
                  <a:lnTo>
                    <a:pt x="5982" y="9524"/>
                  </a:lnTo>
                  <a:lnTo>
                    <a:pt x="1495" y="9524"/>
                  </a:lnTo>
                  <a:lnTo>
                    <a:pt x="1495" y="10545"/>
                  </a:lnTo>
                  <a:lnTo>
                    <a:pt x="2160" y="10545"/>
                  </a:lnTo>
                  <a:lnTo>
                    <a:pt x="4985" y="10545"/>
                  </a:lnTo>
                  <a:lnTo>
                    <a:pt x="5982" y="10545"/>
                  </a:lnTo>
                  <a:lnTo>
                    <a:pt x="1495" y="10545"/>
                  </a:lnTo>
                  <a:lnTo>
                    <a:pt x="1495" y="11565"/>
                  </a:lnTo>
                  <a:lnTo>
                    <a:pt x="2160" y="11565"/>
                  </a:lnTo>
                  <a:lnTo>
                    <a:pt x="4985" y="11565"/>
                  </a:lnTo>
                  <a:lnTo>
                    <a:pt x="5982" y="11565"/>
                  </a:lnTo>
                  <a:lnTo>
                    <a:pt x="1495" y="11565"/>
                  </a:lnTo>
                  <a:lnTo>
                    <a:pt x="1495" y="12586"/>
                  </a:lnTo>
                  <a:lnTo>
                    <a:pt x="2160" y="12586"/>
                  </a:lnTo>
                  <a:lnTo>
                    <a:pt x="4985" y="12586"/>
                  </a:lnTo>
                  <a:lnTo>
                    <a:pt x="5982" y="12586"/>
                  </a:lnTo>
                  <a:lnTo>
                    <a:pt x="1495" y="12586"/>
                  </a:lnTo>
                  <a:lnTo>
                    <a:pt x="1495" y="13606"/>
                  </a:lnTo>
                  <a:lnTo>
                    <a:pt x="2160" y="13606"/>
                  </a:lnTo>
                  <a:lnTo>
                    <a:pt x="4985" y="13606"/>
                  </a:lnTo>
                  <a:lnTo>
                    <a:pt x="5982" y="13606"/>
                  </a:lnTo>
                  <a:lnTo>
                    <a:pt x="1495" y="13606"/>
                  </a:lnTo>
                  <a:lnTo>
                    <a:pt x="1495" y="14627"/>
                  </a:lnTo>
                  <a:lnTo>
                    <a:pt x="2160" y="14627"/>
                  </a:lnTo>
                  <a:lnTo>
                    <a:pt x="4985" y="14627"/>
                  </a:lnTo>
                  <a:lnTo>
                    <a:pt x="5982" y="14627"/>
                  </a:lnTo>
                  <a:lnTo>
                    <a:pt x="1495" y="14627"/>
                  </a:lnTo>
                  <a:lnTo>
                    <a:pt x="1495" y="15647"/>
                  </a:lnTo>
                  <a:lnTo>
                    <a:pt x="2160" y="15647"/>
                  </a:lnTo>
                  <a:lnTo>
                    <a:pt x="4985" y="15647"/>
                  </a:lnTo>
                  <a:lnTo>
                    <a:pt x="5982" y="15647"/>
                  </a:lnTo>
                  <a:lnTo>
                    <a:pt x="1495" y="15647"/>
                  </a:lnTo>
                  <a:lnTo>
                    <a:pt x="1495" y="16668"/>
                  </a:lnTo>
                  <a:lnTo>
                    <a:pt x="2160" y="16668"/>
                  </a:lnTo>
                  <a:lnTo>
                    <a:pt x="4985" y="16668"/>
                  </a:lnTo>
                  <a:lnTo>
                    <a:pt x="5982" y="16668"/>
                  </a:lnTo>
                  <a:lnTo>
                    <a:pt x="1495" y="16668"/>
                  </a:lnTo>
                  <a:lnTo>
                    <a:pt x="1495" y="17688"/>
                  </a:lnTo>
                  <a:lnTo>
                    <a:pt x="2160" y="17688"/>
                  </a:lnTo>
                  <a:lnTo>
                    <a:pt x="4985" y="17688"/>
                  </a:lnTo>
                  <a:lnTo>
                    <a:pt x="5982" y="17688"/>
                  </a:lnTo>
                  <a:lnTo>
                    <a:pt x="1495" y="17688"/>
                  </a:lnTo>
                  <a:moveTo>
                    <a:pt x="1994" y="19729"/>
                  </a:moveTo>
                  <a:lnTo>
                    <a:pt x="1994" y="20069"/>
                  </a:lnTo>
                  <a:lnTo>
                    <a:pt x="1994" y="21260"/>
                  </a:lnTo>
                  <a:lnTo>
                    <a:pt x="1994" y="21600"/>
                  </a:lnTo>
                  <a:lnTo>
                    <a:pt x="1994" y="19729"/>
                  </a:lnTo>
                  <a:lnTo>
                    <a:pt x="2658" y="19729"/>
                  </a:lnTo>
                  <a:lnTo>
                    <a:pt x="2658" y="20069"/>
                  </a:lnTo>
                  <a:lnTo>
                    <a:pt x="2658" y="21260"/>
                  </a:lnTo>
                  <a:lnTo>
                    <a:pt x="2658" y="21600"/>
                  </a:lnTo>
                  <a:lnTo>
                    <a:pt x="2658" y="19729"/>
                  </a:lnTo>
                  <a:lnTo>
                    <a:pt x="3489" y="19729"/>
                  </a:lnTo>
                  <a:lnTo>
                    <a:pt x="3489" y="20069"/>
                  </a:lnTo>
                  <a:lnTo>
                    <a:pt x="3489" y="21260"/>
                  </a:lnTo>
                  <a:lnTo>
                    <a:pt x="3489" y="21600"/>
                  </a:lnTo>
                  <a:lnTo>
                    <a:pt x="3489" y="19729"/>
                  </a:lnTo>
                  <a:lnTo>
                    <a:pt x="4320" y="19729"/>
                  </a:lnTo>
                  <a:lnTo>
                    <a:pt x="4320" y="20069"/>
                  </a:lnTo>
                  <a:lnTo>
                    <a:pt x="4320" y="21260"/>
                  </a:lnTo>
                  <a:lnTo>
                    <a:pt x="4320" y="21600"/>
                  </a:lnTo>
                  <a:lnTo>
                    <a:pt x="4320" y="19729"/>
                  </a:lnTo>
                  <a:lnTo>
                    <a:pt x="5151" y="19729"/>
                  </a:lnTo>
                  <a:lnTo>
                    <a:pt x="5151" y="20069"/>
                  </a:lnTo>
                  <a:lnTo>
                    <a:pt x="5151" y="21260"/>
                  </a:lnTo>
                  <a:lnTo>
                    <a:pt x="5151" y="21600"/>
                  </a:lnTo>
                  <a:lnTo>
                    <a:pt x="5151" y="19729"/>
                  </a:lnTo>
                  <a:lnTo>
                    <a:pt x="5982" y="19729"/>
                  </a:lnTo>
                  <a:lnTo>
                    <a:pt x="5982" y="20069"/>
                  </a:lnTo>
                  <a:lnTo>
                    <a:pt x="5982" y="21260"/>
                  </a:lnTo>
                  <a:lnTo>
                    <a:pt x="5982" y="21600"/>
                  </a:lnTo>
                  <a:lnTo>
                    <a:pt x="5982" y="19729"/>
                  </a:lnTo>
                  <a:lnTo>
                    <a:pt x="6812" y="19729"/>
                  </a:lnTo>
                  <a:lnTo>
                    <a:pt x="6812" y="20069"/>
                  </a:lnTo>
                  <a:lnTo>
                    <a:pt x="6812" y="21260"/>
                  </a:lnTo>
                  <a:lnTo>
                    <a:pt x="6812" y="21600"/>
                  </a:lnTo>
                  <a:lnTo>
                    <a:pt x="6812" y="19729"/>
                  </a:lnTo>
                  <a:lnTo>
                    <a:pt x="7643" y="19729"/>
                  </a:lnTo>
                  <a:lnTo>
                    <a:pt x="7643" y="20069"/>
                  </a:lnTo>
                  <a:lnTo>
                    <a:pt x="7643" y="21260"/>
                  </a:lnTo>
                  <a:lnTo>
                    <a:pt x="7643" y="21600"/>
                  </a:lnTo>
                  <a:lnTo>
                    <a:pt x="7643" y="19729"/>
                  </a:lnTo>
                  <a:lnTo>
                    <a:pt x="8474" y="19729"/>
                  </a:lnTo>
                  <a:lnTo>
                    <a:pt x="8474" y="20069"/>
                  </a:lnTo>
                  <a:lnTo>
                    <a:pt x="8474" y="21260"/>
                  </a:lnTo>
                  <a:lnTo>
                    <a:pt x="8474" y="21600"/>
                  </a:lnTo>
                  <a:lnTo>
                    <a:pt x="8474" y="19729"/>
                  </a:lnTo>
                  <a:lnTo>
                    <a:pt x="9305" y="19729"/>
                  </a:lnTo>
                  <a:lnTo>
                    <a:pt x="9305" y="20069"/>
                  </a:lnTo>
                  <a:lnTo>
                    <a:pt x="9305" y="21260"/>
                  </a:lnTo>
                  <a:lnTo>
                    <a:pt x="9305" y="21600"/>
                  </a:lnTo>
                  <a:lnTo>
                    <a:pt x="9305" y="19729"/>
                  </a:lnTo>
                  <a:lnTo>
                    <a:pt x="10135" y="19729"/>
                  </a:lnTo>
                  <a:lnTo>
                    <a:pt x="10135" y="20069"/>
                  </a:lnTo>
                  <a:lnTo>
                    <a:pt x="10135" y="21260"/>
                  </a:lnTo>
                  <a:lnTo>
                    <a:pt x="10135" y="21600"/>
                  </a:lnTo>
                  <a:lnTo>
                    <a:pt x="10135" y="19729"/>
                  </a:lnTo>
                  <a:lnTo>
                    <a:pt x="10966" y="19729"/>
                  </a:lnTo>
                  <a:lnTo>
                    <a:pt x="10966" y="20069"/>
                  </a:lnTo>
                  <a:lnTo>
                    <a:pt x="10966" y="21260"/>
                  </a:lnTo>
                  <a:lnTo>
                    <a:pt x="10966" y="21600"/>
                  </a:lnTo>
                  <a:lnTo>
                    <a:pt x="10966" y="19729"/>
                  </a:lnTo>
                  <a:lnTo>
                    <a:pt x="11797" y="19729"/>
                  </a:lnTo>
                  <a:lnTo>
                    <a:pt x="11797" y="20069"/>
                  </a:lnTo>
                  <a:lnTo>
                    <a:pt x="11797" y="21260"/>
                  </a:lnTo>
                  <a:lnTo>
                    <a:pt x="11797" y="21600"/>
                  </a:lnTo>
                  <a:lnTo>
                    <a:pt x="11797" y="19729"/>
                  </a:lnTo>
                  <a:lnTo>
                    <a:pt x="12462" y="19729"/>
                  </a:lnTo>
                  <a:lnTo>
                    <a:pt x="12462" y="20069"/>
                  </a:lnTo>
                  <a:lnTo>
                    <a:pt x="12462" y="21260"/>
                  </a:lnTo>
                  <a:lnTo>
                    <a:pt x="12462" y="21600"/>
                  </a:lnTo>
                  <a:lnTo>
                    <a:pt x="12462" y="19729"/>
                  </a:lnTo>
                  <a:lnTo>
                    <a:pt x="13292" y="19729"/>
                  </a:lnTo>
                  <a:lnTo>
                    <a:pt x="13292" y="20069"/>
                  </a:lnTo>
                  <a:lnTo>
                    <a:pt x="13292" y="21260"/>
                  </a:lnTo>
                  <a:lnTo>
                    <a:pt x="13292" y="21600"/>
                  </a:lnTo>
                  <a:lnTo>
                    <a:pt x="13292" y="19729"/>
                  </a:lnTo>
                  <a:lnTo>
                    <a:pt x="14123" y="19729"/>
                  </a:lnTo>
                  <a:lnTo>
                    <a:pt x="14123" y="20069"/>
                  </a:lnTo>
                  <a:lnTo>
                    <a:pt x="14123" y="21260"/>
                  </a:lnTo>
                  <a:lnTo>
                    <a:pt x="14123" y="21600"/>
                  </a:lnTo>
                  <a:lnTo>
                    <a:pt x="14123" y="19729"/>
                  </a:lnTo>
                  <a:lnTo>
                    <a:pt x="14954" y="19729"/>
                  </a:lnTo>
                  <a:lnTo>
                    <a:pt x="14954" y="20069"/>
                  </a:lnTo>
                  <a:lnTo>
                    <a:pt x="14954" y="21260"/>
                  </a:lnTo>
                  <a:lnTo>
                    <a:pt x="14954" y="21600"/>
                  </a:lnTo>
                  <a:lnTo>
                    <a:pt x="14954" y="19729"/>
                  </a:lnTo>
                  <a:lnTo>
                    <a:pt x="15785" y="19729"/>
                  </a:lnTo>
                  <a:lnTo>
                    <a:pt x="15785" y="20069"/>
                  </a:lnTo>
                  <a:lnTo>
                    <a:pt x="15785" y="21260"/>
                  </a:lnTo>
                  <a:lnTo>
                    <a:pt x="15785" y="21600"/>
                  </a:lnTo>
                  <a:lnTo>
                    <a:pt x="15785" y="19729"/>
                  </a:lnTo>
                  <a:lnTo>
                    <a:pt x="16615" y="19729"/>
                  </a:lnTo>
                  <a:lnTo>
                    <a:pt x="16615" y="20069"/>
                  </a:lnTo>
                  <a:lnTo>
                    <a:pt x="16615" y="21260"/>
                  </a:lnTo>
                  <a:lnTo>
                    <a:pt x="16615" y="21600"/>
                  </a:lnTo>
                  <a:lnTo>
                    <a:pt x="16615" y="19729"/>
                  </a:lnTo>
                  <a:lnTo>
                    <a:pt x="17446" y="19729"/>
                  </a:lnTo>
                  <a:lnTo>
                    <a:pt x="17446" y="20069"/>
                  </a:lnTo>
                  <a:lnTo>
                    <a:pt x="17446" y="21260"/>
                  </a:lnTo>
                  <a:lnTo>
                    <a:pt x="17446" y="21600"/>
                  </a:lnTo>
                  <a:lnTo>
                    <a:pt x="17446" y="19729"/>
                  </a:lnTo>
                  <a:lnTo>
                    <a:pt x="18277" y="19729"/>
                  </a:lnTo>
                  <a:lnTo>
                    <a:pt x="18277" y="20069"/>
                  </a:lnTo>
                  <a:lnTo>
                    <a:pt x="18277" y="21260"/>
                  </a:lnTo>
                  <a:lnTo>
                    <a:pt x="18277" y="21600"/>
                  </a:lnTo>
                  <a:lnTo>
                    <a:pt x="18277" y="19729"/>
                  </a:lnTo>
                  <a:lnTo>
                    <a:pt x="19108" y="19729"/>
                  </a:lnTo>
                  <a:lnTo>
                    <a:pt x="19108" y="20069"/>
                  </a:lnTo>
                  <a:lnTo>
                    <a:pt x="19108" y="21260"/>
                  </a:lnTo>
                  <a:lnTo>
                    <a:pt x="19108" y="21600"/>
                  </a:lnTo>
                  <a:lnTo>
                    <a:pt x="19108" y="19729"/>
                  </a:lnTo>
                  <a:lnTo>
                    <a:pt x="19938" y="19729"/>
                  </a:lnTo>
                  <a:lnTo>
                    <a:pt x="19938" y="20069"/>
                  </a:lnTo>
                  <a:lnTo>
                    <a:pt x="19938" y="21260"/>
                  </a:lnTo>
                  <a:lnTo>
                    <a:pt x="19938" y="21600"/>
                  </a:lnTo>
                  <a:lnTo>
                    <a:pt x="19938" y="19729"/>
                  </a:lnTo>
                  <a:moveTo>
                    <a:pt x="1495" y="1531"/>
                  </a:moveTo>
                  <a:lnTo>
                    <a:pt x="5982" y="1531"/>
                  </a:lnTo>
                  <a:lnTo>
                    <a:pt x="5982" y="18539"/>
                  </a:lnTo>
                  <a:lnTo>
                    <a:pt x="1495" y="18539"/>
                  </a:lnTo>
                  <a:lnTo>
                    <a:pt x="1495" y="1531"/>
                  </a:lnTo>
                  <a:moveTo>
                    <a:pt x="7311" y="1531"/>
                  </a:moveTo>
                  <a:lnTo>
                    <a:pt x="7975" y="1531"/>
                  </a:lnTo>
                  <a:lnTo>
                    <a:pt x="7975" y="8334"/>
                  </a:lnTo>
                  <a:lnTo>
                    <a:pt x="7311" y="8334"/>
                  </a:lnTo>
                  <a:lnTo>
                    <a:pt x="7311" y="1531"/>
                  </a:lnTo>
                  <a:moveTo>
                    <a:pt x="7145" y="9865"/>
                  </a:moveTo>
                  <a:lnTo>
                    <a:pt x="8142" y="9865"/>
                  </a:lnTo>
                  <a:lnTo>
                    <a:pt x="8142" y="10715"/>
                  </a:lnTo>
                  <a:lnTo>
                    <a:pt x="7145" y="10715"/>
                  </a:lnTo>
                  <a:lnTo>
                    <a:pt x="7145" y="9865"/>
                  </a:lnTo>
                  <a:moveTo>
                    <a:pt x="8972" y="1531"/>
                  </a:moveTo>
                  <a:lnTo>
                    <a:pt x="12462" y="1531"/>
                  </a:lnTo>
                  <a:lnTo>
                    <a:pt x="12462" y="5443"/>
                  </a:lnTo>
                  <a:lnTo>
                    <a:pt x="8972" y="5443"/>
                  </a:lnTo>
                  <a:lnTo>
                    <a:pt x="8972" y="1531"/>
                  </a:lnTo>
                  <a:moveTo>
                    <a:pt x="13625" y="1531"/>
                  </a:moveTo>
                  <a:lnTo>
                    <a:pt x="20271" y="1531"/>
                  </a:lnTo>
                  <a:lnTo>
                    <a:pt x="20271" y="5443"/>
                  </a:lnTo>
                  <a:lnTo>
                    <a:pt x="13625" y="5443"/>
                  </a:lnTo>
                  <a:lnTo>
                    <a:pt x="13625" y="1531"/>
                  </a:lnTo>
                  <a:moveTo>
                    <a:pt x="18609" y="6463"/>
                  </a:moveTo>
                  <a:lnTo>
                    <a:pt x="20437" y="6463"/>
                  </a:lnTo>
                  <a:lnTo>
                    <a:pt x="20437" y="10885"/>
                  </a:lnTo>
                  <a:lnTo>
                    <a:pt x="18609" y="10885"/>
                  </a:lnTo>
                  <a:lnTo>
                    <a:pt x="18609" y="6463"/>
                  </a:lnTo>
                </a:path>
              </a:pathLst>
            </a:custGeom>
            <a:solidFill>
              <a:srgbClr val="C0C0C0"/>
            </a:solidFill>
            <a:ln w="9525">
              <a:solidFill>
                <a:srgbClr val="000000"/>
              </a:solidFill>
              <a:miter lim="800000"/>
              <a:headEnd/>
              <a:tailEnd/>
            </a:ln>
          </p:spPr>
          <p:txBody>
            <a:bodyPr/>
            <a:lstStyle/>
            <a:p>
              <a:endParaRPr lang="en-US">
                <a:solidFill>
                  <a:srgbClr val="FFFFFF"/>
                </a:solidFill>
              </a:endParaRPr>
            </a:p>
          </p:txBody>
        </p:sp>
        <p:sp>
          <p:nvSpPr>
            <p:cNvPr id="274446" name="Text Box 14"/>
            <p:cNvSpPr txBox="1">
              <a:spLocks noChangeArrowheads="1"/>
            </p:cNvSpPr>
            <p:nvPr/>
          </p:nvSpPr>
          <p:spPr bwMode="auto">
            <a:xfrm>
              <a:off x="2160" y="1872"/>
              <a:ext cx="1432" cy="291"/>
            </a:xfrm>
            <a:prstGeom prst="rect">
              <a:avLst/>
            </a:prstGeom>
            <a:noFill/>
            <a:ln w="9525">
              <a:noFill/>
              <a:miter lim="800000"/>
              <a:headEnd/>
              <a:tailEnd/>
            </a:ln>
            <a:effectLst/>
          </p:spPr>
          <p:txBody>
            <a:bodyPr wrap="none">
              <a:spAutoFit/>
            </a:bodyPr>
            <a:lstStyle/>
            <a:p>
              <a:pPr algn="l"/>
              <a:r>
                <a:rPr kumimoji="1" lang="en-US" altLang="zh-TW" b="0" dirty="0">
                  <a:solidFill>
                    <a:srgbClr val="FFFFFF"/>
                  </a:solidFill>
                  <a:effectLst>
                    <a:outerShdw blurRad="38100" dist="38100" dir="2700000" algn="tl">
                      <a:srgbClr val="000000"/>
                    </a:outerShdw>
                  </a:effectLst>
                  <a:ea typeface="PMingLiU" pitchFamily="18" charset="-120"/>
                </a:rPr>
                <a:t>DTM Controller</a:t>
              </a:r>
            </a:p>
          </p:txBody>
        </p:sp>
      </p:grpSp>
      <p:sp>
        <p:nvSpPr>
          <p:cNvPr id="274447" name="Documents"/>
          <p:cNvSpPr>
            <a:spLocks noEditPoints="1" noChangeArrowheads="1"/>
          </p:cNvSpPr>
          <p:nvPr/>
        </p:nvSpPr>
        <p:spPr bwMode="auto">
          <a:xfrm>
            <a:off x="4346369" y="927100"/>
            <a:ext cx="632031" cy="664194"/>
          </a:xfrm>
          <a:custGeom>
            <a:avLst/>
            <a:gdLst>
              <a:gd name="T0" fmla="*/ 0 w 21600"/>
              <a:gd name="T1" fmla="*/ 2800 h 21600"/>
              <a:gd name="T2" fmla="*/ 3468 w 21600"/>
              <a:gd name="T3" fmla="*/ 0 h 21600"/>
              <a:gd name="T4" fmla="*/ 21653 w 21600"/>
              <a:gd name="T5" fmla="*/ 18828 h 21600"/>
              <a:gd name="T6" fmla="*/ 19954 w 21600"/>
              <a:gd name="T7" fmla="*/ 20214 h 21600"/>
              <a:gd name="T8" fmla="*/ 18256 w 21600"/>
              <a:gd name="T9" fmla="*/ 21628 h 21600"/>
              <a:gd name="T10" fmla="*/ 19954 w 21600"/>
              <a:gd name="T11" fmla="*/ 1428 h 21600"/>
              <a:gd name="T12" fmla="*/ 18256 w 21600"/>
              <a:gd name="T13" fmla="*/ 2800 h 21600"/>
              <a:gd name="T14" fmla="*/ 1645 w 21600"/>
              <a:gd name="T15" fmla="*/ 1428 h 21600"/>
              <a:gd name="T16" fmla="*/ 21600 w 21600"/>
              <a:gd name="T17" fmla="*/ 0 h 21600"/>
              <a:gd name="T18" fmla="*/ 10800 w 21600"/>
              <a:gd name="T19" fmla="*/ 0 h 21600"/>
              <a:gd name="T20" fmla="*/ 0 w 21600"/>
              <a:gd name="T21" fmla="*/ 10800 h 21600"/>
              <a:gd name="T22" fmla="*/ 21600 w 21600"/>
              <a:gd name="T23" fmla="*/ 10800 h 21600"/>
              <a:gd name="T24" fmla="*/ 1645 w 21600"/>
              <a:gd name="T25" fmla="*/ 4171 h 21600"/>
              <a:gd name="T26" fmla="*/ 16522 w 21600"/>
              <a:gd name="T27" fmla="*/ 17314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T24" t="T25" r="T26" b="T27"/>
            <a:pathLst>
              <a:path w="21600" h="21600" extrusionOk="0">
                <a:moveTo>
                  <a:pt x="0" y="18014"/>
                </a:moveTo>
                <a:lnTo>
                  <a:pt x="0" y="2800"/>
                </a:lnTo>
                <a:lnTo>
                  <a:pt x="1645" y="2800"/>
                </a:lnTo>
                <a:lnTo>
                  <a:pt x="1645" y="1428"/>
                </a:lnTo>
                <a:lnTo>
                  <a:pt x="3468" y="1428"/>
                </a:lnTo>
                <a:lnTo>
                  <a:pt x="3468" y="0"/>
                </a:lnTo>
                <a:lnTo>
                  <a:pt x="21653" y="0"/>
                </a:lnTo>
                <a:lnTo>
                  <a:pt x="21653" y="18828"/>
                </a:lnTo>
                <a:lnTo>
                  <a:pt x="19954" y="18828"/>
                </a:lnTo>
                <a:lnTo>
                  <a:pt x="19954" y="20214"/>
                </a:lnTo>
                <a:lnTo>
                  <a:pt x="18256" y="20214"/>
                </a:lnTo>
                <a:lnTo>
                  <a:pt x="18256" y="21600"/>
                </a:lnTo>
                <a:lnTo>
                  <a:pt x="4434" y="21600"/>
                </a:lnTo>
                <a:lnTo>
                  <a:pt x="0" y="18014"/>
                </a:lnTo>
                <a:close/>
              </a:path>
              <a:path w="21600" h="21600" extrusionOk="0">
                <a:moveTo>
                  <a:pt x="3486" y="1428"/>
                </a:moveTo>
                <a:lnTo>
                  <a:pt x="19954" y="1428"/>
                </a:lnTo>
                <a:lnTo>
                  <a:pt x="19954" y="20214"/>
                </a:lnTo>
                <a:lnTo>
                  <a:pt x="18256" y="20214"/>
                </a:lnTo>
                <a:lnTo>
                  <a:pt x="18256" y="2800"/>
                </a:lnTo>
                <a:lnTo>
                  <a:pt x="1645" y="2800"/>
                </a:lnTo>
                <a:lnTo>
                  <a:pt x="1645" y="1428"/>
                </a:lnTo>
                <a:lnTo>
                  <a:pt x="3486" y="1428"/>
                </a:lnTo>
                <a:close/>
              </a:path>
              <a:path w="21600" h="21600" extrusionOk="0">
                <a:moveTo>
                  <a:pt x="0" y="18014"/>
                </a:moveTo>
                <a:lnTo>
                  <a:pt x="4434" y="18000"/>
                </a:lnTo>
                <a:lnTo>
                  <a:pt x="4434" y="21600"/>
                </a:lnTo>
                <a:lnTo>
                  <a:pt x="0" y="18014"/>
                </a:lnTo>
                <a:close/>
              </a:path>
            </a:pathLst>
          </a:custGeom>
          <a:solidFill>
            <a:schemeClr val="hlink"/>
          </a:solidFill>
          <a:ln w="3175" algn="ctr">
            <a:solidFill>
              <a:schemeClr val="tx1"/>
            </a:solidFill>
            <a:miter lim="800000"/>
            <a:headEnd/>
            <a:tailEnd/>
          </a:ln>
          <a:effectLst/>
        </p:spPr>
        <p:txBody>
          <a:bodyPr wrap="none" anchor="ctr"/>
          <a:lstStyle/>
          <a:p>
            <a:pPr eaLnBrk="0" hangingPunct="0"/>
            <a:r>
              <a:rPr lang="en-US" sz="1200" b="0">
                <a:effectLst/>
              </a:rPr>
              <a:t>Job 0</a:t>
            </a:r>
          </a:p>
        </p:txBody>
      </p:sp>
      <p:sp>
        <p:nvSpPr>
          <p:cNvPr id="274448" name="Document"/>
          <p:cNvSpPr>
            <a:spLocks noEditPoints="1" noChangeArrowheads="1"/>
          </p:cNvSpPr>
          <p:nvPr/>
        </p:nvSpPr>
        <p:spPr bwMode="auto">
          <a:xfrm>
            <a:off x="5526088" y="4660900"/>
            <a:ext cx="409575" cy="536575"/>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chemeClr val="hlink"/>
          </a:solidFill>
          <a:ln w="3175" algn="ctr">
            <a:solidFill>
              <a:schemeClr val="tx1"/>
            </a:solidFill>
            <a:miter lim="800000"/>
            <a:headEnd/>
            <a:tailEnd/>
          </a:ln>
          <a:effectLst/>
        </p:spPr>
        <p:txBody>
          <a:bodyPr wrap="none" anchor="ctr"/>
          <a:lstStyle/>
          <a:p>
            <a:endParaRPr lang="en-US"/>
          </a:p>
        </p:txBody>
      </p:sp>
      <p:sp>
        <p:nvSpPr>
          <p:cNvPr id="274449" name="Document"/>
          <p:cNvSpPr>
            <a:spLocks noEditPoints="1" noChangeArrowheads="1"/>
          </p:cNvSpPr>
          <p:nvPr/>
        </p:nvSpPr>
        <p:spPr bwMode="auto">
          <a:xfrm>
            <a:off x="5602288" y="4203700"/>
            <a:ext cx="409575" cy="536575"/>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chemeClr val="hlink"/>
          </a:solidFill>
          <a:ln w="3175" algn="ctr">
            <a:solidFill>
              <a:schemeClr val="tx1"/>
            </a:solidFill>
            <a:miter lim="800000"/>
            <a:headEnd/>
            <a:tailEnd/>
          </a:ln>
          <a:effectLst/>
        </p:spPr>
        <p:txBody>
          <a:bodyPr wrap="none" anchor="ctr"/>
          <a:lstStyle/>
          <a:p>
            <a:endParaRPr lang="en-US"/>
          </a:p>
        </p:txBody>
      </p:sp>
      <p:sp>
        <p:nvSpPr>
          <p:cNvPr id="274450" name="Document"/>
          <p:cNvSpPr>
            <a:spLocks noEditPoints="1" noChangeArrowheads="1"/>
          </p:cNvSpPr>
          <p:nvPr/>
        </p:nvSpPr>
        <p:spPr bwMode="auto">
          <a:xfrm>
            <a:off x="6135688" y="4813300"/>
            <a:ext cx="409575" cy="536575"/>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chemeClr val="hlink"/>
          </a:solidFill>
          <a:ln w="3175" algn="ctr">
            <a:solidFill>
              <a:schemeClr val="tx1"/>
            </a:solidFill>
            <a:miter lim="800000"/>
            <a:headEnd/>
            <a:tailEnd/>
          </a:ln>
          <a:effectLst/>
        </p:spPr>
        <p:txBody>
          <a:bodyPr wrap="none" anchor="ctr"/>
          <a:lstStyle/>
          <a:p>
            <a:endParaRPr lang="en-US"/>
          </a:p>
        </p:txBody>
      </p:sp>
      <p:grpSp>
        <p:nvGrpSpPr>
          <p:cNvPr id="3" name="Group 19"/>
          <p:cNvGrpSpPr>
            <a:grpSpLocks/>
          </p:cNvGrpSpPr>
          <p:nvPr/>
        </p:nvGrpSpPr>
        <p:grpSpPr bwMode="auto">
          <a:xfrm>
            <a:off x="4992688" y="4660900"/>
            <a:ext cx="1143000" cy="1219200"/>
            <a:chOff x="624" y="1776"/>
            <a:chExt cx="720" cy="768"/>
          </a:xfrm>
        </p:grpSpPr>
        <p:sp>
          <p:nvSpPr>
            <p:cNvPr id="274452" name="AutoShape 20"/>
            <p:cNvSpPr>
              <a:spLocks noChangeArrowheads="1"/>
            </p:cNvSpPr>
            <p:nvPr/>
          </p:nvSpPr>
          <p:spPr bwMode="auto">
            <a:xfrm>
              <a:off x="624" y="1872"/>
              <a:ext cx="336" cy="672"/>
            </a:xfrm>
            <a:prstGeom prst="curvedRightArrow">
              <a:avLst>
                <a:gd name="adj1" fmla="val 40000"/>
                <a:gd name="adj2" fmla="val 80000"/>
                <a:gd name="adj3" fmla="val 33333"/>
              </a:avLst>
            </a:prstGeom>
            <a:solidFill>
              <a:schemeClr val="tx2"/>
            </a:solidFill>
            <a:ln w="3175">
              <a:solidFill>
                <a:schemeClr val="tx1"/>
              </a:solidFill>
              <a:miter lim="800000"/>
              <a:headEnd/>
              <a:tailEnd/>
            </a:ln>
            <a:effectLst/>
          </p:spPr>
          <p:txBody>
            <a:bodyPr wrap="none" anchor="ctr"/>
            <a:lstStyle/>
            <a:p>
              <a:endParaRPr lang="en-US"/>
            </a:p>
          </p:txBody>
        </p:sp>
        <p:sp>
          <p:nvSpPr>
            <p:cNvPr id="274453" name="AutoShape 21"/>
            <p:cNvSpPr>
              <a:spLocks noChangeArrowheads="1"/>
            </p:cNvSpPr>
            <p:nvPr/>
          </p:nvSpPr>
          <p:spPr bwMode="auto">
            <a:xfrm flipH="1" flipV="1">
              <a:off x="1056" y="1776"/>
              <a:ext cx="288" cy="720"/>
            </a:xfrm>
            <a:prstGeom prst="curvedRightArrow">
              <a:avLst>
                <a:gd name="adj1" fmla="val 50000"/>
                <a:gd name="adj2" fmla="val 100000"/>
                <a:gd name="adj3" fmla="val 33333"/>
              </a:avLst>
            </a:prstGeom>
            <a:solidFill>
              <a:schemeClr val="tx2"/>
            </a:solidFill>
            <a:ln w="3175">
              <a:solidFill>
                <a:schemeClr val="tx1"/>
              </a:solidFill>
              <a:miter lim="800000"/>
              <a:headEnd/>
              <a:tailEnd/>
            </a:ln>
            <a:effectLst/>
          </p:spPr>
          <p:txBody>
            <a:bodyPr wrap="none" anchor="ctr"/>
            <a:lstStyle/>
            <a:p>
              <a:endParaRPr lang="en-US"/>
            </a:p>
          </p:txBody>
        </p:sp>
      </p:grpSp>
      <p:sp>
        <p:nvSpPr>
          <p:cNvPr id="274454" name="AutoShape 22"/>
          <p:cNvSpPr>
            <a:spLocks noChangeArrowheads="1"/>
          </p:cNvSpPr>
          <p:nvPr/>
        </p:nvSpPr>
        <p:spPr bwMode="auto">
          <a:xfrm flipH="1">
            <a:off x="3776353" y="4432300"/>
            <a:ext cx="594860" cy="457200"/>
          </a:xfrm>
          <a:prstGeom prst="wedgeRoundRectCallout">
            <a:avLst>
              <a:gd name="adj1" fmla="val 102778"/>
              <a:gd name="adj2" fmla="val 15278"/>
              <a:gd name="adj3" fmla="val 16667"/>
            </a:avLst>
          </a:prstGeom>
          <a:solidFill>
            <a:schemeClr val="folHlink"/>
          </a:solidFill>
          <a:ln w="3175" algn="ctr">
            <a:solidFill>
              <a:schemeClr val="tx1"/>
            </a:solidFill>
            <a:miter lim="800000"/>
            <a:headEnd/>
            <a:tailEnd/>
          </a:ln>
          <a:effectLst/>
        </p:spPr>
        <p:txBody>
          <a:bodyPr wrap="none" anchor="ctr"/>
          <a:lstStyle/>
          <a:p>
            <a:r>
              <a:rPr kumimoji="1" lang="en-US" sz="1200" b="0" dirty="0">
                <a:solidFill>
                  <a:srgbClr val="FFFFFF"/>
                </a:solidFill>
                <a:effectLst/>
                <a:ea typeface="PMingLiU" pitchFamily="18" charset="-120"/>
              </a:rPr>
              <a:t>Log 1</a:t>
            </a:r>
          </a:p>
        </p:txBody>
      </p:sp>
      <p:sp>
        <p:nvSpPr>
          <p:cNvPr id="274455" name="AutoShape 23"/>
          <p:cNvSpPr>
            <a:spLocks noChangeArrowheads="1"/>
          </p:cNvSpPr>
          <p:nvPr/>
        </p:nvSpPr>
        <p:spPr bwMode="auto">
          <a:xfrm>
            <a:off x="6897687" y="5225143"/>
            <a:ext cx="607517" cy="502557"/>
          </a:xfrm>
          <a:prstGeom prst="wedgeRoundRectCallout">
            <a:avLst>
              <a:gd name="adj1" fmla="val -94444"/>
              <a:gd name="adj2" fmla="val 15278"/>
              <a:gd name="adj3" fmla="val 16667"/>
            </a:avLst>
          </a:prstGeom>
          <a:solidFill>
            <a:schemeClr val="folHlink"/>
          </a:solidFill>
          <a:ln w="3175" algn="ctr">
            <a:solidFill>
              <a:schemeClr val="tx1"/>
            </a:solidFill>
            <a:miter lim="800000"/>
            <a:headEnd/>
            <a:tailEnd/>
          </a:ln>
          <a:effectLst/>
        </p:spPr>
        <p:txBody>
          <a:bodyPr wrap="none" anchor="ctr"/>
          <a:lstStyle/>
          <a:p>
            <a:r>
              <a:rPr kumimoji="1" lang="en-US" sz="1200" b="0">
                <a:solidFill>
                  <a:srgbClr val="FFFFFF"/>
                </a:solidFill>
                <a:effectLst/>
                <a:ea typeface="PMingLiU" pitchFamily="18" charset="-120"/>
              </a:rPr>
              <a:t>Log 0</a:t>
            </a:r>
          </a:p>
        </p:txBody>
      </p:sp>
      <p:sp>
        <p:nvSpPr>
          <p:cNvPr id="274456" name="AutoShape 24"/>
          <p:cNvSpPr>
            <a:spLocks noChangeArrowheads="1"/>
          </p:cNvSpPr>
          <p:nvPr/>
        </p:nvSpPr>
        <p:spPr bwMode="auto">
          <a:xfrm>
            <a:off x="6440488" y="3898900"/>
            <a:ext cx="696582" cy="411844"/>
          </a:xfrm>
          <a:prstGeom prst="wedgeRoundRectCallout">
            <a:avLst>
              <a:gd name="adj1" fmla="val -96875"/>
              <a:gd name="adj2" fmla="val 17708"/>
              <a:gd name="adj3" fmla="val 16667"/>
            </a:avLst>
          </a:prstGeom>
          <a:solidFill>
            <a:schemeClr val="folHlink"/>
          </a:solidFill>
          <a:ln w="9525">
            <a:solidFill>
              <a:schemeClr val="tx1"/>
            </a:solidFill>
            <a:miter lim="800000"/>
            <a:headEnd/>
            <a:tailEnd/>
          </a:ln>
          <a:effectLst/>
        </p:spPr>
        <p:txBody>
          <a:bodyPr/>
          <a:lstStyle/>
          <a:p>
            <a:r>
              <a:rPr kumimoji="1" lang="en-US" sz="1200" b="0" dirty="0" smtClean="0">
                <a:solidFill>
                  <a:srgbClr val="FFFFFF"/>
                </a:solidFill>
                <a:effectLst/>
                <a:ea typeface="PMingLiU" pitchFamily="18" charset="-120"/>
              </a:rPr>
              <a:t>Log  2</a:t>
            </a:r>
            <a:endParaRPr kumimoji="1" lang="en-US" sz="1200" b="0" dirty="0">
              <a:solidFill>
                <a:srgbClr val="FFFFFF"/>
              </a:solidFill>
              <a:effectLst/>
              <a:ea typeface="PMingLiU" pitchFamily="18" charset="-120"/>
            </a:endParaRPr>
          </a:p>
        </p:txBody>
      </p:sp>
      <p:grpSp>
        <p:nvGrpSpPr>
          <p:cNvPr id="4" name="Group 25"/>
          <p:cNvGrpSpPr>
            <a:grpSpLocks/>
          </p:cNvGrpSpPr>
          <p:nvPr/>
        </p:nvGrpSpPr>
        <p:grpSpPr bwMode="auto">
          <a:xfrm rot="16200000">
            <a:off x="5678488" y="3441700"/>
            <a:ext cx="1066800" cy="457200"/>
            <a:chOff x="384" y="2064"/>
            <a:chExt cx="1104" cy="288"/>
          </a:xfrm>
        </p:grpSpPr>
        <p:sp>
          <p:nvSpPr>
            <p:cNvPr id="274458" name="AutoShape 26"/>
            <p:cNvSpPr>
              <a:spLocks noChangeArrowheads="1"/>
            </p:cNvSpPr>
            <p:nvPr/>
          </p:nvSpPr>
          <p:spPr bwMode="auto">
            <a:xfrm>
              <a:off x="480" y="2064"/>
              <a:ext cx="1008" cy="144"/>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tx2"/>
            </a:solidFill>
            <a:ln w="3175" algn="ctr">
              <a:solidFill>
                <a:schemeClr val="tx1"/>
              </a:solidFill>
              <a:miter lim="800000"/>
              <a:headEnd/>
              <a:tailEnd/>
            </a:ln>
            <a:effectLst/>
          </p:spPr>
          <p:txBody>
            <a:bodyPr wrap="none" anchor="ctr"/>
            <a:lstStyle/>
            <a:p>
              <a:endParaRPr lang="en-US"/>
            </a:p>
          </p:txBody>
        </p:sp>
        <p:sp>
          <p:nvSpPr>
            <p:cNvPr id="274459" name="AutoShape 27"/>
            <p:cNvSpPr>
              <a:spLocks noChangeArrowheads="1"/>
            </p:cNvSpPr>
            <p:nvPr/>
          </p:nvSpPr>
          <p:spPr bwMode="auto">
            <a:xfrm rot="10800000">
              <a:off x="384" y="2208"/>
              <a:ext cx="1008" cy="144"/>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tx2"/>
            </a:solidFill>
            <a:ln w="3175" algn="ctr">
              <a:solidFill>
                <a:schemeClr val="tx1"/>
              </a:solidFill>
              <a:miter lim="800000"/>
              <a:headEnd/>
              <a:tailEnd/>
            </a:ln>
            <a:effectLst/>
          </p:spPr>
          <p:txBody>
            <a:bodyPr wrap="none" anchor="ctr"/>
            <a:lstStyle/>
            <a:p>
              <a:endParaRPr lang="en-US"/>
            </a:p>
          </p:txBody>
        </p:sp>
      </p:grpSp>
      <p:grpSp>
        <p:nvGrpSpPr>
          <p:cNvPr id="5" name="Group 28"/>
          <p:cNvGrpSpPr>
            <a:grpSpLocks/>
          </p:cNvGrpSpPr>
          <p:nvPr/>
        </p:nvGrpSpPr>
        <p:grpSpPr bwMode="auto">
          <a:xfrm rot="-46590974">
            <a:off x="4421188" y="3860800"/>
            <a:ext cx="1447800" cy="457200"/>
            <a:chOff x="384" y="2064"/>
            <a:chExt cx="1104" cy="288"/>
          </a:xfrm>
        </p:grpSpPr>
        <p:sp>
          <p:nvSpPr>
            <p:cNvPr id="274461" name="AutoShape 29"/>
            <p:cNvSpPr>
              <a:spLocks noChangeArrowheads="1"/>
            </p:cNvSpPr>
            <p:nvPr/>
          </p:nvSpPr>
          <p:spPr bwMode="auto">
            <a:xfrm>
              <a:off x="480" y="2064"/>
              <a:ext cx="1008" cy="144"/>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tx2"/>
            </a:solidFill>
            <a:ln w="3175" algn="ctr">
              <a:solidFill>
                <a:schemeClr val="tx1"/>
              </a:solidFill>
              <a:miter lim="800000"/>
              <a:headEnd/>
              <a:tailEnd/>
            </a:ln>
            <a:effectLst/>
          </p:spPr>
          <p:txBody>
            <a:bodyPr wrap="none" anchor="ctr"/>
            <a:lstStyle/>
            <a:p>
              <a:endParaRPr lang="en-US"/>
            </a:p>
          </p:txBody>
        </p:sp>
        <p:sp>
          <p:nvSpPr>
            <p:cNvPr id="274462" name="AutoShape 30"/>
            <p:cNvSpPr>
              <a:spLocks noChangeArrowheads="1"/>
            </p:cNvSpPr>
            <p:nvPr/>
          </p:nvSpPr>
          <p:spPr bwMode="auto">
            <a:xfrm rot="10800000">
              <a:off x="384" y="2208"/>
              <a:ext cx="1008" cy="144"/>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tx2"/>
            </a:solidFill>
            <a:ln w="3175" algn="ctr">
              <a:solidFill>
                <a:schemeClr val="tx1"/>
              </a:solidFill>
              <a:miter lim="800000"/>
              <a:headEnd/>
              <a:tailEnd/>
            </a:ln>
            <a:effectLst/>
          </p:spPr>
          <p:txBody>
            <a:bodyPr wrap="none" anchor="ctr"/>
            <a:lstStyle/>
            <a:p>
              <a:endParaRPr lang="en-US"/>
            </a:p>
          </p:txBody>
        </p:sp>
      </p:grpSp>
      <p:grpSp>
        <p:nvGrpSpPr>
          <p:cNvPr id="6" name="Group 31"/>
          <p:cNvGrpSpPr>
            <a:grpSpLocks/>
          </p:cNvGrpSpPr>
          <p:nvPr/>
        </p:nvGrpSpPr>
        <p:grpSpPr bwMode="auto">
          <a:xfrm>
            <a:off x="5883275" y="619125"/>
            <a:ext cx="1143000" cy="1219200"/>
            <a:chOff x="624" y="1776"/>
            <a:chExt cx="720" cy="768"/>
          </a:xfrm>
        </p:grpSpPr>
        <p:sp>
          <p:nvSpPr>
            <p:cNvPr id="274464" name="AutoShape 32"/>
            <p:cNvSpPr>
              <a:spLocks noChangeArrowheads="1"/>
            </p:cNvSpPr>
            <p:nvPr/>
          </p:nvSpPr>
          <p:spPr bwMode="auto">
            <a:xfrm>
              <a:off x="624" y="1872"/>
              <a:ext cx="336" cy="672"/>
            </a:xfrm>
            <a:prstGeom prst="curvedRightArrow">
              <a:avLst>
                <a:gd name="adj1" fmla="val 40000"/>
                <a:gd name="adj2" fmla="val 80000"/>
                <a:gd name="adj3" fmla="val 33333"/>
              </a:avLst>
            </a:prstGeom>
            <a:solidFill>
              <a:schemeClr val="tx2"/>
            </a:solidFill>
            <a:ln w="3175">
              <a:solidFill>
                <a:schemeClr val="tx1"/>
              </a:solidFill>
              <a:miter lim="800000"/>
              <a:headEnd/>
              <a:tailEnd/>
            </a:ln>
            <a:effectLst/>
          </p:spPr>
          <p:txBody>
            <a:bodyPr wrap="none" anchor="ctr"/>
            <a:lstStyle/>
            <a:p>
              <a:endParaRPr lang="en-US"/>
            </a:p>
          </p:txBody>
        </p:sp>
        <p:sp>
          <p:nvSpPr>
            <p:cNvPr id="274465" name="AutoShape 33"/>
            <p:cNvSpPr>
              <a:spLocks noChangeArrowheads="1"/>
            </p:cNvSpPr>
            <p:nvPr/>
          </p:nvSpPr>
          <p:spPr bwMode="auto">
            <a:xfrm flipH="1" flipV="1">
              <a:off x="1056" y="1776"/>
              <a:ext cx="288" cy="720"/>
            </a:xfrm>
            <a:prstGeom prst="curvedRightArrow">
              <a:avLst>
                <a:gd name="adj1" fmla="val 50000"/>
                <a:gd name="adj2" fmla="val 100000"/>
                <a:gd name="adj3" fmla="val 33333"/>
              </a:avLst>
            </a:prstGeom>
            <a:solidFill>
              <a:schemeClr val="tx2"/>
            </a:solidFill>
            <a:ln w="3175">
              <a:solidFill>
                <a:schemeClr val="tx1"/>
              </a:solidFill>
              <a:miter lim="800000"/>
              <a:headEnd/>
              <a:tailEnd/>
            </a:ln>
            <a:effectLst/>
          </p:spPr>
          <p:txBody>
            <a:bodyPr wrap="none" anchor="ctr"/>
            <a:lstStyle/>
            <a:p>
              <a:endParaRPr lang="en-US"/>
            </a:p>
          </p:txBody>
        </p:sp>
      </p:grpSp>
      <p:sp>
        <p:nvSpPr>
          <p:cNvPr id="274466" name="Text Box 34"/>
          <p:cNvSpPr txBox="1">
            <a:spLocks noChangeArrowheads="1"/>
          </p:cNvSpPr>
          <p:nvPr/>
        </p:nvSpPr>
        <p:spPr bwMode="auto">
          <a:xfrm>
            <a:off x="5949950" y="1057275"/>
            <a:ext cx="982663" cy="304800"/>
          </a:xfrm>
          <a:prstGeom prst="rect">
            <a:avLst/>
          </a:prstGeom>
          <a:noFill/>
          <a:ln w="9525">
            <a:noFill/>
            <a:miter lim="800000"/>
            <a:headEnd/>
            <a:tailEnd/>
          </a:ln>
          <a:effectLst/>
        </p:spPr>
        <p:txBody>
          <a:bodyPr wrap="none">
            <a:spAutoFit/>
          </a:bodyPr>
          <a:lstStyle/>
          <a:p>
            <a:pPr algn="l"/>
            <a:r>
              <a:rPr lang="en-US" sz="1400" b="0">
                <a:effectLst>
                  <a:outerShdw blurRad="38100" dist="38100" dir="2700000" algn="tl">
                    <a:srgbClr val="000000"/>
                  </a:outerShdw>
                </a:effectLst>
              </a:rPr>
              <a:t>Scheduler</a:t>
            </a:r>
          </a:p>
        </p:txBody>
      </p:sp>
      <p:sp>
        <p:nvSpPr>
          <p:cNvPr id="274467" name="Text Box 35"/>
          <p:cNvSpPr txBox="1">
            <a:spLocks noChangeArrowheads="1"/>
          </p:cNvSpPr>
          <p:nvPr/>
        </p:nvSpPr>
        <p:spPr bwMode="auto">
          <a:xfrm>
            <a:off x="587375" y="5276850"/>
            <a:ext cx="1436688" cy="830997"/>
          </a:xfrm>
          <a:prstGeom prst="rect">
            <a:avLst/>
          </a:prstGeom>
          <a:noFill/>
          <a:ln w="9525">
            <a:noFill/>
            <a:miter lim="800000"/>
            <a:headEnd/>
            <a:tailEnd/>
          </a:ln>
          <a:effectLst/>
        </p:spPr>
        <p:txBody>
          <a:bodyPr>
            <a:spAutoFit/>
          </a:bodyPr>
          <a:lstStyle/>
          <a:p>
            <a:pPr algn="l"/>
            <a:r>
              <a:rPr lang="en-US" b="0" dirty="0">
                <a:solidFill>
                  <a:srgbClr val="FFFFFF"/>
                </a:solidFill>
                <a:effectLst>
                  <a:outerShdw blurRad="38100" dist="38100" dir="2700000" algn="tl">
                    <a:srgbClr val="000000"/>
                  </a:outerShdw>
                </a:effectLst>
              </a:rPr>
              <a:t>DTM Studio</a:t>
            </a:r>
          </a:p>
        </p:txBody>
      </p:sp>
      <p:sp>
        <p:nvSpPr>
          <p:cNvPr id="274470" name="AutoShape 38"/>
          <p:cNvSpPr>
            <a:spLocks noChangeArrowheads="1"/>
          </p:cNvSpPr>
          <p:nvPr/>
        </p:nvSpPr>
        <p:spPr bwMode="auto">
          <a:xfrm rot="-24203383">
            <a:off x="1341134" y="2423512"/>
            <a:ext cx="3397999" cy="562304"/>
          </a:xfrm>
          <a:prstGeom prst="leftRightArrow">
            <a:avLst>
              <a:gd name="adj1" fmla="val 50000"/>
              <a:gd name="adj2" fmla="val 138163"/>
            </a:avLst>
          </a:prstGeom>
          <a:solidFill>
            <a:srgbClr val="C88F00"/>
          </a:solidFill>
          <a:ln w="9525" algn="ctr">
            <a:solidFill>
              <a:schemeClr val="tx1"/>
            </a:solidFill>
            <a:miter lim="800000"/>
            <a:headEnd/>
            <a:tailEnd/>
          </a:ln>
          <a:effectLst/>
        </p:spPr>
        <p:txBody>
          <a:bodyPr wrap="none" anchor="ctr"/>
          <a:lstStyle/>
          <a:p>
            <a:pPr eaLnBrk="0" hangingPunct="0"/>
            <a:r>
              <a:rPr lang="en-US" b="0" dirty="0">
                <a:solidFill>
                  <a:srgbClr val="FFFFFF"/>
                </a:solidFill>
                <a:effectLst/>
              </a:rPr>
              <a:t>Job Management</a:t>
            </a:r>
          </a:p>
        </p:txBody>
      </p:sp>
      <p:sp>
        <p:nvSpPr>
          <p:cNvPr id="274471" name="Line 39"/>
          <p:cNvSpPr>
            <a:spLocks noChangeShapeType="1"/>
          </p:cNvSpPr>
          <p:nvPr/>
        </p:nvSpPr>
        <p:spPr bwMode="auto">
          <a:xfrm>
            <a:off x="6678613" y="2995613"/>
            <a:ext cx="7937" cy="854075"/>
          </a:xfrm>
          <a:prstGeom prst="line">
            <a:avLst/>
          </a:prstGeom>
          <a:noFill/>
          <a:ln w="57150">
            <a:solidFill>
              <a:srgbClr val="CC3300"/>
            </a:solidFill>
            <a:round/>
            <a:headEnd/>
            <a:tailEnd type="triangle" w="med" len="med"/>
          </a:ln>
          <a:effectLst/>
        </p:spPr>
        <p:txBody>
          <a:bodyPr/>
          <a:lstStyle/>
          <a:p>
            <a:endParaRPr lang="en-US"/>
          </a:p>
        </p:txBody>
      </p:sp>
      <p:pic>
        <p:nvPicPr>
          <p:cNvPr id="274472" name="Picture 40" descr="MCj03838120000[1]"/>
          <p:cNvPicPr>
            <a:picLocks noChangeAspect="1" noChangeArrowheads="1"/>
          </p:cNvPicPr>
          <p:nvPr/>
        </p:nvPicPr>
        <p:blipFill>
          <a:blip r:embed="rId5" cstate="print"/>
          <a:srcRect/>
          <a:stretch>
            <a:fillRect/>
          </a:stretch>
        </p:blipFill>
        <p:spPr bwMode="auto">
          <a:xfrm>
            <a:off x="6465888" y="2570163"/>
            <a:ext cx="568325" cy="525462"/>
          </a:xfrm>
          <a:prstGeom prst="rect">
            <a:avLst/>
          </a:prstGeom>
          <a:noFill/>
        </p:spPr>
      </p:pic>
      <p:sp>
        <p:nvSpPr>
          <p:cNvPr id="274473" name="Line 41"/>
          <p:cNvSpPr>
            <a:spLocks noChangeShapeType="1"/>
          </p:cNvSpPr>
          <p:nvPr/>
        </p:nvSpPr>
        <p:spPr bwMode="auto">
          <a:xfrm flipH="1" flipV="1">
            <a:off x="5599113" y="2422525"/>
            <a:ext cx="954087" cy="1241425"/>
          </a:xfrm>
          <a:prstGeom prst="line">
            <a:avLst/>
          </a:prstGeom>
          <a:noFill/>
          <a:ln w="57150">
            <a:solidFill>
              <a:srgbClr val="CC3300"/>
            </a:solidFill>
            <a:round/>
            <a:headEnd/>
            <a:tailEnd type="triangle" w="med" len="med"/>
          </a:ln>
          <a:effectLst/>
        </p:spPr>
        <p:txBody>
          <a:bodyPr/>
          <a:lstStyle/>
          <a:p>
            <a:endParaRPr lang="en-US"/>
          </a:p>
        </p:txBody>
      </p:sp>
      <p:grpSp>
        <p:nvGrpSpPr>
          <p:cNvPr id="7" name="Group 42"/>
          <p:cNvGrpSpPr>
            <a:grpSpLocks/>
          </p:cNvGrpSpPr>
          <p:nvPr/>
        </p:nvGrpSpPr>
        <p:grpSpPr bwMode="auto">
          <a:xfrm>
            <a:off x="6684963" y="3733800"/>
            <a:ext cx="796492" cy="386938"/>
            <a:chOff x="4211" y="2352"/>
            <a:chExt cx="395" cy="169"/>
          </a:xfrm>
        </p:grpSpPr>
        <p:sp>
          <p:nvSpPr>
            <p:cNvPr id="274475" name="Document"/>
            <p:cNvSpPr>
              <a:spLocks noEditPoints="1" noChangeArrowheads="1"/>
            </p:cNvSpPr>
            <p:nvPr/>
          </p:nvSpPr>
          <p:spPr bwMode="auto">
            <a:xfrm>
              <a:off x="4211" y="2404"/>
              <a:ext cx="321" cy="117"/>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rgbClr val="CC3300"/>
            </a:solidFill>
            <a:ln w="3175" algn="ctr">
              <a:solidFill>
                <a:schemeClr val="tx1"/>
              </a:solidFill>
              <a:miter lim="800000"/>
              <a:headEnd/>
              <a:tailEnd/>
            </a:ln>
            <a:effectLst/>
          </p:spPr>
          <p:txBody>
            <a:bodyPr wrap="none" anchor="ctr"/>
            <a:lstStyle/>
            <a:p>
              <a:pPr eaLnBrk="0" hangingPunct="0"/>
              <a:r>
                <a:rPr lang="en-US" sz="1000" b="0">
                  <a:effectLst/>
                </a:rPr>
                <a:t>Device 0</a:t>
              </a:r>
            </a:p>
          </p:txBody>
        </p:sp>
        <p:grpSp>
          <p:nvGrpSpPr>
            <p:cNvPr id="8" name="Group 44"/>
            <p:cNvGrpSpPr>
              <a:grpSpLocks/>
            </p:cNvGrpSpPr>
            <p:nvPr/>
          </p:nvGrpSpPr>
          <p:grpSpPr bwMode="auto">
            <a:xfrm>
              <a:off x="4243" y="2352"/>
              <a:ext cx="363" cy="148"/>
              <a:chOff x="4243" y="2352"/>
              <a:chExt cx="363" cy="148"/>
            </a:xfrm>
          </p:grpSpPr>
          <p:sp>
            <p:nvSpPr>
              <p:cNvPr id="274477" name="Document"/>
              <p:cNvSpPr>
                <a:spLocks noEditPoints="1" noChangeArrowheads="1"/>
              </p:cNvSpPr>
              <p:nvPr/>
            </p:nvSpPr>
            <p:spPr bwMode="auto">
              <a:xfrm>
                <a:off x="4243" y="2383"/>
                <a:ext cx="321" cy="117"/>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rgbClr val="CC3300"/>
              </a:solidFill>
              <a:ln w="3175" algn="ctr">
                <a:solidFill>
                  <a:schemeClr val="tx1"/>
                </a:solidFill>
                <a:miter lim="800000"/>
                <a:headEnd/>
                <a:tailEnd/>
              </a:ln>
              <a:effectLst/>
            </p:spPr>
            <p:txBody>
              <a:bodyPr wrap="none" anchor="ctr"/>
              <a:lstStyle/>
              <a:p>
                <a:pPr eaLnBrk="0" hangingPunct="0"/>
                <a:r>
                  <a:rPr lang="en-US" sz="1000" b="0">
                    <a:effectLst/>
                  </a:rPr>
                  <a:t>Device 0</a:t>
                </a:r>
              </a:p>
            </p:txBody>
          </p:sp>
          <p:sp>
            <p:nvSpPr>
              <p:cNvPr id="274478" name="Document"/>
              <p:cNvSpPr>
                <a:spLocks noEditPoints="1" noChangeArrowheads="1"/>
              </p:cNvSpPr>
              <p:nvPr/>
            </p:nvSpPr>
            <p:spPr bwMode="auto">
              <a:xfrm>
                <a:off x="4285" y="2352"/>
                <a:ext cx="321" cy="117"/>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rgbClr val="CC3300"/>
              </a:solidFill>
              <a:ln w="3175" algn="ctr">
                <a:solidFill>
                  <a:schemeClr val="tx1"/>
                </a:solidFill>
                <a:miter lim="800000"/>
                <a:headEnd/>
                <a:tailEnd/>
              </a:ln>
              <a:effectLst/>
            </p:spPr>
            <p:txBody>
              <a:bodyPr wrap="none" anchor="ctr"/>
              <a:lstStyle/>
              <a:p>
                <a:pPr eaLnBrk="0" hangingPunct="0"/>
                <a:r>
                  <a:rPr lang="en-US" sz="1000" b="0" dirty="0">
                    <a:effectLst/>
                  </a:rPr>
                  <a:t>Device 0</a:t>
                </a:r>
              </a:p>
            </p:txBody>
          </p:sp>
        </p:grpSp>
      </p:grpSp>
      <p:sp>
        <p:nvSpPr>
          <p:cNvPr id="274479" name="Document"/>
          <p:cNvSpPr>
            <a:spLocks noEditPoints="1" noChangeArrowheads="1"/>
          </p:cNvSpPr>
          <p:nvPr/>
        </p:nvSpPr>
        <p:spPr bwMode="auto">
          <a:xfrm>
            <a:off x="4275117" y="830263"/>
            <a:ext cx="636608" cy="594776"/>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chemeClr val="hlink"/>
          </a:solidFill>
          <a:ln w="3175" algn="ctr">
            <a:solidFill>
              <a:schemeClr val="tx1"/>
            </a:solidFill>
            <a:miter lim="800000"/>
            <a:headEnd/>
            <a:tailEnd/>
          </a:ln>
          <a:effectLst/>
        </p:spPr>
        <p:txBody>
          <a:bodyPr wrap="none" anchor="ctr"/>
          <a:lstStyle/>
          <a:p>
            <a:pPr eaLnBrk="0" hangingPunct="0"/>
            <a:r>
              <a:rPr lang="en-US" sz="1200" b="0" dirty="0">
                <a:effectLst/>
              </a:rPr>
              <a:t>My Job</a:t>
            </a:r>
          </a:p>
        </p:txBody>
      </p:sp>
      <p:grpSp>
        <p:nvGrpSpPr>
          <p:cNvPr id="9" name="Group 48"/>
          <p:cNvGrpSpPr>
            <a:grpSpLocks/>
          </p:cNvGrpSpPr>
          <p:nvPr/>
        </p:nvGrpSpPr>
        <p:grpSpPr bwMode="auto">
          <a:xfrm>
            <a:off x="4286249" y="1865314"/>
            <a:ext cx="655638" cy="604838"/>
            <a:chOff x="2701" y="503"/>
            <a:chExt cx="413" cy="381"/>
          </a:xfrm>
        </p:grpSpPr>
        <p:sp>
          <p:nvSpPr>
            <p:cNvPr id="274481" name="Document"/>
            <p:cNvSpPr>
              <a:spLocks noEditPoints="1" noChangeArrowheads="1"/>
            </p:cNvSpPr>
            <p:nvPr/>
          </p:nvSpPr>
          <p:spPr bwMode="auto">
            <a:xfrm>
              <a:off x="2701" y="503"/>
              <a:ext cx="413" cy="381"/>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chemeClr val="hlink"/>
            </a:solidFill>
            <a:ln w="3175" algn="ctr">
              <a:solidFill>
                <a:schemeClr val="tx1"/>
              </a:solidFill>
              <a:miter lim="800000"/>
              <a:headEnd/>
              <a:tailEnd/>
            </a:ln>
            <a:effectLst/>
          </p:spPr>
          <p:txBody>
            <a:bodyPr wrap="none" anchor="ctr"/>
            <a:lstStyle/>
            <a:p>
              <a:pPr eaLnBrk="0" hangingPunct="0"/>
              <a:r>
                <a:rPr lang="en-US" sz="1200" b="0" dirty="0">
                  <a:effectLst/>
                </a:rPr>
                <a:t>My Job</a:t>
              </a:r>
            </a:p>
          </p:txBody>
        </p:sp>
        <p:sp>
          <p:nvSpPr>
            <p:cNvPr id="274482" name="Document"/>
            <p:cNvSpPr>
              <a:spLocks noEditPoints="1" noChangeArrowheads="1"/>
            </p:cNvSpPr>
            <p:nvPr/>
          </p:nvSpPr>
          <p:spPr bwMode="auto">
            <a:xfrm>
              <a:off x="2787" y="711"/>
              <a:ext cx="327" cy="119"/>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rgbClr val="9A328E"/>
            </a:solidFill>
            <a:ln w="3175" algn="ctr">
              <a:solidFill>
                <a:schemeClr val="tx1"/>
              </a:solidFill>
              <a:miter lim="800000"/>
              <a:headEnd/>
              <a:tailEnd/>
            </a:ln>
            <a:effectLst/>
          </p:spPr>
          <p:txBody>
            <a:bodyPr wrap="none" anchor="ctr"/>
            <a:lstStyle/>
            <a:p>
              <a:pPr eaLnBrk="0" hangingPunct="0"/>
              <a:r>
                <a:rPr lang="en-US" sz="1000" b="0" dirty="0" err="1">
                  <a:effectLst/>
                </a:rPr>
                <a:t>Config</a:t>
              </a:r>
              <a:endParaRPr lang="en-US" sz="1000" b="0" dirty="0">
                <a:effectLst/>
              </a:endParaRPr>
            </a:p>
          </p:txBody>
        </p:sp>
      </p:grpSp>
      <p:sp>
        <p:nvSpPr>
          <p:cNvPr id="274483" name="Document"/>
          <p:cNvSpPr>
            <a:spLocks noEditPoints="1" noChangeArrowheads="1"/>
          </p:cNvSpPr>
          <p:nvPr/>
        </p:nvSpPr>
        <p:spPr bwMode="auto">
          <a:xfrm>
            <a:off x="5246687" y="2212975"/>
            <a:ext cx="702851" cy="292719"/>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rgbClr val="CC3300"/>
          </a:solidFill>
          <a:ln w="3175" algn="ctr">
            <a:solidFill>
              <a:schemeClr val="tx1"/>
            </a:solidFill>
            <a:miter lim="800000"/>
            <a:headEnd/>
            <a:tailEnd/>
          </a:ln>
          <a:effectLst/>
        </p:spPr>
        <p:txBody>
          <a:bodyPr wrap="none" anchor="ctr"/>
          <a:lstStyle/>
          <a:p>
            <a:pPr eaLnBrk="0" hangingPunct="0"/>
            <a:r>
              <a:rPr lang="en-US" sz="1000" b="0" dirty="0">
                <a:effectLst/>
              </a:rPr>
              <a:t>Device x</a:t>
            </a:r>
          </a:p>
        </p:txBody>
      </p:sp>
      <p:sp>
        <p:nvSpPr>
          <p:cNvPr id="274484" name="Text Box 52"/>
          <p:cNvSpPr txBox="1">
            <a:spLocks noChangeArrowheads="1"/>
          </p:cNvSpPr>
          <p:nvPr/>
        </p:nvSpPr>
        <p:spPr bwMode="auto">
          <a:xfrm>
            <a:off x="2166938" y="725488"/>
            <a:ext cx="2022475" cy="954107"/>
          </a:xfrm>
          <a:prstGeom prst="rect">
            <a:avLst/>
          </a:prstGeom>
          <a:noFill/>
          <a:ln w="9525" algn="ctr">
            <a:noFill/>
            <a:miter lim="800000"/>
            <a:headEnd/>
            <a:tailEnd/>
          </a:ln>
          <a:effectLst/>
        </p:spPr>
        <p:txBody>
          <a:bodyPr>
            <a:spAutoFit/>
          </a:bodyPr>
          <a:lstStyle/>
          <a:p>
            <a:pPr algn="l" eaLnBrk="0" hangingPunct="0">
              <a:spcBef>
                <a:spcPct val="50000"/>
              </a:spcBef>
            </a:pPr>
            <a:r>
              <a:rPr lang="en-US" sz="1400" b="0" dirty="0">
                <a:solidFill>
                  <a:srgbClr val="FFFFFF"/>
                </a:solidFill>
                <a:effectLst/>
              </a:rPr>
              <a:t>The </a:t>
            </a:r>
            <a:r>
              <a:rPr lang="en-US" sz="1400" u="sng" dirty="0">
                <a:solidFill>
                  <a:srgbClr val="FFFFFF"/>
                </a:solidFill>
                <a:effectLst/>
              </a:rPr>
              <a:t>scheduler</a:t>
            </a:r>
            <a:r>
              <a:rPr lang="en-US" sz="1400" b="0" dirty="0">
                <a:solidFill>
                  <a:srgbClr val="FFFFFF"/>
                </a:solidFill>
                <a:effectLst/>
              </a:rPr>
              <a:t> matches the jobs to the test targets with the appropriate hardware</a:t>
            </a:r>
          </a:p>
        </p:txBody>
      </p:sp>
      <p:sp>
        <p:nvSpPr>
          <p:cNvPr id="274485" name="Text Box 53"/>
          <p:cNvSpPr txBox="1">
            <a:spLocks noChangeArrowheads="1"/>
          </p:cNvSpPr>
          <p:nvPr/>
        </p:nvSpPr>
        <p:spPr bwMode="auto">
          <a:xfrm>
            <a:off x="4022725" y="2952750"/>
            <a:ext cx="1539875" cy="954107"/>
          </a:xfrm>
          <a:prstGeom prst="rect">
            <a:avLst/>
          </a:prstGeom>
          <a:noFill/>
          <a:ln w="9525" algn="ctr">
            <a:noFill/>
            <a:miter lim="800000"/>
            <a:headEnd/>
            <a:tailEnd/>
          </a:ln>
          <a:effectLst/>
        </p:spPr>
        <p:txBody>
          <a:bodyPr>
            <a:spAutoFit/>
          </a:bodyPr>
          <a:lstStyle/>
          <a:p>
            <a:pPr algn="l" eaLnBrk="0" hangingPunct="0">
              <a:spcBef>
                <a:spcPct val="50000"/>
              </a:spcBef>
            </a:pPr>
            <a:r>
              <a:rPr lang="en-US" sz="1400" b="0" dirty="0">
                <a:solidFill>
                  <a:srgbClr val="FFFFFF"/>
                </a:solidFill>
                <a:effectLst/>
              </a:rPr>
              <a:t>The jobs and test configuration are sent to the test targets</a:t>
            </a:r>
          </a:p>
        </p:txBody>
      </p:sp>
      <p:sp>
        <p:nvSpPr>
          <p:cNvPr id="274486" name="Text Box 54"/>
          <p:cNvSpPr txBox="1">
            <a:spLocks noChangeArrowheads="1"/>
          </p:cNvSpPr>
          <p:nvPr/>
        </p:nvSpPr>
        <p:spPr bwMode="auto">
          <a:xfrm>
            <a:off x="4070350" y="5873750"/>
            <a:ext cx="2089150" cy="738664"/>
          </a:xfrm>
          <a:prstGeom prst="rect">
            <a:avLst/>
          </a:prstGeom>
          <a:noFill/>
          <a:ln w="9525" algn="ctr">
            <a:noFill/>
            <a:miter lim="800000"/>
            <a:headEnd/>
            <a:tailEnd/>
          </a:ln>
          <a:effectLst/>
        </p:spPr>
        <p:txBody>
          <a:bodyPr>
            <a:spAutoFit/>
          </a:bodyPr>
          <a:lstStyle/>
          <a:p>
            <a:pPr algn="l" eaLnBrk="0" hangingPunct="0">
              <a:spcBef>
                <a:spcPct val="50000"/>
              </a:spcBef>
            </a:pPr>
            <a:r>
              <a:rPr lang="en-US" sz="1400" b="0" dirty="0">
                <a:solidFill>
                  <a:srgbClr val="FFFFFF"/>
                </a:solidFill>
                <a:effectLst/>
              </a:rPr>
              <a:t>The tests execute in parallel or in sequence, collecting results in logs</a:t>
            </a:r>
          </a:p>
        </p:txBody>
      </p:sp>
      <p:sp>
        <p:nvSpPr>
          <p:cNvPr id="274487" name="Line 55"/>
          <p:cNvSpPr>
            <a:spLocks noChangeShapeType="1"/>
          </p:cNvSpPr>
          <p:nvPr/>
        </p:nvSpPr>
        <p:spPr bwMode="auto">
          <a:xfrm>
            <a:off x="6680200" y="2351088"/>
            <a:ext cx="747713" cy="20637"/>
          </a:xfrm>
          <a:prstGeom prst="line">
            <a:avLst/>
          </a:prstGeom>
          <a:noFill/>
          <a:ln w="57150">
            <a:solidFill>
              <a:srgbClr val="CC3300"/>
            </a:solidFill>
            <a:round/>
            <a:headEnd/>
            <a:tailEnd type="triangle" w="med" len="med"/>
          </a:ln>
          <a:effectLst/>
        </p:spPr>
        <p:txBody>
          <a:bodyPr/>
          <a:lstStyle/>
          <a:p>
            <a:endParaRPr lang="en-US"/>
          </a:p>
        </p:txBody>
      </p:sp>
      <p:sp>
        <p:nvSpPr>
          <p:cNvPr id="274488" name="Line 56"/>
          <p:cNvSpPr>
            <a:spLocks noChangeShapeType="1"/>
          </p:cNvSpPr>
          <p:nvPr/>
        </p:nvSpPr>
        <p:spPr bwMode="auto">
          <a:xfrm>
            <a:off x="4960938" y="1141413"/>
            <a:ext cx="2441575" cy="1011237"/>
          </a:xfrm>
          <a:prstGeom prst="line">
            <a:avLst/>
          </a:prstGeom>
          <a:noFill/>
          <a:ln w="57150">
            <a:solidFill>
              <a:srgbClr val="CC3300"/>
            </a:solidFill>
            <a:round/>
            <a:headEnd/>
            <a:tailEnd type="triangle" w="med" len="med"/>
          </a:ln>
          <a:effectLst/>
        </p:spPr>
        <p:txBody>
          <a:bodyPr/>
          <a:lstStyle/>
          <a:p>
            <a:endParaRPr lang="en-US"/>
          </a:p>
        </p:txBody>
      </p:sp>
      <p:sp>
        <p:nvSpPr>
          <p:cNvPr id="274489" name="Line 57"/>
          <p:cNvSpPr>
            <a:spLocks noChangeShapeType="1"/>
          </p:cNvSpPr>
          <p:nvPr/>
        </p:nvSpPr>
        <p:spPr bwMode="auto">
          <a:xfrm>
            <a:off x="5410200" y="2005013"/>
            <a:ext cx="2087563" cy="247650"/>
          </a:xfrm>
          <a:prstGeom prst="line">
            <a:avLst/>
          </a:prstGeom>
          <a:noFill/>
          <a:ln w="57150">
            <a:solidFill>
              <a:srgbClr val="CC3300"/>
            </a:solidFill>
            <a:round/>
            <a:headEnd/>
            <a:tailEnd type="triangle" w="med" len="med"/>
          </a:ln>
          <a:effectLst/>
        </p:spPr>
        <p:txBody>
          <a:bodyPr/>
          <a:lstStyle/>
          <a:p>
            <a:endParaRPr lang="en-US"/>
          </a:p>
        </p:txBody>
      </p:sp>
      <p:sp>
        <p:nvSpPr>
          <p:cNvPr id="274490" name="Text Box 58"/>
          <p:cNvSpPr txBox="1">
            <a:spLocks noChangeArrowheads="1"/>
          </p:cNvSpPr>
          <p:nvPr/>
        </p:nvSpPr>
        <p:spPr bwMode="auto">
          <a:xfrm>
            <a:off x="2598738" y="4870450"/>
            <a:ext cx="1539875" cy="738664"/>
          </a:xfrm>
          <a:prstGeom prst="rect">
            <a:avLst/>
          </a:prstGeom>
          <a:noFill/>
          <a:ln w="9525" algn="ctr">
            <a:noFill/>
            <a:miter lim="800000"/>
            <a:headEnd/>
            <a:tailEnd/>
          </a:ln>
          <a:effectLst/>
        </p:spPr>
        <p:txBody>
          <a:bodyPr>
            <a:spAutoFit/>
          </a:bodyPr>
          <a:lstStyle/>
          <a:p>
            <a:pPr algn="l" eaLnBrk="0" hangingPunct="0">
              <a:spcBef>
                <a:spcPct val="50000"/>
              </a:spcBef>
            </a:pPr>
            <a:r>
              <a:rPr lang="en-US" sz="1400" b="0" dirty="0">
                <a:solidFill>
                  <a:srgbClr val="FFFFFF"/>
                </a:solidFill>
                <a:effectLst/>
              </a:rPr>
              <a:t>The test targets are configured </a:t>
            </a:r>
            <a:r>
              <a:rPr lang="en-US" sz="1400" b="0" dirty="0" smtClean="0">
                <a:solidFill>
                  <a:srgbClr val="FFFFFF"/>
                </a:solidFill>
                <a:effectLst/>
              </a:rPr>
              <a:t>automatically</a:t>
            </a:r>
            <a:endParaRPr lang="en-US" sz="1400" b="0" dirty="0">
              <a:solidFill>
                <a:srgbClr val="FFFFFF"/>
              </a:solidFill>
              <a:effectLst/>
            </a:endParaRPr>
          </a:p>
        </p:txBody>
      </p:sp>
      <p:sp>
        <p:nvSpPr>
          <p:cNvPr id="274491" name="Text Box 59"/>
          <p:cNvSpPr txBox="1">
            <a:spLocks noChangeArrowheads="1"/>
          </p:cNvSpPr>
          <p:nvPr/>
        </p:nvSpPr>
        <p:spPr bwMode="auto">
          <a:xfrm>
            <a:off x="1717675" y="1719263"/>
            <a:ext cx="2124075" cy="954107"/>
          </a:xfrm>
          <a:prstGeom prst="rect">
            <a:avLst/>
          </a:prstGeom>
          <a:noFill/>
          <a:ln w="9525" algn="ctr">
            <a:noFill/>
            <a:miter lim="800000"/>
            <a:headEnd/>
            <a:tailEnd/>
          </a:ln>
          <a:effectLst/>
        </p:spPr>
        <p:txBody>
          <a:bodyPr>
            <a:spAutoFit/>
          </a:bodyPr>
          <a:lstStyle/>
          <a:p>
            <a:pPr algn="l" eaLnBrk="0" hangingPunct="0">
              <a:spcBef>
                <a:spcPct val="50000"/>
              </a:spcBef>
            </a:pPr>
            <a:r>
              <a:rPr lang="en-US" sz="1400" b="0" dirty="0">
                <a:solidFill>
                  <a:srgbClr val="FFFFFF"/>
                </a:solidFill>
                <a:effectLst/>
              </a:rPr>
              <a:t>…and shared with customers, OEMs, or submitted to </a:t>
            </a:r>
            <a:r>
              <a:rPr lang="en-US" sz="1400" b="0" dirty="0" smtClean="0">
                <a:solidFill>
                  <a:srgbClr val="FFFFFF"/>
                </a:solidFill>
                <a:effectLst/>
              </a:rPr>
              <a:t>Windows Logo Program</a:t>
            </a:r>
            <a:endParaRPr lang="en-US" sz="1400" b="0" dirty="0">
              <a:solidFill>
                <a:srgbClr val="FFFFFF"/>
              </a:solidFill>
              <a:effectLst/>
            </a:endParaRPr>
          </a:p>
        </p:txBody>
      </p:sp>
      <p:pic>
        <p:nvPicPr>
          <p:cNvPr id="274492" name="Picture 60" descr="ieipydy1[1]"/>
          <p:cNvPicPr>
            <a:picLocks noChangeAspect="1" noChangeArrowheads="1"/>
          </p:cNvPicPr>
          <p:nvPr/>
        </p:nvPicPr>
        <p:blipFill>
          <a:blip r:embed="rId6" cstate="print"/>
          <a:srcRect/>
          <a:stretch>
            <a:fillRect/>
          </a:stretch>
        </p:blipFill>
        <p:spPr bwMode="auto">
          <a:xfrm>
            <a:off x="7218363" y="1993900"/>
            <a:ext cx="968375" cy="614363"/>
          </a:xfrm>
          <a:prstGeom prst="rect">
            <a:avLst/>
          </a:prstGeom>
          <a:noFill/>
        </p:spPr>
      </p:pic>
      <p:pic>
        <p:nvPicPr>
          <p:cNvPr id="274493" name="Picture 61" descr="ieipydy1[1]"/>
          <p:cNvPicPr>
            <a:picLocks noChangeAspect="1" noChangeArrowheads="1"/>
          </p:cNvPicPr>
          <p:nvPr/>
        </p:nvPicPr>
        <p:blipFill>
          <a:blip r:embed="rId6" cstate="print"/>
          <a:srcRect/>
          <a:stretch>
            <a:fillRect/>
          </a:stretch>
        </p:blipFill>
        <p:spPr bwMode="auto">
          <a:xfrm>
            <a:off x="7216775" y="1993900"/>
            <a:ext cx="968375" cy="614363"/>
          </a:xfrm>
          <a:prstGeom prst="rect">
            <a:avLst/>
          </a:prstGeom>
          <a:noFill/>
        </p:spPr>
      </p:pic>
      <p:pic>
        <p:nvPicPr>
          <p:cNvPr id="274494" name="Picture 62" descr="ieipydy1[1]"/>
          <p:cNvPicPr>
            <a:picLocks noChangeAspect="1" noChangeArrowheads="1"/>
          </p:cNvPicPr>
          <p:nvPr/>
        </p:nvPicPr>
        <p:blipFill>
          <a:blip r:embed="rId6" cstate="print"/>
          <a:srcRect/>
          <a:stretch>
            <a:fillRect/>
          </a:stretch>
        </p:blipFill>
        <p:spPr bwMode="auto">
          <a:xfrm>
            <a:off x="7208838" y="1993900"/>
            <a:ext cx="968375" cy="614363"/>
          </a:xfrm>
          <a:prstGeom prst="rect">
            <a:avLst/>
          </a:prstGeom>
          <a:noFill/>
        </p:spPr>
      </p:pic>
      <p:pic>
        <p:nvPicPr>
          <p:cNvPr id="61" name="Picture 3" descr="C:\Users\amisaify.REDMOND\Pictures\thumbnailCA8HCN4O.jpg"/>
          <p:cNvPicPr>
            <a:picLocks noChangeAspect="1" noChangeArrowheads="1"/>
          </p:cNvPicPr>
          <p:nvPr/>
        </p:nvPicPr>
        <p:blipFill>
          <a:blip r:embed="rId3" cstate="print"/>
          <a:srcRect/>
          <a:stretch>
            <a:fillRect/>
          </a:stretch>
        </p:blipFill>
        <p:spPr bwMode="auto">
          <a:xfrm>
            <a:off x="676894" y="3878284"/>
            <a:ext cx="1146711" cy="1176115"/>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274471"/>
                                        </p:tgtEl>
                                        <p:attrNameLst>
                                          <p:attrName>style.visibility</p:attrName>
                                        </p:attrNameLst>
                                      </p:cBhvr>
                                      <p:to>
                                        <p:strVal val="visible"/>
                                      </p:to>
                                    </p:set>
                                    <p:animEffect transition="in" filter="strips(downLeft)">
                                      <p:cBhvr>
                                        <p:cTn id="7" dur="500"/>
                                        <p:tgtEl>
                                          <p:spTgt spid="274471"/>
                                        </p:tgtEl>
                                      </p:cBhvr>
                                    </p:animEffect>
                                  </p:childTnLst>
                                </p:cTn>
                              </p:par>
                              <p:par>
                                <p:cTn id="8" presetID="4" presetClass="entr" presetSubtype="16" fill="hold" nodeType="withEffect">
                                  <p:stCondLst>
                                    <p:cond delay="0"/>
                                  </p:stCondLst>
                                  <p:childTnLst>
                                    <p:set>
                                      <p:cBhvr>
                                        <p:cTn id="9" dur="1" fill="hold">
                                          <p:stCondLst>
                                            <p:cond delay="0"/>
                                          </p:stCondLst>
                                        </p:cTn>
                                        <p:tgtEl>
                                          <p:spTgt spid="274472"/>
                                        </p:tgtEl>
                                        <p:attrNameLst>
                                          <p:attrName>style.visibility</p:attrName>
                                        </p:attrNameLst>
                                      </p:cBhvr>
                                      <p:to>
                                        <p:strVal val="visible"/>
                                      </p:to>
                                    </p:set>
                                    <p:animEffect transition="in" filter="box(in)">
                                      <p:cBhvr>
                                        <p:cTn id="10" dur="500"/>
                                        <p:tgtEl>
                                          <p:spTgt spid="274472"/>
                                        </p:tgtEl>
                                      </p:cBhvr>
                                    </p:animEffect>
                                  </p:childTnLst>
                                </p:cTn>
                              </p:par>
                            </p:childTnLst>
                          </p:cTn>
                        </p:par>
                        <p:par>
                          <p:cTn id="11" fill="hold">
                            <p:stCondLst>
                              <p:cond delay="500"/>
                            </p:stCondLst>
                            <p:childTnLst>
                              <p:par>
                                <p:cTn id="12" presetID="42" presetClass="path" presetSubtype="0" accel="50000" decel="50000" fill="hold" nodeType="afterEffect">
                                  <p:stCondLst>
                                    <p:cond delay="0"/>
                                  </p:stCondLst>
                                  <p:childTnLst>
                                    <p:animMotion origin="layout" path="M 0.0007 -0.00046 L 0.00087 0.18866 " pathEditMode="relative" rAng="0" ptsTypes="AA">
                                      <p:cBhvr>
                                        <p:cTn id="13" dur="2000" fill="hold"/>
                                        <p:tgtEl>
                                          <p:spTgt spid="274472"/>
                                        </p:tgtEl>
                                        <p:attrNameLst>
                                          <p:attrName>ppt_x</p:attrName>
                                          <p:attrName>ppt_y</p:attrName>
                                        </p:attrNameLst>
                                      </p:cBhvr>
                                      <p:rCtr x="0" y="94"/>
                                    </p:animMotion>
                                  </p:childTnLst>
                                </p:cTn>
                              </p:par>
                            </p:childTnLst>
                          </p:cTn>
                        </p:par>
                        <p:par>
                          <p:cTn id="14" fill="hold">
                            <p:stCondLst>
                              <p:cond delay="2500"/>
                            </p:stCondLst>
                            <p:childTnLst>
                              <p:par>
                                <p:cTn id="15" presetID="1" presetClass="path" presetSubtype="0" accel="50000" decel="50000" fill="hold" nodeType="afterEffect">
                                  <p:stCondLst>
                                    <p:cond delay="0"/>
                                  </p:stCondLst>
                                  <p:childTnLst>
                                    <p:animMotion origin="layout" path="M 0.00035 0.18611 C 0.05504 0.24584 0.06407 0.35371 0.01962 0.4257 C -0.0243 0.49861 -0.10659 0.5081 -0.16197 0.44699 C -0.21666 0.38727 -0.22534 0.27894 -0.1809 0.20672 C -0.13628 0.13588 -0.0559 0.125 0.00035 0.18611 Z " pathEditMode="relative" rAng="2360081" ptsTypes="fffff">
                                      <p:cBhvr>
                                        <p:cTn id="16" dur="3000" fill="hold"/>
                                        <p:tgtEl>
                                          <p:spTgt spid="274472"/>
                                        </p:tgtEl>
                                        <p:attrNameLst>
                                          <p:attrName>ppt_x</p:attrName>
                                          <p:attrName>ppt_y</p:attrName>
                                        </p:attrNameLst>
                                      </p:cBhvr>
                                      <p:rCtr x="-81" y="131"/>
                                    </p:animMotion>
                                  </p:childTnLst>
                                </p:cTn>
                              </p:par>
                              <p:par>
                                <p:cTn id="17" presetID="10"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2000"/>
                                        <p:tgtEl>
                                          <p:spTgt spid="7"/>
                                        </p:tgtEl>
                                      </p:cBhvr>
                                    </p:animEffect>
                                  </p:childTnLst>
                                </p:cTn>
                              </p:par>
                              <p:par>
                                <p:cTn id="20" presetID="10" presetClass="exit" presetSubtype="0" fill="hold" grpId="1" nodeType="withEffect">
                                  <p:stCondLst>
                                    <p:cond delay="0"/>
                                  </p:stCondLst>
                                  <p:childTnLst>
                                    <p:animEffect transition="out" filter="fade">
                                      <p:cBhvr>
                                        <p:cTn id="21" dur="2000"/>
                                        <p:tgtEl>
                                          <p:spTgt spid="274471"/>
                                        </p:tgtEl>
                                      </p:cBhvr>
                                    </p:animEffect>
                                    <p:set>
                                      <p:cBhvr>
                                        <p:cTn id="22" dur="1" fill="hold">
                                          <p:stCondLst>
                                            <p:cond delay="1999"/>
                                          </p:stCondLst>
                                        </p:cTn>
                                        <p:tgtEl>
                                          <p:spTgt spid="274471"/>
                                        </p:tgtEl>
                                        <p:attrNameLst>
                                          <p:attrName>style.visibility</p:attrName>
                                        </p:attrNameLst>
                                      </p:cBhvr>
                                      <p:to>
                                        <p:strVal val="hidden"/>
                                      </p:to>
                                    </p:set>
                                  </p:childTnLst>
                                </p:cTn>
                              </p:par>
                            </p:childTnLst>
                          </p:cTn>
                        </p:par>
                        <p:par>
                          <p:cTn id="23" fill="hold">
                            <p:stCondLst>
                              <p:cond delay="5500"/>
                            </p:stCondLst>
                            <p:childTnLst>
                              <p:par>
                                <p:cTn id="24" presetID="10" presetClass="entr" presetSubtype="0" fill="hold" grpId="0" nodeType="afterEffect">
                                  <p:stCondLst>
                                    <p:cond delay="0"/>
                                  </p:stCondLst>
                                  <p:childTnLst>
                                    <p:set>
                                      <p:cBhvr>
                                        <p:cTn id="25" dur="1" fill="hold">
                                          <p:stCondLst>
                                            <p:cond delay="0"/>
                                          </p:stCondLst>
                                        </p:cTn>
                                        <p:tgtEl>
                                          <p:spTgt spid="274473"/>
                                        </p:tgtEl>
                                        <p:attrNameLst>
                                          <p:attrName>style.visibility</p:attrName>
                                        </p:attrNameLst>
                                      </p:cBhvr>
                                      <p:to>
                                        <p:strVal val="visible"/>
                                      </p:to>
                                    </p:set>
                                    <p:animEffect transition="in" filter="fade">
                                      <p:cBhvr>
                                        <p:cTn id="26" dur="2000"/>
                                        <p:tgtEl>
                                          <p:spTgt spid="274473"/>
                                        </p:tgtEl>
                                      </p:cBhvr>
                                    </p:animEffect>
                                  </p:childTnLst>
                                </p:cTn>
                              </p:par>
                            </p:childTnLst>
                          </p:cTn>
                        </p:par>
                        <p:par>
                          <p:cTn id="27" fill="hold">
                            <p:stCondLst>
                              <p:cond delay="7500"/>
                            </p:stCondLst>
                            <p:childTnLst>
                              <p:par>
                                <p:cTn id="28" presetID="56" presetClass="path" presetSubtype="0" accel="50000" decel="50000" fill="hold" nodeType="afterEffect">
                                  <p:stCondLst>
                                    <p:cond delay="0"/>
                                  </p:stCondLst>
                                  <p:childTnLst>
                                    <p:animMotion origin="layout" path="M 0.00503 -0.00162 L -0.15938 -0.22824 " pathEditMode="relative" rAng="0" ptsTypes="AA">
                                      <p:cBhvr>
                                        <p:cTn id="29" dur="2000" fill="hold"/>
                                        <p:tgtEl>
                                          <p:spTgt spid="7"/>
                                        </p:tgtEl>
                                        <p:attrNameLst>
                                          <p:attrName>ppt_x</p:attrName>
                                          <p:attrName>ppt_y</p:attrName>
                                        </p:attrNameLst>
                                      </p:cBhvr>
                                      <p:rCtr x="-82" y="-113"/>
                                    </p:animMotion>
                                  </p:childTnLst>
                                </p:cTn>
                              </p:par>
                              <p:par>
                                <p:cTn id="30" presetID="10" presetClass="exit" presetSubtype="0" fill="hold" nodeType="withEffect">
                                  <p:stCondLst>
                                    <p:cond delay="0"/>
                                  </p:stCondLst>
                                  <p:childTnLst>
                                    <p:animEffect transition="out" filter="fade">
                                      <p:cBhvr>
                                        <p:cTn id="31" dur="2000"/>
                                        <p:tgtEl>
                                          <p:spTgt spid="274472"/>
                                        </p:tgtEl>
                                      </p:cBhvr>
                                    </p:animEffect>
                                    <p:set>
                                      <p:cBhvr>
                                        <p:cTn id="32" dur="1" fill="hold">
                                          <p:stCondLst>
                                            <p:cond delay="1999"/>
                                          </p:stCondLst>
                                        </p:cTn>
                                        <p:tgtEl>
                                          <p:spTgt spid="274472"/>
                                        </p:tgtEl>
                                        <p:attrNameLst>
                                          <p:attrName>style.visibility</p:attrName>
                                        </p:attrNameLst>
                                      </p:cBhvr>
                                      <p:to>
                                        <p:strVal val="hidden"/>
                                      </p:to>
                                    </p:set>
                                  </p:childTnLst>
                                </p:cTn>
                              </p:par>
                            </p:childTnLst>
                          </p:cTn>
                        </p:par>
                        <p:par>
                          <p:cTn id="33" fill="hold">
                            <p:stCondLst>
                              <p:cond delay="9500"/>
                            </p:stCondLst>
                            <p:childTnLst>
                              <p:par>
                                <p:cTn id="34" presetID="4" presetClass="exit" presetSubtype="16" fill="hold" grpId="1" nodeType="afterEffect">
                                  <p:stCondLst>
                                    <p:cond delay="0"/>
                                  </p:stCondLst>
                                  <p:childTnLst>
                                    <p:animEffect transition="out" filter="box(in)">
                                      <p:cBhvr>
                                        <p:cTn id="35" dur="500"/>
                                        <p:tgtEl>
                                          <p:spTgt spid="274473"/>
                                        </p:tgtEl>
                                      </p:cBhvr>
                                    </p:animEffect>
                                    <p:set>
                                      <p:cBhvr>
                                        <p:cTn id="36" dur="1" fill="hold">
                                          <p:stCondLst>
                                            <p:cond delay="499"/>
                                          </p:stCondLst>
                                        </p:cTn>
                                        <p:tgtEl>
                                          <p:spTgt spid="274473"/>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2" presetClass="entr" presetSubtype="12" fill="hold" grpId="0" nodeType="clickEffect">
                                  <p:stCondLst>
                                    <p:cond delay="0"/>
                                  </p:stCondLst>
                                  <p:childTnLst>
                                    <p:set>
                                      <p:cBhvr>
                                        <p:cTn id="40" dur="1" fill="hold">
                                          <p:stCondLst>
                                            <p:cond delay="0"/>
                                          </p:stCondLst>
                                        </p:cTn>
                                        <p:tgtEl>
                                          <p:spTgt spid="274470"/>
                                        </p:tgtEl>
                                        <p:attrNameLst>
                                          <p:attrName>style.visibility</p:attrName>
                                        </p:attrNameLst>
                                      </p:cBhvr>
                                      <p:to>
                                        <p:strVal val="visible"/>
                                      </p:to>
                                    </p:set>
                                    <p:anim calcmode="lin" valueType="num">
                                      <p:cBhvr additive="base">
                                        <p:cTn id="41" dur="500" fill="hold"/>
                                        <p:tgtEl>
                                          <p:spTgt spid="274470"/>
                                        </p:tgtEl>
                                        <p:attrNameLst>
                                          <p:attrName>ppt_x</p:attrName>
                                        </p:attrNameLst>
                                      </p:cBhvr>
                                      <p:tavLst>
                                        <p:tav tm="0">
                                          <p:val>
                                            <p:strVal val="0-#ppt_w/2"/>
                                          </p:val>
                                        </p:tav>
                                        <p:tav tm="100000">
                                          <p:val>
                                            <p:strVal val="#ppt_x"/>
                                          </p:val>
                                        </p:tav>
                                      </p:tavLst>
                                    </p:anim>
                                    <p:anim calcmode="lin" valueType="num">
                                      <p:cBhvr additive="base">
                                        <p:cTn id="42" dur="500" fill="hold"/>
                                        <p:tgtEl>
                                          <p:spTgt spid="274470"/>
                                        </p:tgtEl>
                                        <p:attrNameLst>
                                          <p:attrName>ppt_y</p:attrName>
                                        </p:attrNameLst>
                                      </p:cBhvr>
                                      <p:tavLst>
                                        <p:tav tm="0">
                                          <p:val>
                                            <p:strVal val="1+#ppt_h/2"/>
                                          </p:val>
                                        </p:tav>
                                        <p:tav tm="100000">
                                          <p:val>
                                            <p:strVal val="#ppt_y"/>
                                          </p:val>
                                        </p:tav>
                                      </p:tavLst>
                                    </p:anim>
                                  </p:childTnLst>
                                </p:cTn>
                              </p:par>
                            </p:childTnLst>
                          </p:cTn>
                        </p:par>
                        <p:par>
                          <p:cTn id="43" fill="hold">
                            <p:stCondLst>
                              <p:cond delay="500"/>
                            </p:stCondLst>
                            <p:childTnLst>
                              <p:par>
                                <p:cTn id="44" presetID="53" presetClass="entr" presetSubtype="0" fill="hold" grpId="0" nodeType="afterEffect">
                                  <p:stCondLst>
                                    <p:cond delay="0"/>
                                  </p:stCondLst>
                                  <p:childTnLst>
                                    <p:set>
                                      <p:cBhvr>
                                        <p:cTn id="45" dur="1" fill="hold">
                                          <p:stCondLst>
                                            <p:cond delay="0"/>
                                          </p:stCondLst>
                                        </p:cTn>
                                        <p:tgtEl>
                                          <p:spTgt spid="274447"/>
                                        </p:tgtEl>
                                        <p:attrNameLst>
                                          <p:attrName>style.visibility</p:attrName>
                                        </p:attrNameLst>
                                      </p:cBhvr>
                                      <p:to>
                                        <p:strVal val="visible"/>
                                      </p:to>
                                    </p:set>
                                    <p:anim calcmode="lin" valueType="num">
                                      <p:cBhvr>
                                        <p:cTn id="46" dur="500" fill="hold"/>
                                        <p:tgtEl>
                                          <p:spTgt spid="274447"/>
                                        </p:tgtEl>
                                        <p:attrNameLst>
                                          <p:attrName>ppt_w</p:attrName>
                                        </p:attrNameLst>
                                      </p:cBhvr>
                                      <p:tavLst>
                                        <p:tav tm="0">
                                          <p:val>
                                            <p:fltVal val="0"/>
                                          </p:val>
                                        </p:tav>
                                        <p:tav tm="100000">
                                          <p:val>
                                            <p:strVal val="#ppt_w"/>
                                          </p:val>
                                        </p:tav>
                                      </p:tavLst>
                                    </p:anim>
                                    <p:anim calcmode="lin" valueType="num">
                                      <p:cBhvr>
                                        <p:cTn id="47" dur="500" fill="hold"/>
                                        <p:tgtEl>
                                          <p:spTgt spid="274447"/>
                                        </p:tgtEl>
                                        <p:attrNameLst>
                                          <p:attrName>ppt_h</p:attrName>
                                        </p:attrNameLst>
                                      </p:cBhvr>
                                      <p:tavLst>
                                        <p:tav tm="0">
                                          <p:val>
                                            <p:fltVal val="0"/>
                                          </p:val>
                                        </p:tav>
                                        <p:tav tm="100000">
                                          <p:val>
                                            <p:strVal val="#ppt_h"/>
                                          </p:val>
                                        </p:tav>
                                      </p:tavLst>
                                    </p:anim>
                                    <p:animEffect transition="in" filter="fade">
                                      <p:cBhvr>
                                        <p:cTn id="48" dur="500"/>
                                        <p:tgtEl>
                                          <p:spTgt spid="274447"/>
                                        </p:tgtEl>
                                      </p:cBhvr>
                                    </p:animEffect>
                                  </p:childTnLst>
                                </p:cTn>
                              </p:par>
                            </p:childTnLst>
                          </p:cTn>
                        </p:par>
                      </p:childTnLst>
                    </p:cTn>
                  </p:par>
                  <p:par>
                    <p:cTn id="49" fill="hold">
                      <p:stCondLst>
                        <p:cond delay="indefinite"/>
                      </p:stCondLst>
                      <p:childTnLst>
                        <p:par>
                          <p:cTn id="50" fill="hold">
                            <p:stCondLst>
                              <p:cond delay="0"/>
                            </p:stCondLst>
                            <p:childTnLst>
                              <p:par>
                                <p:cTn id="51" presetID="8" presetClass="emph" presetSubtype="0" fill="hold" nodeType="clickEffect">
                                  <p:stCondLst>
                                    <p:cond delay="0"/>
                                  </p:stCondLst>
                                  <p:childTnLst>
                                    <p:animRot by="21600000">
                                      <p:cBhvr>
                                        <p:cTn id="52" dur="2000" fill="hold"/>
                                        <p:tgtEl>
                                          <p:spTgt spid="6"/>
                                        </p:tgtEl>
                                        <p:attrNameLst>
                                          <p:attrName>r</p:attrName>
                                        </p:attrNameLst>
                                      </p:cBhvr>
                                    </p:animRot>
                                  </p:childTnLst>
                                </p:cTn>
                              </p:par>
                              <p:par>
                                <p:cTn id="53" presetID="9" presetClass="exit" presetSubtype="0" fill="hold" grpId="1" nodeType="withEffect">
                                  <p:stCondLst>
                                    <p:cond delay="0"/>
                                  </p:stCondLst>
                                  <p:childTnLst>
                                    <p:animEffect transition="out" filter="dissolve">
                                      <p:cBhvr>
                                        <p:cTn id="54" dur="500"/>
                                        <p:tgtEl>
                                          <p:spTgt spid="274470"/>
                                        </p:tgtEl>
                                      </p:cBhvr>
                                    </p:animEffect>
                                    <p:set>
                                      <p:cBhvr>
                                        <p:cTn id="55" dur="1" fill="hold">
                                          <p:stCondLst>
                                            <p:cond delay="499"/>
                                          </p:stCondLst>
                                        </p:cTn>
                                        <p:tgtEl>
                                          <p:spTgt spid="274470"/>
                                        </p:tgtEl>
                                        <p:attrNameLst>
                                          <p:attrName>style.visibility</p:attrName>
                                        </p:attrNameLst>
                                      </p:cBhvr>
                                      <p:to>
                                        <p:strVal val="hidden"/>
                                      </p:to>
                                    </p:set>
                                  </p:childTnLst>
                                </p:cTn>
                              </p:par>
                              <p:par>
                                <p:cTn id="56" presetID="10" presetClass="entr" presetSubtype="0" fill="hold" grpId="0" nodeType="withEffect">
                                  <p:stCondLst>
                                    <p:cond delay="0"/>
                                  </p:stCondLst>
                                  <p:childTnLst>
                                    <p:set>
                                      <p:cBhvr>
                                        <p:cTn id="57" dur="1" fill="hold">
                                          <p:stCondLst>
                                            <p:cond delay="0"/>
                                          </p:stCondLst>
                                        </p:cTn>
                                        <p:tgtEl>
                                          <p:spTgt spid="274484"/>
                                        </p:tgtEl>
                                        <p:attrNameLst>
                                          <p:attrName>style.visibility</p:attrName>
                                        </p:attrNameLst>
                                      </p:cBhvr>
                                      <p:to>
                                        <p:strVal val="visible"/>
                                      </p:to>
                                    </p:set>
                                    <p:animEffect transition="in" filter="fade">
                                      <p:cBhvr>
                                        <p:cTn id="58" dur="1000"/>
                                        <p:tgtEl>
                                          <p:spTgt spid="274484"/>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274479"/>
                                        </p:tgtEl>
                                        <p:attrNameLst>
                                          <p:attrName>style.visibility</p:attrName>
                                        </p:attrNameLst>
                                      </p:cBhvr>
                                      <p:to>
                                        <p:strVal val="visible"/>
                                      </p:to>
                                    </p:set>
                                    <p:animEffect transition="in" filter="fade">
                                      <p:cBhvr>
                                        <p:cTn id="61" dur="2000"/>
                                        <p:tgtEl>
                                          <p:spTgt spid="274479"/>
                                        </p:tgtEl>
                                      </p:cBhvr>
                                    </p:animEffect>
                                  </p:childTnLst>
                                </p:cTn>
                              </p:par>
                              <p:par>
                                <p:cTn id="62" presetID="10" presetClass="entr" presetSubtype="0" fill="hold" grpId="1" nodeType="withEffect">
                                  <p:stCondLst>
                                    <p:cond delay="0"/>
                                  </p:stCondLst>
                                  <p:childTnLst>
                                    <p:set>
                                      <p:cBhvr>
                                        <p:cTn id="63" dur="1" fill="hold">
                                          <p:stCondLst>
                                            <p:cond delay="0"/>
                                          </p:stCondLst>
                                        </p:cTn>
                                        <p:tgtEl>
                                          <p:spTgt spid="274483"/>
                                        </p:tgtEl>
                                        <p:attrNameLst>
                                          <p:attrName>style.visibility</p:attrName>
                                        </p:attrNameLst>
                                      </p:cBhvr>
                                      <p:to>
                                        <p:strVal val="visible"/>
                                      </p:to>
                                    </p:set>
                                    <p:animEffect transition="in" filter="fade">
                                      <p:cBhvr>
                                        <p:cTn id="64" dur="2000"/>
                                        <p:tgtEl>
                                          <p:spTgt spid="274483"/>
                                        </p:tgtEl>
                                      </p:cBhvr>
                                    </p:animEffect>
                                  </p:childTnLst>
                                </p:cTn>
                              </p:par>
                            </p:childTnLst>
                          </p:cTn>
                        </p:par>
                        <p:par>
                          <p:cTn id="65" fill="hold">
                            <p:stCondLst>
                              <p:cond delay="2000"/>
                            </p:stCondLst>
                            <p:childTnLst>
                              <p:par>
                                <p:cTn id="66" presetID="8" presetClass="emph" presetSubtype="0" fill="hold" nodeType="afterEffect">
                                  <p:stCondLst>
                                    <p:cond delay="0"/>
                                  </p:stCondLst>
                                  <p:childTnLst>
                                    <p:animRot by="21600000">
                                      <p:cBhvr>
                                        <p:cTn id="67" dur="2000" fill="hold"/>
                                        <p:tgtEl>
                                          <p:spTgt spid="6"/>
                                        </p:tgtEl>
                                        <p:attrNameLst>
                                          <p:attrName>r</p:attrName>
                                        </p:attrNameLst>
                                      </p:cBhvr>
                                    </p:animRot>
                                  </p:childTnLst>
                                </p:cTn>
                              </p:par>
                              <p:par>
                                <p:cTn id="68" presetID="42" presetClass="path" presetSubtype="0" accel="50000" decel="50000" fill="hold" grpId="1" nodeType="withEffect">
                                  <p:stCondLst>
                                    <p:cond delay="0"/>
                                  </p:stCondLst>
                                  <p:childTnLst>
                                    <p:animMotion origin="layout" path="M -2.22222E-6 4.81481E-6 L -2.22222E-6 0.15069 " pathEditMode="relative" rAng="0" ptsTypes="AA">
                                      <p:cBhvr>
                                        <p:cTn id="69" dur="2000" fill="hold"/>
                                        <p:tgtEl>
                                          <p:spTgt spid="274479"/>
                                        </p:tgtEl>
                                        <p:attrNameLst>
                                          <p:attrName>ppt_x</p:attrName>
                                          <p:attrName>ppt_y</p:attrName>
                                        </p:attrNameLst>
                                      </p:cBhvr>
                                      <p:rCtr x="0" y="75"/>
                                    </p:animMotion>
                                  </p:childTnLst>
                                </p:cTn>
                              </p:par>
                              <p:par>
                                <p:cTn id="70" presetID="35" presetClass="path" presetSubtype="0" accel="50000" decel="50000" fill="hold" grpId="0" nodeType="withEffect">
                                  <p:stCondLst>
                                    <p:cond delay="0"/>
                                  </p:stCondLst>
                                  <p:childTnLst>
                                    <p:animMotion origin="layout" path="M -2.77778E-6 1.85185E-6 L -0.09253 -0.00093 " pathEditMode="relative" rAng="0" ptsTypes="AA">
                                      <p:cBhvr>
                                        <p:cTn id="71" dur="2000" fill="hold"/>
                                        <p:tgtEl>
                                          <p:spTgt spid="274483"/>
                                        </p:tgtEl>
                                        <p:attrNameLst>
                                          <p:attrName>ppt_x</p:attrName>
                                          <p:attrName>ppt_y</p:attrName>
                                        </p:attrNameLst>
                                      </p:cBhvr>
                                      <p:rCtr x="-46" y="0"/>
                                    </p:animMotion>
                                  </p:childTnLst>
                                </p:cTn>
                              </p:par>
                            </p:childTnLst>
                          </p:cTn>
                        </p:par>
                        <p:par>
                          <p:cTn id="72" fill="hold">
                            <p:stCondLst>
                              <p:cond delay="4000"/>
                            </p:stCondLst>
                            <p:childTnLst>
                              <p:par>
                                <p:cTn id="73" presetID="5" presetClass="exit" presetSubtype="10" fill="hold" grpId="2" nodeType="afterEffect">
                                  <p:stCondLst>
                                    <p:cond delay="0"/>
                                  </p:stCondLst>
                                  <p:childTnLst>
                                    <p:animEffect transition="out" filter="checkerboard(across)">
                                      <p:cBhvr>
                                        <p:cTn id="74" dur="500"/>
                                        <p:tgtEl>
                                          <p:spTgt spid="274479"/>
                                        </p:tgtEl>
                                      </p:cBhvr>
                                    </p:animEffect>
                                    <p:set>
                                      <p:cBhvr>
                                        <p:cTn id="75" dur="1" fill="hold">
                                          <p:stCondLst>
                                            <p:cond delay="499"/>
                                          </p:stCondLst>
                                        </p:cTn>
                                        <p:tgtEl>
                                          <p:spTgt spid="274479"/>
                                        </p:tgtEl>
                                        <p:attrNameLst>
                                          <p:attrName>style.visibility</p:attrName>
                                        </p:attrNameLst>
                                      </p:cBhvr>
                                      <p:to>
                                        <p:strVal val="hidden"/>
                                      </p:to>
                                    </p:set>
                                  </p:childTnLst>
                                </p:cTn>
                              </p:par>
                              <p:par>
                                <p:cTn id="76" presetID="5" presetClass="exit" presetSubtype="10" fill="hold" grpId="2" nodeType="withEffect">
                                  <p:stCondLst>
                                    <p:cond delay="0"/>
                                  </p:stCondLst>
                                  <p:childTnLst>
                                    <p:animEffect transition="out" filter="checkerboard(across)">
                                      <p:cBhvr>
                                        <p:cTn id="77" dur="500"/>
                                        <p:tgtEl>
                                          <p:spTgt spid="274483"/>
                                        </p:tgtEl>
                                      </p:cBhvr>
                                    </p:animEffect>
                                    <p:set>
                                      <p:cBhvr>
                                        <p:cTn id="78" dur="1" fill="hold">
                                          <p:stCondLst>
                                            <p:cond delay="499"/>
                                          </p:stCondLst>
                                        </p:cTn>
                                        <p:tgtEl>
                                          <p:spTgt spid="274483"/>
                                        </p:tgtEl>
                                        <p:attrNameLst>
                                          <p:attrName>style.visibility</p:attrName>
                                        </p:attrNameLst>
                                      </p:cBhvr>
                                      <p:to>
                                        <p:strVal val="hidden"/>
                                      </p:to>
                                    </p:set>
                                  </p:childTnLst>
                                </p:cTn>
                              </p:par>
                              <p:par>
                                <p:cTn id="79" presetID="5" presetClass="entr" presetSubtype="10" fill="hold" nodeType="withEffect">
                                  <p:stCondLst>
                                    <p:cond delay="0"/>
                                  </p:stCondLst>
                                  <p:childTnLst>
                                    <p:set>
                                      <p:cBhvr>
                                        <p:cTn id="80" dur="1" fill="hold">
                                          <p:stCondLst>
                                            <p:cond delay="0"/>
                                          </p:stCondLst>
                                        </p:cTn>
                                        <p:tgtEl>
                                          <p:spTgt spid="9"/>
                                        </p:tgtEl>
                                        <p:attrNameLst>
                                          <p:attrName>style.visibility</p:attrName>
                                        </p:attrNameLst>
                                      </p:cBhvr>
                                      <p:to>
                                        <p:strVal val="visible"/>
                                      </p:to>
                                    </p:set>
                                    <p:animEffect transition="in" filter="checkerboard(across)">
                                      <p:cBhvr>
                                        <p:cTn id="81" dur="500"/>
                                        <p:tgtEl>
                                          <p:spTgt spid="9"/>
                                        </p:tgtEl>
                                      </p:cBhvr>
                                    </p:animEffect>
                                  </p:childTnLst>
                                </p:cTn>
                              </p:par>
                            </p:childTnLst>
                          </p:cTn>
                        </p:par>
                      </p:childTnLst>
                    </p:cTn>
                  </p:par>
                  <p:par>
                    <p:cTn id="82" fill="hold">
                      <p:stCondLst>
                        <p:cond delay="indefinite"/>
                      </p:stCondLst>
                      <p:childTnLst>
                        <p:par>
                          <p:cTn id="83" fill="hold">
                            <p:stCondLst>
                              <p:cond delay="0"/>
                            </p:stCondLst>
                            <p:childTnLst>
                              <p:par>
                                <p:cTn id="84" presetID="0" presetClass="path" presetSubtype="0" accel="50000" decel="50000" fill="hold" nodeType="clickEffect">
                                  <p:stCondLst>
                                    <p:cond delay="0"/>
                                  </p:stCondLst>
                                  <p:childTnLst>
                                    <p:animMotion origin="layout" path="M -0.00243 0.0243 C 0.04097 0.02986 0.08437 0.03588 0.10573 0.0905 C 0.12708 0.14537 0.1217 0.30347 0.12465 0.35277 " pathEditMode="relative" rAng="0" ptsTypes="aaA">
                                      <p:cBhvr>
                                        <p:cTn id="85" dur="2000" fill="hold"/>
                                        <p:tgtEl>
                                          <p:spTgt spid="9"/>
                                        </p:tgtEl>
                                        <p:attrNameLst>
                                          <p:attrName>ppt_x</p:attrName>
                                          <p:attrName>ppt_y</p:attrName>
                                        </p:attrNameLst>
                                      </p:cBhvr>
                                      <p:rCtr x="65" y="164"/>
                                    </p:animMotion>
                                  </p:childTnLst>
                                </p:cTn>
                              </p:par>
                              <p:par>
                                <p:cTn id="86" presetID="10" presetClass="exit" presetSubtype="0" fill="hold" grpId="1" nodeType="withEffect">
                                  <p:stCondLst>
                                    <p:cond delay="0"/>
                                  </p:stCondLst>
                                  <p:childTnLst>
                                    <p:animEffect transition="out" filter="fade">
                                      <p:cBhvr>
                                        <p:cTn id="87" dur="1000"/>
                                        <p:tgtEl>
                                          <p:spTgt spid="274484"/>
                                        </p:tgtEl>
                                      </p:cBhvr>
                                    </p:animEffect>
                                    <p:set>
                                      <p:cBhvr>
                                        <p:cTn id="88" dur="1" fill="hold">
                                          <p:stCondLst>
                                            <p:cond delay="999"/>
                                          </p:stCondLst>
                                        </p:cTn>
                                        <p:tgtEl>
                                          <p:spTgt spid="274484"/>
                                        </p:tgtEl>
                                        <p:attrNameLst>
                                          <p:attrName>style.visibility</p:attrName>
                                        </p:attrNameLst>
                                      </p:cBhvr>
                                      <p:to>
                                        <p:strVal val="hidden"/>
                                      </p:to>
                                    </p:set>
                                  </p:childTnLst>
                                </p:cTn>
                              </p:par>
                              <p:par>
                                <p:cTn id="89" presetID="10" presetClass="entr" presetSubtype="0" fill="hold" grpId="0" nodeType="withEffect">
                                  <p:stCondLst>
                                    <p:cond delay="0"/>
                                  </p:stCondLst>
                                  <p:childTnLst>
                                    <p:set>
                                      <p:cBhvr>
                                        <p:cTn id="90" dur="1" fill="hold">
                                          <p:stCondLst>
                                            <p:cond delay="0"/>
                                          </p:stCondLst>
                                        </p:cTn>
                                        <p:tgtEl>
                                          <p:spTgt spid="274485"/>
                                        </p:tgtEl>
                                        <p:attrNameLst>
                                          <p:attrName>style.visibility</p:attrName>
                                        </p:attrNameLst>
                                      </p:cBhvr>
                                      <p:to>
                                        <p:strVal val="visible"/>
                                      </p:to>
                                    </p:set>
                                    <p:animEffect transition="in" filter="fade">
                                      <p:cBhvr>
                                        <p:cTn id="91" dur="1000"/>
                                        <p:tgtEl>
                                          <p:spTgt spid="274485"/>
                                        </p:tgtEl>
                                      </p:cBhvr>
                                    </p:animEffect>
                                  </p:childTnLst>
                                </p:cTn>
                              </p:par>
                            </p:childTnLst>
                          </p:cTn>
                        </p:par>
                      </p:childTnLst>
                    </p:cTn>
                  </p:par>
                  <p:par>
                    <p:cTn id="92" fill="hold">
                      <p:stCondLst>
                        <p:cond delay="indefinite"/>
                      </p:stCondLst>
                      <p:childTnLst>
                        <p:par>
                          <p:cTn id="93" fill="hold">
                            <p:stCondLst>
                              <p:cond delay="0"/>
                            </p:stCondLst>
                            <p:childTnLst>
                              <p:par>
                                <p:cTn id="94" presetID="10" presetClass="exit" presetSubtype="0" fill="hold" nodeType="clickEffect">
                                  <p:stCondLst>
                                    <p:cond delay="0"/>
                                  </p:stCondLst>
                                  <p:childTnLst>
                                    <p:animEffect transition="out" filter="fade">
                                      <p:cBhvr>
                                        <p:cTn id="95" dur="2000"/>
                                        <p:tgtEl>
                                          <p:spTgt spid="9"/>
                                        </p:tgtEl>
                                      </p:cBhvr>
                                    </p:animEffect>
                                    <p:set>
                                      <p:cBhvr>
                                        <p:cTn id="96" dur="1" fill="hold">
                                          <p:stCondLst>
                                            <p:cond delay="1999"/>
                                          </p:stCondLst>
                                        </p:cTn>
                                        <p:tgtEl>
                                          <p:spTgt spid="9"/>
                                        </p:tgtEl>
                                        <p:attrNameLst>
                                          <p:attrName>style.visibility</p:attrName>
                                        </p:attrNameLst>
                                      </p:cBhvr>
                                      <p:to>
                                        <p:strVal val="hidden"/>
                                      </p:to>
                                    </p:set>
                                  </p:childTnLst>
                                </p:cTn>
                              </p:par>
                              <p:par>
                                <p:cTn id="97" presetID="10" presetClass="entr" presetSubtype="0" fill="hold" grpId="0" nodeType="withEffect">
                                  <p:stCondLst>
                                    <p:cond delay="0"/>
                                  </p:stCondLst>
                                  <p:childTnLst>
                                    <p:set>
                                      <p:cBhvr>
                                        <p:cTn id="98" dur="1" fill="hold">
                                          <p:stCondLst>
                                            <p:cond delay="0"/>
                                          </p:stCondLst>
                                        </p:cTn>
                                        <p:tgtEl>
                                          <p:spTgt spid="274490"/>
                                        </p:tgtEl>
                                        <p:attrNameLst>
                                          <p:attrName>style.visibility</p:attrName>
                                        </p:attrNameLst>
                                      </p:cBhvr>
                                      <p:to>
                                        <p:strVal val="visible"/>
                                      </p:to>
                                    </p:set>
                                    <p:animEffect transition="in" filter="fade">
                                      <p:cBhvr>
                                        <p:cTn id="99" dur="1000"/>
                                        <p:tgtEl>
                                          <p:spTgt spid="274490"/>
                                        </p:tgtEl>
                                      </p:cBhvr>
                                    </p:animEffect>
                                  </p:childTnLst>
                                </p:cTn>
                              </p:par>
                              <p:par>
                                <p:cTn id="100" presetID="53" presetClass="entr" presetSubtype="0" fill="hold" grpId="0" nodeType="withEffect">
                                  <p:stCondLst>
                                    <p:cond delay="0"/>
                                  </p:stCondLst>
                                  <p:childTnLst>
                                    <p:set>
                                      <p:cBhvr>
                                        <p:cTn id="101" dur="1" fill="hold">
                                          <p:stCondLst>
                                            <p:cond delay="0"/>
                                          </p:stCondLst>
                                        </p:cTn>
                                        <p:tgtEl>
                                          <p:spTgt spid="274449"/>
                                        </p:tgtEl>
                                        <p:attrNameLst>
                                          <p:attrName>style.visibility</p:attrName>
                                        </p:attrNameLst>
                                      </p:cBhvr>
                                      <p:to>
                                        <p:strVal val="visible"/>
                                      </p:to>
                                    </p:set>
                                    <p:anim calcmode="lin" valueType="num">
                                      <p:cBhvr>
                                        <p:cTn id="102" dur="500" fill="hold"/>
                                        <p:tgtEl>
                                          <p:spTgt spid="274449"/>
                                        </p:tgtEl>
                                        <p:attrNameLst>
                                          <p:attrName>ppt_w</p:attrName>
                                        </p:attrNameLst>
                                      </p:cBhvr>
                                      <p:tavLst>
                                        <p:tav tm="0">
                                          <p:val>
                                            <p:fltVal val="0"/>
                                          </p:val>
                                        </p:tav>
                                        <p:tav tm="100000">
                                          <p:val>
                                            <p:strVal val="#ppt_w"/>
                                          </p:val>
                                        </p:tav>
                                      </p:tavLst>
                                    </p:anim>
                                    <p:anim calcmode="lin" valueType="num">
                                      <p:cBhvr>
                                        <p:cTn id="103" dur="500" fill="hold"/>
                                        <p:tgtEl>
                                          <p:spTgt spid="274449"/>
                                        </p:tgtEl>
                                        <p:attrNameLst>
                                          <p:attrName>ppt_h</p:attrName>
                                        </p:attrNameLst>
                                      </p:cBhvr>
                                      <p:tavLst>
                                        <p:tav tm="0">
                                          <p:val>
                                            <p:fltVal val="0"/>
                                          </p:val>
                                        </p:tav>
                                        <p:tav tm="100000">
                                          <p:val>
                                            <p:strVal val="#ppt_h"/>
                                          </p:val>
                                        </p:tav>
                                      </p:tavLst>
                                    </p:anim>
                                    <p:animEffect transition="in" filter="fade">
                                      <p:cBhvr>
                                        <p:cTn id="104" dur="500"/>
                                        <p:tgtEl>
                                          <p:spTgt spid="274449"/>
                                        </p:tgtEl>
                                      </p:cBhvr>
                                    </p:animEffect>
                                  </p:childTnLst>
                                </p:cTn>
                              </p:par>
                              <p:par>
                                <p:cTn id="105" presetID="53" presetClass="entr" presetSubtype="0" fill="hold" grpId="0" nodeType="withEffect">
                                  <p:stCondLst>
                                    <p:cond delay="0"/>
                                  </p:stCondLst>
                                  <p:childTnLst>
                                    <p:set>
                                      <p:cBhvr>
                                        <p:cTn id="106" dur="1" fill="hold">
                                          <p:stCondLst>
                                            <p:cond delay="0"/>
                                          </p:stCondLst>
                                        </p:cTn>
                                        <p:tgtEl>
                                          <p:spTgt spid="274448"/>
                                        </p:tgtEl>
                                        <p:attrNameLst>
                                          <p:attrName>style.visibility</p:attrName>
                                        </p:attrNameLst>
                                      </p:cBhvr>
                                      <p:to>
                                        <p:strVal val="visible"/>
                                      </p:to>
                                    </p:set>
                                    <p:anim calcmode="lin" valueType="num">
                                      <p:cBhvr>
                                        <p:cTn id="107" dur="500" fill="hold"/>
                                        <p:tgtEl>
                                          <p:spTgt spid="274448"/>
                                        </p:tgtEl>
                                        <p:attrNameLst>
                                          <p:attrName>ppt_w</p:attrName>
                                        </p:attrNameLst>
                                      </p:cBhvr>
                                      <p:tavLst>
                                        <p:tav tm="0">
                                          <p:val>
                                            <p:fltVal val="0"/>
                                          </p:val>
                                        </p:tav>
                                        <p:tav tm="100000">
                                          <p:val>
                                            <p:strVal val="#ppt_w"/>
                                          </p:val>
                                        </p:tav>
                                      </p:tavLst>
                                    </p:anim>
                                    <p:anim calcmode="lin" valueType="num">
                                      <p:cBhvr>
                                        <p:cTn id="108" dur="500" fill="hold"/>
                                        <p:tgtEl>
                                          <p:spTgt spid="274448"/>
                                        </p:tgtEl>
                                        <p:attrNameLst>
                                          <p:attrName>ppt_h</p:attrName>
                                        </p:attrNameLst>
                                      </p:cBhvr>
                                      <p:tavLst>
                                        <p:tav tm="0">
                                          <p:val>
                                            <p:fltVal val="0"/>
                                          </p:val>
                                        </p:tav>
                                        <p:tav tm="100000">
                                          <p:val>
                                            <p:strVal val="#ppt_h"/>
                                          </p:val>
                                        </p:tav>
                                      </p:tavLst>
                                    </p:anim>
                                    <p:animEffect transition="in" filter="fade">
                                      <p:cBhvr>
                                        <p:cTn id="109" dur="500"/>
                                        <p:tgtEl>
                                          <p:spTgt spid="274448"/>
                                        </p:tgtEl>
                                      </p:cBhvr>
                                    </p:animEffect>
                                  </p:childTnLst>
                                </p:cTn>
                              </p:par>
                              <p:par>
                                <p:cTn id="110" presetID="53" presetClass="entr" presetSubtype="0" fill="hold" grpId="0" nodeType="withEffect">
                                  <p:stCondLst>
                                    <p:cond delay="0"/>
                                  </p:stCondLst>
                                  <p:childTnLst>
                                    <p:set>
                                      <p:cBhvr>
                                        <p:cTn id="111" dur="1" fill="hold">
                                          <p:stCondLst>
                                            <p:cond delay="0"/>
                                          </p:stCondLst>
                                        </p:cTn>
                                        <p:tgtEl>
                                          <p:spTgt spid="274450"/>
                                        </p:tgtEl>
                                        <p:attrNameLst>
                                          <p:attrName>style.visibility</p:attrName>
                                        </p:attrNameLst>
                                      </p:cBhvr>
                                      <p:to>
                                        <p:strVal val="visible"/>
                                      </p:to>
                                    </p:set>
                                    <p:anim calcmode="lin" valueType="num">
                                      <p:cBhvr>
                                        <p:cTn id="112" dur="500" fill="hold"/>
                                        <p:tgtEl>
                                          <p:spTgt spid="274450"/>
                                        </p:tgtEl>
                                        <p:attrNameLst>
                                          <p:attrName>ppt_w</p:attrName>
                                        </p:attrNameLst>
                                      </p:cBhvr>
                                      <p:tavLst>
                                        <p:tav tm="0">
                                          <p:val>
                                            <p:fltVal val="0"/>
                                          </p:val>
                                        </p:tav>
                                        <p:tav tm="100000">
                                          <p:val>
                                            <p:strVal val="#ppt_w"/>
                                          </p:val>
                                        </p:tav>
                                      </p:tavLst>
                                    </p:anim>
                                    <p:anim calcmode="lin" valueType="num">
                                      <p:cBhvr>
                                        <p:cTn id="113" dur="500" fill="hold"/>
                                        <p:tgtEl>
                                          <p:spTgt spid="274450"/>
                                        </p:tgtEl>
                                        <p:attrNameLst>
                                          <p:attrName>ppt_h</p:attrName>
                                        </p:attrNameLst>
                                      </p:cBhvr>
                                      <p:tavLst>
                                        <p:tav tm="0">
                                          <p:val>
                                            <p:fltVal val="0"/>
                                          </p:val>
                                        </p:tav>
                                        <p:tav tm="100000">
                                          <p:val>
                                            <p:strVal val="#ppt_h"/>
                                          </p:val>
                                        </p:tav>
                                      </p:tavLst>
                                    </p:anim>
                                    <p:animEffect transition="in" filter="fade">
                                      <p:cBhvr>
                                        <p:cTn id="114" dur="500"/>
                                        <p:tgtEl>
                                          <p:spTgt spid="274450"/>
                                        </p:tgtEl>
                                      </p:cBhvr>
                                    </p:animEffect>
                                  </p:childTnLst>
                                </p:cTn>
                              </p:par>
                              <p:par>
                                <p:cTn id="115" presetID="53" presetClass="entr" presetSubtype="0" fill="hold" grpId="0" nodeType="withEffect">
                                  <p:stCondLst>
                                    <p:cond delay="0"/>
                                  </p:stCondLst>
                                  <p:childTnLst>
                                    <p:set>
                                      <p:cBhvr>
                                        <p:cTn id="116" dur="1" fill="hold">
                                          <p:stCondLst>
                                            <p:cond delay="0"/>
                                          </p:stCondLst>
                                        </p:cTn>
                                        <p:tgtEl>
                                          <p:spTgt spid="274442"/>
                                        </p:tgtEl>
                                        <p:attrNameLst>
                                          <p:attrName>style.visibility</p:attrName>
                                        </p:attrNameLst>
                                      </p:cBhvr>
                                      <p:to>
                                        <p:strVal val="visible"/>
                                      </p:to>
                                    </p:set>
                                    <p:anim calcmode="lin" valueType="num">
                                      <p:cBhvr>
                                        <p:cTn id="117" dur="500" fill="hold"/>
                                        <p:tgtEl>
                                          <p:spTgt spid="274442"/>
                                        </p:tgtEl>
                                        <p:attrNameLst>
                                          <p:attrName>ppt_w</p:attrName>
                                        </p:attrNameLst>
                                      </p:cBhvr>
                                      <p:tavLst>
                                        <p:tav tm="0">
                                          <p:val>
                                            <p:fltVal val="0"/>
                                          </p:val>
                                        </p:tav>
                                        <p:tav tm="100000">
                                          <p:val>
                                            <p:strVal val="#ppt_w"/>
                                          </p:val>
                                        </p:tav>
                                      </p:tavLst>
                                    </p:anim>
                                    <p:anim calcmode="lin" valueType="num">
                                      <p:cBhvr>
                                        <p:cTn id="118" dur="500" fill="hold"/>
                                        <p:tgtEl>
                                          <p:spTgt spid="274442"/>
                                        </p:tgtEl>
                                        <p:attrNameLst>
                                          <p:attrName>ppt_h</p:attrName>
                                        </p:attrNameLst>
                                      </p:cBhvr>
                                      <p:tavLst>
                                        <p:tav tm="0">
                                          <p:val>
                                            <p:fltVal val="0"/>
                                          </p:val>
                                        </p:tav>
                                        <p:tav tm="100000">
                                          <p:val>
                                            <p:strVal val="#ppt_h"/>
                                          </p:val>
                                        </p:tav>
                                      </p:tavLst>
                                    </p:anim>
                                    <p:animEffect transition="in" filter="fade">
                                      <p:cBhvr>
                                        <p:cTn id="119" dur="500"/>
                                        <p:tgtEl>
                                          <p:spTgt spid="274442"/>
                                        </p:tgtEl>
                                      </p:cBhvr>
                                    </p:animEffect>
                                  </p:childTnLst>
                                </p:cTn>
                              </p:par>
                              <p:par>
                                <p:cTn id="120" presetID="53" presetClass="entr" presetSubtype="0" fill="hold" grpId="0" nodeType="withEffect">
                                  <p:stCondLst>
                                    <p:cond delay="0"/>
                                  </p:stCondLst>
                                  <p:childTnLst>
                                    <p:set>
                                      <p:cBhvr>
                                        <p:cTn id="121" dur="1" fill="hold">
                                          <p:stCondLst>
                                            <p:cond delay="0"/>
                                          </p:stCondLst>
                                        </p:cTn>
                                        <p:tgtEl>
                                          <p:spTgt spid="274443"/>
                                        </p:tgtEl>
                                        <p:attrNameLst>
                                          <p:attrName>style.visibility</p:attrName>
                                        </p:attrNameLst>
                                      </p:cBhvr>
                                      <p:to>
                                        <p:strVal val="visible"/>
                                      </p:to>
                                    </p:set>
                                    <p:anim calcmode="lin" valueType="num">
                                      <p:cBhvr>
                                        <p:cTn id="122" dur="500" fill="hold"/>
                                        <p:tgtEl>
                                          <p:spTgt spid="274443"/>
                                        </p:tgtEl>
                                        <p:attrNameLst>
                                          <p:attrName>ppt_w</p:attrName>
                                        </p:attrNameLst>
                                      </p:cBhvr>
                                      <p:tavLst>
                                        <p:tav tm="0">
                                          <p:val>
                                            <p:fltVal val="0"/>
                                          </p:val>
                                        </p:tav>
                                        <p:tav tm="100000">
                                          <p:val>
                                            <p:strVal val="#ppt_w"/>
                                          </p:val>
                                        </p:tav>
                                      </p:tavLst>
                                    </p:anim>
                                    <p:anim calcmode="lin" valueType="num">
                                      <p:cBhvr>
                                        <p:cTn id="123" dur="500" fill="hold"/>
                                        <p:tgtEl>
                                          <p:spTgt spid="274443"/>
                                        </p:tgtEl>
                                        <p:attrNameLst>
                                          <p:attrName>ppt_h</p:attrName>
                                        </p:attrNameLst>
                                      </p:cBhvr>
                                      <p:tavLst>
                                        <p:tav tm="0">
                                          <p:val>
                                            <p:fltVal val="0"/>
                                          </p:val>
                                        </p:tav>
                                        <p:tav tm="100000">
                                          <p:val>
                                            <p:strVal val="#ppt_h"/>
                                          </p:val>
                                        </p:tav>
                                      </p:tavLst>
                                    </p:anim>
                                    <p:animEffect transition="in" filter="fade">
                                      <p:cBhvr>
                                        <p:cTn id="124" dur="500"/>
                                        <p:tgtEl>
                                          <p:spTgt spid="274443"/>
                                        </p:tgtEl>
                                      </p:cBhvr>
                                    </p:animEffect>
                                  </p:childTnLst>
                                </p:cTn>
                              </p:par>
                              <p:par>
                                <p:cTn id="125" presetID="49" presetClass="path" presetSubtype="0" accel="50000" decel="50000" fill="hold" grpId="1" nodeType="withEffect">
                                  <p:stCondLst>
                                    <p:cond delay="0"/>
                                  </p:stCondLst>
                                  <p:childTnLst>
                                    <p:animMotion origin="layout" path="M 4.16667E-6 2.96296E-6 L 0.04427 0.11643 " pathEditMode="relative" rAng="0" ptsTypes="AA">
                                      <p:cBhvr>
                                        <p:cTn id="126" dur="2000" fill="hold"/>
                                        <p:tgtEl>
                                          <p:spTgt spid="274450"/>
                                        </p:tgtEl>
                                        <p:attrNameLst>
                                          <p:attrName>ppt_x</p:attrName>
                                          <p:attrName>ppt_y</p:attrName>
                                        </p:attrNameLst>
                                      </p:cBhvr>
                                      <p:rCtr x="22" y="58"/>
                                    </p:animMotion>
                                  </p:childTnLst>
                                </p:cTn>
                              </p:par>
                              <p:par>
                                <p:cTn id="127" presetID="56" presetClass="path" presetSubtype="0" accel="50000" decel="50000" fill="hold" grpId="1" nodeType="withEffect">
                                  <p:stCondLst>
                                    <p:cond delay="0"/>
                                  </p:stCondLst>
                                  <p:childTnLst>
                                    <p:animMotion origin="layout" path="M 8.33333E-7 -4.81481E-6 L -0.1474 0.04977 " pathEditMode="relative" rAng="0" ptsTypes="AA">
                                      <p:cBhvr>
                                        <p:cTn id="128" dur="2000" fill="hold"/>
                                        <p:tgtEl>
                                          <p:spTgt spid="274448"/>
                                        </p:tgtEl>
                                        <p:attrNameLst>
                                          <p:attrName>ppt_x</p:attrName>
                                          <p:attrName>ppt_y</p:attrName>
                                        </p:attrNameLst>
                                      </p:cBhvr>
                                      <p:rCtr x="-74" y="25"/>
                                    </p:animMotion>
                                  </p:childTnLst>
                                </p:cTn>
                              </p:par>
                            </p:childTnLst>
                          </p:cTn>
                        </p:par>
                        <p:par>
                          <p:cTn id="129" fill="hold">
                            <p:stCondLst>
                              <p:cond delay="2000"/>
                            </p:stCondLst>
                            <p:childTnLst>
                              <p:par>
                                <p:cTn id="130" presetID="6" presetClass="emph" presetSubtype="0" repeatCount="3000" fill="hold" grpId="2" nodeType="afterEffect">
                                  <p:stCondLst>
                                    <p:cond delay="0"/>
                                  </p:stCondLst>
                                  <p:childTnLst>
                                    <p:animScale>
                                      <p:cBhvr>
                                        <p:cTn id="131" dur="1000" fill="hold"/>
                                        <p:tgtEl>
                                          <p:spTgt spid="274450"/>
                                        </p:tgtEl>
                                      </p:cBhvr>
                                      <p:by x="150000" y="150000"/>
                                    </p:animScale>
                                  </p:childTnLst>
                                </p:cTn>
                              </p:par>
                              <p:par>
                                <p:cTn id="132" presetID="6" presetClass="emph" presetSubtype="0" repeatCount="3000" fill="hold" grpId="2" nodeType="withEffect">
                                  <p:stCondLst>
                                    <p:cond delay="0"/>
                                  </p:stCondLst>
                                  <p:childTnLst>
                                    <p:animScale>
                                      <p:cBhvr>
                                        <p:cTn id="133" dur="1000" fill="hold"/>
                                        <p:tgtEl>
                                          <p:spTgt spid="274448"/>
                                        </p:tgtEl>
                                      </p:cBhvr>
                                      <p:by x="150000" y="150000"/>
                                    </p:animScale>
                                  </p:childTnLst>
                                </p:cTn>
                              </p:par>
                              <p:par>
                                <p:cTn id="134" presetID="6" presetClass="emph" presetSubtype="0" repeatCount="3000" fill="hold" grpId="1" nodeType="withEffect">
                                  <p:stCondLst>
                                    <p:cond delay="0"/>
                                  </p:stCondLst>
                                  <p:childTnLst>
                                    <p:animScale>
                                      <p:cBhvr>
                                        <p:cTn id="135" dur="1000" fill="hold"/>
                                        <p:tgtEl>
                                          <p:spTgt spid="274449"/>
                                        </p:tgtEl>
                                      </p:cBhvr>
                                      <p:by x="150000" y="150000"/>
                                    </p:animScale>
                                  </p:childTnLst>
                                </p:cTn>
                              </p:par>
                            </p:childTnLst>
                          </p:cTn>
                        </p:par>
                      </p:childTnLst>
                    </p:cTn>
                  </p:par>
                  <p:par>
                    <p:cTn id="136" fill="hold">
                      <p:stCondLst>
                        <p:cond delay="indefinite"/>
                      </p:stCondLst>
                      <p:childTnLst>
                        <p:par>
                          <p:cTn id="137" fill="hold">
                            <p:stCondLst>
                              <p:cond delay="0"/>
                            </p:stCondLst>
                            <p:childTnLst>
                              <p:par>
                                <p:cTn id="138" presetID="9" presetClass="exit" presetSubtype="0" fill="hold" grpId="2" nodeType="clickEffect">
                                  <p:stCondLst>
                                    <p:cond delay="0"/>
                                  </p:stCondLst>
                                  <p:childTnLst>
                                    <p:animEffect transition="out" filter="dissolve">
                                      <p:cBhvr>
                                        <p:cTn id="139" dur="500"/>
                                        <p:tgtEl>
                                          <p:spTgt spid="274449"/>
                                        </p:tgtEl>
                                      </p:cBhvr>
                                    </p:animEffect>
                                    <p:set>
                                      <p:cBhvr>
                                        <p:cTn id="140" dur="1" fill="hold">
                                          <p:stCondLst>
                                            <p:cond delay="499"/>
                                          </p:stCondLst>
                                        </p:cTn>
                                        <p:tgtEl>
                                          <p:spTgt spid="274449"/>
                                        </p:tgtEl>
                                        <p:attrNameLst>
                                          <p:attrName>style.visibility</p:attrName>
                                        </p:attrNameLst>
                                      </p:cBhvr>
                                      <p:to>
                                        <p:strVal val="hidden"/>
                                      </p:to>
                                    </p:set>
                                  </p:childTnLst>
                                </p:cTn>
                              </p:par>
                              <p:par>
                                <p:cTn id="141" presetID="9" presetClass="exit" presetSubtype="0" fill="hold" grpId="3" nodeType="withEffect">
                                  <p:stCondLst>
                                    <p:cond delay="0"/>
                                  </p:stCondLst>
                                  <p:childTnLst>
                                    <p:animEffect transition="out" filter="dissolve">
                                      <p:cBhvr>
                                        <p:cTn id="142" dur="500"/>
                                        <p:tgtEl>
                                          <p:spTgt spid="274450"/>
                                        </p:tgtEl>
                                      </p:cBhvr>
                                    </p:animEffect>
                                    <p:set>
                                      <p:cBhvr>
                                        <p:cTn id="143" dur="1" fill="hold">
                                          <p:stCondLst>
                                            <p:cond delay="499"/>
                                          </p:stCondLst>
                                        </p:cTn>
                                        <p:tgtEl>
                                          <p:spTgt spid="274450"/>
                                        </p:tgtEl>
                                        <p:attrNameLst>
                                          <p:attrName>style.visibility</p:attrName>
                                        </p:attrNameLst>
                                      </p:cBhvr>
                                      <p:to>
                                        <p:strVal val="hidden"/>
                                      </p:to>
                                    </p:set>
                                  </p:childTnLst>
                                </p:cTn>
                              </p:par>
                              <p:par>
                                <p:cTn id="144" presetID="9" presetClass="exit" presetSubtype="0" fill="hold" grpId="3" nodeType="withEffect">
                                  <p:stCondLst>
                                    <p:cond delay="0"/>
                                  </p:stCondLst>
                                  <p:childTnLst>
                                    <p:animEffect transition="out" filter="dissolve">
                                      <p:cBhvr>
                                        <p:cTn id="145" dur="500"/>
                                        <p:tgtEl>
                                          <p:spTgt spid="274448"/>
                                        </p:tgtEl>
                                      </p:cBhvr>
                                    </p:animEffect>
                                    <p:set>
                                      <p:cBhvr>
                                        <p:cTn id="146" dur="1" fill="hold">
                                          <p:stCondLst>
                                            <p:cond delay="499"/>
                                          </p:stCondLst>
                                        </p:cTn>
                                        <p:tgtEl>
                                          <p:spTgt spid="274448"/>
                                        </p:tgtEl>
                                        <p:attrNameLst>
                                          <p:attrName>style.visibility</p:attrName>
                                        </p:attrNameLst>
                                      </p:cBhvr>
                                      <p:to>
                                        <p:strVal val="hidden"/>
                                      </p:to>
                                    </p:set>
                                  </p:childTnLst>
                                </p:cTn>
                              </p:par>
                              <p:par>
                                <p:cTn id="147" presetID="9" presetClass="exit" presetSubtype="0" fill="hold" grpId="1" nodeType="withEffect">
                                  <p:stCondLst>
                                    <p:cond delay="0"/>
                                  </p:stCondLst>
                                  <p:childTnLst>
                                    <p:animEffect transition="out" filter="dissolve">
                                      <p:cBhvr>
                                        <p:cTn id="148" dur="500"/>
                                        <p:tgtEl>
                                          <p:spTgt spid="274442"/>
                                        </p:tgtEl>
                                      </p:cBhvr>
                                    </p:animEffect>
                                    <p:set>
                                      <p:cBhvr>
                                        <p:cTn id="149" dur="1" fill="hold">
                                          <p:stCondLst>
                                            <p:cond delay="499"/>
                                          </p:stCondLst>
                                        </p:cTn>
                                        <p:tgtEl>
                                          <p:spTgt spid="274442"/>
                                        </p:tgtEl>
                                        <p:attrNameLst>
                                          <p:attrName>style.visibility</p:attrName>
                                        </p:attrNameLst>
                                      </p:cBhvr>
                                      <p:to>
                                        <p:strVal val="hidden"/>
                                      </p:to>
                                    </p:set>
                                  </p:childTnLst>
                                </p:cTn>
                              </p:par>
                              <p:par>
                                <p:cTn id="150" presetID="9" presetClass="exit" presetSubtype="0" fill="hold" grpId="1" nodeType="withEffect">
                                  <p:stCondLst>
                                    <p:cond delay="0"/>
                                  </p:stCondLst>
                                  <p:childTnLst>
                                    <p:animEffect transition="out" filter="dissolve">
                                      <p:cBhvr>
                                        <p:cTn id="151" dur="500"/>
                                        <p:tgtEl>
                                          <p:spTgt spid="274443"/>
                                        </p:tgtEl>
                                      </p:cBhvr>
                                    </p:animEffect>
                                    <p:set>
                                      <p:cBhvr>
                                        <p:cTn id="152" dur="1" fill="hold">
                                          <p:stCondLst>
                                            <p:cond delay="499"/>
                                          </p:stCondLst>
                                        </p:cTn>
                                        <p:tgtEl>
                                          <p:spTgt spid="274443"/>
                                        </p:tgtEl>
                                        <p:attrNameLst>
                                          <p:attrName>style.visibility</p:attrName>
                                        </p:attrNameLst>
                                      </p:cBhvr>
                                      <p:to>
                                        <p:strVal val="hidden"/>
                                      </p:to>
                                    </p:set>
                                  </p:childTnLst>
                                </p:cTn>
                              </p:par>
                              <p:par>
                                <p:cTn id="153" presetID="10" presetClass="exit" presetSubtype="0" fill="hold" grpId="1" nodeType="withEffect">
                                  <p:stCondLst>
                                    <p:cond delay="0"/>
                                  </p:stCondLst>
                                  <p:childTnLst>
                                    <p:animEffect transition="out" filter="fade">
                                      <p:cBhvr>
                                        <p:cTn id="154" dur="1000"/>
                                        <p:tgtEl>
                                          <p:spTgt spid="274485"/>
                                        </p:tgtEl>
                                      </p:cBhvr>
                                    </p:animEffect>
                                    <p:set>
                                      <p:cBhvr>
                                        <p:cTn id="155" dur="1" fill="hold">
                                          <p:stCondLst>
                                            <p:cond delay="999"/>
                                          </p:stCondLst>
                                        </p:cTn>
                                        <p:tgtEl>
                                          <p:spTgt spid="274485"/>
                                        </p:tgtEl>
                                        <p:attrNameLst>
                                          <p:attrName>style.visibility</p:attrName>
                                        </p:attrNameLst>
                                      </p:cBhvr>
                                      <p:to>
                                        <p:strVal val="hidden"/>
                                      </p:to>
                                    </p:set>
                                  </p:childTnLst>
                                </p:cTn>
                              </p:par>
                              <p:par>
                                <p:cTn id="156" presetID="10" presetClass="exit" presetSubtype="0" fill="hold" grpId="1" nodeType="withEffect">
                                  <p:stCondLst>
                                    <p:cond delay="0"/>
                                  </p:stCondLst>
                                  <p:childTnLst>
                                    <p:animEffect transition="out" filter="fade">
                                      <p:cBhvr>
                                        <p:cTn id="157" dur="1000"/>
                                        <p:tgtEl>
                                          <p:spTgt spid="274490"/>
                                        </p:tgtEl>
                                      </p:cBhvr>
                                    </p:animEffect>
                                    <p:set>
                                      <p:cBhvr>
                                        <p:cTn id="158" dur="1" fill="hold">
                                          <p:stCondLst>
                                            <p:cond delay="999"/>
                                          </p:stCondLst>
                                        </p:cTn>
                                        <p:tgtEl>
                                          <p:spTgt spid="274490"/>
                                        </p:tgtEl>
                                        <p:attrNameLst>
                                          <p:attrName>style.visibility</p:attrName>
                                        </p:attrNameLst>
                                      </p:cBhvr>
                                      <p:to>
                                        <p:strVal val="hidden"/>
                                      </p:to>
                                    </p:set>
                                  </p:childTnLst>
                                </p:cTn>
                              </p:par>
                              <p:par>
                                <p:cTn id="159" presetID="10" presetClass="entr" presetSubtype="0" fill="hold" grpId="0" nodeType="withEffect">
                                  <p:stCondLst>
                                    <p:cond delay="0"/>
                                  </p:stCondLst>
                                  <p:childTnLst>
                                    <p:set>
                                      <p:cBhvr>
                                        <p:cTn id="160" dur="1" fill="hold">
                                          <p:stCondLst>
                                            <p:cond delay="0"/>
                                          </p:stCondLst>
                                        </p:cTn>
                                        <p:tgtEl>
                                          <p:spTgt spid="274486"/>
                                        </p:tgtEl>
                                        <p:attrNameLst>
                                          <p:attrName>style.visibility</p:attrName>
                                        </p:attrNameLst>
                                      </p:cBhvr>
                                      <p:to>
                                        <p:strVal val="visible"/>
                                      </p:to>
                                    </p:set>
                                    <p:animEffect transition="in" filter="fade">
                                      <p:cBhvr>
                                        <p:cTn id="161" dur="1000"/>
                                        <p:tgtEl>
                                          <p:spTgt spid="274486"/>
                                        </p:tgtEl>
                                      </p:cBhvr>
                                    </p:animEffect>
                                  </p:childTnLst>
                                </p:cTn>
                              </p:par>
                            </p:childTnLst>
                          </p:cTn>
                        </p:par>
                        <p:par>
                          <p:cTn id="162" fill="hold">
                            <p:stCondLst>
                              <p:cond delay="1000"/>
                            </p:stCondLst>
                            <p:childTnLst>
                              <p:par>
                                <p:cTn id="163" presetID="53" presetClass="entr" presetSubtype="0" fill="hold" nodeType="afterEffect">
                                  <p:stCondLst>
                                    <p:cond delay="0"/>
                                  </p:stCondLst>
                                  <p:childTnLst>
                                    <p:set>
                                      <p:cBhvr>
                                        <p:cTn id="164" dur="1" fill="hold">
                                          <p:stCondLst>
                                            <p:cond delay="0"/>
                                          </p:stCondLst>
                                        </p:cTn>
                                        <p:tgtEl>
                                          <p:spTgt spid="3"/>
                                        </p:tgtEl>
                                        <p:attrNameLst>
                                          <p:attrName>style.visibility</p:attrName>
                                        </p:attrNameLst>
                                      </p:cBhvr>
                                      <p:to>
                                        <p:strVal val="visible"/>
                                      </p:to>
                                    </p:set>
                                    <p:anim calcmode="lin" valueType="num">
                                      <p:cBhvr>
                                        <p:cTn id="165" dur="500" fill="hold"/>
                                        <p:tgtEl>
                                          <p:spTgt spid="3"/>
                                        </p:tgtEl>
                                        <p:attrNameLst>
                                          <p:attrName>ppt_w</p:attrName>
                                        </p:attrNameLst>
                                      </p:cBhvr>
                                      <p:tavLst>
                                        <p:tav tm="0">
                                          <p:val>
                                            <p:fltVal val="0"/>
                                          </p:val>
                                        </p:tav>
                                        <p:tav tm="100000">
                                          <p:val>
                                            <p:strVal val="#ppt_w"/>
                                          </p:val>
                                        </p:tav>
                                      </p:tavLst>
                                    </p:anim>
                                    <p:anim calcmode="lin" valueType="num">
                                      <p:cBhvr>
                                        <p:cTn id="166" dur="500" fill="hold"/>
                                        <p:tgtEl>
                                          <p:spTgt spid="3"/>
                                        </p:tgtEl>
                                        <p:attrNameLst>
                                          <p:attrName>ppt_h</p:attrName>
                                        </p:attrNameLst>
                                      </p:cBhvr>
                                      <p:tavLst>
                                        <p:tav tm="0">
                                          <p:val>
                                            <p:fltVal val="0"/>
                                          </p:val>
                                        </p:tav>
                                        <p:tav tm="100000">
                                          <p:val>
                                            <p:strVal val="#ppt_h"/>
                                          </p:val>
                                        </p:tav>
                                      </p:tavLst>
                                    </p:anim>
                                    <p:animEffect transition="in" filter="fade">
                                      <p:cBhvr>
                                        <p:cTn id="167" dur="500"/>
                                        <p:tgtEl>
                                          <p:spTgt spid="3"/>
                                        </p:tgtEl>
                                      </p:cBhvr>
                                    </p:animEffect>
                                  </p:childTnLst>
                                </p:cTn>
                              </p:par>
                              <p:par>
                                <p:cTn id="168" presetID="8" presetClass="emph" presetSubtype="0" fill="hold" nodeType="withEffect">
                                  <p:stCondLst>
                                    <p:cond delay="0"/>
                                  </p:stCondLst>
                                  <p:childTnLst>
                                    <p:animRot by="-21600000">
                                      <p:cBhvr>
                                        <p:cTn id="169" dur="2000" fill="hold"/>
                                        <p:tgtEl>
                                          <p:spTgt spid="3"/>
                                        </p:tgtEl>
                                        <p:attrNameLst>
                                          <p:attrName>r</p:attrName>
                                        </p:attrNameLst>
                                      </p:cBhvr>
                                    </p:animRot>
                                  </p:childTnLst>
                                </p:cTn>
                              </p:par>
                            </p:childTnLst>
                          </p:cTn>
                        </p:par>
                      </p:childTnLst>
                    </p:cTn>
                  </p:par>
                  <p:par>
                    <p:cTn id="170" fill="hold">
                      <p:stCondLst>
                        <p:cond delay="indefinite"/>
                      </p:stCondLst>
                      <p:childTnLst>
                        <p:par>
                          <p:cTn id="171" fill="hold">
                            <p:stCondLst>
                              <p:cond delay="0"/>
                            </p:stCondLst>
                            <p:childTnLst>
                              <p:par>
                                <p:cTn id="172" presetID="9" presetClass="exit" presetSubtype="0" fill="hold" nodeType="clickEffect">
                                  <p:stCondLst>
                                    <p:cond delay="0"/>
                                  </p:stCondLst>
                                  <p:childTnLst>
                                    <p:animEffect transition="out" filter="dissolve">
                                      <p:cBhvr>
                                        <p:cTn id="173" dur="500"/>
                                        <p:tgtEl>
                                          <p:spTgt spid="3"/>
                                        </p:tgtEl>
                                      </p:cBhvr>
                                    </p:animEffect>
                                    <p:set>
                                      <p:cBhvr>
                                        <p:cTn id="174" dur="1" fill="hold">
                                          <p:stCondLst>
                                            <p:cond delay="499"/>
                                          </p:stCondLst>
                                        </p:cTn>
                                        <p:tgtEl>
                                          <p:spTgt spid="3"/>
                                        </p:tgtEl>
                                        <p:attrNameLst>
                                          <p:attrName>style.visibility</p:attrName>
                                        </p:attrNameLst>
                                      </p:cBhvr>
                                      <p:to>
                                        <p:strVal val="hidden"/>
                                      </p:to>
                                    </p:set>
                                  </p:childTnLst>
                                </p:cTn>
                              </p:par>
                              <p:par>
                                <p:cTn id="175" presetID="10" presetClass="exit" presetSubtype="0" fill="hold" grpId="1" nodeType="withEffect">
                                  <p:stCondLst>
                                    <p:cond delay="0"/>
                                  </p:stCondLst>
                                  <p:childTnLst>
                                    <p:animEffect transition="out" filter="fade">
                                      <p:cBhvr>
                                        <p:cTn id="176" dur="2000"/>
                                        <p:tgtEl>
                                          <p:spTgt spid="274486"/>
                                        </p:tgtEl>
                                      </p:cBhvr>
                                    </p:animEffect>
                                    <p:set>
                                      <p:cBhvr>
                                        <p:cTn id="177" dur="1" fill="hold">
                                          <p:stCondLst>
                                            <p:cond delay="1999"/>
                                          </p:stCondLst>
                                        </p:cTn>
                                        <p:tgtEl>
                                          <p:spTgt spid="274486"/>
                                        </p:tgtEl>
                                        <p:attrNameLst>
                                          <p:attrName>style.visibility</p:attrName>
                                        </p:attrNameLst>
                                      </p:cBhvr>
                                      <p:to>
                                        <p:strVal val="hidden"/>
                                      </p:to>
                                    </p:set>
                                  </p:childTnLst>
                                </p:cTn>
                              </p:par>
                              <p:par>
                                <p:cTn id="178" presetID="53" presetClass="entr" presetSubtype="0" fill="hold" grpId="0" nodeType="withEffect">
                                  <p:stCondLst>
                                    <p:cond delay="0"/>
                                  </p:stCondLst>
                                  <p:childTnLst>
                                    <p:set>
                                      <p:cBhvr>
                                        <p:cTn id="179" dur="1" fill="hold">
                                          <p:stCondLst>
                                            <p:cond delay="0"/>
                                          </p:stCondLst>
                                        </p:cTn>
                                        <p:tgtEl>
                                          <p:spTgt spid="274454"/>
                                        </p:tgtEl>
                                        <p:attrNameLst>
                                          <p:attrName>style.visibility</p:attrName>
                                        </p:attrNameLst>
                                      </p:cBhvr>
                                      <p:to>
                                        <p:strVal val="visible"/>
                                      </p:to>
                                    </p:set>
                                    <p:anim calcmode="lin" valueType="num">
                                      <p:cBhvr>
                                        <p:cTn id="180" dur="500" fill="hold"/>
                                        <p:tgtEl>
                                          <p:spTgt spid="274454"/>
                                        </p:tgtEl>
                                        <p:attrNameLst>
                                          <p:attrName>ppt_w</p:attrName>
                                        </p:attrNameLst>
                                      </p:cBhvr>
                                      <p:tavLst>
                                        <p:tav tm="0">
                                          <p:val>
                                            <p:fltVal val="0"/>
                                          </p:val>
                                        </p:tav>
                                        <p:tav tm="100000">
                                          <p:val>
                                            <p:strVal val="#ppt_w"/>
                                          </p:val>
                                        </p:tav>
                                      </p:tavLst>
                                    </p:anim>
                                    <p:anim calcmode="lin" valueType="num">
                                      <p:cBhvr>
                                        <p:cTn id="181" dur="500" fill="hold"/>
                                        <p:tgtEl>
                                          <p:spTgt spid="274454"/>
                                        </p:tgtEl>
                                        <p:attrNameLst>
                                          <p:attrName>ppt_h</p:attrName>
                                        </p:attrNameLst>
                                      </p:cBhvr>
                                      <p:tavLst>
                                        <p:tav tm="0">
                                          <p:val>
                                            <p:fltVal val="0"/>
                                          </p:val>
                                        </p:tav>
                                        <p:tav tm="100000">
                                          <p:val>
                                            <p:strVal val="#ppt_h"/>
                                          </p:val>
                                        </p:tav>
                                      </p:tavLst>
                                    </p:anim>
                                    <p:animEffect transition="in" filter="fade">
                                      <p:cBhvr>
                                        <p:cTn id="182" dur="500"/>
                                        <p:tgtEl>
                                          <p:spTgt spid="274454"/>
                                        </p:tgtEl>
                                      </p:cBhvr>
                                    </p:animEffect>
                                  </p:childTnLst>
                                </p:cTn>
                              </p:par>
                              <p:par>
                                <p:cTn id="183" presetID="53" presetClass="entr" presetSubtype="0" fill="hold" nodeType="withEffect">
                                  <p:stCondLst>
                                    <p:cond delay="0"/>
                                  </p:stCondLst>
                                  <p:childTnLst>
                                    <p:set>
                                      <p:cBhvr>
                                        <p:cTn id="184" dur="1" fill="hold">
                                          <p:stCondLst>
                                            <p:cond delay="0"/>
                                          </p:stCondLst>
                                        </p:cTn>
                                        <p:tgtEl>
                                          <p:spTgt spid="274456"/>
                                        </p:tgtEl>
                                        <p:attrNameLst>
                                          <p:attrName>style.visibility</p:attrName>
                                        </p:attrNameLst>
                                      </p:cBhvr>
                                      <p:to>
                                        <p:strVal val="visible"/>
                                      </p:to>
                                    </p:set>
                                    <p:anim calcmode="lin" valueType="num">
                                      <p:cBhvr>
                                        <p:cTn id="185" dur="500" fill="hold"/>
                                        <p:tgtEl>
                                          <p:spTgt spid="274456"/>
                                        </p:tgtEl>
                                        <p:attrNameLst>
                                          <p:attrName>ppt_w</p:attrName>
                                        </p:attrNameLst>
                                      </p:cBhvr>
                                      <p:tavLst>
                                        <p:tav tm="0">
                                          <p:val>
                                            <p:fltVal val="0"/>
                                          </p:val>
                                        </p:tav>
                                        <p:tav tm="100000">
                                          <p:val>
                                            <p:strVal val="#ppt_w"/>
                                          </p:val>
                                        </p:tav>
                                      </p:tavLst>
                                    </p:anim>
                                    <p:anim calcmode="lin" valueType="num">
                                      <p:cBhvr>
                                        <p:cTn id="186" dur="500" fill="hold"/>
                                        <p:tgtEl>
                                          <p:spTgt spid="274456"/>
                                        </p:tgtEl>
                                        <p:attrNameLst>
                                          <p:attrName>ppt_h</p:attrName>
                                        </p:attrNameLst>
                                      </p:cBhvr>
                                      <p:tavLst>
                                        <p:tav tm="0">
                                          <p:val>
                                            <p:fltVal val="0"/>
                                          </p:val>
                                        </p:tav>
                                        <p:tav tm="100000">
                                          <p:val>
                                            <p:strVal val="#ppt_h"/>
                                          </p:val>
                                        </p:tav>
                                      </p:tavLst>
                                    </p:anim>
                                    <p:animEffect transition="in" filter="fade">
                                      <p:cBhvr>
                                        <p:cTn id="187" dur="500"/>
                                        <p:tgtEl>
                                          <p:spTgt spid="274456"/>
                                        </p:tgtEl>
                                      </p:cBhvr>
                                    </p:animEffect>
                                  </p:childTnLst>
                                </p:cTn>
                              </p:par>
                              <p:par>
                                <p:cTn id="188" presetID="53" presetClass="entr" presetSubtype="0" fill="hold" nodeType="withEffect">
                                  <p:stCondLst>
                                    <p:cond delay="0"/>
                                  </p:stCondLst>
                                  <p:childTnLst>
                                    <p:set>
                                      <p:cBhvr>
                                        <p:cTn id="189" dur="1" fill="hold">
                                          <p:stCondLst>
                                            <p:cond delay="0"/>
                                          </p:stCondLst>
                                        </p:cTn>
                                        <p:tgtEl>
                                          <p:spTgt spid="274455"/>
                                        </p:tgtEl>
                                        <p:attrNameLst>
                                          <p:attrName>style.visibility</p:attrName>
                                        </p:attrNameLst>
                                      </p:cBhvr>
                                      <p:to>
                                        <p:strVal val="visible"/>
                                      </p:to>
                                    </p:set>
                                    <p:anim calcmode="lin" valueType="num">
                                      <p:cBhvr>
                                        <p:cTn id="190" dur="500" fill="hold"/>
                                        <p:tgtEl>
                                          <p:spTgt spid="274455"/>
                                        </p:tgtEl>
                                        <p:attrNameLst>
                                          <p:attrName>ppt_w</p:attrName>
                                        </p:attrNameLst>
                                      </p:cBhvr>
                                      <p:tavLst>
                                        <p:tav tm="0">
                                          <p:val>
                                            <p:fltVal val="0"/>
                                          </p:val>
                                        </p:tav>
                                        <p:tav tm="100000">
                                          <p:val>
                                            <p:strVal val="#ppt_w"/>
                                          </p:val>
                                        </p:tav>
                                      </p:tavLst>
                                    </p:anim>
                                    <p:anim calcmode="lin" valueType="num">
                                      <p:cBhvr>
                                        <p:cTn id="191" dur="500" fill="hold"/>
                                        <p:tgtEl>
                                          <p:spTgt spid="274455"/>
                                        </p:tgtEl>
                                        <p:attrNameLst>
                                          <p:attrName>ppt_h</p:attrName>
                                        </p:attrNameLst>
                                      </p:cBhvr>
                                      <p:tavLst>
                                        <p:tav tm="0">
                                          <p:val>
                                            <p:fltVal val="0"/>
                                          </p:val>
                                        </p:tav>
                                        <p:tav tm="100000">
                                          <p:val>
                                            <p:strVal val="#ppt_h"/>
                                          </p:val>
                                        </p:tav>
                                      </p:tavLst>
                                    </p:anim>
                                    <p:animEffect transition="in" filter="fade">
                                      <p:cBhvr>
                                        <p:cTn id="192" dur="500"/>
                                        <p:tgtEl>
                                          <p:spTgt spid="274455"/>
                                        </p:tgtEl>
                                      </p:cBhvr>
                                    </p:animEffect>
                                  </p:childTnLst>
                                </p:cTn>
                              </p:par>
                              <p:par>
                                <p:cTn id="193" presetID="53" presetClass="entr" presetSubtype="0" fill="hold" nodeType="withEffect">
                                  <p:stCondLst>
                                    <p:cond delay="0"/>
                                  </p:stCondLst>
                                  <p:childTnLst>
                                    <p:set>
                                      <p:cBhvr>
                                        <p:cTn id="194" dur="1" fill="hold">
                                          <p:stCondLst>
                                            <p:cond delay="0"/>
                                          </p:stCondLst>
                                        </p:cTn>
                                        <p:tgtEl>
                                          <p:spTgt spid="4"/>
                                        </p:tgtEl>
                                        <p:attrNameLst>
                                          <p:attrName>style.visibility</p:attrName>
                                        </p:attrNameLst>
                                      </p:cBhvr>
                                      <p:to>
                                        <p:strVal val="visible"/>
                                      </p:to>
                                    </p:set>
                                    <p:anim calcmode="lin" valueType="num">
                                      <p:cBhvr>
                                        <p:cTn id="195" dur="500" fill="hold"/>
                                        <p:tgtEl>
                                          <p:spTgt spid="4"/>
                                        </p:tgtEl>
                                        <p:attrNameLst>
                                          <p:attrName>ppt_w</p:attrName>
                                        </p:attrNameLst>
                                      </p:cBhvr>
                                      <p:tavLst>
                                        <p:tav tm="0">
                                          <p:val>
                                            <p:fltVal val="0"/>
                                          </p:val>
                                        </p:tav>
                                        <p:tav tm="100000">
                                          <p:val>
                                            <p:strVal val="#ppt_w"/>
                                          </p:val>
                                        </p:tav>
                                      </p:tavLst>
                                    </p:anim>
                                    <p:anim calcmode="lin" valueType="num">
                                      <p:cBhvr>
                                        <p:cTn id="196" dur="500" fill="hold"/>
                                        <p:tgtEl>
                                          <p:spTgt spid="4"/>
                                        </p:tgtEl>
                                        <p:attrNameLst>
                                          <p:attrName>ppt_h</p:attrName>
                                        </p:attrNameLst>
                                      </p:cBhvr>
                                      <p:tavLst>
                                        <p:tav tm="0">
                                          <p:val>
                                            <p:fltVal val="0"/>
                                          </p:val>
                                        </p:tav>
                                        <p:tav tm="100000">
                                          <p:val>
                                            <p:strVal val="#ppt_h"/>
                                          </p:val>
                                        </p:tav>
                                      </p:tavLst>
                                    </p:anim>
                                    <p:animEffect transition="in" filter="fade">
                                      <p:cBhvr>
                                        <p:cTn id="197" dur="500"/>
                                        <p:tgtEl>
                                          <p:spTgt spid="4"/>
                                        </p:tgtEl>
                                      </p:cBhvr>
                                    </p:animEffect>
                                  </p:childTnLst>
                                </p:cTn>
                              </p:par>
                              <p:par>
                                <p:cTn id="198" presetID="53" presetClass="entr" presetSubtype="0" fill="hold" nodeType="withEffect">
                                  <p:stCondLst>
                                    <p:cond delay="0"/>
                                  </p:stCondLst>
                                  <p:childTnLst>
                                    <p:set>
                                      <p:cBhvr>
                                        <p:cTn id="199" dur="1" fill="hold">
                                          <p:stCondLst>
                                            <p:cond delay="0"/>
                                          </p:stCondLst>
                                        </p:cTn>
                                        <p:tgtEl>
                                          <p:spTgt spid="5"/>
                                        </p:tgtEl>
                                        <p:attrNameLst>
                                          <p:attrName>style.visibility</p:attrName>
                                        </p:attrNameLst>
                                      </p:cBhvr>
                                      <p:to>
                                        <p:strVal val="visible"/>
                                      </p:to>
                                    </p:set>
                                    <p:anim calcmode="lin" valueType="num">
                                      <p:cBhvr>
                                        <p:cTn id="200" dur="500" fill="hold"/>
                                        <p:tgtEl>
                                          <p:spTgt spid="5"/>
                                        </p:tgtEl>
                                        <p:attrNameLst>
                                          <p:attrName>ppt_w</p:attrName>
                                        </p:attrNameLst>
                                      </p:cBhvr>
                                      <p:tavLst>
                                        <p:tav tm="0">
                                          <p:val>
                                            <p:fltVal val="0"/>
                                          </p:val>
                                        </p:tav>
                                        <p:tav tm="100000">
                                          <p:val>
                                            <p:strVal val="#ppt_w"/>
                                          </p:val>
                                        </p:tav>
                                      </p:tavLst>
                                    </p:anim>
                                    <p:anim calcmode="lin" valueType="num">
                                      <p:cBhvr>
                                        <p:cTn id="201" dur="500" fill="hold"/>
                                        <p:tgtEl>
                                          <p:spTgt spid="5"/>
                                        </p:tgtEl>
                                        <p:attrNameLst>
                                          <p:attrName>ppt_h</p:attrName>
                                        </p:attrNameLst>
                                      </p:cBhvr>
                                      <p:tavLst>
                                        <p:tav tm="0">
                                          <p:val>
                                            <p:fltVal val="0"/>
                                          </p:val>
                                        </p:tav>
                                        <p:tav tm="100000">
                                          <p:val>
                                            <p:strVal val="#ppt_h"/>
                                          </p:val>
                                        </p:tav>
                                      </p:tavLst>
                                    </p:anim>
                                    <p:animEffect transition="in" filter="fade">
                                      <p:cBhvr>
                                        <p:cTn id="202" dur="500"/>
                                        <p:tgtEl>
                                          <p:spTgt spid="5"/>
                                        </p:tgtEl>
                                      </p:cBhvr>
                                    </p:animEffect>
                                  </p:childTnLst>
                                </p:cTn>
                              </p:par>
                            </p:childTnLst>
                          </p:cTn>
                        </p:par>
                        <p:par>
                          <p:cTn id="203" fill="hold">
                            <p:stCondLst>
                              <p:cond delay="2000"/>
                            </p:stCondLst>
                            <p:childTnLst>
                              <p:par>
                                <p:cTn id="204" presetID="0" presetClass="path" presetSubtype="0" accel="50000" decel="50000" fill="hold" grpId="0" nodeType="afterEffect">
                                  <p:stCondLst>
                                    <p:cond delay="0"/>
                                  </p:stCondLst>
                                  <p:childTnLst>
                                    <p:animMotion origin="layout" path="M 5.E-6 3.33333E-6 C 0.00678 -0.04306 0.01355 -0.08565 0.00886 -0.12292 C 0.00416 -0.15996 -0.01198 -0.19121 -0.02813 -0.22223 " pathEditMode="relative" rAng="0" ptsTypes="aaA">
                                      <p:cBhvr>
                                        <p:cTn id="205" dur="2000" fill="hold"/>
                                        <p:tgtEl>
                                          <p:spTgt spid="274456"/>
                                        </p:tgtEl>
                                        <p:attrNameLst>
                                          <p:attrName>ppt_x</p:attrName>
                                          <p:attrName>ppt_y</p:attrName>
                                        </p:attrNameLst>
                                      </p:cBhvr>
                                      <p:rCtr x="-7" y="-111"/>
                                    </p:animMotion>
                                  </p:childTnLst>
                                </p:cTn>
                              </p:par>
                              <p:par>
                                <p:cTn id="206" presetID="0" presetClass="path" presetSubtype="0" accel="50000" decel="50000" fill="hold" nodeType="withEffect">
                                  <p:stCondLst>
                                    <p:cond delay="0"/>
                                  </p:stCondLst>
                                  <p:childTnLst>
                                    <p:animMotion origin="layout" path="M 0.0 0.0 C 0.02518 -0.09513 0.05052 -0.19004 0.0375 -0.26111 C 0.02448 -0.33217 -0.02673 -0.37916 -0.07778 -0.42592 " pathEditMode="relative" ptsTypes="aaA">
                                      <p:cBhvr>
                                        <p:cTn id="207" dur="2000" fill="hold"/>
                                        <p:tgtEl>
                                          <p:spTgt spid="274455"/>
                                        </p:tgtEl>
                                        <p:attrNameLst>
                                          <p:attrName>ppt_x</p:attrName>
                                          <p:attrName>ppt_y</p:attrName>
                                        </p:attrNameLst>
                                      </p:cBhvr>
                                    </p:animMotion>
                                  </p:childTnLst>
                                </p:cTn>
                              </p:par>
                              <p:par>
                                <p:cTn id="208" presetID="0" presetClass="path" presetSubtype="0" accel="50000" decel="50000" fill="hold" nodeType="withEffect">
                                  <p:stCondLst>
                                    <p:cond delay="0"/>
                                  </p:stCondLst>
                                  <p:childTnLst>
                                    <p:animMotion origin="layout" path="M 0.0 0.0 C 0.00973 -0.05185 0.01945 -0.10347 0.06112 -0.1537 C 0.10278 -0.20393 0.17639 -0.253 0.25 -0.30185 " pathEditMode="relative" ptsTypes="aaA">
                                      <p:cBhvr>
                                        <p:cTn id="209" dur="2000" fill="hold"/>
                                        <p:tgtEl>
                                          <p:spTgt spid="274454"/>
                                        </p:tgtEl>
                                        <p:attrNameLst>
                                          <p:attrName>ppt_x</p:attrName>
                                          <p:attrName>ppt_y</p:attrName>
                                        </p:attrNameLst>
                                      </p:cBhvr>
                                    </p:animMotion>
                                  </p:childTnLst>
                                </p:cTn>
                              </p:par>
                            </p:childTnLst>
                          </p:cTn>
                        </p:par>
                        <p:par>
                          <p:cTn id="210" fill="hold">
                            <p:stCondLst>
                              <p:cond delay="4000"/>
                            </p:stCondLst>
                            <p:childTnLst>
                              <p:par>
                                <p:cTn id="211" presetID="29" presetClass="entr" presetSubtype="0" fill="hold" grpId="0" nodeType="afterEffect">
                                  <p:stCondLst>
                                    <p:cond delay="0"/>
                                  </p:stCondLst>
                                  <p:childTnLst>
                                    <p:set>
                                      <p:cBhvr>
                                        <p:cTn id="212" dur="1" fill="hold">
                                          <p:stCondLst>
                                            <p:cond delay="0"/>
                                          </p:stCondLst>
                                        </p:cTn>
                                        <p:tgtEl>
                                          <p:spTgt spid="274487"/>
                                        </p:tgtEl>
                                        <p:attrNameLst>
                                          <p:attrName>style.visibility</p:attrName>
                                        </p:attrNameLst>
                                      </p:cBhvr>
                                      <p:to>
                                        <p:strVal val="visible"/>
                                      </p:to>
                                    </p:set>
                                    <p:anim calcmode="lin" valueType="num">
                                      <p:cBhvr>
                                        <p:cTn id="213" dur="1000" fill="hold"/>
                                        <p:tgtEl>
                                          <p:spTgt spid="274487"/>
                                        </p:tgtEl>
                                        <p:attrNameLst>
                                          <p:attrName>ppt_x</p:attrName>
                                        </p:attrNameLst>
                                      </p:cBhvr>
                                      <p:tavLst>
                                        <p:tav tm="0">
                                          <p:val>
                                            <p:strVal val="#ppt_x-.2"/>
                                          </p:val>
                                        </p:tav>
                                        <p:tav tm="100000">
                                          <p:val>
                                            <p:strVal val="#ppt_x"/>
                                          </p:val>
                                        </p:tav>
                                      </p:tavLst>
                                    </p:anim>
                                    <p:anim calcmode="lin" valueType="num">
                                      <p:cBhvr>
                                        <p:cTn id="214" dur="1000" fill="hold"/>
                                        <p:tgtEl>
                                          <p:spTgt spid="274487"/>
                                        </p:tgtEl>
                                        <p:attrNameLst>
                                          <p:attrName>ppt_y</p:attrName>
                                        </p:attrNameLst>
                                      </p:cBhvr>
                                      <p:tavLst>
                                        <p:tav tm="0">
                                          <p:val>
                                            <p:strVal val="#ppt_y"/>
                                          </p:val>
                                        </p:tav>
                                        <p:tav tm="100000">
                                          <p:val>
                                            <p:strVal val="#ppt_y"/>
                                          </p:val>
                                        </p:tav>
                                      </p:tavLst>
                                    </p:anim>
                                    <p:animEffect transition="in" filter="wipe(right)" prLst="gradientSize: 0.1">
                                      <p:cBhvr>
                                        <p:cTn id="215" dur="1000"/>
                                        <p:tgtEl>
                                          <p:spTgt spid="274487"/>
                                        </p:tgtEl>
                                      </p:cBhvr>
                                    </p:animEffect>
                                  </p:childTnLst>
                                </p:cTn>
                              </p:par>
                              <p:par>
                                <p:cTn id="216" presetID="29" presetClass="entr" presetSubtype="0" fill="hold" grpId="0" nodeType="withEffect">
                                  <p:stCondLst>
                                    <p:cond delay="0"/>
                                  </p:stCondLst>
                                  <p:childTnLst>
                                    <p:set>
                                      <p:cBhvr>
                                        <p:cTn id="217" dur="1" fill="hold">
                                          <p:stCondLst>
                                            <p:cond delay="0"/>
                                          </p:stCondLst>
                                        </p:cTn>
                                        <p:tgtEl>
                                          <p:spTgt spid="274488"/>
                                        </p:tgtEl>
                                        <p:attrNameLst>
                                          <p:attrName>style.visibility</p:attrName>
                                        </p:attrNameLst>
                                      </p:cBhvr>
                                      <p:to>
                                        <p:strVal val="visible"/>
                                      </p:to>
                                    </p:set>
                                    <p:anim calcmode="lin" valueType="num">
                                      <p:cBhvr>
                                        <p:cTn id="218" dur="1000" fill="hold"/>
                                        <p:tgtEl>
                                          <p:spTgt spid="274488"/>
                                        </p:tgtEl>
                                        <p:attrNameLst>
                                          <p:attrName>ppt_x</p:attrName>
                                        </p:attrNameLst>
                                      </p:cBhvr>
                                      <p:tavLst>
                                        <p:tav tm="0">
                                          <p:val>
                                            <p:strVal val="#ppt_x-.2"/>
                                          </p:val>
                                        </p:tav>
                                        <p:tav tm="100000">
                                          <p:val>
                                            <p:strVal val="#ppt_x"/>
                                          </p:val>
                                        </p:tav>
                                      </p:tavLst>
                                    </p:anim>
                                    <p:anim calcmode="lin" valueType="num">
                                      <p:cBhvr>
                                        <p:cTn id="219" dur="1000" fill="hold"/>
                                        <p:tgtEl>
                                          <p:spTgt spid="274488"/>
                                        </p:tgtEl>
                                        <p:attrNameLst>
                                          <p:attrName>ppt_y</p:attrName>
                                        </p:attrNameLst>
                                      </p:cBhvr>
                                      <p:tavLst>
                                        <p:tav tm="0">
                                          <p:val>
                                            <p:strVal val="#ppt_y"/>
                                          </p:val>
                                        </p:tav>
                                        <p:tav tm="100000">
                                          <p:val>
                                            <p:strVal val="#ppt_y"/>
                                          </p:val>
                                        </p:tav>
                                      </p:tavLst>
                                    </p:anim>
                                    <p:animEffect transition="in" filter="wipe(right)" prLst="gradientSize: 0.1">
                                      <p:cBhvr>
                                        <p:cTn id="220" dur="1000"/>
                                        <p:tgtEl>
                                          <p:spTgt spid="274488"/>
                                        </p:tgtEl>
                                      </p:cBhvr>
                                    </p:animEffect>
                                  </p:childTnLst>
                                </p:cTn>
                              </p:par>
                              <p:par>
                                <p:cTn id="221" presetID="29" presetClass="entr" presetSubtype="0" fill="hold" grpId="0" nodeType="withEffect">
                                  <p:stCondLst>
                                    <p:cond delay="0"/>
                                  </p:stCondLst>
                                  <p:childTnLst>
                                    <p:set>
                                      <p:cBhvr>
                                        <p:cTn id="222" dur="1" fill="hold">
                                          <p:stCondLst>
                                            <p:cond delay="0"/>
                                          </p:stCondLst>
                                        </p:cTn>
                                        <p:tgtEl>
                                          <p:spTgt spid="274489"/>
                                        </p:tgtEl>
                                        <p:attrNameLst>
                                          <p:attrName>style.visibility</p:attrName>
                                        </p:attrNameLst>
                                      </p:cBhvr>
                                      <p:to>
                                        <p:strVal val="visible"/>
                                      </p:to>
                                    </p:set>
                                    <p:anim calcmode="lin" valueType="num">
                                      <p:cBhvr>
                                        <p:cTn id="223" dur="1000" fill="hold"/>
                                        <p:tgtEl>
                                          <p:spTgt spid="274489"/>
                                        </p:tgtEl>
                                        <p:attrNameLst>
                                          <p:attrName>ppt_x</p:attrName>
                                        </p:attrNameLst>
                                      </p:cBhvr>
                                      <p:tavLst>
                                        <p:tav tm="0">
                                          <p:val>
                                            <p:strVal val="#ppt_x-.2"/>
                                          </p:val>
                                        </p:tav>
                                        <p:tav tm="100000">
                                          <p:val>
                                            <p:strVal val="#ppt_x"/>
                                          </p:val>
                                        </p:tav>
                                      </p:tavLst>
                                    </p:anim>
                                    <p:anim calcmode="lin" valueType="num">
                                      <p:cBhvr>
                                        <p:cTn id="224" dur="1000" fill="hold"/>
                                        <p:tgtEl>
                                          <p:spTgt spid="274489"/>
                                        </p:tgtEl>
                                        <p:attrNameLst>
                                          <p:attrName>ppt_y</p:attrName>
                                        </p:attrNameLst>
                                      </p:cBhvr>
                                      <p:tavLst>
                                        <p:tav tm="0">
                                          <p:val>
                                            <p:strVal val="#ppt_y"/>
                                          </p:val>
                                        </p:tav>
                                        <p:tav tm="100000">
                                          <p:val>
                                            <p:strVal val="#ppt_y"/>
                                          </p:val>
                                        </p:tav>
                                      </p:tavLst>
                                    </p:anim>
                                    <p:animEffect transition="in" filter="wipe(right)" prLst="gradientSize: 0.1">
                                      <p:cBhvr>
                                        <p:cTn id="225" dur="1000"/>
                                        <p:tgtEl>
                                          <p:spTgt spid="274489"/>
                                        </p:tgtEl>
                                      </p:cBhvr>
                                    </p:animEffect>
                                  </p:childTnLst>
                                </p:cTn>
                              </p:par>
                              <p:par>
                                <p:cTn id="226" presetID="5" presetClass="entr" presetSubtype="10" fill="hold" nodeType="withEffect">
                                  <p:stCondLst>
                                    <p:cond delay="0"/>
                                  </p:stCondLst>
                                  <p:childTnLst>
                                    <p:set>
                                      <p:cBhvr>
                                        <p:cTn id="227" dur="1" fill="hold">
                                          <p:stCondLst>
                                            <p:cond delay="0"/>
                                          </p:stCondLst>
                                        </p:cTn>
                                        <p:tgtEl>
                                          <p:spTgt spid="274492"/>
                                        </p:tgtEl>
                                        <p:attrNameLst>
                                          <p:attrName>style.visibility</p:attrName>
                                        </p:attrNameLst>
                                      </p:cBhvr>
                                      <p:to>
                                        <p:strVal val="visible"/>
                                      </p:to>
                                    </p:set>
                                    <p:animEffect transition="in" filter="checkerboard(across)">
                                      <p:cBhvr>
                                        <p:cTn id="228" dur="500"/>
                                        <p:tgtEl>
                                          <p:spTgt spid="274492"/>
                                        </p:tgtEl>
                                      </p:cBhvr>
                                    </p:animEffect>
                                  </p:childTnLst>
                                </p:cTn>
                              </p:par>
                              <p:par>
                                <p:cTn id="229" presetID="5" presetClass="entr" presetSubtype="10" fill="hold" nodeType="withEffect">
                                  <p:stCondLst>
                                    <p:cond delay="0"/>
                                  </p:stCondLst>
                                  <p:childTnLst>
                                    <p:set>
                                      <p:cBhvr>
                                        <p:cTn id="230" dur="1" fill="hold">
                                          <p:stCondLst>
                                            <p:cond delay="0"/>
                                          </p:stCondLst>
                                        </p:cTn>
                                        <p:tgtEl>
                                          <p:spTgt spid="274493"/>
                                        </p:tgtEl>
                                        <p:attrNameLst>
                                          <p:attrName>style.visibility</p:attrName>
                                        </p:attrNameLst>
                                      </p:cBhvr>
                                      <p:to>
                                        <p:strVal val="visible"/>
                                      </p:to>
                                    </p:set>
                                    <p:animEffect transition="in" filter="checkerboard(across)">
                                      <p:cBhvr>
                                        <p:cTn id="231" dur="500"/>
                                        <p:tgtEl>
                                          <p:spTgt spid="274493"/>
                                        </p:tgtEl>
                                      </p:cBhvr>
                                    </p:animEffect>
                                  </p:childTnLst>
                                </p:cTn>
                              </p:par>
                              <p:par>
                                <p:cTn id="232" presetID="5" presetClass="entr" presetSubtype="10" fill="hold" nodeType="withEffect">
                                  <p:stCondLst>
                                    <p:cond delay="0"/>
                                  </p:stCondLst>
                                  <p:childTnLst>
                                    <p:set>
                                      <p:cBhvr>
                                        <p:cTn id="233" dur="1" fill="hold">
                                          <p:stCondLst>
                                            <p:cond delay="0"/>
                                          </p:stCondLst>
                                        </p:cTn>
                                        <p:tgtEl>
                                          <p:spTgt spid="274494"/>
                                        </p:tgtEl>
                                        <p:attrNameLst>
                                          <p:attrName>style.visibility</p:attrName>
                                        </p:attrNameLst>
                                      </p:cBhvr>
                                      <p:to>
                                        <p:strVal val="visible"/>
                                      </p:to>
                                    </p:set>
                                    <p:animEffect transition="in" filter="checkerboard(across)">
                                      <p:cBhvr>
                                        <p:cTn id="234" dur="500"/>
                                        <p:tgtEl>
                                          <p:spTgt spid="274494"/>
                                        </p:tgtEl>
                                      </p:cBhvr>
                                    </p:animEffect>
                                  </p:childTnLst>
                                </p:cTn>
                              </p:par>
                            </p:childTnLst>
                          </p:cTn>
                        </p:par>
                        <p:par>
                          <p:cTn id="235" fill="hold">
                            <p:stCondLst>
                              <p:cond delay="5000"/>
                            </p:stCondLst>
                            <p:childTnLst>
                              <p:par>
                                <p:cTn id="236" presetID="9" presetClass="exit" presetSubtype="0" fill="hold" grpId="1" nodeType="afterEffect">
                                  <p:stCondLst>
                                    <p:cond delay="0"/>
                                  </p:stCondLst>
                                  <p:childTnLst>
                                    <p:animEffect transition="out" filter="dissolve">
                                      <p:cBhvr>
                                        <p:cTn id="237" dur="500"/>
                                        <p:tgtEl>
                                          <p:spTgt spid="274456"/>
                                        </p:tgtEl>
                                      </p:cBhvr>
                                    </p:animEffect>
                                    <p:set>
                                      <p:cBhvr>
                                        <p:cTn id="238" dur="1" fill="hold">
                                          <p:stCondLst>
                                            <p:cond delay="499"/>
                                          </p:stCondLst>
                                        </p:cTn>
                                        <p:tgtEl>
                                          <p:spTgt spid="274456"/>
                                        </p:tgtEl>
                                        <p:attrNameLst>
                                          <p:attrName>style.visibility</p:attrName>
                                        </p:attrNameLst>
                                      </p:cBhvr>
                                      <p:to>
                                        <p:strVal val="hidden"/>
                                      </p:to>
                                    </p:set>
                                  </p:childTnLst>
                                </p:cTn>
                              </p:par>
                              <p:par>
                                <p:cTn id="239" presetID="9" presetClass="exit" presetSubtype="0" fill="hold" grpId="0" nodeType="withEffect">
                                  <p:stCondLst>
                                    <p:cond delay="0"/>
                                  </p:stCondLst>
                                  <p:childTnLst>
                                    <p:animEffect transition="out" filter="dissolve">
                                      <p:cBhvr>
                                        <p:cTn id="240" dur="500"/>
                                        <p:tgtEl>
                                          <p:spTgt spid="274455"/>
                                        </p:tgtEl>
                                      </p:cBhvr>
                                    </p:animEffect>
                                    <p:set>
                                      <p:cBhvr>
                                        <p:cTn id="241" dur="1" fill="hold">
                                          <p:stCondLst>
                                            <p:cond delay="499"/>
                                          </p:stCondLst>
                                        </p:cTn>
                                        <p:tgtEl>
                                          <p:spTgt spid="274455"/>
                                        </p:tgtEl>
                                        <p:attrNameLst>
                                          <p:attrName>style.visibility</p:attrName>
                                        </p:attrNameLst>
                                      </p:cBhvr>
                                      <p:to>
                                        <p:strVal val="hidden"/>
                                      </p:to>
                                    </p:set>
                                  </p:childTnLst>
                                </p:cTn>
                              </p:par>
                              <p:par>
                                <p:cTn id="242" presetID="9" presetClass="exit" presetSubtype="0" fill="hold" grpId="1" nodeType="withEffect">
                                  <p:stCondLst>
                                    <p:cond delay="0"/>
                                  </p:stCondLst>
                                  <p:childTnLst>
                                    <p:animEffect transition="out" filter="dissolve">
                                      <p:cBhvr>
                                        <p:cTn id="243" dur="500"/>
                                        <p:tgtEl>
                                          <p:spTgt spid="274454"/>
                                        </p:tgtEl>
                                      </p:cBhvr>
                                    </p:animEffect>
                                    <p:set>
                                      <p:cBhvr>
                                        <p:cTn id="244" dur="1" fill="hold">
                                          <p:stCondLst>
                                            <p:cond delay="499"/>
                                          </p:stCondLst>
                                        </p:cTn>
                                        <p:tgtEl>
                                          <p:spTgt spid="274454"/>
                                        </p:tgtEl>
                                        <p:attrNameLst>
                                          <p:attrName>style.visibility</p:attrName>
                                        </p:attrNameLst>
                                      </p:cBhvr>
                                      <p:to>
                                        <p:strVal val="hidden"/>
                                      </p:to>
                                    </p:set>
                                  </p:childTnLst>
                                </p:cTn>
                              </p:par>
                              <p:par>
                                <p:cTn id="245" presetID="18" presetClass="exit" presetSubtype="12" fill="hold" grpId="1" nodeType="withEffect">
                                  <p:stCondLst>
                                    <p:cond delay="0"/>
                                  </p:stCondLst>
                                  <p:childTnLst>
                                    <p:animEffect transition="out" filter="strips(downLeft)">
                                      <p:cBhvr>
                                        <p:cTn id="246" dur="500"/>
                                        <p:tgtEl>
                                          <p:spTgt spid="274488"/>
                                        </p:tgtEl>
                                      </p:cBhvr>
                                    </p:animEffect>
                                    <p:set>
                                      <p:cBhvr>
                                        <p:cTn id="247" dur="1" fill="hold">
                                          <p:stCondLst>
                                            <p:cond delay="499"/>
                                          </p:stCondLst>
                                        </p:cTn>
                                        <p:tgtEl>
                                          <p:spTgt spid="274488"/>
                                        </p:tgtEl>
                                        <p:attrNameLst>
                                          <p:attrName>style.visibility</p:attrName>
                                        </p:attrNameLst>
                                      </p:cBhvr>
                                      <p:to>
                                        <p:strVal val="hidden"/>
                                      </p:to>
                                    </p:set>
                                  </p:childTnLst>
                                </p:cTn>
                              </p:par>
                              <p:par>
                                <p:cTn id="248" presetID="18" presetClass="exit" presetSubtype="12" fill="hold" grpId="1" nodeType="withEffect">
                                  <p:stCondLst>
                                    <p:cond delay="0"/>
                                  </p:stCondLst>
                                  <p:childTnLst>
                                    <p:animEffect transition="out" filter="strips(downLeft)">
                                      <p:cBhvr>
                                        <p:cTn id="249" dur="500"/>
                                        <p:tgtEl>
                                          <p:spTgt spid="274489"/>
                                        </p:tgtEl>
                                      </p:cBhvr>
                                    </p:animEffect>
                                    <p:set>
                                      <p:cBhvr>
                                        <p:cTn id="250" dur="1" fill="hold">
                                          <p:stCondLst>
                                            <p:cond delay="499"/>
                                          </p:stCondLst>
                                        </p:cTn>
                                        <p:tgtEl>
                                          <p:spTgt spid="274489"/>
                                        </p:tgtEl>
                                        <p:attrNameLst>
                                          <p:attrName>style.visibility</p:attrName>
                                        </p:attrNameLst>
                                      </p:cBhvr>
                                      <p:to>
                                        <p:strVal val="hidden"/>
                                      </p:to>
                                    </p:set>
                                  </p:childTnLst>
                                </p:cTn>
                              </p:par>
                              <p:par>
                                <p:cTn id="251" presetID="18" presetClass="exit" presetSubtype="12" fill="hold" grpId="1" nodeType="withEffect">
                                  <p:stCondLst>
                                    <p:cond delay="0"/>
                                  </p:stCondLst>
                                  <p:childTnLst>
                                    <p:animEffect transition="out" filter="strips(downLeft)">
                                      <p:cBhvr>
                                        <p:cTn id="252" dur="500"/>
                                        <p:tgtEl>
                                          <p:spTgt spid="274487"/>
                                        </p:tgtEl>
                                      </p:cBhvr>
                                    </p:animEffect>
                                    <p:set>
                                      <p:cBhvr>
                                        <p:cTn id="253" dur="1" fill="hold">
                                          <p:stCondLst>
                                            <p:cond delay="499"/>
                                          </p:stCondLst>
                                        </p:cTn>
                                        <p:tgtEl>
                                          <p:spTgt spid="274487"/>
                                        </p:tgtEl>
                                        <p:attrNameLst>
                                          <p:attrName>style.visibility</p:attrName>
                                        </p:attrNameLst>
                                      </p:cBhvr>
                                      <p:to>
                                        <p:strVal val="hidden"/>
                                      </p:to>
                                    </p:set>
                                  </p:childTnLst>
                                </p:cTn>
                              </p:par>
                            </p:childTnLst>
                          </p:cTn>
                        </p:par>
                      </p:childTnLst>
                    </p:cTn>
                  </p:par>
                  <p:par>
                    <p:cTn id="254" fill="hold">
                      <p:stCondLst>
                        <p:cond delay="indefinite"/>
                      </p:stCondLst>
                      <p:childTnLst>
                        <p:par>
                          <p:cTn id="255" fill="hold">
                            <p:stCondLst>
                              <p:cond delay="0"/>
                            </p:stCondLst>
                            <p:childTnLst>
                              <p:par>
                                <p:cTn id="256" presetID="9" presetClass="exit" presetSubtype="0" fill="hold" nodeType="clickEffect">
                                  <p:stCondLst>
                                    <p:cond delay="0"/>
                                  </p:stCondLst>
                                  <p:childTnLst>
                                    <p:animEffect transition="out" filter="dissolve">
                                      <p:cBhvr>
                                        <p:cTn id="257" dur="500"/>
                                        <p:tgtEl>
                                          <p:spTgt spid="6"/>
                                        </p:tgtEl>
                                      </p:cBhvr>
                                    </p:animEffect>
                                    <p:set>
                                      <p:cBhvr>
                                        <p:cTn id="258" dur="1" fill="hold">
                                          <p:stCondLst>
                                            <p:cond delay="499"/>
                                          </p:stCondLst>
                                        </p:cTn>
                                        <p:tgtEl>
                                          <p:spTgt spid="6"/>
                                        </p:tgtEl>
                                        <p:attrNameLst>
                                          <p:attrName>style.visibility</p:attrName>
                                        </p:attrNameLst>
                                      </p:cBhvr>
                                      <p:to>
                                        <p:strVal val="hidden"/>
                                      </p:to>
                                    </p:set>
                                  </p:childTnLst>
                                </p:cTn>
                              </p:par>
                              <p:par>
                                <p:cTn id="259" presetID="9" presetClass="exit" presetSubtype="0" fill="hold" grpId="0" nodeType="withEffect">
                                  <p:stCondLst>
                                    <p:cond delay="0"/>
                                  </p:stCondLst>
                                  <p:childTnLst>
                                    <p:animEffect transition="out" filter="dissolve">
                                      <p:cBhvr>
                                        <p:cTn id="260" dur="500"/>
                                        <p:tgtEl>
                                          <p:spTgt spid="274466"/>
                                        </p:tgtEl>
                                      </p:cBhvr>
                                    </p:animEffect>
                                    <p:set>
                                      <p:cBhvr>
                                        <p:cTn id="261" dur="1" fill="hold">
                                          <p:stCondLst>
                                            <p:cond delay="499"/>
                                          </p:stCondLst>
                                        </p:cTn>
                                        <p:tgtEl>
                                          <p:spTgt spid="274466"/>
                                        </p:tgtEl>
                                        <p:attrNameLst>
                                          <p:attrName>style.visibility</p:attrName>
                                        </p:attrNameLst>
                                      </p:cBhvr>
                                      <p:to>
                                        <p:strVal val="hidden"/>
                                      </p:to>
                                    </p:set>
                                  </p:childTnLst>
                                </p:cTn>
                              </p:par>
                            </p:childTnLst>
                          </p:cTn>
                        </p:par>
                        <p:par>
                          <p:cTn id="262" fill="hold">
                            <p:stCondLst>
                              <p:cond delay="500"/>
                            </p:stCondLst>
                            <p:childTnLst>
                              <p:par>
                                <p:cTn id="263" presetID="0" presetClass="path" presetSubtype="0" accel="50000" decel="50000" fill="hold" nodeType="afterEffect">
                                  <p:stCondLst>
                                    <p:cond delay="0"/>
                                  </p:stCondLst>
                                  <p:childTnLst>
                                    <p:animMotion origin="layout" path="M 2.22222E-6 7.40741E-7 C -0.02917 -0.08588 -0.05816 -0.17176 -0.09531 -0.19514 C -0.13247 -0.21852 -0.17778 -0.17963 -0.22309 -0.14074 " pathEditMode="relative" ptsTypes="aaA">
                                      <p:cBhvr>
                                        <p:cTn id="264" dur="2000" fill="hold"/>
                                        <p:tgtEl>
                                          <p:spTgt spid="274492"/>
                                        </p:tgtEl>
                                        <p:attrNameLst>
                                          <p:attrName>ppt_x</p:attrName>
                                          <p:attrName>ppt_y</p:attrName>
                                        </p:attrNameLst>
                                      </p:cBhvr>
                                    </p:animMotion>
                                  </p:childTnLst>
                                </p:cTn>
                              </p:par>
                              <p:par>
                                <p:cTn id="265" presetID="0" presetClass="path" presetSubtype="0" accel="50000" decel="50000" fill="hold" nodeType="withEffect">
                                  <p:stCondLst>
                                    <p:cond delay="0"/>
                                  </p:stCondLst>
                                  <p:childTnLst>
                                    <p:animMotion origin="layout" path="M 2.22222E-6 7.40741E-7 C -0.02917 -0.08588 -0.05816 -0.17176 -0.09531 -0.19514 C -0.13247 -0.21852 -0.17778 -0.17963 -0.22309 -0.14074 " pathEditMode="relative" ptsTypes="aaA">
                                      <p:cBhvr>
                                        <p:cTn id="266" dur="2000" fill="hold"/>
                                        <p:tgtEl>
                                          <p:spTgt spid="274493"/>
                                        </p:tgtEl>
                                        <p:attrNameLst>
                                          <p:attrName>ppt_x</p:attrName>
                                          <p:attrName>ppt_y</p:attrName>
                                        </p:attrNameLst>
                                      </p:cBhvr>
                                    </p:animMotion>
                                  </p:childTnLst>
                                </p:cTn>
                              </p:par>
                              <p:par>
                                <p:cTn id="267" presetID="0" presetClass="path" presetSubtype="0" accel="50000" decel="50000" fill="hold" nodeType="withEffect">
                                  <p:stCondLst>
                                    <p:cond delay="0"/>
                                  </p:stCondLst>
                                  <p:childTnLst>
                                    <p:animMotion origin="layout" path="M 2.22222E-6 7.40741E-7 C -0.02917 -0.08588 -0.05816 -0.17176 -0.09531 -0.19514 C -0.13247 -0.21852 -0.17778 -0.17963 -0.22309 -0.14074 " pathEditMode="relative" ptsTypes="aaA">
                                      <p:cBhvr>
                                        <p:cTn id="268" dur="2000" fill="hold"/>
                                        <p:tgtEl>
                                          <p:spTgt spid="274494"/>
                                        </p:tgtEl>
                                        <p:attrNameLst>
                                          <p:attrName>ppt_x</p:attrName>
                                          <p:attrName>ppt_y</p:attrName>
                                        </p:attrNameLst>
                                      </p:cBhvr>
                                    </p:animMotion>
                                  </p:childTnLst>
                                </p:cTn>
                              </p:par>
                            </p:childTnLst>
                          </p:cTn>
                        </p:par>
                      </p:childTnLst>
                    </p:cTn>
                  </p:par>
                  <p:par>
                    <p:cTn id="269" fill="hold">
                      <p:stCondLst>
                        <p:cond delay="indefinite"/>
                      </p:stCondLst>
                      <p:childTnLst>
                        <p:par>
                          <p:cTn id="270" fill="hold">
                            <p:stCondLst>
                              <p:cond delay="0"/>
                            </p:stCondLst>
                            <p:childTnLst>
                              <p:par>
                                <p:cTn id="271" presetID="2" presetClass="entr" presetSubtype="8" fill="hold" nodeType="clickEffect">
                                  <p:stCondLst>
                                    <p:cond delay="0"/>
                                  </p:stCondLst>
                                  <p:childTnLst>
                                    <p:set>
                                      <p:cBhvr>
                                        <p:cTn id="272" dur="1" fill="hold">
                                          <p:stCondLst>
                                            <p:cond delay="0"/>
                                          </p:stCondLst>
                                        </p:cTn>
                                        <p:tgtEl>
                                          <p:spTgt spid="274437"/>
                                        </p:tgtEl>
                                        <p:attrNameLst>
                                          <p:attrName>style.visibility</p:attrName>
                                        </p:attrNameLst>
                                      </p:cBhvr>
                                      <p:to>
                                        <p:strVal val="visible"/>
                                      </p:to>
                                    </p:set>
                                    <p:anim calcmode="lin" valueType="num">
                                      <p:cBhvr additive="base">
                                        <p:cTn id="273" dur="500" fill="hold"/>
                                        <p:tgtEl>
                                          <p:spTgt spid="274437"/>
                                        </p:tgtEl>
                                        <p:attrNameLst>
                                          <p:attrName>ppt_x</p:attrName>
                                        </p:attrNameLst>
                                      </p:cBhvr>
                                      <p:tavLst>
                                        <p:tav tm="0">
                                          <p:val>
                                            <p:strVal val="0-#ppt_w/2"/>
                                          </p:val>
                                        </p:tav>
                                        <p:tav tm="100000">
                                          <p:val>
                                            <p:strVal val="#ppt_x"/>
                                          </p:val>
                                        </p:tav>
                                      </p:tavLst>
                                    </p:anim>
                                    <p:anim calcmode="lin" valueType="num">
                                      <p:cBhvr additive="base">
                                        <p:cTn id="274" dur="500" fill="hold"/>
                                        <p:tgtEl>
                                          <p:spTgt spid="274437"/>
                                        </p:tgtEl>
                                        <p:attrNameLst>
                                          <p:attrName>ppt_y</p:attrName>
                                        </p:attrNameLst>
                                      </p:cBhvr>
                                      <p:tavLst>
                                        <p:tav tm="0">
                                          <p:val>
                                            <p:strVal val="#ppt_y"/>
                                          </p:val>
                                        </p:tav>
                                        <p:tav tm="100000">
                                          <p:val>
                                            <p:strVal val="#ppt_y"/>
                                          </p:val>
                                        </p:tav>
                                      </p:tavLst>
                                    </p:anim>
                                  </p:childTnLst>
                                </p:cTn>
                              </p:par>
                              <p:par>
                                <p:cTn id="275" presetID="2" presetClass="entr" presetSubtype="8" fill="hold" nodeType="withEffect">
                                  <p:stCondLst>
                                    <p:cond delay="0"/>
                                  </p:stCondLst>
                                  <p:childTnLst>
                                    <p:set>
                                      <p:cBhvr>
                                        <p:cTn id="276" dur="1" fill="hold">
                                          <p:stCondLst>
                                            <p:cond delay="0"/>
                                          </p:stCondLst>
                                        </p:cTn>
                                        <p:tgtEl>
                                          <p:spTgt spid="274436"/>
                                        </p:tgtEl>
                                        <p:attrNameLst>
                                          <p:attrName>style.visibility</p:attrName>
                                        </p:attrNameLst>
                                      </p:cBhvr>
                                      <p:to>
                                        <p:strVal val="visible"/>
                                      </p:to>
                                    </p:set>
                                    <p:anim calcmode="lin" valueType="num">
                                      <p:cBhvr additive="base">
                                        <p:cTn id="277" dur="500" fill="hold"/>
                                        <p:tgtEl>
                                          <p:spTgt spid="274436"/>
                                        </p:tgtEl>
                                        <p:attrNameLst>
                                          <p:attrName>ppt_x</p:attrName>
                                        </p:attrNameLst>
                                      </p:cBhvr>
                                      <p:tavLst>
                                        <p:tav tm="0">
                                          <p:val>
                                            <p:strVal val="0-#ppt_w/2"/>
                                          </p:val>
                                        </p:tav>
                                        <p:tav tm="100000">
                                          <p:val>
                                            <p:strVal val="#ppt_x"/>
                                          </p:val>
                                        </p:tav>
                                      </p:tavLst>
                                    </p:anim>
                                    <p:anim calcmode="lin" valueType="num">
                                      <p:cBhvr additive="base">
                                        <p:cTn id="278" dur="500" fill="hold"/>
                                        <p:tgtEl>
                                          <p:spTgt spid="274436"/>
                                        </p:tgtEl>
                                        <p:attrNameLst>
                                          <p:attrName>ppt_y</p:attrName>
                                        </p:attrNameLst>
                                      </p:cBhvr>
                                      <p:tavLst>
                                        <p:tav tm="0">
                                          <p:val>
                                            <p:strVal val="#ppt_y"/>
                                          </p:val>
                                        </p:tav>
                                        <p:tav tm="100000">
                                          <p:val>
                                            <p:strVal val="#ppt_y"/>
                                          </p:val>
                                        </p:tav>
                                      </p:tavLst>
                                    </p:anim>
                                  </p:childTnLst>
                                </p:cTn>
                              </p:par>
                              <p:par>
                                <p:cTn id="279" presetID="10" presetClass="entr" presetSubtype="0" fill="hold" grpId="0" nodeType="withEffect">
                                  <p:stCondLst>
                                    <p:cond delay="0"/>
                                  </p:stCondLst>
                                  <p:childTnLst>
                                    <p:set>
                                      <p:cBhvr>
                                        <p:cTn id="280" dur="1" fill="hold">
                                          <p:stCondLst>
                                            <p:cond delay="0"/>
                                          </p:stCondLst>
                                        </p:cTn>
                                        <p:tgtEl>
                                          <p:spTgt spid="274491"/>
                                        </p:tgtEl>
                                        <p:attrNameLst>
                                          <p:attrName>style.visibility</p:attrName>
                                        </p:attrNameLst>
                                      </p:cBhvr>
                                      <p:to>
                                        <p:strVal val="visible"/>
                                      </p:to>
                                    </p:set>
                                    <p:animEffect transition="in" filter="fade">
                                      <p:cBhvr>
                                        <p:cTn id="281" dur="1000"/>
                                        <p:tgtEl>
                                          <p:spTgt spid="274491"/>
                                        </p:tgtEl>
                                      </p:cBhvr>
                                    </p:animEffect>
                                  </p:childTnLst>
                                </p:cTn>
                              </p:par>
                            </p:childTnLst>
                          </p:cTn>
                        </p:par>
                        <p:par>
                          <p:cTn id="282" fill="hold">
                            <p:stCondLst>
                              <p:cond delay="1000"/>
                            </p:stCondLst>
                            <p:childTnLst>
                              <p:par>
                                <p:cTn id="283" presetID="0" presetClass="path" presetSubtype="0" accel="50000" decel="50000" fill="hold" nodeType="afterEffect">
                                  <p:stCondLst>
                                    <p:cond delay="0"/>
                                  </p:stCondLst>
                                  <p:childTnLst>
                                    <p:animMotion origin="layout" path="M -0.22309 -0.14074 C -0.29496 -0.1993 -0.36666 -0.25787 -0.43611 -0.26296 C -0.50555 -0.26805 -0.61718 -0.18611 -0.63975 -0.17153 " pathEditMode="relative" ptsTypes="aaA">
                                      <p:cBhvr>
                                        <p:cTn id="284" dur="2000" fill="hold"/>
                                        <p:tgtEl>
                                          <p:spTgt spid="274492"/>
                                        </p:tgtEl>
                                        <p:attrNameLst>
                                          <p:attrName>ppt_x</p:attrName>
                                          <p:attrName>ppt_y</p:attrName>
                                        </p:attrNameLst>
                                      </p:cBhvr>
                                    </p:animMotion>
                                  </p:childTnLst>
                                </p:cTn>
                              </p:par>
                              <p:par>
                                <p:cTn id="285" presetID="0" presetClass="path" presetSubtype="0" accel="50000" decel="50000" fill="hold" nodeType="withEffect">
                                  <p:stCondLst>
                                    <p:cond delay="0"/>
                                  </p:stCondLst>
                                  <p:childTnLst>
                                    <p:animMotion origin="layout" path="M -0.22292 -0.14074 C -0.31754 -0.16782 -0.41216 -0.19468 -0.49515 -0.16667 C -0.57813 -0.13866 -0.64966 -0.05579 -0.72119 0.02732 " pathEditMode="relative" ptsTypes="aaA">
                                      <p:cBhvr>
                                        <p:cTn id="286" dur="2000" fill="hold"/>
                                        <p:tgtEl>
                                          <p:spTgt spid="274493"/>
                                        </p:tgtEl>
                                        <p:attrNameLst>
                                          <p:attrName>ppt_x</p:attrName>
                                          <p:attrName>ppt_y</p:attrName>
                                        </p:attrNameLst>
                                      </p:cBhvr>
                                    </p:animMotion>
                                  </p:childTnLst>
                                </p:cTn>
                              </p:par>
                              <p:par>
                                <p:cTn id="287" presetID="6" presetClass="emph" presetSubtype="0" fill="hold" nodeType="withEffect">
                                  <p:stCondLst>
                                    <p:cond delay="0"/>
                                  </p:stCondLst>
                                  <p:childTnLst>
                                    <p:animScale>
                                      <p:cBhvr>
                                        <p:cTn id="288" dur="2000" fill="hold"/>
                                        <p:tgtEl>
                                          <p:spTgt spid="274492"/>
                                        </p:tgtEl>
                                      </p:cBhvr>
                                      <p:by x="25000" y="25000"/>
                                    </p:animScale>
                                  </p:childTnLst>
                                </p:cTn>
                              </p:par>
                              <p:par>
                                <p:cTn id="289" presetID="6" presetClass="emph" presetSubtype="0" fill="hold" nodeType="withEffect">
                                  <p:stCondLst>
                                    <p:cond delay="0"/>
                                  </p:stCondLst>
                                  <p:childTnLst>
                                    <p:animScale>
                                      <p:cBhvr>
                                        <p:cTn id="290" dur="2000" fill="hold"/>
                                        <p:tgtEl>
                                          <p:spTgt spid="274493"/>
                                        </p:tgtEl>
                                      </p:cBhvr>
                                      <p:by x="25000" y="25000"/>
                                    </p:animScale>
                                  </p:childTnLst>
                                </p:cTn>
                              </p:par>
                            </p:childTnLst>
                          </p:cTn>
                        </p:par>
                      </p:childTnLst>
                    </p:cTn>
                  </p:par>
                  <p:par>
                    <p:cTn id="291" fill="hold">
                      <p:stCondLst>
                        <p:cond delay="indefinite"/>
                      </p:stCondLst>
                      <p:childTnLst>
                        <p:par>
                          <p:cTn id="292" fill="hold">
                            <p:stCondLst>
                              <p:cond delay="0"/>
                            </p:stCondLst>
                            <p:childTnLst>
                              <p:par>
                                <p:cTn id="293" presetID="10" presetClass="exit" presetSubtype="0" fill="hold" grpId="1" nodeType="clickEffect">
                                  <p:stCondLst>
                                    <p:cond delay="0"/>
                                  </p:stCondLst>
                                  <p:childTnLst>
                                    <p:animEffect transition="out" filter="fade">
                                      <p:cBhvr>
                                        <p:cTn id="294" dur="1000"/>
                                        <p:tgtEl>
                                          <p:spTgt spid="274491"/>
                                        </p:tgtEl>
                                      </p:cBhvr>
                                    </p:animEffect>
                                    <p:set>
                                      <p:cBhvr>
                                        <p:cTn id="295" dur="1" fill="hold">
                                          <p:stCondLst>
                                            <p:cond delay="999"/>
                                          </p:stCondLst>
                                        </p:cTn>
                                        <p:tgtEl>
                                          <p:spTgt spid="27449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4442" grpId="0" animBg="1"/>
      <p:bldP spid="274442" grpId="1" animBg="1"/>
      <p:bldP spid="274443" grpId="0" animBg="1"/>
      <p:bldP spid="274443" grpId="1" animBg="1"/>
      <p:bldP spid="274447" grpId="0" animBg="1"/>
      <p:bldP spid="274448" grpId="0" animBg="1"/>
      <p:bldP spid="274448" grpId="1" animBg="1"/>
      <p:bldP spid="274448" grpId="2" animBg="1"/>
      <p:bldP spid="274448" grpId="3" animBg="1"/>
      <p:bldP spid="274449" grpId="0" animBg="1"/>
      <p:bldP spid="274449" grpId="1" animBg="1"/>
      <p:bldP spid="274449" grpId="2" animBg="1"/>
      <p:bldP spid="274450" grpId="0" animBg="1"/>
      <p:bldP spid="274450" grpId="1" animBg="1"/>
      <p:bldP spid="274450" grpId="2" animBg="1"/>
      <p:bldP spid="274450" grpId="3" animBg="1"/>
      <p:bldP spid="274454" grpId="0" animBg="1"/>
      <p:bldP spid="274454" grpId="1" animBg="1"/>
      <p:bldP spid="274455" grpId="0" animBg="1"/>
      <p:bldP spid="274456" grpId="0" animBg="1"/>
      <p:bldP spid="274456" grpId="1" animBg="1"/>
      <p:bldP spid="274466" grpId="0"/>
      <p:bldP spid="274470" grpId="0" animBg="1"/>
      <p:bldP spid="274470" grpId="1" animBg="1"/>
      <p:bldP spid="274471" grpId="0" animBg="1"/>
      <p:bldP spid="274471" grpId="1" animBg="1"/>
      <p:bldP spid="274473" grpId="0" animBg="1"/>
      <p:bldP spid="274473" grpId="1" animBg="1"/>
      <p:bldP spid="274479" grpId="0" animBg="1"/>
      <p:bldP spid="274479" grpId="1" animBg="1"/>
      <p:bldP spid="274479" grpId="2" animBg="1"/>
      <p:bldP spid="274483" grpId="0" animBg="1"/>
      <p:bldP spid="274483" grpId="1" animBg="1"/>
      <p:bldP spid="274483" grpId="2" animBg="1"/>
      <p:bldP spid="274484" grpId="0"/>
      <p:bldP spid="274484" grpId="1"/>
      <p:bldP spid="274485" grpId="0"/>
      <p:bldP spid="274485" grpId="1"/>
      <p:bldP spid="274486" grpId="0"/>
      <p:bldP spid="274486" grpId="1"/>
      <p:bldP spid="274487" grpId="0" animBg="1"/>
      <p:bldP spid="274487" grpId="1" animBg="1"/>
      <p:bldP spid="274488" grpId="0" animBg="1"/>
      <p:bldP spid="274488" grpId="1" animBg="1"/>
      <p:bldP spid="274489" grpId="0" animBg="1"/>
      <p:bldP spid="274489" grpId="1" animBg="1"/>
      <p:bldP spid="274490" grpId="0"/>
      <p:bldP spid="274490" grpId="1"/>
      <p:bldP spid="274491" grpId="0"/>
      <p:bldP spid="274491" grpId="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t>Supported Deployment Scenarios</a:t>
            </a:r>
            <a:endParaRPr lang="en-US" dirty="0"/>
          </a:p>
        </p:txBody>
      </p:sp>
      <p:sp>
        <p:nvSpPr>
          <p:cNvPr id="18434" name="Content Placeholder 2"/>
          <p:cNvSpPr>
            <a:spLocks noGrp="1"/>
          </p:cNvSpPr>
          <p:nvPr>
            <p:ph idx="1"/>
          </p:nvPr>
        </p:nvSpPr>
        <p:spPr>
          <a:xfrm>
            <a:off x="381000" y="1412875"/>
            <a:ext cx="8382000" cy="2831544"/>
          </a:xfrm>
        </p:spPr>
        <p:txBody>
          <a:bodyPr/>
          <a:lstStyle/>
          <a:p>
            <a:pPr eaLnBrk="1" hangingPunct="1"/>
            <a:r>
              <a:rPr lang="en-US" dirty="0" smtClean="0"/>
              <a:t>Domain-joined environment</a:t>
            </a:r>
          </a:p>
          <a:p>
            <a:pPr lvl="1" indent="0" eaLnBrk="1" hangingPunct="1">
              <a:buFont typeface="Wingdings 2" pitchFamily="18" charset="2"/>
              <a:buNone/>
            </a:pPr>
            <a:r>
              <a:rPr lang="en-US" sz="2000" dirty="0" smtClean="0"/>
              <a:t>A </a:t>
            </a:r>
            <a:r>
              <a:rPr lang="en-US" sz="2000" dirty="0" err="1" smtClean="0"/>
              <a:t>domain‑joined</a:t>
            </a:r>
            <a:r>
              <a:rPr lang="en-US" sz="2000" dirty="0" smtClean="0"/>
              <a:t> environment is an environment in which a domain controller is present and all machines on which DTM components will be installed are joined to the domain controller</a:t>
            </a:r>
          </a:p>
          <a:p>
            <a:pPr eaLnBrk="1" hangingPunct="1"/>
            <a:r>
              <a:rPr lang="en-US" dirty="0" smtClean="0"/>
              <a:t>Workgroup environment</a:t>
            </a:r>
          </a:p>
          <a:p>
            <a:pPr lvl="1" indent="0" eaLnBrk="1" hangingPunct="1">
              <a:buFont typeface="Wingdings 2" pitchFamily="18" charset="2"/>
              <a:buNone/>
            </a:pPr>
            <a:r>
              <a:rPr lang="en-US" sz="2000" dirty="0" smtClean="0"/>
              <a:t>A workgroup environment is one in which no domain controller is present and all machines belong to the same workgroup</a:t>
            </a:r>
          </a:p>
          <a:p>
            <a:pPr eaLnBrk="1" hangingPunct="1">
              <a:buFont typeface="Wingdings 2" pitchFamily="18" charset="2"/>
              <a:buNone/>
            </a:pPr>
            <a:r>
              <a:rPr lang="en-US" sz="2000" dirty="0" smtClean="0">
                <a:solidFill>
                  <a:srgbClr val="FF0000"/>
                </a:solidFill>
              </a:rPr>
              <a:t>NOTE: Undocumented deployment scenarios are not supported</a:t>
            </a: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Introduction</a:t>
            </a:r>
            <a:endParaRPr lang="en-US" dirty="0"/>
          </a:p>
        </p:txBody>
      </p:sp>
    </p:spTree>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p:txBody>
          <a:bodyPr/>
          <a:lstStyle/>
          <a:p>
            <a:pPr eaLnBrk="1" hangingPunct="1"/>
            <a:r>
              <a:rPr lang="en-US" sz="4500" smtClean="0"/>
              <a:t>Domain-Joined Environment</a:t>
            </a:r>
          </a:p>
        </p:txBody>
      </p:sp>
      <p:pic>
        <p:nvPicPr>
          <p:cNvPr id="20482" name="Picture 2" descr="\\dscdtm-files\DTMBuilds\6417.300.WLK_1.0c\help\img\install_files\image005.png"/>
          <p:cNvPicPr>
            <a:picLocks noChangeAspect="1" noChangeArrowheads="1"/>
          </p:cNvPicPr>
          <p:nvPr/>
        </p:nvPicPr>
        <p:blipFill>
          <a:blip r:embed="rId3" cstate="print"/>
          <a:srcRect/>
          <a:stretch>
            <a:fillRect/>
          </a:stretch>
        </p:blipFill>
        <p:spPr bwMode="auto">
          <a:xfrm>
            <a:off x="4452549" y="3847605"/>
            <a:ext cx="4459988" cy="2291938"/>
          </a:xfrm>
          <a:prstGeom prst="rect">
            <a:avLst/>
          </a:prstGeom>
          <a:noFill/>
          <a:ln w="9525">
            <a:noFill/>
            <a:miter lim="800000"/>
            <a:headEnd/>
            <a:tailEnd/>
          </a:ln>
        </p:spPr>
      </p:pic>
      <p:pic>
        <p:nvPicPr>
          <p:cNvPr id="20483" name="Picture 4" descr="\\dscdtm-files\DTMBuilds\6417.300.WLK_1.0c\help\img\install_files\image004.png"/>
          <p:cNvPicPr>
            <a:picLocks noChangeAspect="1" noChangeArrowheads="1"/>
          </p:cNvPicPr>
          <p:nvPr/>
        </p:nvPicPr>
        <p:blipFill>
          <a:blip r:embed="rId4" cstate="print"/>
          <a:srcRect/>
          <a:stretch>
            <a:fillRect/>
          </a:stretch>
        </p:blipFill>
        <p:spPr bwMode="auto">
          <a:xfrm>
            <a:off x="229590" y="1046019"/>
            <a:ext cx="4540797" cy="2552204"/>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p:txBody>
          <a:bodyPr/>
          <a:lstStyle/>
          <a:p>
            <a:pPr eaLnBrk="1" hangingPunct="1"/>
            <a:r>
              <a:rPr lang="en-US" dirty="0" smtClean="0"/>
              <a:t>Workgroup Environment</a:t>
            </a:r>
          </a:p>
        </p:txBody>
      </p:sp>
      <p:pic>
        <p:nvPicPr>
          <p:cNvPr id="26626" name="Picture 2" descr="\\dscdtm-files\DTMBuilds\6417.300.WLK_1.0c\help\img\install_files\image006.png"/>
          <p:cNvPicPr>
            <a:picLocks noChangeAspect="1" noChangeArrowheads="1"/>
          </p:cNvPicPr>
          <p:nvPr/>
        </p:nvPicPr>
        <p:blipFill>
          <a:blip r:embed="rId3" cstate="print"/>
          <a:srcRect/>
          <a:stretch>
            <a:fillRect/>
          </a:stretch>
        </p:blipFill>
        <p:spPr bwMode="auto">
          <a:xfrm>
            <a:off x="2590800" y="2743200"/>
            <a:ext cx="2870200" cy="25146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t>System Requirements (Controller)</a:t>
            </a:r>
            <a:endParaRPr lang="en-US" dirty="0"/>
          </a:p>
        </p:txBody>
      </p:sp>
      <p:sp>
        <p:nvSpPr>
          <p:cNvPr id="32770" name="Content Placeholder 2"/>
          <p:cNvSpPr>
            <a:spLocks noGrp="1"/>
          </p:cNvSpPr>
          <p:nvPr>
            <p:ph idx="1"/>
          </p:nvPr>
        </p:nvSpPr>
        <p:spPr>
          <a:xfrm>
            <a:off x="381000" y="1066800"/>
            <a:ext cx="8382000" cy="5927777"/>
          </a:xfrm>
        </p:spPr>
        <p:txBody>
          <a:bodyPr/>
          <a:lstStyle/>
          <a:p>
            <a:pPr eaLnBrk="1" hangingPunct="1">
              <a:lnSpc>
                <a:spcPct val="90000"/>
              </a:lnSpc>
            </a:pPr>
            <a:r>
              <a:rPr lang="en-US" sz="2400" dirty="0" smtClean="0"/>
              <a:t>Minimum:</a:t>
            </a:r>
          </a:p>
          <a:p>
            <a:pPr lvl="1" eaLnBrk="1" hangingPunct="1">
              <a:lnSpc>
                <a:spcPct val="90000"/>
              </a:lnSpc>
            </a:pPr>
            <a:r>
              <a:rPr lang="en-US" sz="2400" dirty="0" smtClean="0"/>
              <a:t>Processor: Single x86‑based processor running in x86 mode</a:t>
            </a:r>
          </a:p>
          <a:p>
            <a:pPr lvl="1" eaLnBrk="1" hangingPunct="1">
              <a:lnSpc>
                <a:spcPct val="90000"/>
              </a:lnSpc>
            </a:pPr>
            <a:r>
              <a:rPr lang="en-US" sz="2400" dirty="0" smtClean="0"/>
              <a:t>System memory: 2 GB main memory </a:t>
            </a:r>
          </a:p>
          <a:p>
            <a:pPr lvl="1" eaLnBrk="1" hangingPunct="1">
              <a:lnSpc>
                <a:spcPct val="90000"/>
              </a:lnSpc>
            </a:pPr>
            <a:r>
              <a:rPr lang="en-US" sz="2400" dirty="0" smtClean="0"/>
              <a:t>Hard disk capacity: 300 GB </a:t>
            </a:r>
          </a:p>
          <a:p>
            <a:pPr eaLnBrk="1" hangingPunct="1">
              <a:lnSpc>
                <a:spcPct val="90000"/>
              </a:lnSpc>
            </a:pPr>
            <a:r>
              <a:rPr lang="en-US" sz="2400" dirty="0" smtClean="0"/>
              <a:t>Optimum:</a:t>
            </a:r>
          </a:p>
          <a:p>
            <a:pPr lvl="1" eaLnBrk="1" hangingPunct="1">
              <a:lnSpc>
                <a:spcPct val="90000"/>
              </a:lnSpc>
            </a:pPr>
            <a:r>
              <a:rPr lang="en-US" sz="2400" dirty="0" smtClean="0"/>
              <a:t>Processor: Multi-core or multiple x64‑based processors running in x86 mode </a:t>
            </a:r>
          </a:p>
          <a:p>
            <a:pPr lvl="1" eaLnBrk="1" hangingPunct="1">
              <a:lnSpc>
                <a:spcPct val="90000"/>
              </a:lnSpc>
            </a:pPr>
            <a:r>
              <a:rPr lang="en-US" sz="2400" dirty="0" smtClean="0"/>
              <a:t>System memory: 4 GB main memory</a:t>
            </a:r>
          </a:p>
          <a:p>
            <a:pPr lvl="1" eaLnBrk="1" hangingPunct="1">
              <a:lnSpc>
                <a:spcPct val="90000"/>
              </a:lnSpc>
            </a:pPr>
            <a:r>
              <a:rPr lang="en-US" sz="2400" dirty="0" smtClean="0"/>
              <a:t>JBOD array </a:t>
            </a:r>
          </a:p>
          <a:p>
            <a:pPr eaLnBrk="1" hangingPunct="1">
              <a:lnSpc>
                <a:spcPct val="90000"/>
              </a:lnSpc>
            </a:pPr>
            <a:r>
              <a:rPr lang="en-US" sz="2400" dirty="0" smtClean="0"/>
              <a:t>Network connection: 100 megabits per second (Mbps).</a:t>
            </a:r>
          </a:p>
          <a:p>
            <a:pPr eaLnBrk="1" hangingPunct="1">
              <a:lnSpc>
                <a:spcPct val="90000"/>
              </a:lnSpc>
            </a:pPr>
            <a:r>
              <a:rPr lang="en-US" sz="2400" dirty="0" smtClean="0"/>
              <a:t>Operating system: x86‑based version of Windows Server 2003 with SP1 or SP2 installed (SP2 recommended)</a:t>
            </a:r>
          </a:p>
          <a:p>
            <a:pPr eaLnBrk="1" hangingPunct="1">
              <a:lnSpc>
                <a:spcPct val="90000"/>
              </a:lnSpc>
            </a:pPr>
            <a:endParaRPr lang="en-US" sz="1800" dirty="0" smtClean="0"/>
          </a:p>
          <a:p>
            <a:pPr eaLnBrk="1" hangingPunct="1">
              <a:lnSpc>
                <a:spcPct val="90000"/>
              </a:lnSpc>
              <a:buFont typeface="Wingdings 2" pitchFamily="18" charset="2"/>
              <a:buNone/>
            </a:pPr>
            <a:endParaRPr lang="en-US" sz="1800" dirty="0" smtClean="0"/>
          </a:p>
        </p:txBody>
      </p:sp>
    </p:spTree>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t>System Requirements (Controller) (2)</a:t>
            </a:r>
            <a:endParaRPr lang="en-US" dirty="0"/>
          </a:p>
        </p:txBody>
      </p:sp>
      <p:sp>
        <p:nvSpPr>
          <p:cNvPr id="32770" name="Content Placeholder 2"/>
          <p:cNvSpPr>
            <a:spLocks noGrp="1"/>
          </p:cNvSpPr>
          <p:nvPr>
            <p:ph idx="1"/>
          </p:nvPr>
        </p:nvSpPr>
        <p:spPr>
          <a:xfrm>
            <a:off x="381000" y="1579418"/>
            <a:ext cx="8382000" cy="4507283"/>
          </a:xfrm>
        </p:spPr>
        <p:txBody>
          <a:bodyPr/>
          <a:lstStyle/>
          <a:p>
            <a:pPr eaLnBrk="1" hangingPunct="1">
              <a:lnSpc>
                <a:spcPct val="90000"/>
              </a:lnSpc>
            </a:pPr>
            <a:endParaRPr lang="en-US" sz="1800" dirty="0" smtClean="0"/>
          </a:p>
          <a:p>
            <a:pPr eaLnBrk="1" hangingPunct="1">
              <a:lnSpc>
                <a:spcPct val="90000"/>
              </a:lnSpc>
              <a:buFont typeface="Wingdings 2" pitchFamily="18" charset="2"/>
              <a:buNone/>
            </a:pPr>
            <a:r>
              <a:rPr lang="en-US" sz="2800" b="1" dirty="0" smtClean="0"/>
              <a:t>Notes</a:t>
            </a:r>
            <a:r>
              <a:rPr lang="en-US" sz="2800" dirty="0" smtClean="0"/>
              <a:t>: </a:t>
            </a:r>
          </a:p>
          <a:p>
            <a:pPr eaLnBrk="1" hangingPunct="1">
              <a:lnSpc>
                <a:spcPct val="90000"/>
              </a:lnSpc>
            </a:pPr>
            <a:r>
              <a:rPr lang="en-US" sz="2800" dirty="0" smtClean="0"/>
              <a:t>DTM Controller is not supported on Windows Vista, Windows XP, Windows 7, Windows Server 2008,  or Windows Server 2008 R2. </a:t>
            </a:r>
          </a:p>
          <a:p>
            <a:pPr eaLnBrk="1" hangingPunct="1">
              <a:lnSpc>
                <a:spcPct val="90000"/>
              </a:lnSpc>
            </a:pPr>
            <a:r>
              <a:rPr lang="en-US" sz="2800" dirty="0" smtClean="0"/>
              <a:t>DTM Controller is not supported on a Windows Server 2003 installation that has already been set up as a domain controller </a:t>
            </a:r>
          </a:p>
          <a:p>
            <a:pPr eaLnBrk="1" hangingPunct="1">
              <a:lnSpc>
                <a:spcPct val="90000"/>
              </a:lnSpc>
            </a:pPr>
            <a:r>
              <a:rPr lang="en-US" sz="2800" dirty="0" smtClean="0"/>
              <a:t>DTM Controller is not supported in a virtual PC environment</a:t>
            </a:r>
          </a:p>
        </p:txBody>
      </p:sp>
    </p:spTree>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p:txBody>
          <a:bodyPr/>
          <a:lstStyle/>
          <a:p>
            <a:pPr eaLnBrk="1" hangingPunct="1"/>
            <a:r>
              <a:rPr lang="en-US" sz="4500" smtClean="0"/>
              <a:t>System Requirements (Studio)</a:t>
            </a:r>
          </a:p>
        </p:txBody>
      </p:sp>
      <p:sp>
        <p:nvSpPr>
          <p:cNvPr id="34818" name="Content Placeholder 2"/>
          <p:cNvSpPr>
            <a:spLocks noGrp="1"/>
          </p:cNvSpPr>
          <p:nvPr>
            <p:ph idx="1"/>
          </p:nvPr>
        </p:nvSpPr>
        <p:spPr>
          <a:xfrm>
            <a:off x="381000" y="1412874"/>
            <a:ext cx="8382000" cy="4454526"/>
          </a:xfrm>
        </p:spPr>
        <p:txBody>
          <a:bodyPr/>
          <a:lstStyle/>
          <a:p>
            <a:pPr eaLnBrk="1" hangingPunct="1"/>
            <a:r>
              <a:rPr lang="en-US" sz="2800" dirty="0" smtClean="0"/>
              <a:t>Processor: x86‑based, </a:t>
            </a:r>
            <a:r>
              <a:rPr lang="en-US" sz="2800" dirty="0" err="1" smtClean="0"/>
              <a:t>Itanium‑based</a:t>
            </a:r>
            <a:r>
              <a:rPr lang="en-US" sz="2800" dirty="0" smtClean="0"/>
              <a:t>, or  x64‑based architectures</a:t>
            </a:r>
          </a:p>
          <a:p>
            <a:pPr eaLnBrk="1" hangingPunct="1"/>
            <a:r>
              <a:rPr lang="en-US" sz="2800" dirty="0" smtClean="0"/>
              <a:t>Operating system: All currently supported operating systems</a:t>
            </a:r>
          </a:p>
          <a:p>
            <a:pPr eaLnBrk="1" hangingPunct="1">
              <a:buFont typeface="Wingdings 2" pitchFamily="18" charset="2"/>
              <a:buNone/>
            </a:pPr>
            <a:endParaRPr lang="en-US" sz="2800" dirty="0" smtClean="0"/>
          </a:p>
        </p:txBody>
      </p:sp>
    </p:spTree>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a:xfrm>
            <a:off x="381000" y="230188"/>
            <a:ext cx="8382000" cy="623248"/>
          </a:xfrm>
        </p:spPr>
        <p:txBody>
          <a:bodyPr/>
          <a:lstStyle/>
          <a:p>
            <a:pPr eaLnBrk="1" hangingPunct="1"/>
            <a:r>
              <a:rPr lang="en-US" sz="4500" dirty="0" smtClean="0"/>
              <a:t>System Requirements (Studio) (2)</a:t>
            </a:r>
          </a:p>
        </p:txBody>
      </p:sp>
      <p:sp>
        <p:nvSpPr>
          <p:cNvPr id="34818" name="Content Placeholder 2"/>
          <p:cNvSpPr>
            <a:spLocks noGrp="1"/>
          </p:cNvSpPr>
          <p:nvPr>
            <p:ph idx="1"/>
          </p:nvPr>
        </p:nvSpPr>
        <p:spPr>
          <a:xfrm>
            <a:off x="381000" y="1717674"/>
            <a:ext cx="8382000" cy="1249573"/>
          </a:xfrm>
        </p:spPr>
        <p:txBody>
          <a:bodyPr/>
          <a:lstStyle/>
          <a:p>
            <a:pPr eaLnBrk="1" hangingPunct="1">
              <a:buFont typeface="Wingdings 2" pitchFamily="18" charset="2"/>
              <a:buNone/>
            </a:pPr>
            <a:r>
              <a:rPr lang="en-US" sz="2800" b="1" dirty="0" smtClean="0"/>
              <a:t>Notes:</a:t>
            </a:r>
          </a:p>
          <a:p>
            <a:pPr eaLnBrk="1" hangingPunct="1"/>
            <a:r>
              <a:rPr lang="en-US" sz="2800" smtClean="0"/>
              <a:t>DTM </a:t>
            </a:r>
            <a:r>
              <a:rPr lang="en-US" sz="2800" dirty="0" smtClean="0"/>
              <a:t>Studio is not supported in a virtual PC environment</a:t>
            </a:r>
          </a:p>
        </p:txBody>
      </p:sp>
    </p:spTree>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a:xfrm>
            <a:off x="381000" y="230188"/>
            <a:ext cx="8382000" cy="623248"/>
          </a:xfrm>
        </p:spPr>
        <p:txBody>
          <a:bodyPr/>
          <a:lstStyle/>
          <a:p>
            <a:pPr eaLnBrk="1" hangingPunct="1"/>
            <a:r>
              <a:rPr lang="en-US" sz="4500" dirty="0" smtClean="0"/>
              <a:t>System Requirements (Client)</a:t>
            </a:r>
          </a:p>
        </p:txBody>
      </p:sp>
      <p:sp>
        <p:nvSpPr>
          <p:cNvPr id="34818" name="Content Placeholder 2"/>
          <p:cNvSpPr>
            <a:spLocks noGrp="1"/>
          </p:cNvSpPr>
          <p:nvPr>
            <p:ph idx="1"/>
          </p:nvPr>
        </p:nvSpPr>
        <p:spPr>
          <a:xfrm>
            <a:off x="381000" y="1143000"/>
            <a:ext cx="8382000" cy="5330690"/>
          </a:xfrm>
        </p:spPr>
        <p:txBody>
          <a:bodyPr/>
          <a:lstStyle/>
          <a:p>
            <a:r>
              <a:rPr lang="en-US" sz="2800" dirty="0" smtClean="0"/>
              <a:t>Processor: x86‑based, </a:t>
            </a:r>
            <a:r>
              <a:rPr lang="en-US" sz="2800" dirty="0" err="1" smtClean="0"/>
              <a:t>Itanium‑based</a:t>
            </a:r>
            <a:r>
              <a:rPr lang="en-US" sz="2800" dirty="0" smtClean="0"/>
              <a:t>, or x64‑based architectures</a:t>
            </a:r>
          </a:p>
          <a:p>
            <a:r>
              <a:rPr lang="en-US" sz="2800" dirty="0" smtClean="0"/>
              <a:t>System Memory</a:t>
            </a:r>
          </a:p>
          <a:p>
            <a:pPr lvl="1"/>
            <a:r>
              <a:rPr lang="en-US" sz="2000" dirty="0" smtClean="0"/>
              <a:t>Shipping configuration</a:t>
            </a:r>
          </a:p>
          <a:p>
            <a:pPr lvl="1"/>
            <a:r>
              <a:rPr lang="en-US" sz="2000" dirty="0" smtClean="0"/>
              <a:t>Policy for minimum requirements</a:t>
            </a:r>
          </a:p>
          <a:p>
            <a:r>
              <a:rPr lang="en-US" sz="2800" dirty="0" smtClean="0"/>
              <a:t>Operating System</a:t>
            </a:r>
          </a:p>
          <a:p>
            <a:pPr lvl="1"/>
            <a:r>
              <a:rPr lang="en-US" sz="2000" dirty="0" smtClean="0"/>
              <a:t>Windows 7 (</a:t>
            </a:r>
            <a:r>
              <a:rPr lang="en-US" sz="2000" dirty="0" smtClean="0">
                <a:solidFill>
                  <a:srgbClr val="FFFF00"/>
                </a:solidFill>
              </a:rPr>
              <a:t>Home Premium, Professional, and Ultimate)</a:t>
            </a:r>
            <a:r>
              <a:rPr lang="en-US" sz="2000" dirty="0" smtClean="0"/>
              <a:t> for x86‑based or x64‑based architectures</a:t>
            </a:r>
          </a:p>
          <a:p>
            <a:pPr lvl="1"/>
            <a:r>
              <a:rPr lang="en-US" sz="2000" dirty="0" smtClean="0"/>
              <a:t>Windows Server 2008 R2 (</a:t>
            </a:r>
            <a:r>
              <a:rPr lang="en-US" sz="2000" dirty="0" smtClean="0">
                <a:solidFill>
                  <a:srgbClr val="FFFF00"/>
                </a:solidFill>
              </a:rPr>
              <a:t>Datacenter</a:t>
            </a:r>
            <a:r>
              <a:rPr lang="en-US" sz="2000" dirty="0" smtClean="0"/>
              <a:t>) x64-based</a:t>
            </a:r>
          </a:p>
          <a:p>
            <a:pPr lvl="1"/>
            <a:r>
              <a:rPr lang="en-US" sz="2000" dirty="0" smtClean="0"/>
              <a:t>Windows Vista (SP2) (</a:t>
            </a:r>
            <a:r>
              <a:rPr lang="en-US" sz="2000" dirty="0" smtClean="0">
                <a:solidFill>
                  <a:srgbClr val="FFFF00"/>
                </a:solidFill>
              </a:rPr>
              <a:t>Home Premium, Professional, Enterprise and Ultimate</a:t>
            </a:r>
            <a:r>
              <a:rPr lang="en-US" sz="2000" dirty="0" smtClean="0"/>
              <a:t>) for x86‑based or x64‑based architectures</a:t>
            </a:r>
          </a:p>
          <a:p>
            <a:pPr lvl="1"/>
            <a:r>
              <a:rPr lang="en-US" sz="2000" dirty="0" smtClean="0"/>
              <a:t>Windows Server 2003 (SP2) for x86‑based, x64‑based </a:t>
            </a:r>
            <a:r>
              <a:rPr lang="en-US" sz="2000" dirty="0" err="1" smtClean="0"/>
              <a:t>Itanium‑based</a:t>
            </a:r>
            <a:r>
              <a:rPr lang="en-US" sz="2000" dirty="0" smtClean="0"/>
              <a:t> architectures </a:t>
            </a:r>
          </a:p>
          <a:p>
            <a:pPr lvl="1"/>
            <a:r>
              <a:rPr lang="en-US" sz="2000" dirty="0" smtClean="0"/>
              <a:t>Windows XP (SP2) (</a:t>
            </a:r>
            <a:r>
              <a:rPr lang="en-US" sz="2000" dirty="0" err="1" smtClean="0">
                <a:solidFill>
                  <a:srgbClr val="FFFF00"/>
                </a:solidFill>
              </a:rPr>
              <a:t>netbook</a:t>
            </a:r>
            <a:r>
              <a:rPr lang="en-US" sz="2000" dirty="0" smtClean="0">
                <a:solidFill>
                  <a:srgbClr val="FFFF00"/>
                </a:solidFill>
              </a:rPr>
              <a:t> only</a:t>
            </a:r>
            <a:r>
              <a:rPr lang="en-US" sz="2000" dirty="0" smtClean="0"/>
              <a:t>)</a:t>
            </a:r>
          </a:p>
          <a:p>
            <a:pPr>
              <a:buNone/>
            </a:pPr>
            <a:endParaRPr lang="en-US" sz="2400" dirty="0" smtClean="0"/>
          </a:p>
        </p:txBody>
      </p:sp>
    </p:spTree>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a:xfrm>
            <a:off x="381000" y="230188"/>
            <a:ext cx="8382000" cy="623248"/>
          </a:xfrm>
        </p:spPr>
        <p:txBody>
          <a:bodyPr/>
          <a:lstStyle/>
          <a:p>
            <a:pPr eaLnBrk="1" hangingPunct="1"/>
            <a:r>
              <a:rPr lang="en-US" sz="4500" dirty="0" smtClean="0"/>
              <a:t>System Requirements (Client) (2)</a:t>
            </a:r>
          </a:p>
        </p:txBody>
      </p:sp>
      <p:sp>
        <p:nvSpPr>
          <p:cNvPr id="34818" name="Content Placeholder 2"/>
          <p:cNvSpPr>
            <a:spLocks noGrp="1"/>
          </p:cNvSpPr>
          <p:nvPr>
            <p:ph idx="1"/>
          </p:nvPr>
        </p:nvSpPr>
        <p:spPr>
          <a:xfrm>
            <a:off x="381000" y="1143000"/>
            <a:ext cx="8382000" cy="4776692"/>
          </a:xfrm>
        </p:spPr>
        <p:txBody>
          <a:bodyPr/>
          <a:lstStyle/>
          <a:p>
            <a:endParaRPr lang="en-US" sz="1200" dirty="0" smtClean="0"/>
          </a:p>
          <a:p>
            <a:pPr>
              <a:buNone/>
            </a:pPr>
            <a:r>
              <a:rPr lang="en-US" sz="2800" dirty="0" smtClean="0"/>
              <a:t>Notes:</a:t>
            </a:r>
          </a:p>
          <a:p>
            <a:r>
              <a:rPr lang="en-US" sz="2800" dirty="0" smtClean="0"/>
              <a:t>If the DTM client will run Windows Vista and Windows 7, you must select Private as the network category during the first boot; otherwise, the DTM client will be unable to process jobs from its DTM Controller</a:t>
            </a:r>
          </a:p>
          <a:p>
            <a:r>
              <a:rPr lang="en-US" sz="2800" dirty="0" smtClean="0"/>
              <a:t>When selecting a machine name for the DTM Client, you must choose a unique name with 15 or fewer characters </a:t>
            </a:r>
          </a:p>
          <a:p>
            <a:r>
              <a:rPr lang="en-US" sz="2800" dirty="0" smtClean="0"/>
              <a:t>DTM Client is not supported in a virtual PC environment</a:t>
            </a:r>
            <a:endParaRPr lang="en-US" sz="4000" dirty="0" smtClean="0"/>
          </a:p>
        </p:txBody>
      </p:sp>
    </p:spTree>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1682" name="Rectangle 2"/>
          <p:cNvSpPr>
            <a:spLocks noGrp="1" noChangeArrowheads="1"/>
          </p:cNvSpPr>
          <p:nvPr>
            <p:ph type="title"/>
          </p:nvPr>
        </p:nvSpPr>
        <p:spPr>
          <a:xfrm>
            <a:off x="228600" y="228600"/>
            <a:ext cx="8763000" cy="1422400"/>
          </a:xfrm>
        </p:spPr>
        <p:txBody>
          <a:bodyPr>
            <a:normAutofit/>
          </a:bodyPr>
          <a:lstStyle/>
          <a:p>
            <a:pPr>
              <a:defRPr/>
            </a:pPr>
            <a:r>
              <a:rPr lang="en-US" dirty="0" smtClean="0">
                <a:latin typeface="Arial" pitchFamily="34" charset="0"/>
                <a:cs typeface="Arial" pitchFamily="34" charset="0"/>
              </a:rPr>
              <a:t>WLK</a:t>
            </a:r>
            <a:r>
              <a:rPr lang="ru-RU" dirty="0" smtClean="0">
                <a:latin typeface="Arial" pitchFamily="34" charset="0"/>
                <a:cs typeface="Arial" pitchFamily="34" charset="0"/>
              </a:rPr>
              <a:t> </a:t>
            </a:r>
            <a:r>
              <a:rPr lang="en-US" dirty="0" smtClean="0">
                <a:latin typeface="Arial" pitchFamily="34" charset="0"/>
                <a:cs typeface="Arial" pitchFamily="34" charset="0"/>
              </a:rPr>
              <a:t>QFE Updates </a:t>
            </a:r>
            <a:r>
              <a:rPr lang="en-US" sz="2800" dirty="0">
                <a:latin typeface="Arial" pitchFamily="34" charset="0"/>
                <a:cs typeface="Arial" pitchFamily="34" charset="0"/>
              </a:rPr>
              <a:t>http://www.microsoft.com/whdc/winlogo/WLK/WLKQFE.mspx</a:t>
            </a:r>
            <a:endParaRPr lang="en-US" sz="2800" dirty="0" smtClean="0">
              <a:latin typeface="Arial" pitchFamily="34" charset="0"/>
              <a:cs typeface="Arial" pitchFamily="34" charset="0"/>
            </a:endParaRPr>
          </a:p>
        </p:txBody>
      </p:sp>
      <p:pic>
        <p:nvPicPr>
          <p:cNvPr id="76802" name="Picture 2"/>
          <p:cNvPicPr>
            <a:picLocks noChangeAspect="1" noChangeArrowheads="1"/>
          </p:cNvPicPr>
          <p:nvPr/>
        </p:nvPicPr>
        <p:blipFill>
          <a:blip r:embed="rId3" cstate="print"/>
          <a:srcRect/>
          <a:stretch>
            <a:fillRect/>
          </a:stretch>
        </p:blipFill>
        <p:spPr bwMode="auto">
          <a:xfrm>
            <a:off x="152401" y="1295400"/>
            <a:ext cx="8610600" cy="54102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152400"/>
            <a:ext cx="8382000" cy="979488"/>
          </a:xfrm>
        </p:spPr>
        <p:txBody>
          <a:bodyPr>
            <a:normAutofit fontScale="90000"/>
          </a:bodyPr>
          <a:lstStyle/>
          <a:p>
            <a:pPr>
              <a:defRPr/>
            </a:pPr>
            <a:r>
              <a:rPr lang="en-US" sz="5300" dirty="0" smtClean="0">
                <a:latin typeface="Arial" pitchFamily="34" charset="0"/>
                <a:cs typeface="Arial" pitchFamily="34" charset="0"/>
              </a:rPr>
              <a:t>Testing Tools</a:t>
            </a:r>
            <a:r>
              <a:rPr lang="en-US" sz="3200" dirty="0" smtClean="0">
                <a:latin typeface="Arial" pitchFamily="34" charset="0"/>
                <a:cs typeface="Arial" pitchFamily="34" charset="0"/>
              </a:rPr>
              <a:t/>
            </a:r>
            <a:br>
              <a:rPr lang="en-US" sz="3200" dirty="0" smtClean="0">
                <a:latin typeface="Arial" pitchFamily="34" charset="0"/>
                <a:cs typeface="Arial" pitchFamily="34" charset="0"/>
              </a:rPr>
            </a:br>
            <a:endParaRPr lang="en-US" sz="3200" dirty="0">
              <a:latin typeface="Arial" pitchFamily="34" charset="0"/>
              <a:cs typeface="Arial" pitchFamily="34" charset="0"/>
            </a:endParaRPr>
          </a:p>
        </p:txBody>
      </p:sp>
      <p:sp>
        <p:nvSpPr>
          <p:cNvPr id="112643" name="Content Placeholder 4"/>
          <p:cNvSpPr>
            <a:spLocks noGrp="1"/>
          </p:cNvSpPr>
          <p:nvPr>
            <p:ph idx="1"/>
          </p:nvPr>
        </p:nvSpPr>
        <p:spPr>
          <a:xfrm>
            <a:off x="381000" y="1130125"/>
            <a:ext cx="8410575" cy="5093702"/>
          </a:xfrm>
        </p:spPr>
        <p:txBody>
          <a:bodyPr/>
          <a:lstStyle/>
          <a:p>
            <a:pPr>
              <a:defRPr/>
            </a:pPr>
            <a:r>
              <a:rPr lang="en-US" sz="2800" dirty="0" smtClean="0">
                <a:effectLst>
                  <a:outerShdw blurRad="38100" dist="38100" dir="2700000" algn="tl">
                    <a:srgbClr val="000000">
                      <a:alpha val="43137"/>
                    </a:srgbClr>
                  </a:outerShdw>
                </a:effectLst>
                <a:latin typeface="Arial" pitchFamily="34" charset="0"/>
                <a:cs typeface="Arial" pitchFamily="34" charset="0"/>
              </a:rPr>
              <a:t>DTM Studio Job Monitor</a:t>
            </a:r>
            <a:endParaRPr lang="ru-RU" sz="2800" dirty="0" smtClean="0">
              <a:effectLst>
                <a:outerShdw blurRad="38100" dist="38100" dir="2700000" algn="tl">
                  <a:srgbClr val="000000">
                    <a:alpha val="43137"/>
                  </a:srgbClr>
                </a:outerShdw>
              </a:effectLst>
              <a:latin typeface="Arial" pitchFamily="34" charset="0"/>
              <a:cs typeface="Arial" pitchFamily="34" charset="0"/>
            </a:endParaRPr>
          </a:p>
          <a:p>
            <a:pPr lvl="1">
              <a:defRPr/>
            </a:pPr>
            <a:r>
              <a:rPr lang="en-US" sz="2000" dirty="0" smtClean="0">
                <a:effectLst>
                  <a:outerShdw blurRad="38100" dist="38100" dir="2700000" algn="tl">
                    <a:srgbClr val="000000">
                      <a:alpha val="43137"/>
                    </a:srgbClr>
                  </a:outerShdw>
                </a:effectLst>
                <a:latin typeface="Arial" pitchFamily="34" charset="0"/>
                <a:cs typeface="Arial" pitchFamily="34" charset="0"/>
              </a:rPr>
              <a:t>Preparing for running tests</a:t>
            </a:r>
            <a:endParaRPr lang="ru-RU" sz="2000" dirty="0" smtClean="0">
              <a:effectLst>
                <a:outerShdw blurRad="38100" dist="38100" dir="2700000" algn="tl">
                  <a:srgbClr val="000000">
                    <a:alpha val="43137"/>
                  </a:srgbClr>
                </a:outerShdw>
              </a:effectLst>
              <a:latin typeface="Arial" pitchFamily="34" charset="0"/>
              <a:cs typeface="Arial" pitchFamily="34" charset="0"/>
            </a:endParaRPr>
          </a:p>
          <a:p>
            <a:pPr lvl="2">
              <a:defRPr/>
            </a:pPr>
            <a:r>
              <a:rPr lang="en-US" sz="1800" dirty="0" smtClean="0">
                <a:effectLst>
                  <a:outerShdw blurRad="38100" dist="38100" dir="2700000" algn="tl">
                    <a:srgbClr val="000000">
                      <a:alpha val="43137"/>
                    </a:srgbClr>
                  </a:outerShdw>
                </a:effectLst>
                <a:latin typeface="Arial" pitchFamily="34" charset="0"/>
                <a:cs typeface="Arial" pitchFamily="34" charset="0"/>
              </a:rPr>
              <a:t>Creating and configuring</a:t>
            </a:r>
            <a:r>
              <a:rPr lang="ru-RU" sz="1800" dirty="0" smtClean="0">
                <a:effectLst>
                  <a:outerShdw blurRad="38100" dist="38100" dir="2700000" algn="tl">
                    <a:srgbClr val="000000">
                      <a:alpha val="43137"/>
                    </a:srgbClr>
                  </a:outerShdw>
                </a:effectLst>
                <a:latin typeface="Arial" pitchFamily="34" charset="0"/>
                <a:cs typeface="Arial" pitchFamily="34" charset="0"/>
              </a:rPr>
              <a:t> </a:t>
            </a:r>
            <a:r>
              <a:rPr lang="en-US" sz="1800" dirty="0" smtClean="0">
                <a:effectLst>
                  <a:outerShdw blurRad="38100" dist="38100" dir="2700000" algn="tl">
                    <a:srgbClr val="000000">
                      <a:alpha val="43137"/>
                    </a:srgbClr>
                  </a:outerShdw>
                </a:effectLst>
                <a:latin typeface="Arial" pitchFamily="34" charset="0"/>
                <a:cs typeface="Arial" pitchFamily="34" charset="0"/>
              </a:rPr>
              <a:t>machine pools</a:t>
            </a:r>
            <a:endParaRPr lang="ru-RU" sz="1800" dirty="0" smtClean="0">
              <a:effectLst>
                <a:outerShdw blurRad="38100" dist="38100" dir="2700000" algn="tl">
                  <a:srgbClr val="000000">
                    <a:alpha val="43137"/>
                  </a:srgbClr>
                </a:outerShdw>
              </a:effectLst>
              <a:latin typeface="Arial" pitchFamily="34" charset="0"/>
              <a:cs typeface="Arial" pitchFamily="34" charset="0"/>
            </a:endParaRPr>
          </a:p>
          <a:p>
            <a:pPr lvl="2">
              <a:defRPr/>
            </a:pPr>
            <a:r>
              <a:rPr lang="en-US" sz="1800" dirty="0" smtClean="0">
                <a:effectLst>
                  <a:outerShdw blurRad="38100" dist="38100" dir="2700000" algn="tl">
                    <a:srgbClr val="000000">
                      <a:alpha val="43137"/>
                    </a:srgbClr>
                  </a:outerShdw>
                </a:effectLst>
                <a:latin typeface="Arial" pitchFamily="34" charset="0"/>
                <a:cs typeface="Arial" pitchFamily="34" charset="0"/>
              </a:rPr>
              <a:t>Managing systems under test</a:t>
            </a:r>
            <a:r>
              <a:rPr lang="ru-RU" sz="1800" dirty="0" smtClean="0">
                <a:effectLst>
                  <a:outerShdw blurRad="38100" dist="38100" dir="2700000" algn="tl">
                    <a:srgbClr val="000000">
                      <a:alpha val="43137"/>
                    </a:srgbClr>
                  </a:outerShdw>
                </a:effectLst>
                <a:latin typeface="Arial" pitchFamily="34" charset="0"/>
                <a:cs typeface="Arial" pitchFamily="34" charset="0"/>
              </a:rPr>
              <a:t> </a:t>
            </a:r>
          </a:p>
          <a:p>
            <a:pPr lvl="1">
              <a:defRPr/>
            </a:pPr>
            <a:r>
              <a:rPr lang="en-US" sz="2000" dirty="0" smtClean="0">
                <a:effectLst>
                  <a:outerShdw blurRad="38100" dist="38100" dir="2700000" algn="tl">
                    <a:srgbClr val="000000">
                      <a:alpha val="43137"/>
                    </a:srgbClr>
                  </a:outerShdw>
                </a:effectLst>
                <a:latin typeface="Arial" pitchFamily="34" charset="0"/>
                <a:cs typeface="Arial" pitchFamily="34" charset="0"/>
              </a:rPr>
              <a:t>Viewing test progress</a:t>
            </a:r>
            <a:endParaRPr lang="ru-RU" sz="2000" dirty="0" smtClean="0">
              <a:effectLst>
                <a:outerShdw blurRad="38100" dist="38100" dir="2700000" algn="tl">
                  <a:srgbClr val="000000">
                    <a:alpha val="43137"/>
                  </a:srgbClr>
                </a:outerShdw>
              </a:effectLst>
              <a:latin typeface="Arial" pitchFamily="34" charset="0"/>
              <a:cs typeface="Arial" pitchFamily="34" charset="0"/>
            </a:endParaRPr>
          </a:p>
          <a:p>
            <a:pPr lvl="1">
              <a:defRPr/>
            </a:pPr>
            <a:r>
              <a:rPr lang="en-US" sz="2000" dirty="0" smtClean="0">
                <a:effectLst>
                  <a:outerShdw blurRad="38100" dist="38100" dir="2700000" algn="tl">
                    <a:srgbClr val="000000">
                      <a:alpha val="43137"/>
                    </a:srgbClr>
                  </a:outerShdw>
                </a:effectLst>
                <a:latin typeface="Arial" pitchFamily="34" charset="0"/>
                <a:cs typeface="Arial" pitchFamily="34" charset="0"/>
              </a:rPr>
              <a:t>Examining test results</a:t>
            </a:r>
            <a:endParaRPr lang="ru-RU" sz="2000" dirty="0" smtClean="0">
              <a:effectLst>
                <a:outerShdw blurRad="38100" dist="38100" dir="2700000" algn="tl">
                  <a:srgbClr val="000000">
                    <a:alpha val="43137"/>
                  </a:srgbClr>
                </a:outerShdw>
              </a:effectLst>
              <a:latin typeface="Arial" pitchFamily="34" charset="0"/>
              <a:cs typeface="Arial" pitchFamily="34" charset="0"/>
            </a:endParaRPr>
          </a:p>
          <a:p>
            <a:pPr lvl="2">
              <a:defRPr/>
            </a:pPr>
            <a:r>
              <a:rPr lang="ru-RU" sz="1800" dirty="0" smtClean="0">
                <a:effectLst>
                  <a:outerShdw blurRad="38100" dist="38100" dir="2700000" algn="tl">
                    <a:srgbClr val="000000">
                      <a:alpha val="43137"/>
                    </a:srgbClr>
                  </a:outerShdw>
                </a:effectLst>
                <a:latin typeface="Arial" pitchFamily="34" charset="0"/>
                <a:cs typeface="Arial" pitchFamily="34" charset="0"/>
              </a:rPr>
              <a:t> </a:t>
            </a:r>
            <a:r>
              <a:rPr lang="en-US" sz="1800" dirty="0" smtClean="0">
                <a:effectLst>
                  <a:outerShdw blurRad="38100" dist="38100" dir="2700000" algn="tl">
                    <a:srgbClr val="000000">
                      <a:alpha val="43137"/>
                    </a:srgbClr>
                  </a:outerShdw>
                </a:effectLst>
                <a:latin typeface="Arial" pitchFamily="34" charset="0"/>
                <a:cs typeface="Arial" pitchFamily="34" charset="0"/>
              </a:rPr>
              <a:t>Viewing test logs</a:t>
            </a:r>
          </a:p>
          <a:p>
            <a:pPr>
              <a:defRPr/>
            </a:pPr>
            <a:r>
              <a:rPr lang="en-US" sz="2800" dirty="0" smtClean="0">
                <a:effectLst>
                  <a:outerShdw blurRad="38100" dist="38100" dir="2700000" algn="tl">
                    <a:srgbClr val="000000">
                      <a:alpha val="43137"/>
                    </a:srgbClr>
                  </a:outerShdw>
                </a:effectLst>
                <a:latin typeface="Arial" pitchFamily="34" charset="0"/>
                <a:cs typeface="Arial" pitchFamily="34" charset="0"/>
              </a:rPr>
              <a:t>DTM Studio Device Console</a:t>
            </a:r>
            <a:endParaRPr lang="ru-RU" sz="2800" dirty="0" smtClean="0">
              <a:effectLst>
                <a:outerShdw blurRad="38100" dist="38100" dir="2700000" algn="tl">
                  <a:srgbClr val="000000">
                    <a:alpha val="43137"/>
                  </a:srgbClr>
                </a:outerShdw>
              </a:effectLst>
              <a:latin typeface="Arial" pitchFamily="34" charset="0"/>
              <a:cs typeface="Arial" pitchFamily="34" charset="0"/>
            </a:endParaRPr>
          </a:p>
          <a:p>
            <a:pPr lvl="1">
              <a:defRPr/>
            </a:pPr>
            <a:r>
              <a:rPr lang="en-US" sz="2000" dirty="0" smtClean="0">
                <a:effectLst>
                  <a:outerShdw blurRad="38100" dist="38100" dir="2700000" algn="tl">
                    <a:srgbClr val="000000">
                      <a:alpha val="43137"/>
                    </a:srgbClr>
                  </a:outerShdw>
                </a:effectLst>
                <a:latin typeface="Arial" pitchFamily="34" charset="0"/>
                <a:cs typeface="Arial" pitchFamily="34" charset="0"/>
              </a:rPr>
              <a:t>Preparing for running tests</a:t>
            </a:r>
            <a:endParaRPr lang="ru-RU" sz="2000" dirty="0" smtClean="0">
              <a:effectLst>
                <a:outerShdw blurRad="38100" dist="38100" dir="2700000" algn="tl">
                  <a:srgbClr val="000000">
                    <a:alpha val="43137"/>
                  </a:srgbClr>
                </a:outerShdw>
              </a:effectLst>
              <a:latin typeface="Arial" pitchFamily="34" charset="0"/>
              <a:cs typeface="Arial" pitchFamily="34" charset="0"/>
            </a:endParaRPr>
          </a:p>
          <a:p>
            <a:pPr lvl="2">
              <a:defRPr/>
            </a:pPr>
            <a:r>
              <a:rPr lang="en-US" sz="1800" dirty="0" smtClean="0">
                <a:effectLst>
                  <a:outerShdw blurRad="38100" dist="38100" dir="2700000" algn="tl">
                    <a:srgbClr val="000000">
                      <a:alpha val="43137"/>
                    </a:srgbClr>
                  </a:outerShdw>
                </a:effectLst>
                <a:latin typeface="Arial" pitchFamily="34" charset="0"/>
                <a:cs typeface="Arial" pitchFamily="34" charset="0"/>
              </a:rPr>
              <a:t>Creating submissions</a:t>
            </a:r>
            <a:endParaRPr lang="ru-RU" sz="1800" dirty="0" smtClean="0">
              <a:effectLst>
                <a:outerShdw blurRad="38100" dist="38100" dir="2700000" algn="tl">
                  <a:srgbClr val="000000">
                    <a:alpha val="43137"/>
                  </a:srgbClr>
                </a:outerShdw>
              </a:effectLst>
              <a:latin typeface="Arial" pitchFamily="34" charset="0"/>
              <a:cs typeface="Arial" pitchFamily="34" charset="0"/>
            </a:endParaRPr>
          </a:p>
          <a:p>
            <a:pPr lvl="1">
              <a:defRPr/>
            </a:pPr>
            <a:r>
              <a:rPr lang="en-US" sz="2000" dirty="0" smtClean="0">
                <a:effectLst>
                  <a:outerShdw blurRad="38100" dist="38100" dir="2700000" algn="tl">
                    <a:srgbClr val="000000">
                      <a:alpha val="43137"/>
                    </a:srgbClr>
                  </a:outerShdw>
                </a:effectLst>
                <a:latin typeface="Arial" pitchFamily="34" charset="0"/>
                <a:cs typeface="Arial" pitchFamily="34" charset="0"/>
              </a:rPr>
              <a:t>Selecting and running necessary tests</a:t>
            </a:r>
            <a:endParaRPr lang="ru-RU" sz="2000" dirty="0" smtClean="0">
              <a:effectLst>
                <a:outerShdw blurRad="38100" dist="38100" dir="2700000" algn="tl">
                  <a:srgbClr val="000000">
                    <a:alpha val="43137"/>
                  </a:srgbClr>
                </a:outerShdw>
              </a:effectLst>
              <a:latin typeface="Arial" pitchFamily="34" charset="0"/>
              <a:cs typeface="Arial" pitchFamily="34" charset="0"/>
            </a:endParaRPr>
          </a:p>
          <a:p>
            <a:pPr lvl="1">
              <a:defRPr/>
            </a:pPr>
            <a:r>
              <a:rPr lang="en-US" sz="2000" dirty="0" smtClean="0">
                <a:effectLst>
                  <a:outerShdw blurRad="38100" dist="38100" dir="2700000" algn="tl">
                    <a:srgbClr val="000000">
                      <a:alpha val="43137"/>
                    </a:srgbClr>
                  </a:outerShdw>
                </a:effectLst>
                <a:latin typeface="Arial" pitchFamily="34" charset="0"/>
                <a:cs typeface="Arial" pitchFamily="34" charset="0"/>
              </a:rPr>
              <a:t>Applying filters to test results</a:t>
            </a:r>
            <a:endParaRPr lang="ru-RU" sz="2000" dirty="0" smtClean="0">
              <a:effectLst>
                <a:outerShdw blurRad="38100" dist="38100" dir="2700000" algn="tl">
                  <a:srgbClr val="000000">
                    <a:alpha val="43137"/>
                  </a:srgbClr>
                </a:outerShdw>
              </a:effectLst>
              <a:latin typeface="Arial" pitchFamily="34" charset="0"/>
              <a:cs typeface="Arial" pitchFamily="34" charset="0"/>
            </a:endParaRPr>
          </a:p>
          <a:p>
            <a:pPr lvl="1">
              <a:defRPr/>
            </a:pPr>
            <a:r>
              <a:rPr lang="en-US" sz="2000" dirty="0" smtClean="0">
                <a:effectLst>
                  <a:outerShdw blurRad="38100" dist="38100" dir="2700000" algn="tl">
                    <a:srgbClr val="000000">
                      <a:alpha val="43137"/>
                    </a:srgbClr>
                  </a:outerShdw>
                </a:effectLst>
                <a:latin typeface="Arial" pitchFamily="34" charset="0"/>
                <a:cs typeface="Arial" pitchFamily="34" charset="0"/>
              </a:rPr>
              <a:t>Examining test results</a:t>
            </a:r>
          </a:p>
          <a:p>
            <a:pPr lvl="2">
              <a:defRPr/>
            </a:pPr>
            <a:r>
              <a:rPr lang="en-US" sz="1800" dirty="0" smtClean="0">
                <a:effectLst>
                  <a:outerShdw blurRad="38100" dist="38100" dir="2700000" algn="tl">
                    <a:srgbClr val="000000">
                      <a:alpha val="43137"/>
                    </a:srgbClr>
                  </a:outerShdw>
                </a:effectLst>
                <a:latin typeface="Arial" pitchFamily="34" charset="0"/>
                <a:cs typeface="Arial" pitchFamily="34" charset="0"/>
              </a:rPr>
              <a:t>Viewing test logs</a:t>
            </a:r>
            <a:endParaRPr lang="ru-RU" sz="1800" dirty="0" smtClean="0">
              <a:effectLst>
                <a:outerShdw blurRad="38100" dist="38100" dir="2700000" algn="tl">
                  <a:srgbClr val="000000">
                    <a:alpha val="43137"/>
                  </a:srgbClr>
                </a:outerShdw>
              </a:effectLst>
              <a:latin typeface="Arial" pitchFamily="34" charset="0"/>
              <a:cs typeface="Arial" pitchFamily="34" charset="0"/>
            </a:endParaRPr>
          </a:p>
          <a:p>
            <a:pPr lvl="1">
              <a:defRPr/>
            </a:pPr>
            <a:r>
              <a:rPr lang="en-US" sz="2000" dirty="0" smtClean="0">
                <a:effectLst>
                  <a:outerShdw blurRad="38100" dist="38100" dir="2700000" algn="tl">
                    <a:srgbClr val="000000">
                      <a:alpha val="43137"/>
                    </a:srgbClr>
                  </a:outerShdw>
                </a:effectLst>
                <a:latin typeface="Arial" pitchFamily="34" charset="0"/>
                <a:cs typeface="Arial" pitchFamily="34" charset="0"/>
              </a:rPr>
              <a:t>Creating</a:t>
            </a:r>
            <a:r>
              <a:rPr lang="ru-RU" sz="2000" dirty="0" smtClean="0">
                <a:effectLst>
                  <a:outerShdw blurRad="38100" dist="38100" dir="2700000" algn="tl">
                    <a:srgbClr val="000000">
                      <a:alpha val="43137"/>
                    </a:srgbClr>
                  </a:outerShdw>
                </a:effectLst>
                <a:latin typeface="Arial" pitchFamily="34" charset="0"/>
                <a:cs typeface="Arial" pitchFamily="34" charset="0"/>
              </a:rPr>
              <a:t> *.</a:t>
            </a:r>
            <a:r>
              <a:rPr lang="en-US" sz="2000" dirty="0" err="1" smtClean="0">
                <a:effectLst>
                  <a:outerShdw blurRad="38100" dist="38100" dir="2700000" algn="tl">
                    <a:srgbClr val="000000">
                      <a:alpha val="43137"/>
                    </a:srgbClr>
                  </a:outerShdw>
                </a:effectLst>
                <a:latin typeface="Arial" pitchFamily="34" charset="0"/>
                <a:cs typeface="Arial" pitchFamily="34" charset="0"/>
              </a:rPr>
              <a:t>cpk</a:t>
            </a:r>
            <a:r>
              <a:rPr lang="en-US" sz="2000" dirty="0" smtClean="0">
                <a:effectLst>
                  <a:outerShdw blurRad="38100" dist="38100" dir="2700000" algn="tl">
                    <a:srgbClr val="000000">
                      <a:alpha val="43137"/>
                    </a:srgbClr>
                  </a:outerShdw>
                </a:effectLst>
                <a:latin typeface="Arial" pitchFamily="34" charset="0"/>
                <a:cs typeface="Arial" pitchFamily="34" charset="0"/>
              </a:rPr>
              <a:t> submission package files</a:t>
            </a: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763000" cy="979488"/>
          </a:xfrm>
        </p:spPr>
        <p:txBody>
          <a:bodyPr>
            <a:noAutofit/>
          </a:bodyPr>
          <a:lstStyle/>
          <a:p>
            <a:pPr>
              <a:defRPr/>
            </a:pPr>
            <a:r>
              <a:rPr lang="en-US" dirty="0" smtClean="0">
                <a:latin typeface="+mj-lt"/>
              </a:rPr>
              <a:t>The Windows Logo Qualification</a:t>
            </a:r>
            <a:endParaRPr lang="en-US" dirty="0">
              <a:latin typeface="+mj-lt"/>
            </a:endParaRPr>
          </a:p>
        </p:txBody>
      </p:sp>
      <p:sp>
        <p:nvSpPr>
          <p:cNvPr id="11267" name="Text Placeholder 2"/>
          <p:cNvSpPr>
            <a:spLocks noGrp="1"/>
          </p:cNvSpPr>
          <p:nvPr>
            <p:ph type="body" idx="1"/>
          </p:nvPr>
        </p:nvSpPr>
        <p:spPr>
          <a:xfrm>
            <a:off x="228600" y="1093787"/>
            <a:ext cx="8763000" cy="4468813"/>
          </a:xfrm>
        </p:spPr>
        <p:txBody>
          <a:bodyPr>
            <a:normAutofit/>
          </a:bodyPr>
          <a:lstStyle/>
          <a:p>
            <a:pPr>
              <a:buFont typeface="Wingdings 2" pitchFamily="18" charset="2"/>
              <a:buNone/>
              <a:defRPr/>
            </a:pPr>
            <a:r>
              <a:rPr lang="en-US" sz="2800" dirty="0" smtClean="0">
                <a:latin typeface="+mn-lt"/>
              </a:rPr>
              <a:t>Ensures that:</a:t>
            </a:r>
          </a:p>
          <a:p>
            <a:pPr>
              <a:defRPr/>
            </a:pPr>
            <a:r>
              <a:rPr lang="en-US" sz="2800" dirty="0" smtClean="0">
                <a:latin typeface="+mn-lt"/>
              </a:rPr>
              <a:t>Systems and/or devices have gone through thorough testing</a:t>
            </a:r>
            <a:endParaRPr lang="ru-RU" sz="2800" dirty="0" smtClean="0">
              <a:latin typeface="+mn-lt"/>
            </a:endParaRPr>
          </a:p>
          <a:p>
            <a:pPr>
              <a:defRPr/>
            </a:pPr>
            <a:r>
              <a:rPr lang="en-US" sz="2800" dirty="0" smtClean="0">
                <a:latin typeface="+mn-lt"/>
              </a:rPr>
              <a:t>All devices and other components in the system are logo-qualified for Windows</a:t>
            </a:r>
          </a:p>
          <a:p>
            <a:pPr>
              <a:defRPr/>
            </a:pPr>
            <a:r>
              <a:rPr lang="en-US" sz="2800" dirty="0" smtClean="0">
                <a:latin typeface="+mn-lt"/>
              </a:rPr>
              <a:t>Microsoft-signed drivers for Windows are available on Windows Update for all devices and other components in the system </a:t>
            </a:r>
            <a:endParaRPr lang="ru-RU" sz="2800" dirty="0" smtClean="0">
              <a:latin typeface="+mn-lt"/>
            </a:endParaRPr>
          </a:p>
          <a:p>
            <a:pPr>
              <a:defRPr/>
            </a:pPr>
            <a:r>
              <a:rPr lang="en-US" sz="2800" dirty="0" smtClean="0">
                <a:latin typeface="+mn-lt"/>
              </a:rPr>
              <a:t>The system is reliable, stable, secure and compatible with Windows</a:t>
            </a:r>
            <a:endParaRPr lang="ru-RU" sz="2800" dirty="0" smtClean="0">
              <a:latin typeface="+mn-lt"/>
            </a:endParaRPr>
          </a:p>
        </p:txBody>
      </p:sp>
    </p:spTree>
  </p:cSld>
  <p:clrMapOvr>
    <a:masterClrMapping/>
  </p:clrMapOvr>
  <p:transition>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381000"/>
            <a:ext cx="8382000" cy="979488"/>
          </a:xfrm>
        </p:spPr>
        <p:txBody>
          <a:bodyPr>
            <a:normAutofit fontScale="90000"/>
          </a:bodyPr>
          <a:lstStyle/>
          <a:p>
            <a:pPr>
              <a:defRPr/>
            </a:pPr>
            <a:r>
              <a:rPr lang="en-US" sz="5300" dirty="0" smtClean="0">
                <a:latin typeface="Arial" pitchFamily="34" charset="0"/>
                <a:cs typeface="Arial" pitchFamily="34" charset="0"/>
              </a:rPr>
              <a:t>Preparing To Run Tests</a:t>
            </a:r>
            <a:r>
              <a:rPr lang="en-US" sz="3200" dirty="0" smtClean="0">
                <a:latin typeface="Arial" pitchFamily="34" charset="0"/>
                <a:cs typeface="Arial" pitchFamily="34" charset="0"/>
              </a:rPr>
              <a:t/>
            </a:r>
            <a:br>
              <a:rPr lang="en-US" sz="3200" dirty="0" smtClean="0">
                <a:latin typeface="Arial" pitchFamily="34" charset="0"/>
                <a:cs typeface="Arial" pitchFamily="34" charset="0"/>
              </a:rPr>
            </a:br>
            <a:endParaRPr lang="en-US" sz="3200" dirty="0">
              <a:latin typeface="Arial" pitchFamily="34" charset="0"/>
              <a:cs typeface="Arial" pitchFamily="34" charset="0"/>
            </a:endParaRPr>
          </a:p>
        </p:txBody>
      </p:sp>
      <p:sp>
        <p:nvSpPr>
          <p:cNvPr id="113667" name="Content Placeholder 4"/>
          <p:cNvSpPr>
            <a:spLocks noGrp="1"/>
          </p:cNvSpPr>
          <p:nvPr>
            <p:ph idx="1"/>
          </p:nvPr>
        </p:nvSpPr>
        <p:spPr>
          <a:xfrm>
            <a:off x="381000" y="1752600"/>
            <a:ext cx="8410575" cy="3213187"/>
          </a:xfrm>
        </p:spPr>
        <p:txBody>
          <a:bodyPr/>
          <a:lstStyle/>
          <a:p>
            <a:pPr>
              <a:defRPr/>
            </a:pPr>
            <a:r>
              <a:rPr lang="en-US" sz="2800" dirty="0" smtClean="0">
                <a:effectLst>
                  <a:outerShdw blurRad="38100" dist="38100" dir="2700000" algn="tl">
                    <a:srgbClr val="000000">
                      <a:alpha val="43137"/>
                    </a:srgbClr>
                  </a:outerShdw>
                </a:effectLst>
                <a:latin typeface="Arial" pitchFamily="34" charset="0"/>
                <a:cs typeface="Arial" pitchFamily="34" charset="0"/>
              </a:rPr>
              <a:t>Create and configure a</a:t>
            </a:r>
            <a:r>
              <a:rPr lang="ru-RU" sz="2800" dirty="0" smtClean="0">
                <a:effectLst>
                  <a:outerShdw blurRad="38100" dist="38100" dir="2700000" algn="tl">
                    <a:srgbClr val="000000">
                      <a:alpha val="43137"/>
                    </a:srgbClr>
                  </a:outerShdw>
                </a:effectLst>
                <a:latin typeface="Arial" pitchFamily="34" charset="0"/>
                <a:cs typeface="Arial" pitchFamily="34" charset="0"/>
              </a:rPr>
              <a:t> </a:t>
            </a:r>
            <a:r>
              <a:rPr lang="en-US" sz="2800" dirty="0" smtClean="0">
                <a:effectLst>
                  <a:outerShdw blurRad="38100" dist="38100" dir="2700000" algn="tl">
                    <a:srgbClr val="000000">
                      <a:alpha val="43137"/>
                    </a:srgbClr>
                  </a:outerShdw>
                </a:effectLst>
                <a:latin typeface="Arial" pitchFamily="34" charset="0"/>
                <a:cs typeface="Arial" pitchFamily="34" charset="0"/>
              </a:rPr>
              <a:t>machine pool </a:t>
            </a:r>
            <a:r>
              <a:rPr lang="ru-RU" sz="2800" dirty="0" smtClean="0">
                <a:effectLst>
                  <a:outerShdw blurRad="38100" dist="38100" dir="2700000" algn="tl">
                    <a:srgbClr val="000000">
                      <a:alpha val="43137"/>
                    </a:srgbClr>
                  </a:outerShdw>
                </a:effectLst>
                <a:latin typeface="Arial" pitchFamily="34" charset="0"/>
                <a:cs typeface="Arial" pitchFamily="34" charset="0"/>
              </a:rPr>
              <a:t> </a:t>
            </a:r>
            <a:endParaRPr lang="en-US" sz="2800" dirty="0" smtClean="0">
              <a:effectLst>
                <a:outerShdw blurRad="38100" dist="38100" dir="2700000" algn="tl">
                  <a:srgbClr val="000000">
                    <a:alpha val="43137"/>
                  </a:srgbClr>
                </a:outerShdw>
              </a:effectLst>
              <a:latin typeface="Arial" pitchFamily="34" charset="0"/>
              <a:cs typeface="Arial" pitchFamily="34" charset="0"/>
            </a:endParaRPr>
          </a:p>
          <a:p>
            <a:pPr>
              <a:defRPr/>
            </a:pPr>
            <a:r>
              <a:rPr lang="en-US" sz="2800" dirty="0" smtClean="0">
                <a:effectLst>
                  <a:outerShdw blurRad="38100" dist="38100" dir="2700000" algn="tl">
                    <a:srgbClr val="000000">
                      <a:alpha val="43137"/>
                    </a:srgbClr>
                  </a:outerShdw>
                </a:effectLst>
                <a:latin typeface="Arial" pitchFamily="34" charset="0"/>
                <a:cs typeface="Arial" pitchFamily="34" charset="0"/>
              </a:rPr>
              <a:t>Move</a:t>
            </a:r>
            <a:r>
              <a:rPr lang="ru-RU" sz="2800" dirty="0" smtClean="0">
                <a:effectLst>
                  <a:outerShdw blurRad="38100" dist="38100" dir="2700000" algn="tl">
                    <a:srgbClr val="000000">
                      <a:alpha val="43137"/>
                    </a:srgbClr>
                  </a:outerShdw>
                </a:effectLst>
                <a:latin typeface="Arial" pitchFamily="34" charset="0"/>
                <a:cs typeface="Arial" pitchFamily="34" charset="0"/>
              </a:rPr>
              <a:t> </a:t>
            </a:r>
            <a:r>
              <a:rPr lang="en-US" sz="2800" dirty="0" smtClean="0">
                <a:effectLst>
                  <a:outerShdw blurRad="38100" dist="38100" dir="2700000" algn="tl">
                    <a:srgbClr val="000000">
                      <a:alpha val="43137"/>
                    </a:srgbClr>
                  </a:outerShdw>
                </a:effectLst>
                <a:latin typeface="Arial" pitchFamily="34" charset="0"/>
                <a:cs typeface="Arial" pitchFamily="34" charset="0"/>
              </a:rPr>
              <a:t>the test client from the</a:t>
            </a:r>
            <a:r>
              <a:rPr lang="ru-RU" sz="2800" dirty="0" smtClean="0">
                <a:effectLst>
                  <a:outerShdw blurRad="38100" dist="38100" dir="2700000" algn="tl">
                    <a:srgbClr val="000000">
                      <a:alpha val="43137"/>
                    </a:srgbClr>
                  </a:outerShdw>
                </a:effectLst>
                <a:latin typeface="Arial" pitchFamily="34" charset="0"/>
                <a:cs typeface="Arial" pitchFamily="34" charset="0"/>
              </a:rPr>
              <a:t> </a:t>
            </a:r>
            <a:r>
              <a:rPr lang="en-US" sz="2800" dirty="0" smtClean="0">
                <a:effectLst>
                  <a:outerShdw blurRad="38100" dist="38100" dir="2700000" algn="tl">
                    <a:srgbClr val="000000">
                      <a:alpha val="43137"/>
                    </a:srgbClr>
                  </a:outerShdw>
                </a:effectLst>
                <a:latin typeface="Arial" pitchFamily="34" charset="0"/>
                <a:cs typeface="Arial" pitchFamily="34" charset="0"/>
              </a:rPr>
              <a:t>Default Pool into the created</a:t>
            </a:r>
            <a:r>
              <a:rPr lang="ru-RU" sz="2800" dirty="0" smtClean="0">
                <a:effectLst>
                  <a:outerShdw blurRad="38100" dist="38100" dir="2700000" algn="tl">
                    <a:srgbClr val="000000">
                      <a:alpha val="43137"/>
                    </a:srgbClr>
                  </a:outerShdw>
                </a:effectLst>
                <a:latin typeface="Arial" pitchFamily="34" charset="0"/>
                <a:cs typeface="Arial" pitchFamily="34" charset="0"/>
              </a:rPr>
              <a:t> </a:t>
            </a:r>
            <a:r>
              <a:rPr lang="en-US" sz="2800" dirty="0" smtClean="0">
                <a:effectLst>
                  <a:outerShdw blurRad="38100" dist="38100" dir="2700000" algn="tl">
                    <a:srgbClr val="000000">
                      <a:alpha val="43137"/>
                    </a:srgbClr>
                  </a:outerShdw>
                </a:effectLst>
                <a:latin typeface="Arial" pitchFamily="34" charset="0"/>
                <a:cs typeface="Arial" pitchFamily="34" charset="0"/>
              </a:rPr>
              <a:t>machine pool</a:t>
            </a:r>
            <a:endParaRPr lang="ru-RU" sz="2800" dirty="0" smtClean="0">
              <a:effectLst>
                <a:outerShdw blurRad="38100" dist="38100" dir="2700000" algn="tl">
                  <a:srgbClr val="000000">
                    <a:alpha val="43137"/>
                  </a:srgbClr>
                </a:outerShdw>
              </a:effectLst>
              <a:latin typeface="Arial" pitchFamily="34" charset="0"/>
              <a:cs typeface="Arial" pitchFamily="34" charset="0"/>
            </a:endParaRPr>
          </a:p>
          <a:p>
            <a:pPr>
              <a:defRPr/>
            </a:pPr>
            <a:r>
              <a:rPr lang="en-US" sz="2800" dirty="0" smtClean="0">
                <a:effectLst>
                  <a:outerShdw blurRad="38100" dist="38100" dir="2700000" algn="tl">
                    <a:srgbClr val="000000">
                      <a:alpha val="43137"/>
                    </a:srgbClr>
                  </a:outerShdw>
                </a:effectLst>
                <a:latin typeface="Arial" pitchFamily="34" charset="0"/>
                <a:cs typeface="Arial" pitchFamily="34" charset="0"/>
              </a:rPr>
              <a:t>Set the test client status to</a:t>
            </a:r>
            <a:r>
              <a:rPr lang="ru-RU" sz="2800" dirty="0" smtClean="0">
                <a:effectLst>
                  <a:outerShdw blurRad="38100" dist="38100" dir="2700000" algn="tl">
                    <a:srgbClr val="000000">
                      <a:alpha val="43137"/>
                    </a:srgbClr>
                  </a:outerShdw>
                </a:effectLst>
                <a:latin typeface="Arial" pitchFamily="34" charset="0"/>
                <a:cs typeface="Arial" pitchFamily="34" charset="0"/>
              </a:rPr>
              <a:t> </a:t>
            </a:r>
            <a:r>
              <a:rPr lang="en-US" sz="2800" dirty="0" smtClean="0">
                <a:effectLst>
                  <a:outerShdw blurRad="38100" dist="38100" dir="2700000" algn="tl">
                    <a:srgbClr val="000000">
                      <a:alpha val="43137"/>
                    </a:srgbClr>
                  </a:outerShdw>
                </a:effectLst>
                <a:latin typeface="Arial" pitchFamily="34" charset="0"/>
                <a:cs typeface="Arial" pitchFamily="34" charset="0"/>
              </a:rPr>
              <a:t>Ready state</a:t>
            </a:r>
            <a:endParaRPr lang="ru-RU" sz="2800" dirty="0" smtClean="0">
              <a:effectLst>
                <a:outerShdw blurRad="38100" dist="38100" dir="2700000" algn="tl">
                  <a:srgbClr val="000000">
                    <a:alpha val="43137"/>
                  </a:srgbClr>
                </a:outerShdw>
              </a:effectLst>
              <a:latin typeface="Arial" pitchFamily="34" charset="0"/>
              <a:cs typeface="Arial" pitchFamily="34" charset="0"/>
            </a:endParaRPr>
          </a:p>
          <a:p>
            <a:pPr>
              <a:defRPr/>
            </a:pPr>
            <a:r>
              <a:rPr lang="en-US" sz="2800" dirty="0" smtClean="0">
                <a:effectLst>
                  <a:outerShdw blurRad="38100" dist="38100" dir="2700000" algn="tl">
                    <a:srgbClr val="000000">
                      <a:alpha val="43137"/>
                    </a:srgbClr>
                  </a:outerShdw>
                </a:effectLst>
                <a:latin typeface="Arial" pitchFamily="34" charset="0"/>
                <a:cs typeface="Arial" pitchFamily="34" charset="0"/>
              </a:rPr>
              <a:t>Create a submission</a:t>
            </a:r>
            <a:endParaRPr lang="ru-RU" sz="2800" dirty="0" smtClean="0">
              <a:effectLst>
                <a:outerShdw blurRad="38100" dist="38100" dir="2700000" algn="tl">
                  <a:srgbClr val="000000">
                    <a:alpha val="43137"/>
                  </a:srgbClr>
                </a:outerShdw>
              </a:effectLst>
              <a:latin typeface="Arial" pitchFamily="34" charset="0"/>
              <a:cs typeface="Arial" pitchFamily="34" charset="0"/>
            </a:endParaRPr>
          </a:p>
          <a:p>
            <a:pPr lvl="1">
              <a:defRPr/>
            </a:pPr>
            <a:r>
              <a:rPr lang="en-US" sz="2000" dirty="0" smtClean="0">
                <a:effectLst>
                  <a:outerShdw blurRad="38100" dist="38100" dir="2700000" algn="tl">
                    <a:srgbClr val="000000">
                      <a:alpha val="43137"/>
                    </a:srgbClr>
                  </a:outerShdw>
                </a:effectLst>
                <a:latin typeface="Arial" pitchFamily="34" charset="0"/>
                <a:cs typeface="Arial" pitchFamily="34" charset="0"/>
              </a:rPr>
              <a:t>Select OS on the test client</a:t>
            </a:r>
            <a:endParaRPr lang="ru-RU" sz="2000" dirty="0" smtClean="0">
              <a:effectLst>
                <a:outerShdw blurRad="38100" dist="38100" dir="2700000" algn="tl">
                  <a:srgbClr val="000000">
                    <a:alpha val="43137"/>
                  </a:srgbClr>
                </a:outerShdw>
              </a:effectLst>
              <a:latin typeface="Arial" pitchFamily="34" charset="0"/>
              <a:cs typeface="Arial" pitchFamily="34" charset="0"/>
            </a:endParaRPr>
          </a:p>
          <a:p>
            <a:pPr lvl="1">
              <a:defRPr/>
            </a:pPr>
            <a:r>
              <a:rPr lang="en-US" sz="2000" dirty="0" smtClean="0">
                <a:effectLst>
                  <a:outerShdw blurRad="38100" dist="38100" dir="2700000" algn="tl">
                    <a:srgbClr val="000000">
                      <a:alpha val="43137"/>
                    </a:srgbClr>
                  </a:outerShdw>
                </a:effectLst>
                <a:latin typeface="Arial" pitchFamily="34" charset="0"/>
                <a:cs typeface="Arial" pitchFamily="34" charset="0"/>
              </a:rPr>
              <a:t>Select submission category</a:t>
            </a:r>
            <a:endParaRPr lang="ru-RU" sz="2000" dirty="0" smtClean="0">
              <a:effectLst>
                <a:outerShdw blurRad="38100" dist="38100" dir="2700000" algn="tl">
                  <a:srgbClr val="000000">
                    <a:alpha val="43137"/>
                  </a:srgbClr>
                </a:outerShdw>
              </a:effectLst>
              <a:latin typeface="Arial" pitchFamily="34" charset="0"/>
              <a:cs typeface="Arial" pitchFamily="34" charset="0"/>
            </a:endParaRPr>
          </a:p>
          <a:p>
            <a:pPr lvl="1">
              <a:defRPr/>
            </a:pPr>
            <a:r>
              <a:rPr lang="en-US" sz="2000" dirty="0" smtClean="0">
                <a:effectLst>
                  <a:outerShdw blurRad="38100" dist="38100" dir="2700000" algn="tl">
                    <a:srgbClr val="000000">
                      <a:alpha val="43137"/>
                    </a:srgbClr>
                  </a:outerShdw>
                </a:effectLst>
                <a:latin typeface="Arial" pitchFamily="34" charset="0"/>
                <a:cs typeface="Arial" pitchFamily="34" charset="0"/>
              </a:rPr>
              <a:t>Select qualification level</a:t>
            </a:r>
            <a:endParaRPr lang="ru-RU" sz="2000" dirty="0" smtClean="0">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transition>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192975"/>
            <a:ext cx="8382000" cy="979488"/>
          </a:xfrm>
        </p:spPr>
        <p:txBody>
          <a:bodyPr>
            <a:noAutofit/>
          </a:bodyPr>
          <a:lstStyle/>
          <a:p>
            <a:pPr>
              <a:defRPr/>
            </a:pPr>
            <a:r>
              <a:rPr lang="en-US" dirty="0" smtClean="0">
                <a:latin typeface="Arial" pitchFamily="34" charset="0"/>
                <a:cs typeface="Arial" pitchFamily="34" charset="0"/>
              </a:rPr>
              <a:t>How Can I See Whether a Test Passes or Fails?</a:t>
            </a:r>
            <a:endParaRPr lang="en-US" dirty="0">
              <a:latin typeface="Arial" pitchFamily="34" charset="0"/>
              <a:cs typeface="Arial" pitchFamily="34" charset="0"/>
            </a:endParaRPr>
          </a:p>
        </p:txBody>
      </p:sp>
      <p:sp>
        <p:nvSpPr>
          <p:cNvPr id="146441" name="Content Placeholder 4"/>
          <p:cNvSpPr>
            <a:spLocks noGrp="1"/>
          </p:cNvSpPr>
          <p:nvPr>
            <p:ph idx="1"/>
          </p:nvPr>
        </p:nvSpPr>
        <p:spPr>
          <a:xfrm>
            <a:off x="457200" y="1522999"/>
            <a:ext cx="8410575" cy="5281551"/>
          </a:xfrm>
        </p:spPr>
        <p:txBody>
          <a:bodyPr/>
          <a:lstStyle/>
          <a:p>
            <a:pPr marL="0" indent="0">
              <a:buFont typeface="Wingdings 2" pitchFamily="18" charset="2"/>
              <a:buNone/>
              <a:defRPr/>
            </a:pPr>
            <a:r>
              <a:rPr lang="en-US" sz="2800" dirty="0" smtClean="0">
                <a:effectLst>
                  <a:outerShdw blurRad="38100" dist="38100" dir="2700000" algn="tl">
                    <a:srgbClr val="000000">
                      <a:alpha val="43137"/>
                    </a:srgbClr>
                  </a:outerShdw>
                </a:effectLst>
                <a:latin typeface="Arial" pitchFamily="34" charset="0"/>
                <a:cs typeface="Arial" pitchFamily="34" charset="0"/>
              </a:rPr>
              <a:t>To indicate the status of the job that is associated with the test you will use:</a:t>
            </a:r>
          </a:p>
          <a:p>
            <a:pPr>
              <a:defRPr/>
            </a:pPr>
            <a:r>
              <a:rPr lang="en-US" sz="2800" dirty="0" smtClean="0">
                <a:effectLst>
                  <a:outerShdw blurRad="38100" dist="38100" dir="2700000" algn="tl">
                    <a:srgbClr val="000000">
                      <a:alpha val="43137"/>
                    </a:srgbClr>
                  </a:outerShdw>
                </a:effectLst>
                <a:latin typeface="Arial" pitchFamily="34" charset="0"/>
                <a:cs typeface="Arial" pitchFamily="34" charset="0"/>
              </a:rPr>
              <a:t>DTM Studio Job Monitor</a:t>
            </a:r>
          </a:p>
          <a:p>
            <a:pPr lvl="1">
              <a:defRPr/>
            </a:pPr>
            <a:r>
              <a:rPr lang="en-US" sz="2000" dirty="0" smtClean="0">
                <a:effectLst>
                  <a:outerShdw blurRad="38100" dist="38100" dir="2700000" algn="tl">
                    <a:srgbClr val="000000">
                      <a:alpha val="43137"/>
                    </a:srgbClr>
                  </a:outerShdw>
                </a:effectLst>
                <a:latin typeface="Arial" pitchFamily="34" charset="0"/>
                <a:cs typeface="Arial" pitchFamily="34" charset="0"/>
              </a:rPr>
              <a:t>Job Execution Status pane</a:t>
            </a:r>
            <a:endParaRPr lang="ru-RU" sz="2000" dirty="0" smtClean="0">
              <a:effectLst>
                <a:outerShdw blurRad="38100" dist="38100" dir="2700000" algn="tl">
                  <a:srgbClr val="000000">
                    <a:alpha val="43137"/>
                  </a:srgbClr>
                </a:outerShdw>
              </a:effectLst>
              <a:latin typeface="Arial" pitchFamily="34" charset="0"/>
              <a:cs typeface="Arial" pitchFamily="34" charset="0"/>
            </a:endParaRPr>
          </a:p>
        </p:txBody>
      </p:sp>
      <p:grpSp>
        <p:nvGrpSpPr>
          <p:cNvPr id="11" name="Group 10"/>
          <p:cNvGrpSpPr/>
          <p:nvPr/>
        </p:nvGrpSpPr>
        <p:grpSpPr>
          <a:xfrm>
            <a:off x="1295400" y="3238000"/>
            <a:ext cx="7543800" cy="1981200"/>
            <a:chOff x="1295400" y="3048000"/>
            <a:chExt cx="7543800" cy="1981200"/>
          </a:xfrm>
        </p:grpSpPr>
        <p:pic>
          <p:nvPicPr>
            <p:cNvPr id="199683" name="Picture 9"/>
            <p:cNvPicPr>
              <a:picLocks noChangeAspect="1" noChangeArrowheads="1"/>
            </p:cNvPicPr>
            <p:nvPr/>
          </p:nvPicPr>
          <p:blipFill>
            <a:blip r:embed="rId3" cstate="print"/>
            <a:srcRect/>
            <a:stretch>
              <a:fillRect/>
            </a:stretch>
          </p:blipFill>
          <p:spPr bwMode="auto">
            <a:xfrm>
              <a:off x="1295400" y="3048000"/>
              <a:ext cx="533400" cy="457200"/>
            </a:xfrm>
            <a:prstGeom prst="rect">
              <a:avLst/>
            </a:prstGeom>
            <a:noFill/>
            <a:ln w="9525">
              <a:noFill/>
              <a:miter lim="800000"/>
              <a:headEnd/>
              <a:tailEnd/>
            </a:ln>
          </p:spPr>
        </p:pic>
        <p:pic>
          <p:nvPicPr>
            <p:cNvPr id="199684" name="Picture 10"/>
            <p:cNvPicPr>
              <a:picLocks noChangeAspect="1" noChangeArrowheads="1"/>
            </p:cNvPicPr>
            <p:nvPr/>
          </p:nvPicPr>
          <p:blipFill>
            <a:blip r:embed="rId4" cstate="print"/>
            <a:srcRect/>
            <a:stretch>
              <a:fillRect/>
            </a:stretch>
          </p:blipFill>
          <p:spPr bwMode="auto">
            <a:xfrm>
              <a:off x="1295400" y="3810000"/>
              <a:ext cx="533400" cy="457200"/>
            </a:xfrm>
            <a:prstGeom prst="rect">
              <a:avLst/>
            </a:prstGeom>
            <a:noFill/>
            <a:ln w="9525">
              <a:noFill/>
              <a:miter lim="800000"/>
              <a:headEnd/>
              <a:tailEnd/>
            </a:ln>
          </p:spPr>
        </p:pic>
        <p:pic>
          <p:nvPicPr>
            <p:cNvPr id="199685" name="Picture 11"/>
            <p:cNvPicPr>
              <a:picLocks noChangeAspect="1" noChangeArrowheads="1"/>
            </p:cNvPicPr>
            <p:nvPr/>
          </p:nvPicPr>
          <p:blipFill>
            <a:blip r:embed="rId5" cstate="print"/>
            <a:srcRect/>
            <a:stretch>
              <a:fillRect/>
            </a:stretch>
          </p:blipFill>
          <p:spPr bwMode="auto">
            <a:xfrm>
              <a:off x="1295400" y="4572000"/>
              <a:ext cx="533400" cy="457200"/>
            </a:xfrm>
            <a:prstGeom prst="rect">
              <a:avLst/>
            </a:prstGeom>
            <a:noFill/>
            <a:ln w="9525">
              <a:noFill/>
              <a:miter lim="800000"/>
              <a:headEnd/>
              <a:tailEnd/>
            </a:ln>
          </p:spPr>
        </p:pic>
        <p:sp>
          <p:nvSpPr>
            <p:cNvPr id="146438" name="TextBox 12"/>
            <p:cNvSpPr txBox="1">
              <a:spLocks noChangeArrowheads="1"/>
            </p:cNvSpPr>
            <p:nvPr/>
          </p:nvSpPr>
          <p:spPr bwMode="auto">
            <a:xfrm>
              <a:off x="1828800" y="3048000"/>
              <a:ext cx="7010400" cy="400050"/>
            </a:xfrm>
            <a:prstGeom prst="rect">
              <a:avLst/>
            </a:prstGeom>
            <a:noFill/>
            <a:ln w="9525">
              <a:noFill/>
              <a:miter lim="800000"/>
              <a:headEnd/>
              <a:tailEnd/>
            </a:ln>
          </p:spPr>
          <p:txBody>
            <a:bodyPr>
              <a:spAutoFit/>
            </a:bodyPr>
            <a:lstStyle/>
            <a:p>
              <a:pPr algn="l">
                <a:defRPr/>
              </a:pPr>
              <a:r>
                <a:rPr lang="ru-RU" sz="2000" b="0" dirty="0">
                  <a:solidFill>
                    <a:srgbClr val="FFFFFF"/>
                  </a:solidFill>
                  <a:effectLst>
                    <a:outerShdw blurRad="38100" dist="38100" dir="2700000" algn="tl">
                      <a:srgbClr val="000000">
                        <a:alpha val="43137"/>
                      </a:srgbClr>
                    </a:outerShdw>
                  </a:effectLst>
                  <a:latin typeface="Arial" pitchFamily="34" charset="0"/>
                  <a:cs typeface="Arial" pitchFamily="34" charset="0"/>
                </a:rPr>
                <a:t>– </a:t>
              </a:r>
              <a:r>
                <a:rPr lang="en-US" sz="2000" b="0" dirty="0">
                  <a:solidFill>
                    <a:srgbClr val="FFFFFF"/>
                  </a:solidFill>
                  <a:effectLst>
                    <a:outerShdw blurRad="38100" dist="38100" dir="2700000" algn="tl">
                      <a:srgbClr val="000000">
                        <a:alpha val="43137"/>
                      </a:srgbClr>
                    </a:outerShdw>
                  </a:effectLst>
                  <a:latin typeface="Arial" pitchFamily="34" charset="0"/>
                  <a:cs typeface="Arial" pitchFamily="34" charset="0"/>
                </a:rPr>
                <a:t>The job is executing</a:t>
              </a:r>
            </a:p>
          </p:txBody>
        </p:sp>
        <p:sp>
          <p:nvSpPr>
            <p:cNvPr id="146439" name="TextBox 13"/>
            <p:cNvSpPr txBox="1">
              <a:spLocks noChangeArrowheads="1"/>
            </p:cNvSpPr>
            <p:nvPr/>
          </p:nvSpPr>
          <p:spPr bwMode="auto">
            <a:xfrm>
              <a:off x="1828800" y="3810000"/>
              <a:ext cx="6400800" cy="400050"/>
            </a:xfrm>
            <a:prstGeom prst="rect">
              <a:avLst/>
            </a:prstGeom>
            <a:noFill/>
            <a:ln w="9525">
              <a:noFill/>
              <a:miter lim="800000"/>
              <a:headEnd/>
              <a:tailEnd/>
            </a:ln>
          </p:spPr>
          <p:txBody>
            <a:bodyPr>
              <a:spAutoFit/>
            </a:bodyPr>
            <a:lstStyle/>
            <a:p>
              <a:pPr algn="l">
                <a:defRPr/>
              </a:pPr>
              <a:r>
                <a:rPr lang="ru-RU" sz="2000" b="0" dirty="0">
                  <a:solidFill>
                    <a:srgbClr val="FFFFFF"/>
                  </a:solidFill>
                  <a:effectLst>
                    <a:outerShdw blurRad="38100" dist="38100" dir="2700000" algn="tl">
                      <a:srgbClr val="000000">
                        <a:alpha val="43137"/>
                      </a:srgbClr>
                    </a:outerShdw>
                  </a:effectLst>
                  <a:latin typeface="Arial" pitchFamily="34" charset="0"/>
                  <a:cs typeface="Arial" pitchFamily="34" charset="0"/>
                </a:rPr>
                <a:t>– </a:t>
              </a:r>
              <a:r>
                <a:rPr lang="en-US" sz="2000" b="0" dirty="0">
                  <a:solidFill>
                    <a:srgbClr val="FFFFFF"/>
                  </a:solidFill>
                  <a:effectLst>
                    <a:outerShdw blurRad="38100" dist="38100" dir="2700000" algn="tl">
                      <a:srgbClr val="000000">
                        <a:alpha val="43137"/>
                      </a:srgbClr>
                    </a:outerShdw>
                  </a:effectLst>
                  <a:latin typeface="Arial" pitchFamily="34" charset="0"/>
                  <a:cs typeface="Arial" pitchFamily="34" charset="0"/>
                </a:rPr>
                <a:t>The job has ended and passed</a:t>
              </a:r>
            </a:p>
          </p:txBody>
        </p:sp>
        <p:sp>
          <p:nvSpPr>
            <p:cNvPr id="146440" name="TextBox 14"/>
            <p:cNvSpPr txBox="1">
              <a:spLocks noChangeArrowheads="1"/>
            </p:cNvSpPr>
            <p:nvPr/>
          </p:nvSpPr>
          <p:spPr bwMode="auto">
            <a:xfrm>
              <a:off x="1828800" y="4572000"/>
              <a:ext cx="6477000" cy="400050"/>
            </a:xfrm>
            <a:prstGeom prst="rect">
              <a:avLst/>
            </a:prstGeom>
            <a:noFill/>
            <a:ln w="9525">
              <a:noFill/>
              <a:miter lim="800000"/>
              <a:headEnd/>
              <a:tailEnd/>
            </a:ln>
          </p:spPr>
          <p:txBody>
            <a:bodyPr>
              <a:spAutoFit/>
            </a:bodyPr>
            <a:lstStyle/>
            <a:p>
              <a:pPr algn="l">
                <a:defRPr/>
              </a:pPr>
              <a:r>
                <a:rPr lang="ru-RU" sz="2000" b="0" dirty="0">
                  <a:solidFill>
                    <a:srgbClr val="FFFFFF"/>
                  </a:solidFill>
                  <a:effectLst>
                    <a:outerShdw blurRad="38100" dist="38100" dir="2700000" algn="tl">
                      <a:srgbClr val="000000">
                        <a:alpha val="43137"/>
                      </a:srgbClr>
                    </a:outerShdw>
                  </a:effectLst>
                  <a:latin typeface="Arial" pitchFamily="34" charset="0"/>
                  <a:cs typeface="Arial" pitchFamily="34" charset="0"/>
                </a:rPr>
                <a:t>– </a:t>
              </a:r>
              <a:r>
                <a:rPr lang="en-US" sz="2000" b="0" dirty="0">
                  <a:solidFill>
                    <a:srgbClr val="FFFFFF"/>
                  </a:solidFill>
                  <a:effectLst>
                    <a:outerShdw blurRad="38100" dist="38100" dir="2700000" algn="tl">
                      <a:srgbClr val="000000">
                        <a:alpha val="43137"/>
                      </a:srgbClr>
                    </a:outerShdw>
                  </a:effectLst>
                  <a:latin typeface="Arial" pitchFamily="34" charset="0"/>
                  <a:cs typeface="Arial" pitchFamily="34" charset="0"/>
                </a:rPr>
                <a:t>The job has ended and failed</a:t>
              </a:r>
            </a:p>
          </p:txBody>
        </p:sp>
      </p:grpSp>
      <p:sp>
        <p:nvSpPr>
          <p:cNvPr id="18" name="Content Placeholder 4"/>
          <p:cNvSpPr txBox="1">
            <a:spLocks/>
          </p:cNvSpPr>
          <p:nvPr/>
        </p:nvSpPr>
        <p:spPr bwMode="auto">
          <a:xfrm>
            <a:off x="533400" y="5339463"/>
            <a:ext cx="8410575" cy="868362"/>
          </a:xfrm>
          <a:prstGeom prst="rect">
            <a:avLst/>
          </a:prstGeom>
          <a:noFill/>
          <a:ln w="9525">
            <a:noFill/>
            <a:miter lim="800000"/>
            <a:headEnd/>
            <a:tailEnd/>
          </a:ln>
        </p:spPr>
        <p:txBody>
          <a:bodyPr>
            <a:spAutoFit/>
          </a:bodyPr>
          <a:lstStyle/>
          <a:p>
            <a:pPr algn="l" defTabSz="-13873163" eaLnBrk="0" hangingPunct="0">
              <a:lnSpc>
                <a:spcPct val="90000"/>
              </a:lnSpc>
              <a:spcBef>
                <a:spcPct val="30000"/>
              </a:spcBef>
              <a:buClr>
                <a:schemeClr val="tx2"/>
              </a:buClr>
              <a:defRPr/>
            </a:pPr>
            <a:r>
              <a:rPr lang="en-US" sz="2800" b="0" kern="0" dirty="0" smtClean="0">
                <a:solidFill>
                  <a:srgbClr val="FFFFFF"/>
                </a:solidFill>
                <a:effectLst>
                  <a:outerShdw blurRad="38100" dist="38100" dir="2700000" algn="tl">
                    <a:srgbClr val="000000">
                      <a:alpha val="43137"/>
                    </a:srgbClr>
                  </a:outerShdw>
                </a:effectLst>
                <a:latin typeface="Arial" pitchFamily="34" charset="0"/>
                <a:cs typeface="Arial" pitchFamily="34" charset="0"/>
              </a:rPr>
              <a:t>Note: </a:t>
            </a:r>
            <a:r>
              <a:rPr lang="en-US" sz="2800" b="0" kern="0" dirty="0">
                <a:solidFill>
                  <a:srgbClr val="FFFFFF"/>
                </a:solidFill>
                <a:effectLst>
                  <a:outerShdw blurRad="38100" dist="38100" dir="2700000" algn="tl">
                    <a:srgbClr val="000000">
                      <a:alpha val="43137"/>
                    </a:srgbClr>
                  </a:outerShdw>
                </a:effectLst>
                <a:latin typeface="Arial" pitchFamily="34" charset="0"/>
                <a:cs typeface="Arial" pitchFamily="34" charset="0"/>
              </a:rPr>
              <a:t>If the job passes, you can ignore errors in</a:t>
            </a:r>
            <a:r>
              <a:rPr lang="ru-RU" sz="2800" b="0" kern="0" dirty="0">
                <a:solidFill>
                  <a:srgbClr val="FFFFFF"/>
                </a:solidFill>
                <a:effectLst>
                  <a:outerShdw blurRad="38100" dist="38100" dir="2700000" algn="tl">
                    <a:srgbClr val="000000">
                      <a:alpha val="43137"/>
                    </a:srgbClr>
                  </a:outerShdw>
                </a:effectLst>
                <a:latin typeface="Arial" pitchFamily="34" charset="0"/>
                <a:cs typeface="Arial" pitchFamily="34" charset="0"/>
              </a:rPr>
              <a:t> </a:t>
            </a:r>
            <a:r>
              <a:rPr lang="en-US" sz="2800" b="0" kern="0" dirty="0">
                <a:solidFill>
                  <a:srgbClr val="FFFFFF"/>
                </a:solidFill>
                <a:effectLst>
                  <a:outerShdw blurRad="38100" dist="38100" dir="2700000" algn="tl">
                    <a:srgbClr val="000000">
                      <a:alpha val="43137"/>
                    </a:srgbClr>
                  </a:outerShdw>
                </a:effectLst>
                <a:latin typeface="Arial" pitchFamily="34" charset="0"/>
                <a:cs typeface="Arial" pitchFamily="34" charset="0"/>
              </a:rPr>
              <a:t>the Task Execution Status</a:t>
            </a:r>
            <a:r>
              <a:rPr lang="ru-RU" sz="2800" b="0" kern="0" dirty="0">
                <a:solidFill>
                  <a:srgbClr val="FFFFFF"/>
                </a:solidFill>
                <a:effectLst>
                  <a:outerShdw blurRad="38100" dist="38100" dir="2700000" algn="tl">
                    <a:srgbClr val="000000">
                      <a:alpha val="43137"/>
                    </a:srgbClr>
                  </a:outerShdw>
                </a:effectLst>
                <a:latin typeface="Arial" pitchFamily="34" charset="0"/>
                <a:cs typeface="Arial" pitchFamily="34" charset="0"/>
              </a:rPr>
              <a:t> </a:t>
            </a:r>
            <a:r>
              <a:rPr lang="en-US" sz="2800" b="0" kern="0" dirty="0">
                <a:solidFill>
                  <a:srgbClr val="FFFFFF"/>
                </a:solidFill>
                <a:effectLst>
                  <a:outerShdw blurRad="38100" dist="38100" dir="2700000" algn="tl">
                    <a:srgbClr val="000000">
                      <a:alpha val="43137"/>
                    </a:srgbClr>
                  </a:outerShdw>
                </a:effectLst>
                <a:latin typeface="Arial" pitchFamily="34" charset="0"/>
                <a:cs typeface="Arial" pitchFamily="34" charset="0"/>
              </a:rPr>
              <a:t>pane</a:t>
            </a:r>
            <a:r>
              <a:rPr lang="ru-RU" sz="2800" b="0" kern="0" dirty="0">
                <a:solidFill>
                  <a:srgbClr val="FFFFFF"/>
                </a:solidFill>
                <a:effectLst>
                  <a:outerShdw blurRad="38100" dist="38100" dir="2700000" algn="tl">
                    <a:srgbClr val="000000">
                      <a:alpha val="43137"/>
                    </a:srgbClr>
                  </a:outerShdw>
                </a:effectLst>
                <a:latin typeface="Arial" pitchFamily="34" charset="0"/>
                <a:cs typeface="Arial" pitchFamily="34" charset="0"/>
              </a:rPr>
              <a:t> </a:t>
            </a:r>
            <a:endParaRPr lang="en-US" sz="2800" b="0" kern="0" dirty="0">
              <a:solidFill>
                <a:srgbClr val="FFFFFF"/>
              </a:solidFill>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transition>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382000" cy="979488"/>
          </a:xfrm>
        </p:spPr>
        <p:txBody>
          <a:bodyPr>
            <a:normAutofit fontScale="90000"/>
          </a:bodyPr>
          <a:lstStyle/>
          <a:p>
            <a:pPr>
              <a:defRPr/>
            </a:pPr>
            <a:r>
              <a:rPr lang="en-US" sz="5300" dirty="0" smtClean="0"/>
              <a:t>Valid Test Failures</a:t>
            </a:r>
            <a:r>
              <a:rPr lang="ru-RU" sz="3200" dirty="0" smtClean="0"/>
              <a:t/>
            </a:r>
            <a:br>
              <a:rPr lang="ru-RU" sz="3200" dirty="0" smtClean="0"/>
            </a:br>
            <a:endParaRPr lang="en-US" sz="3200" dirty="0"/>
          </a:p>
        </p:txBody>
      </p:sp>
      <p:sp>
        <p:nvSpPr>
          <p:cNvPr id="4" name="Text Placeholder 2"/>
          <p:cNvSpPr txBox="1">
            <a:spLocks/>
          </p:cNvSpPr>
          <p:nvPr/>
        </p:nvSpPr>
        <p:spPr bwMode="auto">
          <a:xfrm>
            <a:off x="381000" y="990600"/>
            <a:ext cx="8686800" cy="5115246"/>
          </a:xfrm>
          <a:prstGeom prst="rect">
            <a:avLst/>
          </a:prstGeom>
          <a:noFill/>
          <a:ln w="9525">
            <a:noFill/>
            <a:miter lim="800000"/>
            <a:headEnd/>
            <a:tailEnd/>
          </a:ln>
        </p:spPr>
        <p:txBody>
          <a:bodyPr>
            <a:spAutoFit/>
          </a:bodyPr>
          <a:lstStyle/>
          <a:p>
            <a:pPr marL="342900" indent="-342900" algn="l" defTabSz="-13873163" eaLnBrk="0" hangingPunct="0">
              <a:lnSpc>
                <a:spcPct val="90000"/>
              </a:lnSpc>
              <a:spcBef>
                <a:spcPct val="30000"/>
              </a:spcBef>
              <a:buClr>
                <a:schemeClr val="tx2"/>
              </a:buClr>
              <a:buFont typeface="Wingdings 2" pitchFamily="18" charset="2"/>
              <a:buBlip>
                <a:blip r:embed="rId3"/>
              </a:buBlip>
              <a:defRPr/>
            </a:pPr>
            <a:r>
              <a:rPr lang="en-US" sz="2800" b="0" kern="0" dirty="0">
                <a:solidFill>
                  <a:srgbClr val="FFFFFF"/>
                </a:solidFill>
                <a:effectLst>
                  <a:outerShdw blurRad="38100" dist="38100" dir="2700000" algn="tl">
                    <a:srgbClr val="000000">
                      <a:alpha val="43137"/>
                    </a:srgbClr>
                  </a:outerShdw>
                </a:effectLst>
                <a:latin typeface="Arial" pitchFamily="34" charset="0"/>
                <a:cs typeface="Arial" pitchFamily="34" charset="0"/>
              </a:rPr>
              <a:t>“Errata”</a:t>
            </a:r>
          </a:p>
          <a:p>
            <a:pPr marL="800100" lvl="1" indent="-342900" algn="l" defTabSz="-13873163" eaLnBrk="0" hangingPunct="0">
              <a:lnSpc>
                <a:spcPct val="90000"/>
              </a:lnSpc>
              <a:spcBef>
                <a:spcPct val="30000"/>
              </a:spcBef>
              <a:buClr>
                <a:schemeClr val="tx2"/>
              </a:buClr>
              <a:buFontTx/>
              <a:buBlip>
                <a:blip r:embed="rId3"/>
              </a:buBlip>
              <a:defRPr/>
            </a:pPr>
            <a:r>
              <a:rPr lang="en-US" sz="2000" b="0" dirty="0">
                <a:solidFill>
                  <a:srgbClr val="FFFFFF"/>
                </a:solidFill>
                <a:effectLst>
                  <a:outerShdw blurRad="38100" dist="38100" dir="2700000" algn="tl">
                    <a:srgbClr val="000000">
                      <a:alpha val="43137"/>
                    </a:srgbClr>
                  </a:outerShdw>
                </a:effectLst>
                <a:latin typeface="Arial" pitchFamily="34" charset="0"/>
                <a:cs typeface="Arial" pitchFamily="34" charset="0"/>
              </a:rPr>
              <a:t>Unintentional errors within logo tests, Microsoft responsibility</a:t>
            </a:r>
            <a:endParaRPr lang="ru-RU" sz="2000" b="0" kern="0" dirty="0">
              <a:solidFill>
                <a:srgbClr val="FFFFFF"/>
              </a:solidFill>
              <a:effectLst>
                <a:outerShdw blurRad="38100" dist="38100" dir="2700000" algn="tl">
                  <a:srgbClr val="000000">
                    <a:alpha val="43137"/>
                  </a:srgbClr>
                </a:outerShdw>
              </a:effectLst>
              <a:latin typeface="Arial" pitchFamily="34" charset="0"/>
              <a:cs typeface="Arial" pitchFamily="34" charset="0"/>
            </a:endParaRPr>
          </a:p>
          <a:p>
            <a:pPr marL="342900" lvl="1" indent="-342900" algn="l" defTabSz="-13873163" eaLnBrk="0" hangingPunct="0">
              <a:lnSpc>
                <a:spcPct val="90000"/>
              </a:lnSpc>
              <a:spcBef>
                <a:spcPct val="30000"/>
              </a:spcBef>
              <a:buClr>
                <a:schemeClr val="tx2"/>
              </a:buClr>
              <a:buFontTx/>
              <a:buBlip>
                <a:blip r:embed="rId3"/>
              </a:buBlip>
              <a:defRPr/>
            </a:pPr>
            <a:r>
              <a:rPr lang="en-US" sz="2800" b="0" dirty="0">
                <a:solidFill>
                  <a:srgbClr val="FFFFFF"/>
                </a:solidFill>
                <a:effectLst>
                  <a:outerShdw blurRad="38100" dist="38100" dir="2700000" algn="tl">
                    <a:srgbClr val="000000">
                      <a:alpha val="43137"/>
                    </a:srgbClr>
                  </a:outerShdw>
                </a:effectLst>
                <a:latin typeface="Arial" pitchFamily="34" charset="0"/>
                <a:cs typeface="Arial" pitchFamily="34" charset="0"/>
              </a:rPr>
              <a:t>“Contingency”</a:t>
            </a:r>
          </a:p>
          <a:p>
            <a:pPr marL="800100" lvl="2" indent="-342900" algn="l" defTabSz="-13873163" eaLnBrk="0" hangingPunct="0">
              <a:lnSpc>
                <a:spcPct val="90000"/>
              </a:lnSpc>
              <a:spcBef>
                <a:spcPct val="30000"/>
              </a:spcBef>
              <a:buClr>
                <a:schemeClr val="tx2"/>
              </a:buClr>
              <a:buFontTx/>
              <a:buBlip>
                <a:blip r:embed="rId3"/>
              </a:buBlip>
              <a:defRPr/>
            </a:pPr>
            <a:r>
              <a:rPr lang="en-US" sz="2000" b="0" dirty="0">
                <a:solidFill>
                  <a:srgbClr val="FFFFFF"/>
                </a:solidFill>
                <a:effectLst>
                  <a:outerShdw blurRad="38100" dist="38100" dir="2700000" algn="tl">
                    <a:srgbClr val="000000">
                      <a:alpha val="43137"/>
                    </a:srgbClr>
                  </a:outerShdw>
                </a:effectLst>
                <a:latin typeface="Arial" pitchFamily="34" charset="0"/>
                <a:cs typeface="Arial" pitchFamily="34" charset="0"/>
              </a:rPr>
              <a:t>A legal exception negotiated with </a:t>
            </a:r>
            <a:r>
              <a:rPr lang="en-US" sz="2000" b="0" dirty="0" smtClean="0">
                <a:solidFill>
                  <a:srgbClr val="FFFFFF"/>
                </a:solidFill>
                <a:effectLst>
                  <a:outerShdw blurRad="38100" dist="38100" dir="2700000" algn="tl">
                    <a:srgbClr val="000000">
                      <a:alpha val="43137"/>
                    </a:srgbClr>
                  </a:outerShdw>
                </a:effectLst>
                <a:latin typeface="Arial" pitchFamily="34" charset="0"/>
                <a:cs typeface="Arial" pitchFamily="34" charset="0"/>
              </a:rPr>
              <a:t>Windows Logo team, </a:t>
            </a:r>
            <a:r>
              <a:rPr lang="en-US" sz="2000" b="0" dirty="0">
                <a:solidFill>
                  <a:srgbClr val="FFFFFF"/>
                </a:solidFill>
                <a:effectLst>
                  <a:outerShdw blurRad="38100" dist="38100" dir="2700000" algn="tl">
                    <a:srgbClr val="000000">
                      <a:alpha val="43137"/>
                    </a:srgbClr>
                  </a:outerShdw>
                </a:effectLst>
                <a:latin typeface="Arial" pitchFamily="34" charset="0"/>
                <a:cs typeface="Arial" pitchFamily="34" charset="0"/>
              </a:rPr>
              <a:t>typically specific hardware </a:t>
            </a:r>
            <a:r>
              <a:rPr lang="en-US" sz="2000" b="0" dirty="0" smtClean="0">
                <a:solidFill>
                  <a:srgbClr val="FFFFFF"/>
                </a:solidFill>
                <a:effectLst>
                  <a:outerShdw blurRad="38100" dist="38100" dir="2700000" algn="tl">
                    <a:srgbClr val="000000">
                      <a:alpha val="43137"/>
                    </a:srgbClr>
                  </a:outerShdw>
                </a:effectLst>
                <a:latin typeface="Arial" pitchFamily="34" charset="0"/>
                <a:cs typeface="Arial" pitchFamily="34" charset="0"/>
              </a:rPr>
              <a:t>IDs</a:t>
            </a:r>
            <a:endParaRPr lang="en-US" sz="2800" b="0" dirty="0">
              <a:solidFill>
                <a:srgbClr val="FFFFFF"/>
              </a:solidFill>
              <a:effectLst>
                <a:outerShdw blurRad="38100" dist="38100" dir="2700000" algn="tl">
                  <a:srgbClr val="000000">
                    <a:alpha val="43137"/>
                  </a:srgbClr>
                </a:outerShdw>
              </a:effectLst>
              <a:latin typeface="Arial" pitchFamily="34" charset="0"/>
              <a:cs typeface="Arial" pitchFamily="34" charset="0"/>
            </a:endParaRPr>
          </a:p>
          <a:p>
            <a:pPr marL="342900" lvl="1" indent="-342900" algn="l" defTabSz="-13873163" eaLnBrk="0" hangingPunct="0">
              <a:lnSpc>
                <a:spcPct val="90000"/>
              </a:lnSpc>
              <a:spcBef>
                <a:spcPct val="30000"/>
              </a:spcBef>
              <a:buClr>
                <a:schemeClr val="tx2"/>
              </a:buClr>
              <a:buFontTx/>
              <a:buBlip>
                <a:blip r:embed="rId3"/>
              </a:buBlip>
              <a:defRPr/>
            </a:pPr>
            <a:r>
              <a:rPr lang="en-US" sz="2800" b="0" dirty="0">
                <a:solidFill>
                  <a:srgbClr val="FFFFFF"/>
                </a:solidFill>
                <a:effectLst>
                  <a:outerShdw blurRad="38100" dist="38100" dir="2700000" algn="tl">
                    <a:srgbClr val="000000">
                      <a:alpha val="43137"/>
                    </a:srgbClr>
                  </a:outerShdw>
                </a:effectLst>
                <a:latin typeface="Arial" pitchFamily="34" charset="0"/>
                <a:cs typeface="Arial" pitchFamily="34" charset="0"/>
              </a:rPr>
              <a:t>“AutoTriage”</a:t>
            </a:r>
          </a:p>
          <a:p>
            <a:pPr marL="800100" lvl="2" indent="-342900" algn="l" defTabSz="-13873163" eaLnBrk="0" hangingPunct="0">
              <a:lnSpc>
                <a:spcPct val="90000"/>
              </a:lnSpc>
              <a:spcBef>
                <a:spcPct val="30000"/>
              </a:spcBef>
              <a:buClr>
                <a:schemeClr val="tx2"/>
              </a:buClr>
              <a:buFontTx/>
              <a:buBlip>
                <a:blip r:embed="rId3"/>
              </a:buBlip>
              <a:defRPr/>
            </a:pPr>
            <a:r>
              <a:rPr lang="en-US" sz="2000" b="0" dirty="0">
                <a:solidFill>
                  <a:srgbClr val="FFFFFF"/>
                </a:solidFill>
                <a:effectLst>
                  <a:outerShdw blurRad="38100" dist="38100" dir="2700000" algn="tl">
                    <a:srgbClr val="000000">
                      <a:alpha val="43137"/>
                    </a:srgbClr>
                  </a:outerShdw>
                </a:effectLst>
                <a:latin typeface="Arial" pitchFamily="34" charset="0"/>
                <a:cs typeface="Arial" pitchFamily="34" charset="0"/>
              </a:rPr>
              <a:t>A known issue</a:t>
            </a:r>
            <a:r>
              <a:rPr lang="ru-RU" sz="2000" b="0" dirty="0">
                <a:solidFill>
                  <a:srgbClr val="FFFFFF"/>
                </a:solidFill>
                <a:effectLst>
                  <a:outerShdw blurRad="38100" dist="38100" dir="2700000" algn="tl">
                    <a:srgbClr val="000000">
                      <a:alpha val="43137"/>
                    </a:srgbClr>
                  </a:outerShdw>
                </a:effectLst>
                <a:latin typeface="Arial" pitchFamily="34" charset="0"/>
                <a:cs typeface="Arial" pitchFamily="34" charset="0"/>
              </a:rPr>
              <a:t> </a:t>
            </a:r>
            <a:r>
              <a:rPr lang="en-US" sz="2000" b="0" dirty="0" smtClean="0">
                <a:solidFill>
                  <a:srgbClr val="FFFFFF"/>
                </a:solidFill>
                <a:effectLst>
                  <a:outerShdw blurRad="38100" dist="38100" dir="2700000" algn="tl">
                    <a:srgbClr val="000000">
                      <a:alpha val="43137"/>
                    </a:srgbClr>
                  </a:outerShdw>
                </a:effectLst>
                <a:latin typeface="Arial" pitchFamily="34" charset="0"/>
                <a:cs typeface="Arial" pitchFamily="34" charset="0"/>
              </a:rPr>
              <a:t>borne </a:t>
            </a:r>
            <a:r>
              <a:rPr lang="en-US" sz="2000" b="0" dirty="0">
                <a:solidFill>
                  <a:srgbClr val="FFFFFF"/>
                </a:solidFill>
                <a:effectLst>
                  <a:outerShdw blurRad="38100" dist="38100" dir="2700000" algn="tl">
                    <a:srgbClr val="000000">
                      <a:alpha val="43137"/>
                    </a:srgbClr>
                  </a:outerShdw>
                </a:effectLst>
                <a:latin typeface="Arial" pitchFamily="34" charset="0"/>
                <a:cs typeface="Arial" pitchFamily="34" charset="0"/>
              </a:rPr>
              <a:t>from WLK support incidents for which an acceptable workaround is available</a:t>
            </a:r>
          </a:p>
          <a:p>
            <a:pPr marL="342900" indent="-342900" algn="l" defTabSz="-13873163" eaLnBrk="0" hangingPunct="0">
              <a:lnSpc>
                <a:spcPct val="90000"/>
              </a:lnSpc>
              <a:spcBef>
                <a:spcPct val="30000"/>
              </a:spcBef>
              <a:buClr>
                <a:schemeClr val="tx2"/>
              </a:buClr>
              <a:buFontTx/>
              <a:buBlip>
                <a:blip r:embed="rId3"/>
              </a:buBlip>
              <a:defRPr/>
            </a:pPr>
            <a:r>
              <a:rPr lang="en-US" sz="2800" b="0" kern="0" dirty="0">
                <a:solidFill>
                  <a:srgbClr val="FFFFFF"/>
                </a:solidFill>
                <a:effectLst>
                  <a:outerShdw blurRad="38100" dist="38100" dir="2700000" algn="tl">
                    <a:srgbClr val="000000">
                      <a:alpha val="43137"/>
                    </a:srgbClr>
                  </a:outerShdw>
                </a:effectLst>
                <a:latin typeface="Arial" pitchFamily="34" charset="0"/>
                <a:cs typeface="Arial" pitchFamily="34" charset="0"/>
              </a:rPr>
              <a:t>“Errata” + “Contingencies” = “Filters”</a:t>
            </a:r>
          </a:p>
          <a:p>
            <a:pPr marL="342900" indent="-342900" algn="l" defTabSz="-13873163" eaLnBrk="0" hangingPunct="0">
              <a:lnSpc>
                <a:spcPct val="90000"/>
              </a:lnSpc>
              <a:spcBef>
                <a:spcPct val="30000"/>
              </a:spcBef>
              <a:buClr>
                <a:schemeClr val="tx2"/>
              </a:buClr>
              <a:buFontTx/>
              <a:buBlip>
                <a:blip r:embed="rId3"/>
              </a:buBlip>
              <a:defRPr/>
            </a:pPr>
            <a:r>
              <a:rPr lang="en-US" sz="2800" b="0" dirty="0">
                <a:solidFill>
                  <a:srgbClr val="FFFFFF"/>
                </a:solidFill>
                <a:effectLst>
                  <a:outerShdw blurRad="38100" dist="38100" dir="2700000" algn="tl">
                    <a:srgbClr val="000000">
                      <a:alpha val="43137"/>
                    </a:srgbClr>
                  </a:outerShdw>
                </a:effectLst>
                <a:latin typeface="Arial" pitchFamily="34" charset="0"/>
                <a:cs typeface="Arial" pitchFamily="34" charset="0"/>
              </a:rPr>
              <a:t>Applying filters masks the valid errors in test result logs</a:t>
            </a:r>
            <a:endParaRPr lang="en-US" sz="2800" b="0" kern="0" dirty="0">
              <a:solidFill>
                <a:srgbClr val="FFFFFF"/>
              </a:solidFill>
              <a:effectLst>
                <a:outerShdw blurRad="38100" dist="38100" dir="2700000" algn="tl">
                  <a:srgbClr val="000000">
                    <a:alpha val="43137"/>
                  </a:srgbClr>
                </a:outerShdw>
              </a:effectLst>
              <a:latin typeface="Arial" pitchFamily="34" charset="0"/>
              <a:cs typeface="Arial" pitchFamily="34" charset="0"/>
            </a:endParaRPr>
          </a:p>
          <a:p>
            <a:pPr marL="342900" indent="-342900" algn="l" defTabSz="-13873163" eaLnBrk="0" hangingPunct="0">
              <a:lnSpc>
                <a:spcPct val="90000"/>
              </a:lnSpc>
              <a:spcBef>
                <a:spcPct val="30000"/>
              </a:spcBef>
              <a:buClr>
                <a:schemeClr val="tx2"/>
              </a:buClr>
              <a:buFontTx/>
              <a:buBlip>
                <a:blip r:embed="rId3"/>
              </a:buBlip>
              <a:defRPr/>
            </a:pPr>
            <a:r>
              <a:rPr lang="en-US" sz="2800" b="0" dirty="0">
                <a:solidFill>
                  <a:srgbClr val="FFFFFF"/>
                </a:solidFill>
                <a:effectLst>
                  <a:outerShdw blurRad="38100" dist="38100" dir="2700000" algn="tl">
                    <a:srgbClr val="000000">
                      <a:alpha val="43137"/>
                    </a:srgbClr>
                  </a:outerShdw>
                </a:effectLst>
                <a:latin typeface="Arial" pitchFamily="34" charset="0"/>
                <a:cs typeface="Arial" pitchFamily="34" charset="0"/>
              </a:rPr>
              <a:t>Filters and </a:t>
            </a:r>
            <a:r>
              <a:rPr lang="en-US" sz="2800" b="0" dirty="0" err="1">
                <a:solidFill>
                  <a:srgbClr val="FFFFFF"/>
                </a:solidFill>
                <a:effectLst>
                  <a:outerShdw blurRad="38100" dist="38100" dir="2700000" algn="tl">
                    <a:srgbClr val="000000">
                      <a:alpha val="43137"/>
                    </a:srgbClr>
                  </a:outerShdw>
                </a:effectLst>
                <a:latin typeface="Arial" pitchFamily="34" charset="0"/>
                <a:cs typeface="Arial" pitchFamily="34" charset="0"/>
              </a:rPr>
              <a:t>AutoTriages</a:t>
            </a:r>
            <a:r>
              <a:rPr lang="en-US" sz="2800" b="0" dirty="0">
                <a:solidFill>
                  <a:srgbClr val="FFFFFF"/>
                </a:solidFill>
                <a:effectLst>
                  <a:outerShdw blurRad="38100" dist="38100" dir="2700000" algn="tl">
                    <a:srgbClr val="000000">
                      <a:alpha val="43137"/>
                    </a:srgbClr>
                  </a:outerShdw>
                </a:effectLst>
                <a:latin typeface="Arial" pitchFamily="34" charset="0"/>
                <a:cs typeface="Arial" pitchFamily="34" charset="0"/>
              </a:rPr>
              <a:t> have expiration dates</a:t>
            </a:r>
            <a:endParaRPr lang="en-US" sz="2800" b="0" kern="0" dirty="0">
              <a:solidFill>
                <a:srgbClr val="FFFFFF"/>
              </a:solidFill>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transition>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Preview Test Failures and Filters</a:t>
            </a:r>
          </a:p>
        </p:txBody>
      </p:sp>
      <p:sp>
        <p:nvSpPr>
          <p:cNvPr id="3" name="Text Placeholder 2"/>
          <p:cNvSpPr>
            <a:spLocks noGrp="1"/>
          </p:cNvSpPr>
          <p:nvPr>
            <p:ph type="body" idx="1"/>
          </p:nvPr>
        </p:nvSpPr>
        <p:spPr>
          <a:xfrm>
            <a:off x="381000" y="1412875"/>
            <a:ext cx="8382000" cy="4604337"/>
          </a:xfrm>
        </p:spPr>
        <p:txBody>
          <a:bodyPr/>
          <a:lstStyle/>
          <a:p>
            <a:r>
              <a:rPr lang="en-US" dirty="0" smtClean="0"/>
              <a:t>What is a preview test?</a:t>
            </a:r>
          </a:p>
          <a:p>
            <a:pPr lvl="1"/>
            <a:r>
              <a:rPr lang="en-US" dirty="0" smtClean="0"/>
              <a:t>A new test and/or a point of failure</a:t>
            </a:r>
          </a:p>
          <a:p>
            <a:r>
              <a:rPr lang="en-US" dirty="0" smtClean="0"/>
              <a:t>What is a preview filter?</a:t>
            </a:r>
          </a:p>
          <a:p>
            <a:pPr lvl="1"/>
            <a:r>
              <a:rPr lang="en-US" dirty="0" smtClean="0"/>
              <a:t>Helps you identify the issue with respect to the new points of failure</a:t>
            </a:r>
          </a:p>
          <a:p>
            <a:pPr lvl="1"/>
            <a:r>
              <a:rPr lang="en-US" dirty="0" smtClean="0"/>
              <a:t>Will not convert a failure to pass in the log</a:t>
            </a:r>
          </a:p>
          <a:p>
            <a:pPr lvl="1"/>
            <a:r>
              <a:rPr lang="en-US" dirty="0" smtClean="0"/>
              <a:t>Winqual backend will see preview filtered logs as pass</a:t>
            </a:r>
          </a:p>
          <a:p>
            <a:pPr lvl="1"/>
            <a:endParaRPr lang="en-US" dirty="0" smtClean="0"/>
          </a:p>
          <a:p>
            <a:pPr lvl="1"/>
            <a:endParaRPr lang="en-US" dirty="0"/>
          </a:p>
        </p:txBody>
      </p:sp>
    </p:spTree>
  </p:cSld>
  <p:clrMapOvr>
    <a:masterClrMapping/>
  </p:clrMapOvr>
  <p:transition>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78125"/>
            <a:ext cx="9144000" cy="979488"/>
          </a:xfrm>
        </p:spPr>
        <p:txBody>
          <a:bodyPr>
            <a:normAutofit fontScale="90000"/>
          </a:bodyPr>
          <a:lstStyle/>
          <a:p>
            <a:pPr>
              <a:defRPr/>
            </a:pPr>
            <a:r>
              <a:rPr lang="en-US" sz="5300" dirty="0" smtClean="0"/>
              <a:t>Filter and</a:t>
            </a:r>
            <a:r>
              <a:rPr lang="ru-RU" sz="5300" dirty="0" smtClean="0"/>
              <a:t> </a:t>
            </a:r>
            <a:r>
              <a:rPr lang="en-US" sz="5300" dirty="0" err="1" smtClean="0"/>
              <a:t>AutoTriage</a:t>
            </a:r>
            <a:r>
              <a:rPr lang="en-US" sz="5300" dirty="0" smtClean="0"/>
              <a:t> Descriptions</a:t>
            </a:r>
            <a:r>
              <a:rPr lang="ru-RU" sz="5300" dirty="0" smtClean="0"/>
              <a:t> </a:t>
            </a:r>
            <a:r>
              <a:rPr lang="en-US" sz="5300" dirty="0" smtClean="0"/>
              <a:t/>
            </a:r>
            <a:br>
              <a:rPr lang="en-US" sz="5300" dirty="0" smtClean="0"/>
            </a:br>
            <a:r>
              <a:rPr lang="en-US" sz="5300" dirty="0" smtClean="0"/>
              <a:t>on </a:t>
            </a:r>
            <a:r>
              <a:rPr lang="en-US" sz="3200" dirty="0" smtClean="0">
                <a:effectLst>
                  <a:outerShdw blurRad="38100" dist="38100" dir="2700000" algn="tl">
                    <a:srgbClr val="000000">
                      <a:alpha val="43137"/>
                    </a:srgbClr>
                  </a:outerShdw>
                </a:effectLst>
                <a:hlinkClick r:id="rId3"/>
              </a:rPr>
              <a:t>http://winqual.microsoft.com</a:t>
            </a:r>
            <a:r>
              <a:rPr lang="en-US" sz="3200" dirty="0" smtClean="0"/>
              <a:t>               </a:t>
            </a:r>
            <a:endParaRPr lang="en-US" sz="3200" dirty="0"/>
          </a:p>
        </p:txBody>
      </p:sp>
      <p:pic>
        <p:nvPicPr>
          <p:cNvPr id="207875" name="Picture 3" descr="hardware-create a logo submission.JPG"/>
          <p:cNvPicPr>
            <a:picLocks noChangeAspect="1"/>
          </p:cNvPicPr>
          <p:nvPr/>
        </p:nvPicPr>
        <p:blipFill>
          <a:blip r:embed="rId4" cstate="print"/>
          <a:srcRect/>
          <a:stretch>
            <a:fillRect/>
          </a:stretch>
        </p:blipFill>
        <p:spPr bwMode="auto">
          <a:xfrm>
            <a:off x="316675" y="1359725"/>
            <a:ext cx="8610600" cy="5242956"/>
          </a:xfrm>
          <a:prstGeom prst="rect">
            <a:avLst/>
          </a:prstGeom>
          <a:noFill/>
          <a:ln w="9525">
            <a:noFill/>
            <a:miter lim="800000"/>
            <a:headEnd/>
            <a:tailEnd/>
          </a:ln>
        </p:spPr>
      </p:pic>
      <p:pic>
        <p:nvPicPr>
          <p:cNvPr id="207876" name="Picture 2"/>
          <p:cNvPicPr>
            <a:picLocks noChangeAspect="1" noChangeArrowheads="1"/>
          </p:cNvPicPr>
          <p:nvPr/>
        </p:nvPicPr>
        <p:blipFill>
          <a:blip r:embed="rId5" cstate="print"/>
          <a:srcRect/>
          <a:stretch>
            <a:fillRect/>
          </a:stretch>
        </p:blipFill>
        <p:spPr bwMode="auto">
          <a:xfrm>
            <a:off x="6715125" y="4419600"/>
            <a:ext cx="523875" cy="377825"/>
          </a:xfrm>
          <a:prstGeom prst="rect">
            <a:avLst/>
          </a:prstGeom>
          <a:noFill/>
          <a:ln w="12700" algn="ctr">
            <a:noFill/>
            <a:miter lim="800000"/>
            <a:headEnd/>
            <a:tailEnd/>
          </a:ln>
        </p:spPr>
      </p:pic>
    </p:spTree>
  </p:cSld>
  <p:clrMapOvr>
    <a:masterClrMapping/>
  </p:clrMapOvr>
  <p:transition>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0678"/>
            <a:ext cx="9144000" cy="1329595"/>
          </a:xfrm>
        </p:spPr>
        <p:txBody>
          <a:bodyPr/>
          <a:lstStyle/>
          <a:p>
            <a:pPr>
              <a:defRPr/>
            </a:pPr>
            <a:r>
              <a:rPr lang="en-US" dirty="0" smtClean="0"/>
              <a:t>Filter and</a:t>
            </a:r>
            <a:r>
              <a:rPr lang="ru-RU" dirty="0" smtClean="0"/>
              <a:t> </a:t>
            </a:r>
            <a:r>
              <a:rPr lang="en-US" dirty="0" err="1" smtClean="0"/>
              <a:t>AutoTriage</a:t>
            </a:r>
            <a:r>
              <a:rPr lang="en-US" dirty="0" smtClean="0"/>
              <a:t> Descriptions</a:t>
            </a:r>
            <a:r>
              <a:rPr lang="ru-RU" dirty="0" smtClean="0"/>
              <a:t> </a:t>
            </a:r>
            <a:r>
              <a:rPr lang="en-US" dirty="0" smtClean="0"/>
              <a:t>(2)         </a:t>
            </a:r>
            <a:endParaRPr lang="en-US" dirty="0"/>
          </a:p>
        </p:txBody>
      </p:sp>
      <p:pic>
        <p:nvPicPr>
          <p:cNvPr id="208899" name="Picture 3" descr="hardware-create a logo submission.JPG"/>
          <p:cNvPicPr>
            <a:picLocks noChangeAspect="1"/>
          </p:cNvPicPr>
          <p:nvPr/>
        </p:nvPicPr>
        <p:blipFill>
          <a:blip r:embed="rId3" cstate="print"/>
          <a:srcRect/>
          <a:stretch>
            <a:fillRect/>
          </a:stretch>
        </p:blipFill>
        <p:spPr bwMode="auto">
          <a:xfrm>
            <a:off x="304800" y="1353787"/>
            <a:ext cx="8387938" cy="5177642"/>
          </a:xfrm>
          <a:prstGeom prst="rect">
            <a:avLst/>
          </a:prstGeom>
          <a:noFill/>
          <a:ln w="9525">
            <a:noFill/>
            <a:miter lim="800000"/>
            <a:headEnd/>
            <a:tailEnd/>
          </a:ln>
        </p:spPr>
      </p:pic>
      <p:pic>
        <p:nvPicPr>
          <p:cNvPr id="208900" name="Picture 5"/>
          <p:cNvPicPr>
            <a:picLocks noChangeAspect="1" noChangeArrowheads="1"/>
          </p:cNvPicPr>
          <p:nvPr/>
        </p:nvPicPr>
        <p:blipFill>
          <a:blip r:embed="rId4" cstate="print"/>
          <a:srcRect/>
          <a:stretch>
            <a:fillRect/>
          </a:stretch>
        </p:blipFill>
        <p:spPr bwMode="auto">
          <a:xfrm>
            <a:off x="1583376" y="2875808"/>
            <a:ext cx="523875" cy="377825"/>
          </a:xfrm>
          <a:prstGeom prst="rect">
            <a:avLst/>
          </a:prstGeom>
          <a:noFill/>
          <a:ln w="12700" algn="ctr">
            <a:noFill/>
            <a:miter lim="800000"/>
            <a:headEnd/>
            <a:tailEnd/>
          </a:ln>
        </p:spPr>
      </p:pic>
    </p:spTree>
  </p:cSld>
  <p:clrMapOvr>
    <a:masterClrMapping/>
  </p:clrMapOvr>
  <p:transition>
    <p:fad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2553"/>
            <a:ext cx="9144000" cy="1329595"/>
          </a:xfrm>
        </p:spPr>
        <p:txBody>
          <a:bodyPr/>
          <a:lstStyle/>
          <a:p>
            <a:pPr>
              <a:defRPr/>
            </a:pPr>
            <a:r>
              <a:rPr lang="en-US" dirty="0" smtClean="0"/>
              <a:t>Filter and</a:t>
            </a:r>
            <a:r>
              <a:rPr lang="ru-RU" dirty="0" smtClean="0"/>
              <a:t> </a:t>
            </a:r>
            <a:r>
              <a:rPr lang="en-US" dirty="0" err="1" smtClean="0"/>
              <a:t>AutoTriage</a:t>
            </a:r>
            <a:r>
              <a:rPr lang="en-US" dirty="0" smtClean="0"/>
              <a:t> Descriptions</a:t>
            </a:r>
            <a:r>
              <a:rPr lang="ru-RU" dirty="0" smtClean="0"/>
              <a:t> </a:t>
            </a:r>
            <a:r>
              <a:rPr lang="en-US" dirty="0" smtClean="0"/>
              <a:t>(3)</a:t>
            </a:r>
            <a:endParaRPr lang="en-US" dirty="0"/>
          </a:p>
        </p:txBody>
      </p:sp>
      <p:pic>
        <p:nvPicPr>
          <p:cNvPr id="209923" name="Picture 3" descr="hardware-create a logo submission.JPG"/>
          <p:cNvPicPr>
            <a:picLocks noChangeAspect="1"/>
          </p:cNvPicPr>
          <p:nvPr/>
        </p:nvPicPr>
        <p:blipFill>
          <a:blip r:embed="rId3" cstate="print"/>
          <a:srcRect/>
          <a:stretch>
            <a:fillRect/>
          </a:stretch>
        </p:blipFill>
        <p:spPr bwMode="auto">
          <a:xfrm>
            <a:off x="304800" y="1330036"/>
            <a:ext cx="8610600" cy="5260769"/>
          </a:xfrm>
          <a:prstGeom prst="rect">
            <a:avLst/>
          </a:prstGeom>
          <a:noFill/>
          <a:ln w="9525">
            <a:noFill/>
            <a:miter lim="800000"/>
            <a:headEnd/>
            <a:tailEnd/>
          </a:ln>
        </p:spPr>
      </p:pic>
      <p:pic>
        <p:nvPicPr>
          <p:cNvPr id="209924" name="Picture 5"/>
          <p:cNvPicPr>
            <a:picLocks noChangeAspect="1" noChangeArrowheads="1"/>
          </p:cNvPicPr>
          <p:nvPr/>
        </p:nvPicPr>
        <p:blipFill>
          <a:blip r:embed="rId4" cstate="print"/>
          <a:srcRect/>
          <a:stretch>
            <a:fillRect/>
          </a:stretch>
        </p:blipFill>
        <p:spPr bwMode="auto">
          <a:xfrm>
            <a:off x="697675" y="3066803"/>
            <a:ext cx="523875" cy="377825"/>
          </a:xfrm>
          <a:prstGeom prst="rect">
            <a:avLst/>
          </a:prstGeom>
          <a:noFill/>
          <a:ln w="12700" algn="ctr">
            <a:noFill/>
            <a:miter lim="800000"/>
            <a:headEnd/>
            <a:tailEnd/>
          </a:ln>
        </p:spPr>
      </p:pic>
    </p:spTree>
  </p:cSld>
  <p:clrMapOvr>
    <a:masterClrMapping/>
  </p:clrMapOvr>
  <p:transition>
    <p:fad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2553"/>
            <a:ext cx="9144000" cy="1329595"/>
          </a:xfrm>
        </p:spPr>
        <p:txBody>
          <a:bodyPr/>
          <a:lstStyle/>
          <a:p>
            <a:pPr>
              <a:defRPr/>
            </a:pPr>
            <a:r>
              <a:rPr lang="en-US" dirty="0" smtClean="0"/>
              <a:t>Filter and</a:t>
            </a:r>
            <a:r>
              <a:rPr lang="ru-RU" dirty="0" smtClean="0"/>
              <a:t> </a:t>
            </a:r>
            <a:r>
              <a:rPr lang="en-US" dirty="0" err="1" smtClean="0"/>
              <a:t>AutoTriage</a:t>
            </a:r>
            <a:r>
              <a:rPr lang="en-US" dirty="0" smtClean="0"/>
              <a:t> Descriptions</a:t>
            </a:r>
            <a:r>
              <a:rPr lang="ru-RU" dirty="0" smtClean="0"/>
              <a:t> </a:t>
            </a:r>
            <a:r>
              <a:rPr lang="en-US" dirty="0" smtClean="0"/>
              <a:t>(4) </a:t>
            </a:r>
            <a:endParaRPr lang="en-US" dirty="0"/>
          </a:p>
        </p:txBody>
      </p:sp>
      <p:pic>
        <p:nvPicPr>
          <p:cNvPr id="210947" name="Picture 3" descr="hardware-create a logo submission.JPG"/>
          <p:cNvPicPr>
            <a:picLocks noChangeAspect="1"/>
          </p:cNvPicPr>
          <p:nvPr/>
        </p:nvPicPr>
        <p:blipFill>
          <a:blip r:embed="rId3" cstate="print"/>
          <a:srcRect/>
          <a:stretch>
            <a:fillRect/>
          </a:stretch>
        </p:blipFill>
        <p:spPr bwMode="auto">
          <a:xfrm>
            <a:off x="304800" y="1341912"/>
            <a:ext cx="8610600" cy="5332019"/>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979488"/>
          </a:xfrm>
        </p:spPr>
        <p:txBody>
          <a:bodyPr>
            <a:normAutofit fontScale="90000"/>
          </a:bodyPr>
          <a:lstStyle/>
          <a:p>
            <a:pPr>
              <a:defRPr/>
            </a:pPr>
            <a:r>
              <a:rPr lang="en-US" sz="5300" dirty="0" smtClean="0"/>
              <a:t>An </a:t>
            </a:r>
            <a:r>
              <a:rPr lang="en-US" sz="5300" dirty="0" err="1" smtClean="0"/>
              <a:t>AutoTriage</a:t>
            </a:r>
            <a:r>
              <a:rPr lang="en-US" sz="5300" dirty="0" smtClean="0"/>
              <a:t> Example</a:t>
            </a:r>
            <a:r>
              <a:rPr lang="en-US" sz="3200" dirty="0" smtClean="0"/>
              <a:t/>
            </a:r>
            <a:br>
              <a:rPr lang="en-US" sz="3200" dirty="0" smtClean="0"/>
            </a:br>
            <a:r>
              <a:rPr lang="en-US" sz="3200" dirty="0" smtClean="0"/>
              <a:t>              </a:t>
            </a:r>
            <a:endParaRPr lang="en-US" sz="3200" dirty="0"/>
          </a:p>
        </p:txBody>
      </p:sp>
      <p:pic>
        <p:nvPicPr>
          <p:cNvPr id="211971" name="Picture 3" descr="hardware-create a logo submission.JPG"/>
          <p:cNvPicPr>
            <a:picLocks noChangeAspect="1"/>
          </p:cNvPicPr>
          <p:nvPr/>
        </p:nvPicPr>
        <p:blipFill>
          <a:blip r:embed="rId3" cstate="print"/>
          <a:srcRect/>
          <a:stretch>
            <a:fillRect/>
          </a:stretch>
        </p:blipFill>
        <p:spPr bwMode="auto">
          <a:xfrm>
            <a:off x="304800" y="914400"/>
            <a:ext cx="8610600" cy="5783283"/>
          </a:xfrm>
          <a:prstGeom prst="rect">
            <a:avLst/>
          </a:prstGeom>
          <a:noFill/>
          <a:ln w="9525">
            <a:noFill/>
            <a:miter lim="800000"/>
            <a:headEnd/>
            <a:tailEnd/>
          </a:ln>
        </p:spPr>
      </p:pic>
      <p:pic>
        <p:nvPicPr>
          <p:cNvPr id="211972" name="Picture 5"/>
          <p:cNvPicPr>
            <a:picLocks noChangeAspect="1" noChangeArrowheads="1"/>
          </p:cNvPicPr>
          <p:nvPr/>
        </p:nvPicPr>
        <p:blipFill>
          <a:blip r:embed="rId4" cstate="print"/>
          <a:srcRect/>
          <a:stretch>
            <a:fillRect/>
          </a:stretch>
        </p:blipFill>
        <p:spPr bwMode="auto">
          <a:xfrm>
            <a:off x="1609725" y="3127375"/>
            <a:ext cx="523875" cy="377825"/>
          </a:xfrm>
          <a:prstGeom prst="rect">
            <a:avLst/>
          </a:prstGeom>
          <a:noFill/>
          <a:ln w="12700" algn="ctr">
            <a:noFill/>
            <a:miter lim="800000"/>
            <a:headEnd/>
            <a:tailEnd/>
          </a:ln>
        </p:spPr>
      </p:pic>
    </p:spTree>
  </p:cSld>
  <p:clrMapOvr>
    <a:masterClrMapping/>
  </p:clrMapOvr>
  <p:transition>
    <p:fad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382000" cy="979488"/>
          </a:xfrm>
        </p:spPr>
        <p:txBody>
          <a:bodyPr>
            <a:normAutofit fontScale="90000"/>
          </a:bodyPr>
          <a:lstStyle/>
          <a:p>
            <a:pPr>
              <a:defRPr/>
            </a:pPr>
            <a:r>
              <a:rPr lang="en-US" sz="5300" dirty="0" smtClean="0"/>
              <a:t>An </a:t>
            </a:r>
            <a:r>
              <a:rPr lang="en-US" sz="5300" dirty="0" err="1" smtClean="0"/>
              <a:t>AutoTriage</a:t>
            </a:r>
            <a:r>
              <a:rPr lang="en-US" sz="5300" dirty="0" smtClean="0"/>
              <a:t> Example (2)</a:t>
            </a:r>
            <a:r>
              <a:rPr lang="en-US" sz="3200" dirty="0" smtClean="0"/>
              <a:t/>
            </a:r>
            <a:br>
              <a:rPr lang="en-US" sz="3200" dirty="0" smtClean="0"/>
            </a:br>
            <a:r>
              <a:rPr lang="en-US" sz="3200" dirty="0" smtClean="0"/>
              <a:t>              </a:t>
            </a:r>
            <a:endParaRPr lang="en-US" sz="3200" dirty="0"/>
          </a:p>
        </p:txBody>
      </p:sp>
      <p:pic>
        <p:nvPicPr>
          <p:cNvPr id="212995" name="Picture 3" descr="hardware-create a logo submission.JPG"/>
          <p:cNvPicPr>
            <a:picLocks noChangeAspect="1"/>
          </p:cNvPicPr>
          <p:nvPr/>
        </p:nvPicPr>
        <p:blipFill>
          <a:blip r:embed="rId3" cstate="print"/>
          <a:srcRect/>
          <a:stretch>
            <a:fillRect/>
          </a:stretch>
        </p:blipFill>
        <p:spPr bwMode="auto">
          <a:xfrm>
            <a:off x="304800" y="914400"/>
            <a:ext cx="8610600" cy="5747657"/>
          </a:xfrm>
          <a:prstGeom prst="rect">
            <a:avLst/>
          </a:prstGeom>
          <a:noFill/>
          <a:ln w="9525">
            <a:noFill/>
            <a:miter lim="800000"/>
            <a:headEnd/>
            <a:tailEnd/>
          </a:ln>
        </p:spPr>
      </p:pic>
      <p:pic>
        <p:nvPicPr>
          <p:cNvPr id="212996" name="Picture 5"/>
          <p:cNvPicPr>
            <a:picLocks noChangeAspect="1" noChangeArrowheads="1"/>
          </p:cNvPicPr>
          <p:nvPr/>
        </p:nvPicPr>
        <p:blipFill>
          <a:blip r:embed="rId4" cstate="print"/>
          <a:srcRect/>
          <a:stretch>
            <a:fillRect/>
          </a:stretch>
        </p:blipFill>
        <p:spPr bwMode="auto">
          <a:xfrm>
            <a:off x="716478" y="2896796"/>
            <a:ext cx="523875" cy="377825"/>
          </a:xfrm>
          <a:prstGeom prst="rect">
            <a:avLst/>
          </a:prstGeom>
          <a:noFill/>
          <a:ln w="12700" algn="ctr">
            <a:noFill/>
            <a:miter lim="800000"/>
            <a:headEnd/>
            <a:tailEnd/>
          </a:ln>
        </p:spPr>
      </p:pic>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504" y="154375"/>
            <a:ext cx="8620496" cy="979488"/>
          </a:xfrm>
        </p:spPr>
        <p:txBody>
          <a:bodyPr>
            <a:noAutofit/>
          </a:bodyPr>
          <a:lstStyle/>
          <a:p>
            <a:pPr>
              <a:defRPr/>
            </a:pPr>
            <a:r>
              <a:rPr lang="en-US" dirty="0" smtClean="0">
                <a:latin typeface="+mj-lt"/>
              </a:rPr>
              <a:t>Partner Benefits: Reasons to Get the Windows Logo</a:t>
            </a:r>
            <a:endParaRPr lang="en-US" dirty="0">
              <a:latin typeface="+mj-lt"/>
            </a:endParaRPr>
          </a:p>
        </p:txBody>
      </p:sp>
      <p:sp>
        <p:nvSpPr>
          <p:cNvPr id="12291" name="Text Placeholder 2"/>
          <p:cNvSpPr>
            <a:spLocks noGrp="1"/>
          </p:cNvSpPr>
          <p:nvPr>
            <p:ph type="body" idx="1"/>
          </p:nvPr>
        </p:nvSpPr>
        <p:spPr>
          <a:xfrm>
            <a:off x="381000" y="1726838"/>
            <a:ext cx="8410575" cy="4357687"/>
          </a:xfrm>
        </p:spPr>
        <p:txBody>
          <a:bodyPr>
            <a:normAutofit/>
          </a:bodyPr>
          <a:lstStyle/>
          <a:p>
            <a:pPr>
              <a:defRPr/>
            </a:pPr>
            <a:r>
              <a:rPr lang="en-US" sz="2800" dirty="0" smtClean="0">
                <a:latin typeface="+mn-lt"/>
              </a:rPr>
              <a:t>Association with one of the strongest, most well-known brands in the world – Windows</a:t>
            </a:r>
          </a:p>
          <a:p>
            <a:pPr>
              <a:defRPr/>
            </a:pPr>
            <a:r>
              <a:rPr lang="en-US" sz="2800" dirty="0" smtClean="0">
                <a:latin typeface="+mn-lt"/>
              </a:rPr>
              <a:t>Value add against competitors </a:t>
            </a:r>
            <a:endParaRPr lang="ru-RU" sz="2800" dirty="0" smtClean="0">
              <a:latin typeface="+mn-lt"/>
            </a:endParaRPr>
          </a:p>
          <a:p>
            <a:pPr>
              <a:defRPr/>
            </a:pPr>
            <a:r>
              <a:rPr lang="en-US" sz="2800" dirty="0" smtClean="0">
                <a:latin typeface="+mn-lt"/>
              </a:rPr>
              <a:t>Meeting corporate and retail purchasing criteria</a:t>
            </a:r>
          </a:p>
          <a:p>
            <a:pPr>
              <a:defRPr/>
            </a:pPr>
            <a:r>
              <a:rPr lang="en-US" sz="2800" dirty="0" smtClean="0">
                <a:latin typeface="+mn-lt"/>
              </a:rPr>
              <a:t>Receiving a Windows Compatibility Center listing</a:t>
            </a:r>
          </a:p>
          <a:p>
            <a:pPr>
              <a:defRPr/>
            </a:pPr>
            <a:r>
              <a:rPr lang="en-US" sz="2800" dirty="0" smtClean="0">
                <a:latin typeface="+mn-lt"/>
              </a:rPr>
              <a:t>Product listing in the Windows Hardware Compatibility list</a:t>
            </a:r>
          </a:p>
          <a:p>
            <a:pPr>
              <a:defRPr/>
            </a:pPr>
            <a:r>
              <a:rPr lang="en-US" sz="2800" dirty="0" smtClean="0">
                <a:latin typeface="+mn-lt"/>
              </a:rPr>
              <a:t>Drivers published on Windows Update</a:t>
            </a:r>
            <a:endParaRPr lang="ru-RU" sz="2800" dirty="0" smtClean="0">
              <a:latin typeface="+mn-lt"/>
            </a:endParaRPr>
          </a:p>
          <a:p>
            <a:pPr>
              <a:defRPr/>
            </a:pPr>
            <a:r>
              <a:rPr lang="en-US" sz="2800" dirty="0" smtClean="0">
                <a:latin typeface="+mn-lt"/>
              </a:rPr>
              <a:t>Lower support costs and reduced product returns</a:t>
            </a:r>
          </a:p>
        </p:txBody>
      </p:sp>
    </p:spTree>
  </p:cSld>
  <p:clrMapOvr>
    <a:masterClrMapping/>
  </p:clrMapOvr>
  <p:transition>
    <p:fad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382000" cy="979488"/>
          </a:xfrm>
        </p:spPr>
        <p:txBody>
          <a:bodyPr>
            <a:normAutofit fontScale="90000"/>
          </a:bodyPr>
          <a:lstStyle/>
          <a:p>
            <a:pPr>
              <a:defRPr/>
            </a:pPr>
            <a:r>
              <a:rPr lang="en-US" sz="5300" dirty="0" smtClean="0"/>
              <a:t>An </a:t>
            </a:r>
            <a:r>
              <a:rPr lang="en-US" sz="5300" dirty="0" err="1" smtClean="0"/>
              <a:t>AutoTriage</a:t>
            </a:r>
            <a:r>
              <a:rPr lang="en-US" sz="5300" dirty="0" smtClean="0"/>
              <a:t> Example (3)      </a:t>
            </a:r>
            <a:r>
              <a:rPr lang="ru-RU" sz="3200" dirty="0" smtClean="0"/>
              <a:t/>
            </a:r>
            <a:br>
              <a:rPr lang="ru-RU" sz="3200" dirty="0" smtClean="0"/>
            </a:br>
            <a:r>
              <a:rPr lang="en-US" sz="3200" dirty="0" smtClean="0"/>
              <a:t>        </a:t>
            </a:r>
            <a:endParaRPr lang="en-US" sz="3200" dirty="0"/>
          </a:p>
        </p:txBody>
      </p:sp>
      <p:pic>
        <p:nvPicPr>
          <p:cNvPr id="214019" name="Picture 3" descr="hardware-create a logo submission.JPG"/>
          <p:cNvPicPr>
            <a:picLocks noChangeAspect="1"/>
          </p:cNvPicPr>
          <p:nvPr/>
        </p:nvPicPr>
        <p:blipFill>
          <a:blip r:embed="rId3" cstate="print"/>
          <a:srcRect/>
          <a:stretch>
            <a:fillRect/>
          </a:stretch>
        </p:blipFill>
        <p:spPr bwMode="auto">
          <a:xfrm>
            <a:off x="304800" y="914400"/>
            <a:ext cx="8610600" cy="5735782"/>
          </a:xfrm>
          <a:prstGeom prst="rect">
            <a:avLst/>
          </a:prstGeom>
          <a:noFill/>
          <a:ln w="9525">
            <a:noFill/>
            <a:miter lim="800000"/>
            <a:headEnd/>
            <a:tailEnd/>
          </a:ln>
        </p:spPr>
      </p:pic>
      <p:pic>
        <p:nvPicPr>
          <p:cNvPr id="214020" name="Picture 5"/>
          <p:cNvPicPr>
            <a:picLocks noChangeAspect="1" noChangeArrowheads="1"/>
          </p:cNvPicPr>
          <p:nvPr/>
        </p:nvPicPr>
        <p:blipFill>
          <a:blip r:embed="rId4" cstate="print"/>
          <a:srcRect/>
          <a:stretch>
            <a:fillRect/>
          </a:stretch>
        </p:blipFill>
        <p:spPr bwMode="auto">
          <a:xfrm>
            <a:off x="7179623" y="4544498"/>
            <a:ext cx="523875" cy="377825"/>
          </a:xfrm>
          <a:prstGeom prst="rect">
            <a:avLst/>
          </a:prstGeom>
          <a:noFill/>
          <a:ln w="12700" algn="ctr">
            <a:noFill/>
            <a:miter lim="800000"/>
            <a:headEnd/>
            <a:tailEnd/>
          </a:ln>
        </p:spPr>
      </p:pic>
    </p:spTree>
  </p:cSld>
  <p:clrMapOvr>
    <a:masterClrMapping/>
  </p:clrMapOvr>
  <p:transition>
    <p:fad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382000" cy="979488"/>
          </a:xfrm>
        </p:spPr>
        <p:txBody>
          <a:bodyPr>
            <a:normAutofit fontScale="90000"/>
          </a:bodyPr>
          <a:lstStyle/>
          <a:p>
            <a:pPr>
              <a:defRPr/>
            </a:pPr>
            <a:r>
              <a:rPr lang="en-US" sz="5300" dirty="0" smtClean="0"/>
              <a:t>An </a:t>
            </a:r>
            <a:r>
              <a:rPr lang="en-US" sz="5300" dirty="0" err="1" smtClean="0"/>
              <a:t>AutoTriage</a:t>
            </a:r>
            <a:r>
              <a:rPr lang="en-US" sz="5300" dirty="0" smtClean="0"/>
              <a:t> Example (4) </a:t>
            </a:r>
            <a:r>
              <a:rPr lang="ru-RU" sz="3200" dirty="0" smtClean="0"/>
              <a:t/>
            </a:r>
            <a:br>
              <a:rPr lang="ru-RU" sz="3200" dirty="0" smtClean="0"/>
            </a:br>
            <a:r>
              <a:rPr lang="en-US" sz="3200" dirty="0" smtClean="0"/>
              <a:t>             </a:t>
            </a:r>
            <a:endParaRPr lang="en-US" sz="3200" dirty="0"/>
          </a:p>
        </p:txBody>
      </p:sp>
      <p:pic>
        <p:nvPicPr>
          <p:cNvPr id="215043" name="Picture 3" descr="hardware-create a logo submission.JPG"/>
          <p:cNvPicPr>
            <a:picLocks noChangeAspect="1"/>
          </p:cNvPicPr>
          <p:nvPr/>
        </p:nvPicPr>
        <p:blipFill>
          <a:blip r:embed="rId3" cstate="print"/>
          <a:srcRect/>
          <a:stretch>
            <a:fillRect/>
          </a:stretch>
        </p:blipFill>
        <p:spPr bwMode="auto">
          <a:xfrm>
            <a:off x="304800" y="914400"/>
            <a:ext cx="8610600" cy="5759532"/>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382000" cy="979488"/>
          </a:xfrm>
        </p:spPr>
        <p:txBody>
          <a:bodyPr>
            <a:normAutofit fontScale="90000"/>
          </a:bodyPr>
          <a:lstStyle/>
          <a:p>
            <a:pPr>
              <a:defRPr/>
            </a:pPr>
            <a:r>
              <a:rPr lang="en-US" sz="5300" dirty="0" smtClean="0"/>
              <a:t>An </a:t>
            </a:r>
            <a:r>
              <a:rPr lang="en-US" sz="5300" dirty="0" err="1" smtClean="0"/>
              <a:t>AutoTriage</a:t>
            </a:r>
            <a:r>
              <a:rPr lang="en-US" sz="5300" dirty="0" smtClean="0"/>
              <a:t> Example (5) </a:t>
            </a:r>
            <a:r>
              <a:rPr lang="ru-RU" sz="3200" dirty="0" smtClean="0"/>
              <a:t/>
            </a:r>
            <a:br>
              <a:rPr lang="ru-RU" sz="3200" dirty="0" smtClean="0"/>
            </a:br>
            <a:r>
              <a:rPr lang="en-US" sz="3200" dirty="0" smtClean="0"/>
              <a:t>             </a:t>
            </a:r>
            <a:endParaRPr lang="en-US" sz="3200" dirty="0"/>
          </a:p>
        </p:txBody>
      </p:sp>
      <p:pic>
        <p:nvPicPr>
          <p:cNvPr id="216067" name="Picture 3" descr="hardware-create a logo submission.JPG"/>
          <p:cNvPicPr>
            <a:picLocks noChangeAspect="1"/>
          </p:cNvPicPr>
          <p:nvPr/>
        </p:nvPicPr>
        <p:blipFill>
          <a:blip r:embed="rId3" cstate="print"/>
          <a:srcRect/>
          <a:stretch>
            <a:fillRect/>
          </a:stretch>
        </p:blipFill>
        <p:spPr bwMode="auto">
          <a:xfrm>
            <a:off x="304800" y="914400"/>
            <a:ext cx="8610600" cy="5700156"/>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381000" y="184075"/>
            <a:ext cx="8763000" cy="979488"/>
          </a:xfrm>
        </p:spPr>
        <p:txBody>
          <a:bodyPr>
            <a:noAutofit/>
          </a:bodyPr>
          <a:lstStyle/>
          <a:p>
            <a:pPr>
              <a:defRPr/>
            </a:pPr>
            <a:r>
              <a:rPr lang="en-US" dirty="0" smtClean="0"/>
              <a:t>Filter and</a:t>
            </a:r>
            <a:r>
              <a:rPr lang="ru-RU" dirty="0" smtClean="0"/>
              <a:t> </a:t>
            </a:r>
            <a:r>
              <a:rPr lang="en-US" dirty="0" err="1" smtClean="0"/>
              <a:t>AutoTriage</a:t>
            </a:r>
            <a:r>
              <a:rPr lang="en-US" dirty="0" smtClean="0"/>
              <a:t> Descriptions: Notes</a:t>
            </a:r>
            <a:endParaRPr lang="en-US" dirty="0"/>
          </a:p>
        </p:txBody>
      </p:sp>
      <p:sp>
        <p:nvSpPr>
          <p:cNvPr id="37891" name="Text Placeholder 2"/>
          <p:cNvSpPr>
            <a:spLocks noGrp="1"/>
          </p:cNvSpPr>
          <p:nvPr>
            <p:ph type="body" idx="1"/>
          </p:nvPr>
        </p:nvSpPr>
        <p:spPr>
          <a:xfrm>
            <a:off x="304800" y="1472541"/>
            <a:ext cx="8763000" cy="3274743"/>
          </a:xfrm>
        </p:spPr>
        <p:txBody>
          <a:bodyPr/>
          <a:lstStyle/>
          <a:p>
            <a:pPr>
              <a:defRPr/>
            </a:pPr>
            <a:r>
              <a:rPr lang="en-US" sz="2800" dirty="0" smtClean="0">
                <a:effectLst>
                  <a:outerShdw blurRad="38100" dist="38100" dir="2700000" algn="tl">
                    <a:srgbClr val="000000">
                      <a:alpha val="43137"/>
                    </a:srgbClr>
                  </a:outerShdw>
                </a:effectLst>
              </a:rPr>
              <a:t>The Winqual Web site should not and cannot be used to determine whether filters apply to your test results</a:t>
            </a:r>
          </a:p>
          <a:p>
            <a:pPr>
              <a:defRPr/>
            </a:pPr>
            <a:r>
              <a:rPr lang="en-US" sz="2800" dirty="0" smtClean="0">
                <a:effectLst>
                  <a:outerShdw blurRad="38100" dist="38100" dir="2700000" algn="tl">
                    <a:srgbClr val="000000">
                      <a:alpha val="43137"/>
                    </a:srgbClr>
                  </a:outerShdw>
                </a:effectLst>
              </a:rPr>
              <a:t>The information that is present here cannot be used in the logo submission readme or on submission failure to change the status of a failing submission </a:t>
            </a:r>
          </a:p>
          <a:p>
            <a:pPr>
              <a:defRPr/>
            </a:pPr>
            <a:r>
              <a:rPr lang="en-US" sz="2800" dirty="0" smtClean="0">
                <a:effectLst>
                  <a:outerShdw blurRad="38100" dist="38100" dir="2700000" algn="tl">
                    <a:srgbClr val="000000">
                      <a:alpha val="43137"/>
                    </a:srgbClr>
                  </a:outerShdw>
                </a:effectLst>
              </a:rPr>
              <a:t>To apply an</a:t>
            </a:r>
            <a:r>
              <a:rPr lang="ru-RU" sz="2800" dirty="0" smtClean="0">
                <a:effectLst>
                  <a:outerShdw blurRad="38100" dist="38100" dir="2700000" algn="tl">
                    <a:srgbClr val="000000">
                      <a:alpha val="43137"/>
                    </a:srgbClr>
                  </a:outerShdw>
                </a:effectLst>
              </a:rPr>
              <a:t> </a:t>
            </a:r>
            <a:r>
              <a:rPr lang="en-US" sz="2800" dirty="0" err="1" smtClean="0">
                <a:effectLst>
                  <a:outerShdw blurRad="38100" dist="38100" dir="2700000" algn="tl">
                    <a:srgbClr val="000000">
                      <a:alpha val="43137"/>
                    </a:srgbClr>
                  </a:outerShdw>
                </a:effectLst>
              </a:rPr>
              <a:t>AutoTriage</a:t>
            </a:r>
            <a:r>
              <a:rPr lang="en-US" sz="2800" dirty="0" smtClean="0">
                <a:effectLst>
                  <a:outerShdw blurRad="38100" dist="38100" dir="2700000" algn="tl">
                    <a:srgbClr val="000000">
                      <a:alpha val="43137"/>
                    </a:srgbClr>
                  </a:outerShdw>
                </a:effectLst>
              </a:rPr>
              <a:t> to your submission you must follow the resolution description guidelines</a:t>
            </a:r>
            <a:endParaRPr lang="ru-RU" sz="2800" dirty="0" smtClean="0">
              <a:effectLst>
                <a:outerShdw blurRad="38100" dist="38100" dir="2700000" algn="tl">
                  <a:srgbClr val="000000">
                    <a:alpha val="43137"/>
                  </a:srgbClr>
                </a:outerShdw>
              </a:effectLst>
            </a:endParaRPr>
          </a:p>
        </p:txBody>
      </p:sp>
    </p:spTree>
  </p:cSld>
  <p:clrMapOvr>
    <a:masterClrMapping/>
  </p:clrMapOvr>
  <p:transition>
    <p:fad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srcRect/>
          <a:stretch>
            <a:fillRect/>
          </a:stretch>
        </p:blipFill>
        <p:spPr bwMode="auto">
          <a:xfrm>
            <a:off x="142504" y="1175656"/>
            <a:ext cx="8811491" cy="5533901"/>
          </a:xfrm>
          <a:prstGeom prst="rect">
            <a:avLst/>
          </a:prstGeom>
          <a:noFill/>
          <a:ln w="9525">
            <a:noFill/>
            <a:miter lim="800000"/>
            <a:headEnd/>
            <a:tailEnd/>
          </a:ln>
        </p:spPr>
      </p:pic>
      <p:sp>
        <p:nvSpPr>
          <p:cNvPr id="2" name="Title 1"/>
          <p:cNvSpPr>
            <a:spLocks noGrp="1"/>
          </p:cNvSpPr>
          <p:nvPr>
            <p:ph type="title"/>
          </p:nvPr>
        </p:nvSpPr>
        <p:spPr>
          <a:xfrm>
            <a:off x="380999" y="35625"/>
            <a:ext cx="8763001" cy="979488"/>
          </a:xfrm>
        </p:spPr>
        <p:txBody>
          <a:bodyPr>
            <a:normAutofit fontScale="90000"/>
          </a:bodyPr>
          <a:lstStyle/>
          <a:p>
            <a:pPr>
              <a:defRPr/>
            </a:pPr>
            <a:r>
              <a:rPr lang="en-US" sz="5300" dirty="0" smtClean="0"/>
              <a:t>Filter Updates</a:t>
            </a:r>
            <a:r>
              <a:rPr lang="ru-RU" sz="5300" dirty="0" smtClean="0"/>
              <a:t> </a:t>
            </a:r>
            <a:r>
              <a:rPr lang="en-US" sz="5300" dirty="0" smtClean="0"/>
              <a:t>on</a:t>
            </a:r>
            <a:r>
              <a:rPr lang="ru-RU" sz="5300" dirty="0" smtClean="0"/>
              <a:t> </a:t>
            </a:r>
            <a:r>
              <a:rPr lang="en-US" sz="5300" dirty="0" smtClean="0"/>
              <a:t/>
            </a:r>
            <a:br>
              <a:rPr lang="en-US" sz="5300" dirty="0" smtClean="0"/>
            </a:br>
            <a:r>
              <a:rPr lang="en-US" sz="3200" dirty="0" smtClean="0">
                <a:effectLst>
                  <a:outerShdw blurRad="38100" dist="38100" dir="2700000" algn="tl">
                    <a:srgbClr val="000000">
                      <a:alpha val="43137"/>
                    </a:srgbClr>
                  </a:outerShdw>
                </a:effectLst>
                <a:hlinkClick r:id="rId4"/>
              </a:rPr>
              <a:t>http://winqual.microsoft.com</a:t>
            </a:r>
            <a:r>
              <a:rPr lang="ru-RU" sz="3200" dirty="0" smtClean="0"/>
              <a:t> </a:t>
            </a:r>
            <a:r>
              <a:rPr lang="en-US" sz="3200" dirty="0" smtClean="0"/>
              <a:t>              </a:t>
            </a:r>
            <a:endParaRPr lang="en-US" sz="3200" dirty="0"/>
          </a:p>
        </p:txBody>
      </p:sp>
      <p:pic>
        <p:nvPicPr>
          <p:cNvPr id="218116" name="Picture 2"/>
          <p:cNvPicPr>
            <a:picLocks noChangeAspect="1" noChangeArrowheads="1"/>
          </p:cNvPicPr>
          <p:nvPr/>
        </p:nvPicPr>
        <p:blipFill>
          <a:blip r:embed="rId5" cstate="print"/>
          <a:srcRect/>
          <a:stretch>
            <a:fillRect/>
          </a:stretch>
        </p:blipFill>
        <p:spPr bwMode="auto">
          <a:xfrm>
            <a:off x="7173686" y="5421085"/>
            <a:ext cx="523875" cy="377825"/>
          </a:xfrm>
          <a:prstGeom prst="rect">
            <a:avLst/>
          </a:prstGeom>
          <a:noFill/>
          <a:ln w="12700" algn="ctr">
            <a:noFill/>
            <a:miter lim="800000"/>
            <a:headEnd/>
            <a:tailEnd/>
          </a:ln>
        </p:spPr>
      </p:pic>
      <p:sp>
        <p:nvSpPr>
          <p:cNvPr id="6" name="Oval 5"/>
          <p:cNvSpPr/>
          <p:nvPr/>
        </p:nvSpPr>
        <p:spPr bwMode="auto">
          <a:xfrm>
            <a:off x="7897091" y="5379522"/>
            <a:ext cx="950026" cy="451262"/>
          </a:xfrm>
          <a:prstGeom prst="ellipse">
            <a:avLst/>
          </a:prstGeom>
          <a:noFill/>
          <a:ln w="28575">
            <a:solidFill>
              <a:srgbClr val="FF0000"/>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Tree>
  </p:cSld>
  <p:clrMapOvr>
    <a:masterClrMapping/>
  </p:clrMapOvr>
  <p:transition>
    <p:fade/>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Rectangle 2"/>
          <p:cNvSpPr>
            <a:spLocks noGrp="1" noChangeArrowheads="1"/>
          </p:cNvSpPr>
          <p:nvPr>
            <p:ph type="title"/>
          </p:nvPr>
        </p:nvSpPr>
        <p:spPr>
          <a:xfrm>
            <a:off x="381000" y="228600"/>
            <a:ext cx="8763000" cy="979488"/>
          </a:xfrm>
        </p:spPr>
        <p:txBody>
          <a:bodyPr>
            <a:normAutofit fontScale="90000"/>
          </a:bodyPr>
          <a:lstStyle/>
          <a:p>
            <a:pPr>
              <a:defRPr/>
            </a:pPr>
            <a:r>
              <a:rPr lang="en-US" sz="5300" dirty="0" smtClean="0">
                <a:latin typeface="Arial" pitchFamily="34" charset="0"/>
                <a:cs typeface="Arial" pitchFamily="34" charset="0"/>
              </a:rPr>
              <a:t>High Level Filtering Process</a:t>
            </a:r>
            <a:r>
              <a:rPr lang="ru-RU" sz="3200" dirty="0" smtClean="0">
                <a:latin typeface="Arial" pitchFamily="34" charset="0"/>
                <a:cs typeface="Arial" pitchFamily="34" charset="0"/>
              </a:rPr>
              <a:t/>
            </a:r>
            <a:br>
              <a:rPr lang="ru-RU" sz="3200" dirty="0" smtClean="0">
                <a:latin typeface="Arial" pitchFamily="34" charset="0"/>
                <a:cs typeface="Arial" pitchFamily="34" charset="0"/>
              </a:rPr>
            </a:br>
            <a:endParaRPr lang="en-US" sz="3200" dirty="0">
              <a:latin typeface="Arial" pitchFamily="34" charset="0"/>
              <a:cs typeface="Arial" pitchFamily="34" charset="0"/>
            </a:endParaRPr>
          </a:p>
        </p:txBody>
      </p:sp>
      <p:pic>
        <p:nvPicPr>
          <p:cNvPr id="220163" name="Picture 8" descr="j0396572"/>
          <p:cNvPicPr>
            <a:picLocks noChangeAspect="1" noChangeArrowheads="1"/>
          </p:cNvPicPr>
          <p:nvPr/>
        </p:nvPicPr>
        <p:blipFill>
          <a:blip r:embed="rId4" cstate="print"/>
          <a:srcRect/>
          <a:stretch>
            <a:fillRect/>
          </a:stretch>
        </p:blipFill>
        <p:spPr bwMode="auto">
          <a:xfrm>
            <a:off x="2349500" y="1123950"/>
            <a:ext cx="1981200" cy="2109788"/>
          </a:xfrm>
          <a:prstGeom prst="rect">
            <a:avLst/>
          </a:prstGeom>
          <a:noFill/>
          <a:ln w="9525">
            <a:noFill/>
            <a:miter lim="800000"/>
            <a:headEnd/>
            <a:tailEnd/>
          </a:ln>
        </p:spPr>
      </p:pic>
      <p:sp>
        <p:nvSpPr>
          <p:cNvPr id="300041" name="Oval 9"/>
          <p:cNvSpPr>
            <a:spLocks noChangeArrowheads="1"/>
          </p:cNvSpPr>
          <p:nvPr/>
        </p:nvSpPr>
        <p:spPr bwMode="auto">
          <a:xfrm>
            <a:off x="2874963" y="2284413"/>
            <a:ext cx="635000" cy="566737"/>
          </a:xfrm>
          <a:prstGeom prst="ellipse">
            <a:avLst/>
          </a:prstGeom>
          <a:noFill/>
          <a:ln w="76200">
            <a:solidFill>
              <a:srgbClr val="FF0000"/>
            </a:solidFill>
            <a:round/>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300042" name="Line 10"/>
          <p:cNvSpPr>
            <a:spLocks noChangeShapeType="1"/>
          </p:cNvSpPr>
          <p:nvPr/>
        </p:nvSpPr>
        <p:spPr bwMode="auto">
          <a:xfrm flipH="1">
            <a:off x="3000375" y="2413000"/>
            <a:ext cx="401638" cy="352425"/>
          </a:xfrm>
          <a:prstGeom prst="line">
            <a:avLst/>
          </a:prstGeom>
          <a:noFill/>
          <a:ln w="76200">
            <a:solidFill>
              <a:srgbClr val="FF0000"/>
            </a:solidFill>
            <a:round/>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pic>
        <p:nvPicPr>
          <p:cNvPr id="220166" name="Picture 13" descr="j0290216"/>
          <p:cNvPicPr>
            <a:picLocks noChangeAspect="1" noChangeArrowheads="1"/>
          </p:cNvPicPr>
          <p:nvPr/>
        </p:nvPicPr>
        <p:blipFill>
          <a:blip r:embed="rId5" cstate="print"/>
          <a:srcRect/>
          <a:stretch>
            <a:fillRect/>
          </a:stretch>
        </p:blipFill>
        <p:spPr bwMode="auto">
          <a:xfrm>
            <a:off x="3925888" y="2378075"/>
            <a:ext cx="1887537" cy="2038350"/>
          </a:xfrm>
          <a:prstGeom prst="rect">
            <a:avLst/>
          </a:prstGeom>
          <a:noFill/>
          <a:ln w="9525">
            <a:noFill/>
            <a:miter lim="800000"/>
            <a:headEnd/>
            <a:tailEnd/>
          </a:ln>
        </p:spPr>
      </p:pic>
      <p:pic>
        <p:nvPicPr>
          <p:cNvPr id="220167" name="Picture 14" descr="j0396572"/>
          <p:cNvPicPr>
            <a:picLocks noChangeAspect="1" noChangeArrowheads="1"/>
          </p:cNvPicPr>
          <p:nvPr/>
        </p:nvPicPr>
        <p:blipFill>
          <a:blip r:embed="rId4" cstate="print"/>
          <a:srcRect/>
          <a:stretch>
            <a:fillRect/>
          </a:stretch>
        </p:blipFill>
        <p:spPr bwMode="auto">
          <a:xfrm>
            <a:off x="5775325" y="3521075"/>
            <a:ext cx="2009775" cy="2139950"/>
          </a:xfrm>
          <a:prstGeom prst="rect">
            <a:avLst/>
          </a:prstGeom>
          <a:noFill/>
          <a:ln w="9525">
            <a:noFill/>
            <a:miter lim="800000"/>
            <a:headEnd/>
            <a:tailEnd/>
          </a:ln>
        </p:spPr>
      </p:pic>
      <p:pic>
        <p:nvPicPr>
          <p:cNvPr id="220168" name="Picture 16" descr="MCj04039650000[1]"/>
          <p:cNvPicPr>
            <a:picLocks noChangeAspect="1" noChangeArrowheads="1"/>
          </p:cNvPicPr>
          <p:nvPr/>
        </p:nvPicPr>
        <p:blipFill>
          <a:blip r:embed="rId6" cstate="print"/>
          <a:srcRect/>
          <a:stretch>
            <a:fillRect/>
          </a:stretch>
        </p:blipFill>
        <p:spPr bwMode="auto">
          <a:xfrm>
            <a:off x="6897688" y="4414838"/>
            <a:ext cx="974725" cy="976312"/>
          </a:xfrm>
          <a:prstGeom prst="rect">
            <a:avLst/>
          </a:prstGeom>
          <a:noFill/>
          <a:ln w="9525">
            <a:noFill/>
            <a:miter lim="800000"/>
            <a:headEnd/>
            <a:tailEnd/>
          </a:ln>
        </p:spPr>
      </p:pic>
      <p:sp>
        <p:nvSpPr>
          <p:cNvPr id="300049" name="Line 17"/>
          <p:cNvSpPr>
            <a:spLocks noChangeShapeType="1"/>
          </p:cNvSpPr>
          <p:nvPr/>
        </p:nvSpPr>
        <p:spPr bwMode="auto">
          <a:xfrm>
            <a:off x="3857625" y="2679700"/>
            <a:ext cx="630238" cy="542925"/>
          </a:xfrm>
          <a:prstGeom prst="line">
            <a:avLst/>
          </a:prstGeom>
          <a:noFill/>
          <a:ln w="114300">
            <a:solidFill>
              <a:schemeClr val="accent2"/>
            </a:solidFill>
            <a:round/>
            <a:headEnd/>
            <a:tailEnd type="triangle" w="lg" len="lg"/>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300053" name="AutoShape 21"/>
          <p:cNvSpPr>
            <a:spLocks noChangeArrowheads="1"/>
          </p:cNvSpPr>
          <p:nvPr/>
        </p:nvSpPr>
        <p:spPr bwMode="auto">
          <a:xfrm>
            <a:off x="504825" y="1362075"/>
            <a:ext cx="1708150" cy="1023938"/>
          </a:xfrm>
          <a:prstGeom prst="wedgeRoundRectCallout">
            <a:avLst>
              <a:gd name="adj1" fmla="val 73606"/>
              <a:gd name="adj2" fmla="val 80231"/>
              <a:gd name="adj3" fmla="val 16667"/>
            </a:avLst>
          </a:prstGeom>
          <a:noFill/>
          <a:ln w="38100">
            <a:solidFill>
              <a:schemeClr val="accent1"/>
            </a:solidFill>
            <a:miter lim="800000"/>
            <a:headEnd/>
            <a:tailEnd/>
          </a:ln>
          <a:effectLst/>
        </p:spPr>
        <p:txBody>
          <a:bodyPr anchor="ctr"/>
          <a:lstStyle/>
          <a:p>
            <a:pPr>
              <a:defRPr/>
            </a:pPr>
            <a:r>
              <a:rPr lang="en-US" dirty="0">
                <a:solidFill>
                  <a:srgbClr val="FFFFFF"/>
                </a:solidFill>
                <a:effectLst>
                  <a:outerShdw blurRad="38100" dist="38100" dir="2700000" algn="tl">
                    <a:srgbClr val="000000"/>
                  </a:outerShdw>
                </a:effectLst>
                <a:latin typeface="Arial" pitchFamily="34" charset="0"/>
                <a:cs typeface="Arial" pitchFamily="34" charset="0"/>
              </a:rPr>
              <a:t>Log with failures</a:t>
            </a:r>
          </a:p>
        </p:txBody>
      </p:sp>
      <p:sp>
        <p:nvSpPr>
          <p:cNvPr id="300054" name="AutoShape 22"/>
          <p:cNvSpPr>
            <a:spLocks noChangeArrowheads="1"/>
          </p:cNvSpPr>
          <p:nvPr/>
        </p:nvSpPr>
        <p:spPr bwMode="auto">
          <a:xfrm>
            <a:off x="1397000" y="4227513"/>
            <a:ext cx="1708150" cy="1023937"/>
          </a:xfrm>
          <a:prstGeom prst="wedgeRoundRectCallout">
            <a:avLst>
              <a:gd name="adj1" fmla="val 108366"/>
              <a:gd name="adj2" fmla="val -75583"/>
              <a:gd name="adj3" fmla="val 16667"/>
            </a:avLst>
          </a:prstGeom>
          <a:noFill/>
          <a:ln w="38100">
            <a:solidFill>
              <a:schemeClr val="accent1"/>
            </a:solidFill>
            <a:miter lim="800000"/>
            <a:headEnd/>
            <a:tailEnd/>
          </a:ln>
          <a:effectLst/>
        </p:spPr>
        <p:txBody>
          <a:bodyPr anchor="ctr"/>
          <a:lstStyle/>
          <a:p>
            <a:pPr>
              <a:defRPr/>
            </a:pPr>
            <a:r>
              <a:rPr lang="en-US" dirty="0">
                <a:solidFill>
                  <a:srgbClr val="FFFFFF"/>
                </a:solidFill>
                <a:effectLst>
                  <a:outerShdw blurRad="38100" dist="38100" dir="2700000" algn="tl">
                    <a:srgbClr val="000000"/>
                  </a:outerShdw>
                </a:effectLst>
                <a:latin typeface="Arial" pitchFamily="34" charset="0"/>
                <a:cs typeface="Arial" pitchFamily="34" charset="0"/>
              </a:rPr>
              <a:t>Goes through filters </a:t>
            </a:r>
          </a:p>
        </p:txBody>
      </p:sp>
      <p:sp>
        <p:nvSpPr>
          <p:cNvPr id="300055" name="AutoShape 23"/>
          <p:cNvSpPr>
            <a:spLocks noChangeArrowheads="1"/>
          </p:cNvSpPr>
          <p:nvPr/>
        </p:nvSpPr>
        <p:spPr bwMode="auto">
          <a:xfrm>
            <a:off x="6699250" y="1430338"/>
            <a:ext cx="2139950" cy="1122362"/>
          </a:xfrm>
          <a:prstGeom prst="wedgeRoundRectCallout">
            <a:avLst>
              <a:gd name="adj1" fmla="val 2588"/>
              <a:gd name="adj2" fmla="val 208273"/>
              <a:gd name="adj3" fmla="val 16667"/>
            </a:avLst>
          </a:prstGeom>
          <a:noFill/>
          <a:ln w="38100">
            <a:solidFill>
              <a:schemeClr val="accent1"/>
            </a:solidFill>
            <a:miter lim="800000"/>
            <a:headEnd/>
            <a:tailEnd/>
          </a:ln>
          <a:effectLst/>
        </p:spPr>
        <p:txBody>
          <a:bodyPr anchor="ctr"/>
          <a:lstStyle/>
          <a:p>
            <a:pPr>
              <a:defRPr/>
            </a:pPr>
            <a:r>
              <a:rPr lang="en-US" dirty="0">
                <a:solidFill>
                  <a:srgbClr val="FFFFFF"/>
                </a:solidFill>
                <a:effectLst>
                  <a:outerShdw blurRad="38100" dist="38100" dir="2700000" algn="tl">
                    <a:srgbClr val="000000"/>
                  </a:outerShdw>
                </a:effectLst>
                <a:latin typeface="Arial" pitchFamily="34" charset="0"/>
                <a:cs typeface="Arial" pitchFamily="34" charset="0"/>
              </a:rPr>
              <a:t>Problem is resolved automatically</a:t>
            </a:r>
          </a:p>
        </p:txBody>
      </p:sp>
    </p:spTree>
    <p:custDataLst>
      <p:tags r:id="rId1"/>
    </p:custDataLst>
  </p:cSld>
  <p:clrMapOvr>
    <a:masterClrMapping/>
  </p:clrMapOvr>
  <p:transition>
    <p:fad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382000" cy="979488"/>
          </a:xfrm>
        </p:spPr>
        <p:txBody>
          <a:bodyPr>
            <a:normAutofit fontScale="90000"/>
          </a:bodyPr>
          <a:lstStyle/>
          <a:p>
            <a:pPr>
              <a:defRPr/>
            </a:pPr>
            <a:r>
              <a:rPr lang="en-US" sz="5300" dirty="0" smtClean="0"/>
              <a:t>Applying Filters: Best Practices</a:t>
            </a:r>
            <a:r>
              <a:rPr lang="en-US" sz="3200" dirty="0" smtClean="0"/>
              <a:t/>
            </a:r>
            <a:br>
              <a:rPr lang="en-US" sz="3200" dirty="0" smtClean="0"/>
            </a:br>
            <a:endParaRPr lang="en-US" sz="3200" dirty="0"/>
          </a:p>
        </p:txBody>
      </p:sp>
      <p:sp>
        <p:nvSpPr>
          <p:cNvPr id="4" name="Text Placeholder 2"/>
          <p:cNvSpPr txBox="1">
            <a:spLocks/>
          </p:cNvSpPr>
          <p:nvPr/>
        </p:nvSpPr>
        <p:spPr bwMode="auto">
          <a:xfrm>
            <a:off x="381000" y="1219200"/>
            <a:ext cx="8410575" cy="3065455"/>
          </a:xfrm>
          <a:prstGeom prst="rect">
            <a:avLst/>
          </a:prstGeom>
          <a:noFill/>
          <a:ln w="9525">
            <a:noFill/>
            <a:miter lim="800000"/>
            <a:headEnd/>
            <a:tailEnd/>
          </a:ln>
        </p:spPr>
        <p:txBody>
          <a:bodyPr wrap="square">
            <a:spAutoFit/>
          </a:bodyPr>
          <a:lstStyle/>
          <a:p>
            <a:pPr marL="342900" indent="-342900" algn="l" defTabSz="-13873163" eaLnBrk="0" hangingPunct="0">
              <a:lnSpc>
                <a:spcPct val="90000"/>
              </a:lnSpc>
              <a:spcBef>
                <a:spcPct val="30000"/>
              </a:spcBef>
              <a:buClr>
                <a:schemeClr val="tx2"/>
              </a:buClr>
              <a:buFont typeface="Wingdings 2" pitchFamily="18" charset="2"/>
              <a:buBlip>
                <a:blip r:embed="rId3"/>
              </a:buBlip>
              <a:defRPr/>
            </a:pPr>
            <a:r>
              <a:rPr lang="en-US" sz="2800" b="0" dirty="0">
                <a:solidFill>
                  <a:srgbClr val="FFFFFF"/>
                </a:solidFill>
                <a:effectLst>
                  <a:outerShdw blurRad="38100" dist="38100" dir="2700000" algn="tl">
                    <a:srgbClr val="000000">
                      <a:alpha val="43137"/>
                    </a:srgbClr>
                  </a:outerShdw>
                </a:effectLst>
                <a:latin typeface="Arial" pitchFamily="34" charset="0"/>
                <a:cs typeface="Arial" pitchFamily="34" charset="0"/>
              </a:rPr>
              <a:t>Download and install filter updates frequently </a:t>
            </a:r>
            <a:r>
              <a:rPr lang="en-US" sz="2800" b="0" dirty="0" smtClean="0">
                <a:solidFill>
                  <a:srgbClr val="FFFFFF"/>
                </a:solidFill>
                <a:effectLst>
                  <a:outerShdw blurRad="38100" dist="38100" dir="2700000" algn="tl">
                    <a:srgbClr val="000000">
                      <a:alpha val="43137"/>
                    </a:srgbClr>
                  </a:outerShdw>
                </a:effectLst>
                <a:latin typeface="Arial" pitchFamily="34" charset="0"/>
                <a:cs typeface="Arial" pitchFamily="34" charset="0"/>
              </a:rPr>
              <a:t>(for example, </a:t>
            </a:r>
            <a:r>
              <a:rPr lang="en-US" sz="2800" b="0" dirty="0">
                <a:solidFill>
                  <a:srgbClr val="FFFFFF"/>
                </a:solidFill>
                <a:effectLst>
                  <a:outerShdw blurRad="38100" dist="38100" dir="2700000" algn="tl">
                    <a:srgbClr val="000000">
                      <a:alpha val="43137"/>
                    </a:srgbClr>
                  </a:outerShdw>
                </a:effectLst>
                <a:latin typeface="Arial" pitchFamily="34" charset="0"/>
                <a:cs typeface="Arial" pitchFamily="34" charset="0"/>
              </a:rPr>
              <a:t>once a week)</a:t>
            </a:r>
            <a:endParaRPr lang="ru-RU" sz="2800" b="0" kern="0" dirty="0">
              <a:solidFill>
                <a:srgbClr val="FFFFFF"/>
              </a:solidFill>
              <a:effectLst>
                <a:outerShdw blurRad="38100" dist="38100" dir="2700000" algn="tl">
                  <a:srgbClr val="000000">
                    <a:alpha val="43137"/>
                  </a:srgbClr>
                </a:outerShdw>
              </a:effectLst>
              <a:latin typeface="Arial" pitchFamily="34" charset="0"/>
              <a:cs typeface="Arial" pitchFamily="34" charset="0"/>
            </a:endParaRPr>
          </a:p>
          <a:p>
            <a:pPr marL="342900" lvl="1" indent="-342900" algn="l" defTabSz="-13873163" eaLnBrk="0" hangingPunct="0">
              <a:lnSpc>
                <a:spcPct val="90000"/>
              </a:lnSpc>
              <a:spcBef>
                <a:spcPct val="30000"/>
              </a:spcBef>
              <a:buClr>
                <a:schemeClr val="tx2"/>
              </a:buClr>
              <a:buFontTx/>
              <a:buBlip>
                <a:blip r:embed="rId3"/>
              </a:buBlip>
              <a:defRPr/>
            </a:pPr>
            <a:r>
              <a:rPr lang="en-US" sz="2800" b="0" kern="0" dirty="0">
                <a:solidFill>
                  <a:srgbClr val="FFFFFF"/>
                </a:solidFill>
                <a:effectLst>
                  <a:outerShdw blurRad="38100" dist="38100" dir="2700000" algn="tl">
                    <a:srgbClr val="000000">
                      <a:alpha val="43137"/>
                    </a:srgbClr>
                  </a:outerShdw>
                </a:effectLst>
                <a:latin typeface="Arial" pitchFamily="34" charset="0"/>
                <a:cs typeface="Arial" pitchFamily="34" charset="0"/>
              </a:rPr>
              <a:t>After a test </a:t>
            </a:r>
            <a:r>
              <a:rPr lang="en-US" sz="2800" b="0" kern="0" dirty="0" smtClean="0">
                <a:solidFill>
                  <a:srgbClr val="FFFFFF"/>
                </a:solidFill>
                <a:effectLst>
                  <a:outerShdw blurRad="38100" dist="38100" dir="2700000" algn="tl">
                    <a:srgbClr val="000000">
                      <a:alpha val="43137"/>
                    </a:srgbClr>
                  </a:outerShdw>
                </a:effectLst>
                <a:latin typeface="Arial" pitchFamily="34" charset="0"/>
                <a:cs typeface="Arial" pitchFamily="34" charset="0"/>
              </a:rPr>
              <a:t>ends, </a:t>
            </a:r>
            <a:r>
              <a:rPr lang="en-US" sz="2800" b="0" kern="0" dirty="0">
                <a:solidFill>
                  <a:srgbClr val="FFFFFF"/>
                </a:solidFill>
                <a:effectLst>
                  <a:outerShdw blurRad="38100" dist="38100" dir="2700000" algn="tl">
                    <a:srgbClr val="000000">
                      <a:alpha val="43137"/>
                    </a:srgbClr>
                  </a:outerShdw>
                </a:effectLst>
                <a:latin typeface="Arial" pitchFamily="34" charset="0"/>
                <a:cs typeface="Arial" pitchFamily="34" charset="0"/>
              </a:rPr>
              <a:t>apply the latest filter updates before reviewing the test result </a:t>
            </a:r>
            <a:endParaRPr lang="en-US" sz="2800" b="0" dirty="0">
              <a:solidFill>
                <a:srgbClr val="FFFFFF"/>
              </a:solidFill>
              <a:effectLst>
                <a:outerShdw blurRad="38100" dist="38100" dir="2700000" algn="tl">
                  <a:srgbClr val="000000">
                    <a:alpha val="43137"/>
                  </a:srgbClr>
                </a:outerShdw>
              </a:effectLst>
              <a:latin typeface="Arial" pitchFamily="34" charset="0"/>
              <a:cs typeface="Arial" pitchFamily="34" charset="0"/>
            </a:endParaRPr>
          </a:p>
          <a:p>
            <a:pPr marL="342900" lvl="1" indent="-342900" algn="l" defTabSz="-13873163" eaLnBrk="0" hangingPunct="0">
              <a:lnSpc>
                <a:spcPct val="90000"/>
              </a:lnSpc>
              <a:spcBef>
                <a:spcPct val="30000"/>
              </a:spcBef>
              <a:buClr>
                <a:schemeClr val="tx2"/>
              </a:buClr>
              <a:buFontTx/>
              <a:buBlip>
                <a:blip r:embed="rId3"/>
              </a:buBlip>
              <a:defRPr/>
            </a:pPr>
            <a:r>
              <a:rPr lang="en-US" sz="2800" b="0" dirty="0">
                <a:solidFill>
                  <a:srgbClr val="FFFFFF"/>
                </a:solidFill>
                <a:effectLst>
                  <a:outerShdw blurRad="38100" dist="38100" dir="2700000" algn="tl">
                    <a:srgbClr val="000000">
                      <a:alpha val="43137"/>
                    </a:srgbClr>
                  </a:outerShdw>
                </a:effectLst>
                <a:latin typeface="Arial" pitchFamily="34" charset="0"/>
                <a:cs typeface="Arial" pitchFamily="34" charset="0"/>
              </a:rPr>
              <a:t>Download, </a:t>
            </a:r>
            <a:r>
              <a:rPr lang="en-US" sz="2800" b="0" dirty="0" smtClean="0">
                <a:solidFill>
                  <a:srgbClr val="FFFFFF"/>
                </a:solidFill>
                <a:effectLst>
                  <a:outerShdw blurRad="38100" dist="38100" dir="2700000" algn="tl">
                    <a:srgbClr val="000000">
                      <a:alpha val="43137"/>
                    </a:srgbClr>
                  </a:outerShdw>
                </a:effectLst>
                <a:latin typeface="Arial" pitchFamily="34" charset="0"/>
                <a:cs typeface="Arial" pitchFamily="34" charset="0"/>
              </a:rPr>
              <a:t>install, </a:t>
            </a:r>
            <a:r>
              <a:rPr lang="en-US" sz="2800" b="0" dirty="0">
                <a:solidFill>
                  <a:srgbClr val="FFFFFF"/>
                </a:solidFill>
                <a:effectLst>
                  <a:outerShdw blurRad="38100" dist="38100" dir="2700000" algn="tl">
                    <a:srgbClr val="000000">
                      <a:alpha val="43137"/>
                    </a:srgbClr>
                  </a:outerShdw>
                </a:effectLst>
                <a:latin typeface="Arial" pitchFamily="34" charset="0"/>
                <a:cs typeface="Arial" pitchFamily="34" charset="0"/>
              </a:rPr>
              <a:t>and apply the latest filter updates prior to submitting your test results to Winqual </a:t>
            </a:r>
          </a:p>
        </p:txBody>
      </p:sp>
    </p:spTree>
  </p:cSld>
  <p:clrMapOvr>
    <a:masterClrMapping/>
  </p:clrMapOvr>
  <p:transition>
    <p:fade/>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effectLst>
                  <a:outerShdw blurRad="38100" dist="38100" dir="2700000" algn="tl">
                    <a:srgbClr val="000000">
                      <a:alpha val="43137"/>
                    </a:srgbClr>
                  </a:outerShdw>
                </a:effectLst>
                <a:latin typeface="Arial" pitchFamily="34" charset="0"/>
                <a:cs typeface="Arial" pitchFamily="34" charset="0"/>
              </a:rPr>
              <a:t>Troubleshooting Test Failures:</a:t>
            </a:r>
            <a:r>
              <a:rPr lang="ru-RU" dirty="0" smtClean="0">
                <a:effectLst>
                  <a:outerShdw blurRad="38100" dist="38100" dir="2700000" algn="tl">
                    <a:srgbClr val="000000">
                      <a:alpha val="43137"/>
                    </a:srgbClr>
                  </a:outerShdw>
                </a:effectLst>
                <a:latin typeface="Arial" pitchFamily="34" charset="0"/>
                <a:cs typeface="Arial" pitchFamily="34" charset="0"/>
              </a:rPr>
              <a:t> </a:t>
            </a:r>
            <a:r>
              <a:rPr lang="en-US" dirty="0" smtClean="0">
                <a:effectLst>
                  <a:outerShdw blurRad="38100" dist="38100" dir="2700000" algn="tl">
                    <a:srgbClr val="000000">
                      <a:alpha val="43137"/>
                    </a:srgbClr>
                  </a:outerShdw>
                </a:effectLst>
                <a:latin typeface="Arial" pitchFamily="34" charset="0"/>
                <a:cs typeface="Arial" pitchFamily="34" charset="0"/>
              </a:rPr>
              <a:t/>
            </a:r>
            <a:br>
              <a:rPr lang="en-US" dirty="0" smtClean="0">
                <a:effectLst>
                  <a:outerShdw blurRad="38100" dist="38100" dir="2700000" algn="tl">
                    <a:srgbClr val="000000">
                      <a:alpha val="43137"/>
                    </a:srgbClr>
                  </a:outerShdw>
                </a:effectLst>
                <a:latin typeface="Arial" pitchFamily="34" charset="0"/>
                <a:cs typeface="Arial" pitchFamily="34" charset="0"/>
              </a:rPr>
            </a:br>
            <a:r>
              <a:rPr lang="en-US" dirty="0" smtClean="0">
                <a:effectLst>
                  <a:outerShdw blurRad="38100" dist="38100" dir="2700000" algn="tl">
                    <a:srgbClr val="000000">
                      <a:alpha val="43137"/>
                    </a:srgbClr>
                  </a:outerShdw>
                </a:effectLst>
                <a:latin typeface="Arial" pitchFamily="34" charset="0"/>
                <a:cs typeface="Arial" pitchFamily="34" charset="0"/>
              </a:rPr>
              <a:t>Viewing and Understanding </a:t>
            </a:r>
            <a:br>
              <a:rPr lang="en-US" dirty="0" smtClean="0">
                <a:effectLst>
                  <a:outerShdw blurRad="38100" dist="38100" dir="2700000" algn="tl">
                    <a:srgbClr val="000000">
                      <a:alpha val="43137"/>
                    </a:srgbClr>
                  </a:outerShdw>
                </a:effectLst>
                <a:latin typeface="Arial" pitchFamily="34" charset="0"/>
                <a:cs typeface="Arial" pitchFamily="34" charset="0"/>
              </a:rPr>
            </a:br>
            <a:r>
              <a:rPr lang="en-US" dirty="0" smtClean="0">
                <a:effectLst>
                  <a:outerShdw blurRad="38100" dist="38100" dir="2700000" algn="tl">
                    <a:srgbClr val="000000">
                      <a:alpha val="43137"/>
                    </a:srgbClr>
                  </a:outerShdw>
                </a:effectLst>
                <a:latin typeface="Arial" pitchFamily="34" charset="0"/>
                <a:cs typeface="Arial" pitchFamily="34" charset="0"/>
              </a:rPr>
              <a:t>Test Logs</a:t>
            </a:r>
            <a:endParaRPr lang="en-US" dirty="0"/>
          </a:p>
        </p:txBody>
      </p:sp>
    </p:spTree>
  </p:cSld>
  <p:clrMapOvr>
    <a:masterClrMapping/>
  </p:clrMapOvr>
  <p:transition>
    <p:fade/>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979488"/>
          </a:xfrm>
        </p:spPr>
        <p:txBody>
          <a:bodyPr>
            <a:normAutofit fontScale="90000"/>
          </a:bodyPr>
          <a:lstStyle/>
          <a:p>
            <a:pPr>
              <a:defRPr/>
            </a:pPr>
            <a:r>
              <a:rPr lang="en-US" sz="5300" dirty="0" smtClean="0"/>
              <a:t>Tools for Reviewing Test Logs</a:t>
            </a:r>
            <a:r>
              <a:rPr lang="en-US" sz="3200" dirty="0" smtClean="0"/>
              <a:t/>
            </a:r>
            <a:br>
              <a:rPr lang="en-US" sz="3200" dirty="0" smtClean="0"/>
            </a:br>
            <a:endParaRPr lang="ru-RU" sz="3200" dirty="0"/>
          </a:p>
        </p:txBody>
      </p:sp>
      <p:sp>
        <p:nvSpPr>
          <p:cNvPr id="174083" name="Text Placeholder 2"/>
          <p:cNvSpPr>
            <a:spLocks noGrp="1"/>
          </p:cNvSpPr>
          <p:nvPr>
            <p:ph type="body" idx="1"/>
          </p:nvPr>
        </p:nvSpPr>
        <p:spPr>
          <a:xfrm>
            <a:off x="381000" y="1524000"/>
            <a:ext cx="8410575" cy="2843213"/>
          </a:xfrm>
        </p:spPr>
        <p:txBody>
          <a:bodyPr/>
          <a:lstStyle/>
          <a:p>
            <a:pPr marL="342900" lvl="1" indent="-342900">
              <a:defRPr/>
            </a:pPr>
            <a:r>
              <a:rPr lang="en-US" sz="2800" dirty="0" smtClean="0">
                <a:effectLst>
                  <a:outerShdw blurRad="38100" dist="38100" dir="2700000" algn="tl">
                    <a:srgbClr val="000000">
                      <a:alpha val="43137"/>
                    </a:srgbClr>
                  </a:outerShdw>
                </a:effectLst>
              </a:rPr>
              <a:t>DTM Studio</a:t>
            </a:r>
          </a:p>
          <a:p>
            <a:pPr marL="742950" lvl="2" indent="-342900">
              <a:defRPr/>
            </a:pPr>
            <a:r>
              <a:rPr lang="en-US" dirty="0" smtClean="0">
                <a:effectLst>
                  <a:outerShdw blurRad="38100" dist="38100" dir="2700000" algn="tl">
                    <a:srgbClr val="000000">
                      <a:alpha val="43137"/>
                    </a:srgbClr>
                  </a:outerShdw>
                </a:effectLst>
              </a:rPr>
              <a:t>Reviewing</a:t>
            </a:r>
            <a:r>
              <a:rPr lang="ru-RU" dirty="0" smtClean="0">
                <a:effectLst>
                  <a:outerShdw blurRad="38100" dist="38100" dir="2700000" algn="tl">
                    <a:srgbClr val="000000">
                      <a:alpha val="43137"/>
                    </a:srgbClr>
                  </a:outerShdw>
                </a:effectLst>
              </a:rPr>
              <a:t> *.</a:t>
            </a:r>
            <a:r>
              <a:rPr lang="en-US" dirty="0" err="1" smtClean="0">
                <a:effectLst>
                  <a:outerShdw blurRad="38100" dist="38100" dir="2700000" algn="tl">
                    <a:srgbClr val="000000">
                      <a:alpha val="43137"/>
                    </a:srgbClr>
                  </a:outerShdw>
                </a:effectLst>
              </a:rPr>
              <a:t>wtl</a:t>
            </a:r>
            <a:r>
              <a:rPr lang="en-US" dirty="0" smtClean="0">
                <a:effectLst>
                  <a:outerShdw blurRad="38100" dist="38100" dir="2700000" algn="tl">
                    <a:srgbClr val="000000">
                      <a:alpha val="43137"/>
                    </a:srgbClr>
                  </a:outerShdw>
                </a:effectLst>
              </a:rPr>
              <a:t> log files</a:t>
            </a:r>
          </a:p>
          <a:p>
            <a:pPr marL="742950" lvl="2" indent="-342900">
              <a:defRPr/>
            </a:pPr>
            <a:r>
              <a:rPr lang="en-US" dirty="0" smtClean="0">
                <a:effectLst>
                  <a:outerShdw blurRad="38100" dist="38100" dir="2700000" algn="tl">
                    <a:srgbClr val="000000">
                      <a:alpha val="43137"/>
                    </a:srgbClr>
                  </a:outerShdw>
                </a:effectLst>
              </a:rPr>
              <a:t>Reviewing </a:t>
            </a:r>
            <a:r>
              <a:rPr lang="ru-RU" dirty="0" smtClean="0">
                <a:effectLst>
                  <a:outerShdw blurRad="38100" dist="38100" dir="2700000" algn="tl">
                    <a:srgbClr val="000000">
                      <a:alpha val="43137"/>
                    </a:srgbClr>
                  </a:outerShdw>
                </a:effectLst>
              </a:rPr>
              <a:t>*.</a:t>
            </a:r>
            <a:r>
              <a:rPr lang="en-US" dirty="0" smtClean="0">
                <a:effectLst>
                  <a:outerShdw blurRad="38100" dist="38100" dir="2700000" algn="tl">
                    <a:srgbClr val="000000">
                      <a:alpha val="43137"/>
                    </a:srgbClr>
                  </a:outerShdw>
                </a:effectLst>
              </a:rPr>
              <a:t>xml log files</a:t>
            </a:r>
          </a:p>
          <a:p>
            <a:pPr marL="342900" lvl="1" indent="-342900">
              <a:defRPr/>
            </a:pPr>
            <a:r>
              <a:rPr lang="en-US" sz="2800" dirty="0" smtClean="0">
                <a:effectLst>
                  <a:outerShdw blurRad="38100" dist="38100" dir="2700000" algn="tl">
                    <a:srgbClr val="000000">
                      <a:alpha val="43137"/>
                    </a:srgbClr>
                  </a:outerShdw>
                </a:effectLst>
              </a:rPr>
              <a:t>DTM Log Viewer</a:t>
            </a:r>
          </a:p>
          <a:p>
            <a:pPr marL="742950" lvl="2" indent="-342900">
              <a:defRPr/>
            </a:pPr>
            <a:r>
              <a:rPr lang="en-US" dirty="0" smtClean="0">
                <a:effectLst>
                  <a:outerShdw blurRad="38100" dist="38100" dir="2700000" algn="tl">
                    <a:srgbClr val="000000">
                      <a:alpha val="43137"/>
                    </a:srgbClr>
                  </a:outerShdw>
                </a:effectLst>
              </a:rPr>
              <a:t>Reviewing</a:t>
            </a:r>
            <a:r>
              <a:rPr lang="ru-RU" dirty="0" smtClean="0">
                <a:effectLst>
                  <a:outerShdw blurRad="38100" dist="38100" dir="2700000" algn="tl">
                    <a:srgbClr val="000000">
                      <a:alpha val="43137"/>
                    </a:srgbClr>
                  </a:outerShdw>
                </a:effectLst>
              </a:rPr>
              <a:t> *.</a:t>
            </a:r>
            <a:r>
              <a:rPr lang="en-US" dirty="0" err="1" smtClean="0">
                <a:effectLst>
                  <a:outerShdw blurRad="38100" dist="38100" dir="2700000" algn="tl">
                    <a:srgbClr val="000000">
                      <a:alpha val="43137"/>
                    </a:srgbClr>
                  </a:outerShdw>
                </a:effectLst>
              </a:rPr>
              <a:t>wtl</a:t>
            </a:r>
            <a:r>
              <a:rPr lang="en-US" dirty="0" smtClean="0">
                <a:effectLst>
                  <a:outerShdw blurRad="38100" dist="38100" dir="2700000" algn="tl">
                    <a:srgbClr val="000000">
                      <a:alpha val="43137"/>
                    </a:srgbClr>
                  </a:outerShdw>
                </a:effectLst>
              </a:rPr>
              <a:t> log files</a:t>
            </a:r>
            <a:endParaRPr lang="ru-RU" dirty="0" smtClean="0">
              <a:effectLst>
                <a:outerShdw blurRad="38100" dist="38100" dir="2700000" algn="tl">
                  <a:srgbClr val="000000">
                    <a:alpha val="43137"/>
                  </a:srgbClr>
                </a:outerShdw>
              </a:effectLst>
            </a:endParaRPr>
          </a:p>
          <a:p>
            <a:pPr marL="742950" lvl="2" indent="-342900">
              <a:defRPr/>
            </a:pPr>
            <a:r>
              <a:rPr lang="en-US" dirty="0" smtClean="0">
                <a:effectLst>
                  <a:outerShdw blurRad="38100" dist="38100" dir="2700000" algn="tl">
                    <a:srgbClr val="000000">
                      <a:alpha val="43137"/>
                    </a:srgbClr>
                  </a:outerShdw>
                </a:effectLst>
              </a:rPr>
              <a:t>Reviewing</a:t>
            </a:r>
            <a:r>
              <a:rPr lang="ru-RU" dirty="0" smtClean="0">
                <a:effectLst>
                  <a:outerShdw blurRad="38100" dist="38100" dir="2700000" algn="tl">
                    <a:srgbClr val="000000">
                      <a:alpha val="43137"/>
                    </a:srgbClr>
                  </a:outerShdw>
                </a:effectLst>
              </a:rPr>
              <a:t> *.</a:t>
            </a:r>
            <a:r>
              <a:rPr lang="en-US" dirty="0" smtClean="0">
                <a:effectLst>
                  <a:outerShdw blurRad="38100" dist="38100" dir="2700000" algn="tl">
                    <a:srgbClr val="000000">
                      <a:alpha val="43137"/>
                    </a:srgbClr>
                  </a:outerShdw>
                </a:effectLst>
              </a:rPr>
              <a:t>xml log files</a:t>
            </a:r>
          </a:p>
          <a:p>
            <a:pPr marL="742950" lvl="2" indent="-342900">
              <a:defRPr/>
            </a:pPr>
            <a:r>
              <a:rPr lang="en-US" dirty="0" smtClean="0">
                <a:effectLst>
                  <a:outerShdw blurRad="38100" dist="38100" dir="2700000" algn="tl">
                    <a:srgbClr val="000000">
                      <a:alpha val="43137"/>
                    </a:srgbClr>
                  </a:outerShdw>
                </a:effectLst>
              </a:rPr>
              <a:t>Reviewing</a:t>
            </a:r>
            <a:r>
              <a:rPr lang="ru-RU" dirty="0" smtClean="0">
                <a:effectLst>
                  <a:outerShdw blurRad="38100" dist="38100" dir="2700000" algn="tl">
                    <a:srgbClr val="000000">
                      <a:alpha val="43137"/>
                    </a:srgbClr>
                  </a:outerShdw>
                </a:effectLst>
              </a:rPr>
              <a:t> </a:t>
            </a:r>
            <a:r>
              <a:rPr lang="en-US" dirty="0" smtClean="0">
                <a:effectLst>
                  <a:outerShdw blurRad="38100" dist="38100" dir="2700000" algn="tl">
                    <a:srgbClr val="000000">
                      <a:alpha val="43137"/>
                    </a:srgbClr>
                  </a:outerShdw>
                </a:effectLst>
              </a:rPr>
              <a:t>*.cpk log files</a:t>
            </a:r>
          </a:p>
        </p:txBody>
      </p:sp>
    </p:spTree>
  </p:cSld>
  <p:clrMapOvr>
    <a:masterClrMapping/>
  </p:clrMapOvr>
  <p:transition>
    <p:fade/>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8382000" cy="979488"/>
          </a:xfrm>
        </p:spPr>
        <p:txBody>
          <a:bodyPr>
            <a:normAutofit fontScale="90000"/>
          </a:bodyPr>
          <a:lstStyle/>
          <a:p>
            <a:pPr>
              <a:defRPr/>
            </a:pPr>
            <a:r>
              <a:rPr lang="en-US" sz="5300" dirty="0" smtClean="0"/>
              <a:t>A Test Failure Example</a:t>
            </a:r>
            <a:r>
              <a:rPr lang="en-US" sz="3200" dirty="0" smtClean="0"/>
              <a:t/>
            </a:r>
            <a:br>
              <a:rPr lang="en-US" sz="3200" dirty="0" smtClean="0"/>
            </a:br>
            <a:r>
              <a:rPr lang="en-US" sz="3200" dirty="0" smtClean="0"/>
              <a:t>                   </a:t>
            </a:r>
            <a:endParaRPr lang="en-US" sz="3200" dirty="0"/>
          </a:p>
        </p:txBody>
      </p:sp>
      <p:pic>
        <p:nvPicPr>
          <p:cNvPr id="78853" name="Picture 5"/>
          <p:cNvPicPr>
            <a:picLocks noChangeAspect="1" noChangeArrowheads="1"/>
          </p:cNvPicPr>
          <p:nvPr/>
        </p:nvPicPr>
        <p:blipFill>
          <a:blip r:embed="rId3" cstate="print"/>
          <a:srcRect/>
          <a:stretch>
            <a:fillRect/>
          </a:stretch>
        </p:blipFill>
        <p:spPr bwMode="auto">
          <a:xfrm>
            <a:off x="152401" y="762000"/>
            <a:ext cx="8839199" cy="5943600"/>
          </a:xfrm>
          <a:prstGeom prst="rect">
            <a:avLst/>
          </a:prstGeom>
          <a:noFill/>
          <a:ln w="9525">
            <a:noFill/>
            <a:miter lim="800000"/>
            <a:headEnd/>
            <a:tailEnd/>
          </a:ln>
        </p:spPr>
      </p:pic>
      <p:sp>
        <p:nvSpPr>
          <p:cNvPr id="4" name="Oval 3"/>
          <p:cNvSpPr/>
          <p:nvPr/>
        </p:nvSpPr>
        <p:spPr bwMode="auto">
          <a:xfrm>
            <a:off x="961901" y="3562599"/>
            <a:ext cx="344385" cy="332508"/>
          </a:xfrm>
          <a:prstGeom prst="ellipse">
            <a:avLst/>
          </a:prstGeom>
          <a:noFill/>
          <a:ln w="28575">
            <a:solidFill>
              <a:srgbClr val="FF0000"/>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Logo Qualification Workflow</a:t>
            </a:r>
            <a:endParaRPr lang="en-US" dirty="0"/>
          </a:p>
        </p:txBody>
      </p:sp>
    </p:spTree>
  </p:cSld>
  <p:clrMapOvr>
    <a:masterClrMapping/>
  </p:clrMapOvr>
  <p:transition>
    <p:fade/>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2500"/>
            <a:ext cx="9144000" cy="979488"/>
          </a:xfrm>
        </p:spPr>
        <p:txBody>
          <a:bodyPr>
            <a:noAutofit/>
          </a:bodyPr>
          <a:lstStyle/>
          <a:p>
            <a:pPr>
              <a:defRPr/>
            </a:pPr>
            <a:r>
              <a:rPr lang="en-US" dirty="0" smtClean="0"/>
              <a:t>Viewing Test Logs Using DTM Studio: Job Monitor                </a:t>
            </a:r>
            <a:endParaRPr lang="en-US" dirty="0"/>
          </a:p>
        </p:txBody>
      </p:sp>
      <p:pic>
        <p:nvPicPr>
          <p:cNvPr id="84994" name="Picture 2"/>
          <p:cNvPicPr>
            <a:picLocks noChangeAspect="1" noChangeArrowheads="1"/>
          </p:cNvPicPr>
          <p:nvPr/>
        </p:nvPicPr>
        <p:blipFill>
          <a:blip r:embed="rId3" cstate="print"/>
          <a:srcRect/>
          <a:stretch>
            <a:fillRect/>
          </a:stretch>
        </p:blipFill>
        <p:spPr bwMode="auto">
          <a:xfrm>
            <a:off x="76201" y="1377538"/>
            <a:ext cx="8915399" cy="5368637"/>
          </a:xfrm>
          <a:prstGeom prst="rect">
            <a:avLst/>
          </a:prstGeom>
          <a:noFill/>
          <a:ln w="9525">
            <a:noFill/>
            <a:miter lim="800000"/>
            <a:headEnd/>
            <a:tailEnd/>
          </a:ln>
        </p:spPr>
      </p:pic>
      <p:sp>
        <p:nvSpPr>
          <p:cNvPr id="5" name="Oval 4"/>
          <p:cNvSpPr/>
          <p:nvPr/>
        </p:nvSpPr>
        <p:spPr bwMode="auto">
          <a:xfrm>
            <a:off x="2149434" y="4809507"/>
            <a:ext cx="1436915" cy="249381"/>
          </a:xfrm>
          <a:prstGeom prst="ellipse">
            <a:avLst/>
          </a:prstGeom>
          <a:noFill/>
          <a:ln w="28575">
            <a:solidFill>
              <a:srgbClr val="FF0000"/>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Tree>
  </p:cSld>
  <p:clrMapOvr>
    <a:masterClrMapping/>
  </p:clrMapOvr>
  <p:transition>
    <p:fade/>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30625"/>
            <a:ext cx="8534400" cy="979488"/>
          </a:xfrm>
        </p:spPr>
        <p:txBody>
          <a:bodyPr>
            <a:noAutofit/>
          </a:bodyPr>
          <a:lstStyle/>
          <a:p>
            <a:pPr>
              <a:defRPr/>
            </a:pPr>
            <a:r>
              <a:rPr lang="en-US" dirty="0" smtClean="0"/>
              <a:t>Viewing Test Logs Using DTM Studio: Job Monitor</a:t>
            </a:r>
            <a:r>
              <a:rPr lang="ru-RU" dirty="0" smtClean="0"/>
              <a:t> (</a:t>
            </a:r>
            <a:r>
              <a:rPr lang="en-US" dirty="0" smtClean="0"/>
              <a:t>2</a:t>
            </a:r>
            <a:r>
              <a:rPr lang="ru-RU" dirty="0" smtClean="0"/>
              <a:t>)</a:t>
            </a:r>
            <a:r>
              <a:rPr lang="en-US" dirty="0" smtClean="0"/>
              <a:t>                </a:t>
            </a:r>
            <a:endParaRPr lang="en-US" dirty="0"/>
          </a:p>
        </p:txBody>
      </p:sp>
      <p:pic>
        <p:nvPicPr>
          <p:cNvPr id="232452" name="Picture 3"/>
          <p:cNvPicPr>
            <a:picLocks noChangeAspect="1" noChangeArrowheads="1"/>
          </p:cNvPicPr>
          <p:nvPr/>
        </p:nvPicPr>
        <p:blipFill>
          <a:blip r:embed="rId3" cstate="print"/>
          <a:srcRect/>
          <a:stretch>
            <a:fillRect/>
          </a:stretch>
        </p:blipFill>
        <p:spPr bwMode="auto">
          <a:xfrm>
            <a:off x="4429125" y="4800600"/>
            <a:ext cx="523875" cy="377825"/>
          </a:xfrm>
          <a:prstGeom prst="rect">
            <a:avLst/>
          </a:prstGeom>
          <a:noFill/>
          <a:ln w="12700" algn="ctr">
            <a:noFill/>
            <a:miter lim="800000"/>
            <a:headEnd/>
            <a:tailEnd/>
          </a:ln>
        </p:spPr>
      </p:pic>
      <p:pic>
        <p:nvPicPr>
          <p:cNvPr id="86018" name="Picture 2"/>
          <p:cNvPicPr>
            <a:picLocks noChangeAspect="1" noChangeArrowheads="1"/>
          </p:cNvPicPr>
          <p:nvPr/>
        </p:nvPicPr>
        <p:blipFill>
          <a:blip r:embed="rId4" cstate="print"/>
          <a:srcRect/>
          <a:stretch>
            <a:fillRect/>
          </a:stretch>
        </p:blipFill>
        <p:spPr bwMode="auto">
          <a:xfrm>
            <a:off x="152401" y="1235034"/>
            <a:ext cx="8839199" cy="5470566"/>
          </a:xfrm>
          <a:prstGeom prst="rect">
            <a:avLst/>
          </a:prstGeom>
          <a:noFill/>
          <a:ln w="9525">
            <a:noFill/>
            <a:miter lim="800000"/>
            <a:headEnd/>
            <a:tailEnd/>
          </a:ln>
        </p:spPr>
      </p:pic>
      <p:sp>
        <p:nvSpPr>
          <p:cNvPr id="5" name="Oval 4"/>
          <p:cNvSpPr/>
          <p:nvPr/>
        </p:nvSpPr>
        <p:spPr bwMode="auto">
          <a:xfrm>
            <a:off x="1401288" y="5058890"/>
            <a:ext cx="1436915" cy="332508"/>
          </a:xfrm>
          <a:prstGeom prst="ellipse">
            <a:avLst/>
          </a:prstGeom>
          <a:noFill/>
          <a:ln w="28575">
            <a:solidFill>
              <a:srgbClr val="FF0000"/>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pic>
        <p:nvPicPr>
          <p:cNvPr id="6" name="Picture 3"/>
          <p:cNvPicPr>
            <a:picLocks noChangeAspect="1" noChangeArrowheads="1"/>
          </p:cNvPicPr>
          <p:nvPr/>
        </p:nvPicPr>
        <p:blipFill>
          <a:blip r:embed="rId3" cstate="print"/>
          <a:srcRect/>
          <a:stretch>
            <a:fillRect/>
          </a:stretch>
        </p:blipFill>
        <p:spPr bwMode="auto">
          <a:xfrm>
            <a:off x="3018312" y="5053940"/>
            <a:ext cx="523875" cy="377825"/>
          </a:xfrm>
          <a:prstGeom prst="rect">
            <a:avLst/>
          </a:prstGeom>
          <a:noFill/>
          <a:ln w="12700" algn="ctr">
            <a:noFill/>
            <a:miter lim="800000"/>
            <a:headEnd/>
            <a:tailEnd/>
          </a:ln>
        </p:spPr>
      </p:pic>
    </p:spTree>
  </p:cSld>
  <p:clrMapOvr>
    <a:masterClrMapping/>
  </p:clrMapOvr>
  <p:transition>
    <p:fade/>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42500"/>
            <a:ext cx="8534400" cy="979488"/>
          </a:xfrm>
        </p:spPr>
        <p:txBody>
          <a:bodyPr>
            <a:noAutofit/>
          </a:bodyPr>
          <a:lstStyle/>
          <a:p>
            <a:pPr>
              <a:defRPr/>
            </a:pPr>
            <a:r>
              <a:rPr lang="en-US" dirty="0" smtClean="0"/>
              <a:t>Viewing Test Logs Using DTM Studio: Job Monitor</a:t>
            </a:r>
            <a:r>
              <a:rPr lang="ru-RU" dirty="0" smtClean="0"/>
              <a:t> (</a:t>
            </a:r>
            <a:r>
              <a:rPr lang="en-US" dirty="0" smtClean="0"/>
              <a:t>3</a:t>
            </a:r>
            <a:r>
              <a:rPr lang="ru-RU" dirty="0" smtClean="0"/>
              <a:t>)</a:t>
            </a:r>
            <a:r>
              <a:rPr lang="en-US" dirty="0" smtClean="0"/>
              <a:t>                </a:t>
            </a:r>
            <a:endParaRPr lang="en-US" dirty="0"/>
          </a:p>
        </p:txBody>
      </p:sp>
      <p:pic>
        <p:nvPicPr>
          <p:cNvPr id="81923" name="Picture 3"/>
          <p:cNvPicPr>
            <a:picLocks noChangeAspect="1" noChangeArrowheads="1"/>
          </p:cNvPicPr>
          <p:nvPr/>
        </p:nvPicPr>
        <p:blipFill>
          <a:blip r:embed="rId3" cstate="print"/>
          <a:srcRect/>
          <a:stretch>
            <a:fillRect/>
          </a:stretch>
        </p:blipFill>
        <p:spPr bwMode="auto">
          <a:xfrm>
            <a:off x="152400" y="1270660"/>
            <a:ext cx="8839200" cy="543494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95000"/>
            <a:ext cx="8763000" cy="979488"/>
          </a:xfrm>
        </p:spPr>
        <p:txBody>
          <a:bodyPr>
            <a:noAutofit/>
          </a:bodyPr>
          <a:lstStyle/>
          <a:p>
            <a:pPr>
              <a:defRPr/>
            </a:pPr>
            <a:r>
              <a:rPr lang="en-US" dirty="0" smtClean="0"/>
              <a:t>Viewing Test Logs Using DTM Studio: Job Monitor</a:t>
            </a:r>
            <a:r>
              <a:rPr lang="ru-RU" dirty="0" smtClean="0"/>
              <a:t> (</a:t>
            </a:r>
            <a:r>
              <a:rPr lang="en-US" dirty="0" smtClean="0"/>
              <a:t>4</a:t>
            </a:r>
            <a:r>
              <a:rPr lang="ru-RU" dirty="0" smtClean="0"/>
              <a:t>)</a:t>
            </a:r>
            <a:r>
              <a:rPr lang="en-US" dirty="0" smtClean="0"/>
              <a:t>                </a:t>
            </a:r>
            <a:endParaRPr lang="en-US" dirty="0"/>
          </a:p>
        </p:txBody>
      </p:sp>
      <p:pic>
        <p:nvPicPr>
          <p:cNvPr id="82947" name="Picture 3"/>
          <p:cNvPicPr>
            <a:picLocks noChangeAspect="1" noChangeArrowheads="1"/>
          </p:cNvPicPr>
          <p:nvPr/>
        </p:nvPicPr>
        <p:blipFill>
          <a:blip r:embed="rId3" cstate="print"/>
          <a:srcRect/>
          <a:stretch>
            <a:fillRect/>
          </a:stretch>
        </p:blipFill>
        <p:spPr bwMode="auto">
          <a:xfrm>
            <a:off x="152401" y="1204834"/>
            <a:ext cx="8839200" cy="5555191"/>
          </a:xfrm>
          <a:prstGeom prst="rect">
            <a:avLst/>
          </a:prstGeom>
          <a:noFill/>
          <a:ln w="9525">
            <a:noFill/>
            <a:miter lim="800000"/>
            <a:headEnd/>
            <a:tailEnd/>
          </a:ln>
        </p:spPr>
      </p:pic>
      <p:sp>
        <p:nvSpPr>
          <p:cNvPr id="4" name="Oval 3"/>
          <p:cNvSpPr/>
          <p:nvPr/>
        </p:nvSpPr>
        <p:spPr bwMode="auto">
          <a:xfrm>
            <a:off x="1710046" y="4845133"/>
            <a:ext cx="1448789" cy="320633"/>
          </a:xfrm>
          <a:prstGeom prst="ellipse">
            <a:avLst/>
          </a:prstGeom>
          <a:noFill/>
          <a:ln w="28575">
            <a:solidFill>
              <a:srgbClr val="FF0000"/>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pic>
        <p:nvPicPr>
          <p:cNvPr id="5" name="Picture 3"/>
          <p:cNvPicPr>
            <a:picLocks noChangeAspect="1" noChangeArrowheads="1"/>
          </p:cNvPicPr>
          <p:nvPr/>
        </p:nvPicPr>
        <p:blipFill>
          <a:blip r:embed="rId4" cstate="print"/>
          <a:srcRect/>
          <a:stretch>
            <a:fillRect/>
          </a:stretch>
        </p:blipFill>
        <p:spPr bwMode="auto">
          <a:xfrm>
            <a:off x="3327070" y="4863935"/>
            <a:ext cx="523875" cy="377825"/>
          </a:xfrm>
          <a:prstGeom prst="rect">
            <a:avLst/>
          </a:prstGeom>
          <a:noFill/>
          <a:ln w="12700" algn="ctr">
            <a:noFill/>
            <a:miter lim="800000"/>
            <a:headEnd/>
            <a:tailEnd/>
          </a:ln>
        </p:spPr>
      </p:pic>
    </p:spTree>
  </p:cSld>
  <p:clrMapOvr>
    <a:masterClrMapping/>
  </p:clrMapOvr>
  <p:transition>
    <p:fade/>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2" name="Picture 2"/>
          <p:cNvPicPr>
            <a:picLocks noChangeAspect="1" noChangeArrowheads="1"/>
          </p:cNvPicPr>
          <p:nvPr/>
        </p:nvPicPr>
        <p:blipFill>
          <a:blip r:embed="rId3" cstate="print"/>
          <a:srcRect/>
          <a:stretch>
            <a:fillRect/>
          </a:stretch>
        </p:blipFill>
        <p:spPr bwMode="auto">
          <a:xfrm>
            <a:off x="76200" y="1330036"/>
            <a:ext cx="8907929" cy="5299364"/>
          </a:xfrm>
          <a:prstGeom prst="rect">
            <a:avLst/>
          </a:prstGeom>
          <a:noFill/>
          <a:ln w="9525">
            <a:noFill/>
            <a:miter lim="800000"/>
            <a:headEnd/>
            <a:tailEnd/>
          </a:ln>
        </p:spPr>
      </p:pic>
      <p:sp>
        <p:nvSpPr>
          <p:cNvPr id="2" name="Title 1"/>
          <p:cNvSpPr>
            <a:spLocks noGrp="1"/>
          </p:cNvSpPr>
          <p:nvPr>
            <p:ph type="title"/>
          </p:nvPr>
        </p:nvSpPr>
        <p:spPr>
          <a:xfrm>
            <a:off x="381000" y="118750"/>
            <a:ext cx="8763000" cy="979488"/>
          </a:xfrm>
        </p:spPr>
        <p:txBody>
          <a:bodyPr>
            <a:noAutofit/>
          </a:bodyPr>
          <a:lstStyle/>
          <a:p>
            <a:pPr>
              <a:defRPr/>
            </a:pPr>
            <a:r>
              <a:rPr lang="en-US" dirty="0" smtClean="0"/>
              <a:t>Viewing Test Logs Using DTM Studio: Job Monitor (5)                </a:t>
            </a:r>
            <a:endParaRPr lang="en-US" dirty="0"/>
          </a:p>
        </p:txBody>
      </p:sp>
      <p:pic>
        <p:nvPicPr>
          <p:cNvPr id="233476" name="Picture 3"/>
          <p:cNvPicPr>
            <a:picLocks noChangeAspect="1" noChangeArrowheads="1"/>
          </p:cNvPicPr>
          <p:nvPr/>
        </p:nvPicPr>
        <p:blipFill>
          <a:blip r:embed="rId4" cstate="print"/>
          <a:srcRect/>
          <a:stretch>
            <a:fillRect/>
          </a:stretch>
        </p:blipFill>
        <p:spPr bwMode="auto">
          <a:xfrm>
            <a:off x="1271649" y="2038132"/>
            <a:ext cx="523875" cy="377825"/>
          </a:xfrm>
          <a:prstGeom prst="rect">
            <a:avLst/>
          </a:prstGeom>
          <a:noFill/>
          <a:ln w="12700" algn="ctr">
            <a:noFill/>
            <a:miter lim="800000"/>
            <a:headEnd/>
            <a:tailEnd/>
          </a:ln>
        </p:spPr>
      </p:pic>
      <p:sp>
        <p:nvSpPr>
          <p:cNvPr id="5" name="Oval 4"/>
          <p:cNvSpPr/>
          <p:nvPr/>
        </p:nvSpPr>
        <p:spPr bwMode="auto">
          <a:xfrm>
            <a:off x="154379" y="2061883"/>
            <a:ext cx="950026" cy="391885"/>
          </a:xfrm>
          <a:prstGeom prst="ellipse">
            <a:avLst/>
          </a:prstGeom>
          <a:noFill/>
          <a:ln w="28575">
            <a:solidFill>
              <a:srgbClr val="FF0000"/>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Tree>
  </p:cSld>
  <p:clrMapOvr>
    <a:masterClrMapping/>
  </p:clrMapOvr>
  <p:transition>
    <p:fade/>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30625"/>
            <a:ext cx="8382000" cy="979488"/>
          </a:xfrm>
        </p:spPr>
        <p:txBody>
          <a:bodyPr>
            <a:noAutofit/>
          </a:bodyPr>
          <a:lstStyle/>
          <a:p>
            <a:pPr>
              <a:defRPr/>
            </a:pPr>
            <a:r>
              <a:rPr lang="en-US" dirty="0" smtClean="0"/>
              <a:t>Viewing Test Logs Using DTM Studio: Job Monitor (6)                 </a:t>
            </a:r>
            <a:endParaRPr lang="en-US" dirty="0"/>
          </a:p>
        </p:txBody>
      </p:sp>
      <p:pic>
        <p:nvPicPr>
          <p:cNvPr id="88066" name="Picture 2"/>
          <p:cNvPicPr>
            <a:picLocks noChangeAspect="1" noChangeArrowheads="1"/>
          </p:cNvPicPr>
          <p:nvPr/>
        </p:nvPicPr>
        <p:blipFill>
          <a:blip r:embed="rId3" cstate="print"/>
          <a:srcRect/>
          <a:stretch>
            <a:fillRect/>
          </a:stretch>
        </p:blipFill>
        <p:spPr bwMode="auto">
          <a:xfrm>
            <a:off x="152401" y="1353786"/>
            <a:ext cx="8839200" cy="5351813"/>
          </a:xfrm>
          <a:prstGeom prst="rect">
            <a:avLst/>
          </a:prstGeom>
          <a:noFill/>
          <a:ln w="9525">
            <a:noFill/>
            <a:miter lim="800000"/>
            <a:headEnd/>
            <a:tailEnd/>
          </a:ln>
        </p:spPr>
      </p:pic>
      <p:sp>
        <p:nvSpPr>
          <p:cNvPr id="4" name="Oval 3"/>
          <p:cNvSpPr/>
          <p:nvPr/>
        </p:nvSpPr>
        <p:spPr bwMode="auto">
          <a:xfrm>
            <a:off x="2826328" y="3764478"/>
            <a:ext cx="4952010" cy="391886"/>
          </a:xfrm>
          <a:prstGeom prst="ellipse">
            <a:avLst/>
          </a:prstGeom>
          <a:noFill/>
          <a:ln w="28575">
            <a:solidFill>
              <a:srgbClr val="FF0000"/>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5" name="Oval 4"/>
          <p:cNvSpPr/>
          <p:nvPr/>
        </p:nvSpPr>
        <p:spPr bwMode="auto">
          <a:xfrm>
            <a:off x="2788714" y="4344390"/>
            <a:ext cx="4952010" cy="391886"/>
          </a:xfrm>
          <a:prstGeom prst="ellipse">
            <a:avLst/>
          </a:prstGeom>
          <a:noFill/>
          <a:ln w="28575">
            <a:solidFill>
              <a:srgbClr val="FF0000"/>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7" name="Oval 6"/>
          <p:cNvSpPr/>
          <p:nvPr/>
        </p:nvSpPr>
        <p:spPr bwMode="auto">
          <a:xfrm>
            <a:off x="2786740" y="4841163"/>
            <a:ext cx="4952010" cy="391886"/>
          </a:xfrm>
          <a:prstGeom prst="ellipse">
            <a:avLst/>
          </a:prstGeom>
          <a:noFill/>
          <a:ln w="28575">
            <a:solidFill>
              <a:srgbClr val="FF0000"/>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8" name="Oval 7"/>
          <p:cNvSpPr/>
          <p:nvPr/>
        </p:nvSpPr>
        <p:spPr bwMode="auto">
          <a:xfrm>
            <a:off x="2707574" y="5244909"/>
            <a:ext cx="6234545" cy="526500"/>
          </a:xfrm>
          <a:prstGeom prst="ellipse">
            <a:avLst/>
          </a:prstGeom>
          <a:noFill/>
          <a:ln w="28575">
            <a:solidFill>
              <a:srgbClr val="FF0000"/>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Tree>
  </p:cSld>
  <p:clrMapOvr>
    <a:masterClrMapping/>
  </p:clrMapOvr>
  <p:transition>
    <p:fade/>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0" name="Picture 2"/>
          <p:cNvPicPr>
            <a:picLocks noChangeAspect="1" noChangeArrowheads="1"/>
          </p:cNvPicPr>
          <p:nvPr/>
        </p:nvPicPr>
        <p:blipFill>
          <a:blip r:embed="rId3" cstate="print"/>
          <a:srcRect/>
          <a:stretch>
            <a:fillRect/>
          </a:stretch>
        </p:blipFill>
        <p:spPr bwMode="auto">
          <a:xfrm>
            <a:off x="127968" y="1341912"/>
            <a:ext cx="8863632" cy="5363688"/>
          </a:xfrm>
          <a:prstGeom prst="rect">
            <a:avLst/>
          </a:prstGeom>
          <a:noFill/>
          <a:ln w="9525">
            <a:noFill/>
            <a:miter lim="800000"/>
            <a:headEnd/>
            <a:tailEnd/>
          </a:ln>
        </p:spPr>
      </p:pic>
      <p:sp>
        <p:nvSpPr>
          <p:cNvPr id="2" name="Title 1"/>
          <p:cNvSpPr>
            <a:spLocks noGrp="1"/>
          </p:cNvSpPr>
          <p:nvPr>
            <p:ph type="title"/>
          </p:nvPr>
        </p:nvSpPr>
        <p:spPr>
          <a:xfrm>
            <a:off x="381000" y="118750"/>
            <a:ext cx="8382000" cy="979488"/>
          </a:xfrm>
        </p:spPr>
        <p:txBody>
          <a:bodyPr>
            <a:noAutofit/>
          </a:bodyPr>
          <a:lstStyle/>
          <a:p>
            <a:pPr>
              <a:defRPr/>
            </a:pPr>
            <a:r>
              <a:rPr lang="en-US" dirty="0" smtClean="0"/>
              <a:t>Viewing Test Logs Using DTM Studio: Device Console              </a:t>
            </a:r>
            <a:endParaRPr lang="en-US" dirty="0"/>
          </a:p>
        </p:txBody>
      </p:sp>
      <p:pic>
        <p:nvPicPr>
          <p:cNvPr id="235524" name="Picture 2"/>
          <p:cNvPicPr>
            <a:picLocks noChangeAspect="1" noChangeArrowheads="1"/>
          </p:cNvPicPr>
          <p:nvPr/>
        </p:nvPicPr>
        <p:blipFill>
          <a:blip r:embed="rId4" cstate="print"/>
          <a:srcRect/>
          <a:stretch>
            <a:fillRect/>
          </a:stretch>
        </p:blipFill>
        <p:spPr bwMode="auto">
          <a:xfrm>
            <a:off x="7713024" y="1680359"/>
            <a:ext cx="523875" cy="377825"/>
          </a:xfrm>
          <a:prstGeom prst="rect">
            <a:avLst/>
          </a:prstGeom>
          <a:noFill/>
          <a:ln w="12700" algn="ctr">
            <a:noFill/>
            <a:miter lim="800000"/>
            <a:headEnd/>
            <a:tailEnd/>
          </a:ln>
        </p:spPr>
      </p:pic>
      <p:sp>
        <p:nvSpPr>
          <p:cNvPr id="5" name="Oval 4"/>
          <p:cNvSpPr/>
          <p:nvPr/>
        </p:nvSpPr>
        <p:spPr bwMode="auto">
          <a:xfrm>
            <a:off x="8348353" y="1674421"/>
            <a:ext cx="581891" cy="344384"/>
          </a:xfrm>
          <a:prstGeom prst="ellipse">
            <a:avLst/>
          </a:prstGeom>
          <a:noFill/>
          <a:ln w="28575">
            <a:solidFill>
              <a:srgbClr val="FF0000"/>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Tree>
  </p:cSld>
  <p:clrMapOvr>
    <a:masterClrMapping/>
  </p:clrMapOvr>
  <p:transition>
    <p:fade/>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4" name="Picture 2"/>
          <p:cNvPicPr>
            <a:picLocks noChangeAspect="1" noChangeArrowheads="1"/>
          </p:cNvPicPr>
          <p:nvPr/>
        </p:nvPicPr>
        <p:blipFill>
          <a:blip r:embed="rId3" cstate="print"/>
          <a:srcRect/>
          <a:stretch>
            <a:fillRect/>
          </a:stretch>
        </p:blipFill>
        <p:spPr bwMode="auto">
          <a:xfrm>
            <a:off x="130533" y="1270660"/>
            <a:ext cx="8891591" cy="5434940"/>
          </a:xfrm>
          <a:prstGeom prst="rect">
            <a:avLst/>
          </a:prstGeom>
          <a:noFill/>
          <a:ln w="9525">
            <a:noFill/>
            <a:miter lim="800000"/>
            <a:headEnd/>
            <a:tailEnd/>
          </a:ln>
        </p:spPr>
      </p:pic>
      <p:sp>
        <p:nvSpPr>
          <p:cNvPr id="2" name="Title 1"/>
          <p:cNvSpPr>
            <a:spLocks noGrp="1"/>
          </p:cNvSpPr>
          <p:nvPr>
            <p:ph type="title"/>
          </p:nvPr>
        </p:nvSpPr>
        <p:spPr>
          <a:xfrm>
            <a:off x="381000" y="118750"/>
            <a:ext cx="8382000" cy="979488"/>
          </a:xfrm>
        </p:spPr>
        <p:txBody>
          <a:bodyPr>
            <a:noAutofit/>
          </a:bodyPr>
          <a:lstStyle/>
          <a:p>
            <a:pPr>
              <a:defRPr/>
            </a:pPr>
            <a:r>
              <a:rPr lang="en-US" dirty="0" smtClean="0"/>
              <a:t>Viewing Test Logs Using DTM Studio: Device Console (2)              </a:t>
            </a:r>
            <a:endParaRPr lang="en-US" dirty="0"/>
          </a:p>
        </p:txBody>
      </p:sp>
      <p:pic>
        <p:nvPicPr>
          <p:cNvPr id="236548" name="Picture 2"/>
          <p:cNvPicPr>
            <a:picLocks noChangeAspect="1" noChangeArrowheads="1"/>
          </p:cNvPicPr>
          <p:nvPr/>
        </p:nvPicPr>
        <p:blipFill>
          <a:blip r:embed="rId4" cstate="print"/>
          <a:srcRect/>
          <a:stretch>
            <a:fillRect/>
          </a:stretch>
        </p:blipFill>
        <p:spPr bwMode="auto">
          <a:xfrm>
            <a:off x="7248525" y="6175375"/>
            <a:ext cx="523875" cy="377825"/>
          </a:xfrm>
          <a:prstGeom prst="rect">
            <a:avLst/>
          </a:prstGeom>
          <a:noFill/>
          <a:ln w="12700" algn="ctr">
            <a:noFill/>
            <a:miter lim="800000"/>
            <a:headEnd/>
            <a:tailEnd/>
          </a:ln>
        </p:spPr>
      </p:pic>
      <p:sp>
        <p:nvSpPr>
          <p:cNvPr id="5" name="Oval 4"/>
          <p:cNvSpPr/>
          <p:nvPr/>
        </p:nvSpPr>
        <p:spPr bwMode="auto">
          <a:xfrm>
            <a:off x="7861465" y="6151419"/>
            <a:ext cx="581891" cy="344384"/>
          </a:xfrm>
          <a:prstGeom prst="ellipse">
            <a:avLst/>
          </a:prstGeom>
          <a:noFill/>
          <a:ln w="28575">
            <a:solidFill>
              <a:srgbClr val="FF0000"/>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Tree>
  </p:cSld>
  <p:clrMapOvr>
    <a:masterClrMapping/>
  </p:clrMapOvr>
  <p:transition>
    <p:fade/>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8" name="Picture 2"/>
          <p:cNvPicPr>
            <a:picLocks noChangeAspect="1" noChangeArrowheads="1"/>
          </p:cNvPicPr>
          <p:nvPr/>
        </p:nvPicPr>
        <p:blipFill>
          <a:blip r:embed="rId3" cstate="print"/>
          <a:srcRect/>
          <a:stretch>
            <a:fillRect/>
          </a:stretch>
        </p:blipFill>
        <p:spPr bwMode="auto">
          <a:xfrm>
            <a:off x="190005" y="1294410"/>
            <a:ext cx="8740240" cy="5411190"/>
          </a:xfrm>
          <a:prstGeom prst="rect">
            <a:avLst/>
          </a:prstGeom>
          <a:noFill/>
          <a:ln w="9525">
            <a:noFill/>
            <a:miter lim="800000"/>
            <a:headEnd/>
            <a:tailEnd/>
          </a:ln>
        </p:spPr>
      </p:pic>
      <p:sp>
        <p:nvSpPr>
          <p:cNvPr id="2" name="Title 1"/>
          <p:cNvSpPr>
            <a:spLocks noGrp="1"/>
          </p:cNvSpPr>
          <p:nvPr>
            <p:ph type="title"/>
          </p:nvPr>
        </p:nvSpPr>
        <p:spPr>
          <a:xfrm>
            <a:off x="381000" y="130625"/>
            <a:ext cx="8382000" cy="979488"/>
          </a:xfrm>
        </p:spPr>
        <p:txBody>
          <a:bodyPr>
            <a:noAutofit/>
          </a:bodyPr>
          <a:lstStyle/>
          <a:p>
            <a:pPr>
              <a:defRPr/>
            </a:pPr>
            <a:r>
              <a:rPr lang="en-US" dirty="0" smtClean="0"/>
              <a:t>Viewing Test Logs Using DTM Studio: Device Console (3)              </a:t>
            </a:r>
            <a:endParaRPr lang="en-US" dirty="0"/>
          </a:p>
        </p:txBody>
      </p:sp>
      <p:sp>
        <p:nvSpPr>
          <p:cNvPr id="4" name="Oval 3"/>
          <p:cNvSpPr/>
          <p:nvPr/>
        </p:nvSpPr>
        <p:spPr bwMode="auto">
          <a:xfrm>
            <a:off x="1413164" y="3823852"/>
            <a:ext cx="1045028" cy="344384"/>
          </a:xfrm>
          <a:prstGeom prst="ellipse">
            <a:avLst/>
          </a:prstGeom>
          <a:noFill/>
          <a:ln w="28575">
            <a:solidFill>
              <a:srgbClr val="FF0000"/>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Tree>
  </p:cSld>
  <p:clrMapOvr>
    <a:masterClrMapping/>
  </p:clrMapOvr>
  <p:transition>
    <p:fade/>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18750"/>
            <a:ext cx="8382000" cy="979488"/>
          </a:xfrm>
        </p:spPr>
        <p:txBody>
          <a:bodyPr>
            <a:noAutofit/>
          </a:bodyPr>
          <a:lstStyle/>
          <a:p>
            <a:pPr>
              <a:defRPr/>
            </a:pPr>
            <a:r>
              <a:rPr lang="en-US" dirty="0" smtClean="0"/>
              <a:t>Viewing Test Logs Using DTM Studio: Device Console (4)                </a:t>
            </a:r>
            <a:endParaRPr lang="en-US" dirty="0"/>
          </a:p>
        </p:txBody>
      </p:sp>
      <p:pic>
        <p:nvPicPr>
          <p:cNvPr id="92162" name="Picture 2"/>
          <p:cNvPicPr>
            <a:picLocks noChangeAspect="1" noChangeArrowheads="1"/>
          </p:cNvPicPr>
          <p:nvPr/>
        </p:nvPicPr>
        <p:blipFill>
          <a:blip r:embed="rId3" cstate="print"/>
          <a:srcRect/>
          <a:stretch>
            <a:fillRect/>
          </a:stretch>
        </p:blipFill>
        <p:spPr bwMode="auto">
          <a:xfrm>
            <a:off x="152401" y="1223158"/>
            <a:ext cx="8839199" cy="5406242"/>
          </a:xfrm>
          <a:prstGeom prst="rect">
            <a:avLst/>
          </a:prstGeom>
          <a:noFill/>
          <a:ln w="9525">
            <a:noFill/>
            <a:miter lim="800000"/>
            <a:headEnd/>
            <a:tailEnd/>
          </a:ln>
        </p:spPr>
      </p:pic>
      <p:sp>
        <p:nvSpPr>
          <p:cNvPr id="4" name="Oval 3"/>
          <p:cNvSpPr/>
          <p:nvPr/>
        </p:nvSpPr>
        <p:spPr bwMode="auto">
          <a:xfrm>
            <a:off x="1448790" y="1805045"/>
            <a:ext cx="1045028" cy="344384"/>
          </a:xfrm>
          <a:prstGeom prst="ellipse">
            <a:avLst/>
          </a:prstGeom>
          <a:noFill/>
          <a:ln w="28575">
            <a:solidFill>
              <a:srgbClr val="FF0000"/>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30188"/>
            <a:ext cx="8763000" cy="664797"/>
          </a:xfrm>
        </p:spPr>
        <p:txBody>
          <a:bodyPr/>
          <a:lstStyle/>
          <a:p>
            <a:r>
              <a:rPr smtClean="0"/>
              <a:t>Windows Logo System</a:t>
            </a:r>
            <a:endParaRPr lang="en-US" dirty="0"/>
          </a:p>
        </p:txBody>
      </p:sp>
      <p:graphicFrame>
        <p:nvGraphicFramePr>
          <p:cNvPr id="4" name="Content Placeholder 3"/>
          <p:cNvGraphicFramePr>
            <a:graphicFrameLocks noGrp="1"/>
          </p:cNvGraphicFramePr>
          <p:nvPr>
            <p:ph idx="1"/>
          </p:nvPr>
        </p:nvGraphicFramePr>
        <p:xfrm>
          <a:off x="381000" y="1143000"/>
          <a:ext cx="8382000" cy="510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fade/>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42500"/>
            <a:ext cx="8382000" cy="979488"/>
          </a:xfrm>
        </p:spPr>
        <p:txBody>
          <a:bodyPr>
            <a:noAutofit/>
          </a:bodyPr>
          <a:lstStyle/>
          <a:p>
            <a:pPr>
              <a:defRPr/>
            </a:pPr>
            <a:r>
              <a:rPr lang="en-US" dirty="0" smtClean="0"/>
              <a:t>Viewing Test Logs Using DTM Studio: Device Console (5)                </a:t>
            </a:r>
            <a:endParaRPr lang="en-US" dirty="0"/>
          </a:p>
        </p:txBody>
      </p:sp>
      <p:pic>
        <p:nvPicPr>
          <p:cNvPr id="93186" name="Picture 2"/>
          <p:cNvPicPr>
            <a:picLocks noChangeAspect="1" noChangeArrowheads="1"/>
          </p:cNvPicPr>
          <p:nvPr/>
        </p:nvPicPr>
        <p:blipFill>
          <a:blip r:embed="rId3" cstate="print"/>
          <a:srcRect/>
          <a:stretch>
            <a:fillRect/>
          </a:stretch>
        </p:blipFill>
        <p:spPr bwMode="auto">
          <a:xfrm>
            <a:off x="152400" y="1294410"/>
            <a:ext cx="8839200" cy="5411190"/>
          </a:xfrm>
          <a:prstGeom prst="rect">
            <a:avLst/>
          </a:prstGeom>
          <a:noFill/>
          <a:ln w="9525">
            <a:noFill/>
            <a:miter lim="800000"/>
            <a:headEnd/>
            <a:tailEnd/>
          </a:ln>
        </p:spPr>
      </p:pic>
      <p:sp>
        <p:nvSpPr>
          <p:cNvPr id="4" name="Oval 3"/>
          <p:cNvSpPr/>
          <p:nvPr/>
        </p:nvSpPr>
        <p:spPr bwMode="auto">
          <a:xfrm>
            <a:off x="1425039" y="4334491"/>
            <a:ext cx="1045028" cy="344384"/>
          </a:xfrm>
          <a:prstGeom prst="ellipse">
            <a:avLst/>
          </a:prstGeom>
          <a:noFill/>
          <a:ln w="28575">
            <a:solidFill>
              <a:srgbClr val="FF0000"/>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Tree>
  </p:cSld>
  <p:clrMapOvr>
    <a:masterClrMapping/>
  </p:clrMapOvr>
  <p:transition>
    <p:fade/>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10" name="Picture 2"/>
          <p:cNvPicPr>
            <a:picLocks noChangeAspect="1" noChangeArrowheads="1"/>
          </p:cNvPicPr>
          <p:nvPr/>
        </p:nvPicPr>
        <p:blipFill>
          <a:blip r:embed="rId3" cstate="print"/>
          <a:srcRect/>
          <a:stretch>
            <a:fillRect/>
          </a:stretch>
        </p:blipFill>
        <p:spPr bwMode="auto">
          <a:xfrm>
            <a:off x="223652" y="1425039"/>
            <a:ext cx="8771234" cy="5187538"/>
          </a:xfrm>
          <a:prstGeom prst="rect">
            <a:avLst/>
          </a:prstGeom>
          <a:noFill/>
          <a:ln w="9525">
            <a:noFill/>
            <a:miter lim="800000"/>
            <a:headEnd/>
            <a:tailEnd/>
          </a:ln>
        </p:spPr>
      </p:pic>
      <p:sp>
        <p:nvSpPr>
          <p:cNvPr id="2" name="Title 1"/>
          <p:cNvSpPr>
            <a:spLocks noGrp="1"/>
          </p:cNvSpPr>
          <p:nvPr>
            <p:ph type="title"/>
          </p:nvPr>
        </p:nvSpPr>
        <p:spPr>
          <a:xfrm>
            <a:off x="381000" y="71249"/>
            <a:ext cx="8382000" cy="1045029"/>
          </a:xfrm>
        </p:spPr>
        <p:txBody>
          <a:bodyPr>
            <a:noAutofit/>
          </a:bodyPr>
          <a:lstStyle/>
          <a:p>
            <a:pPr>
              <a:defRPr/>
            </a:pPr>
            <a:r>
              <a:rPr lang="en-US" dirty="0" smtClean="0"/>
              <a:t>Viewing Test Logs Using DTM Studio: Device Console (6)                </a:t>
            </a:r>
            <a:endParaRPr lang="en-US" dirty="0"/>
          </a:p>
        </p:txBody>
      </p:sp>
      <p:pic>
        <p:nvPicPr>
          <p:cNvPr id="239620" name="Picture 3"/>
          <p:cNvPicPr>
            <a:picLocks noChangeAspect="1" noChangeArrowheads="1"/>
          </p:cNvPicPr>
          <p:nvPr/>
        </p:nvPicPr>
        <p:blipFill>
          <a:blip r:embed="rId4" cstate="print"/>
          <a:srcRect/>
          <a:stretch>
            <a:fillRect/>
          </a:stretch>
        </p:blipFill>
        <p:spPr bwMode="auto">
          <a:xfrm>
            <a:off x="1818904" y="4457206"/>
            <a:ext cx="523875" cy="377825"/>
          </a:xfrm>
          <a:prstGeom prst="rect">
            <a:avLst/>
          </a:prstGeom>
          <a:noFill/>
          <a:ln w="12700" algn="ctr">
            <a:noFill/>
            <a:miter lim="800000"/>
            <a:headEnd/>
            <a:tailEnd/>
          </a:ln>
        </p:spPr>
      </p:pic>
      <p:sp>
        <p:nvSpPr>
          <p:cNvPr id="5" name="Oval 4"/>
          <p:cNvSpPr/>
          <p:nvPr/>
        </p:nvSpPr>
        <p:spPr bwMode="auto">
          <a:xfrm>
            <a:off x="344383" y="4476993"/>
            <a:ext cx="1341912" cy="344384"/>
          </a:xfrm>
          <a:prstGeom prst="ellipse">
            <a:avLst/>
          </a:prstGeom>
          <a:noFill/>
          <a:ln w="28575">
            <a:solidFill>
              <a:srgbClr val="FF0000"/>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Tree>
  </p:cSld>
  <p:clrMapOvr>
    <a:masterClrMapping/>
  </p:clrMapOvr>
  <p:transition>
    <p:fade/>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0621"/>
            <a:ext cx="8763000" cy="1329595"/>
          </a:xfrm>
        </p:spPr>
        <p:txBody>
          <a:bodyPr/>
          <a:lstStyle/>
          <a:p>
            <a:r>
              <a:rPr lang="en-US" dirty="0" smtClean="0"/>
              <a:t>Viewing Test Logs Using DTM Log Viewer</a:t>
            </a:r>
            <a:endParaRPr lang="en-US" dirty="0"/>
          </a:p>
        </p:txBody>
      </p:sp>
      <p:sp>
        <p:nvSpPr>
          <p:cNvPr id="3" name="Text Placeholder 2"/>
          <p:cNvSpPr>
            <a:spLocks noGrp="1"/>
          </p:cNvSpPr>
          <p:nvPr>
            <p:ph type="body" idx="1"/>
          </p:nvPr>
        </p:nvSpPr>
        <p:spPr>
          <a:xfrm>
            <a:off x="381000" y="1603947"/>
            <a:ext cx="5241878" cy="4578492"/>
          </a:xfrm>
        </p:spPr>
        <p:txBody>
          <a:bodyPr/>
          <a:lstStyle/>
          <a:p>
            <a:r>
              <a:rPr lang="en-US" dirty="0" smtClean="0"/>
              <a:t>Available to download for free from WHDC website:</a:t>
            </a:r>
          </a:p>
          <a:p>
            <a:pPr lvl="1"/>
            <a:r>
              <a:rPr lang="en-US" dirty="0" smtClean="0"/>
              <a:t>http://www.microsoft.com/whdc/winlogo/WLK/default.mspx</a:t>
            </a:r>
            <a:endParaRPr lang="en-US" dirty="0"/>
          </a:p>
        </p:txBody>
      </p:sp>
      <p:pic>
        <p:nvPicPr>
          <p:cNvPr id="68610" name="Picture 2"/>
          <p:cNvPicPr>
            <a:picLocks noChangeAspect="1" noChangeArrowheads="1"/>
          </p:cNvPicPr>
          <p:nvPr/>
        </p:nvPicPr>
        <p:blipFill>
          <a:blip r:embed="rId3" cstate="print"/>
          <a:srcRect/>
          <a:stretch>
            <a:fillRect/>
          </a:stretch>
        </p:blipFill>
        <p:spPr bwMode="auto">
          <a:xfrm>
            <a:off x="5936775" y="1767608"/>
            <a:ext cx="3043451" cy="1985536"/>
          </a:xfrm>
          <a:prstGeom prst="rect">
            <a:avLst/>
          </a:prstGeom>
          <a:noFill/>
          <a:ln w="9525">
            <a:noFill/>
            <a:miter lim="800000"/>
            <a:headEnd/>
            <a:tailEnd/>
          </a:ln>
        </p:spPr>
      </p:pic>
      <p:sp>
        <p:nvSpPr>
          <p:cNvPr id="5" name="Oval 4"/>
          <p:cNvSpPr/>
          <p:nvPr/>
        </p:nvSpPr>
        <p:spPr bwMode="auto">
          <a:xfrm>
            <a:off x="6073254" y="2934278"/>
            <a:ext cx="2115403" cy="382138"/>
          </a:xfrm>
          <a:prstGeom prst="ellipse">
            <a:avLst/>
          </a:prstGeom>
          <a:noFill/>
          <a:ln w="28575">
            <a:solidFill>
              <a:srgbClr val="FF0000"/>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Tree>
  </p:cSld>
  <p:clrMapOvr>
    <a:masterClrMapping/>
  </p:clrMapOvr>
  <p:transition>
    <p:fade/>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0323"/>
            <a:ext cx="9144000" cy="1329595"/>
          </a:xfrm>
        </p:spPr>
        <p:txBody>
          <a:bodyPr/>
          <a:lstStyle/>
          <a:p>
            <a:r>
              <a:rPr lang="en-US" dirty="0" smtClean="0"/>
              <a:t>Viewing Test Logs Using DTM Log Viewer (2)</a:t>
            </a:r>
            <a:endParaRPr lang="en-US" dirty="0"/>
          </a:p>
        </p:txBody>
      </p:sp>
      <p:pic>
        <p:nvPicPr>
          <p:cNvPr id="82946" name="Picture 2"/>
          <p:cNvPicPr>
            <a:picLocks noChangeAspect="1" noChangeArrowheads="1"/>
          </p:cNvPicPr>
          <p:nvPr/>
        </p:nvPicPr>
        <p:blipFill>
          <a:blip r:embed="rId3" cstate="print"/>
          <a:srcRect/>
          <a:stretch>
            <a:fillRect/>
          </a:stretch>
        </p:blipFill>
        <p:spPr bwMode="auto">
          <a:xfrm>
            <a:off x="177421" y="1378424"/>
            <a:ext cx="8789158" cy="5312675"/>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0323"/>
            <a:ext cx="9144000" cy="1329595"/>
          </a:xfrm>
        </p:spPr>
        <p:txBody>
          <a:bodyPr/>
          <a:lstStyle/>
          <a:p>
            <a:r>
              <a:rPr lang="en-US" dirty="0" smtClean="0"/>
              <a:t>Viewing Test Logs Using DTM Log Viewer (3)</a:t>
            </a:r>
            <a:endParaRPr lang="en-US" dirty="0"/>
          </a:p>
        </p:txBody>
      </p:sp>
      <p:pic>
        <p:nvPicPr>
          <p:cNvPr id="83970" name="Picture 2"/>
          <p:cNvPicPr>
            <a:picLocks noChangeAspect="1" noChangeArrowheads="1"/>
          </p:cNvPicPr>
          <p:nvPr/>
        </p:nvPicPr>
        <p:blipFill>
          <a:blip r:embed="rId3" cstate="print"/>
          <a:srcRect/>
          <a:stretch>
            <a:fillRect/>
          </a:stretch>
        </p:blipFill>
        <p:spPr bwMode="auto">
          <a:xfrm>
            <a:off x="157070" y="1569492"/>
            <a:ext cx="8843505" cy="5008729"/>
          </a:xfrm>
          <a:prstGeom prst="rect">
            <a:avLst/>
          </a:prstGeom>
          <a:noFill/>
          <a:ln w="9525">
            <a:noFill/>
            <a:miter lim="800000"/>
            <a:headEnd/>
            <a:tailEnd/>
          </a:ln>
        </p:spPr>
      </p:pic>
      <p:sp>
        <p:nvSpPr>
          <p:cNvPr id="5" name="Oval 4"/>
          <p:cNvSpPr/>
          <p:nvPr/>
        </p:nvSpPr>
        <p:spPr bwMode="auto">
          <a:xfrm>
            <a:off x="163773" y="1705971"/>
            <a:ext cx="1774209" cy="245659"/>
          </a:xfrm>
          <a:prstGeom prst="ellipse">
            <a:avLst/>
          </a:prstGeom>
          <a:noFill/>
          <a:ln w="28575">
            <a:solidFill>
              <a:srgbClr val="FF0000"/>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Tree>
  </p:cSld>
  <p:clrMapOvr>
    <a:masterClrMapping/>
  </p:clrMapOvr>
  <p:transition>
    <p:fade/>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0323"/>
            <a:ext cx="9144000" cy="1329595"/>
          </a:xfrm>
        </p:spPr>
        <p:txBody>
          <a:bodyPr/>
          <a:lstStyle/>
          <a:p>
            <a:r>
              <a:rPr lang="en-US" dirty="0" smtClean="0"/>
              <a:t>Viewing Test Logs Using DTM Log Viewer (4)</a:t>
            </a:r>
            <a:endParaRPr lang="en-US" dirty="0"/>
          </a:p>
        </p:txBody>
      </p:sp>
      <p:pic>
        <p:nvPicPr>
          <p:cNvPr id="82946" name="Picture 2"/>
          <p:cNvPicPr>
            <a:picLocks noChangeAspect="1" noChangeArrowheads="1"/>
          </p:cNvPicPr>
          <p:nvPr/>
        </p:nvPicPr>
        <p:blipFill>
          <a:blip r:embed="rId3" cstate="print"/>
          <a:srcRect/>
          <a:stretch>
            <a:fillRect/>
          </a:stretch>
        </p:blipFill>
        <p:spPr bwMode="auto">
          <a:xfrm>
            <a:off x="163773" y="1351127"/>
            <a:ext cx="8734567" cy="5310476"/>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763000" cy="979488"/>
          </a:xfrm>
        </p:spPr>
        <p:txBody>
          <a:bodyPr>
            <a:normAutofit fontScale="90000"/>
          </a:bodyPr>
          <a:lstStyle/>
          <a:p>
            <a:pPr>
              <a:defRPr/>
            </a:pPr>
            <a:r>
              <a:rPr lang="en-US" sz="5300" dirty="0" smtClean="0">
                <a:latin typeface="Arial" pitchFamily="34" charset="0"/>
                <a:cs typeface="Arial" pitchFamily="34" charset="0"/>
              </a:rPr>
              <a:t>Test Failures – Potential causes</a:t>
            </a:r>
            <a:r>
              <a:rPr lang="en-US" sz="3200" dirty="0" smtClean="0">
                <a:latin typeface="Arial" pitchFamily="34" charset="0"/>
                <a:cs typeface="Arial" pitchFamily="34" charset="0"/>
              </a:rPr>
              <a:t/>
            </a:r>
            <a:br>
              <a:rPr lang="en-US" sz="3200" dirty="0" smtClean="0">
                <a:latin typeface="Arial" pitchFamily="34" charset="0"/>
                <a:cs typeface="Arial" pitchFamily="34" charset="0"/>
              </a:rPr>
            </a:br>
            <a:endParaRPr lang="en-US" sz="3200" dirty="0">
              <a:latin typeface="Arial" pitchFamily="34" charset="0"/>
              <a:cs typeface="Arial" pitchFamily="34" charset="0"/>
            </a:endParaRPr>
          </a:p>
        </p:txBody>
      </p:sp>
      <p:graphicFrame>
        <p:nvGraphicFramePr>
          <p:cNvPr id="7" name="Content Placeholder 5"/>
          <p:cNvGraphicFramePr>
            <a:graphicFrameLocks noGrp="1"/>
          </p:cNvGraphicFramePr>
          <p:nvPr>
            <p:ph idx="1"/>
          </p:nvPr>
        </p:nvGraphicFramePr>
        <p:xfrm>
          <a:off x="304800" y="1033152"/>
          <a:ext cx="8352312" cy="558140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cSld>
  <p:clrMapOvr>
    <a:masterClrMapping/>
  </p:clrMapOvr>
  <p:transition>
    <p:fade/>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991600" cy="979488"/>
          </a:xfrm>
        </p:spPr>
        <p:txBody>
          <a:bodyPr>
            <a:normAutofit fontScale="90000"/>
          </a:bodyPr>
          <a:lstStyle/>
          <a:p>
            <a:pPr>
              <a:defRPr/>
            </a:pPr>
            <a:r>
              <a:rPr lang="en-US" sz="5300" dirty="0">
                <a:latin typeface="Arial" pitchFamily="34" charset="0"/>
                <a:cs typeface="Arial" pitchFamily="34" charset="0"/>
              </a:rPr>
              <a:t>Test Failures – Potential </a:t>
            </a:r>
            <a:r>
              <a:rPr lang="en-US" sz="5300" dirty="0" smtClean="0">
                <a:latin typeface="Arial" pitchFamily="34" charset="0"/>
                <a:cs typeface="Arial" pitchFamily="34" charset="0"/>
              </a:rPr>
              <a:t>causes (2)</a:t>
            </a:r>
            <a:r>
              <a:rPr lang="en-US" sz="1600" dirty="0">
                <a:latin typeface="Arial" pitchFamily="34" charset="0"/>
                <a:cs typeface="Arial" pitchFamily="34" charset="0"/>
              </a:rPr>
              <a:t/>
            </a:r>
            <a:br>
              <a:rPr lang="en-US" sz="1600" dirty="0">
                <a:latin typeface="Arial" pitchFamily="34" charset="0"/>
                <a:cs typeface="Arial" pitchFamily="34" charset="0"/>
              </a:rPr>
            </a:br>
            <a:endParaRPr lang="en-US" sz="3200" dirty="0">
              <a:latin typeface="Arial" pitchFamily="34" charset="0"/>
              <a:cs typeface="Arial" pitchFamily="34" charset="0"/>
            </a:endParaRPr>
          </a:p>
        </p:txBody>
      </p:sp>
      <p:graphicFrame>
        <p:nvGraphicFramePr>
          <p:cNvPr id="7" name="Content Placeholder 5"/>
          <p:cNvGraphicFramePr>
            <a:graphicFrameLocks noGrp="1"/>
          </p:cNvGraphicFramePr>
          <p:nvPr>
            <p:ph idx="1"/>
          </p:nvPr>
        </p:nvGraphicFramePr>
        <p:xfrm>
          <a:off x="304800" y="1246908"/>
          <a:ext cx="8458200" cy="537952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cSld>
  <p:clrMapOvr>
    <a:masterClrMapping/>
  </p:clrMapOvr>
  <p:transition>
    <p:fade/>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458200" cy="979487"/>
          </a:xfrm>
        </p:spPr>
        <p:txBody>
          <a:bodyPr>
            <a:noAutofit/>
          </a:bodyPr>
          <a:lstStyle/>
          <a:p>
            <a:pPr>
              <a:defRPr/>
            </a:pPr>
            <a:r>
              <a:rPr lang="en-US" dirty="0" smtClean="0">
                <a:latin typeface="Arial" pitchFamily="34" charset="0"/>
                <a:cs typeface="Arial" pitchFamily="34" charset="0"/>
              </a:rPr>
              <a:t>Root Cause Analysis: How Do I Know What Failed?</a:t>
            </a:r>
            <a:endParaRPr lang="en-US" dirty="0">
              <a:latin typeface="Arial" pitchFamily="34" charset="0"/>
              <a:cs typeface="Arial" pitchFamily="34" charset="0"/>
            </a:endParaRPr>
          </a:p>
        </p:txBody>
      </p:sp>
      <p:sp>
        <p:nvSpPr>
          <p:cNvPr id="149507" name="Content Placeholder 2"/>
          <p:cNvSpPr>
            <a:spLocks noGrp="1"/>
          </p:cNvSpPr>
          <p:nvPr>
            <p:ph idx="1"/>
          </p:nvPr>
        </p:nvSpPr>
        <p:spPr>
          <a:xfrm>
            <a:off x="457200" y="1697950"/>
            <a:ext cx="8305800" cy="4450449"/>
          </a:xfrm>
        </p:spPr>
        <p:txBody>
          <a:bodyPr/>
          <a:lstStyle/>
          <a:p>
            <a:pPr>
              <a:defRPr/>
            </a:pPr>
            <a:r>
              <a:rPr lang="en-US" sz="2800" dirty="0" smtClean="0">
                <a:effectLst>
                  <a:outerShdw blurRad="38100" dist="38100" dir="2700000" algn="tl">
                    <a:srgbClr val="000000">
                      <a:alpha val="43137"/>
                    </a:srgbClr>
                  </a:outerShdw>
                </a:effectLst>
                <a:latin typeface="Arial" pitchFamily="34" charset="0"/>
                <a:cs typeface="Arial" pitchFamily="34" charset="0"/>
              </a:rPr>
              <a:t>Understand the testing sequence</a:t>
            </a:r>
            <a:endParaRPr lang="ru-RU" sz="2800" dirty="0" smtClean="0">
              <a:effectLst>
                <a:outerShdw blurRad="38100" dist="38100" dir="2700000" algn="tl">
                  <a:srgbClr val="000000">
                    <a:alpha val="43137"/>
                  </a:srgbClr>
                </a:outerShdw>
              </a:effectLst>
              <a:latin typeface="Arial" pitchFamily="34" charset="0"/>
              <a:cs typeface="Arial" pitchFamily="34" charset="0"/>
            </a:endParaRPr>
          </a:p>
          <a:p>
            <a:pPr lvl="1">
              <a:defRPr/>
            </a:pPr>
            <a:r>
              <a:rPr lang="en-US" sz="2000" dirty="0" smtClean="0">
                <a:effectLst>
                  <a:outerShdw blurRad="38100" dist="38100" dir="2700000" algn="tl">
                    <a:srgbClr val="000000">
                      <a:alpha val="43137"/>
                    </a:srgbClr>
                  </a:outerShdw>
                </a:effectLst>
                <a:latin typeface="Arial" pitchFamily="34" charset="0"/>
                <a:cs typeface="Arial" pitchFamily="34" charset="0"/>
              </a:rPr>
              <a:t>Copying the test binary</a:t>
            </a:r>
            <a:r>
              <a:rPr lang="ru-RU" sz="2000" dirty="0" smtClean="0">
                <a:effectLst>
                  <a:outerShdw blurRad="38100" dist="38100" dir="2700000" algn="tl">
                    <a:srgbClr val="000000">
                      <a:alpha val="43137"/>
                    </a:srgbClr>
                  </a:outerShdw>
                </a:effectLst>
                <a:latin typeface="Arial" pitchFamily="34" charset="0"/>
                <a:cs typeface="Arial" pitchFamily="34" charset="0"/>
              </a:rPr>
              <a:t> </a:t>
            </a:r>
            <a:r>
              <a:rPr lang="en-US" sz="2000" dirty="0" smtClean="0">
                <a:effectLst>
                  <a:outerShdw blurRad="38100" dist="38100" dir="2700000" algn="tl">
                    <a:srgbClr val="000000">
                      <a:alpha val="43137"/>
                    </a:srgbClr>
                  </a:outerShdw>
                </a:effectLst>
                <a:latin typeface="Arial" pitchFamily="34" charset="0"/>
                <a:cs typeface="Arial" pitchFamily="34" charset="0"/>
              </a:rPr>
              <a:t>from the DTM Controller</a:t>
            </a:r>
            <a:r>
              <a:rPr lang="ru-RU" sz="2000" dirty="0" smtClean="0">
                <a:effectLst>
                  <a:outerShdw blurRad="38100" dist="38100" dir="2700000" algn="tl">
                    <a:srgbClr val="000000">
                      <a:alpha val="43137"/>
                    </a:srgbClr>
                  </a:outerShdw>
                </a:effectLst>
                <a:latin typeface="Arial" pitchFamily="34" charset="0"/>
                <a:cs typeface="Arial" pitchFamily="34" charset="0"/>
              </a:rPr>
              <a:t> </a:t>
            </a:r>
            <a:r>
              <a:rPr lang="en-US" sz="2000" dirty="0" smtClean="0">
                <a:effectLst>
                  <a:outerShdw blurRad="38100" dist="38100" dir="2700000" algn="tl">
                    <a:srgbClr val="000000">
                      <a:alpha val="43137"/>
                    </a:srgbClr>
                  </a:outerShdw>
                </a:effectLst>
                <a:latin typeface="Arial" pitchFamily="34" charset="0"/>
                <a:cs typeface="Arial" pitchFamily="34" charset="0"/>
              </a:rPr>
              <a:t>to the test client</a:t>
            </a:r>
            <a:endParaRPr lang="ru-RU" sz="2000" dirty="0" smtClean="0">
              <a:effectLst>
                <a:outerShdw blurRad="38100" dist="38100" dir="2700000" algn="tl">
                  <a:srgbClr val="000000">
                    <a:alpha val="43137"/>
                  </a:srgbClr>
                </a:outerShdw>
              </a:effectLst>
              <a:latin typeface="Arial" pitchFamily="34" charset="0"/>
              <a:cs typeface="Arial" pitchFamily="34" charset="0"/>
            </a:endParaRPr>
          </a:p>
          <a:p>
            <a:pPr lvl="1">
              <a:defRPr/>
            </a:pPr>
            <a:r>
              <a:rPr lang="en-US" sz="2000" dirty="0" smtClean="0">
                <a:effectLst>
                  <a:outerShdw blurRad="38100" dist="38100" dir="2700000" algn="tl">
                    <a:srgbClr val="000000">
                      <a:alpha val="43137"/>
                    </a:srgbClr>
                  </a:outerShdw>
                </a:effectLst>
                <a:latin typeface="Arial" pitchFamily="34" charset="0"/>
                <a:cs typeface="Arial" pitchFamily="34" charset="0"/>
              </a:rPr>
              <a:t>Executing the test binary on the test client</a:t>
            </a:r>
          </a:p>
          <a:p>
            <a:pPr lvl="1">
              <a:defRPr/>
            </a:pPr>
            <a:r>
              <a:rPr lang="en-US" sz="2000" dirty="0" smtClean="0">
                <a:effectLst>
                  <a:outerShdw blurRad="38100" dist="38100" dir="2700000" algn="tl">
                    <a:srgbClr val="000000">
                      <a:alpha val="43137"/>
                    </a:srgbClr>
                  </a:outerShdw>
                </a:effectLst>
                <a:latin typeface="Arial" pitchFamily="34" charset="0"/>
                <a:cs typeface="Arial" pitchFamily="34" charset="0"/>
              </a:rPr>
              <a:t>Copying the test result logs from the test client back to the DTM Controller</a:t>
            </a:r>
            <a:endParaRPr lang="ru-RU" sz="2000" dirty="0" smtClean="0">
              <a:effectLst>
                <a:outerShdw blurRad="38100" dist="38100" dir="2700000" algn="tl">
                  <a:srgbClr val="000000">
                    <a:alpha val="43137"/>
                  </a:srgbClr>
                </a:outerShdw>
              </a:effectLst>
              <a:latin typeface="Arial" pitchFamily="34" charset="0"/>
              <a:cs typeface="Arial" pitchFamily="34" charset="0"/>
            </a:endParaRPr>
          </a:p>
          <a:p>
            <a:pPr>
              <a:defRPr/>
            </a:pPr>
            <a:r>
              <a:rPr lang="en-US" sz="2800" dirty="0" smtClean="0">
                <a:effectLst>
                  <a:outerShdw blurRad="38100" dist="38100" dir="2700000" algn="tl">
                    <a:srgbClr val="000000">
                      <a:alpha val="43137"/>
                    </a:srgbClr>
                  </a:outerShdw>
                </a:effectLst>
                <a:latin typeface="Arial" pitchFamily="34" charset="0"/>
                <a:cs typeface="Arial" pitchFamily="34" charset="0"/>
              </a:rPr>
              <a:t>Review logo tests documentation and description</a:t>
            </a:r>
            <a:endParaRPr lang="ru-RU" sz="2800" dirty="0" smtClean="0">
              <a:effectLst>
                <a:outerShdw blurRad="38100" dist="38100" dir="2700000" algn="tl">
                  <a:srgbClr val="000000">
                    <a:alpha val="43137"/>
                  </a:srgbClr>
                </a:outerShdw>
              </a:effectLst>
              <a:latin typeface="Arial" pitchFamily="34" charset="0"/>
              <a:cs typeface="Arial" pitchFamily="34" charset="0"/>
            </a:endParaRPr>
          </a:p>
          <a:p>
            <a:pPr lvl="1">
              <a:defRPr/>
            </a:pPr>
            <a:r>
              <a:rPr lang="en-US" sz="2000" dirty="0" smtClean="0">
                <a:effectLst>
                  <a:outerShdw blurRad="38100" dist="38100" dir="2700000" algn="tl">
                    <a:srgbClr val="000000">
                      <a:alpha val="43137"/>
                    </a:srgbClr>
                  </a:outerShdw>
                </a:effectLst>
                <a:latin typeface="Arial" pitchFamily="34" charset="0"/>
                <a:cs typeface="Arial" pitchFamily="34" charset="0"/>
                <a:hlinkClick r:id="rId4"/>
              </a:rPr>
              <a:t>http://www.microsoft.com/whdc/winlogo/default.mspx</a:t>
            </a:r>
            <a:r>
              <a:rPr lang="ru-RU" sz="2000" dirty="0" smtClean="0">
                <a:effectLst>
                  <a:outerShdw blurRad="38100" dist="38100" dir="2700000" algn="tl">
                    <a:srgbClr val="000000">
                      <a:alpha val="43137"/>
                    </a:srgbClr>
                  </a:outerShdw>
                </a:effectLst>
                <a:latin typeface="Arial" pitchFamily="34" charset="0"/>
                <a:cs typeface="Arial" pitchFamily="34" charset="0"/>
              </a:rPr>
              <a:t> </a:t>
            </a:r>
            <a:endParaRPr lang="en-US" sz="2000" dirty="0" smtClean="0">
              <a:effectLst>
                <a:outerShdw blurRad="38100" dist="38100" dir="2700000" algn="tl">
                  <a:srgbClr val="000000">
                    <a:alpha val="43137"/>
                  </a:srgbClr>
                </a:outerShdw>
              </a:effectLst>
              <a:latin typeface="Arial" pitchFamily="34" charset="0"/>
              <a:cs typeface="Arial" pitchFamily="34" charset="0"/>
            </a:endParaRPr>
          </a:p>
          <a:p>
            <a:pPr lvl="2">
              <a:defRPr/>
            </a:pPr>
            <a:r>
              <a:rPr lang="en-US" sz="1800" dirty="0" smtClean="0">
                <a:effectLst>
                  <a:outerShdw blurRad="38100" dist="38100" dir="2700000" algn="tl">
                    <a:srgbClr val="000000">
                      <a:alpha val="43137"/>
                    </a:srgbClr>
                  </a:outerShdw>
                </a:effectLst>
                <a:latin typeface="Arial" pitchFamily="34" charset="0"/>
                <a:cs typeface="Arial" pitchFamily="34" charset="0"/>
              </a:rPr>
              <a:t>PC Fundamentals</a:t>
            </a:r>
          </a:p>
          <a:p>
            <a:pPr lvl="2">
              <a:defRPr/>
            </a:pPr>
            <a:r>
              <a:rPr lang="en-US" sz="1800" dirty="0" smtClean="0">
                <a:effectLst>
                  <a:outerShdw blurRad="38100" dist="38100" dir="2700000" algn="tl">
                    <a:srgbClr val="000000">
                      <a:alpha val="43137"/>
                    </a:srgbClr>
                  </a:outerShdw>
                </a:effectLst>
                <a:latin typeface="Arial" pitchFamily="34" charset="0"/>
                <a:cs typeface="Arial" pitchFamily="34" charset="0"/>
              </a:rPr>
              <a:t>Device Fundamentals</a:t>
            </a:r>
          </a:p>
          <a:p>
            <a:pPr lvl="2">
              <a:defRPr/>
            </a:pPr>
            <a:r>
              <a:rPr lang="en-US" sz="1800" dirty="0" smtClean="0">
                <a:effectLst>
                  <a:outerShdw blurRad="38100" dist="38100" dir="2700000" algn="tl">
                    <a:srgbClr val="000000">
                      <a:alpha val="43137"/>
                    </a:srgbClr>
                  </a:outerShdw>
                </a:effectLst>
                <a:latin typeface="Arial" pitchFamily="34" charset="0"/>
                <a:cs typeface="Arial" pitchFamily="34" charset="0"/>
              </a:rPr>
              <a:t>Device Connectivity</a:t>
            </a:r>
          </a:p>
          <a:p>
            <a:pPr lvl="2">
              <a:defRPr/>
            </a:pPr>
            <a:r>
              <a:rPr lang="en-US" sz="1800" dirty="0" smtClean="0">
                <a:effectLst>
                  <a:outerShdw blurRad="38100" dist="38100" dir="2700000" algn="tl">
                    <a:srgbClr val="000000">
                      <a:alpha val="43137"/>
                    </a:srgbClr>
                  </a:outerShdw>
                </a:effectLst>
                <a:latin typeface="Arial" pitchFamily="34" charset="0"/>
                <a:cs typeface="Arial" pitchFamily="34" charset="0"/>
              </a:rPr>
              <a:t>Driver Lifecycle Fundamentals</a:t>
            </a:r>
            <a:endParaRPr lang="ru-RU" sz="1800" dirty="0" smtClean="0">
              <a:effectLst>
                <a:outerShdw blurRad="38100" dist="38100" dir="2700000" algn="tl">
                  <a:srgbClr val="000000">
                    <a:alpha val="43137"/>
                  </a:srgbClr>
                </a:outerShdw>
              </a:effectLst>
              <a:latin typeface="Arial" pitchFamily="34" charset="0"/>
              <a:cs typeface="Arial" pitchFamily="34" charset="0"/>
            </a:endParaRPr>
          </a:p>
          <a:p>
            <a:pPr marL="742950" lvl="2" indent="-342900">
              <a:defRPr/>
            </a:pPr>
            <a:r>
              <a:rPr lang="en-US" dirty="0" smtClean="0">
                <a:effectLst>
                  <a:outerShdw blurRad="38100" dist="38100" dir="2700000" algn="tl">
                    <a:srgbClr val="000000">
                      <a:alpha val="43137"/>
                    </a:srgbClr>
                  </a:outerShdw>
                </a:effectLst>
                <a:latin typeface="Arial" pitchFamily="34" charset="0"/>
                <a:cs typeface="Arial" pitchFamily="34" charset="0"/>
              </a:rPr>
              <a:t>DTM Studio  -&gt; Help -&gt; Contents -&gt; Logo Tests: Device and Driver Technologies-&gt;&lt;TECHNOLOGY GROUP&gt;</a:t>
            </a:r>
          </a:p>
        </p:txBody>
      </p:sp>
    </p:spTree>
    <p:custDataLst>
      <p:tags r:id="rId1"/>
    </p:custDataLst>
  </p:cSld>
  <p:clrMapOvr>
    <a:masterClrMapping/>
  </p:clrMapOvr>
  <p:transition>
    <p:fade/>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000" y="240475"/>
            <a:ext cx="9049000" cy="979487"/>
          </a:xfrm>
        </p:spPr>
        <p:txBody>
          <a:bodyPr>
            <a:noAutofit/>
          </a:bodyPr>
          <a:lstStyle/>
          <a:p>
            <a:pPr>
              <a:defRPr/>
            </a:pPr>
            <a:r>
              <a:rPr lang="en-US" dirty="0" smtClean="0">
                <a:latin typeface="Arial" pitchFamily="34" charset="0"/>
                <a:cs typeface="Arial" pitchFamily="34" charset="0"/>
              </a:rPr>
              <a:t>What Should I Do If Applying Filters Doesn’t Solve the Problems?</a:t>
            </a:r>
            <a:endParaRPr lang="en-US" dirty="0">
              <a:latin typeface="Arial" pitchFamily="34" charset="0"/>
              <a:cs typeface="Arial" pitchFamily="34" charset="0"/>
            </a:endParaRPr>
          </a:p>
        </p:txBody>
      </p:sp>
      <p:sp>
        <p:nvSpPr>
          <p:cNvPr id="192515" name="Content Placeholder 2"/>
          <p:cNvSpPr>
            <a:spLocks noGrp="1"/>
          </p:cNvSpPr>
          <p:nvPr>
            <p:ph idx="1"/>
          </p:nvPr>
        </p:nvSpPr>
        <p:spPr>
          <a:xfrm>
            <a:off x="457200" y="1873325"/>
            <a:ext cx="8305800" cy="4222694"/>
          </a:xfrm>
        </p:spPr>
        <p:txBody>
          <a:bodyPr/>
          <a:lstStyle/>
          <a:p>
            <a:pPr>
              <a:defRPr/>
            </a:pPr>
            <a:r>
              <a:rPr lang="en-US" sz="2800" dirty="0" smtClean="0">
                <a:effectLst>
                  <a:outerShdw blurRad="38100" dist="38100" dir="2700000" algn="tl">
                    <a:srgbClr val="000000">
                      <a:alpha val="43137"/>
                    </a:srgbClr>
                  </a:outerShdw>
                </a:effectLst>
                <a:latin typeface="Arial" pitchFamily="34" charset="0"/>
                <a:cs typeface="Arial" pitchFamily="34" charset="0"/>
              </a:rPr>
              <a:t>Schedule the failed tests several times; some tests might pass after being rescheduled </a:t>
            </a:r>
          </a:p>
          <a:p>
            <a:pPr>
              <a:defRPr/>
            </a:pPr>
            <a:r>
              <a:rPr lang="en-US" sz="2800" dirty="0" smtClean="0">
                <a:effectLst>
                  <a:outerShdw blurRad="38100" dist="38100" dir="2700000" algn="tl">
                    <a:srgbClr val="000000">
                      <a:alpha val="43137"/>
                    </a:srgbClr>
                  </a:outerShdw>
                </a:effectLst>
                <a:latin typeface="Arial" pitchFamily="34" charset="0"/>
                <a:cs typeface="Arial" pitchFamily="34" charset="0"/>
              </a:rPr>
              <a:t>Download</a:t>
            </a:r>
            <a:r>
              <a:rPr lang="ru-RU" sz="2800" dirty="0" smtClean="0">
                <a:effectLst>
                  <a:outerShdw blurRad="38100" dist="38100" dir="2700000" algn="tl">
                    <a:srgbClr val="000000">
                      <a:alpha val="43137"/>
                    </a:srgbClr>
                  </a:outerShdw>
                </a:effectLst>
                <a:latin typeface="Arial" pitchFamily="34" charset="0"/>
                <a:cs typeface="Arial" pitchFamily="34" charset="0"/>
              </a:rPr>
              <a:t>, </a:t>
            </a:r>
            <a:r>
              <a:rPr lang="en-US" sz="2800" dirty="0" smtClean="0">
                <a:effectLst>
                  <a:outerShdw blurRad="38100" dist="38100" dir="2700000" algn="tl">
                    <a:srgbClr val="000000">
                      <a:alpha val="43137"/>
                    </a:srgbClr>
                  </a:outerShdw>
                </a:effectLst>
                <a:latin typeface="Arial" pitchFamily="34" charset="0"/>
                <a:cs typeface="Arial" pitchFamily="34" charset="0"/>
              </a:rPr>
              <a:t>install, and</a:t>
            </a:r>
            <a:r>
              <a:rPr lang="ru-RU" sz="2800" dirty="0" smtClean="0">
                <a:effectLst>
                  <a:outerShdw blurRad="38100" dist="38100" dir="2700000" algn="tl">
                    <a:srgbClr val="000000">
                      <a:alpha val="43137"/>
                    </a:srgbClr>
                  </a:outerShdw>
                </a:effectLst>
                <a:latin typeface="Arial" pitchFamily="34" charset="0"/>
                <a:cs typeface="Arial" pitchFamily="34" charset="0"/>
              </a:rPr>
              <a:t> </a:t>
            </a:r>
            <a:r>
              <a:rPr lang="en-US" sz="2800" dirty="0" smtClean="0">
                <a:effectLst>
                  <a:outerShdw blurRad="38100" dist="38100" dir="2700000" algn="tl">
                    <a:srgbClr val="000000">
                      <a:alpha val="43137"/>
                    </a:srgbClr>
                  </a:outerShdw>
                </a:effectLst>
                <a:latin typeface="Arial" pitchFamily="34" charset="0"/>
                <a:cs typeface="Arial" pitchFamily="34" charset="0"/>
              </a:rPr>
              <a:t>apply</a:t>
            </a:r>
            <a:r>
              <a:rPr lang="ru-RU" sz="2800" dirty="0" smtClean="0">
                <a:effectLst>
                  <a:outerShdw blurRad="38100" dist="38100" dir="2700000" algn="tl">
                    <a:srgbClr val="000000">
                      <a:alpha val="43137"/>
                    </a:srgbClr>
                  </a:outerShdw>
                </a:effectLst>
                <a:latin typeface="Arial" pitchFamily="34" charset="0"/>
                <a:cs typeface="Arial" pitchFamily="34" charset="0"/>
              </a:rPr>
              <a:t> </a:t>
            </a:r>
            <a:r>
              <a:rPr lang="en-US" sz="2800" dirty="0" smtClean="0">
                <a:effectLst>
                  <a:outerShdw blurRad="38100" dist="38100" dir="2700000" algn="tl">
                    <a:srgbClr val="000000">
                      <a:alpha val="43137"/>
                    </a:srgbClr>
                  </a:outerShdw>
                </a:effectLst>
                <a:latin typeface="Arial" pitchFamily="34" charset="0"/>
                <a:cs typeface="Arial" pitchFamily="34" charset="0"/>
              </a:rPr>
              <a:t>the latest filter updates</a:t>
            </a:r>
          </a:p>
          <a:p>
            <a:pPr>
              <a:defRPr/>
            </a:pPr>
            <a:r>
              <a:rPr lang="en-US" sz="2800" dirty="0" smtClean="0">
                <a:effectLst>
                  <a:outerShdw blurRad="38100" dist="38100" dir="2700000" algn="tl">
                    <a:srgbClr val="000000">
                      <a:alpha val="43137"/>
                    </a:srgbClr>
                  </a:outerShdw>
                </a:effectLst>
                <a:latin typeface="Arial" pitchFamily="34" charset="0"/>
                <a:cs typeface="Arial" pitchFamily="34" charset="0"/>
              </a:rPr>
              <a:t>Review active </a:t>
            </a:r>
            <a:r>
              <a:rPr lang="en-US" sz="2800" dirty="0" err="1" smtClean="0">
                <a:effectLst>
                  <a:outerShdw blurRad="38100" dist="38100" dir="2700000" algn="tl">
                    <a:srgbClr val="000000">
                      <a:alpha val="43137"/>
                    </a:srgbClr>
                  </a:outerShdw>
                </a:effectLst>
                <a:latin typeface="Arial" pitchFamily="34" charset="0"/>
                <a:cs typeface="Arial" pitchFamily="34" charset="0"/>
              </a:rPr>
              <a:t>AutoTriages</a:t>
            </a:r>
            <a:endParaRPr lang="en-US" sz="2800" dirty="0" smtClean="0">
              <a:effectLst>
                <a:outerShdw blurRad="38100" dist="38100" dir="2700000" algn="tl">
                  <a:srgbClr val="000000">
                    <a:alpha val="43137"/>
                  </a:srgbClr>
                </a:outerShdw>
              </a:effectLst>
              <a:latin typeface="Arial" pitchFamily="34" charset="0"/>
              <a:cs typeface="Arial" pitchFamily="34" charset="0"/>
            </a:endParaRPr>
          </a:p>
          <a:p>
            <a:pPr>
              <a:defRPr/>
            </a:pPr>
            <a:r>
              <a:rPr lang="en-US" sz="2800" dirty="0" smtClean="0">
                <a:effectLst>
                  <a:outerShdw blurRad="38100" dist="38100" dir="2700000" algn="tl">
                    <a:srgbClr val="000000">
                      <a:alpha val="43137"/>
                    </a:srgbClr>
                  </a:outerShdw>
                </a:effectLst>
                <a:latin typeface="Arial" pitchFamily="34" charset="0"/>
                <a:cs typeface="Arial" pitchFamily="34" charset="0"/>
              </a:rPr>
              <a:t>Review the test logs and investigate test failures </a:t>
            </a:r>
            <a:r>
              <a:rPr lang="ru-RU" sz="2800" dirty="0" smtClean="0">
                <a:effectLst>
                  <a:outerShdw blurRad="38100" dist="38100" dir="2700000" algn="tl">
                    <a:srgbClr val="000000">
                      <a:alpha val="43137"/>
                    </a:srgbClr>
                  </a:outerShdw>
                </a:effectLst>
                <a:latin typeface="Arial" pitchFamily="34" charset="0"/>
                <a:cs typeface="Arial" pitchFamily="34" charset="0"/>
              </a:rPr>
              <a:t>(</a:t>
            </a:r>
            <a:r>
              <a:rPr lang="en-US" sz="2800" dirty="0" smtClean="0">
                <a:effectLst>
                  <a:outerShdw blurRad="38100" dist="38100" dir="2700000" algn="tl">
                    <a:srgbClr val="000000">
                      <a:alpha val="43137"/>
                    </a:srgbClr>
                  </a:outerShdw>
                </a:effectLst>
                <a:latin typeface="Arial" pitchFamily="34" charset="0"/>
                <a:cs typeface="Arial" pitchFamily="34" charset="0"/>
              </a:rPr>
              <a:t>you might need to update</a:t>
            </a:r>
            <a:r>
              <a:rPr lang="ru-RU" sz="2800" dirty="0" smtClean="0">
                <a:effectLst>
                  <a:outerShdw blurRad="38100" dist="38100" dir="2700000" algn="tl">
                    <a:srgbClr val="000000">
                      <a:alpha val="43137"/>
                    </a:srgbClr>
                  </a:outerShdw>
                </a:effectLst>
                <a:latin typeface="Arial" pitchFamily="34" charset="0"/>
                <a:cs typeface="Arial" pitchFamily="34" charset="0"/>
              </a:rPr>
              <a:t> </a:t>
            </a:r>
            <a:r>
              <a:rPr lang="en-US" sz="2800" dirty="0" smtClean="0">
                <a:effectLst>
                  <a:outerShdw blurRad="38100" dist="38100" dir="2700000" algn="tl">
                    <a:srgbClr val="000000">
                      <a:alpha val="43137"/>
                    </a:srgbClr>
                  </a:outerShdw>
                </a:effectLst>
                <a:latin typeface="Arial" pitchFamily="34" charset="0"/>
                <a:cs typeface="Arial" pitchFamily="34" charset="0"/>
              </a:rPr>
              <a:t>the BIOS or/and</a:t>
            </a:r>
            <a:r>
              <a:rPr lang="ru-RU" sz="2800" dirty="0" smtClean="0">
                <a:effectLst>
                  <a:outerShdw blurRad="38100" dist="38100" dir="2700000" algn="tl">
                    <a:srgbClr val="000000">
                      <a:alpha val="43137"/>
                    </a:srgbClr>
                  </a:outerShdw>
                </a:effectLst>
                <a:latin typeface="Arial" pitchFamily="34" charset="0"/>
                <a:cs typeface="Arial" pitchFamily="34" charset="0"/>
              </a:rPr>
              <a:t> </a:t>
            </a:r>
            <a:r>
              <a:rPr lang="en-US" sz="2800" dirty="0" smtClean="0">
                <a:effectLst>
                  <a:outerShdw blurRad="38100" dist="38100" dir="2700000" algn="tl">
                    <a:srgbClr val="000000">
                      <a:alpha val="43137"/>
                    </a:srgbClr>
                  </a:outerShdw>
                </a:effectLst>
                <a:latin typeface="Arial" pitchFamily="34" charset="0"/>
                <a:cs typeface="Arial" pitchFamily="34" charset="0"/>
              </a:rPr>
              <a:t>device drivers, replace plug-in components, or connect additional devices)</a:t>
            </a:r>
          </a:p>
          <a:p>
            <a:pPr>
              <a:defRPr/>
            </a:pPr>
            <a:r>
              <a:rPr lang="en-US" sz="2800" dirty="0" smtClean="0">
                <a:effectLst>
                  <a:outerShdw blurRad="38100" dist="38100" dir="2700000" algn="tl">
                    <a:srgbClr val="000000">
                      <a:alpha val="43137"/>
                    </a:srgbClr>
                  </a:outerShdw>
                </a:effectLst>
                <a:latin typeface="Arial" pitchFamily="34" charset="0"/>
                <a:cs typeface="Arial" pitchFamily="34" charset="0"/>
              </a:rPr>
              <a:t>Review logo tests documentation and description</a:t>
            </a:r>
          </a:p>
        </p:txBody>
      </p:sp>
    </p:spTree>
    <p:custDataLst>
      <p:tags r:id="rId1"/>
    </p:custData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30188"/>
            <a:ext cx="8763000" cy="664797"/>
          </a:xfrm>
        </p:spPr>
        <p:txBody>
          <a:bodyPr/>
          <a:lstStyle/>
          <a:p>
            <a:r>
              <a:rPr dirty="0" smtClean="0"/>
              <a:t>Windows Logo Program Workflow</a:t>
            </a:r>
            <a:endParaRPr lang="en-US" dirty="0"/>
          </a:p>
        </p:txBody>
      </p:sp>
      <p:graphicFrame>
        <p:nvGraphicFramePr>
          <p:cNvPr id="4" name="Content Placeholder 3"/>
          <p:cNvGraphicFramePr>
            <a:graphicFrameLocks noGrp="1"/>
          </p:cNvGraphicFramePr>
          <p:nvPr>
            <p:ph idx="1"/>
          </p:nvPr>
        </p:nvGraphicFramePr>
        <p:xfrm>
          <a:off x="381000" y="1412874"/>
          <a:ext cx="8382000" cy="47593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graphicEl>
                                              <a:dgm id="{F6677159-9DD3-416A-A02C-99DDDE297340}"/>
                                            </p:graphicEl>
                                          </p:spTgt>
                                        </p:tgtEl>
                                        <p:attrNameLst>
                                          <p:attrName>style.visibility</p:attrName>
                                        </p:attrNameLst>
                                      </p:cBhvr>
                                      <p:to>
                                        <p:strVal val="visible"/>
                                      </p:to>
                                    </p:set>
                                    <p:animEffect transition="in" filter="fade">
                                      <p:cBhvr>
                                        <p:cTn id="7" dur="2000"/>
                                        <p:tgtEl>
                                          <p:spTgt spid="4">
                                            <p:graphicEl>
                                              <a:dgm id="{F6677159-9DD3-416A-A02C-99DDDE297340}"/>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graphicEl>
                                              <a:dgm id="{227215B7-79A8-4AE6-8141-5A46D8673D5C}"/>
                                            </p:graphicEl>
                                          </p:spTgt>
                                        </p:tgtEl>
                                        <p:attrNameLst>
                                          <p:attrName>style.visibility</p:attrName>
                                        </p:attrNameLst>
                                      </p:cBhvr>
                                      <p:to>
                                        <p:strVal val="visible"/>
                                      </p:to>
                                    </p:set>
                                    <p:animEffect transition="in" filter="fade">
                                      <p:cBhvr>
                                        <p:cTn id="12" dur="2000"/>
                                        <p:tgtEl>
                                          <p:spTgt spid="4">
                                            <p:graphicEl>
                                              <a:dgm id="{227215B7-79A8-4AE6-8141-5A46D8673D5C}"/>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graphicEl>
                                              <a:dgm id="{27B971AB-D80C-44D0-B0F4-4A74B39B179D}"/>
                                            </p:graphicEl>
                                          </p:spTgt>
                                        </p:tgtEl>
                                        <p:attrNameLst>
                                          <p:attrName>style.visibility</p:attrName>
                                        </p:attrNameLst>
                                      </p:cBhvr>
                                      <p:to>
                                        <p:strVal val="visible"/>
                                      </p:to>
                                    </p:set>
                                    <p:animEffect transition="in" filter="fade">
                                      <p:cBhvr>
                                        <p:cTn id="15" dur="2000"/>
                                        <p:tgtEl>
                                          <p:spTgt spid="4">
                                            <p:graphicEl>
                                              <a:dgm id="{27B971AB-D80C-44D0-B0F4-4A74B39B179D}"/>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
                                            <p:graphicEl>
                                              <a:dgm id="{ED9AADF2-454B-4CB3-B433-09E85039E884}"/>
                                            </p:graphicEl>
                                          </p:spTgt>
                                        </p:tgtEl>
                                        <p:attrNameLst>
                                          <p:attrName>style.visibility</p:attrName>
                                        </p:attrNameLst>
                                      </p:cBhvr>
                                      <p:to>
                                        <p:strVal val="visible"/>
                                      </p:to>
                                    </p:set>
                                    <p:animEffect transition="in" filter="fade">
                                      <p:cBhvr>
                                        <p:cTn id="20" dur="2000"/>
                                        <p:tgtEl>
                                          <p:spTgt spid="4">
                                            <p:graphicEl>
                                              <a:dgm id="{ED9AADF2-454B-4CB3-B433-09E85039E884}"/>
                                            </p:graphic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4">
                                            <p:graphicEl>
                                              <a:dgm id="{D813BA92-D925-4754-ACF0-39426239DF13}"/>
                                            </p:graphicEl>
                                          </p:spTgt>
                                        </p:tgtEl>
                                        <p:attrNameLst>
                                          <p:attrName>style.visibility</p:attrName>
                                        </p:attrNameLst>
                                      </p:cBhvr>
                                      <p:to>
                                        <p:strVal val="visible"/>
                                      </p:to>
                                    </p:set>
                                    <p:animEffect transition="in" filter="fade">
                                      <p:cBhvr>
                                        <p:cTn id="23" dur="2000"/>
                                        <p:tgtEl>
                                          <p:spTgt spid="4">
                                            <p:graphicEl>
                                              <a:dgm id="{D813BA92-D925-4754-ACF0-39426239DF13}"/>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4">
                                            <p:graphicEl>
                                              <a:dgm id="{3A7E0843-2EC6-40B7-BC67-97D958E019C4}"/>
                                            </p:graphicEl>
                                          </p:spTgt>
                                        </p:tgtEl>
                                        <p:attrNameLst>
                                          <p:attrName>style.visibility</p:attrName>
                                        </p:attrNameLst>
                                      </p:cBhvr>
                                      <p:to>
                                        <p:strVal val="visible"/>
                                      </p:to>
                                    </p:set>
                                    <p:animEffect transition="in" filter="fade">
                                      <p:cBhvr>
                                        <p:cTn id="28" dur="2000"/>
                                        <p:tgtEl>
                                          <p:spTgt spid="4">
                                            <p:graphicEl>
                                              <a:dgm id="{3A7E0843-2EC6-40B7-BC67-97D958E019C4}"/>
                                            </p:graphic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
                                            <p:graphicEl>
                                              <a:dgm id="{F5D4A48E-9935-4ED9-964C-F1FA931ED875}"/>
                                            </p:graphicEl>
                                          </p:spTgt>
                                        </p:tgtEl>
                                        <p:attrNameLst>
                                          <p:attrName>style.visibility</p:attrName>
                                        </p:attrNameLst>
                                      </p:cBhvr>
                                      <p:to>
                                        <p:strVal val="visible"/>
                                      </p:to>
                                    </p:set>
                                    <p:animEffect transition="in" filter="fade">
                                      <p:cBhvr>
                                        <p:cTn id="31" dur="2000"/>
                                        <p:tgtEl>
                                          <p:spTgt spid="4">
                                            <p:graphicEl>
                                              <a:dgm id="{F5D4A48E-9935-4ED9-964C-F1FA931ED875}"/>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004" y="304800"/>
            <a:ext cx="8787741" cy="979487"/>
          </a:xfrm>
        </p:spPr>
        <p:txBody>
          <a:bodyPr>
            <a:noAutofit/>
          </a:bodyPr>
          <a:lstStyle/>
          <a:p>
            <a:pPr>
              <a:defRPr/>
            </a:pPr>
            <a:r>
              <a:rPr lang="en-US" dirty="0" smtClean="0">
                <a:latin typeface="Arial" pitchFamily="34" charset="0"/>
                <a:cs typeface="Arial" pitchFamily="34" charset="0"/>
              </a:rPr>
              <a:t>What Should I Do If Applying Filters Doesn’t Solve the Problems?</a:t>
            </a:r>
            <a:r>
              <a:rPr lang="ru-RU" dirty="0" smtClean="0">
                <a:latin typeface="Arial" pitchFamily="34" charset="0"/>
                <a:cs typeface="Arial" pitchFamily="34" charset="0"/>
              </a:rPr>
              <a:t> (</a:t>
            </a:r>
            <a:r>
              <a:rPr lang="en-US" dirty="0" smtClean="0">
                <a:latin typeface="Arial" pitchFamily="34" charset="0"/>
                <a:cs typeface="Arial" pitchFamily="34" charset="0"/>
              </a:rPr>
              <a:t>2</a:t>
            </a:r>
            <a:r>
              <a:rPr lang="ru-RU" dirty="0" smtClean="0">
                <a:latin typeface="Arial" pitchFamily="34" charset="0"/>
                <a:cs typeface="Arial" pitchFamily="34" charset="0"/>
              </a:rPr>
              <a:t>)</a:t>
            </a:r>
            <a:endParaRPr lang="en-US" dirty="0">
              <a:latin typeface="Arial" pitchFamily="34" charset="0"/>
              <a:cs typeface="Arial" pitchFamily="34" charset="0"/>
            </a:endParaRPr>
          </a:p>
        </p:txBody>
      </p:sp>
      <p:sp>
        <p:nvSpPr>
          <p:cNvPr id="192515" name="Content Placeholder 2"/>
          <p:cNvSpPr>
            <a:spLocks noGrp="1"/>
          </p:cNvSpPr>
          <p:nvPr>
            <p:ph idx="1"/>
          </p:nvPr>
        </p:nvSpPr>
        <p:spPr>
          <a:xfrm>
            <a:off x="409699" y="2859967"/>
            <a:ext cx="8305800" cy="2499146"/>
          </a:xfrm>
        </p:spPr>
        <p:txBody>
          <a:bodyPr/>
          <a:lstStyle/>
          <a:p>
            <a:pPr>
              <a:defRPr/>
            </a:pPr>
            <a:r>
              <a:rPr lang="en-US" sz="2800" dirty="0" smtClean="0">
                <a:effectLst>
                  <a:outerShdw blurRad="38100" dist="38100" dir="2700000" algn="tl">
                    <a:srgbClr val="000000">
                      <a:alpha val="43137"/>
                    </a:srgbClr>
                  </a:outerShdw>
                </a:effectLst>
                <a:latin typeface="Arial" pitchFamily="34" charset="0"/>
                <a:cs typeface="Arial" pitchFamily="34" charset="0"/>
              </a:rPr>
              <a:t>Verify that general Windows Logo Program requirements are met</a:t>
            </a:r>
          </a:p>
          <a:p>
            <a:pPr>
              <a:defRPr/>
            </a:pPr>
            <a:r>
              <a:rPr lang="en-US" sz="2800" dirty="0" smtClean="0">
                <a:effectLst>
                  <a:outerShdw blurRad="38100" dist="38100" dir="2700000" algn="tl">
                    <a:srgbClr val="000000">
                      <a:alpha val="43137"/>
                    </a:srgbClr>
                  </a:outerShdw>
                </a:effectLst>
                <a:latin typeface="Arial" pitchFamily="34" charset="0"/>
                <a:cs typeface="Arial" pitchFamily="34" charset="0"/>
              </a:rPr>
              <a:t>Check for a QFE update</a:t>
            </a:r>
          </a:p>
          <a:p>
            <a:pPr>
              <a:defRPr/>
            </a:pPr>
            <a:r>
              <a:rPr lang="en-US" sz="2800" dirty="0" smtClean="0">
                <a:effectLst>
                  <a:outerShdw blurRad="38100" dist="38100" dir="2700000" algn="tl">
                    <a:srgbClr val="000000">
                      <a:alpha val="43137"/>
                    </a:srgbClr>
                  </a:outerShdw>
                </a:effectLst>
                <a:latin typeface="Arial" pitchFamily="34" charset="0"/>
                <a:cs typeface="Arial" pitchFamily="34" charset="0"/>
              </a:rPr>
              <a:t>Download and install</a:t>
            </a:r>
            <a:r>
              <a:rPr lang="ru-RU" sz="2800" dirty="0" smtClean="0">
                <a:effectLst>
                  <a:outerShdw blurRad="38100" dist="38100" dir="2700000" algn="tl">
                    <a:srgbClr val="000000">
                      <a:alpha val="43137"/>
                    </a:srgbClr>
                  </a:outerShdw>
                </a:effectLst>
                <a:latin typeface="Arial" pitchFamily="34" charset="0"/>
                <a:cs typeface="Arial" pitchFamily="34" charset="0"/>
              </a:rPr>
              <a:t> </a:t>
            </a:r>
            <a:r>
              <a:rPr lang="en-US" sz="2800" dirty="0" smtClean="0">
                <a:effectLst>
                  <a:outerShdw blurRad="38100" dist="38100" dir="2700000" algn="tl">
                    <a:srgbClr val="000000">
                      <a:alpha val="43137"/>
                    </a:srgbClr>
                  </a:outerShdw>
                </a:effectLst>
                <a:latin typeface="Arial" pitchFamily="34" charset="0"/>
                <a:cs typeface="Arial" pitchFamily="34" charset="0"/>
              </a:rPr>
              <a:t>necessary WLK quick fix engineering</a:t>
            </a:r>
            <a:r>
              <a:rPr lang="ru-RU" sz="2800" dirty="0" smtClean="0">
                <a:effectLst>
                  <a:outerShdw blurRad="38100" dist="38100" dir="2700000" algn="tl">
                    <a:srgbClr val="000000">
                      <a:alpha val="43137"/>
                    </a:srgbClr>
                  </a:outerShdw>
                </a:effectLst>
                <a:latin typeface="Arial" pitchFamily="34" charset="0"/>
                <a:cs typeface="Arial" pitchFamily="34" charset="0"/>
              </a:rPr>
              <a:t> (</a:t>
            </a:r>
            <a:r>
              <a:rPr lang="en-US" sz="2800" dirty="0" smtClean="0">
                <a:effectLst>
                  <a:outerShdw blurRad="38100" dist="38100" dir="2700000" algn="tl">
                    <a:srgbClr val="000000">
                      <a:alpha val="43137"/>
                    </a:srgbClr>
                  </a:outerShdw>
                </a:effectLst>
                <a:latin typeface="Arial" pitchFamily="34" charset="0"/>
                <a:cs typeface="Arial" pitchFamily="34" charset="0"/>
              </a:rPr>
              <a:t>QFE</a:t>
            </a:r>
            <a:r>
              <a:rPr lang="ru-RU" sz="2800" dirty="0" smtClean="0">
                <a:effectLst>
                  <a:outerShdw blurRad="38100" dist="38100" dir="2700000" algn="tl">
                    <a:srgbClr val="000000">
                      <a:alpha val="43137"/>
                    </a:srgbClr>
                  </a:outerShdw>
                </a:effectLst>
                <a:latin typeface="Arial" pitchFamily="34" charset="0"/>
                <a:cs typeface="Arial" pitchFamily="34" charset="0"/>
              </a:rPr>
              <a:t>)</a:t>
            </a:r>
            <a:r>
              <a:rPr lang="en-US" sz="2800" dirty="0" smtClean="0">
                <a:effectLst>
                  <a:outerShdw blurRad="38100" dist="38100" dir="2700000" algn="tl">
                    <a:srgbClr val="000000">
                      <a:alpha val="43137"/>
                    </a:srgbClr>
                  </a:outerShdw>
                </a:effectLst>
                <a:latin typeface="Arial" pitchFamily="34" charset="0"/>
                <a:cs typeface="Arial" pitchFamily="34" charset="0"/>
              </a:rPr>
              <a:t> updates, if there are any, and reschedule the failed tests</a:t>
            </a:r>
            <a:endParaRPr lang="ru-RU" sz="2800" dirty="0" smtClean="0">
              <a:effectLst>
                <a:outerShdw blurRad="38100" dist="38100" dir="2700000" algn="tl">
                  <a:srgbClr val="000000">
                    <a:alpha val="43137"/>
                  </a:srgbClr>
                </a:outerShdw>
              </a:effectLst>
              <a:latin typeface="Arial" pitchFamily="34" charset="0"/>
              <a:cs typeface="Arial" pitchFamily="34" charset="0"/>
            </a:endParaRPr>
          </a:p>
        </p:txBody>
      </p:sp>
    </p:spTree>
    <p:custDataLst>
      <p:tags r:id="rId1"/>
    </p:custDataLst>
  </p:cSld>
  <p:clrMapOvr>
    <a:masterClrMapping/>
  </p:clrMapOvr>
  <p:transition>
    <p:fade/>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6255" y="364177"/>
            <a:ext cx="8823366" cy="979487"/>
          </a:xfrm>
        </p:spPr>
        <p:txBody>
          <a:bodyPr>
            <a:noAutofit/>
          </a:bodyPr>
          <a:lstStyle/>
          <a:p>
            <a:pPr>
              <a:defRPr/>
            </a:pPr>
            <a:r>
              <a:rPr lang="en-US" dirty="0" smtClean="0">
                <a:latin typeface="Arial" pitchFamily="34" charset="0"/>
                <a:cs typeface="Arial" pitchFamily="34" charset="0"/>
              </a:rPr>
              <a:t>What Should I Do If Applying Filters Doesn’t Solve the Problems? (3)</a:t>
            </a:r>
            <a:endParaRPr lang="en-US" dirty="0">
              <a:latin typeface="Arial" pitchFamily="34" charset="0"/>
              <a:cs typeface="Arial" pitchFamily="34" charset="0"/>
            </a:endParaRPr>
          </a:p>
        </p:txBody>
      </p:sp>
      <p:sp>
        <p:nvSpPr>
          <p:cNvPr id="193539" name="Content Placeholder 2"/>
          <p:cNvSpPr>
            <a:spLocks noGrp="1"/>
          </p:cNvSpPr>
          <p:nvPr>
            <p:ph idx="1"/>
          </p:nvPr>
        </p:nvSpPr>
        <p:spPr>
          <a:xfrm>
            <a:off x="255319" y="2426515"/>
            <a:ext cx="8305800" cy="3868751"/>
          </a:xfrm>
        </p:spPr>
        <p:txBody>
          <a:bodyPr/>
          <a:lstStyle/>
          <a:p>
            <a:pPr>
              <a:defRPr/>
            </a:pPr>
            <a:r>
              <a:rPr lang="en-US" sz="2800" dirty="0" smtClean="0">
                <a:effectLst>
                  <a:outerShdw blurRad="38100" dist="38100" dir="2700000" algn="tl">
                    <a:srgbClr val="000000">
                      <a:alpha val="43137"/>
                    </a:srgbClr>
                  </a:outerShdw>
                </a:effectLst>
                <a:latin typeface="Arial" pitchFamily="34" charset="0"/>
                <a:cs typeface="Arial" pitchFamily="34" charset="0"/>
              </a:rPr>
              <a:t>Use technical support</a:t>
            </a:r>
            <a:endParaRPr lang="ru-RU" sz="2800" dirty="0" smtClean="0">
              <a:effectLst>
                <a:outerShdw blurRad="38100" dist="38100" dir="2700000" algn="tl">
                  <a:srgbClr val="000000">
                    <a:alpha val="43137"/>
                  </a:srgbClr>
                </a:outerShdw>
              </a:effectLst>
              <a:latin typeface="Arial" pitchFamily="34" charset="0"/>
              <a:cs typeface="Arial" pitchFamily="34" charset="0"/>
            </a:endParaRPr>
          </a:p>
          <a:p>
            <a:pPr lvl="1">
              <a:defRPr/>
            </a:pPr>
            <a:r>
              <a:rPr lang="en-US" sz="2000" dirty="0" smtClean="0">
                <a:effectLst>
                  <a:outerShdw blurRad="38100" dist="38100" dir="2700000" algn="tl">
                    <a:srgbClr val="000000">
                      <a:alpha val="43137"/>
                    </a:srgbClr>
                  </a:outerShdw>
                </a:effectLst>
                <a:latin typeface="Arial" pitchFamily="34" charset="0"/>
                <a:cs typeface="Arial" pitchFamily="34" charset="0"/>
              </a:rPr>
              <a:t>Contact your Systems Engineer</a:t>
            </a:r>
            <a:r>
              <a:rPr lang="ru-RU" sz="2000" dirty="0" smtClean="0">
                <a:effectLst>
                  <a:outerShdw blurRad="38100" dist="38100" dir="2700000" algn="tl">
                    <a:srgbClr val="000000">
                      <a:alpha val="43137"/>
                    </a:srgbClr>
                  </a:outerShdw>
                </a:effectLst>
                <a:latin typeface="Arial" pitchFamily="34" charset="0"/>
                <a:cs typeface="Arial" pitchFamily="34" charset="0"/>
              </a:rPr>
              <a:t> </a:t>
            </a:r>
            <a:r>
              <a:rPr lang="en-US" sz="2000" dirty="0" smtClean="0">
                <a:effectLst>
                  <a:outerShdw blurRad="38100" dist="38100" dir="2700000" algn="tl">
                    <a:srgbClr val="000000">
                      <a:alpha val="43137"/>
                    </a:srgbClr>
                  </a:outerShdw>
                </a:effectLst>
                <a:latin typeface="Arial" pitchFamily="34" charset="0"/>
                <a:cs typeface="Arial" pitchFamily="34" charset="0"/>
              </a:rPr>
              <a:t>at your local Microsoft office</a:t>
            </a:r>
          </a:p>
          <a:p>
            <a:pPr lvl="1">
              <a:defRPr/>
            </a:pPr>
            <a:r>
              <a:rPr lang="en-US" sz="2000" dirty="0" smtClean="0">
                <a:effectLst>
                  <a:outerShdw blurRad="38100" dist="38100" dir="2700000" algn="tl">
                    <a:srgbClr val="000000">
                      <a:alpha val="43137"/>
                    </a:srgbClr>
                  </a:outerShdw>
                </a:effectLst>
                <a:latin typeface="Arial" pitchFamily="34" charset="0"/>
                <a:cs typeface="Arial" pitchFamily="34" charset="0"/>
              </a:rPr>
              <a:t>Contact hardware manufacturer</a:t>
            </a:r>
            <a:r>
              <a:rPr lang="ru-RU" sz="2000" dirty="0" smtClean="0">
                <a:effectLst>
                  <a:outerShdw blurRad="38100" dist="38100" dir="2700000" algn="tl">
                    <a:srgbClr val="000000">
                      <a:alpha val="43137"/>
                    </a:srgbClr>
                  </a:outerShdw>
                </a:effectLst>
                <a:latin typeface="Arial" pitchFamily="34" charset="0"/>
                <a:cs typeface="Arial" pitchFamily="34" charset="0"/>
              </a:rPr>
              <a:t> (</a:t>
            </a:r>
            <a:r>
              <a:rPr lang="en-US" sz="2000" dirty="0" smtClean="0">
                <a:effectLst>
                  <a:outerShdw blurRad="38100" dist="38100" dir="2700000" algn="tl">
                    <a:srgbClr val="000000">
                      <a:alpha val="43137"/>
                    </a:srgbClr>
                  </a:outerShdw>
                </a:effectLst>
                <a:latin typeface="Arial" pitchFamily="34" charset="0"/>
                <a:cs typeface="Arial" pitchFamily="34" charset="0"/>
              </a:rPr>
              <a:t>Intel</a:t>
            </a:r>
            <a:r>
              <a:rPr lang="ru-RU" sz="2000" dirty="0" smtClean="0">
                <a:effectLst>
                  <a:outerShdw blurRad="38100" dist="38100" dir="2700000" algn="tl">
                    <a:srgbClr val="000000">
                      <a:alpha val="43137"/>
                    </a:srgbClr>
                  </a:outerShdw>
                </a:effectLst>
                <a:latin typeface="Arial" pitchFamily="34" charset="0"/>
                <a:cs typeface="Arial" pitchFamily="34" charset="0"/>
              </a:rPr>
              <a:t>, </a:t>
            </a:r>
            <a:r>
              <a:rPr lang="en-US" sz="2000" dirty="0" smtClean="0">
                <a:effectLst>
                  <a:outerShdw blurRad="38100" dist="38100" dir="2700000" algn="tl">
                    <a:srgbClr val="000000">
                      <a:alpha val="43137"/>
                    </a:srgbClr>
                  </a:outerShdw>
                </a:effectLst>
                <a:latin typeface="Arial" pitchFamily="34" charset="0"/>
                <a:cs typeface="Arial" pitchFamily="34" charset="0"/>
              </a:rPr>
              <a:t>Asus, Gigabyte, etc.)</a:t>
            </a:r>
            <a:r>
              <a:rPr lang="ru-RU" sz="2000" dirty="0" smtClean="0">
                <a:effectLst>
                  <a:outerShdw blurRad="38100" dist="38100" dir="2700000" algn="tl">
                    <a:srgbClr val="000000">
                      <a:alpha val="43137"/>
                    </a:srgbClr>
                  </a:outerShdw>
                </a:effectLst>
                <a:latin typeface="Arial" pitchFamily="34" charset="0"/>
                <a:cs typeface="Arial" pitchFamily="34" charset="0"/>
              </a:rPr>
              <a:t> </a:t>
            </a:r>
          </a:p>
          <a:p>
            <a:pPr lvl="1">
              <a:defRPr/>
            </a:pPr>
            <a:r>
              <a:rPr lang="en-US" sz="2000" dirty="0" smtClean="0">
                <a:effectLst>
                  <a:outerShdw blurRad="38100" dist="38100" dir="2700000" algn="tl">
                    <a:srgbClr val="000000">
                      <a:alpha val="43137"/>
                    </a:srgbClr>
                  </a:outerShdw>
                </a:effectLst>
                <a:latin typeface="Arial" pitchFamily="34" charset="0"/>
                <a:cs typeface="Arial" pitchFamily="34" charset="0"/>
              </a:rPr>
              <a:t>Contact Microsoft WLK support </a:t>
            </a:r>
          </a:p>
          <a:p>
            <a:pPr lvl="2">
              <a:defRPr/>
            </a:pPr>
            <a:r>
              <a:rPr lang="en-US" sz="1800" dirty="0" smtClean="0">
                <a:effectLst>
                  <a:outerShdw blurRad="38100" dist="38100" dir="2700000" algn="tl">
                    <a:srgbClr val="000000">
                      <a:alpha val="43137"/>
                    </a:srgbClr>
                  </a:outerShdw>
                </a:effectLst>
                <a:latin typeface="Arial" pitchFamily="34" charset="0"/>
                <a:cs typeface="Arial" pitchFamily="34" charset="0"/>
              </a:rPr>
              <a:t>DOEM – free</a:t>
            </a:r>
            <a:r>
              <a:rPr lang="ru-RU" sz="1800" dirty="0" smtClean="0">
                <a:effectLst>
                  <a:outerShdw blurRad="38100" dist="38100" dir="2700000" algn="tl">
                    <a:srgbClr val="000000">
                      <a:alpha val="43137"/>
                    </a:srgbClr>
                  </a:outerShdw>
                </a:effectLst>
                <a:latin typeface="Arial" pitchFamily="34" charset="0"/>
                <a:cs typeface="Arial" pitchFamily="34" charset="0"/>
              </a:rPr>
              <a:t> (</a:t>
            </a:r>
            <a:r>
              <a:rPr lang="en-US" sz="1800" dirty="0" smtClean="0">
                <a:effectLst>
                  <a:outerShdw blurRad="38100" dist="38100" dir="2700000" algn="tl">
                    <a:srgbClr val="000000">
                      <a:alpha val="43137"/>
                    </a:srgbClr>
                  </a:outerShdw>
                </a:effectLst>
                <a:latin typeface="Arial" pitchFamily="34" charset="0"/>
                <a:cs typeface="Arial" pitchFamily="34" charset="0"/>
              </a:rPr>
              <a:t>OEM Communication Extranet </a:t>
            </a:r>
            <a:r>
              <a:rPr lang="fr-FR" sz="1800" u="sng" dirty="0" smtClean="0">
                <a:effectLst>
                  <a:outerShdw blurRad="38100" dist="38100" dir="2700000" algn="tl">
                    <a:srgbClr val="000000">
                      <a:alpha val="43137"/>
                    </a:srgbClr>
                  </a:outerShdw>
                </a:effectLst>
                <a:latin typeface="Arial" pitchFamily="34" charset="0"/>
                <a:cs typeface="Arial" pitchFamily="34" charset="0"/>
                <a:hlinkClick r:id="rId4" tooltip="https://oem.partners.extranet.microsoft.com/oem"/>
              </a:rPr>
              <a:t>https://oem.partners.extranet.microsoft.com/oem</a:t>
            </a:r>
            <a:r>
              <a:rPr lang="en-US" sz="1800" dirty="0" smtClean="0">
                <a:effectLst>
                  <a:outerShdw blurRad="38100" dist="38100" dir="2700000" algn="tl">
                    <a:srgbClr val="000000">
                      <a:alpha val="43137"/>
                    </a:srgbClr>
                  </a:outerShdw>
                </a:effectLst>
                <a:latin typeface="Arial" pitchFamily="34" charset="0"/>
                <a:cs typeface="Arial" pitchFamily="34" charset="0"/>
              </a:rPr>
              <a:t>)</a:t>
            </a:r>
          </a:p>
          <a:p>
            <a:pPr lvl="2">
              <a:defRPr/>
            </a:pPr>
            <a:r>
              <a:rPr lang="en-US" sz="1800" dirty="0" smtClean="0">
                <a:effectLst>
                  <a:outerShdw blurRad="38100" dist="38100" dir="2700000" algn="tl">
                    <a:srgbClr val="000000">
                      <a:alpha val="43137"/>
                    </a:srgbClr>
                  </a:outerShdw>
                </a:effectLst>
                <a:latin typeface="Arial" pitchFamily="34" charset="0"/>
                <a:cs typeface="Arial" pitchFamily="34" charset="0"/>
              </a:rPr>
              <a:t>SBC – handled via standard Microsoft product support channels</a:t>
            </a:r>
          </a:p>
          <a:p>
            <a:pPr lvl="3">
              <a:defRPr/>
            </a:pPr>
            <a:r>
              <a:rPr lang="en-US" sz="1800" dirty="0" smtClean="0">
                <a:effectLst>
                  <a:outerShdw blurRad="38100" dist="38100" dir="2700000" algn="tl">
                    <a:srgbClr val="000000">
                      <a:alpha val="43137"/>
                    </a:srgbClr>
                  </a:outerShdw>
                </a:effectLst>
                <a:latin typeface="Arial" pitchFamily="34" charset="0"/>
                <a:cs typeface="Arial" pitchFamily="34" charset="0"/>
              </a:rPr>
              <a:t>Customers with a Premier Support contract should work with their TAM to open support incidents</a:t>
            </a:r>
          </a:p>
          <a:p>
            <a:pPr lvl="3">
              <a:defRPr/>
            </a:pPr>
            <a:r>
              <a:rPr lang="en-US" sz="1800" dirty="0" smtClean="0">
                <a:effectLst>
                  <a:outerShdw blurRad="38100" dist="38100" dir="2700000" algn="tl">
                    <a:srgbClr val="000000">
                      <a:alpha val="43137"/>
                    </a:srgbClr>
                  </a:outerShdw>
                </a:effectLst>
                <a:latin typeface="Arial" pitchFamily="34" charset="0"/>
                <a:cs typeface="Arial" pitchFamily="34" charset="0"/>
              </a:rPr>
              <a:t>For non-Premier customers, Professional Support options are listed at </a:t>
            </a:r>
            <a:r>
              <a:rPr lang="en-US" sz="1800" u="sng" dirty="0" smtClean="0">
                <a:hlinkClick r:id="rId5"/>
              </a:rPr>
              <a:t>http://support.microsoft.com/oas/default.aspx?&amp;prid=11880 </a:t>
            </a:r>
            <a:r>
              <a:rPr lang="en-US" sz="1800" dirty="0" smtClean="0">
                <a:effectLst>
                  <a:outerShdw blurRad="38100" dist="38100" dir="2700000" algn="tl">
                    <a:srgbClr val="000000">
                      <a:alpha val="43137"/>
                    </a:srgbClr>
                  </a:outerShdw>
                </a:effectLst>
                <a:latin typeface="Arial" pitchFamily="34" charset="0"/>
                <a:cs typeface="Arial" pitchFamily="34" charset="0"/>
              </a:rPr>
              <a:t>including phone numbers and pricing information</a:t>
            </a:r>
            <a:endParaRPr lang="ru-RU" sz="1800" dirty="0" smtClean="0">
              <a:effectLst>
                <a:outerShdw blurRad="38100" dist="38100" dir="2700000" algn="tl">
                  <a:srgbClr val="000000">
                    <a:alpha val="43137"/>
                  </a:srgbClr>
                </a:outerShdw>
              </a:effectLst>
              <a:latin typeface="Arial" pitchFamily="34" charset="0"/>
              <a:cs typeface="Arial" pitchFamily="34" charset="0"/>
            </a:endParaRPr>
          </a:p>
        </p:txBody>
      </p:sp>
    </p:spTree>
    <p:custDataLst>
      <p:tags r:id="rId1"/>
    </p:custDataLst>
  </p:cSld>
  <p:clrMapOvr>
    <a:masterClrMapping/>
  </p:clrMapOvr>
  <p:transition>
    <p:fade/>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latin typeface="Arial" pitchFamily="34" charset="0"/>
                <a:cs typeface="Arial" pitchFamily="34" charset="0"/>
              </a:rPr>
              <a:t>Packaging and </a:t>
            </a:r>
            <a:r>
              <a:rPr lang="en-US" smtClean="0">
                <a:latin typeface="Arial" pitchFamily="34" charset="0"/>
                <a:cs typeface="Arial" pitchFamily="34" charset="0"/>
              </a:rPr>
              <a:t>Submitting Test </a:t>
            </a:r>
            <a:r>
              <a:rPr lang="en-US" dirty="0" smtClean="0">
                <a:latin typeface="Arial" pitchFamily="34" charset="0"/>
                <a:cs typeface="Arial" pitchFamily="34" charset="0"/>
              </a:rPr>
              <a:t>Results to Windows Quality Online Services</a:t>
            </a:r>
            <a:endParaRPr lang="en-US" dirty="0"/>
          </a:p>
        </p:txBody>
      </p:sp>
    </p:spTree>
  </p:cSld>
  <p:clrMapOvr>
    <a:masterClrMapping/>
  </p:clrMapOvr>
  <p:transition>
    <p:fade/>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64797"/>
          </a:xfrm>
        </p:spPr>
        <p:txBody>
          <a:bodyPr/>
          <a:lstStyle/>
          <a:p>
            <a:r>
              <a:rPr sz="4800" dirty="0" smtClean="0"/>
              <a:t>Submission Process</a:t>
            </a:r>
            <a:endParaRPr lang="en-US" sz="4800" dirty="0"/>
          </a:p>
        </p:txBody>
      </p:sp>
      <p:sp>
        <p:nvSpPr>
          <p:cNvPr id="3" name="Text Placeholder 2"/>
          <p:cNvSpPr>
            <a:spLocks noGrp="1"/>
          </p:cNvSpPr>
          <p:nvPr>
            <p:ph type="body" sz="quarter" idx="10"/>
          </p:nvPr>
        </p:nvSpPr>
        <p:spPr>
          <a:xfrm>
            <a:off x="381000" y="2779050"/>
            <a:ext cx="8382000" cy="1723549"/>
          </a:xfrm>
        </p:spPr>
        <p:txBody>
          <a:bodyPr/>
          <a:lstStyle/>
          <a:p>
            <a:pPr>
              <a:buFont typeface="Wingdings" pitchFamily="2" charset="2"/>
              <a:buChar char="ü"/>
            </a:pPr>
            <a:r>
              <a:rPr lang="en-US" sz="2800" dirty="0" smtClean="0"/>
              <a:t>Sign in to Winqual  and download the Winqual Submission Tool (WST)</a:t>
            </a:r>
          </a:p>
          <a:p>
            <a:pPr>
              <a:buFont typeface="Wingdings" pitchFamily="2" charset="2"/>
              <a:buChar char="ü"/>
            </a:pPr>
            <a:r>
              <a:rPr lang="en-US" sz="2800" dirty="0" smtClean="0"/>
              <a:t>Install WST and make a submission</a:t>
            </a:r>
          </a:p>
          <a:p>
            <a:pPr>
              <a:buFont typeface="Wingdings" pitchFamily="2" charset="2"/>
              <a:buChar char="ü"/>
            </a:pPr>
            <a:r>
              <a:rPr lang="en-US" sz="2800" dirty="0" smtClean="0"/>
              <a:t>Receive notification</a:t>
            </a:r>
          </a:p>
        </p:txBody>
      </p:sp>
      <p:grpSp>
        <p:nvGrpSpPr>
          <p:cNvPr id="4" name="Group 3"/>
          <p:cNvGrpSpPr/>
          <p:nvPr/>
        </p:nvGrpSpPr>
        <p:grpSpPr>
          <a:xfrm>
            <a:off x="1066800" y="1407450"/>
            <a:ext cx="7086600" cy="1047051"/>
            <a:chOff x="1114806" y="2474849"/>
            <a:chExt cx="6705600" cy="1047051"/>
          </a:xfrm>
        </p:grpSpPr>
        <p:sp>
          <p:nvSpPr>
            <p:cNvPr id="5" name="Rounded Rectangle 4"/>
            <p:cNvSpPr/>
            <p:nvPr/>
          </p:nvSpPr>
          <p:spPr>
            <a:xfrm>
              <a:off x="1114806" y="2474849"/>
              <a:ext cx="6705600" cy="1047051"/>
            </a:xfrm>
            <a:prstGeom prst="roundRect">
              <a:avLst>
                <a:gd name="adj" fmla="val 10000"/>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6" name="Rounded Rectangle 4"/>
            <p:cNvSpPr/>
            <p:nvPr/>
          </p:nvSpPr>
          <p:spPr>
            <a:xfrm>
              <a:off x="1145473" y="2505516"/>
              <a:ext cx="5410470" cy="98571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2000" kern="1200" dirty="0" smtClean="0">
                  <a:solidFill>
                    <a:schemeClr val="bg1"/>
                  </a:solidFill>
                </a:rPr>
                <a:t>Submit your results to Winqual</a:t>
              </a:r>
              <a:endParaRPr lang="en-US" sz="2000" kern="1200" dirty="0">
                <a:solidFill>
                  <a:schemeClr val="bg1"/>
                </a:solidFill>
              </a:endParaRPr>
            </a:p>
            <a:p>
              <a:pPr lvl="0">
                <a:buFont typeface="Arial" pitchFamily="34" charset="0"/>
                <a:buChar char="•"/>
                <a:tabLst/>
              </a:pPr>
              <a:r>
                <a:rPr lang="en-US" sz="1600" dirty="0" smtClean="0">
                  <a:solidFill>
                    <a:schemeClr val="bg1"/>
                  </a:solidFill>
                </a:rPr>
                <a:t> Create a CAB file using the Winqual Submission Tool (WST)</a:t>
              </a:r>
            </a:p>
            <a:p>
              <a:pPr lvl="0">
                <a:buFont typeface="Arial" pitchFamily="34" charset="0"/>
                <a:buChar char="•"/>
              </a:pPr>
              <a:r>
                <a:rPr lang="en-US" sz="1600" dirty="0" smtClean="0">
                  <a:solidFill>
                    <a:schemeClr val="bg1"/>
                  </a:solidFill>
                </a:rPr>
                <a:t> Upload the CAB to Winqual</a:t>
              </a:r>
              <a:endParaRPr lang="en-US" sz="1600" dirty="0">
                <a:solidFill>
                  <a:schemeClr val="bg1"/>
                </a:solidFill>
              </a:endParaRPr>
            </a:p>
          </p:txBody>
        </p:sp>
      </p:grpSp>
    </p:spTree>
  </p:cSld>
  <p:clrMapOvr>
    <a:masterClrMapping/>
  </p:clrMapOvr>
  <p:transition>
    <p:fade/>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64797"/>
          </a:xfrm>
        </p:spPr>
        <p:txBody>
          <a:bodyPr/>
          <a:lstStyle/>
          <a:p>
            <a:r>
              <a:rPr sz="4800" dirty="0" smtClean="0"/>
              <a:t>Winqual Submission Tool</a:t>
            </a:r>
            <a:endParaRPr lang="en-US" sz="4800" dirty="0"/>
          </a:p>
        </p:txBody>
      </p:sp>
      <p:sp>
        <p:nvSpPr>
          <p:cNvPr id="3" name="Text Placeholder 2"/>
          <p:cNvSpPr>
            <a:spLocks noGrp="1"/>
          </p:cNvSpPr>
          <p:nvPr>
            <p:ph type="body" sz="quarter" idx="10"/>
          </p:nvPr>
        </p:nvSpPr>
        <p:spPr>
          <a:xfrm>
            <a:off x="152400" y="1143000"/>
            <a:ext cx="5715000" cy="4893647"/>
          </a:xfrm>
        </p:spPr>
        <p:txBody>
          <a:bodyPr/>
          <a:lstStyle/>
          <a:p>
            <a:r>
              <a:rPr lang="en-US" sz="2800" dirty="0" smtClean="0"/>
              <a:t>Download and install the WST from Winqual</a:t>
            </a:r>
          </a:p>
          <a:p>
            <a:r>
              <a:rPr lang="en-US" sz="2800" dirty="0" smtClean="0"/>
              <a:t>Add your CPK(s) and driver(s)</a:t>
            </a:r>
          </a:p>
          <a:p>
            <a:r>
              <a:rPr lang="en-US" sz="2800" dirty="0" smtClean="0"/>
              <a:t>Submission packages</a:t>
            </a:r>
          </a:p>
          <a:p>
            <a:pPr lvl="1"/>
            <a:r>
              <a:rPr lang="en-US" sz="2400" dirty="0" smtClean="0"/>
              <a:t>Must be scanned for viruses</a:t>
            </a:r>
          </a:p>
          <a:p>
            <a:pPr lvl="1"/>
            <a:r>
              <a:rPr lang="en-US" sz="2400" dirty="0" smtClean="0"/>
              <a:t>Must have drivers packaged as they will be distributed to end users</a:t>
            </a:r>
          </a:p>
          <a:p>
            <a:pPr lvl="1"/>
            <a:r>
              <a:rPr lang="en-US" sz="2400" dirty="0" smtClean="0"/>
              <a:t>Must be signed using your code-signing certificate</a:t>
            </a:r>
          </a:p>
          <a:p>
            <a:r>
              <a:rPr lang="en-US" sz="2800" dirty="0" smtClean="0"/>
              <a:t>Output</a:t>
            </a:r>
          </a:p>
          <a:p>
            <a:pPr lvl="1"/>
            <a:r>
              <a:rPr lang="en-US" sz="2400" dirty="0" smtClean="0"/>
              <a:t>WQReady.xml</a:t>
            </a:r>
          </a:p>
          <a:p>
            <a:pPr lvl="1"/>
            <a:r>
              <a:rPr lang="en-US" sz="2400" dirty="0" smtClean="0"/>
              <a:t>WQSubmission.cab</a:t>
            </a:r>
            <a:endParaRPr lang="en-US" sz="2400" dirty="0"/>
          </a:p>
        </p:txBody>
      </p:sp>
      <p:pic>
        <p:nvPicPr>
          <p:cNvPr id="2050" name="Picture 2"/>
          <p:cNvPicPr>
            <a:picLocks noChangeAspect="1" noChangeArrowheads="1"/>
          </p:cNvPicPr>
          <p:nvPr/>
        </p:nvPicPr>
        <p:blipFill>
          <a:blip r:embed="rId3" cstate="print"/>
          <a:srcRect/>
          <a:stretch>
            <a:fillRect/>
          </a:stretch>
        </p:blipFill>
        <p:spPr bwMode="auto">
          <a:xfrm>
            <a:off x="5837775" y="1230580"/>
            <a:ext cx="3040986" cy="1963882"/>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8" name="Picture 2"/>
          <p:cNvPicPr>
            <a:picLocks noChangeAspect="1" noChangeArrowheads="1"/>
          </p:cNvPicPr>
          <p:nvPr/>
        </p:nvPicPr>
        <p:blipFill>
          <a:blip r:embed="rId3" cstate="print"/>
          <a:srcRect/>
          <a:stretch>
            <a:fillRect/>
          </a:stretch>
        </p:blipFill>
        <p:spPr bwMode="auto">
          <a:xfrm>
            <a:off x="152400" y="914400"/>
            <a:ext cx="8839200" cy="5715000"/>
          </a:xfrm>
          <a:prstGeom prst="rect">
            <a:avLst/>
          </a:prstGeom>
          <a:noFill/>
          <a:ln w="9525">
            <a:noFill/>
            <a:miter lim="800000"/>
            <a:headEnd/>
            <a:tailEnd/>
          </a:ln>
        </p:spPr>
      </p:pic>
      <p:sp>
        <p:nvSpPr>
          <p:cNvPr id="2" name="Title 1"/>
          <p:cNvSpPr>
            <a:spLocks noGrp="1"/>
          </p:cNvSpPr>
          <p:nvPr>
            <p:ph type="title"/>
          </p:nvPr>
        </p:nvSpPr>
        <p:spPr>
          <a:xfrm>
            <a:off x="457200" y="152400"/>
            <a:ext cx="8382000" cy="979488"/>
          </a:xfrm>
        </p:spPr>
        <p:txBody>
          <a:bodyPr>
            <a:normAutofit fontScale="90000"/>
          </a:bodyPr>
          <a:lstStyle/>
          <a:p>
            <a:pPr>
              <a:defRPr/>
            </a:pPr>
            <a:r>
              <a:rPr lang="en-US" sz="5300" dirty="0" smtClean="0"/>
              <a:t>Creating a *.cpk File</a:t>
            </a:r>
            <a:r>
              <a:rPr lang="en-US" sz="3200" dirty="0" smtClean="0"/>
              <a:t/>
            </a:r>
            <a:br>
              <a:rPr lang="en-US" sz="3200" dirty="0" smtClean="0"/>
            </a:br>
            <a:endParaRPr lang="ru-RU" sz="3200" dirty="0"/>
          </a:p>
        </p:txBody>
      </p:sp>
      <p:pic>
        <p:nvPicPr>
          <p:cNvPr id="257028" name="Picture 3"/>
          <p:cNvPicPr>
            <a:picLocks noChangeAspect="1" noChangeArrowheads="1"/>
          </p:cNvPicPr>
          <p:nvPr/>
        </p:nvPicPr>
        <p:blipFill>
          <a:blip r:embed="rId4" cstate="print"/>
          <a:srcRect/>
          <a:stretch>
            <a:fillRect/>
          </a:stretch>
        </p:blipFill>
        <p:spPr bwMode="auto">
          <a:xfrm>
            <a:off x="2033650" y="1800100"/>
            <a:ext cx="523875" cy="377825"/>
          </a:xfrm>
          <a:prstGeom prst="rect">
            <a:avLst/>
          </a:prstGeom>
          <a:noFill/>
          <a:ln w="12700" algn="ctr">
            <a:noFill/>
            <a:miter lim="800000"/>
            <a:headEnd/>
            <a:tailEnd/>
          </a:ln>
        </p:spPr>
      </p:pic>
      <p:sp>
        <p:nvSpPr>
          <p:cNvPr id="5" name="Oval 4"/>
          <p:cNvSpPr/>
          <p:nvPr/>
        </p:nvSpPr>
        <p:spPr bwMode="auto">
          <a:xfrm>
            <a:off x="546265" y="1805049"/>
            <a:ext cx="1282535" cy="344385"/>
          </a:xfrm>
          <a:prstGeom prst="ellipse">
            <a:avLst/>
          </a:prstGeom>
          <a:noFill/>
          <a:ln w="28575">
            <a:solidFill>
              <a:srgbClr val="FF0000"/>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Tree>
  </p:cSld>
  <p:clrMapOvr>
    <a:masterClrMapping/>
  </p:clrMapOvr>
  <p:transition>
    <p:fade/>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2" name="Picture 2"/>
          <p:cNvPicPr>
            <a:picLocks noChangeAspect="1" noChangeArrowheads="1"/>
          </p:cNvPicPr>
          <p:nvPr/>
        </p:nvPicPr>
        <p:blipFill>
          <a:blip r:embed="rId3" cstate="print"/>
          <a:srcRect/>
          <a:stretch>
            <a:fillRect/>
          </a:stretch>
        </p:blipFill>
        <p:spPr bwMode="auto">
          <a:xfrm>
            <a:off x="838200" y="938151"/>
            <a:ext cx="7696200" cy="5428921"/>
          </a:xfrm>
          <a:prstGeom prst="rect">
            <a:avLst/>
          </a:prstGeom>
          <a:noFill/>
          <a:ln w="9525">
            <a:noFill/>
            <a:miter lim="800000"/>
            <a:headEnd/>
            <a:tailEnd/>
          </a:ln>
        </p:spPr>
      </p:pic>
      <p:sp>
        <p:nvSpPr>
          <p:cNvPr id="2" name="Title 1"/>
          <p:cNvSpPr>
            <a:spLocks noGrp="1"/>
          </p:cNvSpPr>
          <p:nvPr>
            <p:ph type="title"/>
          </p:nvPr>
        </p:nvSpPr>
        <p:spPr>
          <a:xfrm>
            <a:off x="381000" y="152400"/>
            <a:ext cx="8382000" cy="979488"/>
          </a:xfrm>
        </p:spPr>
        <p:txBody>
          <a:bodyPr>
            <a:normAutofit fontScale="90000"/>
          </a:bodyPr>
          <a:lstStyle/>
          <a:p>
            <a:pPr>
              <a:defRPr/>
            </a:pPr>
            <a:r>
              <a:rPr lang="en-US" sz="5300" dirty="0" smtClean="0"/>
              <a:t>Creating a </a:t>
            </a:r>
            <a:r>
              <a:rPr lang="ru-RU" sz="5300" dirty="0" smtClean="0"/>
              <a:t>*.</a:t>
            </a:r>
            <a:r>
              <a:rPr lang="en-US" sz="5300" dirty="0" err="1" smtClean="0"/>
              <a:t>cpk</a:t>
            </a:r>
            <a:r>
              <a:rPr lang="en-US" sz="5300" dirty="0" smtClean="0"/>
              <a:t> File (2)</a:t>
            </a:r>
            <a:r>
              <a:rPr lang="en-US" sz="3200" dirty="0" smtClean="0"/>
              <a:t/>
            </a:r>
            <a:br>
              <a:rPr lang="en-US" sz="3200" dirty="0" smtClean="0"/>
            </a:br>
            <a:endParaRPr lang="ru-RU" sz="3200" dirty="0"/>
          </a:p>
        </p:txBody>
      </p:sp>
      <p:pic>
        <p:nvPicPr>
          <p:cNvPr id="258052" name="Picture 3"/>
          <p:cNvPicPr>
            <a:picLocks noChangeAspect="1" noChangeArrowheads="1"/>
          </p:cNvPicPr>
          <p:nvPr/>
        </p:nvPicPr>
        <p:blipFill>
          <a:blip r:embed="rId4" cstate="print"/>
          <a:srcRect/>
          <a:stretch>
            <a:fillRect/>
          </a:stretch>
        </p:blipFill>
        <p:spPr bwMode="auto">
          <a:xfrm>
            <a:off x="7391400" y="5867400"/>
            <a:ext cx="523875" cy="377825"/>
          </a:xfrm>
          <a:prstGeom prst="rect">
            <a:avLst/>
          </a:prstGeom>
          <a:noFill/>
          <a:ln w="12700" algn="ctr">
            <a:noFill/>
            <a:miter lim="800000"/>
            <a:headEnd/>
            <a:tailEnd/>
          </a:ln>
        </p:spPr>
      </p:pic>
      <p:sp>
        <p:nvSpPr>
          <p:cNvPr id="5" name="Oval 4"/>
          <p:cNvSpPr/>
          <p:nvPr/>
        </p:nvSpPr>
        <p:spPr bwMode="auto">
          <a:xfrm>
            <a:off x="6092042" y="5759532"/>
            <a:ext cx="1140031" cy="498764"/>
          </a:xfrm>
          <a:prstGeom prst="ellipse">
            <a:avLst/>
          </a:prstGeom>
          <a:noFill/>
          <a:ln w="28575">
            <a:solidFill>
              <a:srgbClr val="FF0000"/>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Tree>
  </p:cSld>
  <p:clrMapOvr>
    <a:masterClrMapping/>
  </p:clrMapOvr>
  <p:transition>
    <p:fade/>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64797"/>
          </a:xfrm>
        </p:spPr>
        <p:txBody>
          <a:bodyPr/>
          <a:lstStyle/>
          <a:p>
            <a:r>
              <a:rPr sz="4800" dirty="0" smtClean="0"/>
              <a:t>Winqual Submission Pages</a:t>
            </a:r>
            <a:endParaRPr lang="en-US" sz="4800" dirty="0"/>
          </a:p>
        </p:txBody>
      </p:sp>
      <p:sp>
        <p:nvSpPr>
          <p:cNvPr id="3" name="Text Placeholder 2"/>
          <p:cNvSpPr>
            <a:spLocks noGrp="1"/>
          </p:cNvSpPr>
          <p:nvPr>
            <p:ph type="body" sz="quarter" idx="10"/>
          </p:nvPr>
        </p:nvSpPr>
        <p:spPr>
          <a:xfrm>
            <a:off x="381000" y="1427405"/>
            <a:ext cx="4724400" cy="3059299"/>
          </a:xfrm>
        </p:spPr>
        <p:txBody>
          <a:bodyPr/>
          <a:lstStyle/>
          <a:p>
            <a:r>
              <a:rPr lang="en-US" sz="2800" dirty="0" smtClean="0"/>
              <a:t>Wizard-type interface</a:t>
            </a:r>
          </a:p>
          <a:p>
            <a:r>
              <a:rPr lang="en-US" sz="2800" dirty="0" smtClean="0"/>
              <a:t>Browse to WQReady.xml</a:t>
            </a:r>
          </a:p>
          <a:p>
            <a:r>
              <a:rPr lang="en-US" sz="2800" dirty="0" smtClean="0"/>
              <a:t>Provide additional product information</a:t>
            </a:r>
          </a:p>
          <a:p>
            <a:r>
              <a:rPr lang="en-US" sz="2800" dirty="0" smtClean="0"/>
              <a:t>Browse to WQSubmission.cab</a:t>
            </a:r>
          </a:p>
          <a:p>
            <a:r>
              <a:rPr lang="en-US" sz="2800" dirty="0" smtClean="0"/>
              <a:t>Wait for a notification</a:t>
            </a:r>
          </a:p>
        </p:txBody>
      </p:sp>
      <p:pic>
        <p:nvPicPr>
          <p:cNvPr id="4" name="Picture 3" descr="C:\Documents and Settings\jasonlau\Desktop\WST Screenshot\CLS1.jpg"/>
          <p:cNvPicPr/>
          <p:nvPr/>
        </p:nvPicPr>
        <p:blipFill>
          <a:blip r:embed="rId3" cstate="print"/>
          <a:srcRect/>
          <a:stretch>
            <a:fillRect/>
          </a:stretch>
        </p:blipFill>
        <p:spPr bwMode="auto">
          <a:xfrm>
            <a:off x="5181600" y="1524000"/>
            <a:ext cx="3569970" cy="1553210"/>
          </a:xfrm>
          <a:prstGeom prst="rect">
            <a:avLst/>
          </a:prstGeom>
          <a:noFill/>
          <a:ln w="9525">
            <a:noFill/>
            <a:miter lim="800000"/>
            <a:headEnd/>
            <a:tailEnd/>
          </a:ln>
        </p:spPr>
      </p:pic>
      <p:sp>
        <p:nvSpPr>
          <p:cNvPr id="5" name="Rectangle 4"/>
          <p:cNvSpPr/>
          <p:nvPr/>
        </p:nvSpPr>
        <p:spPr>
          <a:xfrm>
            <a:off x="403225" y="4551605"/>
            <a:ext cx="7978775" cy="1163395"/>
          </a:xfrm>
          <a:prstGeom prst="rect">
            <a:avLst/>
          </a:prstGeom>
        </p:spPr>
        <p:txBody>
          <a:bodyPr wrap="square">
            <a:spAutoFit/>
          </a:bodyPr>
          <a:lstStyle/>
          <a:p>
            <a:pPr marL="914400" lvl="1" indent="-396875" defTabSz="914363">
              <a:lnSpc>
                <a:spcPct val="90000"/>
              </a:lnSpc>
              <a:spcBef>
                <a:spcPct val="20000"/>
              </a:spcBef>
              <a:buBlip>
                <a:blip r:embed="rId4"/>
              </a:buBlip>
            </a:pPr>
            <a:r>
              <a:rPr lang="en-US" sz="2400" dirty="0" smtClean="0">
                <a:solidFill>
                  <a:srgbClr val="FFFFFF"/>
                </a:solidFill>
              </a:rPr>
              <a:t>Most submissions are processed within 24 hours</a:t>
            </a:r>
          </a:p>
          <a:p>
            <a:pPr marL="914400" lvl="1" indent="-396875" defTabSz="914363">
              <a:lnSpc>
                <a:spcPct val="90000"/>
              </a:lnSpc>
              <a:spcBef>
                <a:spcPct val="20000"/>
              </a:spcBef>
              <a:buBlip>
                <a:blip r:embed="rId4"/>
              </a:buBlip>
            </a:pPr>
            <a:r>
              <a:rPr lang="en-US" sz="2400" dirty="0" smtClean="0">
                <a:solidFill>
                  <a:srgbClr val="FFFFFF"/>
                </a:solidFill>
              </a:rPr>
              <a:t>Failed submissions will go into a queue for manual review</a:t>
            </a:r>
            <a:endParaRPr lang="en-US" sz="2400" dirty="0">
              <a:solidFill>
                <a:srgbClr val="FFFFFF"/>
              </a:solidFill>
            </a:endParaRPr>
          </a:p>
        </p:txBody>
      </p:sp>
      <p:sp>
        <p:nvSpPr>
          <p:cNvPr id="6" name="Oval 5"/>
          <p:cNvSpPr/>
          <p:nvPr/>
        </p:nvSpPr>
        <p:spPr bwMode="auto">
          <a:xfrm>
            <a:off x="6892119" y="2606722"/>
            <a:ext cx="1787857" cy="204717"/>
          </a:xfrm>
          <a:prstGeom prst="ellipse">
            <a:avLst/>
          </a:prstGeom>
          <a:noFill/>
          <a:ln w="28575">
            <a:solidFill>
              <a:srgbClr val="FF0000"/>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Tree>
  </p:cSld>
  <p:clrMapOvr>
    <a:masterClrMapping/>
  </p:clrMapOvr>
  <p:transition>
    <p:fade/>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64797"/>
          </a:xfrm>
        </p:spPr>
        <p:txBody>
          <a:bodyPr/>
          <a:lstStyle/>
          <a:p>
            <a:r>
              <a:rPr sz="4800" dirty="0" smtClean="0"/>
              <a:t>Managing Your Product</a:t>
            </a:r>
            <a:endParaRPr lang="en-US" sz="4800" dirty="0"/>
          </a:p>
        </p:txBody>
      </p:sp>
      <p:sp>
        <p:nvSpPr>
          <p:cNvPr id="3" name="Text Placeholder 2"/>
          <p:cNvSpPr>
            <a:spLocks noGrp="1"/>
          </p:cNvSpPr>
          <p:nvPr>
            <p:ph type="body" sz="quarter" idx="10"/>
          </p:nvPr>
        </p:nvSpPr>
        <p:spPr>
          <a:xfrm>
            <a:off x="381000" y="2743200"/>
            <a:ext cx="8382000" cy="3323987"/>
          </a:xfrm>
        </p:spPr>
        <p:txBody>
          <a:bodyPr/>
          <a:lstStyle/>
          <a:p>
            <a:pPr marL="461963" indent="-461963">
              <a:buFont typeface="Wingdings" pitchFamily="2" charset="2"/>
              <a:buChar char="ü"/>
            </a:pPr>
            <a:r>
              <a:rPr lang="en-US" sz="3600" dirty="0" smtClean="0"/>
              <a:t>Download artifacts from Winqual</a:t>
            </a:r>
          </a:p>
          <a:p>
            <a:pPr marL="461963" indent="-461963">
              <a:buFont typeface="Wingdings" pitchFamily="2" charset="2"/>
              <a:buChar char="ü"/>
            </a:pPr>
            <a:r>
              <a:rPr lang="en-US" sz="3600" dirty="0" smtClean="0"/>
              <a:t>Distribute drivers on Microsoft Update via Driver Distribution Center (DDC)</a:t>
            </a:r>
          </a:p>
          <a:p>
            <a:pPr marL="461963" indent="-461963">
              <a:buFont typeface="Wingdings" pitchFamily="2" charset="2"/>
              <a:buChar char="ü"/>
            </a:pPr>
            <a:r>
              <a:rPr lang="en-US" sz="3600" dirty="0" smtClean="0"/>
              <a:t>View Driver Quality Rating (DQR) and Windows Error Reporting (WER) data</a:t>
            </a:r>
          </a:p>
          <a:p>
            <a:pPr marL="461963" indent="-461963">
              <a:buFont typeface="Wingdings" pitchFamily="2" charset="2"/>
              <a:buChar char="ü"/>
            </a:pPr>
            <a:r>
              <a:rPr lang="en-US" sz="3600" dirty="0" smtClean="0"/>
              <a:t>Add data to your submission</a:t>
            </a:r>
          </a:p>
        </p:txBody>
      </p:sp>
      <p:grpSp>
        <p:nvGrpSpPr>
          <p:cNvPr id="4" name="Group 4"/>
          <p:cNvGrpSpPr/>
          <p:nvPr/>
        </p:nvGrpSpPr>
        <p:grpSpPr>
          <a:xfrm>
            <a:off x="1219200" y="1219200"/>
            <a:ext cx="6705600" cy="1219200"/>
            <a:chOff x="1676399" y="3712273"/>
            <a:chExt cx="6705600" cy="1047051"/>
          </a:xfrm>
        </p:grpSpPr>
        <p:sp>
          <p:nvSpPr>
            <p:cNvPr id="6" name="Rounded Rectangle 5"/>
            <p:cNvSpPr/>
            <p:nvPr/>
          </p:nvSpPr>
          <p:spPr>
            <a:xfrm>
              <a:off x="1676399" y="3712273"/>
              <a:ext cx="6705600" cy="1047051"/>
            </a:xfrm>
            <a:prstGeom prst="roundRect">
              <a:avLst>
                <a:gd name="adj" fmla="val 10000"/>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7" name="Rounded Rectangle 4"/>
            <p:cNvSpPr/>
            <p:nvPr/>
          </p:nvSpPr>
          <p:spPr>
            <a:xfrm>
              <a:off x="1707066" y="3742940"/>
              <a:ext cx="5402088" cy="98571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2000" kern="1200" dirty="0" smtClean="0">
                  <a:solidFill>
                    <a:schemeClr val="bg1"/>
                  </a:solidFill>
                </a:rPr>
                <a:t>Manage your product on Winqual</a:t>
              </a:r>
              <a:endParaRPr lang="en-US" sz="2000" kern="1200" dirty="0">
                <a:solidFill>
                  <a:schemeClr val="bg1"/>
                </a:solidFill>
              </a:endParaRPr>
            </a:p>
            <a:p>
              <a:pPr marL="114300" lvl="1" indent="-114300" algn="l" defTabSz="533400">
                <a:lnSpc>
                  <a:spcPct val="80000"/>
                </a:lnSpc>
                <a:spcBef>
                  <a:spcPct val="0"/>
                </a:spcBef>
                <a:spcAft>
                  <a:spcPct val="15000"/>
                </a:spcAft>
                <a:buChar char="••"/>
              </a:pPr>
              <a:r>
                <a:rPr lang="en-US" sz="1600" kern="1200" dirty="0" smtClean="0">
                  <a:solidFill>
                    <a:schemeClr val="bg1"/>
                  </a:solidFill>
                </a:rPr>
                <a:t>Download signed catalog files and artwork</a:t>
              </a:r>
              <a:endParaRPr lang="en-US" sz="1600" kern="1200" dirty="0">
                <a:solidFill>
                  <a:schemeClr val="bg1"/>
                </a:solidFill>
              </a:endParaRPr>
            </a:p>
            <a:p>
              <a:pPr marL="114300" lvl="1" indent="-114300" algn="l" defTabSz="533400">
                <a:lnSpc>
                  <a:spcPct val="80000"/>
                </a:lnSpc>
                <a:spcBef>
                  <a:spcPct val="0"/>
                </a:spcBef>
                <a:spcAft>
                  <a:spcPct val="15000"/>
                </a:spcAft>
                <a:buChar char="••"/>
              </a:pPr>
              <a:r>
                <a:rPr lang="en-US" sz="1600" kern="1200" dirty="0" smtClean="0">
                  <a:solidFill>
                    <a:schemeClr val="bg1"/>
                  </a:solidFill>
                </a:rPr>
                <a:t>Manage distribution and marketing partnerships</a:t>
              </a:r>
              <a:endParaRPr lang="en-US" sz="1600" kern="1200" dirty="0">
                <a:solidFill>
                  <a:schemeClr val="bg1"/>
                </a:solidFill>
              </a:endParaRPr>
            </a:p>
            <a:p>
              <a:pPr marL="114300" lvl="1" indent="-114300" algn="l" defTabSz="533400">
                <a:lnSpc>
                  <a:spcPct val="80000"/>
                </a:lnSpc>
                <a:spcBef>
                  <a:spcPct val="0"/>
                </a:spcBef>
                <a:spcAft>
                  <a:spcPct val="15000"/>
                </a:spcAft>
                <a:buChar char="••"/>
              </a:pPr>
              <a:r>
                <a:rPr lang="en-US" sz="1600" kern="1200" dirty="0" smtClean="0">
                  <a:solidFill>
                    <a:schemeClr val="bg1"/>
                  </a:solidFill>
                </a:rPr>
                <a:t>Take advantage of driver quality tools</a:t>
              </a:r>
              <a:endParaRPr lang="en-US" sz="1600" kern="1200" dirty="0">
                <a:solidFill>
                  <a:schemeClr val="bg1"/>
                </a:solidFill>
              </a:endParaRPr>
            </a:p>
          </p:txBody>
        </p:sp>
      </p:grpSp>
    </p:spTree>
  </p:cSld>
  <p:clrMapOvr>
    <a:masterClrMapping/>
  </p:clrMapOvr>
  <p:transition>
    <p:fade/>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64797"/>
          </a:xfrm>
        </p:spPr>
        <p:txBody>
          <a:bodyPr/>
          <a:lstStyle/>
          <a:p>
            <a:r>
              <a:rPr sz="4800" smtClean="0"/>
              <a:t>Download from Winqual</a:t>
            </a:r>
            <a:endParaRPr lang="en-US" sz="4800" dirty="0"/>
          </a:p>
        </p:txBody>
      </p:sp>
      <p:sp>
        <p:nvSpPr>
          <p:cNvPr id="3" name="Text Placeholder 2"/>
          <p:cNvSpPr>
            <a:spLocks noGrp="1"/>
          </p:cNvSpPr>
          <p:nvPr>
            <p:ph type="body" sz="quarter" idx="10"/>
          </p:nvPr>
        </p:nvSpPr>
        <p:spPr>
          <a:xfrm>
            <a:off x="2895600" y="1524000"/>
            <a:ext cx="5867400" cy="1526572"/>
          </a:xfrm>
        </p:spPr>
        <p:txBody>
          <a:bodyPr/>
          <a:lstStyle/>
          <a:p>
            <a:r>
              <a:rPr lang="en-US" dirty="0" smtClean="0"/>
              <a:t>Logo artwork and style guide</a:t>
            </a:r>
          </a:p>
          <a:p>
            <a:r>
              <a:rPr lang="en-US" dirty="0" smtClean="0"/>
              <a:t>Signed catalog files</a:t>
            </a:r>
          </a:p>
          <a:p>
            <a:r>
              <a:rPr lang="en-US" dirty="0" smtClean="0"/>
              <a:t>Logo verification report</a:t>
            </a:r>
            <a:endParaRPr lang="en-US" dirty="0"/>
          </a:p>
        </p:txBody>
      </p:sp>
      <p:pic>
        <p:nvPicPr>
          <p:cNvPr id="4" name="Picture 3" descr="C:\Documents and Settings\jasonlau\Desktop\WST Screenshot\MLS11-13-14-22-23-24-25.jpg"/>
          <p:cNvPicPr/>
          <p:nvPr/>
        </p:nvPicPr>
        <p:blipFill>
          <a:blip r:embed="rId3" cstate="print"/>
          <a:srcRect/>
          <a:stretch>
            <a:fillRect/>
          </a:stretch>
        </p:blipFill>
        <p:spPr bwMode="auto">
          <a:xfrm>
            <a:off x="381000" y="1371600"/>
            <a:ext cx="2286000" cy="28194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ELAPSEDTIME" val="55.021"/>
  <p:tag name="AUDIO_ID" val="336"/>
</p:tagLst>
</file>

<file path=ppt/tags/tag2.xml><?xml version="1.0" encoding="utf-8"?>
<p:tagLst xmlns:a="http://schemas.openxmlformats.org/drawingml/2006/main" xmlns:r="http://schemas.openxmlformats.org/officeDocument/2006/relationships" xmlns:p="http://schemas.openxmlformats.org/presentationml/2006/main">
  <p:tag name="ELAPSEDTIME" val="105.378"/>
  <p:tag name="AUDIO_ID" val="341"/>
</p:tagLst>
</file>

<file path=ppt/tags/tag3.xml><?xml version="1.0" encoding="utf-8"?>
<p:tagLst xmlns:a="http://schemas.openxmlformats.org/drawingml/2006/main" xmlns:r="http://schemas.openxmlformats.org/officeDocument/2006/relationships" xmlns:p="http://schemas.openxmlformats.org/presentationml/2006/main">
  <p:tag name="ELAPSEDTIME" val="105.378"/>
  <p:tag name="AUDIO_ID" val="341"/>
</p:tagLst>
</file>

<file path=ppt/tags/tag4.xml><?xml version="1.0" encoding="utf-8"?>
<p:tagLst xmlns:a="http://schemas.openxmlformats.org/drawingml/2006/main" xmlns:r="http://schemas.openxmlformats.org/officeDocument/2006/relationships" xmlns:p="http://schemas.openxmlformats.org/presentationml/2006/main">
  <p:tag name="ELAPSEDTIME" val="105.378"/>
  <p:tag name="AUDIO_ID" val="341"/>
</p:tagLst>
</file>

<file path=ppt/tags/tag5.xml><?xml version="1.0" encoding="utf-8"?>
<p:tagLst xmlns:a="http://schemas.openxmlformats.org/drawingml/2006/main" xmlns:r="http://schemas.openxmlformats.org/officeDocument/2006/relationships" xmlns:p="http://schemas.openxmlformats.org/presentationml/2006/main">
  <p:tag name="ELAPSEDTIME" val="105.378"/>
  <p:tag name="AUDIO_ID" val="341"/>
</p:tagLst>
</file>

<file path=ppt/tags/tag6.xml><?xml version="1.0" encoding="utf-8"?>
<p:tagLst xmlns:a="http://schemas.openxmlformats.org/drawingml/2006/main" xmlns:r="http://schemas.openxmlformats.org/officeDocument/2006/relationships" xmlns:p="http://schemas.openxmlformats.org/presentationml/2006/main">
  <p:tag name="ELAPSEDTIME" val="105.378"/>
  <p:tag name="AUDIO_ID" val="341"/>
</p:tagLst>
</file>

<file path=ppt/tags/tag7.xml><?xml version="1.0" encoding="utf-8"?>
<p:tagLst xmlns:a="http://schemas.openxmlformats.org/drawingml/2006/main" xmlns:r="http://schemas.openxmlformats.org/officeDocument/2006/relationships" xmlns:p="http://schemas.openxmlformats.org/presentationml/2006/main">
  <p:tag name="ELAPSEDTIME" val="105.378"/>
  <p:tag name="AUDIO_ID" val="341"/>
</p:tagLst>
</file>

<file path=ppt/theme/theme1.xml><?xml version="1.0" encoding="utf-8"?>
<a:theme xmlns:a="http://schemas.openxmlformats.org/drawingml/2006/main" name="Windows Logocast Series PPT template">
  <a:themeElements>
    <a:clrScheme name="Custom 2">
      <a:dk1>
        <a:sysClr val="windowText" lastClr="000000"/>
      </a:dk1>
      <a:lt1>
        <a:srgbClr val="FFFFFF"/>
      </a:lt1>
      <a:dk2>
        <a:srgbClr val="464646"/>
      </a:dk2>
      <a:lt2>
        <a:srgbClr val="DEF5FA"/>
      </a:lt2>
      <a:accent1>
        <a:srgbClr val="2DA2BF"/>
      </a:accent1>
      <a:accent2>
        <a:srgbClr val="EABD00"/>
      </a:accent2>
      <a:accent3>
        <a:srgbClr val="EB641B"/>
      </a:accent3>
      <a:accent4>
        <a:srgbClr val="39639D"/>
      </a:accent4>
      <a:accent5>
        <a:srgbClr val="408054"/>
      </a:accent5>
      <a:accent6>
        <a:srgbClr val="5A6E18"/>
      </a:accent6>
      <a:hlink>
        <a:srgbClr val="FF8119"/>
      </a:hlink>
      <a:folHlink>
        <a:srgbClr val="44B9E8"/>
      </a:folHlink>
    </a:clrScheme>
    <a:fontScheme name="Blue-Purple TT">
      <a:majorFont>
        <a:latin typeface="Segoe"/>
        <a:ea typeface=""/>
        <a:cs typeface=""/>
      </a:majorFont>
      <a:minorFont>
        <a:latin typeface="Segoe"/>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Blue-Purple TT">
      <a:majorFont>
        <a:latin typeface="Segoe"/>
        <a:ea typeface=""/>
        <a:cs typeface=""/>
      </a:majorFont>
      <a:minorFont>
        <a:latin typeface="Segoe"/>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1_Windows Logocast Series PPT template">
  <a:themeElements>
    <a:clrScheme name="Custom 2">
      <a:dk1>
        <a:sysClr val="windowText" lastClr="000000"/>
      </a:dk1>
      <a:lt1>
        <a:srgbClr val="FFFFFF"/>
      </a:lt1>
      <a:dk2>
        <a:srgbClr val="464646"/>
      </a:dk2>
      <a:lt2>
        <a:srgbClr val="DEF5FA"/>
      </a:lt2>
      <a:accent1>
        <a:srgbClr val="2DA2BF"/>
      </a:accent1>
      <a:accent2>
        <a:srgbClr val="EABD00"/>
      </a:accent2>
      <a:accent3>
        <a:srgbClr val="EB641B"/>
      </a:accent3>
      <a:accent4>
        <a:srgbClr val="39639D"/>
      </a:accent4>
      <a:accent5>
        <a:srgbClr val="408054"/>
      </a:accent5>
      <a:accent6>
        <a:srgbClr val="5A6E18"/>
      </a:accent6>
      <a:hlink>
        <a:srgbClr val="FF8119"/>
      </a:hlink>
      <a:folHlink>
        <a:srgbClr val="44B9E8"/>
      </a:folHlink>
    </a:clrScheme>
    <a:fontScheme name="Blue-Purple TT">
      <a:majorFont>
        <a:latin typeface="Segoe"/>
        <a:ea typeface=""/>
        <a:cs typeface=""/>
      </a:majorFont>
      <a:minorFont>
        <a:latin typeface="Segoe"/>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4.xml><?xml version="1.0" encoding="utf-8"?>
<a:theme xmlns:a="http://schemas.openxmlformats.org/drawingml/2006/main" name="1_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Blue-Purple TT">
      <a:majorFont>
        <a:latin typeface="Segoe"/>
        <a:ea typeface=""/>
        <a:cs typeface=""/>
      </a:majorFont>
      <a:minorFont>
        <a:latin typeface="Segoe"/>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Windows Logocast Series PPT template</Template>
  <TotalTime>0</TotalTime>
  <Words>11094</Words>
  <Application>Microsoft Office PowerPoint</Application>
  <PresentationFormat>On-screen Show (4:3)</PresentationFormat>
  <Paragraphs>939</Paragraphs>
  <Slides>110</Slides>
  <Notes>110</Notes>
  <HiddenSlides>0</HiddenSlides>
  <MMClips>0</MMClips>
  <ScaleCrop>false</ScaleCrop>
  <HeadingPairs>
    <vt:vector size="6" baseType="variant">
      <vt:variant>
        <vt:lpstr>Theme</vt:lpstr>
      </vt:variant>
      <vt:variant>
        <vt:i4>4</vt:i4>
      </vt:variant>
      <vt:variant>
        <vt:lpstr>Embedded OLE Servers</vt:lpstr>
      </vt:variant>
      <vt:variant>
        <vt:i4>1</vt:i4>
      </vt:variant>
      <vt:variant>
        <vt:lpstr>Slide Titles</vt:lpstr>
      </vt:variant>
      <vt:variant>
        <vt:i4>110</vt:i4>
      </vt:variant>
    </vt:vector>
  </HeadingPairs>
  <TitlesOfParts>
    <vt:vector size="115" baseType="lpstr">
      <vt:lpstr>Windows Logocast Series PPT template</vt:lpstr>
      <vt:lpstr>White with Courier font for code slides</vt:lpstr>
      <vt:lpstr>1_Windows Logocast Series PPT template</vt:lpstr>
      <vt:lpstr>1_White with Courier font for code slides</vt:lpstr>
      <vt:lpstr>Visio</vt:lpstr>
      <vt:lpstr>Getting Started: Windows Logo Program</vt:lpstr>
      <vt:lpstr>Objectives</vt:lpstr>
      <vt:lpstr>Overview</vt:lpstr>
      <vt:lpstr>Introduction</vt:lpstr>
      <vt:lpstr>The Windows Logo Qualification</vt:lpstr>
      <vt:lpstr>Partner Benefits: Reasons to Get the Windows Logo</vt:lpstr>
      <vt:lpstr>Logo Qualification Workflow</vt:lpstr>
      <vt:lpstr>Windows Logo System</vt:lpstr>
      <vt:lpstr>Windows Logo Program Workflow</vt:lpstr>
      <vt:lpstr>Prep Work Checklist</vt:lpstr>
      <vt:lpstr>Obtain VeriSign ID</vt:lpstr>
      <vt:lpstr>Establish Winqual Accounts</vt:lpstr>
      <vt:lpstr>Winqual Billing</vt:lpstr>
      <vt:lpstr>Sign Legal Agreements</vt:lpstr>
      <vt:lpstr>Review Logo Requirements</vt:lpstr>
      <vt:lpstr>LogoPoint</vt:lpstr>
      <vt:lpstr>Logo Program Terminology</vt:lpstr>
      <vt:lpstr>Requirements Development Cycle</vt:lpstr>
      <vt:lpstr>Windows LogoPoint System</vt:lpstr>
      <vt:lpstr>Requirements Common to All Categories</vt:lpstr>
      <vt:lpstr>System- and Device-Specific Requirements</vt:lpstr>
      <vt:lpstr>System Form Factors For Windows Vista</vt:lpstr>
      <vt:lpstr>System Form Factors For Windows 7</vt:lpstr>
      <vt:lpstr>Windows Logo Program for Hardware: Requirement Lists</vt:lpstr>
      <vt:lpstr>LogoPoint: Current Version of Requirements </vt:lpstr>
      <vt:lpstr>LogoPoint: Current Version of Requirements (2)</vt:lpstr>
      <vt:lpstr>LogoPoint Home Page</vt:lpstr>
      <vt:lpstr>Requirements Overview</vt:lpstr>
      <vt:lpstr>Prepared Requirement Reports</vt:lpstr>
      <vt:lpstr>Prepared Requirement Reports (2)</vt:lpstr>
      <vt:lpstr>Windows Logo Kit</vt:lpstr>
      <vt:lpstr>Validation Process</vt:lpstr>
      <vt:lpstr>What is WLK?</vt:lpstr>
      <vt:lpstr>WLK Components</vt:lpstr>
      <vt:lpstr>Driver Test Manager</vt:lpstr>
      <vt:lpstr>DTM Components</vt:lpstr>
      <vt:lpstr>Requirements</vt:lpstr>
      <vt:lpstr>DTM Scenario</vt:lpstr>
      <vt:lpstr>Supported Deployment Scenarios</vt:lpstr>
      <vt:lpstr>Domain-Joined Environment</vt:lpstr>
      <vt:lpstr>Workgroup Environment</vt:lpstr>
      <vt:lpstr>System Requirements (Controller)</vt:lpstr>
      <vt:lpstr>System Requirements (Controller) (2)</vt:lpstr>
      <vt:lpstr>System Requirements (Studio)</vt:lpstr>
      <vt:lpstr>System Requirements (Studio) (2)</vt:lpstr>
      <vt:lpstr>System Requirements (Client)</vt:lpstr>
      <vt:lpstr>System Requirements (Client) (2)</vt:lpstr>
      <vt:lpstr>WLK QFE Updates http://www.microsoft.com/whdc/winlogo/WLK/WLKQFE.mspx</vt:lpstr>
      <vt:lpstr>Testing Tools </vt:lpstr>
      <vt:lpstr>Preparing To Run Tests </vt:lpstr>
      <vt:lpstr>How Can I See Whether a Test Passes or Fails?</vt:lpstr>
      <vt:lpstr>Valid Test Failures </vt:lpstr>
      <vt:lpstr>Preview Test Failures and Filters</vt:lpstr>
      <vt:lpstr>Filter and AutoTriage Descriptions  on http://winqual.microsoft.com               </vt:lpstr>
      <vt:lpstr>Filter and AutoTriage Descriptions (2)         </vt:lpstr>
      <vt:lpstr>Filter and AutoTriage Descriptions (3)</vt:lpstr>
      <vt:lpstr>Filter and AutoTriage Descriptions (4) </vt:lpstr>
      <vt:lpstr>An AutoTriage Example               </vt:lpstr>
      <vt:lpstr>An AutoTriage Example (2)               </vt:lpstr>
      <vt:lpstr>An AutoTriage Example (3)               </vt:lpstr>
      <vt:lpstr>An AutoTriage Example (4)               </vt:lpstr>
      <vt:lpstr>An AutoTriage Example (5)               </vt:lpstr>
      <vt:lpstr>Filter and AutoTriage Descriptions: Notes</vt:lpstr>
      <vt:lpstr>Filter Updates on  http://winqual.microsoft.com               </vt:lpstr>
      <vt:lpstr>High Level Filtering Process </vt:lpstr>
      <vt:lpstr>Applying Filters: Best Practices </vt:lpstr>
      <vt:lpstr>Troubleshooting Test Failures:  Viewing and Understanding  Test Logs</vt:lpstr>
      <vt:lpstr>Tools for Reviewing Test Logs </vt:lpstr>
      <vt:lpstr>A Test Failure Example                    </vt:lpstr>
      <vt:lpstr>Viewing Test Logs Using DTM Studio: Job Monitor                </vt:lpstr>
      <vt:lpstr>Viewing Test Logs Using DTM Studio: Job Monitor (2)                </vt:lpstr>
      <vt:lpstr>Viewing Test Logs Using DTM Studio: Job Monitor (3)                </vt:lpstr>
      <vt:lpstr>Viewing Test Logs Using DTM Studio: Job Monitor (4)                </vt:lpstr>
      <vt:lpstr>Viewing Test Logs Using DTM Studio: Job Monitor (5)                </vt:lpstr>
      <vt:lpstr>Viewing Test Logs Using DTM Studio: Job Monitor (6)                 </vt:lpstr>
      <vt:lpstr>Viewing Test Logs Using DTM Studio: Device Console              </vt:lpstr>
      <vt:lpstr>Viewing Test Logs Using DTM Studio: Device Console (2)              </vt:lpstr>
      <vt:lpstr>Viewing Test Logs Using DTM Studio: Device Console (3)              </vt:lpstr>
      <vt:lpstr>Viewing Test Logs Using DTM Studio: Device Console (4)                </vt:lpstr>
      <vt:lpstr>Viewing Test Logs Using DTM Studio: Device Console (5)                </vt:lpstr>
      <vt:lpstr>Viewing Test Logs Using DTM Studio: Device Console (6)                </vt:lpstr>
      <vt:lpstr>Viewing Test Logs Using DTM Log Viewer</vt:lpstr>
      <vt:lpstr>Viewing Test Logs Using DTM Log Viewer (2)</vt:lpstr>
      <vt:lpstr>Viewing Test Logs Using DTM Log Viewer (3)</vt:lpstr>
      <vt:lpstr>Viewing Test Logs Using DTM Log Viewer (4)</vt:lpstr>
      <vt:lpstr>Test Failures – Potential causes </vt:lpstr>
      <vt:lpstr>Test Failures – Potential causes (2) </vt:lpstr>
      <vt:lpstr>Root Cause Analysis: How Do I Know What Failed?</vt:lpstr>
      <vt:lpstr>What Should I Do If Applying Filters Doesn’t Solve the Problems?</vt:lpstr>
      <vt:lpstr>What Should I Do If Applying Filters Doesn’t Solve the Problems? (2)</vt:lpstr>
      <vt:lpstr>What Should I Do If Applying Filters Doesn’t Solve the Problems? (3)</vt:lpstr>
      <vt:lpstr>Packaging and Submitting Test Results to Windows Quality Online Services</vt:lpstr>
      <vt:lpstr>Submission Process</vt:lpstr>
      <vt:lpstr>Winqual Submission Tool</vt:lpstr>
      <vt:lpstr>Creating a *.cpk File </vt:lpstr>
      <vt:lpstr>Creating a *.cpk File (2) </vt:lpstr>
      <vt:lpstr>Winqual Submission Pages</vt:lpstr>
      <vt:lpstr>Managing Your Product</vt:lpstr>
      <vt:lpstr>Download from Winqual</vt:lpstr>
      <vt:lpstr>Use the Available Support Tools</vt:lpstr>
      <vt:lpstr>Add Data to Your Submission</vt:lpstr>
      <vt:lpstr>Summary</vt:lpstr>
      <vt:lpstr>Call To Action</vt:lpstr>
      <vt:lpstr>Additional Resources</vt:lpstr>
      <vt:lpstr>Feedback</vt:lpstr>
      <vt:lpstr>Appendix</vt:lpstr>
      <vt:lpstr>Domain-Joined Environment Instructions</vt:lpstr>
      <vt:lpstr>Workgroup Environment Instructions</vt:lpstr>
      <vt:lpstr>Installing Filter Updates Instructions </vt:lpstr>
      <vt:lpstr> </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dc:description/>
  <cp:lastModifiedBy/>
  <cp:revision>1</cp:revision>
  <dcterms:created xsi:type="dcterms:W3CDTF">2009-12-11T21:44:10Z</dcterms:created>
  <dcterms:modified xsi:type="dcterms:W3CDTF">2009-12-11T21:44:15Z</dcterms:modified>
</cp:coreProperties>
</file>