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notesSlides/notesSlide23.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diagrams/layout3.xml" ContentType="application/vnd.openxmlformats-officedocument.drawingml.diagramLayout+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5" r:id="rId1"/>
    <p:sldMasterId id="2147483688" r:id="rId2"/>
    <p:sldMasterId id="2147483691" r:id="rId3"/>
    <p:sldMasterId id="2147483703" r:id="rId4"/>
  </p:sldMasterIdLst>
  <p:notesMasterIdLst>
    <p:notesMasterId r:id="rId33"/>
  </p:notesMasterIdLst>
  <p:handoutMasterIdLst>
    <p:handoutMasterId r:id="rId34"/>
  </p:handoutMasterIdLst>
  <p:sldIdLst>
    <p:sldId id="551" r:id="rId5"/>
    <p:sldId id="547" r:id="rId6"/>
    <p:sldId id="562" r:id="rId7"/>
    <p:sldId id="564" r:id="rId8"/>
    <p:sldId id="569" r:id="rId9"/>
    <p:sldId id="575" r:id="rId10"/>
    <p:sldId id="563" r:id="rId11"/>
    <p:sldId id="565" r:id="rId12"/>
    <p:sldId id="567" r:id="rId13"/>
    <p:sldId id="568" r:id="rId14"/>
    <p:sldId id="585" r:id="rId15"/>
    <p:sldId id="570" r:id="rId16"/>
    <p:sldId id="559" r:id="rId17"/>
    <p:sldId id="549" r:id="rId18"/>
    <p:sldId id="548" r:id="rId19"/>
    <p:sldId id="556" r:id="rId20"/>
    <p:sldId id="555" r:id="rId21"/>
    <p:sldId id="542" r:id="rId22"/>
    <p:sldId id="584" r:id="rId23"/>
    <p:sldId id="574" r:id="rId24"/>
    <p:sldId id="577" r:id="rId25"/>
    <p:sldId id="576" r:id="rId26"/>
    <p:sldId id="581" r:id="rId27"/>
    <p:sldId id="582" r:id="rId28"/>
    <p:sldId id="583" r:id="rId29"/>
    <p:sldId id="573" r:id="rId30"/>
    <p:sldId id="578" r:id="rId31"/>
    <p:sldId id="579" r:id="rId32"/>
  </p:sldIdLst>
  <p:sldSz cx="9144000" cy="6858000" type="screen4x3"/>
  <p:notesSz cx="7010400" cy="9296400"/>
  <p:defaultTextStyle>
    <a:defPPr>
      <a:defRPr lang="en-US"/>
    </a:defPPr>
    <a:lvl1pPr algn="l" rtl="0" fontAlgn="base">
      <a:spcBef>
        <a:spcPct val="0"/>
      </a:spcBef>
      <a:spcAft>
        <a:spcPct val="0"/>
      </a:spcAft>
      <a:defRPr sz="2400" kern="1200">
        <a:solidFill>
          <a:schemeClr val="bg2"/>
        </a:solidFill>
        <a:latin typeface="Segoe Semibold" pitchFamily="34" charset="0"/>
        <a:ea typeface="+mn-ea"/>
        <a:cs typeface="+mn-cs"/>
      </a:defRPr>
    </a:lvl1pPr>
    <a:lvl2pPr marL="380985" algn="l" rtl="0" fontAlgn="base">
      <a:spcBef>
        <a:spcPct val="0"/>
      </a:spcBef>
      <a:spcAft>
        <a:spcPct val="0"/>
      </a:spcAft>
      <a:defRPr sz="2400" kern="1200">
        <a:solidFill>
          <a:schemeClr val="bg2"/>
        </a:solidFill>
        <a:latin typeface="Segoe Semibold" pitchFamily="34" charset="0"/>
        <a:ea typeface="+mn-ea"/>
        <a:cs typeface="+mn-cs"/>
      </a:defRPr>
    </a:lvl2pPr>
    <a:lvl3pPr marL="761970" algn="l" rtl="0" fontAlgn="base">
      <a:spcBef>
        <a:spcPct val="0"/>
      </a:spcBef>
      <a:spcAft>
        <a:spcPct val="0"/>
      </a:spcAft>
      <a:defRPr sz="2400" kern="1200">
        <a:solidFill>
          <a:schemeClr val="bg2"/>
        </a:solidFill>
        <a:latin typeface="Segoe Semibold" pitchFamily="34" charset="0"/>
        <a:ea typeface="+mn-ea"/>
        <a:cs typeface="+mn-cs"/>
      </a:defRPr>
    </a:lvl3pPr>
    <a:lvl4pPr marL="1142954" algn="l" rtl="0" fontAlgn="base">
      <a:spcBef>
        <a:spcPct val="0"/>
      </a:spcBef>
      <a:spcAft>
        <a:spcPct val="0"/>
      </a:spcAft>
      <a:defRPr sz="2400" kern="1200">
        <a:solidFill>
          <a:schemeClr val="bg2"/>
        </a:solidFill>
        <a:latin typeface="Segoe Semibold" pitchFamily="34" charset="0"/>
        <a:ea typeface="+mn-ea"/>
        <a:cs typeface="+mn-cs"/>
      </a:defRPr>
    </a:lvl4pPr>
    <a:lvl5pPr marL="1523939" algn="l" rtl="0" fontAlgn="base">
      <a:spcBef>
        <a:spcPct val="0"/>
      </a:spcBef>
      <a:spcAft>
        <a:spcPct val="0"/>
      </a:spcAft>
      <a:defRPr sz="2400" kern="1200">
        <a:solidFill>
          <a:schemeClr val="bg2"/>
        </a:solidFill>
        <a:latin typeface="Segoe Semibold" pitchFamily="34" charset="0"/>
        <a:ea typeface="+mn-ea"/>
        <a:cs typeface="+mn-cs"/>
      </a:defRPr>
    </a:lvl5pPr>
    <a:lvl6pPr marL="1904924" algn="l" defTabSz="761970" rtl="0" eaLnBrk="1" latinLnBrk="0" hangingPunct="1">
      <a:defRPr sz="2400" kern="1200">
        <a:solidFill>
          <a:schemeClr val="bg2"/>
        </a:solidFill>
        <a:latin typeface="Segoe Semibold" pitchFamily="34" charset="0"/>
        <a:ea typeface="+mn-ea"/>
        <a:cs typeface="+mn-cs"/>
      </a:defRPr>
    </a:lvl6pPr>
    <a:lvl7pPr marL="2285909" algn="l" defTabSz="761970" rtl="0" eaLnBrk="1" latinLnBrk="0" hangingPunct="1">
      <a:defRPr sz="2400" kern="1200">
        <a:solidFill>
          <a:schemeClr val="bg2"/>
        </a:solidFill>
        <a:latin typeface="Segoe Semibold" pitchFamily="34" charset="0"/>
        <a:ea typeface="+mn-ea"/>
        <a:cs typeface="+mn-cs"/>
      </a:defRPr>
    </a:lvl7pPr>
    <a:lvl8pPr marL="2666893" algn="l" defTabSz="761970" rtl="0" eaLnBrk="1" latinLnBrk="0" hangingPunct="1">
      <a:defRPr sz="2400" kern="1200">
        <a:solidFill>
          <a:schemeClr val="bg2"/>
        </a:solidFill>
        <a:latin typeface="Segoe Semibold" pitchFamily="34" charset="0"/>
        <a:ea typeface="+mn-ea"/>
        <a:cs typeface="+mn-cs"/>
      </a:defRPr>
    </a:lvl8pPr>
    <a:lvl9pPr marL="3047878" algn="l" defTabSz="761970" rtl="0" eaLnBrk="1" latinLnBrk="0" hangingPunct="1">
      <a:defRPr sz="2400" kern="1200">
        <a:solidFill>
          <a:schemeClr val="bg2"/>
        </a:solidFill>
        <a:latin typeface="Segoe Semibold"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09007A"/>
    <a:srgbClr val="0E1724"/>
    <a:srgbClr val="1000DA"/>
    <a:srgbClr val="152337"/>
    <a:srgbClr val="FFFFFF"/>
    <a:srgbClr val="20156F"/>
    <a:srgbClr val="777777"/>
    <a:srgbClr val="292929"/>
    <a:srgbClr val="22233A"/>
    <a:srgbClr val="00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29" autoAdjust="0"/>
    <p:restoredTop sz="89064" autoAdjust="0"/>
  </p:normalViewPr>
  <p:slideViewPr>
    <p:cSldViewPr snapToGrid="0">
      <p:cViewPr>
        <p:scale>
          <a:sx n="80" d="100"/>
          <a:sy n="80" d="100"/>
        </p:scale>
        <p:origin x="-456" y="-72"/>
      </p:cViewPr>
      <p:guideLst>
        <p:guide orient="horz" pos="143"/>
        <p:guide orient="horz" pos="798"/>
        <p:guide orient="horz" pos="120"/>
        <p:guide orient="horz" pos="2005"/>
        <p:guide orient="horz" pos="2091"/>
        <p:guide orient="horz" pos="4145"/>
        <p:guide orient="horz" pos="2925"/>
        <p:guide orient="horz" pos="2704"/>
        <p:guide pos="2851"/>
        <p:guide pos="5545"/>
        <p:guide pos="378"/>
        <p:guide pos="4452"/>
      </p:guideLst>
    </p:cSldViewPr>
  </p:slideViewPr>
  <p:outlineViewPr>
    <p:cViewPr>
      <p:scale>
        <a:sx n="33" d="100"/>
        <a:sy n="33" d="100"/>
      </p:scale>
      <p:origin x="72" y="0"/>
    </p:cViewPr>
  </p:outlineViewPr>
  <p:notesTextViewPr>
    <p:cViewPr>
      <p:scale>
        <a:sx n="100" d="100"/>
        <a:sy n="100" d="100"/>
      </p:scale>
      <p:origin x="0" y="0"/>
    </p:cViewPr>
  </p:notesTextViewPr>
  <p:sorterViewPr>
    <p:cViewPr>
      <p:scale>
        <a:sx n="90" d="100"/>
        <a:sy n="90" d="100"/>
      </p:scale>
      <p:origin x="0" y="0"/>
    </p:cViewPr>
  </p:sorterViewPr>
  <p:notesViewPr>
    <p:cSldViewPr snapToGrid="0">
      <p:cViewPr varScale="1">
        <p:scale>
          <a:sx n="56" d="100"/>
          <a:sy n="56" d="100"/>
        </p:scale>
        <p:origin x="-2466"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D8B4BA-2A81-4B44-87D7-3DAE5972E485}" type="doc">
      <dgm:prSet loTypeId="urn:microsoft.com/office/officeart/2005/8/layout/radial1" loCatId="relationship" qsTypeId="urn:microsoft.com/office/officeart/2005/8/quickstyle/3d2" qsCatId="3D" csTypeId="urn:microsoft.com/office/officeart/2005/8/colors/accent1_2" csCatId="accent1" phldr="1"/>
      <dgm:spPr/>
      <dgm:t>
        <a:bodyPr/>
        <a:lstStyle/>
        <a:p>
          <a:endParaRPr lang="en-US"/>
        </a:p>
      </dgm:t>
    </dgm:pt>
    <dgm:pt modelId="{DB0630F5-DE06-4D05-A446-6693D7F89EFB}">
      <dgm:prSet phldrT="[Text]" custT="1">
        <dgm:style>
          <a:lnRef idx="0">
            <a:schemeClr val="accent3"/>
          </a:lnRef>
          <a:fillRef idx="3">
            <a:schemeClr val="accent3"/>
          </a:fillRef>
          <a:effectRef idx="3">
            <a:schemeClr val="accent3"/>
          </a:effectRef>
          <a:fontRef idx="minor">
            <a:schemeClr val="lt1"/>
          </a:fontRef>
        </dgm:style>
      </dgm:prSet>
      <dgm:spPr>
        <a:xfrm>
          <a:off x="3285654" y="1414486"/>
          <a:ext cx="1667349" cy="1667349"/>
        </a:xfrm>
        <a:prstGeom prst="ellipse">
          <a:avLst/>
        </a:prstGeom>
        <a:ln/>
      </dgm:spPr>
      <dgm:t>
        <a:bodyPr/>
        <a:lstStyle/>
        <a:p>
          <a:r>
            <a:rPr lang="en-US" sz="2000" dirty="0" smtClean="0">
              <a:solidFill>
                <a:sysClr val="window" lastClr="FFFFFF"/>
              </a:solidFill>
              <a:latin typeface="Calibri"/>
              <a:ea typeface="+mn-ea"/>
              <a:cs typeface="+mn-cs"/>
            </a:rPr>
            <a:t>Device Experience</a:t>
          </a:r>
          <a:endParaRPr lang="en-US" sz="2000" dirty="0">
            <a:solidFill>
              <a:sysClr val="window" lastClr="FFFFFF"/>
            </a:solidFill>
            <a:latin typeface="Calibri"/>
            <a:ea typeface="+mn-ea"/>
            <a:cs typeface="+mn-cs"/>
          </a:endParaRPr>
        </a:p>
      </dgm:t>
    </dgm:pt>
    <dgm:pt modelId="{CA58A1A3-1041-4B16-B5DC-3C91B2CE5717}" type="parTrans" cxnId="{0C8F5C25-1A63-44E1-9B41-D1C882984896}">
      <dgm:prSet/>
      <dgm:spPr/>
      <dgm:t>
        <a:bodyPr/>
        <a:lstStyle/>
        <a:p>
          <a:endParaRPr lang="en-US"/>
        </a:p>
      </dgm:t>
    </dgm:pt>
    <dgm:pt modelId="{EAC4C1BA-5455-41C7-8F76-9ABF0C5C0114}" type="sibTrans" cxnId="{0C8F5C25-1A63-44E1-9B41-D1C882984896}">
      <dgm:prSet/>
      <dgm:spPr/>
      <dgm:t>
        <a:bodyPr/>
        <a:lstStyle/>
        <a:p>
          <a:endParaRPr lang="en-US"/>
        </a:p>
      </dgm:t>
    </dgm:pt>
    <dgm:pt modelId="{0E25595F-8629-4616-AA1A-0A4CF6C69C96}">
      <dgm:prSet phldrT="[Text]" custT="1">
        <dgm:style>
          <a:lnRef idx="0">
            <a:schemeClr val="accent2"/>
          </a:lnRef>
          <a:fillRef idx="3">
            <a:schemeClr val="accent2"/>
          </a:fillRef>
          <a:effectRef idx="3">
            <a:schemeClr val="accent2"/>
          </a:effectRef>
          <a:fontRef idx="minor">
            <a:schemeClr val="lt1"/>
          </a:fontRef>
        </dgm:style>
      </dgm:prSet>
      <dgm:spPr>
        <a:xfrm>
          <a:off x="1709794" y="21233"/>
          <a:ext cx="1452800" cy="1452800"/>
        </a:xfrm>
        <a:prstGeom prst="ellipse">
          <a:avLst/>
        </a:prstGeom>
        <a:ln/>
      </dgm:spPr>
      <dgm:t>
        <a:bodyPr/>
        <a:lstStyle/>
        <a:p>
          <a:r>
            <a:rPr lang="en-US" sz="2000" dirty="0" smtClean="0">
              <a:solidFill>
                <a:sysClr val="window" lastClr="FFFFFF"/>
              </a:solidFill>
              <a:latin typeface="Calibri"/>
              <a:ea typeface="+mn-ea"/>
              <a:cs typeface="+mn-cs"/>
            </a:rPr>
            <a:t>Logo Sub IDs</a:t>
          </a:r>
          <a:endParaRPr lang="en-US" sz="2000" dirty="0">
            <a:solidFill>
              <a:sysClr val="window" lastClr="FFFFFF"/>
            </a:solidFill>
            <a:latin typeface="Calibri"/>
            <a:ea typeface="+mn-ea"/>
            <a:cs typeface="+mn-cs"/>
          </a:endParaRPr>
        </a:p>
      </dgm:t>
    </dgm:pt>
    <dgm:pt modelId="{F7B63CD2-1891-4DE4-9D9D-15571CEB7C51}" type="parTrans" cxnId="{D7AE2EF7-F3AB-4EE9-973D-BEF7FAE2D444}">
      <dgm:prSet>
        <dgm:style>
          <a:lnRef idx="3">
            <a:schemeClr val="accent2"/>
          </a:lnRef>
          <a:fillRef idx="0">
            <a:schemeClr val="accent2"/>
          </a:fillRef>
          <a:effectRef idx="2">
            <a:schemeClr val="accent2"/>
          </a:effectRef>
          <a:fontRef idx="minor">
            <a:schemeClr val="tx1"/>
          </a:fontRef>
        </dgm:style>
      </dgm:prSet>
      <dgm:spPr>
        <a:xfrm rot="13303035">
          <a:off x="2890318" y="1448578"/>
          <a:ext cx="694813" cy="27251"/>
        </a:xfrm>
        <a:custGeom>
          <a:avLst/>
          <a:gdLst/>
          <a:ahLst/>
          <a:cxnLst/>
          <a:rect l="0" t="0" r="0" b="0"/>
          <a:pathLst>
            <a:path>
              <a:moveTo>
                <a:pt x="0" y="13625"/>
              </a:moveTo>
              <a:lnTo>
                <a:pt x="694813" y="13625"/>
              </a:lnTo>
            </a:path>
          </a:pathLst>
        </a:custGeom>
        <a:ln/>
      </dgm:spPr>
      <dgm:t>
        <a:bodyPr/>
        <a:lstStyle/>
        <a:p>
          <a:endParaRPr lang="en-US">
            <a:solidFill>
              <a:sysClr val="windowText" lastClr="000000">
                <a:hueOff val="0"/>
                <a:satOff val="0"/>
                <a:lumOff val="0"/>
                <a:alphaOff val="0"/>
              </a:sysClr>
            </a:solidFill>
            <a:latin typeface="Calibri"/>
            <a:ea typeface="+mn-ea"/>
            <a:cs typeface="+mn-cs"/>
          </a:endParaRPr>
        </a:p>
      </dgm:t>
    </dgm:pt>
    <dgm:pt modelId="{180FF7C0-EB53-41D9-B416-2C07A40F2AF0}" type="sibTrans" cxnId="{D7AE2EF7-F3AB-4EE9-973D-BEF7FAE2D444}">
      <dgm:prSet/>
      <dgm:spPr/>
      <dgm:t>
        <a:bodyPr/>
        <a:lstStyle/>
        <a:p>
          <a:endParaRPr lang="en-US"/>
        </a:p>
      </dgm:t>
    </dgm:pt>
    <dgm:pt modelId="{6FACA73D-F80A-4875-8121-99545DAAF8BE}">
      <dgm:prSet phldrT="[Text]" custT="1">
        <dgm:style>
          <a:lnRef idx="0">
            <a:schemeClr val="accent2"/>
          </a:lnRef>
          <a:fillRef idx="3">
            <a:schemeClr val="accent2"/>
          </a:fillRef>
          <a:effectRef idx="3">
            <a:schemeClr val="accent2"/>
          </a:effectRef>
          <a:fontRef idx="minor">
            <a:schemeClr val="lt1"/>
          </a:fontRef>
        </dgm:style>
      </dgm:prSet>
      <dgm:spPr>
        <a:xfrm>
          <a:off x="5002934" y="31319"/>
          <a:ext cx="1475837" cy="1475837"/>
        </a:xfrm>
        <a:prstGeom prst="ellipse">
          <a:avLst/>
        </a:prstGeom>
        <a:ln/>
      </dgm:spPr>
      <dgm:t>
        <a:bodyPr/>
        <a:lstStyle/>
        <a:p>
          <a:r>
            <a:rPr lang="en-US" sz="2000" dirty="0" smtClean="0">
              <a:solidFill>
                <a:sysClr val="window" lastClr="FFFFFF"/>
              </a:solidFill>
              <a:latin typeface="Calibri"/>
              <a:ea typeface="+mn-ea"/>
              <a:cs typeface="+mn-cs"/>
            </a:rPr>
            <a:t>Device</a:t>
          </a:r>
          <a:br>
            <a:rPr lang="en-US" sz="2000" dirty="0" smtClean="0">
              <a:solidFill>
                <a:sysClr val="window" lastClr="FFFFFF"/>
              </a:solidFill>
              <a:latin typeface="Calibri"/>
              <a:ea typeface="+mn-ea"/>
              <a:cs typeface="+mn-cs"/>
            </a:rPr>
          </a:br>
          <a:r>
            <a:rPr lang="en-US" sz="2000" dirty="0" smtClean="0">
              <a:solidFill>
                <a:sysClr val="window" lastClr="FFFFFF"/>
              </a:solidFill>
              <a:latin typeface="Calibri"/>
              <a:ea typeface="+mn-ea"/>
              <a:cs typeface="+mn-cs"/>
            </a:rPr>
            <a:t>Metadata</a:t>
          </a:r>
          <a:br>
            <a:rPr lang="en-US" sz="2000" dirty="0" smtClean="0">
              <a:solidFill>
                <a:sysClr val="window" lastClr="FFFFFF"/>
              </a:solidFill>
              <a:latin typeface="Calibri"/>
              <a:ea typeface="+mn-ea"/>
              <a:cs typeface="+mn-cs"/>
            </a:rPr>
          </a:br>
          <a:r>
            <a:rPr lang="en-US" sz="2000" dirty="0" smtClean="0">
              <a:solidFill>
                <a:sysClr val="window" lastClr="FFFFFF"/>
              </a:solidFill>
              <a:latin typeface="Calibri"/>
              <a:ea typeface="+mn-ea"/>
              <a:cs typeface="+mn-cs"/>
            </a:rPr>
            <a:t>Packages</a:t>
          </a:r>
          <a:endParaRPr lang="en-US" sz="2000" dirty="0">
            <a:solidFill>
              <a:sysClr val="window" lastClr="FFFFFF"/>
            </a:solidFill>
            <a:latin typeface="Calibri"/>
            <a:ea typeface="+mn-ea"/>
            <a:cs typeface="+mn-cs"/>
          </a:endParaRPr>
        </a:p>
      </dgm:t>
    </dgm:pt>
    <dgm:pt modelId="{6A7C2F65-578D-4F1D-94B3-241ABBCBC57C}" type="parTrans" cxnId="{F4DC8FAC-0E0C-4E6D-8273-A179B27E4375}">
      <dgm:prSet>
        <dgm:style>
          <a:lnRef idx="3">
            <a:schemeClr val="accent2"/>
          </a:lnRef>
          <a:fillRef idx="0">
            <a:schemeClr val="accent2"/>
          </a:fillRef>
          <a:effectRef idx="2">
            <a:schemeClr val="accent2"/>
          </a:effectRef>
          <a:fontRef idx="minor">
            <a:schemeClr val="tx1"/>
          </a:fontRef>
        </dgm:style>
      </dgm:prSet>
      <dgm:spPr>
        <a:xfrm rot="19058004">
          <a:off x="4653929" y="1462810"/>
          <a:ext cx="623071" cy="27251"/>
        </a:xfrm>
        <a:custGeom>
          <a:avLst/>
          <a:gdLst/>
          <a:ahLst/>
          <a:cxnLst/>
          <a:rect l="0" t="0" r="0" b="0"/>
          <a:pathLst>
            <a:path>
              <a:moveTo>
                <a:pt x="0" y="13625"/>
              </a:moveTo>
              <a:lnTo>
                <a:pt x="623071" y="13625"/>
              </a:lnTo>
            </a:path>
          </a:pathLst>
        </a:custGeom>
        <a:ln/>
      </dgm:spPr>
      <dgm:t>
        <a:bodyPr/>
        <a:lstStyle/>
        <a:p>
          <a:endParaRPr lang="en-US">
            <a:solidFill>
              <a:sysClr val="windowText" lastClr="000000">
                <a:hueOff val="0"/>
                <a:satOff val="0"/>
                <a:lumOff val="0"/>
                <a:alphaOff val="0"/>
              </a:sysClr>
            </a:solidFill>
            <a:latin typeface="Calibri"/>
            <a:ea typeface="+mn-ea"/>
            <a:cs typeface="+mn-cs"/>
          </a:endParaRPr>
        </a:p>
      </dgm:t>
    </dgm:pt>
    <dgm:pt modelId="{9C707F4F-11CC-4D70-A74F-35F3EA90B4C4}" type="sibTrans" cxnId="{F4DC8FAC-0E0C-4E6D-8273-A179B27E4375}">
      <dgm:prSet/>
      <dgm:spPr/>
      <dgm:t>
        <a:bodyPr/>
        <a:lstStyle/>
        <a:p>
          <a:endParaRPr lang="en-US"/>
        </a:p>
      </dgm:t>
    </dgm:pt>
    <dgm:pt modelId="{C726DBBD-6A7D-4483-B4E8-B058EF647015}">
      <dgm:prSet phldrT="[Text]" custT="1">
        <dgm:style>
          <a:lnRef idx="0">
            <a:schemeClr val="accent2"/>
          </a:lnRef>
          <a:fillRef idx="3">
            <a:schemeClr val="accent2"/>
          </a:fillRef>
          <a:effectRef idx="3">
            <a:schemeClr val="accent2"/>
          </a:effectRef>
          <a:fontRef idx="minor">
            <a:schemeClr val="lt1"/>
          </a:fontRef>
        </dgm:style>
      </dgm:prSet>
      <dgm:spPr>
        <a:xfrm>
          <a:off x="4952990" y="2982884"/>
          <a:ext cx="1512081" cy="1512081"/>
        </a:xfrm>
        <a:prstGeom prst="ellipse">
          <a:avLst/>
        </a:prstGeom>
        <a:ln/>
      </dgm:spPr>
      <dgm:t>
        <a:bodyPr/>
        <a:lstStyle/>
        <a:p>
          <a:r>
            <a:rPr lang="en-US" sz="2000" dirty="0" smtClean="0">
              <a:solidFill>
                <a:sysClr val="window" lastClr="FFFFFF"/>
              </a:solidFill>
              <a:latin typeface="Calibri"/>
              <a:ea typeface="+mn-ea"/>
              <a:cs typeface="+mn-cs"/>
            </a:rPr>
            <a:t>HWIDs</a:t>
          </a:r>
          <a:endParaRPr lang="en-US" sz="2000" dirty="0">
            <a:solidFill>
              <a:sysClr val="window" lastClr="FFFFFF"/>
            </a:solidFill>
            <a:latin typeface="Calibri"/>
            <a:ea typeface="+mn-ea"/>
            <a:cs typeface="+mn-cs"/>
          </a:endParaRPr>
        </a:p>
      </dgm:t>
    </dgm:pt>
    <dgm:pt modelId="{7B04D3A6-9106-406D-A273-ECBE20CB8078}" type="parTrans" cxnId="{EC8767F1-AEC6-4D1D-BABC-C9A368BCD1D3}">
      <dgm:prSet>
        <dgm:style>
          <a:lnRef idx="3">
            <a:schemeClr val="accent2"/>
          </a:lnRef>
          <a:fillRef idx="0">
            <a:schemeClr val="accent2"/>
          </a:fillRef>
          <a:effectRef idx="2">
            <a:schemeClr val="accent2"/>
          </a:effectRef>
          <a:fontRef idx="minor">
            <a:schemeClr val="tx1"/>
          </a:fontRef>
        </dgm:style>
      </dgm:prSet>
      <dgm:spPr>
        <a:xfrm rot="2589624">
          <a:off x="4647681" y="3006469"/>
          <a:ext cx="589626" cy="27251"/>
        </a:xfrm>
        <a:custGeom>
          <a:avLst/>
          <a:gdLst/>
          <a:ahLst/>
          <a:cxnLst/>
          <a:rect l="0" t="0" r="0" b="0"/>
          <a:pathLst>
            <a:path>
              <a:moveTo>
                <a:pt x="0" y="13625"/>
              </a:moveTo>
              <a:lnTo>
                <a:pt x="589626" y="13625"/>
              </a:lnTo>
            </a:path>
          </a:pathLst>
        </a:custGeom>
        <a:ln/>
      </dgm:spPr>
      <dgm:t>
        <a:bodyPr/>
        <a:lstStyle/>
        <a:p>
          <a:endParaRPr lang="en-US">
            <a:solidFill>
              <a:sysClr val="windowText" lastClr="000000">
                <a:hueOff val="0"/>
                <a:satOff val="0"/>
                <a:lumOff val="0"/>
                <a:alphaOff val="0"/>
              </a:sysClr>
            </a:solidFill>
            <a:latin typeface="Calibri"/>
            <a:ea typeface="+mn-ea"/>
            <a:cs typeface="+mn-cs"/>
          </a:endParaRPr>
        </a:p>
      </dgm:t>
    </dgm:pt>
    <dgm:pt modelId="{3B1F03C6-5730-4CC6-AA32-F4B3C0A9D03A}" type="sibTrans" cxnId="{EC8767F1-AEC6-4D1D-BABC-C9A368BCD1D3}">
      <dgm:prSet/>
      <dgm:spPr/>
      <dgm:t>
        <a:bodyPr/>
        <a:lstStyle/>
        <a:p>
          <a:endParaRPr lang="en-US"/>
        </a:p>
      </dgm:t>
    </dgm:pt>
    <dgm:pt modelId="{B080079E-FAC3-4EC0-80BE-9EC315D0F0FD}">
      <dgm:prSet phldrT="[Text]" custT="1">
        <dgm:style>
          <a:lnRef idx="0">
            <a:schemeClr val="accent2"/>
          </a:lnRef>
          <a:fillRef idx="3">
            <a:schemeClr val="accent2"/>
          </a:fillRef>
          <a:effectRef idx="3">
            <a:schemeClr val="accent2"/>
          </a:effectRef>
          <a:fontRef idx="minor">
            <a:schemeClr val="lt1"/>
          </a:fontRef>
        </dgm:style>
      </dgm:prSet>
      <dgm:spPr>
        <a:xfrm>
          <a:off x="1676398" y="3000729"/>
          <a:ext cx="1493953" cy="1493953"/>
        </a:xfrm>
        <a:prstGeom prst="ellipse">
          <a:avLst/>
        </a:prstGeom>
        <a:ln/>
      </dgm:spPr>
      <dgm:t>
        <a:bodyPr/>
        <a:lstStyle/>
        <a:p>
          <a:r>
            <a:rPr lang="en-US" sz="2000" dirty="0" err="1" smtClean="0">
              <a:solidFill>
                <a:sysClr val="window" lastClr="FFFFFF"/>
              </a:solidFill>
              <a:latin typeface="Calibri"/>
              <a:ea typeface="+mn-ea"/>
              <a:cs typeface="+mn-cs"/>
            </a:rPr>
            <a:t>ModelIDs</a:t>
          </a:r>
          <a:endParaRPr lang="en-US" sz="2000" dirty="0">
            <a:solidFill>
              <a:sysClr val="window" lastClr="FFFFFF"/>
            </a:solidFill>
            <a:latin typeface="Calibri"/>
            <a:ea typeface="+mn-ea"/>
            <a:cs typeface="+mn-cs"/>
          </a:endParaRPr>
        </a:p>
      </dgm:t>
    </dgm:pt>
    <dgm:pt modelId="{7673EE16-7494-4EE2-AA9D-9A1B4A424DE5}" type="parTrans" cxnId="{6AC0E778-7C95-4680-B379-DF9A0C93B99C}">
      <dgm:prSet>
        <dgm:style>
          <a:lnRef idx="3">
            <a:schemeClr val="accent2"/>
          </a:lnRef>
          <a:fillRef idx="0">
            <a:schemeClr val="accent2"/>
          </a:fillRef>
          <a:effectRef idx="2">
            <a:schemeClr val="accent2"/>
          </a:effectRef>
          <a:fontRef idx="minor">
            <a:schemeClr val="tx1"/>
          </a:fontRef>
        </dgm:style>
      </dgm:prSet>
      <dgm:spPr>
        <a:xfrm rot="8311032">
          <a:off x="2897291" y="3013022"/>
          <a:ext cx="683171" cy="27251"/>
        </a:xfrm>
        <a:custGeom>
          <a:avLst/>
          <a:gdLst/>
          <a:ahLst/>
          <a:cxnLst/>
          <a:rect l="0" t="0" r="0" b="0"/>
          <a:pathLst>
            <a:path>
              <a:moveTo>
                <a:pt x="0" y="13625"/>
              </a:moveTo>
              <a:lnTo>
                <a:pt x="683171" y="13625"/>
              </a:lnTo>
            </a:path>
          </a:pathLst>
        </a:custGeom>
        <a:ln/>
      </dgm:spPr>
      <dgm:t>
        <a:bodyPr/>
        <a:lstStyle/>
        <a:p>
          <a:endParaRPr lang="en-US">
            <a:solidFill>
              <a:sysClr val="windowText" lastClr="000000">
                <a:hueOff val="0"/>
                <a:satOff val="0"/>
                <a:lumOff val="0"/>
                <a:alphaOff val="0"/>
              </a:sysClr>
            </a:solidFill>
            <a:latin typeface="Calibri"/>
            <a:ea typeface="+mn-ea"/>
            <a:cs typeface="+mn-cs"/>
          </a:endParaRPr>
        </a:p>
      </dgm:t>
    </dgm:pt>
    <dgm:pt modelId="{D73DF6F9-1237-470E-BEEF-F354460E7FCA}" type="sibTrans" cxnId="{6AC0E778-7C95-4680-B379-DF9A0C93B99C}">
      <dgm:prSet/>
      <dgm:spPr/>
      <dgm:t>
        <a:bodyPr/>
        <a:lstStyle/>
        <a:p>
          <a:endParaRPr lang="en-US"/>
        </a:p>
      </dgm:t>
    </dgm:pt>
    <dgm:pt modelId="{04036380-1B0F-4950-9863-8421B3775D5E}" type="pres">
      <dgm:prSet presAssocID="{8AD8B4BA-2A81-4B44-87D7-3DAE5972E485}" presName="cycle" presStyleCnt="0">
        <dgm:presLayoutVars>
          <dgm:chMax val="1"/>
          <dgm:dir/>
          <dgm:animLvl val="ctr"/>
          <dgm:resizeHandles val="exact"/>
        </dgm:presLayoutVars>
      </dgm:prSet>
      <dgm:spPr/>
      <dgm:t>
        <a:bodyPr/>
        <a:lstStyle/>
        <a:p>
          <a:endParaRPr lang="en-US"/>
        </a:p>
      </dgm:t>
    </dgm:pt>
    <dgm:pt modelId="{94B4D326-4B59-44F0-9F31-28A748155FF3}" type="pres">
      <dgm:prSet presAssocID="{DB0630F5-DE06-4D05-A446-6693D7F89EFB}" presName="centerShape" presStyleLbl="node0" presStyleIdx="0" presStyleCnt="1" custScaleX="133824" custScaleY="133824"/>
      <dgm:spPr/>
      <dgm:t>
        <a:bodyPr/>
        <a:lstStyle/>
        <a:p>
          <a:endParaRPr lang="en-US"/>
        </a:p>
      </dgm:t>
    </dgm:pt>
    <dgm:pt modelId="{E8D40C0A-DC54-46B1-93E1-88AE959DD313}" type="pres">
      <dgm:prSet presAssocID="{F7B63CD2-1891-4DE4-9D9D-15571CEB7C51}" presName="Name9" presStyleLbl="parChTrans1D2" presStyleIdx="0" presStyleCnt="4"/>
      <dgm:spPr/>
      <dgm:t>
        <a:bodyPr/>
        <a:lstStyle/>
        <a:p>
          <a:endParaRPr lang="en-US"/>
        </a:p>
      </dgm:t>
    </dgm:pt>
    <dgm:pt modelId="{155ABC0E-D8C9-4398-B337-F5ECCFC74F18}" type="pres">
      <dgm:prSet presAssocID="{F7B63CD2-1891-4DE4-9D9D-15571CEB7C51}" presName="connTx" presStyleLbl="parChTrans1D2" presStyleIdx="0" presStyleCnt="4"/>
      <dgm:spPr/>
      <dgm:t>
        <a:bodyPr/>
        <a:lstStyle/>
        <a:p>
          <a:endParaRPr lang="en-US"/>
        </a:p>
      </dgm:t>
    </dgm:pt>
    <dgm:pt modelId="{39EDF3BD-BB9D-46BD-958F-B6A7F72C6F36}" type="pres">
      <dgm:prSet presAssocID="{0E25595F-8629-4616-AA1A-0A4CF6C69C96}" presName="node" presStyleLbl="node1" presStyleIdx="0" presStyleCnt="4" custScaleX="116604" custScaleY="116604" custRadScaleRad="139061" custRadScaleInc="-107295">
        <dgm:presLayoutVars>
          <dgm:bulletEnabled val="1"/>
        </dgm:presLayoutVars>
      </dgm:prSet>
      <dgm:spPr/>
      <dgm:t>
        <a:bodyPr/>
        <a:lstStyle/>
        <a:p>
          <a:endParaRPr lang="en-US"/>
        </a:p>
      </dgm:t>
    </dgm:pt>
    <dgm:pt modelId="{CFAA53D9-FBC6-4880-976D-B0377DC1E988}" type="pres">
      <dgm:prSet presAssocID="{6A7C2F65-578D-4F1D-94B3-241ABBCBC57C}" presName="Name9" presStyleLbl="parChTrans1D2" presStyleIdx="1" presStyleCnt="4"/>
      <dgm:spPr/>
      <dgm:t>
        <a:bodyPr/>
        <a:lstStyle/>
        <a:p>
          <a:endParaRPr lang="en-US"/>
        </a:p>
      </dgm:t>
    </dgm:pt>
    <dgm:pt modelId="{8AFC3697-C904-4728-A4D3-16378A6871D7}" type="pres">
      <dgm:prSet presAssocID="{6A7C2F65-578D-4F1D-94B3-241ABBCBC57C}" presName="connTx" presStyleLbl="parChTrans1D2" presStyleIdx="1" presStyleCnt="4"/>
      <dgm:spPr/>
      <dgm:t>
        <a:bodyPr/>
        <a:lstStyle/>
        <a:p>
          <a:endParaRPr lang="en-US"/>
        </a:p>
      </dgm:t>
    </dgm:pt>
    <dgm:pt modelId="{F7111A14-78DE-4240-A8D5-1C89A980C42E}" type="pres">
      <dgm:prSet presAssocID="{6FACA73D-F80A-4875-8121-99545DAAF8BE}" presName="node" presStyleLbl="node1" presStyleIdx="1" presStyleCnt="4" custScaleX="118453" custScaleY="118453" custRadScaleRad="135347" custRadScaleInc="-94148">
        <dgm:presLayoutVars>
          <dgm:bulletEnabled val="1"/>
        </dgm:presLayoutVars>
      </dgm:prSet>
      <dgm:spPr/>
      <dgm:t>
        <a:bodyPr/>
        <a:lstStyle/>
        <a:p>
          <a:endParaRPr lang="en-US"/>
        </a:p>
      </dgm:t>
    </dgm:pt>
    <dgm:pt modelId="{5F1D37C4-27DD-4D6A-B21E-6B5408F748B5}" type="pres">
      <dgm:prSet presAssocID="{7B04D3A6-9106-406D-A273-ECBE20CB8078}" presName="Name9" presStyleLbl="parChTrans1D2" presStyleIdx="2" presStyleCnt="4"/>
      <dgm:spPr/>
      <dgm:t>
        <a:bodyPr/>
        <a:lstStyle/>
        <a:p>
          <a:endParaRPr lang="en-US"/>
        </a:p>
      </dgm:t>
    </dgm:pt>
    <dgm:pt modelId="{1C303BF4-2466-4B35-A6AF-86BB3D5B58B5}" type="pres">
      <dgm:prSet presAssocID="{7B04D3A6-9106-406D-A273-ECBE20CB8078}" presName="connTx" presStyleLbl="parChTrans1D2" presStyleIdx="2" presStyleCnt="4"/>
      <dgm:spPr/>
      <dgm:t>
        <a:bodyPr/>
        <a:lstStyle/>
        <a:p>
          <a:endParaRPr lang="en-US"/>
        </a:p>
      </dgm:t>
    </dgm:pt>
    <dgm:pt modelId="{78B57CEE-8048-4692-B341-F442102D67FE}" type="pres">
      <dgm:prSet presAssocID="{C726DBBD-6A7D-4483-B4E8-B058EF647015}" presName="node" presStyleLbl="node1" presStyleIdx="2" presStyleCnt="4" custScaleX="121362" custScaleY="121362" custRadScaleRad="134402" custRadScaleInc="-104088">
        <dgm:presLayoutVars>
          <dgm:bulletEnabled val="1"/>
        </dgm:presLayoutVars>
      </dgm:prSet>
      <dgm:spPr/>
      <dgm:t>
        <a:bodyPr/>
        <a:lstStyle/>
        <a:p>
          <a:endParaRPr lang="en-US"/>
        </a:p>
      </dgm:t>
    </dgm:pt>
    <dgm:pt modelId="{14A3E5A0-E35E-46C3-BD17-37BDC3F91D60}" type="pres">
      <dgm:prSet presAssocID="{7673EE16-7494-4EE2-AA9D-9A1B4A424DE5}" presName="Name9" presStyleLbl="parChTrans1D2" presStyleIdx="3" presStyleCnt="4"/>
      <dgm:spPr/>
      <dgm:t>
        <a:bodyPr/>
        <a:lstStyle/>
        <a:p>
          <a:endParaRPr lang="en-US"/>
        </a:p>
      </dgm:t>
    </dgm:pt>
    <dgm:pt modelId="{A168EF0C-0F38-4CFC-922B-DC24475A0EA0}" type="pres">
      <dgm:prSet presAssocID="{7673EE16-7494-4EE2-AA9D-9A1B4A424DE5}" presName="connTx" presStyleLbl="parChTrans1D2" presStyleIdx="3" presStyleCnt="4"/>
      <dgm:spPr/>
      <dgm:t>
        <a:bodyPr/>
        <a:lstStyle/>
        <a:p>
          <a:endParaRPr lang="en-US"/>
        </a:p>
      </dgm:t>
    </dgm:pt>
    <dgm:pt modelId="{16EEDFFE-D76B-4110-BD22-F811C5621355}" type="pres">
      <dgm:prSet presAssocID="{B080079E-FAC3-4EC0-80BE-9EC315D0F0FD}" presName="node" presStyleLbl="node1" presStyleIdx="3" presStyleCnt="4" custScaleX="119907" custScaleY="119907" custRadScaleRad="139612" custRadScaleInc="-92184">
        <dgm:presLayoutVars>
          <dgm:bulletEnabled val="1"/>
        </dgm:presLayoutVars>
      </dgm:prSet>
      <dgm:spPr/>
      <dgm:t>
        <a:bodyPr/>
        <a:lstStyle/>
        <a:p>
          <a:endParaRPr lang="en-US"/>
        </a:p>
      </dgm:t>
    </dgm:pt>
  </dgm:ptLst>
  <dgm:cxnLst>
    <dgm:cxn modelId="{4850D4D0-DA3B-4896-8B0F-C45F35019AC6}" type="presOf" srcId="{C726DBBD-6A7D-4483-B4E8-B058EF647015}" destId="{78B57CEE-8048-4692-B341-F442102D67FE}" srcOrd="0" destOrd="0" presId="urn:microsoft.com/office/officeart/2005/8/layout/radial1"/>
    <dgm:cxn modelId="{5D22E9F6-4489-4713-B4BF-6DE4BBD05B92}" type="presOf" srcId="{6A7C2F65-578D-4F1D-94B3-241ABBCBC57C}" destId="{8AFC3697-C904-4728-A4D3-16378A6871D7}" srcOrd="1" destOrd="0" presId="urn:microsoft.com/office/officeart/2005/8/layout/radial1"/>
    <dgm:cxn modelId="{4BB9CBD1-394C-4D56-8AA5-019F50226DEF}" type="presOf" srcId="{DB0630F5-DE06-4D05-A446-6693D7F89EFB}" destId="{94B4D326-4B59-44F0-9F31-28A748155FF3}" srcOrd="0" destOrd="0" presId="urn:microsoft.com/office/officeart/2005/8/layout/radial1"/>
    <dgm:cxn modelId="{19C1284F-1739-4E77-806F-649BDA05195D}" type="presOf" srcId="{8AD8B4BA-2A81-4B44-87D7-3DAE5972E485}" destId="{04036380-1B0F-4950-9863-8421B3775D5E}" srcOrd="0" destOrd="0" presId="urn:microsoft.com/office/officeart/2005/8/layout/radial1"/>
    <dgm:cxn modelId="{BB73302A-52F3-4D31-ADA4-459BF9E5737E}" type="presOf" srcId="{6A7C2F65-578D-4F1D-94B3-241ABBCBC57C}" destId="{CFAA53D9-FBC6-4880-976D-B0377DC1E988}" srcOrd="0" destOrd="0" presId="urn:microsoft.com/office/officeart/2005/8/layout/radial1"/>
    <dgm:cxn modelId="{BBF794E9-9746-40B8-9D49-37AFB9A3CBE1}" type="presOf" srcId="{6FACA73D-F80A-4875-8121-99545DAAF8BE}" destId="{F7111A14-78DE-4240-A8D5-1C89A980C42E}" srcOrd="0" destOrd="0" presId="urn:microsoft.com/office/officeart/2005/8/layout/radial1"/>
    <dgm:cxn modelId="{A4395D91-AC08-490D-9A4A-EC6A581F13B9}" type="presOf" srcId="{0E25595F-8629-4616-AA1A-0A4CF6C69C96}" destId="{39EDF3BD-BB9D-46BD-958F-B6A7F72C6F36}" srcOrd="0" destOrd="0" presId="urn:microsoft.com/office/officeart/2005/8/layout/radial1"/>
    <dgm:cxn modelId="{49CE103F-E306-437D-B9E0-F9936E50D656}" type="presOf" srcId="{F7B63CD2-1891-4DE4-9D9D-15571CEB7C51}" destId="{155ABC0E-D8C9-4398-B337-F5ECCFC74F18}" srcOrd="1" destOrd="0" presId="urn:microsoft.com/office/officeart/2005/8/layout/radial1"/>
    <dgm:cxn modelId="{EC8767F1-AEC6-4D1D-BABC-C9A368BCD1D3}" srcId="{DB0630F5-DE06-4D05-A446-6693D7F89EFB}" destId="{C726DBBD-6A7D-4483-B4E8-B058EF647015}" srcOrd="2" destOrd="0" parTransId="{7B04D3A6-9106-406D-A273-ECBE20CB8078}" sibTransId="{3B1F03C6-5730-4CC6-AA32-F4B3C0A9D03A}"/>
    <dgm:cxn modelId="{1761EDF8-23F2-4E44-8A28-4B9BBB00E97E}" type="presOf" srcId="{B080079E-FAC3-4EC0-80BE-9EC315D0F0FD}" destId="{16EEDFFE-D76B-4110-BD22-F811C5621355}" srcOrd="0" destOrd="0" presId="urn:microsoft.com/office/officeart/2005/8/layout/radial1"/>
    <dgm:cxn modelId="{D7AE2EF7-F3AB-4EE9-973D-BEF7FAE2D444}" srcId="{DB0630F5-DE06-4D05-A446-6693D7F89EFB}" destId="{0E25595F-8629-4616-AA1A-0A4CF6C69C96}" srcOrd="0" destOrd="0" parTransId="{F7B63CD2-1891-4DE4-9D9D-15571CEB7C51}" sibTransId="{180FF7C0-EB53-41D9-B416-2C07A40F2AF0}"/>
    <dgm:cxn modelId="{62F74249-2B41-4966-9B98-C3681529529E}" type="presOf" srcId="{7B04D3A6-9106-406D-A273-ECBE20CB8078}" destId="{1C303BF4-2466-4B35-A6AF-86BB3D5B58B5}" srcOrd="1" destOrd="0" presId="urn:microsoft.com/office/officeart/2005/8/layout/radial1"/>
    <dgm:cxn modelId="{4A94E59E-5C5B-4674-AF83-6590A6F01746}" type="presOf" srcId="{7673EE16-7494-4EE2-AA9D-9A1B4A424DE5}" destId="{A168EF0C-0F38-4CFC-922B-DC24475A0EA0}" srcOrd="1" destOrd="0" presId="urn:microsoft.com/office/officeart/2005/8/layout/radial1"/>
    <dgm:cxn modelId="{B7B5B237-741F-413E-A97A-2BC1D2AB0953}" type="presOf" srcId="{7673EE16-7494-4EE2-AA9D-9A1B4A424DE5}" destId="{14A3E5A0-E35E-46C3-BD17-37BDC3F91D60}" srcOrd="0" destOrd="0" presId="urn:microsoft.com/office/officeart/2005/8/layout/radial1"/>
    <dgm:cxn modelId="{0783B0BD-10EE-4DAF-97C6-90EAE13A054A}" type="presOf" srcId="{F7B63CD2-1891-4DE4-9D9D-15571CEB7C51}" destId="{E8D40C0A-DC54-46B1-93E1-88AE959DD313}" srcOrd="0" destOrd="0" presId="urn:microsoft.com/office/officeart/2005/8/layout/radial1"/>
    <dgm:cxn modelId="{5E4D386D-7ACD-4949-99E7-BBF0949B14C2}" type="presOf" srcId="{7B04D3A6-9106-406D-A273-ECBE20CB8078}" destId="{5F1D37C4-27DD-4D6A-B21E-6B5408F748B5}" srcOrd="0" destOrd="0" presId="urn:microsoft.com/office/officeart/2005/8/layout/radial1"/>
    <dgm:cxn modelId="{0C8F5C25-1A63-44E1-9B41-D1C882984896}" srcId="{8AD8B4BA-2A81-4B44-87D7-3DAE5972E485}" destId="{DB0630F5-DE06-4D05-A446-6693D7F89EFB}" srcOrd="0" destOrd="0" parTransId="{CA58A1A3-1041-4B16-B5DC-3C91B2CE5717}" sibTransId="{EAC4C1BA-5455-41C7-8F76-9ABF0C5C0114}"/>
    <dgm:cxn modelId="{F4DC8FAC-0E0C-4E6D-8273-A179B27E4375}" srcId="{DB0630F5-DE06-4D05-A446-6693D7F89EFB}" destId="{6FACA73D-F80A-4875-8121-99545DAAF8BE}" srcOrd="1" destOrd="0" parTransId="{6A7C2F65-578D-4F1D-94B3-241ABBCBC57C}" sibTransId="{9C707F4F-11CC-4D70-A74F-35F3EA90B4C4}"/>
    <dgm:cxn modelId="{6AC0E778-7C95-4680-B379-DF9A0C93B99C}" srcId="{DB0630F5-DE06-4D05-A446-6693D7F89EFB}" destId="{B080079E-FAC3-4EC0-80BE-9EC315D0F0FD}" srcOrd="3" destOrd="0" parTransId="{7673EE16-7494-4EE2-AA9D-9A1B4A424DE5}" sibTransId="{D73DF6F9-1237-470E-BEEF-F354460E7FCA}"/>
    <dgm:cxn modelId="{5E1EE250-9824-4085-8775-8468020D186D}" type="presParOf" srcId="{04036380-1B0F-4950-9863-8421B3775D5E}" destId="{94B4D326-4B59-44F0-9F31-28A748155FF3}" srcOrd="0" destOrd="0" presId="urn:microsoft.com/office/officeart/2005/8/layout/radial1"/>
    <dgm:cxn modelId="{65AB847B-32C6-459C-A555-ADE896482FBE}" type="presParOf" srcId="{04036380-1B0F-4950-9863-8421B3775D5E}" destId="{E8D40C0A-DC54-46B1-93E1-88AE959DD313}" srcOrd="1" destOrd="0" presId="urn:microsoft.com/office/officeart/2005/8/layout/radial1"/>
    <dgm:cxn modelId="{5FCAB657-2C26-44FC-8AA3-D7E506BBFBBC}" type="presParOf" srcId="{E8D40C0A-DC54-46B1-93E1-88AE959DD313}" destId="{155ABC0E-D8C9-4398-B337-F5ECCFC74F18}" srcOrd="0" destOrd="0" presId="urn:microsoft.com/office/officeart/2005/8/layout/radial1"/>
    <dgm:cxn modelId="{C116101C-83D5-4FF7-87DA-9E91139015EF}" type="presParOf" srcId="{04036380-1B0F-4950-9863-8421B3775D5E}" destId="{39EDF3BD-BB9D-46BD-958F-B6A7F72C6F36}" srcOrd="2" destOrd="0" presId="urn:microsoft.com/office/officeart/2005/8/layout/radial1"/>
    <dgm:cxn modelId="{B470C326-D8C1-433B-9A10-E23F1BB95ED9}" type="presParOf" srcId="{04036380-1B0F-4950-9863-8421B3775D5E}" destId="{CFAA53D9-FBC6-4880-976D-B0377DC1E988}" srcOrd="3" destOrd="0" presId="urn:microsoft.com/office/officeart/2005/8/layout/radial1"/>
    <dgm:cxn modelId="{BF490795-EA02-472F-81E9-C3E7EB903E93}" type="presParOf" srcId="{CFAA53D9-FBC6-4880-976D-B0377DC1E988}" destId="{8AFC3697-C904-4728-A4D3-16378A6871D7}" srcOrd="0" destOrd="0" presId="urn:microsoft.com/office/officeart/2005/8/layout/radial1"/>
    <dgm:cxn modelId="{204BDE78-29CB-49E8-AFBD-A55BB765BADF}" type="presParOf" srcId="{04036380-1B0F-4950-9863-8421B3775D5E}" destId="{F7111A14-78DE-4240-A8D5-1C89A980C42E}" srcOrd="4" destOrd="0" presId="urn:microsoft.com/office/officeart/2005/8/layout/radial1"/>
    <dgm:cxn modelId="{46D548B0-DC95-4C0E-9179-E4025E363D6B}" type="presParOf" srcId="{04036380-1B0F-4950-9863-8421B3775D5E}" destId="{5F1D37C4-27DD-4D6A-B21E-6B5408F748B5}" srcOrd="5" destOrd="0" presId="urn:microsoft.com/office/officeart/2005/8/layout/radial1"/>
    <dgm:cxn modelId="{4BCDF5B0-C6DC-4423-804E-32CD55C62191}" type="presParOf" srcId="{5F1D37C4-27DD-4D6A-B21E-6B5408F748B5}" destId="{1C303BF4-2466-4B35-A6AF-86BB3D5B58B5}" srcOrd="0" destOrd="0" presId="urn:microsoft.com/office/officeart/2005/8/layout/radial1"/>
    <dgm:cxn modelId="{D5E18A47-B6C4-4617-B936-9E9AC40E7AF9}" type="presParOf" srcId="{04036380-1B0F-4950-9863-8421B3775D5E}" destId="{78B57CEE-8048-4692-B341-F442102D67FE}" srcOrd="6" destOrd="0" presId="urn:microsoft.com/office/officeart/2005/8/layout/radial1"/>
    <dgm:cxn modelId="{5CF776A6-04F4-47B0-B2A7-F0AB7A0B1A4E}" type="presParOf" srcId="{04036380-1B0F-4950-9863-8421B3775D5E}" destId="{14A3E5A0-E35E-46C3-BD17-37BDC3F91D60}" srcOrd="7" destOrd="0" presId="urn:microsoft.com/office/officeart/2005/8/layout/radial1"/>
    <dgm:cxn modelId="{726CA3E7-1B85-42A8-9CD4-13E593C4CE6E}" type="presParOf" srcId="{14A3E5A0-E35E-46C3-BD17-37BDC3F91D60}" destId="{A168EF0C-0F38-4CFC-922B-DC24475A0EA0}" srcOrd="0" destOrd="0" presId="urn:microsoft.com/office/officeart/2005/8/layout/radial1"/>
    <dgm:cxn modelId="{8027AA80-11A2-4588-BD1B-173D9660F64E}" type="presParOf" srcId="{04036380-1B0F-4950-9863-8421B3775D5E}" destId="{16EEDFFE-D76B-4110-BD22-F811C5621355}" srcOrd="8"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33CBAE7-CD70-43E0-8620-ED9DF705AD03}" type="doc">
      <dgm:prSet loTypeId="urn:microsoft.com/office/officeart/2005/8/layout/chevron2" loCatId="process" qsTypeId="urn:microsoft.com/office/officeart/2005/8/quickstyle/3d2" qsCatId="3D" csTypeId="urn:microsoft.com/office/officeart/2005/8/colors/accent1_2" csCatId="accent1" phldr="1"/>
      <dgm:spPr/>
      <dgm:t>
        <a:bodyPr/>
        <a:lstStyle/>
        <a:p>
          <a:endParaRPr lang="en-US"/>
        </a:p>
      </dgm:t>
    </dgm:pt>
    <dgm:pt modelId="{BA9B80F2-5011-470A-95A3-177FC4015CD8}">
      <dgm:prSet phldrT="[Text]" custT="1"/>
      <dgm:spPr/>
      <dgm:t>
        <a:bodyPr/>
        <a:lstStyle/>
        <a:p>
          <a:r>
            <a:rPr lang="en-US" sz="1500" b="1" dirty="0" smtClean="0"/>
            <a:t>Pending</a:t>
          </a:r>
          <a:endParaRPr lang="en-US" sz="1500" b="1" dirty="0"/>
        </a:p>
      </dgm:t>
    </dgm:pt>
    <dgm:pt modelId="{19878EE3-239A-4B2B-BC93-858D894A080C}" type="parTrans" cxnId="{24AA63C5-F72A-4A93-BA3A-C0380AA1F02F}">
      <dgm:prSet/>
      <dgm:spPr/>
      <dgm:t>
        <a:bodyPr/>
        <a:lstStyle/>
        <a:p>
          <a:endParaRPr lang="en-US"/>
        </a:p>
      </dgm:t>
    </dgm:pt>
    <dgm:pt modelId="{B8AC83F0-595E-4507-88AD-18EC26E1DDBD}" type="sibTrans" cxnId="{24AA63C5-F72A-4A93-BA3A-C0380AA1F02F}">
      <dgm:prSet/>
      <dgm:spPr/>
      <dgm:t>
        <a:bodyPr/>
        <a:lstStyle/>
        <a:p>
          <a:endParaRPr lang="en-US"/>
        </a:p>
      </dgm:t>
    </dgm:pt>
    <dgm:pt modelId="{DA544B51-E078-4E5B-A712-EB229C775EE3}">
      <dgm:prSet phldrT="[Text]"/>
      <dgm:spPr/>
      <dgm:t>
        <a:bodyPr/>
        <a:lstStyle/>
        <a:p>
          <a:r>
            <a:rPr lang="en-US" dirty="0" smtClean="0"/>
            <a:t>Package has been submitted</a:t>
          </a:r>
          <a:endParaRPr lang="en-US" dirty="0"/>
        </a:p>
      </dgm:t>
    </dgm:pt>
    <dgm:pt modelId="{0439FE47-0B13-4263-9E2A-9C98B5320A51}" type="parTrans" cxnId="{A7992644-DEB5-4645-93FB-2E24C8F853BE}">
      <dgm:prSet/>
      <dgm:spPr/>
      <dgm:t>
        <a:bodyPr/>
        <a:lstStyle/>
        <a:p>
          <a:endParaRPr lang="en-US"/>
        </a:p>
      </dgm:t>
    </dgm:pt>
    <dgm:pt modelId="{B168D9C6-D272-4904-9F04-E69A0BBE9F1A}" type="sibTrans" cxnId="{A7992644-DEB5-4645-93FB-2E24C8F853BE}">
      <dgm:prSet/>
      <dgm:spPr/>
      <dgm:t>
        <a:bodyPr/>
        <a:lstStyle/>
        <a:p>
          <a:endParaRPr lang="en-US"/>
        </a:p>
      </dgm:t>
    </dgm:pt>
    <dgm:pt modelId="{5F9114A3-EB63-4BBF-8C25-695543ED8EEA}">
      <dgm:prSet phldrT="[Text]" custT="1"/>
      <dgm:spPr/>
      <dgm:t>
        <a:bodyPr/>
        <a:lstStyle/>
        <a:p>
          <a:r>
            <a:rPr lang="en-US" sz="1500" b="1" dirty="0" smtClean="0"/>
            <a:t>To Be Published</a:t>
          </a:r>
          <a:endParaRPr lang="en-US" sz="1500" b="1" dirty="0"/>
        </a:p>
      </dgm:t>
    </dgm:pt>
    <dgm:pt modelId="{A9CFFA61-7984-4C7E-9ECD-3F7AEBD0FF0B}" type="parTrans" cxnId="{C44F9A95-EF5A-4FF5-89BB-6EE5CEFA919B}">
      <dgm:prSet/>
      <dgm:spPr/>
      <dgm:t>
        <a:bodyPr/>
        <a:lstStyle/>
        <a:p>
          <a:endParaRPr lang="en-US"/>
        </a:p>
      </dgm:t>
    </dgm:pt>
    <dgm:pt modelId="{CE8A5BAD-DB6F-4A12-B1F6-146091371520}" type="sibTrans" cxnId="{C44F9A95-EF5A-4FF5-89BB-6EE5CEFA919B}">
      <dgm:prSet/>
      <dgm:spPr/>
      <dgm:t>
        <a:bodyPr/>
        <a:lstStyle/>
        <a:p>
          <a:endParaRPr lang="en-US"/>
        </a:p>
      </dgm:t>
    </dgm:pt>
    <dgm:pt modelId="{5D0E372D-AC0B-441A-8FEF-FDDB889A036F}">
      <dgm:prSet phldrT="[Text]"/>
      <dgm:spPr/>
      <dgm:t>
        <a:bodyPr/>
        <a:lstStyle/>
        <a:p>
          <a:r>
            <a:rPr lang="en-US" dirty="0" smtClean="0"/>
            <a:t>Your package has passed validation</a:t>
          </a:r>
          <a:endParaRPr lang="en-US" dirty="0"/>
        </a:p>
      </dgm:t>
    </dgm:pt>
    <dgm:pt modelId="{D1AADCBA-7680-4DFC-95B9-04C7D37B7F10}" type="parTrans" cxnId="{FA6678BB-C115-4047-AB5D-876E6E8D17B0}">
      <dgm:prSet/>
      <dgm:spPr/>
      <dgm:t>
        <a:bodyPr/>
        <a:lstStyle/>
        <a:p>
          <a:endParaRPr lang="en-US"/>
        </a:p>
      </dgm:t>
    </dgm:pt>
    <dgm:pt modelId="{0ED260BF-77E4-44DC-85D3-3C52F8BE3309}" type="sibTrans" cxnId="{FA6678BB-C115-4047-AB5D-876E6E8D17B0}">
      <dgm:prSet/>
      <dgm:spPr/>
      <dgm:t>
        <a:bodyPr/>
        <a:lstStyle/>
        <a:p>
          <a:endParaRPr lang="en-US"/>
        </a:p>
      </dgm:t>
    </dgm:pt>
    <dgm:pt modelId="{624C5A76-64CC-4038-B357-0E4DBB4701D5}">
      <dgm:prSet phldrT="[Text]" custT="1"/>
      <dgm:spPr/>
      <dgm:t>
        <a:bodyPr/>
        <a:lstStyle/>
        <a:p>
          <a:r>
            <a:rPr lang="en-US" sz="1500" b="1" dirty="0" smtClean="0"/>
            <a:t>Live</a:t>
          </a:r>
          <a:endParaRPr lang="en-US" sz="1500" b="1" dirty="0"/>
        </a:p>
      </dgm:t>
    </dgm:pt>
    <dgm:pt modelId="{A7A21167-E346-4472-8D1C-D613A581FE85}" type="parTrans" cxnId="{F9FF1E12-4C3F-4860-9315-B16061A274EB}">
      <dgm:prSet/>
      <dgm:spPr/>
      <dgm:t>
        <a:bodyPr/>
        <a:lstStyle/>
        <a:p>
          <a:endParaRPr lang="en-US"/>
        </a:p>
      </dgm:t>
    </dgm:pt>
    <dgm:pt modelId="{D9A46D49-035C-48B7-A41C-9C26A90B58E6}" type="sibTrans" cxnId="{F9FF1E12-4C3F-4860-9315-B16061A274EB}">
      <dgm:prSet/>
      <dgm:spPr/>
      <dgm:t>
        <a:bodyPr/>
        <a:lstStyle/>
        <a:p>
          <a:endParaRPr lang="en-US"/>
        </a:p>
      </dgm:t>
    </dgm:pt>
    <dgm:pt modelId="{BE30F995-5152-4E8C-AF56-458B34A26BD0}">
      <dgm:prSet phldrT="[Text]"/>
      <dgm:spPr/>
      <dgm:t>
        <a:bodyPr/>
        <a:lstStyle/>
        <a:p>
          <a:r>
            <a:rPr lang="en-US" dirty="0" smtClean="0"/>
            <a:t>Package has been submitted to WMIS – submissions run every morning</a:t>
          </a:r>
          <a:endParaRPr lang="en-US" dirty="0"/>
        </a:p>
      </dgm:t>
    </dgm:pt>
    <dgm:pt modelId="{33C0E971-8177-4643-908C-A56495906BF1}" type="parTrans" cxnId="{DF312E7A-EB33-4BC7-9BF5-7D25D72D1453}">
      <dgm:prSet/>
      <dgm:spPr/>
      <dgm:t>
        <a:bodyPr/>
        <a:lstStyle/>
        <a:p>
          <a:endParaRPr lang="en-US"/>
        </a:p>
      </dgm:t>
    </dgm:pt>
    <dgm:pt modelId="{5F55655C-0C35-4F59-8622-056CEDC780B3}" type="sibTrans" cxnId="{DF312E7A-EB33-4BC7-9BF5-7D25D72D1453}">
      <dgm:prSet/>
      <dgm:spPr/>
      <dgm:t>
        <a:bodyPr/>
        <a:lstStyle/>
        <a:p>
          <a:endParaRPr lang="en-US"/>
        </a:p>
      </dgm:t>
    </dgm:pt>
    <dgm:pt modelId="{EF40FA67-B67B-43A9-A9EC-2346C1102C28}">
      <dgm:prSet/>
      <dgm:spPr/>
      <dgm:t>
        <a:bodyPr/>
        <a:lstStyle/>
        <a:p>
          <a:r>
            <a:rPr lang="en-US" dirty="0" smtClean="0"/>
            <a:t>Winqual is validating (~1-2 hours average)</a:t>
          </a:r>
        </a:p>
      </dgm:t>
    </dgm:pt>
    <dgm:pt modelId="{2F9F20A0-327A-4400-9685-628F3E6E8D7C}" type="parTrans" cxnId="{E007E460-B4A0-4587-9F1B-C790C3BF3CE2}">
      <dgm:prSet/>
      <dgm:spPr/>
      <dgm:t>
        <a:bodyPr/>
        <a:lstStyle/>
        <a:p>
          <a:endParaRPr lang="en-US"/>
        </a:p>
      </dgm:t>
    </dgm:pt>
    <dgm:pt modelId="{3B4D006C-C64E-43B5-862C-B89873E0BA81}" type="sibTrans" cxnId="{E007E460-B4A0-4587-9F1B-C790C3BF3CE2}">
      <dgm:prSet/>
      <dgm:spPr/>
      <dgm:t>
        <a:bodyPr/>
        <a:lstStyle/>
        <a:p>
          <a:endParaRPr lang="en-US"/>
        </a:p>
      </dgm:t>
    </dgm:pt>
    <dgm:pt modelId="{76F55F7D-FB3D-4010-9609-CBC6E879BB8A}">
      <dgm:prSet/>
      <dgm:spPr/>
      <dgm:t>
        <a:bodyPr/>
        <a:lstStyle/>
        <a:p>
          <a:r>
            <a:rPr lang="en-US" dirty="0" smtClean="0"/>
            <a:t>You can download the Winqual-signed package</a:t>
          </a:r>
        </a:p>
      </dgm:t>
    </dgm:pt>
    <dgm:pt modelId="{CBD553AB-FD00-4ABC-BD73-41166A126960}" type="parTrans" cxnId="{4AFC5174-F439-4C64-B230-34C62EA97DB7}">
      <dgm:prSet/>
      <dgm:spPr/>
      <dgm:t>
        <a:bodyPr/>
        <a:lstStyle/>
        <a:p>
          <a:endParaRPr lang="en-US"/>
        </a:p>
      </dgm:t>
    </dgm:pt>
    <dgm:pt modelId="{6C5C4023-43FA-4291-8C22-389BCA50328D}" type="sibTrans" cxnId="{4AFC5174-F439-4C64-B230-34C62EA97DB7}">
      <dgm:prSet/>
      <dgm:spPr/>
      <dgm:t>
        <a:bodyPr/>
        <a:lstStyle/>
        <a:p>
          <a:endParaRPr lang="en-US"/>
        </a:p>
      </dgm:t>
    </dgm:pt>
    <dgm:pt modelId="{0283DCE5-D2C1-45C3-8FA1-005AD052F830}">
      <dgm:prSet/>
      <dgm:spPr/>
      <dgm:t>
        <a:bodyPr/>
        <a:lstStyle/>
        <a:p>
          <a:r>
            <a:rPr lang="en-US" dirty="0" smtClean="0"/>
            <a:t>You can download the Winqual-signed package</a:t>
          </a:r>
        </a:p>
      </dgm:t>
    </dgm:pt>
    <dgm:pt modelId="{965AAB26-3076-4B0A-AE94-57AC1089CE52}" type="parTrans" cxnId="{E455D74F-BF21-4CF3-AA98-60C7B0256AB7}">
      <dgm:prSet/>
      <dgm:spPr/>
      <dgm:t>
        <a:bodyPr/>
        <a:lstStyle/>
        <a:p>
          <a:endParaRPr lang="en-US"/>
        </a:p>
      </dgm:t>
    </dgm:pt>
    <dgm:pt modelId="{2D118F10-7A3E-471E-A353-20C27EE09276}" type="sibTrans" cxnId="{E455D74F-BF21-4CF3-AA98-60C7B0256AB7}">
      <dgm:prSet/>
      <dgm:spPr/>
      <dgm:t>
        <a:bodyPr/>
        <a:lstStyle/>
        <a:p>
          <a:endParaRPr lang="en-US"/>
        </a:p>
      </dgm:t>
    </dgm:pt>
    <dgm:pt modelId="{C168DF0F-820A-4AC3-88E3-B259C50C22FA}">
      <dgm:prSet/>
      <dgm:spPr/>
      <dgm:t>
        <a:bodyPr/>
        <a:lstStyle/>
        <a:p>
          <a:r>
            <a:rPr lang="en-US" i="1" dirty="0" smtClean="0"/>
            <a:t>Note: Live is different than Preview or Release</a:t>
          </a:r>
        </a:p>
      </dgm:t>
    </dgm:pt>
    <dgm:pt modelId="{6E8DDA62-02C4-4908-BC9E-854A36066D91}" type="parTrans" cxnId="{94C9D3A5-D70D-47AD-87FE-4C53F380FB1E}">
      <dgm:prSet/>
      <dgm:spPr/>
      <dgm:t>
        <a:bodyPr/>
        <a:lstStyle/>
        <a:p>
          <a:endParaRPr lang="en-US"/>
        </a:p>
      </dgm:t>
    </dgm:pt>
    <dgm:pt modelId="{5382ACAA-054A-43D7-9079-AF925C7C08FF}" type="sibTrans" cxnId="{94C9D3A5-D70D-47AD-87FE-4C53F380FB1E}">
      <dgm:prSet/>
      <dgm:spPr/>
      <dgm:t>
        <a:bodyPr/>
        <a:lstStyle/>
        <a:p>
          <a:endParaRPr lang="en-US"/>
        </a:p>
      </dgm:t>
    </dgm:pt>
    <dgm:pt modelId="{4377244A-7740-45B9-826C-C7C06578817B}">
      <dgm:prSet phldrT="[Text]"/>
      <dgm:spPr/>
      <dgm:t>
        <a:bodyPr/>
        <a:lstStyle/>
        <a:p>
          <a:r>
            <a:rPr lang="en-US" dirty="0" smtClean="0"/>
            <a:t>Your package is waiting to be sent to Windows Metadata &amp; Internet Services (WMIS)</a:t>
          </a:r>
          <a:endParaRPr lang="en-US" dirty="0"/>
        </a:p>
      </dgm:t>
    </dgm:pt>
    <dgm:pt modelId="{4B877849-7523-45B5-9842-0AD40346074D}" type="parTrans" cxnId="{3B768496-0468-4FF9-AD1C-FC0B1FAD062F}">
      <dgm:prSet/>
      <dgm:spPr/>
      <dgm:t>
        <a:bodyPr/>
        <a:lstStyle/>
        <a:p>
          <a:endParaRPr lang="en-US"/>
        </a:p>
      </dgm:t>
    </dgm:pt>
    <dgm:pt modelId="{46458994-BA49-4BFB-9A73-A1A0076919C4}" type="sibTrans" cxnId="{3B768496-0468-4FF9-AD1C-FC0B1FAD062F}">
      <dgm:prSet/>
      <dgm:spPr/>
      <dgm:t>
        <a:bodyPr/>
        <a:lstStyle/>
        <a:p>
          <a:endParaRPr lang="en-US"/>
        </a:p>
      </dgm:t>
    </dgm:pt>
    <dgm:pt modelId="{9414BAD3-020E-405F-8000-DE32A982C16B}" type="pres">
      <dgm:prSet presAssocID="{633CBAE7-CD70-43E0-8620-ED9DF705AD03}" presName="linearFlow" presStyleCnt="0">
        <dgm:presLayoutVars>
          <dgm:dir/>
          <dgm:animLvl val="lvl"/>
          <dgm:resizeHandles val="exact"/>
        </dgm:presLayoutVars>
      </dgm:prSet>
      <dgm:spPr/>
      <dgm:t>
        <a:bodyPr/>
        <a:lstStyle/>
        <a:p>
          <a:endParaRPr lang="en-US"/>
        </a:p>
      </dgm:t>
    </dgm:pt>
    <dgm:pt modelId="{B0A0A3AE-BE53-41B5-AA35-FE16E2D8E91E}" type="pres">
      <dgm:prSet presAssocID="{BA9B80F2-5011-470A-95A3-177FC4015CD8}" presName="composite" presStyleCnt="0"/>
      <dgm:spPr/>
      <dgm:t>
        <a:bodyPr/>
        <a:lstStyle/>
        <a:p>
          <a:endParaRPr lang="en-US"/>
        </a:p>
      </dgm:t>
    </dgm:pt>
    <dgm:pt modelId="{816A0E09-6727-4C0D-9ECF-F30A72CEDAC0}" type="pres">
      <dgm:prSet presAssocID="{BA9B80F2-5011-470A-95A3-177FC4015CD8}" presName="parentText" presStyleLbl="alignNode1" presStyleIdx="0" presStyleCnt="3">
        <dgm:presLayoutVars>
          <dgm:chMax val="1"/>
          <dgm:bulletEnabled val="1"/>
        </dgm:presLayoutVars>
      </dgm:prSet>
      <dgm:spPr/>
      <dgm:t>
        <a:bodyPr/>
        <a:lstStyle/>
        <a:p>
          <a:endParaRPr lang="en-US"/>
        </a:p>
      </dgm:t>
    </dgm:pt>
    <dgm:pt modelId="{4DD3C678-F192-442D-A786-809E60C3B883}" type="pres">
      <dgm:prSet presAssocID="{BA9B80F2-5011-470A-95A3-177FC4015CD8}" presName="descendantText" presStyleLbl="alignAcc1" presStyleIdx="0" presStyleCnt="3">
        <dgm:presLayoutVars>
          <dgm:bulletEnabled val="1"/>
        </dgm:presLayoutVars>
      </dgm:prSet>
      <dgm:spPr/>
      <dgm:t>
        <a:bodyPr/>
        <a:lstStyle/>
        <a:p>
          <a:endParaRPr lang="en-US"/>
        </a:p>
      </dgm:t>
    </dgm:pt>
    <dgm:pt modelId="{FFD43A41-A6A6-4501-8051-7E8FBB7BDF00}" type="pres">
      <dgm:prSet presAssocID="{B8AC83F0-595E-4507-88AD-18EC26E1DDBD}" presName="sp" presStyleCnt="0"/>
      <dgm:spPr/>
      <dgm:t>
        <a:bodyPr/>
        <a:lstStyle/>
        <a:p>
          <a:endParaRPr lang="en-US"/>
        </a:p>
      </dgm:t>
    </dgm:pt>
    <dgm:pt modelId="{6106CA51-3F19-437A-A185-17D291685467}" type="pres">
      <dgm:prSet presAssocID="{5F9114A3-EB63-4BBF-8C25-695543ED8EEA}" presName="composite" presStyleCnt="0"/>
      <dgm:spPr/>
      <dgm:t>
        <a:bodyPr/>
        <a:lstStyle/>
        <a:p>
          <a:endParaRPr lang="en-US"/>
        </a:p>
      </dgm:t>
    </dgm:pt>
    <dgm:pt modelId="{BD238944-410E-4B15-A603-0CE726383761}" type="pres">
      <dgm:prSet presAssocID="{5F9114A3-EB63-4BBF-8C25-695543ED8EEA}" presName="parentText" presStyleLbl="alignNode1" presStyleIdx="1" presStyleCnt="3">
        <dgm:presLayoutVars>
          <dgm:chMax val="1"/>
          <dgm:bulletEnabled val="1"/>
        </dgm:presLayoutVars>
      </dgm:prSet>
      <dgm:spPr/>
      <dgm:t>
        <a:bodyPr/>
        <a:lstStyle/>
        <a:p>
          <a:endParaRPr lang="en-US"/>
        </a:p>
      </dgm:t>
    </dgm:pt>
    <dgm:pt modelId="{78EBD1A6-64C5-42EB-AC3B-C9E73D86B13F}" type="pres">
      <dgm:prSet presAssocID="{5F9114A3-EB63-4BBF-8C25-695543ED8EEA}" presName="descendantText" presStyleLbl="alignAcc1" presStyleIdx="1" presStyleCnt="3">
        <dgm:presLayoutVars>
          <dgm:bulletEnabled val="1"/>
        </dgm:presLayoutVars>
      </dgm:prSet>
      <dgm:spPr/>
      <dgm:t>
        <a:bodyPr/>
        <a:lstStyle/>
        <a:p>
          <a:endParaRPr lang="en-US"/>
        </a:p>
      </dgm:t>
    </dgm:pt>
    <dgm:pt modelId="{05CCC65C-B040-482E-AF15-7DECF6171562}" type="pres">
      <dgm:prSet presAssocID="{CE8A5BAD-DB6F-4A12-B1F6-146091371520}" presName="sp" presStyleCnt="0"/>
      <dgm:spPr/>
      <dgm:t>
        <a:bodyPr/>
        <a:lstStyle/>
        <a:p>
          <a:endParaRPr lang="en-US"/>
        </a:p>
      </dgm:t>
    </dgm:pt>
    <dgm:pt modelId="{AA45A5AC-BDFB-4B0D-B14D-617B9AFEBD0A}" type="pres">
      <dgm:prSet presAssocID="{624C5A76-64CC-4038-B357-0E4DBB4701D5}" presName="composite" presStyleCnt="0"/>
      <dgm:spPr/>
      <dgm:t>
        <a:bodyPr/>
        <a:lstStyle/>
        <a:p>
          <a:endParaRPr lang="en-US"/>
        </a:p>
      </dgm:t>
    </dgm:pt>
    <dgm:pt modelId="{75EADED9-138F-4929-A9A9-B49D9B9CCDC7}" type="pres">
      <dgm:prSet presAssocID="{624C5A76-64CC-4038-B357-0E4DBB4701D5}" presName="parentText" presStyleLbl="alignNode1" presStyleIdx="2" presStyleCnt="3">
        <dgm:presLayoutVars>
          <dgm:chMax val="1"/>
          <dgm:bulletEnabled val="1"/>
        </dgm:presLayoutVars>
      </dgm:prSet>
      <dgm:spPr/>
      <dgm:t>
        <a:bodyPr/>
        <a:lstStyle/>
        <a:p>
          <a:endParaRPr lang="en-US"/>
        </a:p>
      </dgm:t>
    </dgm:pt>
    <dgm:pt modelId="{8216AB81-8608-4E9A-B462-6717A8756297}" type="pres">
      <dgm:prSet presAssocID="{624C5A76-64CC-4038-B357-0E4DBB4701D5}" presName="descendantText" presStyleLbl="alignAcc1" presStyleIdx="2" presStyleCnt="3">
        <dgm:presLayoutVars>
          <dgm:bulletEnabled val="1"/>
        </dgm:presLayoutVars>
      </dgm:prSet>
      <dgm:spPr/>
      <dgm:t>
        <a:bodyPr/>
        <a:lstStyle/>
        <a:p>
          <a:endParaRPr lang="en-US"/>
        </a:p>
      </dgm:t>
    </dgm:pt>
  </dgm:ptLst>
  <dgm:cxnLst>
    <dgm:cxn modelId="{D28C8BEB-674A-4421-B761-EEFCCF3F912D}" type="presOf" srcId="{624C5A76-64CC-4038-B357-0E4DBB4701D5}" destId="{75EADED9-138F-4929-A9A9-B49D9B9CCDC7}" srcOrd="0" destOrd="0" presId="urn:microsoft.com/office/officeart/2005/8/layout/chevron2"/>
    <dgm:cxn modelId="{D6D132BC-0E4D-4DDE-B614-43A4D64E9F90}" type="presOf" srcId="{EF40FA67-B67B-43A9-A9EC-2346C1102C28}" destId="{4DD3C678-F192-442D-A786-809E60C3B883}" srcOrd="0" destOrd="1" presId="urn:microsoft.com/office/officeart/2005/8/layout/chevron2"/>
    <dgm:cxn modelId="{4AFC5174-F439-4C64-B230-34C62EA97DB7}" srcId="{5F9114A3-EB63-4BBF-8C25-695543ED8EEA}" destId="{76F55F7D-FB3D-4010-9609-CBC6E879BB8A}" srcOrd="2" destOrd="0" parTransId="{CBD553AB-FD00-4ABC-BD73-41166A126960}" sibTransId="{6C5C4023-43FA-4291-8C22-389BCA50328D}"/>
    <dgm:cxn modelId="{FA6678BB-C115-4047-AB5D-876E6E8D17B0}" srcId="{5F9114A3-EB63-4BBF-8C25-695543ED8EEA}" destId="{5D0E372D-AC0B-441A-8FEF-FDDB889A036F}" srcOrd="0" destOrd="0" parTransId="{D1AADCBA-7680-4DFC-95B9-04C7D37B7F10}" sibTransId="{0ED260BF-77E4-44DC-85D3-3C52F8BE3309}"/>
    <dgm:cxn modelId="{95658E2C-2F9C-4A32-B075-AEB11009CEEE}" type="presOf" srcId="{4377244A-7740-45B9-826C-C7C06578817B}" destId="{78EBD1A6-64C5-42EB-AC3B-C9E73D86B13F}" srcOrd="0" destOrd="1" presId="urn:microsoft.com/office/officeart/2005/8/layout/chevron2"/>
    <dgm:cxn modelId="{CB50E2EC-7B1F-428A-9859-A0B3590E6FAB}" type="presOf" srcId="{5F9114A3-EB63-4BBF-8C25-695543ED8EEA}" destId="{BD238944-410E-4B15-A603-0CE726383761}" srcOrd="0" destOrd="0" presId="urn:microsoft.com/office/officeart/2005/8/layout/chevron2"/>
    <dgm:cxn modelId="{C52B5F5F-2A12-4CF3-A75D-1A8BE4E13D1D}" type="presOf" srcId="{5D0E372D-AC0B-441A-8FEF-FDDB889A036F}" destId="{78EBD1A6-64C5-42EB-AC3B-C9E73D86B13F}" srcOrd="0" destOrd="0" presId="urn:microsoft.com/office/officeart/2005/8/layout/chevron2"/>
    <dgm:cxn modelId="{A7992644-DEB5-4645-93FB-2E24C8F853BE}" srcId="{BA9B80F2-5011-470A-95A3-177FC4015CD8}" destId="{DA544B51-E078-4E5B-A712-EB229C775EE3}" srcOrd="0" destOrd="0" parTransId="{0439FE47-0B13-4263-9E2A-9C98B5320A51}" sibTransId="{B168D9C6-D272-4904-9F04-E69A0BBE9F1A}"/>
    <dgm:cxn modelId="{5BE8B573-2516-4152-9849-5678ADF0A451}" type="presOf" srcId="{76F55F7D-FB3D-4010-9609-CBC6E879BB8A}" destId="{78EBD1A6-64C5-42EB-AC3B-C9E73D86B13F}" srcOrd="0" destOrd="2" presId="urn:microsoft.com/office/officeart/2005/8/layout/chevron2"/>
    <dgm:cxn modelId="{B5C484B7-4316-4986-856F-13C4A2758AF3}" type="presOf" srcId="{C168DF0F-820A-4AC3-88E3-B259C50C22FA}" destId="{8216AB81-8608-4E9A-B462-6717A8756297}" srcOrd="0" destOrd="2" presId="urn:microsoft.com/office/officeart/2005/8/layout/chevron2"/>
    <dgm:cxn modelId="{0DC6441F-801E-44C7-B098-E4E34B06B2C9}" type="presOf" srcId="{633CBAE7-CD70-43E0-8620-ED9DF705AD03}" destId="{9414BAD3-020E-405F-8000-DE32A982C16B}" srcOrd="0" destOrd="0" presId="urn:microsoft.com/office/officeart/2005/8/layout/chevron2"/>
    <dgm:cxn modelId="{BC2214AC-B9B6-4514-9963-BE3555C226E0}" type="presOf" srcId="{0283DCE5-D2C1-45C3-8FA1-005AD052F830}" destId="{8216AB81-8608-4E9A-B462-6717A8756297}" srcOrd="0" destOrd="1" presId="urn:microsoft.com/office/officeart/2005/8/layout/chevron2"/>
    <dgm:cxn modelId="{C44F9A95-EF5A-4FF5-89BB-6EE5CEFA919B}" srcId="{633CBAE7-CD70-43E0-8620-ED9DF705AD03}" destId="{5F9114A3-EB63-4BBF-8C25-695543ED8EEA}" srcOrd="1" destOrd="0" parTransId="{A9CFFA61-7984-4C7E-9ECD-3F7AEBD0FF0B}" sibTransId="{CE8A5BAD-DB6F-4A12-B1F6-146091371520}"/>
    <dgm:cxn modelId="{E007E460-B4A0-4587-9F1B-C790C3BF3CE2}" srcId="{BA9B80F2-5011-470A-95A3-177FC4015CD8}" destId="{EF40FA67-B67B-43A9-A9EC-2346C1102C28}" srcOrd="1" destOrd="0" parTransId="{2F9F20A0-327A-4400-9685-628F3E6E8D7C}" sibTransId="{3B4D006C-C64E-43B5-862C-B89873E0BA81}"/>
    <dgm:cxn modelId="{AF9867DA-2011-4617-ADAB-FA09202CF09A}" type="presOf" srcId="{BE30F995-5152-4E8C-AF56-458B34A26BD0}" destId="{8216AB81-8608-4E9A-B462-6717A8756297}" srcOrd="0" destOrd="0" presId="urn:microsoft.com/office/officeart/2005/8/layout/chevron2"/>
    <dgm:cxn modelId="{94C9D3A5-D70D-47AD-87FE-4C53F380FB1E}" srcId="{624C5A76-64CC-4038-B357-0E4DBB4701D5}" destId="{C168DF0F-820A-4AC3-88E3-B259C50C22FA}" srcOrd="2" destOrd="0" parTransId="{6E8DDA62-02C4-4908-BC9E-854A36066D91}" sibTransId="{5382ACAA-054A-43D7-9079-AF925C7C08FF}"/>
    <dgm:cxn modelId="{B20B7F61-E2BE-476C-BA5F-8C595DF6CCDD}" type="presOf" srcId="{BA9B80F2-5011-470A-95A3-177FC4015CD8}" destId="{816A0E09-6727-4C0D-9ECF-F30A72CEDAC0}" srcOrd="0" destOrd="0" presId="urn:microsoft.com/office/officeart/2005/8/layout/chevron2"/>
    <dgm:cxn modelId="{24AA63C5-F72A-4A93-BA3A-C0380AA1F02F}" srcId="{633CBAE7-CD70-43E0-8620-ED9DF705AD03}" destId="{BA9B80F2-5011-470A-95A3-177FC4015CD8}" srcOrd="0" destOrd="0" parTransId="{19878EE3-239A-4B2B-BC93-858D894A080C}" sibTransId="{B8AC83F0-595E-4507-88AD-18EC26E1DDBD}"/>
    <dgm:cxn modelId="{E455D74F-BF21-4CF3-AA98-60C7B0256AB7}" srcId="{624C5A76-64CC-4038-B357-0E4DBB4701D5}" destId="{0283DCE5-D2C1-45C3-8FA1-005AD052F830}" srcOrd="1" destOrd="0" parTransId="{965AAB26-3076-4B0A-AE94-57AC1089CE52}" sibTransId="{2D118F10-7A3E-471E-A353-20C27EE09276}"/>
    <dgm:cxn modelId="{3B768496-0468-4FF9-AD1C-FC0B1FAD062F}" srcId="{5F9114A3-EB63-4BBF-8C25-695543ED8EEA}" destId="{4377244A-7740-45B9-826C-C7C06578817B}" srcOrd="1" destOrd="0" parTransId="{4B877849-7523-45B5-9842-0AD40346074D}" sibTransId="{46458994-BA49-4BFB-9A73-A1A0076919C4}"/>
    <dgm:cxn modelId="{DF312E7A-EB33-4BC7-9BF5-7D25D72D1453}" srcId="{624C5A76-64CC-4038-B357-0E4DBB4701D5}" destId="{BE30F995-5152-4E8C-AF56-458B34A26BD0}" srcOrd="0" destOrd="0" parTransId="{33C0E971-8177-4643-908C-A56495906BF1}" sibTransId="{5F55655C-0C35-4F59-8622-056CEDC780B3}"/>
    <dgm:cxn modelId="{35FD1E48-7015-47BB-A967-BCED6347206B}" type="presOf" srcId="{DA544B51-E078-4E5B-A712-EB229C775EE3}" destId="{4DD3C678-F192-442D-A786-809E60C3B883}" srcOrd="0" destOrd="0" presId="urn:microsoft.com/office/officeart/2005/8/layout/chevron2"/>
    <dgm:cxn modelId="{F9FF1E12-4C3F-4860-9315-B16061A274EB}" srcId="{633CBAE7-CD70-43E0-8620-ED9DF705AD03}" destId="{624C5A76-64CC-4038-B357-0E4DBB4701D5}" srcOrd="2" destOrd="0" parTransId="{A7A21167-E346-4472-8D1C-D613A581FE85}" sibTransId="{D9A46D49-035C-48B7-A41C-9C26A90B58E6}"/>
    <dgm:cxn modelId="{69F2F0AC-17DB-4B72-B0A6-067605E5A3AC}" type="presParOf" srcId="{9414BAD3-020E-405F-8000-DE32A982C16B}" destId="{B0A0A3AE-BE53-41B5-AA35-FE16E2D8E91E}" srcOrd="0" destOrd="0" presId="urn:microsoft.com/office/officeart/2005/8/layout/chevron2"/>
    <dgm:cxn modelId="{168379D5-97F1-4CAF-9B7A-74CE377D5C9C}" type="presParOf" srcId="{B0A0A3AE-BE53-41B5-AA35-FE16E2D8E91E}" destId="{816A0E09-6727-4C0D-9ECF-F30A72CEDAC0}" srcOrd="0" destOrd="0" presId="urn:microsoft.com/office/officeart/2005/8/layout/chevron2"/>
    <dgm:cxn modelId="{5DAB64B2-A651-4A80-A27A-2CFEB0BEFAEA}" type="presParOf" srcId="{B0A0A3AE-BE53-41B5-AA35-FE16E2D8E91E}" destId="{4DD3C678-F192-442D-A786-809E60C3B883}" srcOrd="1" destOrd="0" presId="urn:microsoft.com/office/officeart/2005/8/layout/chevron2"/>
    <dgm:cxn modelId="{9490A50C-33FF-4314-9A3F-9FFEA006F628}" type="presParOf" srcId="{9414BAD3-020E-405F-8000-DE32A982C16B}" destId="{FFD43A41-A6A6-4501-8051-7E8FBB7BDF00}" srcOrd="1" destOrd="0" presId="urn:microsoft.com/office/officeart/2005/8/layout/chevron2"/>
    <dgm:cxn modelId="{95B1958F-4C02-4880-A1D9-8485EADCA032}" type="presParOf" srcId="{9414BAD3-020E-405F-8000-DE32A982C16B}" destId="{6106CA51-3F19-437A-A185-17D291685467}" srcOrd="2" destOrd="0" presId="urn:microsoft.com/office/officeart/2005/8/layout/chevron2"/>
    <dgm:cxn modelId="{89CD7CBD-8A71-4390-A090-AB7A1FE5950D}" type="presParOf" srcId="{6106CA51-3F19-437A-A185-17D291685467}" destId="{BD238944-410E-4B15-A603-0CE726383761}" srcOrd="0" destOrd="0" presId="urn:microsoft.com/office/officeart/2005/8/layout/chevron2"/>
    <dgm:cxn modelId="{C4E41B1C-A2DF-4283-B478-228C0327E93D}" type="presParOf" srcId="{6106CA51-3F19-437A-A185-17D291685467}" destId="{78EBD1A6-64C5-42EB-AC3B-C9E73D86B13F}" srcOrd="1" destOrd="0" presId="urn:microsoft.com/office/officeart/2005/8/layout/chevron2"/>
    <dgm:cxn modelId="{331BE630-205A-4E54-9775-2C7636A2D9CB}" type="presParOf" srcId="{9414BAD3-020E-405F-8000-DE32A982C16B}" destId="{05CCC65C-B040-482E-AF15-7DECF6171562}" srcOrd="3" destOrd="0" presId="urn:microsoft.com/office/officeart/2005/8/layout/chevron2"/>
    <dgm:cxn modelId="{8F774F27-6727-477C-941B-C243F654DAD6}" type="presParOf" srcId="{9414BAD3-020E-405F-8000-DE32A982C16B}" destId="{AA45A5AC-BDFB-4B0D-B14D-617B9AFEBD0A}" srcOrd="4" destOrd="0" presId="urn:microsoft.com/office/officeart/2005/8/layout/chevron2"/>
    <dgm:cxn modelId="{A680F6AF-ADC6-4149-AB90-54D1648EC801}" type="presParOf" srcId="{AA45A5AC-BDFB-4B0D-B14D-617B9AFEBD0A}" destId="{75EADED9-138F-4929-A9A9-B49D9B9CCDC7}" srcOrd="0" destOrd="0" presId="urn:microsoft.com/office/officeart/2005/8/layout/chevron2"/>
    <dgm:cxn modelId="{409F520D-7487-4E5E-913E-E633C2A0589F}" type="presParOf" srcId="{AA45A5AC-BDFB-4B0D-B14D-617B9AFEBD0A}" destId="{8216AB81-8608-4E9A-B462-6717A8756297}"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5B54B65-C15B-49ED-BC31-C6C1981BBF83}" type="doc">
      <dgm:prSet loTypeId="urn:microsoft.com/office/officeart/2005/8/layout/hList1" loCatId="list" qsTypeId="urn:microsoft.com/office/officeart/2005/8/quickstyle/3d1" qsCatId="3D" csTypeId="urn:microsoft.com/office/officeart/2005/8/colors/accent3_2" csCatId="accent3" phldr="1"/>
      <dgm:spPr/>
      <dgm:t>
        <a:bodyPr/>
        <a:lstStyle/>
        <a:p>
          <a:endParaRPr lang="en-US"/>
        </a:p>
      </dgm:t>
    </dgm:pt>
    <dgm:pt modelId="{47D0A26D-81AF-4CA2-80B4-32829ABFC4EA}">
      <dgm:prSet phldrT="[Text]"/>
      <dgm:spPr/>
      <dgm:t>
        <a:bodyPr/>
        <a:lstStyle/>
        <a:p>
          <a:r>
            <a:rPr lang="en-US" dirty="0" smtClean="0"/>
            <a:t>Windows Vista</a:t>
          </a:r>
          <a:endParaRPr lang="en-US" dirty="0"/>
        </a:p>
      </dgm:t>
    </dgm:pt>
    <dgm:pt modelId="{E8C06686-9D0C-4E84-8059-838D97AFB9D9}" type="parTrans" cxnId="{17EE1A97-1147-4583-8548-661217783051}">
      <dgm:prSet/>
      <dgm:spPr/>
      <dgm:t>
        <a:bodyPr/>
        <a:lstStyle/>
        <a:p>
          <a:endParaRPr lang="en-US"/>
        </a:p>
      </dgm:t>
    </dgm:pt>
    <dgm:pt modelId="{2EFE336D-6386-4A05-A7A1-180515CF39B5}" type="sibTrans" cxnId="{17EE1A97-1147-4583-8548-661217783051}">
      <dgm:prSet/>
      <dgm:spPr/>
      <dgm:t>
        <a:bodyPr/>
        <a:lstStyle/>
        <a:p>
          <a:endParaRPr lang="en-US"/>
        </a:p>
      </dgm:t>
    </dgm:pt>
    <dgm:pt modelId="{11DE1DCC-D272-4DD9-8931-E498DD0FB309}">
      <dgm:prSet phldrT="[Text]"/>
      <dgm:spPr/>
      <dgm:t>
        <a:bodyPr/>
        <a:lstStyle/>
        <a:p>
          <a:r>
            <a:rPr lang="en-US" dirty="0" smtClean="0"/>
            <a:t>Digital Still Camera</a:t>
          </a:r>
          <a:endParaRPr lang="en-US" dirty="0"/>
        </a:p>
      </dgm:t>
    </dgm:pt>
    <dgm:pt modelId="{C999866B-DBA4-4B19-A16F-B8D5565A03FB}" type="parTrans" cxnId="{43E99E33-C50D-46B0-B0D1-EF2B6ED4913B}">
      <dgm:prSet/>
      <dgm:spPr/>
      <dgm:t>
        <a:bodyPr/>
        <a:lstStyle/>
        <a:p>
          <a:endParaRPr lang="en-US"/>
        </a:p>
      </dgm:t>
    </dgm:pt>
    <dgm:pt modelId="{656A83F4-EE3F-429E-B38F-A8A327C20D17}" type="sibTrans" cxnId="{43E99E33-C50D-46B0-B0D1-EF2B6ED4913B}">
      <dgm:prSet/>
      <dgm:spPr/>
      <dgm:t>
        <a:bodyPr/>
        <a:lstStyle/>
        <a:p>
          <a:endParaRPr lang="en-US"/>
        </a:p>
      </dgm:t>
    </dgm:pt>
    <dgm:pt modelId="{BEAEE8A8-5C55-4C6B-871B-4C3AF5F01C46}">
      <dgm:prSet phldrT="[Text]"/>
      <dgm:spPr/>
      <dgm:t>
        <a:bodyPr/>
        <a:lstStyle/>
        <a:p>
          <a:r>
            <a:rPr lang="en-US" dirty="0" smtClean="0"/>
            <a:t>Printer/Fax/Scanner</a:t>
          </a:r>
          <a:endParaRPr lang="en-US" dirty="0"/>
        </a:p>
      </dgm:t>
    </dgm:pt>
    <dgm:pt modelId="{FC04101B-5090-44A8-AAFF-88C31727FDBF}" type="parTrans" cxnId="{CEB20DC7-47F3-4083-ADE4-D20636F43393}">
      <dgm:prSet/>
      <dgm:spPr/>
      <dgm:t>
        <a:bodyPr/>
        <a:lstStyle/>
        <a:p>
          <a:endParaRPr lang="en-US"/>
        </a:p>
      </dgm:t>
    </dgm:pt>
    <dgm:pt modelId="{B75071E0-B380-4060-B0D2-35977C182CFF}" type="sibTrans" cxnId="{CEB20DC7-47F3-4083-ADE4-D20636F43393}">
      <dgm:prSet/>
      <dgm:spPr/>
      <dgm:t>
        <a:bodyPr/>
        <a:lstStyle/>
        <a:p>
          <a:endParaRPr lang="en-US"/>
        </a:p>
      </dgm:t>
    </dgm:pt>
    <dgm:pt modelId="{B43BBCAC-C230-4A8D-9B42-60469AE1445B}">
      <dgm:prSet phldrT="[Text]"/>
      <dgm:spPr/>
      <dgm:t>
        <a:bodyPr/>
        <a:lstStyle/>
        <a:p>
          <a:r>
            <a:rPr lang="en-US" dirty="0" smtClean="0"/>
            <a:t>Keyboard/Mouse</a:t>
          </a:r>
          <a:endParaRPr lang="en-US" dirty="0"/>
        </a:p>
      </dgm:t>
    </dgm:pt>
    <dgm:pt modelId="{A498D2A1-6B69-477C-95B8-6709C6CC5F32}" type="parTrans" cxnId="{7DA8EBAD-CCA5-4C0C-AE45-9A8480F31A62}">
      <dgm:prSet/>
      <dgm:spPr/>
      <dgm:t>
        <a:bodyPr/>
        <a:lstStyle/>
        <a:p>
          <a:endParaRPr lang="en-US"/>
        </a:p>
      </dgm:t>
    </dgm:pt>
    <dgm:pt modelId="{6335E286-1F86-44FC-9DA3-9A722845067A}" type="sibTrans" cxnId="{7DA8EBAD-CCA5-4C0C-AE45-9A8480F31A62}">
      <dgm:prSet/>
      <dgm:spPr/>
      <dgm:t>
        <a:bodyPr/>
        <a:lstStyle/>
        <a:p>
          <a:endParaRPr lang="en-US"/>
        </a:p>
      </dgm:t>
    </dgm:pt>
    <dgm:pt modelId="{BFB19218-DFD4-406A-89F0-8E6C47186FDC}">
      <dgm:prSet phldrT="[Text]"/>
      <dgm:spPr/>
      <dgm:t>
        <a:bodyPr/>
        <a:lstStyle/>
        <a:p>
          <a:r>
            <a:rPr lang="en-US" dirty="0" smtClean="0"/>
            <a:t>Windows 7</a:t>
          </a:r>
          <a:endParaRPr lang="en-US" dirty="0"/>
        </a:p>
      </dgm:t>
    </dgm:pt>
    <dgm:pt modelId="{316BB161-5F3F-4C16-8A29-8115529179DB}" type="parTrans" cxnId="{F4C5902E-9D8A-4A5F-A0F7-8F557C406570}">
      <dgm:prSet/>
      <dgm:spPr/>
      <dgm:t>
        <a:bodyPr/>
        <a:lstStyle/>
        <a:p>
          <a:endParaRPr lang="en-US"/>
        </a:p>
      </dgm:t>
    </dgm:pt>
    <dgm:pt modelId="{677C909B-A734-40D3-BCFC-0F9D467EA6AE}" type="sibTrans" cxnId="{F4C5902E-9D8A-4A5F-A0F7-8F557C406570}">
      <dgm:prSet/>
      <dgm:spPr/>
      <dgm:t>
        <a:bodyPr/>
        <a:lstStyle/>
        <a:p>
          <a:endParaRPr lang="en-US"/>
        </a:p>
      </dgm:t>
    </dgm:pt>
    <dgm:pt modelId="{233A2D83-DC8D-4B4D-81E5-2F8635DC034A}">
      <dgm:prSet phldrT="[Text]"/>
      <dgm:spPr/>
      <dgm:t>
        <a:bodyPr/>
        <a:lstStyle/>
        <a:p>
          <a:r>
            <a:rPr lang="en-US" dirty="0" smtClean="0"/>
            <a:t>Digital Still Camera</a:t>
          </a:r>
          <a:endParaRPr lang="en-US" dirty="0"/>
        </a:p>
      </dgm:t>
    </dgm:pt>
    <dgm:pt modelId="{9B48F89E-07E8-4959-A471-D3BDFB0B5F46}" type="parTrans" cxnId="{D0D28CCB-34AD-4B6D-9457-684EBDB89C26}">
      <dgm:prSet/>
      <dgm:spPr/>
      <dgm:t>
        <a:bodyPr/>
        <a:lstStyle/>
        <a:p>
          <a:endParaRPr lang="en-US"/>
        </a:p>
      </dgm:t>
    </dgm:pt>
    <dgm:pt modelId="{14C02A4A-2796-4267-AD4C-73DC307F5588}" type="sibTrans" cxnId="{D0D28CCB-34AD-4B6D-9457-684EBDB89C26}">
      <dgm:prSet/>
      <dgm:spPr/>
      <dgm:t>
        <a:bodyPr/>
        <a:lstStyle/>
        <a:p>
          <a:endParaRPr lang="en-US"/>
        </a:p>
      </dgm:t>
    </dgm:pt>
    <dgm:pt modelId="{8B1085C7-35DE-4CEE-9124-7273249C9B3F}">
      <dgm:prSet phldrT="[Text]"/>
      <dgm:spPr/>
      <dgm:t>
        <a:bodyPr/>
        <a:lstStyle/>
        <a:p>
          <a:r>
            <a:rPr lang="en-US" dirty="0" smtClean="0"/>
            <a:t>Portable Media Player</a:t>
          </a:r>
          <a:endParaRPr lang="en-US" dirty="0"/>
        </a:p>
      </dgm:t>
    </dgm:pt>
    <dgm:pt modelId="{C70102E7-A439-41B3-8829-D84826431B56}" type="parTrans" cxnId="{D608297E-8E28-40C4-BB14-4F6D774ECA1A}">
      <dgm:prSet/>
      <dgm:spPr/>
      <dgm:t>
        <a:bodyPr/>
        <a:lstStyle/>
        <a:p>
          <a:endParaRPr lang="en-US"/>
        </a:p>
      </dgm:t>
    </dgm:pt>
    <dgm:pt modelId="{A4F0067F-F28A-4682-9025-59F089D3A6B1}" type="sibTrans" cxnId="{D608297E-8E28-40C4-BB14-4F6D774ECA1A}">
      <dgm:prSet/>
      <dgm:spPr/>
      <dgm:t>
        <a:bodyPr/>
        <a:lstStyle/>
        <a:p>
          <a:endParaRPr lang="en-US"/>
        </a:p>
      </dgm:t>
    </dgm:pt>
    <dgm:pt modelId="{0AD62273-3CC2-4BC5-9B9D-99A286959314}">
      <dgm:prSet phldrT="[Text]"/>
      <dgm:spPr/>
      <dgm:t>
        <a:bodyPr/>
        <a:lstStyle/>
        <a:p>
          <a:r>
            <a:rPr lang="en-US" dirty="0" smtClean="0"/>
            <a:t>Printer/Fax/Scanner</a:t>
          </a:r>
          <a:endParaRPr lang="en-US" dirty="0"/>
        </a:p>
      </dgm:t>
    </dgm:pt>
    <dgm:pt modelId="{958D3753-45C9-48EF-A8A8-8DCDB6B07EC8}" type="parTrans" cxnId="{4D9FF62E-ACE0-443D-8BB5-8569047C3560}">
      <dgm:prSet/>
      <dgm:spPr/>
      <dgm:t>
        <a:bodyPr/>
        <a:lstStyle/>
        <a:p>
          <a:endParaRPr lang="en-US"/>
        </a:p>
      </dgm:t>
    </dgm:pt>
    <dgm:pt modelId="{F585D73A-48C2-4107-B5E6-4936015921BC}" type="sibTrans" cxnId="{4D9FF62E-ACE0-443D-8BB5-8569047C3560}">
      <dgm:prSet/>
      <dgm:spPr/>
      <dgm:t>
        <a:bodyPr/>
        <a:lstStyle/>
        <a:p>
          <a:endParaRPr lang="en-US"/>
        </a:p>
      </dgm:t>
    </dgm:pt>
    <dgm:pt modelId="{999955C7-17CC-4233-B611-C0F6D9AB4C68}">
      <dgm:prSet phldrT="[Text]"/>
      <dgm:spPr/>
      <dgm:t>
        <a:bodyPr/>
        <a:lstStyle/>
        <a:p>
          <a:r>
            <a:rPr lang="en-US" dirty="0" smtClean="0"/>
            <a:t>Portable Media Player</a:t>
          </a:r>
          <a:endParaRPr lang="en-US" dirty="0"/>
        </a:p>
      </dgm:t>
    </dgm:pt>
    <dgm:pt modelId="{F9069D92-67B9-46A2-BF34-F38EC68EF8E3}" type="parTrans" cxnId="{C260851A-8771-4FB8-9973-52CAA1F13B17}">
      <dgm:prSet/>
      <dgm:spPr/>
      <dgm:t>
        <a:bodyPr/>
        <a:lstStyle/>
        <a:p>
          <a:endParaRPr lang="en-US"/>
        </a:p>
      </dgm:t>
    </dgm:pt>
    <dgm:pt modelId="{FC0DC96B-8E73-419E-B28B-75CC58924DE9}" type="sibTrans" cxnId="{C260851A-8771-4FB8-9973-52CAA1F13B17}">
      <dgm:prSet/>
      <dgm:spPr/>
      <dgm:t>
        <a:bodyPr/>
        <a:lstStyle/>
        <a:p>
          <a:endParaRPr lang="en-US"/>
        </a:p>
      </dgm:t>
    </dgm:pt>
    <dgm:pt modelId="{19272488-F714-4017-9A56-D854FAEAEC71}">
      <dgm:prSet phldrT="[Text]"/>
      <dgm:spPr/>
      <dgm:t>
        <a:bodyPr/>
        <a:lstStyle/>
        <a:p>
          <a:r>
            <a:rPr lang="en-US" dirty="0" smtClean="0"/>
            <a:t>Cell Phone</a:t>
          </a:r>
          <a:endParaRPr lang="en-US" dirty="0"/>
        </a:p>
      </dgm:t>
    </dgm:pt>
    <dgm:pt modelId="{89742BB1-261A-42A4-8520-6235C02BB087}" type="parTrans" cxnId="{D1130CD4-F38E-45EC-A38B-F0ABBDB0A8E5}">
      <dgm:prSet/>
      <dgm:spPr/>
      <dgm:t>
        <a:bodyPr/>
        <a:lstStyle/>
        <a:p>
          <a:endParaRPr lang="en-US"/>
        </a:p>
      </dgm:t>
    </dgm:pt>
    <dgm:pt modelId="{FBC89B8B-C0A6-4389-872C-550E3A1C8B14}" type="sibTrans" cxnId="{D1130CD4-F38E-45EC-A38B-F0ABBDB0A8E5}">
      <dgm:prSet/>
      <dgm:spPr/>
      <dgm:t>
        <a:bodyPr/>
        <a:lstStyle/>
        <a:p>
          <a:endParaRPr lang="en-US"/>
        </a:p>
      </dgm:t>
    </dgm:pt>
    <dgm:pt modelId="{0D08C333-BFD7-44CD-AFF3-EB0873D9DB6E}">
      <dgm:prSet phldrT="[Text]"/>
      <dgm:spPr/>
      <dgm:t>
        <a:bodyPr/>
        <a:lstStyle/>
        <a:p>
          <a:r>
            <a:rPr lang="en-US" dirty="0" smtClean="0"/>
            <a:t>Cell Phone</a:t>
          </a:r>
          <a:endParaRPr lang="en-US" dirty="0"/>
        </a:p>
      </dgm:t>
    </dgm:pt>
    <dgm:pt modelId="{39E7C6BD-389F-48DF-A594-9704C27CCFD1}" type="parTrans" cxnId="{9F091245-4D9B-4296-9D18-9CA93BD19DD6}">
      <dgm:prSet/>
      <dgm:spPr/>
      <dgm:t>
        <a:bodyPr/>
        <a:lstStyle/>
        <a:p>
          <a:endParaRPr lang="en-US"/>
        </a:p>
      </dgm:t>
    </dgm:pt>
    <dgm:pt modelId="{1132532D-36DD-45C8-8B3D-97A14EA20224}" type="sibTrans" cxnId="{9F091245-4D9B-4296-9D18-9CA93BD19DD6}">
      <dgm:prSet/>
      <dgm:spPr/>
      <dgm:t>
        <a:bodyPr/>
        <a:lstStyle/>
        <a:p>
          <a:endParaRPr lang="en-US"/>
        </a:p>
      </dgm:t>
    </dgm:pt>
    <dgm:pt modelId="{435970DB-9F23-4818-9A76-59ED5C79615F}">
      <dgm:prSet phldrT="[Text]"/>
      <dgm:spPr/>
      <dgm:t>
        <a:bodyPr/>
        <a:lstStyle/>
        <a:p>
          <a:r>
            <a:rPr lang="en-US" dirty="0" smtClean="0"/>
            <a:t>Keyboard/Mouse</a:t>
          </a:r>
          <a:endParaRPr lang="en-US" dirty="0"/>
        </a:p>
      </dgm:t>
    </dgm:pt>
    <dgm:pt modelId="{FFF34822-BBD2-4BCD-91A6-39D76FF88D13}" type="parTrans" cxnId="{DD44B849-5C57-40F0-87CD-E3DEDBCB7A62}">
      <dgm:prSet/>
      <dgm:spPr/>
      <dgm:t>
        <a:bodyPr/>
        <a:lstStyle/>
        <a:p>
          <a:endParaRPr lang="en-US"/>
        </a:p>
      </dgm:t>
    </dgm:pt>
    <dgm:pt modelId="{D8952328-FA94-4052-8798-11574D71C270}" type="sibTrans" cxnId="{DD44B849-5C57-40F0-87CD-E3DEDBCB7A62}">
      <dgm:prSet/>
      <dgm:spPr/>
      <dgm:t>
        <a:bodyPr/>
        <a:lstStyle/>
        <a:p>
          <a:endParaRPr lang="en-US"/>
        </a:p>
      </dgm:t>
    </dgm:pt>
    <dgm:pt modelId="{643951B2-1556-449A-A7D0-0EBA0878DBF9}">
      <dgm:prSet phldrT="[Text]"/>
      <dgm:spPr/>
      <dgm:t>
        <a:bodyPr/>
        <a:lstStyle/>
        <a:p>
          <a:r>
            <a:rPr lang="en-US" dirty="0" smtClean="0"/>
            <a:t>Smartcard</a:t>
          </a:r>
          <a:endParaRPr lang="en-US" dirty="0"/>
        </a:p>
      </dgm:t>
    </dgm:pt>
    <dgm:pt modelId="{1A88FFFF-D12B-4875-AFCD-20FFE1362DC9}" type="parTrans" cxnId="{34A6A27C-C7C5-43AB-B3EC-9F26FB712FFE}">
      <dgm:prSet/>
      <dgm:spPr/>
      <dgm:t>
        <a:bodyPr/>
        <a:lstStyle/>
        <a:p>
          <a:endParaRPr lang="en-US"/>
        </a:p>
      </dgm:t>
    </dgm:pt>
    <dgm:pt modelId="{B144CECF-D916-456A-985A-FBCB0BE5EA11}" type="sibTrans" cxnId="{34A6A27C-C7C5-43AB-B3EC-9F26FB712FFE}">
      <dgm:prSet/>
      <dgm:spPr/>
      <dgm:t>
        <a:bodyPr/>
        <a:lstStyle/>
        <a:p>
          <a:endParaRPr lang="en-US"/>
        </a:p>
      </dgm:t>
    </dgm:pt>
    <dgm:pt modelId="{1938DB59-501E-46EE-8C58-05D8BE1580D5}">
      <dgm:prSet phldrT="[Text]"/>
      <dgm:spPr/>
      <dgm:t>
        <a:bodyPr/>
        <a:lstStyle/>
        <a:p>
          <a:r>
            <a:rPr lang="en-US" dirty="0" smtClean="0"/>
            <a:t>Mobile Broadband</a:t>
          </a:r>
          <a:endParaRPr lang="en-US" dirty="0"/>
        </a:p>
      </dgm:t>
    </dgm:pt>
    <dgm:pt modelId="{B7B0A7C8-D862-4C16-84E8-87D2B01F81C9}" type="parTrans" cxnId="{A241BF99-7CC0-4763-B9A1-663D39970C22}">
      <dgm:prSet/>
      <dgm:spPr/>
      <dgm:t>
        <a:bodyPr/>
        <a:lstStyle/>
        <a:p>
          <a:endParaRPr lang="en-US"/>
        </a:p>
      </dgm:t>
    </dgm:pt>
    <dgm:pt modelId="{AB3B88A6-CC84-42E7-BC4B-2DAE37AF6D45}" type="sibTrans" cxnId="{A241BF99-7CC0-4763-B9A1-663D39970C22}">
      <dgm:prSet/>
      <dgm:spPr/>
      <dgm:t>
        <a:bodyPr/>
        <a:lstStyle/>
        <a:p>
          <a:endParaRPr lang="en-US"/>
        </a:p>
      </dgm:t>
    </dgm:pt>
    <dgm:pt modelId="{45E71D47-FAC1-4961-82EF-FA253AEC23B3}">
      <dgm:prSet phldrT="[Text]"/>
      <dgm:spPr/>
      <dgm:t>
        <a:bodyPr/>
        <a:lstStyle/>
        <a:p>
          <a:r>
            <a:rPr lang="en-US" dirty="0" smtClean="0"/>
            <a:t>PC</a:t>
          </a:r>
          <a:endParaRPr lang="en-US" dirty="0"/>
        </a:p>
      </dgm:t>
    </dgm:pt>
    <dgm:pt modelId="{8903D1C8-104E-44E7-B6EF-83EF58AD588C}" type="parTrans" cxnId="{B6F072C8-7686-43F3-B13D-B19C194BB63E}">
      <dgm:prSet/>
      <dgm:spPr/>
      <dgm:t>
        <a:bodyPr/>
        <a:lstStyle/>
        <a:p>
          <a:endParaRPr lang="en-US"/>
        </a:p>
      </dgm:t>
    </dgm:pt>
    <dgm:pt modelId="{520B3DE5-CAAA-4A44-BF7B-778793E3D039}" type="sibTrans" cxnId="{B6F072C8-7686-43F3-B13D-B19C194BB63E}">
      <dgm:prSet/>
      <dgm:spPr/>
      <dgm:t>
        <a:bodyPr/>
        <a:lstStyle/>
        <a:p>
          <a:endParaRPr lang="en-US"/>
        </a:p>
      </dgm:t>
    </dgm:pt>
    <dgm:pt modelId="{B618CE7E-2603-4253-8A9F-B2A4F78A3081}">
      <dgm:prSet phldrT="[Text]"/>
      <dgm:spPr/>
      <dgm:t>
        <a:bodyPr/>
        <a:lstStyle/>
        <a:p>
          <a:endParaRPr lang="en-US" dirty="0"/>
        </a:p>
      </dgm:t>
    </dgm:pt>
    <dgm:pt modelId="{FB8680E6-1D99-4C13-886B-962DE695753E}" type="parTrans" cxnId="{32E558A5-C509-4DEC-8111-A6C7B089474C}">
      <dgm:prSet/>
      <dgm:spPr/>
    </dgm:pt>
    <dgm:pt modelId="{83D893E3-D52A-4C1C-85CD-731BF5DB763E}" type="sibTrans" cxnId="{32E558A5-C509-4DEC-8111-A6C7B089474C}">
      <dgm:prSet/>
      <dgm:spPr/>
    </dgm:pt>
    <dgm:pt modelId="{ECCF0F22-0259-4625-ADEA-0D1F13E1DCDC}" type="pres">
      <dgm:prSet presAssocID="{65B54B65-C15B-49ED-BC31-C6C1981BBF83}" presName="Name0" presStyleCnt="0">
        <dgm:presLayoutVars>
          <dgm:dir/>
          <dgm:animLvl val="lvl"/>
          <dgm:resizeHandles val="exact"/>
        </dgm:presLayoutVars>
      </dgm:prSet>
      <dgm:spPr/>
      <dgm:t>
        <a:bodyPr/>
        <a:lstStyle/>
        <a:p>
          <a:endParaRPr lang="en-US"/>
        </a:p>
      </dgm:t>
    </dgm:pt>
    <dgm:pt modelId="{6C33528F-6B01-4933-8D55-6B2FB665076F}" type="pres">
      <dgm:prSet presAssocID="{47D0A26D-81AF-4CA2-80B4-32829ABFC4EA}" presName="composite" presStyleCnt="0"/>
      <dgm:spPr/>
    </dgm:pt>
    <dgm:pt modelId="{7D6EAFA4-3473-4D94-8E04-8DDF1F72C0FD}" type="pres">
      <dgm:prSet presAssocID="{47D0A26D-81AF-4CA2-80B4-32829ABFC4EA}" presName="parTx" presStyleLbl="alignNode1" presStyleIdx="0" presStyleCnt="2">
        <dgm:presLayoutVars>
          <dgm:chMax val="0"/>
          <dgm:chPref val="0"/>
          <dgm:bulletEnabled val="1"/>
        </dgm:presLayoutVars>
      </dgm:prSet>
      <dgm:spPr/>
      <dgm:t>
        <a:bodyPr/>
        <a:lstStyle/>
        <a:p>
          <a:endParaRPr lang="en-US"/>
        </a:p>
      </dgm:t>
    </dgm:pt>
    <dgm:pt modelId="{90D5E613-24F6-4EE0-925E-097DF39DF5D1}" type="pres">
      <dgm:prSet presAssocID="{47D0A26D-81AF-4CA2-80B4-32829ABFC4EA}" presName="desTx" presStyleLbl="alignAccFollowNode1" presStyleIdx="0" presStyleCnt="2">
        <dgm:presLayoutVars>
          <dgm:bulletEnabled val="1"/>
        </dgm:presLayoutVars>
      </dgm:prSet>
      <dgm:spPr/>
      <dgm:t>
        <a:bodyPr/>
        <a:lstStyle/>
        <a:p>
          <a:endParaRPr lang="en-US"/>
        </a:p>
      </dgm:t>
    </dgm:pt>
    <dgm:pt modelId="{94A0349F-1DBC-463C-98CF-4297A6ECE070}" type="pres">
      <dgm:prSet presAssocID="{2EFE336D-6386-4A05-A7A1-180515CF39B5}" presName="space" presStyleCnt="0"/>
      <dgm:spPr/>
    </dgm:pt>
    <dgm:pt modelId="{5CFCD321-4F24-4DBE-83AA-16595AECD927}" type="pres">
      <dgm:prSet presAssocID="{BFB19218-DFD4-406A-89F0-8E6C47186FDC}" presName="composite" presStyleCnt="0"/>
      <dgm:spPr/>
    </dgm:pt>
    <dgm:pt modelId="{DDFE0C9A-B6C7-4903-A676-CC38AEB33503}" type="pres">
      <dgm:prSet presAssocID="{BFB19218-DFD4-406A-89F0-8E6C47186FDC}" presName="parTx" presStyleLbl="alignNode1" presStyleIdx="1" presStyleCnt="2">
        <dgm:presLayoutVars>
          <dgm:chMax val="0"/>
          <dgm:chPref val="0"/>
          <dgm:bulletEnabled val="1"/>
        </dgm:presLayoutVars>
      </dgm:prSet>
      <dgm:spPr/>
      <dgm:t>
        <a:bodyPr/>
        <a:lstStyle/>
        <a:p>
          <a:endParaRPr lang="en-US"/>
        </a:p>
      </dgm:t>
    </dgm:pt>
    <dgm:pt modelId="{D198F9D7-5DC0-46A6-A6AE-C91228F423F8}" type="pres">
      <dgm:prSet presAssocID="{BFB19218-DFD4-406A-89F0-8E6C47186FDC}" presName="desTx" presStyleLbl="alignAccFollowNode1" presStyleIdx="1" presStyleCnt="2">
        <dgm:presLayoutVars>
          <dgm:bulletEnabled val="1"/>
        </dgm:presLayoutVars>
      </dgm:prSet>
      <dgm:spPr/>
      <dgm:t>
        <a:bodyPr/>
        <a:lstStyle/>
        <a:p>
          <a:endParaRPr lang="en-US"/>
        </a:p>
      </dgm:t>
    </dgm:pt>
  </dgm:ptLst>
  <dgm:cxnLst>
    <dgm:cxn modelId="{AB66DC74-B456-45AA-B363-B3DFA3B8FDF6}" type="presOf" srcId="{47D0A26D-81AF-4CA2-80B4-32829ABFC4EA}" destId="{7D6EAFA4-3473-4D94-8E04-8DDF1F72C0FD}" srcOrd="0" destOrd="0" presId="urn:microsoft.com/office/officeart/2005/8/layout/hList1"/>
    <dgm:cxn modelId="{D1130CD4-F38E-45EC-A38B-F0ABBDB0A8E5}" srcId="{47D0A26D-81AF-4CA2-80B4-32829ABFC4EA}" destId="{19272488-F714-4017-9A56-D854FAEAEC71}" srcOrd="2" destOrd="0" parTransId="{89742BB1-261A-42A4-8520-6235C02BB087}" sibTransId="{FBC89B8B-C0A6-4389-872C-550E3A1C8B14}"/>
    <dgm:cxn modelId="{B6F072C8-7686-43F3-B13D-B19C194BB63E}" srcId="{BFB19218-DFD4-406A-89F0-8E6C47186FDC}" destId="{45E71D47-FAC1-4961-82EF-FA253AEC23B3}" srcOrd="8" destOrd="0" parTransId="{8903D1C8-104E-44E7-B6EF-83EF58AD588C}" sibTransId="{520B3DE5-CAAA-4A44-BF7B-778793E3D039}"/>
    <dgm:cxn modelId="{7DA8EBAD-CCA5-4C0C-AE45-9A8480F31A62}" srcId="{47D0A26D-81AF-4CA2-80B4-32829ABFC4EA}" destId="{B43BBCAC-C230-4A8D-9B42-60469AE1445B}" srcOrd="4" destOrd="0" parTransId="{A498D2A1-6B69-477C-95B8-6709C6CC5F32}" sibTransId="{6335E286-1F86-44FC-9DA3-9A722845067A}"/>
    <dgm:cxn modelId="{9F091245-4D9B-4296-9D18-9CA93BD19DD6}" srcId="{BFB19218-DFD4-406A-89F0-8E6C47186FDC}" destId="{0D08C333-BFD7-44CD-AFF3-EB0873D9DB6E}" srcOrd="2" destOrd="0" parTransId="{39E7C6BD-389F-48DF-A594-9704C27CCFD1}" sibTransId="{1132532D-36DD-45C8-8B3D-97A14EA20224}"/>
    <dgm:cxn modelId="{A241BF99-7CC0-4763-B9A1-663D39970C22}" srcId="{BFB19218-DFD4-406A-89F0-8E6C47186FDC}" destId="{1938DB59-501E-46EE-8C58-05D8BE1580D5}" srcOrd="7" destOrd="0" parTransId="{B7B0A7C8-D862-4C16-84E8-87D2B01F81C9}" sibTransId="{AB3B88A6-CC84-42E7-BC4B-2DAE37AF6D45}"/>
    <dgm:cxn modelId="{D608297E-8E28-40C4-BB14-4F6D774ECA1A}" srcId="{BFB19218-DFD4-406A-89F0-8E6C47186FDC}" destId="{8B1085C7-35DE-4CEE-9124-7273249C9B3F}" srcOrd="1" destOrd="0" parTransId="{C70102E7-A439-41B3-8829-D84826431B56}" sibTransId="{A4F0067F-F28A-4682-9025-59F089D3A6B1}"/>
    <dgm:cxn modelId="{F46E9B72-3F06-45DE-8E05-BB29A0684BBA}" type="presOf" srcId="{0AD62273-3CC2-4BC5-9B9D-99A286959314}" destId="{D198F9D7-5DC0-46A6-A6AE-C91228F423F8}" srcOrd="0" destOrd="3" presId="urn:microsoft.com/office/officeart/2005/8/layout/hList1"/>
    <dgm:cxn modelId="{06F425E6-4EBB-4613-B75A-CE262D409DB7}" type="presOf" srcId="{B618CE7E-2603-4253-8A9F-B2A4F78A3081}" destId="{D198F9D7-5DC0-46A6-A6AE-C91228F423F8}" srcOrd="0" destOrd="5" presId="urn:microsoft.com/office/officeart/2005/8/layout/hList1"/>
    <dgm:cxn modelId="{323E0A79-A50A-4662-8A04-3D3CDDAA37EA}" type="presOf" srcId="{45E71D47-FAC1-4961-82EF-FA253AEC23B3}" destId="{D198F9D7-5DC0-46A6-A6AE-C91228F423F8}" srcOrd="0" destOrd="8" presId="urn:microsoft.com/office/officeart/2005/8/layout/hList1"/>
    <dgm:cxn modelId="{D1219429-8D03-431B-B32E-FE81C42CE25F}" type="presOf" srcId="{B43BBCAC-C230-4A8D-9B42-60469AE1445B}" destId="{90D5E613-24F6-4EE0-925E-097DF39DF5D1}" srcOrd="0" destOrd="4" presId="urn:microsoft.com/office/officeart/2005/8/layout/hList1"/>
    <dgm:cxn modelId="{935A611A-6CD1-4050-A7A0-01E26FE61B3D}" type="presOf" srcId="{19272488-F714-4017-9A56-D854FAEAEC71}" destId="{90D5E613-24F6-4EE0-925E-097DF39DF5D1}" srcOrd="0" destOrd="2" presId="urn:microsoft.com/office/officeart/2005/8/layout/hList1"/>
    <dgm:cxn modelId="{683CFA0C-4BB9-41F7-BD15-8E21CF0DB732}" type="presOf" srcId="{BEAEE8A8-5C55-4C6B-871B-4C3AF5F01C46}" destId="{90D5E613-24F6-4EE0-925E-097DF39DF5D1}" srcOrd="0" destOrd="3" presId="urn:microsoft.com/office/officeart/2005/8/layout/hList1"/>
    <dgm:cxn modelId="{43E99E33-C50D-46B0-B0D1-EF2B6ED4913B}" srcId="{47D0A26D-81AF-4CA2-80B4-32829ABFC4EA}" destId="{11DE1DCC-D272-4DD9-8931-E498DD0FB309}" srcOrd="0" destOrd="0" parTransId="{C999866B-DBA4-4B19-A16F-B8D5565A03FB}" sibTransId="{656A83F4-EE3F-429E-B38F-A8A327C20D17}"/>
    <dgm:cxn modelId="{789C1C03-3AFC-4032-BDF4-26702E9FDBC5}" type="presOf" srcId="{1938DB59-501E-46EE-8C58-05D8BE1580D5}" destId="{D198F9D7-5DC0-46A6-A6AE-C91228F423F8}" srcOrd="0" destOrd="7" presId="urn:microsoft.com/office/officeart/2005/8/layout/hList1"/>
    <dgm:cxn modelId="{4DBA2B02-4DF1-42A4-9B69-9C254973629C}" type="presOf" srcId="{999955C7-17CC-4233-B611-C0F6D9AB4C68}" destId="{90D5E613-24F6-4EE0-925E-097DF39DF5D1}" srcOrd="0" destOrd="1" presId="urn:microsoft.com/office/officeart/2005/8/layout/hList1"/>
    <dgm:cxn modelId="{1D0A0659-D005-4EAA-A876-C57FEA042475}" type="presOf" srcId="{0D08C333-BFD7-44CD-AFF3-EB0873D9DB6E}" destId="{D198F9D7-5DC0-46A6-A6AE-C91228F423F8}" srcOrd="0" destOrd="2" presId="urn:microsoft.com/office/officeart/2005/8/layout/hList1"/>
    <dgm:cxn modelId="{40B43B00-0AEE-42AC-AFA0-2A272148E95F}" type="presOf" srcId="{435970DB-9F23-4818-9A76-59ED5C79615F}" destId="{D198F9D7-5DC0-46A6-A6AE-C91228F423F8}" srcOrd="0" destOrd="4" presId="urn:microsoft.com/office/officeart/2005/8/layout/hList1"/>
    <dgm:cxn modelId="{D0D28CCB-34AD-4B6D-9457-684EBDB89C26}" srcId="{BFB19218-DFD4-406A-89F0-8E6C47186FDC}" destId="{233A2D83-DC8D-4B4D-81E5-2F8635DC034A}" srcOrd="0" destOrd="0" parTransId="{9B48F89E-07E8-4959-A471-D3BDFB0B5F46}" sibTransId="{14C02A4A-2796-4267-AD4C-73DC307F5588}"/>
    <dgm:cxn modelId="{17EE1A97-1147-4583-8548-661217783051}" srcId="{65B54B65-C15B-49ED-BC31-C6C1981BBF83}" destId="{47D0A26D-81AF-4CA2-80B4-32829ABFC4EA}" srcOrd="0" destOrd="0" parTransId="{E8C06686-9D0C-4E84-8059-838D97AFB9D9}" sibTransId="{2EFE336D-6386-4A05-A7A1-180515CF39B5}"/>
    <dgm:cxn modelId="{32E558A5-C509-4DEC-8111-A6C7B089474C}" srcId="{BFB19218-DFD4-406A-89F0-8E6C47186FDC}" destId="{B618CE7E-2603-4253-8A9F-B2A4F78A3081}" srcOrd="5" destOrd="0" parTransId="{FB8680E6-1D99-4C13-886B-962DE695753E}" sibTransId="{83D893E3-D52A-4C1C-85CD-731BF5DB763E}"/>
    <dgm:cxn modelId="{CEB20DC7-47F3-4083-ADE4-D20636F43393}" srcId="{47D0A26D-81AF-4CA2-80B4-32829ABFC4EA}" destId="{BEAEE8A8-5C55-4C6B-871B-4C3AF5F01C46}" srcOrd="3" destOrd="0" parTransId="{FC04101B-5090-44A8-AAFF-88C31727FDBF}" sibTransId="{B75071E0-B380-4060-B0D2-35977C182CFF}"/>
    <dgm:cxn modelId="{D4FE940A-2576-4C18-AB9B-6BCE2F0DF5CE}" type="presOf" srcId="{8B1085C7-35DE-4CEE-9124-7273249C9B3F}" destId="{D198F9D7-5DC0-46A6-A6AE-C91228F423F8}" srcOrd="0" destOrd="1" presId="urn:microsoft.com/office/officeart/2005/8/layout/hList1"/>
    <dgm:cxn modelId="{C6334CB6-4EA2-4645-8E29-E9938B7FA367}" type="presOf" srcId="{65B54B65-C15B-49ED-BC31-C6C1981BBF83}" destId="{ECCF0F22-0259-4625-ADEA-0D1F13E1DCDC}" srcOrd="0" destOrd="0" presId="urn:microsoft.com/office/officeart/2005/8/layout/hList1"/>
    <dgm:cxn modelId="{233EC11C-8E4C-4CC8-9FBB-2D1856919F5F}" type="presOf" srcId="{11DE1DCC-D272-4DD9-8931-E498DD0FB309}" destId="{90D5E613-24F6-4EE0-925E-097DF39DF5D1}" srcOrd="0" destOrd="0" presId="urn:microsoft.com/office/officeart/2005/8/layout/hList1"/>
    <dgm:cxn modelId="{6B908FF0-9732-4E5D-9A1E-2A380F21ABF7}" type="presOf" srcId="{643951B2-1556-449A-A7D0-0EBA0878DBF9}" destId="{D198F9D7-5DC0-46A6-A6AE-C91228F423F8}" srcOrd="0" destOrd="6" presId="urn:microsoft.com/office/officeart/2005/8/layout/hList1"/>
    <dgm:cxn modelId="{34A6A27C-C7C5-43AB-B3EC-9F26FB712FFE}" srcId="{BFB19218-DFD4-406A-89F0-8E6C47186FDC}" destId="{643951B2-1556-449A-A7D0-0EBA0878DBF9}" srcOrd="6" destOrd="0" parTransId="{1A88FFFF-D12B-4875-AFCD-20FFE1362DC9}" sibTransId="{B144CECF-D916-456A-985A-FBCB0BE5EA11}"/>
    <dgm:cxn modelId="{DD44B849-5C57-40F0-87CD-E3DEDBCB7A62}" srcId="{BFB19218-DFD4-406A-89F0-8E6C47186FDC}" destId="{435970DB-9F23-4818-9A76-59ED5C79615F}" srcOrd="4" destOrd="0" parTransId="{FFF34822-BBD2-4BCD-91A6-39D76FF88D13}" sibTransId="{D8952328-FA94-4052-8798-11574D71C270}"/>
    <dgm:cxn modelId="{4A84A5C3-5213-4CC0-975D-0289F2092D8E}" type="presOf" srcId="{BFB19218-DFD4-406A-89F0-8E6C47186FDC}" destId="{DDFE0C9A-B6C7-4903-A676-CC38AEB33503}" srcOrd="0" destOrd="0" presId="urn:microsoft.com/office/officeart/2005/8/layout/hList1"/>
    <dgm:cxn modelId="{88B58739-9218-46C7-846A-056A2697B939}" type="presOf" srcId="{233A2D83-DC8D-4B4D-81E5-2F8635DC034A}" destId="{D198F9D7-5DC0-46A6-A6AE-C91228F423F8}" srcOrd="0" destOrd="0" presId="urn:microsoft.com/office/officeart/2005/8/layout/hList1"/>
    <dgm:cxn modelId="{C260851A-8771-4FB8-9973-52CAA1F13B17}" srcId="{47D0A26D-81AF-4CA2-80B4-32829ABFC4EA}" destId="{999955C7-17CC-4233-B611-C0F6D9AB4C68}" srcOrd="1" destOrd="0" parTransId="{F9069D92-67B9-46A2-BF34-F38EC68EF8E3}" sibTransId="{FC0DC96B-8E73-419E-B28B-75CC58924DE9}"/>
    <dgm:cxn modelId="{F4C5902E-9D8A-4A5F-A0F7-8F557C406570}" srcId="{65B54B65-C15B-49ED-BC31-C6C1981BBF83}" destId="{BFB19218-DFD4-406A-89F0-8E6C47186FDC}" srcOrd="1" destOrd="0" parTransId="{316BB161-5F3F-4C16-8A29-8115529179DB}" sibTransId="{677C909B-A734-40D3-BCFC-0F9D467EA6AE}"/>
    <dgm:cxn modelId="{4D9FF62E-ACE0-443D-8BB5-8569047C3560}" srcId="{BFB19218-DFD4-406A-89F0-8E6C47186FDC}" destId="{0AD62273-3CC2-4BC5-9B9D-99A286959314}" srcOrd="3" destOrd="0" parTransId="{958D3753-45C9-48EF-A8A8-8DCDB6B07EC8}" sibTransId="{F585D73A-48C2-4107-B5E6-4936015921BC}"/>
    <dgm:cxn modelId="{D5CAA849-77B2-4EA9-B373-1D6F2D3841A1}" type="presParOf" srcId="{ECCF0F22-0259-4625-ADEA-0D1F13E1DCDC}" destId="{6C33528F-6B01-4933-8D55-6B2FB665076F}" srcOrd="0" destOrd="0" presId="urn:microsoft.com/office/officeart/2005/8/layout/hList1"/>
    <dgm:cxn modelId="{7FDEAD57-8D5D-48BF-902D-777A89E18860}" type="presParOf" srcId="{6C33528F-6B01-4933-8D55-6B2FB665076F}" destId="{7D6EAFA4-3473-4D94-8E04-8DDF1F72C0FD}" srcOrd="0" destOrd="0" presId="urn:microsoft.com/office/officeart/2005/8/layout/hList1"/>
    <dgm:cxn modelId="{E8CF6C3A-2D0A-40E6-9E0B-4BA3B8C5C215}" type="presParOf" srcId="{6C33528F-6B01-4933-8D55-6B2FB665076F}" destId="{90D5E613-24F6-4EE0-925E-097DF39DF5D1}" srcOrd="1" destOrd="0" presId="urn:microsoft.com/office/officeart/2005/8/layout/hList1"/>
    <dgm:cxn modelId="{5D7CB191-1AB0-451F-880D-0091A9C5BC77}" type="presParOf" srcId="{ECCF0F22-0259-4625-ADEA-0D1F13E1DCDC}" destId="{94A0349F-1DBC-463C-98CF-4297A6ECE070}" srcOrd="1" destOrd="0" presId="urn:microsoft.com/office/officeart/2005/8/layout/hList1"/>
    <dgm:cxn modelId="{C5E921A5-1C43-43AE-9FC4-2B6ABE51EE1B}" type="presParOf" srcId="{ECCF0F22-0259-4625-ADEA-0D1F13E1DCDC}" destId="{5CFCD321-4F24-4DBE-83AA-16595AECD927}" srcOrd="2" destOrd="0" presId="urn:microsoft.com/office/officeart/2005/8/layout/hList1"/>
    <dgm:cxn modelId="{56B3DD98-B6AE-40CD-8613-79D26FEDB517}" type="presParOf" srcId="{5CFCD321-4F24-4DBE-83AA-16595AECD927}" destId="{DDFE0C9A-B6C7-4903-A676-CC38AEB33503}" srcOrd="0" destOrd="0" presId="urn:microsoft.com/office/officeart/2005/8/layout/hList1"/>
    <dgm:cxn modelId="{0135F1A8-6307-46FA-848F-5689E9C835B7}" type="presParOf" srcId="{5CFCD321-4F24-4DBE-83AA-16595AECD927}" destId="{D198F9D7-5DC0-46A6-A6AE-C91228F423F8}"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B4D326-4B59-44F0-9F31-28A748155FF3}">
      <dsp:nvSpPr>
        <dsp:cNvPr id="0" name=""/>
        <dsp:cNvSpPr/>
      </dsp:nvSpPr>
      <dsp:spPr>
        <a:xfrm>
          <a:off x="3285654" y="1414486"/>
          <a:ext cx="1667349" cy="1667349"/>
        </a:xfrm>
        <a:prstGeom prst="ellipse">
          <a:avLst/>
        </a:prstGeom>
        <a:gradFill rotWithShape="1">
          <a:gsLst>
            <a:gs pos="0">
              <a:schemeClr val="accent3">
                <a:shade val="15000"/>
                <a:satMod val="180000"/>
              </a:schemeClr>
            </a:gs>
            <a:gs pos="50000">
              <a:schemeClr val="accent3">
                <a:shade val="45000"/>
                <a:satMod val="170000"/>
              </a:schemeClr>
            </a:gs>
            <a:gs pos="70000">
              <a:schemeClr val="accent3">
                <a:tint val="99000"/>
                <a:shade val="65000"/>
                <a:satMod val="155000"/>
              </a:schemeClr>
            </a:gs>
            <a:gs pos="100000">
              <a:schemeClr val="accent3">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lightRig rig="threePt" dir="t">
            <a:rot lat="0" lon="0" rev="7500000"/>
          </a:lightRig>
        </a:scene3d>
        <a:sp3d contourW="1000" prstMaterial="flat">
          <a:bevelT w="95250" h="101600"/>
          <a:contourClr>
            <a:schemeClr val="accent3">
              <a:satMod val="300000"/>
            </a:schemeClr>
          </a:contourClr>
        </a:sp3d>
      </dsp:spPr>
      <dsp:style>
        <a:lnRef idx="0">
          <a:schemeClr val="accent3"/>
        </a:lnRef>
        <a:fillRef idx="3">
          <a:schemeClr val="accent3"/>
        </a:fillRef>
        <a:effectRef idx="3">
          <a:schemeClr val="accent3"/>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ysClr val="window" lastClr="FFFFFF"/>
              </a:solidFill>
              <a:latin typeface="Calibri"/>
              <a:ea typeface="+mn-ea"/>
              <a:cs typeface="+mn-cs"/>
            </a:rPr>
            <a:t>Device Experience</a:t>
          </a:r>
          <a:endParaRPr lang="en-US" sz="2000" kern="1200" dirty="0">
            <a:solidFill>
              <a:sysClr val="window" lastClr="FFFFFF"/>
            </a:solidFill>
            <a:latin typeface="Calibri"/>
            <a:ea typeface="+mn-ea"/>
            <a:cs typeface="+mn-cs"/>
          </a:endParaRPr>
        </a:p>
      </dsp:txBody>
      <dsp:txXfrm>
        <a:off x="3285654" y="1414486"/>
        <a:ext cx="1667349" cy="1667349"/>
      </dsp:txXfrm>
    </dsp:sp>
    <dsp:sp modelId="{E8D40C0A-DC54-46B1-93E1-88AE959DD313}">
      <dsp:nvSpPr>
        <dsp:cNvPr id="0" name=""/>
        <dsp:cNvSpPr/>
      </dsp:nvSpPr>
      <dsp:spPr>
        <a:xfrm rot="13303035">
          <a:off x="2890318" y="1448578"/>
          <a:ext cx="694813" cy="27251"/>
        </a:xfrm>
        <a:custGeom>
          <a:avLst/>
          <a:gdLst/>
          <a:ahLst/>
          <a:cxnLst/>
          <a:rect l="0" t="0" r="0" b="0"/>
          <a:pathLst>
            <a:path>
              <a:moveTo>
                <a:pt x="0" y="13625"/>
              </a:moveTo>
              <a:lnTo>
                <a:pt x="694813" y="13625"/>
              </a:lnTo>
            </a:path>
          </a:pathLst>
        </a:custGeom>
        <a:noFill/>
        <a:ln w="63500" cap="flat" cmpd="thickThin" algn="ctr">
          <a:solidFill>
            <a:schemeClr val="accent2"/>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40000"/>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rot="13303035">
        <a:off x="3220354" y="1444834"/>
        <a:ext cx="34740" cy="34740"/>
      </dsp:txXfrm>
    </dsp:sp>
    <dsp:sp modelId="{39EDF3BD-BB9D-46BD-958F-B6A7F72C6F36}">
      <dsp:nvSpPr>
        <dsp:cNvPr id="0" name=""/>
        <dsp:cNvSpPr/>
      </dsp:nvSpPr>
      <dsp:spPr>
        <a:xfrm>
          <a:off x="1709794" y="21233"/>
          <a:ext cx="1452800" cy="1452800"/>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lightRig rig="threePt" dir="t">
            <a:rot lat="0" lon="0" rev="750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ysClr val="window" lastClr="FFFFFF"/>
              </a:solidFill>
              <a:latin typeface="Calibri"/>
              <a:ea typeface="+mn-ea"/>
              <a:cs typeface="+mn-cs"/>
            </a:rPr>
            <a:t>Logo Sub IDs</a:t>
          </a:r>
          <a:endParaRPr lang="en-US" sz="2000" kern="1200" dirty="0">
            <a:solidFill>
              <a:sysClr val="window" lastClr="FFFFFF"/>
            </a:solidFill>
            <a:latin typeface="Calibri"/>
            <a:ea typeface="+mn-ea"/>
            <a:cs typeface="+mn-cs"/>
          </a:endParaRPr>
        </a:p>
      </dsp:txBody>
      <dsp:txXfrm>
        <a:off x="1709794" y="21233"/>
        <a:ext cx="1452800" cy="1452800"/>
      </dsp:txXfrm>
    </dsp:sp>
    <dsp:sp modelId="{CFAA53D9-FBC6-4880-976D-B0377DC1E988}">
      <dsp:nvSpPr>
        <dsp:cNvPr id="0" name=""/>
        <dsp:cNvSpPr/>
      </dsp:nvSpPr>
      <dsp:spPr>
        <a:xfrm rot="19058004">
          <a:off x="4653929" y="1462810"/>
          <a:ext cx="623071" cy="27251"/>
        </a:xfrm>
        <a:custGeom>
          <a:avLst/>
          <a:gdLst/>
          <a:ahLst/>
          <a:cxnLst/>
          <a:rect l="0" t="0" r="0" b="0"/>
          <a:pathLst>
            <a:path>
              <a:moveTo>
                <a:pt x="0" y="13625"/>
              </a:moveTo>
              <a:lnTo>
                <a:pt x="623071" y="13625"/>
              </a:lnTo>
            </a:path>
          </a:pathLst>
        </a:custGeom>
        <a:noFill/>
        <a:ln w="63500" cap="flat" cmpd="thickThin" algn="ctr">
          <a:solidFill>
            <a:schemeClr val="accent2"/>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40000"/>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rot="19058004">
        <a:off x="4949889" y="1460859"/>
        <a:ext cx="31153" cy="31153"/>
      </dsp:txXfrm>
    </dsp:sp>
    <dsp:sp modelId="{F7111A14-78DE-4240-A8D5-1C89A980C42E}">
      <dsp:nvSpPr>
        <dsp:cNvPr id="0" name=""/>
        <dsp:cNvSpPr/>
      </dsp:nvSpPr>
      <dsp:spPr>
        <a:xfrm>
          <a:off x="5002934" y="31319"/>
          <a:ext cx="1475837" cy="1475837"/>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lightRig rig="threePt" dir="t">
            <a:rot lat="0" lon="0" rev="750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ysClr val="window" lastClr="FFFFFF"/>
              </a:solidFill>
              <a:latin typeface="Calibri"/>
              <a:ea typeface="+mn-ea"/>
              <a:cs typeface="+mn-cs"/>
            </a:rPr>
            <a:t>Device</a:t>
          </a:r>
          <a:br>
            <a:rPr lang="en-US" sz="2000" kern="1200" dirty="0" smtClean="0">
              <a:solidFill>
                <a:sysClr val="window" lastClr="FFFFFF"/>
              </a:solidFill>
              <a:latin typeface="Calibri"/>
              <a:ea typeface="+mn-ea"/>
              <a:cs typeface="+mn-cs"/>
            </a:rPr>
          </a:br>
          <a:r>
            <a:rPr lang="en-US" sz="2000" kern="1200" dirty="0" smtClean="0">
              <a:solidFill>
                <a:sysClr val="window" lastClr="FFFFFF"/>
              </a:solidFill>
              <a:latin typeface="Calibri"/>
              <a:ea typeface="+mn-ea"/>
              <a:cs typeface="+mn-cs"/>
            </a:rPr>
            <a:t>Metadata</a:t>
          </a:r>
          <a:br>
            <a:rPr lang="en-US" sz="2000" kern="1200" dirty="0" smtClean="0">
              <a:solidFill>
                <a:sysClr val="window" lastClr="FFFFFF"/>
              </a:solidFill>
              <a:latin typeface="Calibri"/>
              <a:ea typeface="+mn-ea"/>
              <a:cs typeface="+mn-cs"/>
            </a:rPr>
          </a:br>
          <a:r>
            <a:rPr lang="en-US" sz="2000" kern="1200" dirty="0" smtClean="0">
              <a:solidFill>
                <a:sysClr val="window" lastClr="FFFFFF"/>
              </a:solidFill>
              <a:latin typeface="Calibri"/>
              <a:ea typeface="+mn-ea"/>
              <a:cs typeface="+mn-cs"/>
            </a:rPr>
            <a:t>Packages</a:t>
          </a:r>
          <a:endParaRPr lang="en-US" sz="2000" kern="1200" dirty="0">
            <a:solidFill>
              <a:sysClr val="window" lastClr="FFFFFF"/>
            </a:solidFill>
            <a:latin typeface="Calibri"/>
            <a:ea typeface="+mn-ea"/>
            <a:cs typeface="+mn-cs"/>
          </a:endParaRPr>
        </a:p>
      </dsp:txBody>
      <dsp:txXfrm>
        <a:off x="5002934" y="31319"/>
        <a:ext cx="1475837" cy="1475837"/>
      </dsp:txXfrm>
    </dsp:sp>
    <dsp:sp modelId="{5F1D37C4-27DD-4D6A-B21E-6B5408F748B5}">
      <dsp:nvSpPr>
        <dsp:cNvPr id="0" name=""/>
        <dsp:cNvSpPr/>
      </dsp:nvSpPr>
      <dsp:spPr>
        <a:xfrm rot="2589624">
          <a:off x="4647681" y="3006469"/>
          <a:ext cx="589626" cy="27251"/>
        </a:xfrm>
        <a:custGeom>
          <a:avLst/>
          <a:gdLst/>
          <a:ahLst/>
          <a:cxnLst/>
          <a:rect l="0" t="0" r="0" b="0"/>
          <a:pathLst>
            <a:path>
              <a:moveTo>
                <a:pt x="0" y="13625"/>
              </a:moveTo>
              <a:lnTo>
                <a:pt x="589626" y="13625"/>
              </a:lnTo>
            </a:path>
          </a:pathLst>
        </a:custGeom>
        <a:noFill/>
        <a:ln w="63500" cap="flat" cmpd="thickThin" algn="ctr">
          <a:solidFill>
            <a:schemeClr val="accent2"/>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40000"/>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rot="2589624">
        <a:off x="4927754" y="3005354"/>
        <a:ext cx="29481" cy="29481"/>
      </dsp:txXfrm>
    </dsp:sp>
    <dsp:sp modelId="{78B57CEE-8048-4692-B341-F442102D67FE}">
      <dsp:nvSpPr>
        <dsp:cNvPr id="0" name=""/>
        <dsp:cNvSpPr/>
      </dsp:nvSpPr>
      <dsp:spPr>
        <a:xfrm>
          <a:off x="4952990" y="2982884"/>
          <a:ext cx="1512081" cy="1512081"/>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lightRig rig="threePt" dir="t">
            <a:rot lat="0" lon="0" rev="750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solidFill>
                <a:sysClr val="window" lastClr="FFFFFF"/>
              </a:solidFill>
              <a:latin typeface="Calibri"/>
              <a:ea typeface="+mn-ea"/>
              <a:cs typeface="+mn-cs"/>
            </a:rPr>
            <a:t>HWIDs</a:t>
          </a:r>
          <a:endParaRPr lang="en-US" sz="2000" kern="1200" dirty="0">
            <a:solidFill>
              <a:sysClr val="window" lastClr="FFFFFF"/>
            </a:solidFill>
            <a:latin typeface="Calibri"/>
            <a:ea typeface="+mn-ea"/>
            <a:cs typeface="+mn-cs"/>
          </a:endParaRPr>
        </a:p>
      </dsp:txBody>
      <dsp:txXfrm>
        <a:off x="4952990" y="2982884"/>
        <a:ext cx="1512081" cy="1512081"/>
      </dsp:txXfrm>
    </dsp:sp>
    <dsp:sp modelId="{14A3E5A0-E35E-46C3-BD17-37BDC3F91D60}">
      <dsp:nvSpPr>
        <dsp:cNvPr id="0" name=""/>
        <dsp:cNvSpPr/>
      </dsp:nvSpPr>
      <dsp:spPr>
        <a:xfrm rot="8311032">
          <a:off x="2897291" y="3013022"/>
          <a:ext cx="683171" cy="27251"/>
        </a:xfrm>
        <a:custGeom>
          <a:avLst/>
          <a:gdLst/>
          <a:ahLst/>
          <a:cxnLst/>
          <a:rect l="0" t="0" r="0" b="0"/>
          <a:pathLst>
            <a:path>
              <a:moveTo>
                <a:pt x="0" y="13625"/>
              </a:moveTo>
              <a:lnTo>
                <a:pt x="683171" y="13625"/>
              </a:lnTo>
            </a:path>
          </a:pathLst>
        </a:custGeom>
        <a:noFill/>
        <a:ln w="63500" cap="flat" cmpd="thickThin" algn="ctr">
          <a:solidFill>
            <a:schemeClr val="accent2"/>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40000"/>
      </dsp:spPr>
      <dsp:style>
        <a:lnRef idx="3">
          <a:schemeClr val="accent2"/>
        </a:lnRef>
        <a:fillRef idx="0">
          <a:schemeClr val="accent2"/>
        </a:fillRef>
        <a:effectRef idx="2">
          <a:schemeClr val="accent2"/>
        </a:effectRef>
        <a:fontRef idx="minor">
          <a:schemeClr val="tx1"/>
        </a:fontRef>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solidFill>
              <a:sysClr val="windowText" lastClr="000000">
                <a:hueOff val="0"/>
                <a:satOff val="0"/>
                <a:lumOff val="0"/>
                <a:alphaOff val="0"/>
              </a:sysClr>
            </a:solidFill>
            <a:latin typeface="Calibri"/>
            <a:ea typeface="+mn-ea"/>
            <a:cs typeface="+mn-cs"/>
          </a:endParaRPr>
        </a:p>
      </dsp:txBody>
      <dsp:txXfrm rot="8311032">
        <a:off x="3221797" y="3009568"/>
        <a:ext cx="34158" cy="34158"/>
      </dsp:txXfrm>
    </dsp:sp>
    <dsp:sp modelId="{16EEDFFE-D76B-4110-BD22-F811C5621355}">
      <dsp:nvSpPr>
        <dsp:cNvPr id="0" name=""/>
        <dsp:cNvSpPr/>
      </dsp:nvSpPr>
      <dsp:spPr>
        <a:xfrm>
          <a:off x="1676398" y="3000729"/>
          <a:ext cx="1493953" cy="1493953"/>
        </a:xfrm>
        <a:prstGeom prst="ellipse">
          <a:avLst/>
        </a:prstGeom>
        <a:gradFill rotWithShape="1">
          <a:gsLst>
            <a:gs pos="0">
              <a:schemeClr val="accent2">
                <a:shade val="15000"/>
                <a:satMod val="180000"/>
              </a:schemeClr>
            </a:gs>
            <a:gs pos="50000">
              <a:schemeClr val="accent2">
                <a:shade val="45000"/>
                <a:satMod val="170000"/>
              </a:schemeClr>
            </a:gs>
            <a:gs pos="70000">
              <a:schemeClr val="accent2">
                <a:tint val="99000"/>
                <a:shade val="65000"/>
                <a:satMod val="155000"/>
              </a:schemeClr>
            </a:gs>
            <a:gs pos="100000">
              <a:schemeClr val="accent2">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a:lightRig rig="threePt" dir="t">
            <a:rot lat="0" lon="0" rev="7500000"/>
          </a:lightRig>
        </a:scene3d>
        <a:sp3d contourW="1000" prstMaterial="flat">
          <a:bevelT w="95250" h="101600"/>
          <a:contourClr>
            <a:schemeClr val="accent2">
              <a:satMod val="300000"/>
            </a:schemeClr>
          </a:contourClr>
        </a:sp3d>
      </dsp:spPr>
      <dsp:style>
        <a:lnRef idx="0">
          <a:schemeClr val="accent2"/>
        </a:lnRef>
        <a:fillRef idx="3">
          <a:schemeClr val="accent2"/>
        </a:fillRef>
        <a:effectRef idx="3">
          <a:schemeClr val="accent2"/>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err="1" smtClean="0">
              <a:solidFill>
                <a:sysClr val="window" lastClr="FFFFFF"/>
              </a:solidFill>
              <a:latin typeface="Calibri"/>
              <a:ea typeface="+mn-ea"/>
              <a:cs typeface="+mn-cs"/>
            </a:rPr>
            <a:t>ModelIDs</a:t>
          </a:r>
          <a:endParaRPr lang="en-US" sz="2000" kern="1200" dirty="0">
            <a:solidFill>
              <a:sysClr val="window" lastClr="FFFFFF"/>
            </a:solidFill>
            <a:latin typeface="Calibri"/>
            <a:ea typeface="+mn-ea"/>
            <a:cs typeface="+mn-cs"/>
          </a:endParaRPr>
        </a:p>
      </dsp:txBody>
      <dsp:txXfrm>
        <a:off x="1676398" y="3000729"/>
        <a:ext cx="1493953" cy="149395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400" b="1">
                <a:solidFill>
                  <a:schemeClr val="tx1"/>
                </a:solidFill>
              </a:defRPr>
            </a:lvl1pPr>
          </a:lstStyle>
          <a:p>
            <a:endParaRPr lang="en-US" dirty="0"/>
          </a:p>
        </p:txBody>
      </p:sp>
      <p:sp>
        <p:nvSpPr>
          <p:cNvPr id="19459"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000">
                <a:solidFill>
                  <a:schemeClr val="tx1"/>
                </a:solidFill>
              </a:defRPr>
            </a:lvl1pPr>
          </a:lstStyle>
          <a:p>
            <a:fld id="{B8988EE8-69E4-45D3-BF91-4B3FFB4DCC2B}" type="datetime8">
              <a:rPr lang="en-US"/>
              <a:pPr/>
              <a:t>12/11/2009 1:46 PM</a:t>
            </a:fld>
            <a:endParaRPr lang="en-US" dirty="0"/>
          </a:p>
        </p:txBody>
      </p:sp>
      <p:sp>
        <p:nvSpPr>
          <p:cNvPr id="19461" name="Rectangle 5"/>
          <p:cNvSpPr>
            <a:spLocks noGrp="1" noChangeArrowheads="1"/>
          </p:cNvSpPr>
          <p:nvPr>
            <p:ph type="sldNum" sz="quarter" idx="3"/>
          </p:nvPr>
        </p:nvSpPr>
        <p:spPr bwMode="auto">
          <a:xfrm>
            <a:off x="6385632" y="8831580"/>
            <a:ext cx="624769"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b="1">
                <a:solidFill>
                  <a:schemeClr val="tx1"/>
                </a:solidFill>
              </a:defRPr>
            </a:lvl1pPr>
          </a:lstStyle>
          <a:p>
            <a:fld id="{5EF78607-D618-46D0-8905-7FF36D10D114}" type="slidenum">
              <a:rPr lang="en-US"/>
              <a:pPr/>
              <a:t>‹#›</a:t>
            </a:fld>
            <a:endParaRPr lang="en-US"/>
          </a:p>
        </p:txBody>
      </p:sp>
      <p:sp>
        <p:nvSpPr>
          <p:cNvPr id="6" name="Rectangle 6"/>
          <p:cNvSpPr>
            <a:spLocks noGrp="1" noChangeArrowheads="1"/>
          </p:cNvSpPr>
          <p:nvPr>
            <p:ph type="ftr" sz="quarter" idx="2"/>
          </p:nvPr>
        </p:nvSpPr>
        <p:spPr bwMode="auto">
          <a:xfrm>
            <a:off x="0" y="8938101"/>
            <a:ext cx="6091908" cy="35668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Tree>
    <p:extLst>
      <p:ext uri="{BB962C8B-B14F-4D97-AF65-F5344CB8AC3E}">
        <p14:creationId xmlns="" xmlns:p14="http://schemas.microsoft.com/office/powerpoint/2010/main" val="846126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400" b="1">
                <a:solidFill>
                  <a:schemeClr val="tx1"/>
                </a:solidFill>
              </a:defRPr>
            </a:lvl1pPr>
          </a:lstStyle>
          <a:p>
            <a:endParaRPr lang="en-US" dirty="0"/>
          </a:p>
        </p:txBody>
      </p:sp>
      <p:sp>
        <p:nvSpPr>
          <p:cNvPr id="29699"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solidFill>
                  <a:schemeClr val="tx1"/>
                </a:solidFill>
              </a:defRPr>
            </a:lvl1pPr>
          </a:lstStyle>
          <a:p>
            <a:fld id="{81331B57-0BE5-4F82-AA58-76F53EFF3ADA}" type="datetime8">
              <a:rPr lang="en-US"/>
              <a:pPr/>
              <a:t>12/11/2009 1:46 PM</a:t>
            </a:fld>
            <a:endParaRPr lang="en-US"/>
          </a:p>
        </p:txBody>
      </p:sp>
      <p:sp>
        <p:nvSpPr>
          <p:cNvPr id="29700" name="Rectangle 4"/>
          <p:cNvSpPr>
            <a:spLocks noGrp="1" noRot="1" noChangeAspect="1" noChangeArrowheads="1" noTextEdit="1"/>
          </p:cNvSpPr>
          <p:nvPr>
            <p:ph type="sldImg" idx="2"/>
          </p:nvPr>
        </p:nvSpPr>
        <p:spPr bwMode="auto">
          <a:xfrm>
            <a:off x="1281113" y="568325"/>
            <a:ext cx="4251325" cy="3189288"/>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423546" y="3862203"/>
            <a:ext cx="6155196" cy="746574"/>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938101"/>
            <a:ext cx="6091908" cy="356685"/>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0" hangingPunct="0">
              <a:defRPr lang="en-US" sz="500" smtClean="0">
                <a:solidFill>
                  <a:schemeClr val="tx1"/>
                </a:solidFill>
                <a:latin typeface="Trebuchet MS" pitchFamily="34" charset="0"/>
              </a:defRPr>
            </a:lvl1p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29703" name="Rectangle 7"/>
          <p:cNvSpPr>
            <a:spLocks noGrp="1" noChangeArrowheads="1"/>
          </p:cNvSpPr>
          <p:nvPr>
            <p:ph type="sldNum" sz="quarter" idx="5"/>
          </p:nvPr>
        </p:nvSpPr>
        <p:spPr bwMode="auto">
          <a:xfrm>
            <a:off x="5707310" y="8829967"/>
            <a:ext cx="1301468"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solidFill>
                  <a:schemeClr val="tx1"/>
                </a:solidFill>
              </a:defRPr>
            </a:lvl1pPr>
          </a:lstStyle>
          <a:p>
            <a:fld id="{EC87E0CF-87F6-4B58-B8B8-DCAB2DAAF3CA}" type="slidenum">
              <a:rPr lang="en-US"/>
              <a:pPr/>
              <a:t>‹#›</a:t>
            </a:fld>
            <a:endParaRPr lang="en-US"/>
          </a:p>
        </p:txBody>
      </p:sp>
    </p:spTree>
    <p:extLst>
      <p:ext uri="{BB962C8B-B14F-4D97-AF65-F5344CB8AC3E}">
        <p14:creationId xmlns="" xmlns:p14="http://schemas.microsoft.com/office/powerpoint/2010/main" val="1930536267"/>
      </p:ext>
    </p:extLst>
  </p:cSld>
  <p:clrMap bg1="lt1" tx1="dk1" bg2="lt2" tx2="dk2" accent1="accent1" accent2="accent2" accent3="accent3" accent4="accent4" accent5="accent5" accent6="accent6" hlink="hlink" folHlink="folHlink"/>
  <p:hf/>
  <p:notesStyle>
    <a:lvl1pPr algn="l" rtl="0" fontAlgn="base">
      <a:lnSpc>
        <a:spcPct val="90000"/>
      </a:lnSpc>
      <a:spcBef>
        <a:spcPct val="20000"/>
      </a:spcBef>
      <a:spcAft>
        <a:spcPct val="0"/>
      </a:spcAft>
      <a:defRPr sz="800" kern="1200">
        <a:solidFill>
          <a:schemeClr val="tx1"/>
        </a:solidFill>
        <a:latin typeface="Segoe" pitchFamily="34" charset="0"/>
        <a:ea typeface="+mn-ea"/>
        <a:cs typeface="+mn-cs"/>
      </a:defRPr>
    </a:lvl1pPr>
    <a:lvl2pPr marL="165358" indent="-162713"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2pPr>
    <a:lvl3pPr marL="337331" indent="-170650"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3pPr>
    <a:lvl4pPr marL="493429" indent="-15477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4pPr>
    <a:lvl5pPr marL="640266" indent="-145515" algn="l" rtl="0" fontAlgn="base">
      <a:lnSpc>
        <a:spcPct val="90000"/>
      </a:lnSpc>
      <a:spcBef>
        <a:spcPct val="20000"/>
      </a:spcBef>
      <a:spcAft>
        <a:spcPct val="0"/>
      </a:spcAft>
      <a:buChar char="•"/>
      <a:defRPr sz="800" kern="1200">
        <a:solidFill>
          <a:schemeClr val="tx1"/>
        </a:solidFill>
        <a:latin typeface="Segoe" pitchFamily="34"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13</a:t>
            </a:fld>
            <a:endParaRPr lang="en-US"/>
          </a:p>
        </p:txBody>
      </p:sp>
    </p:spTree>
    <p:extLst>
      <p:ext uri="{BB962C8B-B14F-4D97-AF65-F5344CB8AC3E}">
        <p14:creationId xmlns="" xmlns:p14="http://schemas.microsoft.com/office/powerpoint/2010/main" val="20976579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90000"/>
              </a:lnSpc>
              <a:spcBef>
                <a:spcPct val="20000"/>
              </a:spcBef>
              <a:spcAft>
                <a:spcPct val="0"/>
              </a:spcAft>
              <a:buClrTx/>
              <a:buSzTx/>
              <a:buFontTx/>
              <a:buNone/>
              <a:tabLst/>
              <a:defRPr/>
            </a:pP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24DEC4C-3E6E-4C09-B67F-965AEED1CACC}" type="slidenum">
              <a:rPr lang="en-US" smtClean="0"/>
              <a:pPr/>
              <a:t>18</a:t>
            </a:fld>
            <a:endParaRPr lang="en-US"/>
          </a:p>
        </p:txBody>
      </p:sp>
      <p:sp>
        <p:nvSpPr>
          <p:cNvPr id="5" name="Header Placeholder 4"/>
          <p:cNvSpPr>
            <a:spLocks noGrp="1"/>
          </p:cNvSpPr>
          <p:nvPr>
            <p:ph type="hdr" sz="quarter" idx="11"/>
          </p:nvPr>
        </p:nvSpPr>
        <p:spPr/>
        <p:txBody>
          <a:bodyPr/>
          <a:lstStyle/>
          <a:p>
            <a:r>
              <a:rPr lang="en-US" smtClean="0"/>
              <a:t>Microsoft Confiential: Preliminary Information: NDA Only</a:t>
            </a:r>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31774" fontAlgn="auto">
              <a:lnSpc>
                <a:spcPct val="100000"/>
              </a:lnSpc>
              <a:spcBef>
                <a:spcPts val="0"/>
              </a:spcBef>
              <a:spcAft>
                <a:spcPts val="0"/>
              </a:spcAft>
              <a:defRPr/>
            </a:pPr>
            <a:endParaRPr lang="en-US" sz="1200" dirty="0">
              <a:latin typeface="+mn-lt"/>
            </a:endParaRPr>
          </a:p>
        </p:txBody>
      </p:sp>
      <p:sp>
        <p:nvSpPr>
          <p:cNvPr id="4" name="Slide Number Placeholder 3"/>
          <p:cNvSpPr>
            <a:spLocks noGrp="1"/>
          </p:cNvSpPr>
          <p:nvPr>
            <p:ph type="sldNum" sz="quarter" idx="10"/>
          </p:nvPr>
        </p:nvSpPr>
        <p:spPr/>
        <p:txBody>
          <a:bodyPr/>
          <a:lstStyle/>
          <a:p>
            <a:fld id="{B894C931-D1EC-4F8E-BF9E-90C782FB95E0}"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7</a:t>
            </a:fld>
            <a:endParaRPr lang="en-US"/>
          </a:p>
        </p:txBody>
      </p:sp>
    </p:spTree>
    <p:extLst>
      <p:ext uri="{BB962C8B-B14F-4D97-AF65-F5344CB8AC3E}">
        <p14:creationId xmlns="" xmlns:p14="http://schemas.microsoft.com/office/powerpoint/2010/main" val="3040856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8</a:t>
            </a:fld>
            <a:endParaRPr lang="en-US"/>
          </a:p>
        </p:txBody>
      </p:sp>
    </p:spTree>
    <p:extLst>
      <p:ext uri="{BB962C8B-B14F-4D97-AF65-F5344CB8AC3E}">
        <p14:creationId xmlns="" xmlns:p14="http://schemas.microsoft.com/office/powerpoint/2010/main" val="2767353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12/11/2009 1:46 PM</a:t>
            </a:fld>
            <a:endParaRPr lang="en-US"/>
          </a:p>
        </p:txBody>
      </p:sp>
      <p:sp>
        <p:nvSpPr>
          <p:cNvPr id="6" name="Footer Placeholder 5"/>
          <p:cNvSpPr>
            <a:spLocks noGrp="1"/>
          </p:cNvSpPr>
          <p:nvPr>
            <p:ph type="ftr" sz="quarter" idx="12"/>
          </p:nvPr>
        </p:nvSpPr>
        <p:spPr/>
        <p:txBody>
          <a:bodyPr/>
          <a:lstStyle/>
          <a:p>
            <a:r>
              <a:rPr lang="en-US" smtClean="0"/>
              <a:t>© 2007 Microsoft Corporation. All rights reserved. Microsoft, Windows, Windows Vista and other product names are or may be registered trademarks and/or trademarks in the U.S. and/or other countries. 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5856" y="728862"/>
            <a:ext cx="5975350" cy="1523495"/>
          </a:xfrm>
        </p:spPr>
        <p:txBody>
          <a:bodyPr>
            <a:noAutofit/>
          </a:bodyPr>
          <a:lstStyle>
            <a:lvl1pPr algn="l">
              <a:lnSpc>
                <a:spcPct val="90000"/>
              </a:lnSpc>
              <a:defRPr sz="5400"/>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75856" y="3315204"/>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146112" y="304800"/>
            <a:ext cx="7467600" cy="1294894"/>
          </a:xfrm>
        </p:spPr>
        <p:txBody>
          <a:bodyPr anchor="ctr" anchorCtr="0">
            <a:noAutofit/>
          </a:bodyPr>
          <a:lstStyle>
            <a:lvl1pPr algn="l">
              <a:lnSpc>
                <a:spcPct val="90000"/>
              </a:lnSpc>
              <a:defRPr sz="4800"/>
            </a:lvl1pPr>
          </a:lstStyle>
          <a:p>
            <a:r>
              <a:rPr lang="en-US" smtClean="0"/>
              <a:t>Click to edit Master title style</a:t>
            </a:r>
            <a:endParaRPr lang="en-US" dirty="0"/>
          </a:p>
        </p:txBody>
      </p:sp>
      <p:sp>
        <p:nvSpPr>
          <p:cNvPr id="7" name="Text Placeholder 6"/>
          <p:cNvSpPr>
            <a:spLocks noGrp="1"/>
          </p:cNvSpPr>
          <p:nvPr>
            <p:ph type="body" sz="quarter" idx="10" hasCustomPrompt="1"/>
          </p:nvPr>
        </p:nvSpPr>
        <p:spPr>
          <a:xfrm>
            <a:off x="430494" y="1732719"/>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click to…</a:t>
            </a:r>
          </a:p>
        </p:txBody>
      </p:sp>
      <p:sp>
        <p:nvSpPr>
          <p:cNvPr id="12" name="Subtitle 2"/>
          <p:cNvSpPr>
            <a:spLocks noGrp="1"/>
          </p:cNvSpPr>
          <p:nvPr>
            <p:ph type="subTitle" idx="1"/>
          </p:nvPr>
        </p:nvSpPr>
        <p:spPr>
          <a:xfrm>
            <a:off x="1146112" y="3633256"/>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 xmlns:p14="http://schemas.microsoft.com/office/powerpoint/2010/main" val="429173755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5856" y="728862"/>
            <a:ext cx="5975350" cy="1523495"/>
          </a:xfrm>
        </p:spPr>
        <p:txBody>
          <a:bodyPr>
            <a:noAutofit/>
          </a:bodyPr>
          <a:lstStyle>
            <a:lvl1pPr algn="l">
              <a:lnSpc>
                <a:spcPct val="90000"/>
              </a:lnSpc>
              <a:defRPr sz="5400"/>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75856" y="3315204"/>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146112" y="304800"/>
            <a:ext cx="7467600" cy="1294894"/>
          </a:xfrm>
        </p:spPr>
        <p:txBody>
          <a:bodyPr anchor="ctr" anchorCtr="0">
            <a:noAutofit/>
          </a:bodyPr>
          <a:lstStyle>
            <a:lvl1pPr algn="l">
              <a:lnSpc>
                <a:spcPct val="90000"/>
              </a:lnSpc>
              <a:defRPr sz="4800"/>
            </a:lvl1pPr>
          </a:lstStyle>
          <a:p>
            <a:r>
              <a:rPr lang="en-US" smtClean="0"/>
              <a:t>Click to edit Master title style</a:t>
            </a:r>
            <a:endParaRPr lang="en-US" dirty="0"/>
          </a:p>
        </p:txBody>
      </p:sp>
      <p:sp>
        <p:nvSpPr>
          <p:cNvPr id="7" name="Text Placeholder 6"/>
          <p:cNvSpPr>
            <a:spLocks noGrp="1"/>
          </p:cNvSpPr>
          <p:nvPr>
            <p:ph type="body" sz="quarter" idx="10" hasCustomPrompt="1"/>
          </p:nvPr>
        </p:nvSpPr>
        <p:spPr>
          <a:xfrm>
            <a:off x="430494" y="1732719"/>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click to…</a:t>
            </a:r>
          </a:p>
        </p:txBody>
      </p:sp>
      <p:sp>
        <p:nvSpPr>
          <p:cNvPr id="12" name="Subtitle 2"/>
          <p:cNvSpPr>
            <a:spLocks noGrp="1"/>
          </p:cNvSpPr>
          <p:nvPr>
            <p:ph type="subTitle" idx="1"/>
          </p:nvPr>
        </p:nvSpPr>
        <p:spPr>
          <a:xfrm>
            <a:off x="1146112" y="3633256"/>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 xmlns:p14="http://schemas.microsoft.com/office/powerpoint/2010/main" val="4291737558"/>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5856" y="728862"/>
            <a:ext cx="5975350" cy="1523495"/>
          </a:xfrm>
        </p:spPr>
        <p:txBody>
          <a:bodyPr>
            <a:noAutofit/>
          </a:bodyPr>
          <a:lstStyle>
            <a:lvl1pPr algn="l">
              <a:lnSpc>
                <a:spcPct val="90000"/>
              </a:lnSpc>
              <a:defRPr sz="5400"/>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675856" y="3315204"/>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07/7/12/main" xmlns="" val="2982812327"/>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146112" y="304800"/>
            <a:ext cx="7467600" cy="1294894"/>
          </a:xfrm>
        </p:spPr>
        <p:txBody>
          <a:bodyPr anchor="ctr" anchorCtr="0">
            <a:noAutofit/>
          </a:bodyPr>
          <a:lstStyle>
            <a:lvl1pPr algn="l">
              <a:lnSpc>
                <a:spcPct val="90000"/>
              </a:lnSpc>
              <a:defRPr sz="4800"/>
            </a:lvl1pPr>
          </a:lstStyle>
          <a:p>
            <a:r>
              <a:rPr lang="en-US" smtClean="0"/>
              <a:t>Click to edit Master title style</a:t>
            </a:r>
            <a:endParaRPr lang="en-US" dirty="0"/>
          </a:p>
        </p:txBody>
      </p:sp>
      <p:sp>
        <p:nvSpPr>
          <p:cNvPr id="7" name="Text Placeholder 6"/>
          <p:cNvSpPr>
            <a:spLocks noGrp="1"/>
          </p:cNvSpPr>
          <p:nvPr>
            <p:ph type="body" sz="quarter" idx="10" hasCustomPrompt="1"/>
          </p:nvPr>
        </p:nvSpPr>
        <p:spPr>
          <a:xfrm>
            <a:off x="430494" y="1732719"/>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click to…</a:t>
            </a:r>
          </a:p>
        </p:txBody>
      </p:sp>
      <p:sp>
        <p:nvSpPr>
          <p:cNvPr id="12" name="Subtitle 2"/>
          <p:cNvSpPr>
            <a:spLocks noGrp="1"/>
          </p:cNvSpPr>
          <p:nvPr>
            <p:ph type="subTitle" idx="1"/>
          </p:nvPr>
        </p:nvSpPr>
        <p:spPr>
          <a:xfrm>
            <a:off x="1146112" y="3633256"/>
            <a:ext cx="6344823" cy="461665"/>
          </a:xfrm>
        </p:spPr>
        <p:txBody>
          <a:bodyPr>
            <a:noAutofit/>
          </a:bodyPr>
          <a:lstStyle>
            <a:lvl1pPr marL="0" indent="0" algn="l">
              <a:lnSpc>
                <a:spcPct val="90000"/>
              </a:lnSpc>
              <a:spcBef>
                <a:spcPts val="0"/>
              </a:spcBef>
              <a:buNone/>
              <a:defRPr>
                <a:solidFill>
                  <a:schemeClr val="tx1">
                    <a:tint val="75000"/>
                  </a:schemeClr>
                </a:solidFill>
                <a:effectLst>
                  <a:outerShdw blurRad="38100" dist="38100" dir="2700000" algn="tl">
                    <a:srgbClr val="000000">
                      <a:alpha val="43137"/>
                    </a:srgbClr>
                  </a:outerShdw>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 xmlns:p14="http://schemas.microsoft.com/office/powerpoint/2010/main" val="4291737558"/>
      </p:ext>
    </p:extLst>
  </p:cSld>
  <p:clrMapOvr>
    <a:masterClrMapping/>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553998"/>
          </a:xfrm>
        </p:spPr>
        <p:txBody>
          <a:bodyPr/>
          <a:lstStyle>
            <a:lvl1pPr>
              <a:defRPr sz="4000"/>
            </a:lvl1pPr>
          </a:lstStyle>
          <a:p>
            <a:r>
              <a:rPr lang="en-US" smtClean="0"/>
              <a:t>Click to edit Master 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3.xml"/><Relationship Id="rId7"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9"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image" Target="../media/image1.jpeg"/><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3.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image" Target="../media/image5.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4.xml"/><Relationship Id="rId1" Type="http://schemas.openxmlformats.org/officeDocument/2006/relationships/slideLayout" Target="../slideLayouts/slideLayout28.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t="-4000" b="-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5" name="Picture 2" descr="https://mediabank.partners.extranet.microsoft.com/transfer/radAEF91/0/Windows7_h_rgb.png"/>
          <p:cNvPicPr>
            <a:picLocks noChangeAspect="1" noChangeArrowheads="1"/>
          </p:cNvPicPr>
          <p:nvPr userDrawn="1"/>
        </p:nvPicPr>
        <p:blipFill>
          <a:blip r:embed="rId13" cstate="print"/>
          <a:srcRect/>
          <a:stretch>
            <a:fillRect/>
          </a:stretch>
        </p:blipFill>
        <p:spPr bwMode="auto">
          <a:xfrm>
            <a:off x="6884132" y="6353299"/>
            <a:ext cx="1862936" cy="298070"/>
          </a:xfrm>
          <a:prstGeom prst="rect">
            <a:avLst/>
          </a:prstGeom>
          <a:noFill/>
        </p:spPr>
      </p:pic>
    </p:spTree>
  </p:cSld>
  <p:clrMap bg1="dk1" tx1="lt1" bg2="dk2" tx2="lt2" accent1="accent1" accent2="accent2" accent3="accent3" accent4="accent4" accent5="accent5" accent6="accent6" hlink="hlink" folHlink="folHlink"/>
  <p:sldLayoutIdLst>
    <p:sldLayoutId id="2147483676"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90" r:id="rId10"/>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4"/>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t="-4000" b="-4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9"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89" r:id="rId1"/>
    <p:sldLayoutId id="2147483705" r:id="rId2"/>
    <p:sldLayoutId id="2147483706" r:id="rId3"/>
    <p:sldLayoutId id="2147483707" r:id="rId4"/>
    <p:sldLayoutId id="2147483708" r:id="rId5"/>
    <p:sldLayoutId id="2147483709" r:id="rId6"/>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t="-4000" b="-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6" name="Picture 5"/>
          <p:cNvPicPr>
            <a:picLocks noChangeAspect="1"/>
          </p:cNvPicPr>
          <p:nvPr/>
        </p:nvPicPr>
        <p:blipFill>
          <a:blip r:embed="rId14" cstate="print">
            <a:extLst>
              <a:ext uri="28A0092B-C50C-407e-A947-70E740481C1C">
                <a14:useLocalDpi xmlns:a14="http://schemas.microsoft.com/office/drawing/2007/7/7/main" xmlns="" val="0"/>
              </a:ext>
            </a:extLst>
          </a:blip>
          <a:stretch>
            <a:fillRect/>
          </a:stretch>
        </p:blipFill>
        <p:spPr>
          <a:xfrm>
            <a:off x="6780810" y="6263484"/>
            <a:ext cx="2027910" cy="320196"/>
          </a:xfrm>
          <a:prstGeom prst="rect">
            <a:avLst/>
          </a:prstGeom>
        </p:spPr>
      </p:pic>
    </p:spTree>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transition>
    <p:fade/>
  </p:transition>
  <p:timing>
    <p:tnLst>
      <p:par>
        <p:cTn id="1" dur="indefinite" restart="never" nodeType="tmRoot"/>
      </p:par>
    </p:tnLst>
  </p:timing>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5"/>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5"/>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t="-4000" b="-4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04"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hyperlink" Target="http://www.microsoft.com/whdc/device/DeviceExperience/default.mspx" TargetMode="External"/><Relationship Id="rId2" Type="http://schemas.openxmlformats.org/officeDocument/2006/relationships/notesSlide" Target="../notesSlides/notesSlide16.xml"/><Relationship Id="rId1" Type="http://schemas.openxmlformats.org/officeDocument/2006/relationships/slideLayout" Target="../slideLayouts/slideLayout19.xml"/><Relationship Id="rId6" Type="http://schemas.openxmlformats.org/officeDocument/2006/relationships/hyperlink" Target="http://winqual.microsoft.com/member/DeviceMetadata" TargetMode="External"/><Relationship Id="rId5" Type="http://schemas.openxmlformats.org/officeDocument/2006/relationships/hyperlink" Target="http://winqual.microsoft.com/" TargetMode="External"/><Relationship Id="rId4" Type="http://schemas.openxmlformats.org/officeDocument/2006/relationships/hyperlink" Target="http://www.microsoft.com/whdc/winlogo/logocast.msp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winqual@microsoft.com" TargetMode="External"/><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0.xml"/><Relationship Id="rId1" Type="http://schemas.openxmlformats.org/officeDocument/2006/relationships/slideLayout" Target="../slideLayouts/slideLayout20.xml"/><Relationship Id="rId6" Type="http://schemas.openxmlformats.org/officeDocument/2006/relationships/image" Target="../media/image11.jpeg"/><Relationship Id="rId5" Type="http://schemas.openxmlformats.org/officeDocument/2006/relationships/image" Target="../media/image10.wmf"/><Relationship Id="rId4" Type="http://schemas.openxmlformats.org/officeDocument/2006/relationships/image" Target="../media/image9.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2.xml"/><Relationship Id="rId1" Type="http://schemas.openxmlformats.org/officeDocument/2006/relationships/slideLayout" Target="../slideLayouts/slideLayout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6.xml"/><Relationship Id="rId1" Type="http://schemas.openxmlformats.org/officeDocument/2006/relationships/slideLayout" Target="../slideLayouts/slideLayout2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0.xml"/></Relationships>
</file>

<file path=ppt/slides/_rels/slide2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8.xml"/><Relationship Id="rId1" Type="http://schemas.openxmlformats.org/officeDocument/2006/relationships/slideLayout" Target="../slideLayouts/slideLayout20.xml"/><Relationship Id="rId5" Type="http://schemas.openxmlformats.org/officeDocument/2006/relationships/image" Target="../media/image10.wmf"/><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181" y="5343896"/>
            <a:ext cx="6344823" cy="1190254"/>
          </a:xfrm>
        </p:spPr>
        <p:txBody>
          <a:bodyPr/>
          <a:lstStyle/>
          <a:p>
            <a:r>
              <a:rPr lang="en-US" sz="3600" dirty="0" smtClean="0"/>
              <a:t>Niket </a:t>
            </a:r>
            <a:r>
              <a:rPr lang="en-US" sz="3600" dirty="0" err="1" smtClean="0"/>
              <a:t>Sanghvi</a:t>
            </a:r>
            <a:endParaRPr lang="en-US" sz="3600" dirty="0" smtClean="0"/>
          </a:p>
          <a:p>
            <a:r>
              <a:rPr lang="en-US" sz="3600" dirty="0" smtClean="0"/>
              <a:t>Program Manager</a:t>
            </a:r>
          </a:p>
          <a:p>
            <a:endParaRPr lang="en-US" sz="3600" dirty="0" smtClean="0"/>
          </a:p>
        </p:txBody>
      </p:sp>
      <p:sp>
        <p:nvSpPr>
          <p:cNvPr id="5" name="Title 1"/>
          <p:cNvSpPr txBox="1">
            <a:spLocks/>
          </p:cNvSpPr>
          <p:nvPr/>
        </p:nvSpPr>
        <p:spPr>
          <a:xfrm>
            <a:off x="609181" y="1425412"/>
            <a:ext cx="5565988" cy="3988784"/>
          </a:xfrm>
          <a:prstGeom prst="rect">
            <a:avLst/>
          </a:prstGeom>
        </p:spPr>
        <p:txBody>
          <a:bodyPr vert="horz" wrap="square" lIns="0" tIns="0" rIns="0" bIns="0" rtlCol="0" anchor="t">
            <a:spAutoFit/>
          </a:bodyPr>
          <a:lstStyle/>
          <a:p>
            <a:pPr marL="0" marR="0" lvl="0" indent="0" algn="l" defTabSz="914363" rtl="0" eaLnBrk="1" fontAlgn="auto" latinLnBrk="0" hangingPunct="1">
              <a:lnSpc>
                <a:spcPct val="90000"/>
              </a:lnSpc>
              <a:spcBef>
                <a:spcPct val="0"/>
              </a:spcBef>
              <a:spcAft>
                <a:spcPts val="0"/>
              </a:spcAft>
              <a:buClrTx/>
              <a:buSzTx/>
              <a:buFontTx/>
              <a:buNone/>
              <a:tabLst/>
              <a:defRPr/>
            </a:pPr>
            <a:r>
              <a:rPr lang="en-US" sz="7200"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cs typeface="Arial" charset="0"/>
              </a:rPr>
              <a:t>Winqual Device Metadata Submissions</a:t>
            </a:r>
            <a:endParaRPr kumimoji="0" lang="en-US" sz="7200" b="0" i="0" u="none" strike="noStrike" kern="1200" cap="none" spc="-150" normalizeH="0" baseline="0" noProof="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uLnTx/>
              <a:uFillTx/>
              <a:latin typeface="Segoe" pitchFamily="34" charset="0"/>
              <a:ea typeface="+mn-ea"/>
              <a:cs typeface="Arial"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Which Logos Should I Bind?</a:t>
            </a:r>
            <a:endParaRPr lang="en-US" dirty="0"/>
          </a:p>
        </p:txBody>
      </p:sp>
      <p:sp>
        <p:nvSpPr>
          <p:cNvPr id="5" name="Content Placeholder 4"/>
          <p:cNvSpPr>
            <a:spLocks noGrp="1"/>
          </p:cNvSpPr>
          <p:nvPr>
            <p:ph idx="1"/>
          </p:nvPr>
        </p:nvSpPr>
        <p:spPr>
          <a:xfrm>
            <a:off x="381000" y="1412875"/>
            <a:ext cx="8382000" cy="794064"/>
          </a:xfrm>
        </p:spPr>
        <p:txBody>
          <a:bodyPr/>
          <a:lstStyle/>
          <a:p>
            <a:r>
              <a:rPr lang="en-US" sz="2800" dirty="0"/>
              <a:t>Logos without HWIDs cover any remaining HWIDs</a:t>
            </a:r>
          </a:p>
          <a:p>
            <a:pPr lvl="1"/>
            <a:r>
              <a:rPr lang="en-US" sz="2400" dirty="0"/>
              <a:t>HWID “5” is covered by Logo Submission ID “A”</a:t>
            </a:r>
          </a:p>
        </p:txBody>
      </p:sp>
      <p:sp>
        <p:nvSpPr>
          <p:cNvPr id="13" name="Rounded Rectangle 12"/>
          <p:cNvSpPr/>
          <p:nvPr/>
        </p:nvSpPr>
        <p:spPr>
          <a:xfrm>
            <a:off x="2971800" y="2433425"/>
            <a:ext cx="2819400" cy="1524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Device Metadata Experience 2</a:t>
            </a:r>
          </a:p>
          <a:p>
            <a:pPr algn="ctr"/>
            <a:endParaRPr lang="en-US" sz="1400" dirty="0"/>
          </a:p>
          <a:p>
            <a:pPr algn="ctr"/>
            <a:r>
              <a:rPr lang="en-US" sz="2000" dirty="0" smtClean="0"/>
              <a:t>HWID: 4, 5</a:t>
            </a:r>
            <a:endParaRPr lang="en-US" sz="2000" dirty="0"/>
          </a:p>
        </p:txBody>
      </p:sp>
      <p:sp>
        <p:nvSpPr>
          <p:cNvPr id="14" name="Rounded Rectangle 13"/>
          <p:cNvSpPr/>
          <p:nvPr/>
        </p:nvSpPr>
        <p:spPr>
          <a:xfrm>
            <a:off x="1295400" y="4719425"/>
            <a:ext cx="1905000" cy="11430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Logo SID4</a:t>
            </a:r>
          </a:p>
          <a:p>
            <a:pPr algn="ctr"/>
            <a:endParaRPr lang="en-US" sz="1400" dirty="0" smtClean="0"/>
          </a:p>
          <a:p>
            <a:pPr algn="ctr"/>
            <a:r>
              <a:rPr lang="en-US" sz="2000" dirty="0" smtClean="0"/>
              <a:t>HWID: 4</a:t>
            </a:r>
            <a:endParaRPr lang="en-US" sz="2000" dirty="0"/>
          </a:p>
        </p:txBody>
      </p:sp>
      <p:sp>
        <p:nvSpPr>
          <p:cNvPr id="15" name="Rounded Rectangle 14"/>
          <p:cNvSpPr/>
          <p:nvPr/>
        </p:nvSpPr>
        <p:spPr>
          <a:xfrm>
            <a:off x="5562600" y="4719425"/>
            <a:ext cx="1905000" cy="11430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t>Logo SID A</a:t>
            </a:r>
          </a:p>
          <a:p>
            <a:pPr algn="ctr"/>
            <a:endParaRPr lang="en-US" sz="1400" dirty="0" smtClean="0"/>
          </a:p>
          <a:p>
            <a:pPr algn="ctr"/>
            <a:r>
              <a:rPr lang="en-US" sz="2000" b="1" dirty="0" smtClean="0"/>
              <a:t>No HWIDs</a:t>
            </a:r>
            <a:endParaRPr lang="en-US" sz="2000" b="1" dirty="0"/>
          </a:p>
        </p:txBody>
      </p:sp>
      <p:sp>
        <p:nvSpPr>
          <p:cNvPr id="16" name="Rounded Rectangle 15"/>
          <p:cNvSpPr/>
          <p:nvPr/>
        </p:nvSpPr>
        <p:spPr>
          <a:xfrm>
            <a:off x="3429000" y="4719425"/>
            <a:ext cx="1905000" cy="11430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Logo SID6</a:t>
            </a:r>
          </a:p>
          <a:p>
            <a:pPr algn="ctr"/>
            <a:endParaRPr lang="en-US" sz="1400" dirty="0" smtClean="0"/>
          </a:p>
          <a:p>
            <a:pPr algn="ctr"/>
            <a:r>
              <a:rPr lang="en-US" sz="2000" dirty="0" smtClean="0"/>
              <a:t>HWID: 6</a:t>
            </a:r>
            <a:endParaRPr lang="en-US" sz="2000" dirty="0"/>
          </a:p>
        </p:txBody>
      </p:sp>
      <p:cxnSp>
        <p:nvCxnSpPr>
          <p:cNvPr id="17" name="Straight Arrow Connector 16"/>
          <p:cNvCxnSpPr>
            <a:stCxn id="13" idx="2"/>
            <a:endCxn id="15" idx="0"/>
          </p:cNvCxnSpPr>
          <p:nvPr/>
        </p:nvCxnSpPr>
        <p:spPr>
          <a:xfrm>
            <a:off x="4381500" y="3957425"/>
            <a:ext cx="2133600" cy="762000"/>
          </a:xfrm>
          <a:prstGeom prst="straightConnector1">
            <a:avLst/>
          </a:prstGeom>
          <a:ln>
            <a:solidFill>
              <a:schemeClr val="accent1">
                <a:lumMod val="75000"/>
              </a:schemeClr>
            </a:solidFill>
            <a:tailEnd type="arrow"/>
          </a:ln>
        </p:spPr>
        <p:style>
          <a:lnRef idx="3">
            <a:schemeClr val="accent1"/>
          </a:lnRef>
          <a:fillRef idx="0">
            <a:schemeClr val="accent1"/>
          </a:fillRef>
          <a:effectRef idx="2">
            <a:schemeClr val="accent1"/>
          </a:effectRef>
          <a:fontRef idx="minor">
            <a:schemeClr val="tx1"/>
          </a:fontRef>
        </p:style>
      </p:cxnSp>
      <p:cxnSp>
        <p:nvCxnSpPr>
          <p:cNvPr id="18" name="Straight Arrow Connector 17"/>
          <p:cNvCxnSpPr>
            <a:stCxn id="13" idx="2"/>
            <a:endCxn id="14" idx="0"/>
          </p:cNvCxnSpPr>
          <p:nvPr/>
        </p:nvCxnSpPr>
        <p:spPr>
          <a:xfrm flipH="1">
            <a:off x="2247900" y="3957425"/>
            <a:ext cx="2133600" cy="762000"/>
          </a:xfrm>
          <a:prstGeom prst="straightConnector1">
            <a:avLst/>
          </a:prstGeom>
          <a:ln>
            <a:solidFill>
              <a:schemeClr val="accent1">
                <a:lumMod val="75000"/>
              </a:schemeClr>
            </a:solidFill>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299273426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Experience Business Rules</a:t>
            </a:r>
            <a:endParaRPr lang="en-US" dirty="0"/>
          </a:p>
        </p:txBody>
      </p:sp>
      <p:cxnSp>
        <p:nvCxnSpPr>
          <p:cNvPr id="12" name="Elbow Connector 11"/>
          <p:cNvCxnSpPr>
            <a:stCxn id="14" idx="3"/>
            <a:endCxn id="16" idx="1"/>
          </p:cNvCxnSpPr>
          <p:nvPr/>
        </p:nvCxnSpPr>
        <p:spPr>
          <a:xfrm>
            <a:off x="3831775" y="1738750"/>
            <a:ext cx="838200" cy="1409700"/>
          </a:xfrm>
          <a:prstGeom prst="bentConnector3">
            <a:avLst>
              <a:gd name="adj1" fmla="val 31028"/>
            </a:avLst>
          </a:prstGeom>
          <a:ln>
            <a:solidFill>
              <a:schemeClr val="accent1">
                <a:lumMod val="75000"/>
              </a:schemeClr>
            </a:solidFill>
            <a:tailEnd type="arrow"/>
          </a:ln>
          <a:effectLst/>
        </p:spPr>
        <p:style>
          <a:lnRef idx="3">
            <a:schemeClr val="accent1"/>
          </a:lnRef>
          <a:fillRef idx="0">
            <a:schemeClr val="accent1"/>
          </a:fillRef>
          <a:effectRef idx="2">
            <a:schemeClr val="accent1"/>
          </a:effectRef>
          <a:fontRef idx="minor">
            <a:schemeClr val="tx1"/>
          </a:fontRef>
        </p:style>
      </p:cxnSp>
      <p:cxnSp>
        <p:nvCxnSpPr>
          <p:cNvPr id="13" name="Elbow Connector 12"/>
          <p:cNvCxnSpPr>
            <a:stCxn id="15" idx="2"/>
            <a:endCxn id="18" idx="1"/>
          </p:cNvCxnSpPr>
          <p:nvPr/>
        </p:nvCxnSpPr>
        <p:spPr>
          <a:xfrm rot="16200000" flipH="1">
            <a:off x="2150612" y="3839012"/>
            <a:ext cx="6858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sp>
        <p:nvSpPr>
          <p:cNvPr id="14" name="Rounded Rectangle 13"/>
          <p:cNvSpPr/>
          <p:nvPr/>
        </p:nvSpPr>
        <p:spPr>
          <a:xfrm>
            <a:off x="783775" y="1205350"/>
            <a:ext cx="3048000" cy="10668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dirty="0" smtClean="0"/>
              <a:t>Experience</a:t>
            </a:r>
          </a:p>
          <a:p>
            <a:pPr algn="ctr"/>
            <a:r>
              <a:rPr lang="en-US" dirty="0" smtClean="0"/>
              <a:t>HWID: 1, 2</a:t>
            </a:r>
            <a:endParaRPr lang="en-US" dirty="0"/>
          </a:p>
        </p:txBody>
      </p:sp>
      <p:sp>
        <p:nvSpPr>
          <p:cNvPr id="15" name="Rounded Rectangle 14"/>
          <p:cNvSpPr/>
          <p:nvPr/>
        </p:nvSpPr>
        <p:spPr>
          <a:xfrm>
            <a:off x="1164775" y="2576950"/>
            <a:ext cx="2209800" cy="11430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600" dirty="0" smtClean="0"/>
              <a:t>EN-US</a:t>
            </a:r>
          </a:p>
          <a:p>
            <a:pPr algn="ctr"/>
            <a:r>
              <a:rPr lang="en-US" dirty="0" smtClean="0"/>
              <a:t>HWID: 1, 2</a:t>
            </a:r>
            <a:endParaRPr lang="en-US" dirty="0"/>
          </a:p>
        </p:txBody>
      </p:sp>
      <p:sp>
        <p:nvSpPr>
          <p:cNvPr id="16" name="Rounded Rectangle 15"/>
          <p:cNvSpPr/>
          <p:nvPr/>
        </p:nvSpPr>
        <p:spPr>
          <a:xfrm>
            <a:off x="4669975" y="2576950"/>
            <a:ext cx="2209800" cy="11430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600" dirty="0" smtClean="0"/>
              <a:t>JA-JP</a:t>
            </a:r>
          </a:p>
          <a:p>
            <a:pPr algn="ctr"/>
            <a:r>
              <a:rPr lang="en-US" dirty="0" smtClean="0"/>
              <a:t>HWID: 1, 2</a:t>
            </a:r>
            <a:endParaRPr lang="en-US" dirty="0"/>
          </a:p>
        </p:txBody>
      </p:sp>
      <p:cxnSp>
        <p:nvCxnSpPr>
          <p:cNvPr id="17" name="Elbow Connector 16"/>
          <p:cNvCxnSpPr>
            <a:stCxn id="14" idx="3"/>
            <a:endCxn id="15" idx="3"/>
          </p:cNvCxnSpPr>
          <p:nvPr/>
        </p:nvCxnSpPr>
        <p:spPr>
          <a:xfrm flipH="1">
            <a:off x="3374575" y="1738750"/>
            <a:ext cx="457200" cy="1409700"/>
          </a:xfrm>
          <a:prstGeom prst="bentConnector3">
            <a:avLst>
              <a:gd name="adj1" fmla="val -55217"/>
            </a:avLst>
          </a:prstGeom>
          <a:ln>
            <a:solidFill>
              <a:schemeClr val="accent1">
                <a:lumMod val="75000"/>
              </a:schemeClr>
            </a:solidFill>
            <a:tailEnd type="arrow"/>
          </a:ln>
          <a:effectLst/>
        </p:spPr>
        <p:style>
          <a:lnRef idx="3">
            <a:schemeClr val="accent1"/>
          </a:lnRef>
          <a:fillRef idx="0">
            <a:schemeClr val="accent1"/>
          </a:fillRef>
          <a:effectRef idx="2">
            <a:schemeClr val="accent1"/>
          </a:effectRef>
          <a:fontRef idx="minor">
            <a:schemeClr val="tx1"/>
          </a:fontRef>
        </p:style>
      </p:cxnSp>
      <p:sp>
        <p:nvSpPr>
          <p:cNvPr id="18" name="Rounded Rectangle 17"/>
          <p:cNvSpPr/>
          <p:nvPr/>
        </p:nvSpPr>
        <p:spPr>
          <a:xfrm>
            <a:off x="2717350" y="38723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dirty="0" smtClean="0"/>
              <a:t>Preview</a:t>
            </a:r>
          </a:p>
          <a:p>
            <a:pPr lvl="0" algn="ctr"/>
            <a:r>
              <a:rPr lang="en-US" dirty="0">
                <a:solidFill>
                  <a:prstClr val="white"/>
                </a:solidFill>
              </a:rPr>
              <a:t>HWID: 1, </a:t>
            </a:r>
            <a:r>
              <a:rPr lang="en-US" dirty="0" smtClean="0">
                <a:solidFill>
                  <a:prstClr val="white"/>
                </a:solidFill>
              </a:rPr>
              <a:t>2</a:t>
            </a:r>
            <a:endParaRPr lang="en-US" sz="3600" dirty="0"/>
          </a:p>
        </p:txBody>
      </p:sp>
      <p:sp>
        <p:nvSpPr>
          <p:cNvPr id="19" name="Rounded Rectangle 18"/>
          <p:cNvSpPr/>
          <p:nvPr/>
        </p:nvSpPr>
        <p:spPr>
          <a:xfrm>
            <a:off x="2717350" y="50915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3600" dirty="0" smtClean="0"/>
              <a:t>Release</a:t>
            </a:r>
          </a:p>
          <a:p>
            <a:pPr lvl="0" algn="ctr"/>
            <a:r>
              <a:rPr lang="en-US" dirty="0" smtClean="0">
                <a:solidFill>
                  <a:prstClr val="white"/>
                </a:solidFill>
              </a:rPr>
              <a:t>HWID</a:t>
            </a:r>
            <a:r>
              <a:rPr lang="en-US" dirty="0">
                <a:solidFill>
                  <a:prstClr val="white"/>
                </a:solidFill>
              </a:rPr>
              <a:t>: 1, </a:t>
            </a:r>
            <a:r>
              <a:rPr lang="en-US" dirty="0" smtClean="0">
                <a:solidFill>
                  <a:prstClr val="white"/>
                </a:solidFill>
              </a:rPr>
              <a:t>2</a:t>
            </a:r>
            <a:endParaRPr lang="en-US" sz="3600" dirty="0"/>
          </a:p>
        </p:txBody>
      </p:sp>
      <p:sp>
        <p:nvSpPr>
          <p:cNvPr id="20" name="Rounded Rectangle 19"/>
          <p:cNvSpPr/>
          <p:nvPr/>
        </p:nvSpPr>
        <p:spPr>
          <a:xfrm>
            <a:off x="6222550" y="50915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3600" dirty="0" smtClean="0"/>
              <a:t>Release</a:t>
            </a:r>
            <a:endParaRPr lang="en-US" sz="3600" dirty="0">
              <a:solidFill>
                <a:prstClr val="white"/>
              </a:solidFill>
            </a:endParaRPr>
          </a:p>
          <a:p>
            <a:pPr lvl="0" algn="ctr"/>
            <a:r>
              <a:rPr lang="en-US" dirty="0">
                <a:solidFill>
                  <a:prstClr val="white"/>
                </a:solidFill>
              </a:rPr>
              <a:t>HWID: 1, </a:t>
            </a:r>
            <a:r>
              <a:rPr lang="en-US" dirty="0" smtClean="0">
                <a:solidFill>
                  <a:prstClr val="white"/>
                </a:solidFill>
              </a:rPr>
              <a:t>2</a:t>
            </a:r>
            <a:endParaRPr lang="en-US" sz="3600" dirty="0">
              <a:solidFill>
                <a:prstClr val="white"/>
              </a:solidFill>
            </a:endParaRPr>
          </a:p>
        </p:txBody>
      </p:sp>
      <p:sp>
        <p:nvSpPr>
          <p:cNvPr id="21" name="Rounded Rectangle 20"/>
          <p:cNvSpPr/>
          <p:nvPr/>
        </p:nvSpPr>
        <p:spPr>
          <a:xfrm>
            <a:off x="6222550" y="38723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3600" dirty="0" smtClean="0"/>
              <a:t>Preview</a:t>
            </a:r>
            <a:endParaRPr lang="en-US" sz="3600" dirty="0">
              <a:solidFill>
                <a:prstClr val="white"/>
              </a:solidFill>
            </a:endParaRPr>
          </a:p>
          <a:p>
            <a:pPr lvl="0" algn="ctr"/>
            <a:r>
              <a:rPr lang="en-US" dirty="0">
                <a:solidFill>
                  <a:prstClr val="white"/>
                </a:solidFill>
              </a:rPr>
              <a:t>HWID: 1, </a:t>
            </a:r>
            <a:r>
              <a:rPr lang="en-US" dirty="0" smtClean="0">
                <a:solidFill>
                  <a:prstClr val="white"/>
                </a:solidFill>
              </a:rPr>
              <a:t>2</a:t>
            </a:r>
            <a:endParaRPr lang="en-US" sz="3600" dirty="0">
              <a:solidFill>
                <a:prstClr val="white"/>
              </a:solidFill>
            </a:endParaRPr>
          </a:p>
        </p:txBody>
      </p:sp>
      <p:cxnSp>
        <p:nvCxnSpPr>
          <p:cNvPr id="22" name="Elbow Connector 21"/>
          <p:cNvCxnSpPr>
            <a:stCxn id="15" idx="2"/>
            <a:endCxn id="19" idx="1"/>
          </p:cNvCxnSpPr>
          <p:nvPr/>
        </p:nvCxnSpPr>
        <p:spPr>
          <a:xfrm rot="16200000" flipH="1">
            <a:off x="1541012" y="4448612"/>
            <a:ext cx="19050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23" name="Elbow Connector 22"/>
          <p:cNvCxnSpPr>
            <a:stCxn id="16" idx="2"/>
            <a:endCxn id="21" idx="1"/>
          </p:cNvCxnSpPr>
          <p:nvPr/>
        </p:nvCxnSpPr>
        <p:spPr>
          <a:xfrm rot="16200000" flipH="1">
            <a:off x="5655812" y="3839012"/>
            <a:ext cx="6858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24" name="Elbow Connector 23"/>
          <p:cNvCxnSpPr>
            <a:stCxn id="16" idx="2"/>
            <a:endCxn id="20" idx="1"/>
          </p:cNvCxnSpPr>
          <p:nvPr/>
        </p:nvCxnSpPr>
        <p:spPr>
          <a:xfrm rot="16200000" flipH="1">
            <a:off x="5046212" y="4448612"/>
            <a:ext cx="19050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 xmlns:p14="http://schemas.microsoft.com/office/powerpoint/2010/main" val="2043762994"/>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Experience Business Rules</a:t>
            </a:r>
            <a:endParaRPr lang="en-US" dirty="0"/>
          </a:p>
        </p:txBody>
      </p:sp>
      <p:sp>
        <p:nvSpPr>
          <p:cNvPr id="5" name="Content Placeholder 4"/>
          <p:cNvSpPr>
            <a:spLocks noGrp="1"/>
          </p:cNvSpPr>
          <p:nvPr>
            <p:ph idx="1"/>
          </p:nvPr>
        </p:nvSpPr>
        <p:spPr>
          <a:xfrm>
            <a:off x="381000" y="1412875"/>
            <a:ext cx="8382000" cy="4770537"/>
          </a:xfrm>
        </p:spPr>
        <p:txBody>
          <a:bodyPr/>
          <a:lstStyle/>
          <a:p>
            <a:r>
              <a:rPr lang="en-US" sz="3600" dirty="0"/>
              <a:t>Experiences contain </a:t>
            </a:r>
            <a:r>
              <a:rPr lang="en-US" sz="3600" dirty="0" smtClean="0"/>
              <a:t>packages</a:t>
            </a:r>
          </a:p>
          <a:p>
            <a:pPr lvl="1"/>
            <a:r>
              <a:rPr lang="en-US" dirty="0" smtClean="0"/>
              <a:t>Different locales</a:t>
            </a:r>
          </a:p>
          <a:p>
            <a:pPr lvl="1"/>
            <a:r>
              <a:rPr lang="en-US" dirty="0" smtClean="0"/>
              <a:t>Preview or Release state</a:t>
            </a:r>
            <a:endParaRPr lang="en-US" dirty="0"/>
          </a:p>
          <a:p>
            <a:r>
              <a:rPr lang="en-US" sz="3600" dirty="0" smtClean="0"/>
              <a:t>Packages </a:t>
            </a:r>
            <a:r>
              <a:rPr lang="en-US" sz="3600" dirty="0"/>
              <a:t>within an Experience have the same set of HWIDs and </a:t>
            </a:r>
            <a:r>
              <a:rPr lang="en-US" sz="3600" dirty="0" err="1"/>
              <a:t>ModelIDs</a:t>
            </a:r>
            <a:endParaRPr lang="en-US" sz="3600" dirty="0"/>
          </a:p>
          <a:p>
            <a:r>
              <a:rPr lang="en-US" sz="3600" dirty="0" smtClean="0"/>
              <a:t>Packages </a:t>
            </a:r>
            <a:r>
              <a:rPr lang="en-US" sz="3600" dirty="0"/>
              <a:t>within an Experience apply to the same device category</a:t>
            </a:r>
          </a:p>
          <a:p>
            <a:r>
              <a:rPr lang="en-US" sz="3600" dirty="0"/>
              <a:t>Experience names must be unique within your </a:t>
            </a:r>
            <a:r>
              <a:rPr lang="en-US" sz="3600" dirty="0" smtClean="0"/>
              <a:t>company</a:t>
            </a:r>
            <a:endParaRPr lang="en-US" sz="3600" dirty="0"/>
          </a:p>
        </p:txBody>
      </p:sp>
    </p:spTree>
    <p:extLst>
      <p:ext uri="{BB962C8B-B14F-4D97-AF65-F5344CB8AC3E}">
        <p14:creationId xmlns="" xmlns:p14="http://schemas.microsoft.com/office/powerpoint/2010/main" val="177522323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Package Business Rules</a:t>
            </a:r>
            <a:endParaRPr lang="en-US" dirty="0"/>
          </a:p>
        </p:txBody>
      </p:sp>
      <p:sp>
        <p:nvSpPr>
          <p:cNvPr id="5" name="Content Placeholder 4"/>
          <p:cNvSpPr>
            <a:spLocks noGrp="1"/>
          </p:cNvSpPr>
          <p:nvPr>
            <p:ph idx="1"/>
          </p:nvPr>
        </p:nvSpPr>
        <p:spPr>
          <a:xfrm>
            <a:off x="381000" y="1412875"/>
            <a:ext cx="8382000" cy="3871829"/>
          </a:xfrm>
        </p:spPr>
        <p:txBody>
          <a:bodyPr/>
          <a:lstStyle/>
          <a:p>
            <a:r>
              <a:rPr lang="en-US" dirty="0"/>
              <a:t>Package friendly names must be unique within </a:t>
            </a:r>
            <a:r>
              <a:rPr lang="en-US" dirty="0" smtClean="0"/>
              <a:t>an experience</a:t>
            </a:r>
            <a:endParaRPr lang="en-US" dirty="0"/>
          </a:p>
          <a:p>
            <a:r>
              <a:rPr lang="en-US" dirty="0"/>
              <a:t>Packages must adhere to a single locale</a:t>
            </a:r>
          </a:p>
          <a:p>
            <a:pPr lvl="1"/>
            <a:r>
              <a:rPr lang="en-US" dirty="0"/>
              <a:t>Locales must comply with RFC 4646</a:t>
            </a:r>
          </a:p>
          <a:p>
            <a:r>
              <a:rPr lang="en-US" dirty="0"/>
              <a:t>Package file names must be </a:t>
            </a:r>
            <a:r>
              <a:rPr lang="en-US" dirty="0" smtClean="0"/>
              <a:t>GUIDs</a:t>
            </a:r>
            <a:endParaRPr lang="en-US" dirty="0"/>
          </a:p>
          <a:p>
            <a:r>
              <a:rPr lang="en-US" dirty="0"/>
              <a:t>VIDs in HWIDs must be owned by your company according to the Standards Initiation Group (SIG) of the bus enumerator</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Summary</a:t>
            </a:r>
            <a:endParaRPr lang="en-US" sz="4800" dirty="0"/>
          </a:p>
        </p:txBody>
      </p:sp>
      <p:sp>
        <p:nvSpPr>
          <p:cNvPr id="3" name="Text Placeholder 2"/>
          <p:cNvSpPr>
            <a:spLocks noGrp="1"/>
          </p:cNvSpPr>
          <p:nvPr>
            <p:ph type="body" sz="quarter" idx="10"/>
          </p:nvPr>
        </p:nvSpPr>
        <p:spPr>
          <a:xfrm>
            <a:off x="381000" y="1411552"/>
            <a:ext cx="8382000" cy="3841052"/>
          </a:xfrm>
        </p:spPr>
        <p:txBody>
          <a:bodyPr/>
          <a:lstStyle/>
          <a:p>
            <a:r>
              <a:rPr lang="en-US" dirty="0" smtClean="0"/>
              <a:t>Device metadata is a small investment with large gains</a:t>
            </a:r>
            <a:endParaRPr lang="en-US" dirty="0"/>
          </a:p>
          <a:p>
            <a:r>
              <a:rPr lang="en-US" dirty="0" smtClean="0"/>
              <a:t>Submitting device metadata on Winqual is easy</a:t>
            </a:r>
            <a:endParaRPr lang="en-US" dirty="0"/>
          </a:p>
          <a:p>
            <a:r>
              <a:rPr lang="en-US" dirty="0" smtClean="0"/>
              <a:t>Experiences organize metadata and enforce business rules</a:t>
            </a:r>
            <a:endParaRPr lang="en-US" dirty="0"/>
          </a:p>
          <a:p>
            <a:r>
              <a:rPr lang="en-US" dirty="0" smtClean="0"/>
              <a:t>Winqual manages the device ecosystem to ensure devices work well</a:t>
            </a:r>
            <a:endParaRPr lang="en-US" dirty="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Call To Action</a:t>
            </a:r>
            <a:endParaRPr lang="en-US" sz="4800" dirty="0"/>
          </a:p>
        </p:txBody>
      </p:sp>
      <p:sp>
        <p:nvSpPr>
          <p:cNvPr id="3" name="Text Placeholder 2"/>
          <p:cNvSpPr>
            <a:spLocks noGrp="1"/>
          </p:cNvSpPr>
          <p:nvPr>
            <p:ph type="body" sz="quarter" idx="10"/>
          </p:nvPr>
        </p:nvSpPr>
        <p:spPr>
          <a:xfrm>
            <a:off x="381000" y="1411552"/>
            <a:ext cx="8382000" cy="2068259"/>
          </a:xfrm>
        </p:spPr>
        <p:txBody>
          <a:bodyPr/>
          <a:lstStyle/>
          <a:p>
            <a:r>
              <a:rPr lang="en-US" dirty="0" smtClean="0"/>
              <a:t>Obtain Windows 7 logos for your device</a:t>
            </a:r>
          </a:p>
          <a:p>
            <a:r>
              <a:rPr lang="en-US" dirty="0"/>
              <a:t>Review the device metadata business rules</a:t>
            </a:r>
          </a:p>
          <a:p>
            <a:r>
              <a:rPr lang="en-US" dirty="0" smtClean="0"/>
              <a:t>Create device metadata for your device</a:t>
            </a:r>
          </a:p>
          <a:p>
            <a:r>
              <a:rPr lang="en-US" dirty="0" smtClean="0"/>
              <a:t>Submit device metadata on Winqual</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Additional Resources</a:t>
            </a:r>
            <a:endParaRPr lang="en-US" sz="4800" dirty="0"/>
          </a:p>
        </p:txBody>
      </p:sp>
      <p:sp>
        <p:nvSpPr>
          <p:cNvPr id="3" name="Text Placeholder 2"/>
          <p:cNvSpPr>
            <a:spLocks noGrp="1"/>
          </p:cNvSpPr>
          <p:nvPr>
            <p:ph type="body" sz="quarter" idx="10"/>
          </p:nvPr>
        </p:nvSpPr>
        <p:spPr>
          <a:xfrm>
            <a:off x="381000" y="1411552"/>
            <a:ext cx="8382000" cy="4370427"/>
          </a:xfrm>
        </p:spPr>
        <p:txBody>
          <a:bodyPr/>
          <a:lstStyle/>
          <a:p>
            <a:r>
              <a:rPr lang="en-US" dirty="0"/>
              <a:t>Creating device metadata</a:t>
            </a:r>
          </a:p>
          <a:p>
            <a:pPr lvl="1"/>
            <a:r>
              <a:rPr lang="en-US" u="sng" dirty="0">
                <a:hlinkClick r:id="rId3"/>
              </a:rPr>
              <a:t>WHDC - Metadata Development Kit</a:t>
            </a:r>
            <a:endParaRPr lang="en-US" u="sng" dirty="0"/>
          </a:p>
          <a:p>
            <a:pPr lvl="1"/>
            <a:r>
              <a:rPr lang="en-US" dirty="0">
                <a:hlinkClick r:id="rId4"/>
              </a:rPr>
              <a:t>Device Experience Webcasts</a:t>
            </a:r>
          </a:p>
          <a:p>
            <a:r>
              <a:rPr lang="en-US" dirty="0" smtClean="0">
                <a:hlinkClick r:id="rId5"/>
              </a:rPr>
              <a:t>Winqual Homepage</a:t>
            </a:r>
            <a:endParaRPr lang="en-US" dirty="0" smtClean="0"/>
          </a:p>
          <a:p>
            <a:pPr lvl="1"/>
            <a:r>
              <a:rPr lang="en-US" dirty="0" smtClean="0"/>
              <a:t>Sign up for an account</a:t>
            </a:r>
          </a:p>
          <a:p>
            <a:pPr lvl="1"/>
            <a:r>
              <a:rPr lang="en-US" dirty="0" smtClean="0"/>
              <a:t>Windows Logo Program</a:t>
            </a:r>
            <a:endParaRPr lang="en-US" dirty="0"/>
          </a:p>
          <a:p>
            <a:r>
              <a:rPr lang="en-US" dirty="0" smtClean="0">
                <a:hlinkClick r:id="rId6"/>
              </a:rPr>
              <a:t>Device Metadata Homepage</a:t>
            </a:r>
            <a:endParaRPr lang="en-US" dirty="0" smtClean="0"/>
          </a:p>
          <a:p>
            <a:pPr lvl="1"/>
            <a:r>
              <a:rPr lang="en-US" dirty="0" smtClean="0"/>
              <a:t>Help documents and information</a:t>
            </a:r>
          </a:p>
          <a:p>
            <a:pPr lvl="1"/>
            <a:r>
              <a:rPr lang="en-US" dirty="0" smtClean="0"/>
              <a:t>Submit and manage Experiences</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Feedback</a:t>
            </a:r>
            <a:endParaRPr lang="en-US" sz="4800" dirty="0"/>
          </a:p>
        </p:txBody>
      </p:sp>
      <p:sp>
        <p:nvSpPr>
          <p:cNvPr id="3" name="Text Placeholder 2"/>
          <p:cNvSpPr>
            <a:spLocks noGrp="1"/>
          </p:cNvSpPr>
          <p:nvPr>
            <p:ph type="body" sz="quarter" idx="10"/>
          </p:nvPr>
        </p:nvSpPr>
        <p:spPr>
          <a:xfrm>
            <a:off x="381000" y="1411552"/>
            <a:ext cx="8382000" cy="1428083"/>
          </a:xfrm>
        </p:spPr>
        <p:txBody>
          <a:bodyPr/>
          <a:lstStyle/>
          <a:p>
            <a:r>
              <a:rPr lang="en-US" dirty="0" smtClean="0"/>
              <a:t>Winqual and device metadata questions can be directed to: </a:t>
            </a:r>
            <a:r>
              <a:rPr lang="en-US" dirty="0" smtClean="0">
                <a:hlinkClick r:id="rId3"/>
              </a:rPr>
              <a:t>winqual@microsoft.com</a:t>
            </a:r>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Microsoft logo and tagline"/>
          <p:cNvPicPr>
            <a:picLocks noChangeAspect="1" noChangeArrowheads="1"/>
          </p:cNvPicPr>
          <p:nvPr/>
        </p:nvPicPr>
        <p:blipFill>
          <a:blip r:embed="rId3" cstate="print"/>
          <a:srcRect/>
          <a:stretch>
            <a:fillRect/>
          </a:stretch>
        </p:blipFill>
        <p:spPr bwMode="black">
          <a:xfrm>
            <a:off x="1602052" y="2362200"/>
            <a:ext cx="5939896" cy="1283229"/>
          </a:xfrm>
          <a:prstGeom prst="rect">
            <a:avLst/>
          </a:prstGeom>
          <a:noFill/>
        </p:spPr>
      </p:pic>
      <p:sp>
        <p:nvSpPr>
          <p:cNvPr id="5" name="Text Box 3"/>
          <p:cNvSpPr txBox="1">
            <a:spLocks noChangeArrowheads="1"/>
          </p:cNvSpPr>
          <p:nvPr/>
        </p:nvSpPr>
        <p:spPr bwMode="blackWhite">
          <a:xfrm>
            <a:off x="381000" y="5922805"/>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solidFill>
                  <a:schemeClr val="bg1"/>
                </a:solidFill>
                <a:latin typeface="Trebuchet MS" pitchFamily="34" charset="0"/>
                <a:cs typeface="Arial" charset="0"/>
              </a:rPr>
              <a:t>© </a:t>
            </a:r>
            <a:r>
              <a:rPr lang="en-US" sz="700" dirty="0" smtClean="0">
                <a:solidFill>
                  <a:schemeClr val="bg1"/>
                </a:solidFill>
                <a:latin typeface="Trebuchet MS" pitchFamily="34" charset="0"/>
                <a:cs typeface="Arial" charset="0"/>
              </a:rPr>
              <a:t>2009 Microsoft </a:t>
            </a:r>
            <a:r>
              <a:rPr lang="en-US" sz="700" dirty="0">
                <a:solidFill>
                  <a:schemeClr val="bg1"/>
                </a:solidFill>
                <a:latin typeface="Trebuchet MS"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solidFill>
                  <a:schemeClr val="bg1"/>
                </a:solidFill>
                <a:latin typeface="Trebuchet MS"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solidFill>
                  <a:schemeClr val="bg1"/>
                </a:solidFill>
                <a:latin typeface="Trebuchet MS" pitchFamily="34" charset="0"/>
                <a:cs typeface="Arial" charset="0"/>
              </a:rPr>
            </a:br>
            <a:r>
              <a:rPr lang="en-US" sz="700" dirty="0">
                <a:solidFill>
                  <a:schemeClr val="bg1"/>
                </a:solidFill>
                <a:latin typeface="Trebuchet MS" pitchFamily="34" charset="0"/>
                <a:cs typeface="Arial" charset="0"/>
              </a:rPr>
              <a:t>MICROSOFT MAKES NO WARRANTIES, EXPRESS, IMPLIED OR STATUTORY, AS TO THE INFORMATION IN THIS PRESENTATION.</a:t>
            </a:r>
          </a:p>
        </p:txBody>
      </p:sp>
      <p:sp>
        <p:nvSpPr>
          <p:cNvPr id="6" name="Title 5"/>
          <p:cNvSpPr>
            <a:spLocks noGrp="1"/>
          </p:cNvSpPr>
          <p:nvPr>
            <p:ph type="ctrTitle"/>
          </p:nvPr>
        </p:nvSpPr>
        <p:spPr/>
        <p:txBody>
          <a:bodyPr/>
          <a:lstStyle/>
          <a:p>
            <a:endPara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endParaRPr>
          </a:p>
          <a:p>
            <a:endParaRPr lang="en-US" dirty="0"/>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0"/>
          </p:nvPr>
        </p:nvSpPr>
        <p:spPr/>
        <p:txBody>
          <a:bodyPr/>
          <a:lstStyle/>
          <a:p>
            <a:r>
              <a:rPr sz="9600" dirty="0" smtClean="0"/>
              <a:t>Appendix</a:t>
            </a:r>
            <a:endParaRPr lang="en-US" sz="9600" dirty="0"/>
          </a:p>
        </p:txBody>
      </p:sp>
    </p:spTree>
    <p:extLst>
      <p:ext uri="{BB962C8B-B14F-4D97-AF65-F5344CB8AC3E}">
        <p14:creationId xmlns="" xmlns:p14="http://schemas.microsoft.com/office/powerpoint/2010/main" val="118292347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664797"/>
          </a:xfrm>
        </p:spPr>
        <p:txBody>
          <a:bodyPr/>
          <a:lstStyle/>
          <a:p>
            <a:r>
              <a:rPr sz="4800" dirty="0" smtClean="0"/>
              <a:t>Overview</a:t>
            </a:r>
            <a:endParaRPr lang="en-US" sz="4800" dirty="0"/>
          </a:p>
        </p:txBody>
      </p:sp>
      <p:sp>
        <p:nvSpPr>
          <p:cNvPr id="3" name="Text Placeholder 2"/>
          <p:cNvSpPr>
            <a:spLocks noGrp="1"/>
          </p:cNvSpPr>
          <p:nvPr>
            <p:ph type="body" sz="quarter" idx="10"/>
          </p:nvPr>
        </p:nvSpPr>
        <p:spPr>
          <a:xfrm>
            <a:off x="381000" y="1411552"/>
            <a:ext cx="8382000" cy="3557897"/>
          </a:xfrm>
        </p:spPr>
        <p:txBody>
          <a:bodyPr/>
          <a:lstStyle/>
          <a:p>
            <a:r>
              <a:rPr lang="en-US" dirty="0" smtClean="0"/>
              <a:t>Prerequisites</a:t>
            </a:r>
          </a:p>
          <a:p>
            <a:r>
              <a:rPr lang="en-US" dirty="0" smtClean="0"/>
              <a:t>Device metadata submission demo</a:t>
            </a:r>
          </a:p>
          <a:p>
            <a:r>
              <a:rPr lang="en-US" dirty="0" smtClean="0"/>
              <a:t>Winqual device experience overview</a:t>
            </a:r>
          </a:p>
          <a:p>
            <a:r>
              <a:rPr lang="en-US" dirty="0" smtClean="0"/>
              <a:t>Business rule deep dive</a:t>
            </a:r>
          </a:p>
          <a:p>
            <a:pPr lvl="1"/>
            <a:r>
              <a:rPr lang="en-US" dirty="0" smtClean="0"/>
              <a:t>Device metadata and Windows Logo Program</a:t>
            </a:r>
          </a:p>
          <a:p>
            <a:pPr lvl="1"/>
            <a:r>
              <a:rPr lang="en-US" dirty="0" smtClean="0"/>
              <a:t>Experiences and packages</a:t>
            </a:r>
          </a:p>
          <a:p>
            <a:endParaRPr lang="en-US" dirty="0"/>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a:xfrm>
            <a:off x="533400" y="1905000"/>
            <a:ext cx="1447800" cy="2590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20" name="Rounded Rectangle 19"/>
          <p:cNvSpPr/>
          <p:nvPr/>
        </p:nvSpPr>
        <p:spPr>
          <a:xfrm>
            <a:off x="4800600" y="1905000"/>
            <a:ext cx="3733800" cy="2590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3" name="Title 2"/>
          <p:cNvSpPr>
            <a:spLocks noGrp="1"/>
          </p:cNvSpPr>
          <p:nvPr>
            <p:ph type="title"/>
          </p:nvPr>
        </p:nvSpPr>
        <p:spPr>
          <a:xfrm>
            <a:off x="457200" y="457200"/>
            <a:ext cx="8229600" cy="664797"/>
          </a:xfrm>
        </p:spPr>
        <p:txBody>
          <a:bodyPr/>
          <a:lstStyle/>
          <a:p>
            <a:r>
              <a:rPr lang="en-US" dirty="0" smtClean="0"/>
              <a:t>Device Metadata End-to-End</a:t>
            </a:r>
            <a:endParaRPr lang="en-US" dirty="0"/>
          </a:p>
        </p:txBody>
      </p:sp>
      <p:sp>
        <p:nvSpPr>
          <p:cNvPr id="10" name="Right Arrow 9"/>
          <p:cNvSpPr/>
          <p:nvPr/>
        </p:nvSpPr>
        <p:spPr>
          <a:xfrm>
            <a:off x="2057400" y="36576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3_3.jpg"/>
          <p:cNvPicPr>
            <a:picLocks noChangeAspect="1"/>
          </p:cNvPicPr>
          <p:nvPr/>
        </p:nvPicPr>
        <p:blipFill>
          <a:blip r:embed="rId3" cstate="print"/>
          <a:srcRect b="6349"/>
          <a:stretch>
            <a:fillRect/>
          </a:stretch>
        </p:blipFill>
        <p:spPr>
          <a:xfrm>
            <a:off x="4876801" y="3143250"/>
            <a:ext cx="1371600" cy="1123950"/>
          </a:xfrm>
          <a:prstGeom prst="rect">
            <a:avLst/>
          </a:prstGeom>
        </p:spPr>
      </p:pic>
      <p:sp>
        <p:nvSpPr>
          <p:cNvPr id="12" name="Right Arrow 11"/>
          <p:cNvSpPr/>
          <p:nvPr/>
        </p:nvSpPr>
        <p:spPr>
          <a:xfrm>
            <a:off x="4267200" y="3657600"/>
            <a:ext cx="457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descr="3_4.jpg"/>
          <p:cNvPicPr>
            <a:picLocks noChangeAspect="1"/>
          </p:cNvPicPr>
          <p:nvPr/>
        </p:nvPicPr>
        <p:blipFill>
          <a:blip r:embed="rId4" cstate="print"/>
          <a:stretch>
            <a:fillRect/>
          </a:stretch>
        </p:blipFill>
        <p:spPr>
          <a:xfrm>
            <a:off x="7162800" y="3048000"/>
            <a:ext cx="1295400" cy="1109186"/>
          </a:xfrm>
          <a:prstGeom prst="rect">
            <a:avLst/>
          </a:prstGeom>
        </p:spPr>
      </p:pic>
      <p:sp>
        <p:nvSpPr>
          <p:cNvPr id="15" name="Left-Right Arrow 14"/>
          <p:cNvSpPr/>
          <p:nvPr/>
        </p:nvSpPr>
        <p:spPr>
          <a:xfrm>
            <a:off x="6324600" y="3657600"/>
            <a:ext cx="685800" cy="228600"/>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C:\Program Files (x86)\Microsoft Office\MEDIA\CAGCAT10\j0292020.wmf"/>
          <p:cNvPicPr>
            <a:picLocks noChangeAspect="1" noChangeArrowheads="1"/>
          </p:cNvPicPr>
          <p:nvPr/>
        </p:nvPicPr>
        <p:blipFill>
          <a:blip r:embed="rId5" cstate="print"/>
          <a:srcRect/>
          <a:stretch>
            <a:fillRect/>
          </a:stretch>
        </p:blipFill>
        <p:spPr bwMode="auto">
          <a:xfrm>
            <a:off x="609600" y="3048000"/>
            <a:ext cx="1291382" cy="1225550"/>
          </a:xfrm>
          <a:prstGeom prst="rect">
            <a:avLst/>
          </a:prstGeom>
          <a:noFill/>
        </p:spPr>
      </p:pic>
      <p:sp>
        <p:nvSpPr>
          <p:cNvPr id="16" name="TextBox 15"/>
          <p:cNvSpPr txBox="1"/>
          <p:nvPr/>
        </p:nvSpPr>
        <p:spPr>
          <a:xfrm>
            <a:off x="533400" y="1905000"/>
            <a:ext cx="1447800" cy="1015663"/>
          </a:xfrm>
          <a:prstGeom prst="rect">
            <a:avLst/>
          </a:prstGeom>
          <a:noFill/>
        </p:spPr>
        <p:txBody>
          <a:bodyPr wrap="square" rtlCol="0">
            <a:spAutoFit/>
          </a:bodyPr>
          <a:lstStyle/>
          <a:p>
            <a:pPr algn="ctr"/>
            <a:r>
              <a:rPr lang="en-US" sz="2000" dirty="0" smtClean="0">
                <a:solidFill>
                  <a:schemeClr val="bg1"/>
                </a:solidFill>
              </a:rPr>
              <a:t>Author</a:t>
            </a:r>
          </a:p>
          <a:p>
            <a:pPr algn="ctr"/>
            <a:r>
              <a:rPr lang="en-US" sz="2000" dirty="0" smtClean="0">
                <a:solidFill>
                  <a:schemeClr val="bg1"/>
                </a:solidFill>
              </a:rPr>
              <a:t>Metadata Packages</a:t>
            </a:r>
            <a:endParaRPr lang="en-US" sz="2000" dirty="0">
              <a:solidFill>
                <a:schemeClr val="bg1"/>
              </a:solidFill>
            </a:endParaRPr>
          </a:p>
        </p:txBody>
      </p:sp>
      <p:grpSp>
        <p:nvGrpSpPr>
          <p:cNvPr id="17" name="Group 16"/>
          <p:cNvGrpSpPr/>
          <p:nvPr/>
        </p:nvGrpSpPr>
        <p:grpSpPr>
          <a:xfrm>
            <a:off x="2590800" y="1905000"/>
            <a:ext cx="1600200" cy="4114800"/>
            <a:chOff x="2590800" y="1905000"/>
            <a:chExt cx="1600200" cy="4114800"/>
          </a:xfrm>
        </p:grpSpPr>
        <p:sp>
          <p:nvSpPr>
            <p:cNvPr id="21" name="Rounded Rectangle 20"/>
            <p:cNvSpPr/>
            <p:nvPr/>
          </p:nvSpPr>
          <p:spPr>
            <a:xfrm>
              <a:off x="2590800" y="1905000"/>
              <a:ext cx="1600200" cy="4114800"/>
            </a:xfrm>
            <a:prstGeom prst="roundRect">
              <a:avLst/>
            </a:prstGeom>
            <a:ln>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pic>
          <p:nvPicPr>
            <p:cNvPr id="7" name="Picture 6" descr="3_2.JPG"/>
            <p:cNvPicPr>
              <a:picLocks noChangeAspect="1"/>
            </p:cNvPicPr>
            <p:nvPr/>
          </p:nvPicPr>
          <p:blipFill>
            <a:blip r:embed="rId6" cstate="print"/>
            <a:stretch>
              <a:fillRect/>
            </a:stretch>
          </p:blipFill>
          <p:spPr>
            <a:xfrm>
              <a:off x="2651543" y="2667000"/>
              <a:ext cx="1463257" cy="3228975"/>
            </a:xfrm>
            <a:prstGeom prst="rect">
              <a:avLst/>
            </a:prstGeom>
            <a:ln>
              <a:solidFill>
                <a:schemeClr val="accent2">
                  <a:lumMod val="60000"/>
                  <a:lumOff val="40000"/>
                </a:schemeClr>
              </a:solidFill>
            </a:ln>
          </p:spPr>
        </p:pic>
        <p:sp>
          <p:nvSpPr>
            <p:cNvPr id="18" name="TextBox 17"/>
            <p:cNvSpPr txBox="1"/>
            <p:nvPr/>
          </p:nvSpPr>
          <p:spPr>
            <a:xfrm>
              <a:off x="2590800" y="1905000"/>
              <a:ext cx="1600200" cy="646331"/>
            </a:xfrm>
            <a:prstGeom prst="rect">
              <a:avLst/>
            </a:prstGeom>
            <a:noFill/>
            <a:ln>
              <a:noFill/>
            </a:ln>
          </p:spPr>
          <p:txBody>
            <a:bodyPr wrap="square" rtlCol="0">
              <a:spAutoFit/>
            </a:bodyPr>
            <a:lstStyle/>
            <a:p>
              <a:pPr algn="ctr"/>
              <a:r>
                <a:rPr lang="en-US" dirty="0" smtClean="0">
                  <a:solidFill>
                    <a:schemeClr val="bg1"/>
                  </a:solidFill>
                </a:rPr>
                <a:t>Submit on Winqual</a:t>
              </a:r>
              <a:endParaRPr lang="en-US" dirty="0">
                <a:solidFill>
                  <a:schemeClr val="bg1"/>
                </a:solidFill>
              </a:endParaRPr>
            </a:p>
          </p:txBody>
        </p:sp>
      </p:grpSp>
      <p:sp>
        <p:nvSpPr>
          <p:cNvPr id="19" name="TextBox 18"/>
          <p:cNvSpPr txBox="1"/>
          <p:nvPr/>
        </p:nvSpPr>
        <p:spPr>
          <a:xfrm>
            <a:off x="4800600" y="1905000"/>
            <a:ext cx="3733800" cy="646331"/>
          </a:xfrm>
          <a:prstGeom prst="rect">
            <a:avLst/>
          </a:prstGeom>
          <a:noFill/>
        </p:spPr>
        <p:txBody>
          <a:bodyPr wrap="square" rtlCol="0">
            <a:spAutoFit/>
          </a:bodyPr>
          <a:lstStyle/>
          <a:p>
            <a:pPr algn="ctr"/>
            <a:r>
              <a:rPr lang="en-US" dirty="0" smtClean="0">
                <a:solidFill>
                  <a:schemeClr val="bg1"/>
                </a:solidFill>
              </a:rPr>
              <a:t>WMIS and Windows 7 Download Appropriate DM Packages</a:t>
            </a:r>
            <a:endParaRPr lang="en-US" dirty="0">
              <a:solidFill>
                <a:schemeClr val="bg1"/>
              </a:solidFill>
            </a:endParaRPr>
          </a:p>
        </p:txBody>
      </p:sp>
    </p:spTree>
    <p:extLst>
      <p:ext uri="{BB962C8B-B14F-4D97-AF65-F5344CB8AC3E}">
        <p14:creationId xmlns="" xmlns:p14="http://schemas.microsoft.com/office/powerpoint/2010/main" val="425713967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Device Metadata Processing</a:t>
            </a:r>
            <a:endParaRPr lang="en-US" dirty="0"/>
          </a:p>
        </p:txBody>
      </p:sp>
      <p:sp>
        <p:nvSpPr>
          <p:cNvPr id="2" name="Content Placeholder 1"/>
          <p:cNvSpPr>
            <a:spLocks noGrp="1"/>
          </p:cNvSpPr>
          <p:nvPr>
            <p:ph idx="1"/>
          </p:nvPr>
        </p:nvSpPr>
        <p:spPr>
          <a:xfrm>
            <a:off x="381000" y="1412874"/>
            <a:ext cx="8382000" cy="4809795"/>
          </a:xfrm>
        </p:spPr>
        <p:txBody>
          <a:bodyPr>
            <a:noAutofit/>
          </a:bodyPr>
          <a:lstStyle/>
          <a:p>
            <a:r>
              <a:rPr lang="en-US" sz="2800" dirty="0" smtClean="0"/>
              <a:t>Accept a VeriSign Class 3 certificate–signed package</a:t>
            </a:r>
          </a:p>
          <a:p>
            <a:r>
              <a:rPr lang="en-US" sz="2800" dirty="0" smtClean="0"/>
              <a:t>Virus scan the package</a:t>
            </a:r>
          </a:p>
          <a:p>
            <a:r>
              <a:rPr lang="en-US" sz="2800" dirty="0" smtClean="0"/>
              <a:t>Check for any unnecessary files</a:t>
            </a:r>
          </a:p>
          <a:p>
            <a:r>
              <a:rPr lang="en-US" sz="2800" dirty="0" smtClean="0"/>
              <a:t>Check for improper references within the package</a:t>
            </a:r>
          </a:p>
          <a:p>
            <a:r>
              <a:rPr lang="en-US" sz="2800" dirty="0" smtClean="0"/>
              <a:t>Validate all XMLs against appropriate XSDs</a:t>
            </a:r>
          </a:p>
          <a:p>
            <a:r>
              <a:rPr lang="en-US" sz="2800" dirty="0" smtClean="0"/>
              <a:t>Check for required icon sizes</a:t>
            </a:r>
          </a:p>
          <a:p>
            <a:r>
              <a:rPr lang="en-US" sz="2800" dirty="0" smtClean="0"/>
              <a:t>Check for required image sizes</a:t>
            </a:r>
          </a:p>
          <a:p>
            <a:pPr lvl="1"/>
            <a:r>
              <a:rPr lang="en-US" sz="2400" dirty="0" smtClean="0"/>
              <a:t>Device Stage only</a:t>
            </a:r>
          </a:p>
          <a:p>
            <a:r>
              <a:rPr lang="en-US" dirty="0" smtClean="0"/>
              <a:t>Validate Microsoft business rules</a:t>
            </a:r>
          </a:p>
        </p:txBody>
      </p:sp>
    </p:spTree>
    <p:extLst>
      <p:ext uri="{BB962C8B-B14F-4D97-AF65-F5344CB8AC3E}">
        <p14:creationId xmlns="" xmlns:p14="http://schemas.microsoft.com/office/powerpoint/2010/main" val="1141265558"/>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Device Metadata Status</a:t>
            </a:r>
            <a:endParaRPr lang="en-US"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460857711"/>
              </p:ext>
            </p:extLst>
          </p:nvPr>
        </p:nvGraphicFramePr>
        <p:xfrm>
          <a:off x="152400" y="1371600"/>
          <a:ext cx="8839200"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 name="Group 9"/>
          <p:cNvGrpSpPr/>
          <p:nvPr/>
        </p:nvGrpSpPr>
        <p:grpSpPr>
          <a:xfrm>
            <a:off x="152400" y="5257800"/>
            <a:ext cx="8851900" cy="914400"/>
            <a:chOff x="152400" y="4800600"/>
            <a:chExt cx="8851900" cy="914400"/>
          </a:xfrm>
        </p:grpSpPr>
        <p:grpSp>
          <p:nvGrpSpPr>
            <p:cNvPr id="5" name="Group 6"/>
            <p:cNvGrpSpPr/>
            <p:nvPr/>
          </p:nvGrpSpPr>
          <p:grpSpPr>
            <a:xfrm>
              <a:off x="1143000" y="4824349"/>
              <a:ext cx="7861300" cy="863723"/>
              <a:chOff x="977900" y="23749"/>
              <a:chExt cx="7861300" cy="863723"/>
            </a:xfrm>
          </p:grpSpPr>
          <p:sp>
            <p:nvSpPr>
              <p:cNvPr id="8" name="Round Same Side Corner Rectangle 7"/>
              <p:cNvSpPr/>
              <p:nvPr/>
            </p:nvSpPr>
            <p:spPr>
              <a:xfrm rot="5400000">
                <a:off x="4476688" y="-3475039"/>
                <a:ext cx="863723" cy="7861300"/>
              </a:xfrm>
              <a:prstGeom prst="round2SameRect">
                <a:avLst/>
              </a:prstGeom>
              <a:ln/>
            </p:spPr>
            <p:style>
              <a:lnRef idx="2">
                <a:schemeClr val="accent2"/>
              </a:lnRef>
              <a:fillRef idx="1">
                <a:schemeClr val="lt1"/>
              </a:fillRef>
              <a:effectRef idx="0">
                <a:schemeClr val="accent2"/>
              </a:effectRef>
              <a:fontRef idx="minor">
                <a:schemeClr val="dk1"/>
              </a:fontRef>
            </p:style>
          </p:sp>
          <p:sp>
            <p:nvSpPr>
              <p:cNvPr id="9" name="Round Same Side Corner Rectangle 4"/>
              <p:cNvSpPr/>
              <p:nvPr/>
            </p:nvSpPr>
            <p:spPr>
              <a:xfrm>
                <a:off x="977901" y="44326"/>
                <a:ext cx="7816973" cy="8193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84912"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1600" kern="1200" dirty="0" smtClean="0"/>
                  <a:t>Package failed at least one step of validation!</a:t>
                </a:r>
                <a:endParaRPr lang="en-US" sz="1600" kern="1200" dirty="0"/>
              </a:p>
              <a:p>
                <a:pPr marL="228600" lvl="1" indent="-228600" algn="l" defTabSz="1155700">
                  <a:lnSpc>
                    <a:spcPct val="90000"/>
                  </a:lnSpc>
                  <a:spcBef>
                    <a:spcPct val="0"/>
                  </a:spcBef>
                  <a:spcAft>
                    <a:spcPct val="15000"/>
                  </a:spcAft>
                  <a:buChar char="••"/>
                </a:pPr>
                <a:r>
                  <a:rPr lang="en-US" sz="1600" kern="1200" dirty="0" smtClean="0"/>
                  <a:t>Expand details using the ‘+’</a:t>
                </a:r>
              </a:p>
            </p:txBody>
          </p:sp>
        </p:grpSp>
        <p:sp>
          <p:nvSpPr>
            <p:cNvPr id="6" name="Rectangle 5"/>
            <p:cNvSpPr/>
            <p:nvPr/>
          </p:nvSpPr>
          <p:spPr>
            <a:xfrm>
              <a:off x="152400" y="4800600"/>
              <a:ext cx="990600" cy="914400"/>
            </a:xfrm>
            <a:prstGeom prst="rect">
              <a:avLst/>
            </a:prstGeom>
            <a:ln/>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2000" b="1" dirty="0" smtClean="0"/>
                <a:t>Error!</a:t>
              </a:r>
              <a:endParaRPr lang="en-US" sz="2000" b="1" dirty="0"/>
            </a:p>
          </p:txBody>
        </p:sp>
      </p:grpSp>
    </p:spTree>
    <p:extLst>
      <p:ext uri="{BB962C8B-B14F-4D97-AF65-F5344CB8AC3E}">
        <p14:creationId xmlns="" xmlns:p14="http://schemas.microsoft.com/office/powerpoint/2010/main" val="476142036"/>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Inbox vs. Logo vs. Unclassified</a:t>
            </a:r>
            <a:endParaRPr lang="en-US" dirty="0"/>
          </a:p>
        </p:txBody>
      </p:sp>
      <p:grpSp>
        <p:nvGrpSpPr>
          <p:cNvPr id="5" name="Group 4"/>
          <p:cNvGrpSpPr/>
          <p:nvPr/>
        </p:nvGrpSpPr>
        <p:grpSpPr>
          <a:xfrm>
            <a:off x="382023" y="1412875"/>
            <a:ext cx="8379953" cy="4711700"/>
            <a:chOff x="382023" y="1412875"/>
            <a:chExt cx="8379953" cy="4711700"/>
          </a:xfrm>
        </p:grpSpPr>
        <p:sp>
          <p:nvSpPr>
            <p:cNvPr id="6" name="Freeform 5"/>
            <p:cNvSpPr/>
            <p:nvPr/>
          </p:nvSpPr>
          <p:spPr>
            <a:xfrm>
              <a:off x="382023" y="1412875"/>
              <a:ext cx="2660302" cy="4711700"/>
            </a:xfrm>
            <a:custGeom>
              <a:avLst/>
              <a:gdLst>
                <a:gd name="connsiteX0" fmla="*/ 0 w 2660302"/>
                <a:gd name="connsiteY0" fmla="*/ 266030 h 4711700"/>
                <a:gd name="connsiteX1" fmla="*/ 266030 w 2660302"/>
                <a:gd name="connsiteY1" fmla="*/ 0 h 4711700"/>
                <a:gd name="connsiteX2" fmla="*/ 2394272 w 2660302"/>
                <a:gd name="connsiteY2" fmla="*/ 0 h 4711700"/>
                <a:gd name="connsiteX3" fmla="*/ 2660302 w 2660302"/>
                <a:gd name="connsiteY3" fmla="*/ 266030 h 4711700"/>
                <a:gd name="connsiteX4" fmla="*/ 2660302 w 2660302"/>
                <a:gd name="connsiteY4" fmla="*/ 4445670 h 4711700"/>
                <a:gd name="connsiteX5" fmla="*/ 2394272 w 2660302"/>
                <a:gd name="connsiteY5" fmla="*/ 4711700 h 4711700"/>
                <a:gd name="connsiteX6" fmla="*/ 266030 w 2660302"/>
                <a:gd name="connsiteY6" fmla="*/ 4711700 h 4711700"/>
                <a:gd name="connsiteX7" fmla="*/ 0 w 2660302"/>
                <a:gd name="connsiteY7" fmla="*/ 4445670 h 4711700"/>
                <a:gd name="connsiteX8" fmla="*/ 0 w 2660302"/>
                <a:gd name="connsiteY8" fmla="*/ 266030 h 471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302" h="4711700">
                  <a:moveTo>
                    <a:pt x="0" y="266030"/>
                  </a:moveTo>
                  <a:cubicBezTo>
                    <a:pt x="0" y="119106"/>
                    <a:pt x="119106" y="0"/>
                    <a:pt x="266030" y="0"/>
                  </a:cubicBezTo>
                  <a:lnTo>
                    <a:pt x="2394272" y="0"/>
                  </a:lnTo>
                  <a:cubicBezTo>
                    <a:pt x="2541196" y="0"/>
                    <a:pt x="2660302" y="119106"/>
                    <a:pt x="2660302" y="266030"/>
                  </a:cubicBezTo>
                  <a:lnTo>
                    <a:pt x="2660302" y="4445670"/>
                  </a:lnTo>
                  <a:cubicBezTo>
                    <a:pt x="2660302" y="4592594"/>
                    <a:pt x="2541196" y="4711700"/>
                    <a:pt x="2394272" y="4711700"/>
                  </a:cubicBezTo>
                  <a:lnTo>
                    <a:pt x="266030" y="4711700"/>
                  </a:lnTo>
                  <a:cubicBezTo>
                    <a:pt x="119106" y="4711700"/>
                    <a:pt x="0" y="4592594"/>
                    <a:pt x="0" y="4445670"/>
                  </a:cubicBezTo>
                  <a:lnTo>
                    <a:pt x="0" y="266030"/>
                  </a:lnTo>
                  <a:close/>
                </a:path>
              </a:pathLst>
            </a:custGeom>
            <a:solidFill>
              <a:schemeClr val="accent1">
                <a:lumMod val="20000"/>
                <a:lumOff val="80000"/>
              </a:schemeClr>
            </a:solidFill>
          </p:spPr>
          <p:style>
            <a:lnRef idx="0">
              <a:schemeClr val="accent1"/>
            </a:lnRef>
            <a:fillRef idx="3">
              <a:schemeClr val="accent1"/>
            </a:fillRef>
            <a:effectRef idx="3">
              <a:schemeClr val="accent1"/>
            </a:effectRef>
            <a:fontRef idx="minor">
              <a:schemeClr val="lt1"/>
            </a:fontRef>
          </p:style>
          <p:txBody>
            <a:bodyPr spcFirstLastPara="0" vert="horz" wrap="square" lIns="129540" tIns="129540" rIns="129540" bIns="3427730" numCol="1" spcCol="1270" anchor="ctr" anchorCtr="0">
              <a:noAutofit/>
            </a:bodyPr>
            <a:lstStyle/>
            <a:p>
              <a:pPr lvl="0" algn="ctr" defTabSz="1511300">
                <a:lnSpc>
                  <a:spcPct val="90000"/>
                </a:lnSpc>
                <a:spcBef>
                  <a:spcPct val="0"/>
                </a:spcBef>
                <a:spcAft>
                  <a:spcPct val="35000"/>
                </a:spcAft>
              </a:pPr>
              <a:r>
                <a:rPr lang="en-US" sz="3400" kern="1200" dirty="0" smtClean="0">
                  <a:solidFill>
                    <a:sysClr val="windowText" lastClr="000000"/>
                  </a:solidFill>
                </a:rPr>
                <a:t>Inbox Driver</a:t>
              </a:r>
              <a:endParaRPr lang="en-US" sz="3400" kern="1200" dirty="0">
                <a:solidFill>
                  <a:sysClr val="windowText" lastClr="000000"/>
                </a:solidFill>
              </a:endParaRPr>
            </a:p>
          </p:txBody>
        </p:sp>
        <p:sp>
          <p:nvSpPr>
            <p:cNvPr id="7" name="Freeform 6"/>
            <p:cNvSpPr/>
            <p:nvPr/>
          </p:nvSpPr>
          <p:spPr>
            <a:xfrm>
              <a:off x="648053" y="2826500"/>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Select first option</a:t>
              </a:r>
              <a:endParaRPr lang="en-US" sz="1400" kern="1200" dirty="0"/>
            </a:p>
          </p:txBody>
        </p:sp>
        <p:sp>
          <p:nvSpPr>
            <p:cNvPr id="8" name="Freeform 7"/>
            <p:cNvSpPr/>
            <p:nvPr/>
          </p:nvSpPr>
          <p:spPr>
            <a:xfrm>
              <a:off x="648053" y="3618493"/>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Submit Devices &amp; Printers metadata only</a:t>
              </a:r>
              <a:endParaRPr lang="en-US" sz="1400" kern="1200" dirty="0"/>
            </a:p>
          </p:txBody>
        </p:sp>
        <p:sp>
          <p:nvSpPr>
            <p:cNvPr id="9" name="Freeform 8"/>
            <p:cNvSpPr/>
            <p:nvPr/>
          </p:nvSpPr>
          <p:spPr>
            <a:xfrm>
              <a:off x="648053" y="4410487"/>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Device uses Microsoft inbox class driver</a:t>
              </a:r>
              <a:endParaRPr lang="en-US" sz="1400" kern="1200" dirty="0"/>
            </a:p>
          </p:txBody>
        </p:sp>
        <p:sp>
          <p:nvSpPr>
            <p:cNvPr id="11" name="Freeform 10"/>
            <p:cNvSpPr/>
            <p:nvPr/>
          </p:nvSpPr>
          <p:spPr>
            <a:xfrm>
              <a:off x="3241848" y="1412875"/>
              <a:ext cx="2660302" cy="4711700"/>
            </a:xfrm>
            <a:custGeom>
              <a:avLst/>
              <a:gdLst>
                <a:gd name="connsiteX0" fmla="*/ 0 w 2660302"/>
                <a:gd name="connsiteY0" fmla="*/ 266030 h 4711700"/>
                <a:gd name="connsiteX1" fmla="*/ 266030 w 2660302"/>
                <a:gd name="connsiteY1" fmla="*/ 0 h 4711700"/>
                <a:gd name="connsiteX2" fmla="*/ 2394272 w 2660302"/>
                <a:gd name="connsiteY2" fmla="*/ 0 h 4711700"/>
                <a:gd name="connsiteX3" fmla="*/ 2660302 w 2660302"/>
                <a:gd name="connsiteY3" fmla="*/ 266030 h 4711700"/>
                <a:gd name="connsiteX4" fmla="*/ 2660302 w 2660302"/>
                <a:gd name="connsiteY4" fmla="*/ 4445670 h 4711700"/>
                <a:gd name="connsiteX5" fmla="*/ 2394272 w 2660302"/>
                <a:gd name="connsiteY5" fmla="*/ 4711700 h 4711700"/>
                <a:gd name="connsiteX6" fmla="*/ 266030 w 2660302"/>
                <a:gd name="connsiteY6" fmla="*/ 4711700 h 4711700"/>
                <a:gd name="connsiteX7" fmla="*/ 0 w 2660302"/>
                <a:gd name="connsiteY7" fmla="*/ 4445670 h 4711700"/>
                <a:gd name="connsiteX8" fmla="*/ 0 w 2660302"/>
                <a:gd name="connsiteY8" fmla="*/ 266030 h 471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302" h="4711700">
                  <a:moveTo>
                    <a:pt x="0" y="266030"/>
                  </a:moveTo>
                  <a:cubicBezTo>
                    <a:pt x="0" y="119106"/>
                    <a:pt x="119106" y="0"/>
                    <a:pt x="266030" y="0"/>
                  </a:cubicBezTo>
                  <a:lnTo>
                    <a:pt x="2394272" y="0"/>
                  </a:lnTo>
                  <a:cubicBezTo>
                    <a:pt x="2541196" y="0"/>
                    <a:pt x="2660302" y="119106"/>
                    <a:pt x="2660302" y="266030"/>
                  </a:cubicBezTo>
                  <a:lnTo>
                    <a:pt x="2660302" y="4445670"/>
                  </a:lnTo>
                  <a:cubicBezTo>
                    <a:pt x="2660302" y="4592594"/>
                    <a:pt x="2541196" y="4711700"/>
                    <a:pt x="2394272" y="4711700"/>
                  </a:cubicBezTo>
                  <a:lnTo>
                    <a:pt x="266030" y="4711700"/>
                  </a:lnTo>
                  <a:cubicBezTo>
                    <a:pt x="119106" y="4711700"/>
                    <a:pt x="0" y="4592594"/>
                    <a:pt x="0" y="4445670"/>
                  </a:cubicBezTo>
                  <a:lnTo>
                    <a:pt x="0" y="266030"/>
                  </a:lnTo>
                  <a:close/>
                </a:path>
              </a:pathLst>
            </a:custGeom>
            <a:solidFill>
              <a:schemeClr val="accent1">
                <a:lumMod val="20000"/>
                <a:lumOff val="80000"/>
              </a:schemeClr>
            </a:solidFill>
          </p:spPr>
          <p:style>
            <a:lnRef idx="0">
              <a:schemeClr val="accent1"/>
            </a:lnRef>
            <a:fillRef idx="3">
              <a:schemeClr val="accent1"/>
            </a:fillRef>
            <a:effectRef idx="3">
              <a:schemeClr val="accent1"/>
            </a:effectRef>
            <a:fontRef idx="minor">
              <a:schemeClr val="lt1"/>
            </a:fontRef>
          </p:style>
          <p:txBody>
            <a:bodyPr spcFirstLastPara="0" vert="horz" wrap="square" lIns="129540" tIns="129540" rIns="129540" bIns="3427730" numCol="1" spcCol="1270" anchor="ctr" anchorCtr="0">
              <a:noAutofit/>
            </a:bodyPr>
            <a:lstStyle/>
            <a:p>
              <a:pPr lvl="0" algn="ctr" defTabSz="1511300">
                <a:lnSpc>
                  <a:spcPct val="90000"/>
                </a:lnSpc>
                <a:spcBef>
                  <a:spcPct val="0"/>
                </a:spcBef>
                <a:spcAft>
                  <a:spcPct val="35000"/>
                </a:spcAft>
              </a:pPr>
              <a:r>
                <a:rPr lang="en-US" sz="3400" kern="1200" dirty="0" smtClean="0">
                  <a:solidFill>
                    <a:sysClr val="windowText" lastClr="000000"/>
                  </a:solidFill>
                </a:rPr>
                <a:t>Logo</a:t>
              </a:r>
              <a:endParaRPr lang="en-US" sz="3400" kern="1200" dirty="0">
                <a:solidFill>
                  <a:sysClr val="windowText" lastClr="000000"/>
                </a:solidFill>
              </a:endParaRPr>
            </a:p>
          </p:txBody>
        </p:sp>
        <p:sp>
          <p:nvSpPr>
            <p:cNvPr id="12" name="Freeform 11"/>
            <p:cNvSpPr/>
            <p:nvPr/>
          </p:nvSpPr>
          <p:spPr>
            <a:xfrm>
              <a:off x="3507878" y="2826500"/>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Select second option, attach Submission IDs</a:t>
              </a:r>
              <a:endParaRPr lang="en-US" sz="1400" kern="1200" dirty="0"/>
            </a:p>
          </p:txBody>
        </p:sp>
        <p:sp>
          <p:nvSpPr>
            <p:cNvPr id="13" name="Freeform 12"/>
            <p:cNvSpPr/>
            <p:nvPr/>
          </p:nvSpPr>
          <p:spPr>
            <a:xfrm>
              <a:off x="3507878" y="3618493"/>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Submit Devices &amp; Printers or Device Stage</a:t>
              </a:r>
              <a:endParaRPr lang="en-US" sz="1400" kern="1200" dirty="0"/>
            </a:p>
          </p:txBody>
        </p:sp>
        <p:sp>
          <p:nvSpPr>
            <p:cNvPr id="14" name="Freeform 13"/>
            <p:cNvSpPr/>
            <p:nvPr/>
          </p:nvSpPr>
          <p:spPr>
            <a:xfrm>
              <a:off x="3507878" y="4410487"/>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Device has one or more Submission IDs</a:t>
              </a:r>
              <a:endParaRPr lang="en-US" sz="1400" kern="1200" dirty="0"/>
            </a:p>
          </p:txBody>
        </p:sp>
        <p:sp>
          <p:nvSpPr>
            <p:cNvPr id="15" name="Freeform 14"/>
            <p:cNvSpPr/>
            <p:nvPr/>
          </p:nvSpPr>
          <p:spPr>
            <a:xfrm>
              <a:off x="3507878" y="5202480"/>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If the logo submission has HWIDs, they must match the packages</a:t>
              </a:r>
              <a:endParaRPr lang="en-US" sz="1400" kern="1200" dirty="0"/>
            </a:p>
          </p:txBody>
        </p:sp>
        <p:sp>
          <p:nvSpPr>
            <p:cNvPr id="16" name="Freeform 15"/>
            <p:cNvSpPr/>
            <p:nvPr/>
          </p:nvSpPr>
          <p:spPr>
            <a:xfrm>
              <a:off x="6101674" y="1412875"/>
              <a:ext cx="2660302" cy="4711700"/>
            </a:xfrm>
            <a:custGeom>
              <a:avLst/>
              <a:gdLst>
                <a:gd name="connsiteX0" fmla="*/ 0 w 2660302"/>
                <a:gd name="connsiteY0" fmla="*/ 266030 h 4711700"/>
                <a:gd name="connsiteX1" fmla="*/ 266030 w 2660302"/>
                <a:gd name="connsiteY1" fmla="*/ 0 h 4711700"/>
                <a:gd name="connsiteX2" fmla="*/ 2394272 w 2660302"/>
                <a:gd name="connsiteY2" fmla="*/ 0 h 4711700"/>
                <a:gd name="connsiteX3" fmla="*/ 2660302 w 2660302"/>
                <a:gd name="connsiteY3" fmla="*/ 266030 h 4711700"/>
                <a:gd name="connsiteX4" fmla="*/ 2660302 w 2660302"/>
                <a:gd name="connsiteY4" fmla="*/ 4445670 h 4711700"/>
                <a:gd name="connsiteX5" fmla="*/ 2394272 w 2660302"/>
                <a:gd name="connsiteY5" fmla="*/ 4711700 h 4711700"/>
                <a:gd name="connsiteX6" fmla="*/ 266030 w 2660302"/>
                <a:gd name="connsiteY6" fmla="*/ 4711700 h 4711700"/>
                <a:gd name="connsiteX7" fmla="*/ 0 w 2660302"/>
                <a:gd name="connsiteY7" fmla="*/ 4445670 h 4711700"/>
                <a:gd name="connsiteX8" fmla="*/ 0 w 2660302"/>
                <a:gd name="connsiteY8" fmla="*/ 266030 h 4711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660302" h="4711700">
                  <a:moveTo>
                    <a:pt x="0" y="266030"/>
                  </a:moveTo>
                  <a:cubicBezTo>
                    <a:pt x="0" y="119106"/>
                    <a:pt x="119106" y="0"/>
                    <a:pt x="266030" y="0"/>
                  </a:cubicBezTo>
                  <a:lnTo>
                    <a:pt x="2394272" y="0"/>
                  </a:lnTo>
                  <a:cubicBezTo>
                    <a:pt x="2541196" y="0"/>
                    <a:pt x="2660302" y="119106"/>
                    <a:pt x="2660302" y="266030"/>
                  </a:cubicBezTo>
                  <a:lnTo>
                    <a:pt x="2660302" y="4445670"/>
                  </a:lnTo>
                  <a:cubicBezTo>
                    <a:pt x="2660302" y="4592594"/>
                    <a:pt x="2541196" y="4711700"/>
                    <a:pt x="2394272" y="4711700"/>
                  </a:cubicBezTo>
                  <a:lnTo>
                    <a:pt x="266030" y="4711700"/>
                  </a:lnTo>
                  <a:cubicBezTo>
                    <a:pt x="119106" y="4711700"/>
                    <a:pt x="0" y="4592594"/>
                    <a:pt x="0" y="4445670"/>
                  </a:cubicBezTo>
                  <a:lnTo>
                    <a:pt x="0" y="266030"/>
                  </a:lnTo>
                  <a:close/>
                </a:path>
              </a:pathLst>
            </a:custGeom>
            <a:solidFill>
              <a:schemeClr val="accent1">
                <a:lumMod val="20000"/>
                <a:lumOff val="80000"/>
              </a:schemeClr>
            </a:solidFill>
          </p:spPr>
          <p:style>
            <a:lnRef idx="0">
              <a:schemeClr val="accent1"/>
            </a:lnRef>
            <a:fillRef idx="3">
              <a:schemeClr val="accent1"/>
            </a:fillRef>
            <a:effectRef idx="3">
              <a:schemeClr val="accent1"/>
            </a:effectRef>
            <a:fontRef idx="minor">
              <a:schemeClr val="lt1"/>
            </a:fontRef>
          </p:style>
          <p:txBody>
            <a:bodyPr spcFirstLastPara="0" vert="horz" wrap="square" lIns="129540" tIns="129540" rIns="129540" bIns="3427730" numCol="1" spcCol="1270" anchor="ctr" anchorCtr="0">
              <a:noAutofit/>
            </a:bodyPr>
            <a:lstStyle/>
            <a:p>
              <a:pPr lvl="0" algn="ctr" defTabSz="1511300">
                <a:lnSpc>
                  <a:spcPct val="90000"/>
                </a:lnSpc>
                <a:spcBef>
                  <a:spcPct val="0"/>
                </a:spcBef>
                <a:spcAft>
                  <a:spcPct val="35000"/>
                </a:spcAft>
              </a:pPr>
              <a:r>
                <a:rPr lang="en-US" sz="3400" kern="1200" dirty="0" smtClean="0">
                  <a:solidFill>
                    <a:sysClr val="windowText" lastClr="000000"/>
                  </a:solidFill>
                </a:rPr>
                <a:t>Unclassified</a:t>
              </a:r>
              <a:endParaRPr lang="en-US" sz="3400" kern="1200" dirty="0">
                <a:solidFill>
                  <a:sysClr val="windowText" lastClr="000000"/>
                </a:solidFill>
              </a:endParaRPr>
            </a:p>
          </p:txBody>
        </p:sp>
        <p:sp>
          <p:nvSpPr>
            <p:cNvPr id="17" name="Freeform 16"/>
            <p:cNvSpPr/>
            <p:nvPr/>
          </p:nvSpPr>
          <p:spPr>
            <a:xfrm>
              <a:off x="6367704" y="2826500"/>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Select second option, attach Submission IDs</a:t>
              </a:r>
              <a:endParaRPr lang="en-US" sz="1400" kern="1200" dirty="0"/>
            </a:p>
          </p:txBody>
        </p:sp>
        <p:sp>
          <p:nvSpPr>
            <p:cNvPr id="18" name="Freeform 17"/>
            <p:cNvSpPr/>
            <p:nvPr/>
          </p:nvSpPr>
          <p:spPr>
            <a:xfrm>
              <a:off x="6367704" y="3618493"/>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Submit Devices &amp; Printers metadata only</a:t>
              </a:r>
              <a:endParaRPr lang="en-US" sz="1400" kern="1200" dirty="0"/>
            </a:p>
          </p:txBody>
        </p:sp>
        <p:sp>
          <p:nvSpPr>
            <p:cNvPr id="19" name="Freeform 18"/>
            <p:cNvSpPr/>
            <p:nvPr/>
          </p:nvSpPr>
          <p:spPr>
            <a:xfrm>
              <a:off x="6367704" y="4410487"/>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Device has one or more Submission IDs</a:t>
              </a:r>
              <a:endParaRPr lang="en-US" sz="1400" kern="1200" dirty="0"/>
            </a:p>
          </p:txBody>
        </p:sp>
        <p:sp>
          <p:nvSpPr>
            <p:cNvPr id="20" name="Freeform 19"/>
            <p:cNvSpPr/>
            <p:nvPr/>
          </p:nvSpPr>
          <p:spPr>
            <a:xfrm>
              <a:off x="6367704" y="5202480"/>
              <a:ext cx="2128242" cy="686394"/>
            </a:xfrm>
            <a:custGeom>
              <a:avLst/>
              <a:gdLst>
                <a:gd name="connsiteX0" fmla="*/ 0 w 2128242"/>
                <a:gd name="connsiteY0" fmla="*/ 68639 h 686394"/>
                <a:gd name="connsiteX1" fmla="*/ 68639 w 2128242"/>
                <a:gd name="connsiteY1" fmla="*/ 0 h 686394"/>
                <a:gd name="connsiteX2" fmla="*/ 2059603 w 2128242"/>
                <a:gd name="connsiteY2" fmla="*/ 0 h 686394"/>
                <a:gd name="connsiteX3" fmla="*/ 2128242 w 2128242"/>
                <a:gd name="connsiteY3" fmla="*/ 68639 h 686394"/>
                <a:gd name="connsiteX4" fmla="*/ 2128242 w 2128242"/>
                <a:gd name="connsiteY4" fmla="*/ 617755 h 686394"/>
                <a:gd name="connsiteX5" fmla="*/ 2059603 w 2128242"/>
                <a:gd name="connsiteY5" fmla="*/ 686394 h 686394"/>
                <a:gd name="connsiteX6" fmla="*/ 68639 w 2128242"/>
                <a:gd name="connsiteY6" fmla="*/ 686394 h 686394"/>
                <a:gd name="connsiteX7" fmla="*/ 0 w 2128242"/>
                <a:gd name="connsiteY7" fmla="*/ 617755 h 686394"/>
                <a:gd name="connsiteX8" fmla="*/ 0 w 2128242"/>
                <a:gd name="connsiteY8" fmla="*/ 68639 h 686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28242" h="686394">
                  <a:moveTo>
                    <a:pt x="0" y="68639"/>
                  </a:moveTo>
                  <a:cubicBezTo>
                    <a:pt x="0" y="30731"/>
                    <a:pt x="30731" y="0"/>
                    <a:pt x="68639" y="0"/>
                  </a:cubicBezTo>
                  <a:lnTo>
                    <a:pt x="2059603" y="0"/>
                  </a:lnTo>
                  <a:cubicBezTo>
                    <a:pt x="2097511" y="0"/>
                    <a:pt x="2128242" y="30731"/>
                    <a:pt x="2128242" y="68639"/>
                  </a:cubicBezTo>
                  <a:lnTo>
                    <a:pt x="2128242" y="617755"/>
                  </a:lnTo>
                  <a:cubicBezTo>
                    <a:pt x="2128242" y="655663"/>
                    <a:pt x="2097511" y="686394"/>
                    <a:pt x="2059603" y="686394"/>
                  </a:cubicBezTo>
                  <a:lnTo>
                    <a:pt x="68639" y="686394"/>
                  </a:lnTo>
                  <a:cubicBezTo>
                    <a:pt x="30731" y="686394"/>
                    <a:pt x="0" y="655663"/>
                    <a:pt x="0" y="617755"/>
                  </a:cubicBezTo>
                  <a:lnTo>
                    <a:pt x="0" y="68639"/>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55664" tIns="46774" rIns="55664" bIns="46774" numCol="1" spcCol="1270" anchor="ctr" anchorCtr="0">
              <a:noAutofit/>
            </a:bodyPr>
            <a:lstStyle/>
            <a:p>
              <a:pPr lvl="0" algn="ctr" defTabSz="622300">
                <a:lnSpc>
                  <a:spcPct val="90000"/>
                </a:lnSpc>
                <a:spcBef>
                  <a:spcPct val="0"/>
                </a:spcBef>
                <a:spcAft>
                  <a:spcPct val="35000"/>
                </a:spcAft>
              </a:pPr>
              <a:r>
                <a:rPr lang="en-US" sz="1400" kern="1200" dirty="0" smtClean="0"/>
                <a:t>If the logo submission has HWIDs, they must match the packages</a:t>
              </a:r>
              <a:endParaRPr lang="en-US" sz="1400" kern="1200" dirty="0"/>
            </a:p>
          </p:txBody>
        </p:sp>
      </p:grpSp>
    </p:spTree>
    <p:extLst>
      <p:ext uri="{BB962C8B-B14F-4D97-AF65-F5344CB8AC3E}">
        <p14:creationId xmlns="" xmlns:p14="http://schemas.microsoft.com/office/powerpoint/2010/main" val="2571890011"/>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the Right Logo Option</a:t>
            </a:r>
            <a:endParaRPr lang="en-US" dirty="0"/>
          </a:p>
        </p:txBody>
      </p:sp>
      <p:sp>
        <p:nvSpPr>
          <p:cNvPr id="3" name="Content Placeholder 2"/>
          <p:cNvSpPr>
            <a:spLocks noGrp="1"/>
          </p:cNvSpPr>
          <p:nvPr>
            <p:ph idx="1"/>
          </p:nvPr>
        </p:nvSpPr>
        <p:spPr>
          <a:xfrm>
            <a:off x="381000" y="1412875"/>
            <a:ext cx="8382000" cy="2751522"/>
          </a:xfrm>
        </p:spPr>
        <p:txBody>
          <a:bodyPr/>
          <a:lstStyle/>
          <a:p>
            <a:r>
              <a:rPr lang="en-US" dirty="0" smtClean="0"/>
              <a:t>Option 1: “This device uses only inbox drivers and has no associated Logo submissions”</a:t>
            </a:r>
          </a:p>
          <a:p>
            <a:pPr lvl="1"/>
            <a:r>
              <a:rPr lang="en-US" dirty="0" smtClean="0"/>
              <a:t>Device must use a Microsoft inbox class driver</a:t>
            </a:r>
          </a:p>
          <a:p>
            <a:pPr lvl="1"/>
            <a:r>
              <a:rPr lang="en-US" dirty="0" smtClean="0"/>
              <a:t>Sign </a:t>
            </a:r>
            <a:r>
              <a:rPr lang="en-US" dirty="0"/>
              <a:t>the Device Metadata Legal Agreement</a:t>
            </a:r>
          </a:p>
          <a:p>
            <a:pPr lvl="1"/>
            <a:r>
              <a:rPr lang="en-US" dirty="0" smtClean="0"/>
              <a:t>Submit only Devices and Printers metadata</a:t>
            </a:r>
          </a:p>
        </p:txBody>
      </p:sp>
    </p:spTree>
    <p:extLst>
      <p:ext uri="{BB962C8B-B14F-4D97-AF65-F5344CB8AC3E}">
        <p14:creationId xmlns="" xmlns:p14="http://schemas.microsoft.com/office/powerpoint/2010/main" val="163977059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Selecting the Right Logo Option</a:t>
            </a:r>
            <a:endParaRPr lang="en-US" dirty="0"/>
          </a:p>
        </p:txBody>
      </p:sp>
      <p:sp>
        <p:nvSpPr>
          <p:cNvPr id="3" name="Content Placeholder 2"/>
          <p:cNvSpPr>
            <a:spLocks noGrp="1"/>
          </p:cNvSpPr>
          <p:nvPr>
            <p:ph idx="1"/>
          </p:nvPr>
        </p:nvSpPr>
        <p:spPr>
          <a:xfrm>
            <a:off x="381000" y="1412875"/>
            <a:ext cx="8382000" cy="4862870"/>
          </a:xfrm>
        </p:spPr>
        <p:txBody>
          <a:bodyPr/>
          <a:lstStyle/>
          <a:p>
            <a:r>
              <a:rPr lang="en-US" dirty="0" smtClean="0"/>
              <a:t>Option 2: “This </a:t>
            </a:r>
            <a:r>
              <a:rPr lang="en-US" dirty="0"/>
              <a:t>device has associated Logo submissions or is a PC, printer/fax, or scanner </a:t>
            </a:r>
            <a:r>
              <a:rPr lang="en-US" dirty="0" smtClean="0"/>
              <a:t>device”</a:t>
            </a:r>
          </a:p>
          <a:p>
            <a:pPr lvl="1"/>
            <a:r>
              <a:rPr lang="en-US" dirty="0" smtClean="0"/>
              <a:t>Sign the latest WLP Testing Agreement</a:t>
            </a:r>
          </a:p>
          <a:p>
            <a:pPr lvl="1"/>
            <a:r>
              <a:rPr lang="en-US" dirty="0" smtClean="0"/>
              <a:t>Bind Logo or Unclassified Device submissions</a:t>
            </a:r>
          </a:p>
          <a:p>
            <a:pPr lvl="1"/>
            <a:r>
              <a:rPr lang="en-US" dirty="0" smtClean="0"/>
              <a:t>Submit Devices and Printers or Device Stage metadata</a:t>
            </a:r>
          </a:p>
          <a:p>
            <a:pPr lvl="1"/>
            <a:r>
              <a:rPr lang="en-US" dirty="0" smtClean="0"/>
              <a:t>Do not need to bind any submissions if your HWIDs are on the IDDA list</a:t>
            </a:r>
          </a:p>
          <a:p>
            <a:pPr lvl="1"/>
            <a:r>
              <a:rPr lang="en-US" dirty="0" smtClean="0"/>
              <a:t>PCs have a 90 day buffer before logo binding is required</a:t>
            </a:r>
            <a:endParaRPr lang="en-US" dirty="0"/>
          </a:p>
        </p:txBody>
      </p:sp>
    </p:spTree>
    <p:extLst>
      <p:ext uri="{BB962C8B-B14F-4D97-AF65-F5344CB8AC3E}">
        <p14:creationId xmlns="" xmlns:p14="http://schemas.microsoft.com/office/powerpoint/2010/main" val="4012029253"/>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Logo Requirements for Device Stage</a:t>
            </a:r>
          </a:p>
        </p:txBody>
      </p:sp>
      <p:graphicFrame>
        <p:nvGraphicFramePr>
          <p:cNvPr id="2" name="Diagram 1"/>
          <p:cNvGraphicFramePr/>
          <p:nvPr>
            <p:extLst>
              <p:ext uri="{D42A27DB-BD31-4B8C-83A1-F6EECF244321}">
                <p14:modId xmlns="" xmlns:p14="http://schemas.microsoft.com/office/powerpoint/2010/main" val="1138202239"/>
              </p:ext>
            </p:extLst>
          </p:nvPr>
        </p:nvGraphicFramePr>
        <p:xfrm>
          <a:off x="356260" y="1396999"/>
          <a:ext cx="8360228" cy="435065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411724730"/>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30188"/>
            <a:ext cx="8763000" cy="664797"/>
          </a:xfrm>
        </p:spPr>
        <p:txBody>
          <a:bodyPr/>
          <a:lstStyle/>
          <a:p>
            <a:r>
              <a:rPr lang="en-US" dirty="0" smtClean="0"/>
              <a:t>Details on Preview Packages</a:t>
            </a:r>
            <a:endParaRPr lang="en-US" dirty="0"/>
          </a:p>
        </p:txBody>
      </p:sp>
      <p:sp>
        <p:nvSpPr>
          <p:cNvPr id="3" name="Content Placeholder 2"/>
          <p:cNvSpPr>
            <a:spLocks noGrp="1"/>
          </p:cNvSpPr>
          <p:nvPr>
            <p:ph idx="1"/>
          </p:nvPr>
        </p:nvSpPr>
        <p:spPr>
          <a:xfrm>
            <a:off x="381000" y="990599"/>
            <a:ext cx="8418616" cy="5469577"/>
          </a:xfrm>
        </p:spPr>
        <p:txBody>
          <a:bodyPr>
            <a:noAutofit/>
          </a:bodyPr>
          <a:lstStyle/>
          <a:p>
            <a:pPr>
              <a:spcBef>
                <a:spcPts val="600"/>
              </a:spcBef>
            </a:pPr>
            <a:r>
              <a:rPr lang="en-US" sz="2800" dirty="0" smtClean="0"/>
              <a:t>Preview packages are used to test a device metadata package using Winqual</a:t>
            </a:r>
          </a:p>
          <a:p>
            <a:pPr>
              <a:spcBef>
                <a:spcPts val="600"/>
              </a:spcBef>
            </a:pPr>
            <a:r>
              <a:rPr lang="en-US" sz="2800" dirty="0" smtClean="0"/>
              <a:t>Best used for packages that are not yet ready to be released</a:t>
            </a:r>
          </a:p>
          <a:p>
            <a:pPr>
              <a:spcBef>
                <a:spcPts val="600"/>
              </a:spcBef>
            </a:pPr>
            <a:r>
              <a:rPr lang="en-US" sz="2800" dirty="0" smtClean="0"/>
              <a:t>Testing using preview packages</a:t>
            </a:r>
          </a:p>
          <a:p>
            <a:pPr lvl="1">
              <a:spcBef>
                <a:spcPts val="600"/>
              </a:spcBef>
            </a:pPr>
            <a:r>
              <a:rPr lang="en-US" sz="2400" dirty="0" smtClean="0"/>
              <a:t>Submit regular device metadata packages</a:t>
            </a:r>
          </a:p>
          <a:p>
            <a:pPr lvl="1">
              <a:spcBef>
                <a:spcPts val="600"/>
              </a:spcBef>
            </a:pPr>
            <a:r>
              <a:rPr lang="en-US" sz="2400" dirty="0" smtClean="0"/>
              <a:t>Create a registry key to download and install on device metadata packages on computers running Windows 7</a:t>
            </a:r>
          </a:p>
          <a:p>
            <a:pPr lvl="1">
              <a:spcBef>
                <a:spcPts val="600"/>
              </a:spcBef>
            </a:pPr>
            <a:r>
              <a:rPr lang="en-US" sz="2400" dirty="0" smtClean="0"/>
              <a:t>The registry key is the PreviewKey</a:t>
            </a:r>
          </a:p>
          <a:p>
            <a:pPr>
              <a:spcBef>
                <a:spcPts val="600"/>
              </a:spcBef>
            </a:pPr>
            <a:r>
              <a:rPr lang="en-US" sz="2800" dirty="0" smtClean="0"/>
              <a:t>PreviewKey – Set on Winqual</a:t>
            </a:r>
          </a:p>
          <a:p>
            <a:pPr lvl="1">
              <a:spcBef>
                <a:spcPts val="600"/>
              </a:spcBef>
            </a:pPr>
            <a:r>
              <a:rPr lang="en-US" sz="2400" dirty="0" smtClean="0"/>
              <a:t>Required for preview packages</a:t>
            </a:r>
          </a:p>
          <a:p>
            <a:pPr lvl="1">
              <a:spcBef>
                <a:spcPts val="600"/>
              </a:spcBef>
            </a:pPr>
            <a:r>
              <a:rPr lang="en-US" sz="2400" dirty="0" smtClean="0"/>
              <a:t>One per company</a:t>
            </a:r>
          </a:p>
          <a:p>
            <a:pPr lvl="1">
              <a:spcBef>
                <a:spcPts val="600"/>
              </a:spcBef>
            </a:pPr>
            <a:r>
              <a:rPr lang="en-US" sz="2400" dirty="0" smtClean="0"/>
              <a:t>1-15 alphanumeric characters</a:t>
            </a:r>
            <a:endParaRPr lang="en-US" sz="2400" dirty="0"/>
          </a:p>
        </p:txBody>
      </p:sp>
    </p:spTree>
    <p:extLst>
      <p:ext uri="{BB962C8B-B14F-4D97-AF65-F5344CB8AC3E}">
        <p14:creationId xmlns="" xmlns:p14="http://schemas.microsoft.com/office/powerpoint/2010/main" val="893908966"/>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own Arrow 12"/>
          <p:cNvSpPr/>
          <p:nvPr/>
        </p:nvSpPr>
        <p:spPr>
          <a:xfrm>
            <a:off x="4831275" y="2851075"/>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6148450" y="2851075"/>
            <a:ext cx="228600" cy="7620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Multiply 14"/>
          <p:cNvSpPr/>
          <p:nvPr/>
        </p:nvSpPr>
        <p:spPr>
          <a:xfrm>
            <a:off x="5843650" y="2927275"/>
            <a:ext cx="838200" cy="533400"/>
          </a:xfrm>
          <a:prstGeom prst="mathMultiply">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a:off x="4648200" y="1066800"/>
            <a:ext cx="2057400" cy="1752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a:solidFill>
                <a:schemeClr val="tx1"/>
              </a:solidFill>
            </a:endParaRPr>
          </a:p>
        </p:txBody>
      </p:sp>
      <p:sp>
        <p:nvSpPr>
          <p:cNvPr id="12" name="Rounded Rectangle 11"/>
          <p:cNvSpPr/>
          <p:nvPr/>
        </p:nvSpPr>
        <p:spPr>
          <a:xfrm>
            <a:off x="5791200" y="3713025"/>
            <a:ext cx="2286000" cy="25908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solidFill>
                <a:sysClr val="windowText" lastClr="000000"/>
              </a:solidFill>
            </a:endParaRPr>
          </a:p>
          <a:p>
            <a:pPr algn="ctr"/>
            <a:endParaRPr lang="en-US" dirty="0" smtClean="0">
              <a:solidFill>
                <a:sysClr val="windowText" lastClr="000000"/>
              </a:solidFill>
            </a:endParaRPr>
          </a:p>
          <a:p>
            <a:pPr algn="ctr"/>
            <a:endParaRPr lang="en-US" dirty="0" smtClean="0">
              <a:solidFill>
                <a:sysClr val="windowText" lastClr="000000"/>
              </a:solidFill>
            </a:endParaRPr>
          </a:p>
          <a:p>
            <a:pPr algn="ctr"/>
            <a:endParaRPr lang="en-US" sz="2000" dirty="0" smtClean="0">
              <a:solidFill>
                <a:sysClr val="windowText" lastClr="000000"/>
              </a:solidFill>
            </a:endParaRPr>
          </a:p>
          <a:p>
            <a:pPr algn="ctr"/>
            <a:r>
              <a:rPr lang="en-US" dirty="0" smtClean="0">
                <a:solidFill>
                  <a:sysClr val="windowText" lastClr="000000"/>
                </a:solidFill>
              </a:rPr>
              <a:t>Registry Key not set with PreviewKey</a:t>
            </a:r>
            <a:endParaRPr lang="en-US" dirty="0">
              <a:solidFill>
                <a:sysClr val="windowText" lastClr="000000"/>
              </a:solidFill>
            </a:endParaRPr>
          </a:p>
        </p:txBody>
      </p:sp>
      <p:sp>
        <p:nvSpPr>
          <p:cNvPr id="11" name="Rounded Rectangle 10"/>
          <p:cNvSpPr/>
          <p:nvPr/>
        </p:nvSpPr>
        <p:spPr>
          <a:xfrm>
            <a:off x="3200400" y="3713025"/>
            <a:ext cx="2286000" cy="243839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dirty="0" smtClean="0">
              <a:solidFill>
                <a:sysClr val="windowText" lastClr="000000"/>
              </a:solidFill>
            </a:endParaRPr>
          </a:p>
          <a:p>
            <a:pPr algn="ctr"/>
            <a:endParaRPr lang="en-US" dirty="0" smtClean="0">
              <a:solidFill>
                <a:sysClr val="windowText" lastClr="000000"/>
              </a:solidFill>
            </a:endParaRPr>
          </a:p>
          <a:p>
            <a:pPr algn="ctr"/>
            <a:endParaRPr lang="en-US" dirty="0" smtClean="0">
              <a:solidFill>
                <a:sysClr val="windowText" lastClr="000000"/>
              </a:solidFill>
            </a:endParaRPr>
          </a:p>
          <a:p>
            <a:pPr algn="ctr"/>
            <a:r>
              <a:rPr lang="en-US" dirty="0" smtClean="0">
                <a:solidFill>
                  <a:sysClr val="windowText" lastClr="000000"/>
                </a:solidFill>
              </a:rPr>
              <a:t>Registry Key set with PreviewKey</a:t>
            </a:r>
            <a:endParaRPr lang="en-US" dirty="0">
              <a:solidFill>
                <a:sysClr val="windowText" lastClr="000000"/>
              </a:solidFill>
            </a:endParaRPr>
          </a:p>
        </p:txBody>
      </p:sp>
      <p:sp>
        <p:nvSpPr>
          <p:cNvPr id="8" name="Rounded Rectangle 7"/>
          <p:cNvSpPr/>
          <p:nvPr/>
        </p:nvSpPr>
        <p:spPr>
          <a:xfrm>
            <a:off x="510639" y="1066800"/>
            <a:ext cx="1927761" cy="4953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800" dirty="0" smtClean="0">
                <a:solidFill>
                  <a:sysClr val="windowText" lastClr="000000"/>
                </a:solidFill>
              </a:rPr>
              <a:t>Submit Preview Package to Winqual</a:t>
            </a:r>
          </a:p>
          <a:p>
            <a:pPr algn="ctr"/>
            <a:endParaRPr lang="en-US" sz="1600"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smtClean="0">
              <a:solidFill>
                <a:schemeClr val="tx1"/>
              </a:solidFill>
            </a:endParaRPr>
          </a:p>
          <a:p>
            <a:pPr algn="ctr"/>
            <a:endParaRPr lang="en-US" dirty="0">
              <a:solidFill>
                <a:schemeClr val="tx1"/>
              </a:solidFill>
            </a:endParaRPr>
          </a:p>
        </p:txBody>
      </p:sp>
      <p:sp>
        <p:nvSpPr>
          <p:cNvPr id="2" name="Title 1"/>
          <p:cNvSpPr>
            <a:spLocks noGrp="1"/>
          </p:cNvSpPr>
          <p:nvPr>
            <p:ph type="title"/>
          </p:nvPr>
        </p:nvSpPr>
        <p:spPr/>
        <p:txBody>
          <a:bodyPr/>
          <a:lstStyle/>
          <a:p>
            <a:r>
              <a:rPr lang="en-US" dirty="0" smtClean="0"/>
              <a:t>Details on Preview Packages</a:t>
            </a:r>
            <a:endParaRPr lang="en-US" dirty="0"/>
          </a:p>
        </p:txBody>
      </p:sp>
      <p:pic>
        <p:nvPicPr>
          <p:cNvPr id="4" name="Picture 3" descr="3_2.JPG"/>
          <p:cNvPicPr>
            <a:picLocks noChangeAspect="1"/>
          </p:cNvPicPr>
          <p:nvPr/>
        </p:nvPicPr>
        <p:blipFill>
          <a:blip r:embed="rId3" cstate="print"/>
          <a:stretch>
            <a:fillRect/>
          </a:stretch>
        </p:blipFill>
        <p:spPr>
          <a:xfrm>
            <a:off x="731325" y="2577925"/>
            <a:ext cx="1463257" cy="3228975"/>
          </a:xfrm>
          <a:prstGeom prst="rect">
            <a:avLst/>
          </a:prstGeom>
        </p:spPr>
      </p:pic>
      <p:pic>
        <p:nvPicPr>
          <p:cNvPr id="5" name="Picture 4" descr="3_3.jpg"/>
          <p:cNvPicPr>
            <a:picLocks noChangeAspect="1"/>
          </p:cNvPicPr>
          <p:nvPr/>
        </p:nvPicPr>
        <p:blipFill>
          <a:blip r:embed="rId4" cstate="print"/>
          <a:srcRect b="6349"/>
          <a:stretch>
            <a:fillRect/>
          </a:stretch>
        </p:blipFill>
        <p:spPr>
          <a:xfrm>
            <a:off x="4781478" y="1220292"/>
            <a:ext cx="1783597" cy="1461558"/>
          </a:xfrm>
          <a:prstGeom prst="rect">
            <a:avLst/>
          </a:prstGeom>
        </p:spPr>
      </p:pic>
      <p:pic>
        <p:nvPicPr>
          <p:cNvPr id="7" name="Picture 2" descr="C:\Program Files (x86)\Microsoft Office\MEDIA\CAGCAT10\j0292020.wmf"/>
          <p:cNvPicPr>
            <a:picLocks noChangeAspect="1" noChangeArrowheads="1"/>
          </p:cNvPicPr>
          <p:nvPr/>
        </p:nvPicPr>
        <p:blipFill>
          <a:blip r:embed="rId5" cstate="print"/>
          <a:srcRect/>
          <a:stretch>
            <a:fillRect/>
          </a:stretch>
        </p:blipFill>
        <p:spPr bwMode="auto">
          <a:xfrm>
            <a:off x="3693225" y="3799125"/>
            <a:ext cx="1291382" cy="1225550"/>
          </a:xfrm>
          <a:prstGeom prst="rect">
            <a:avLst/>
          </a:prstGeom>
          <a:noFill/>
        </p:spPr>
      </p:pic>
      <p:sp>
        <p:nvSpPr>
          <p:cNvPr id="9" name="Right Arrow 8"/>
          <p:cNvSpPr/>
          <p:nvPr/>
        </p:nvSpPr>
        <p:spPr>
          <a:xfrm>
            <a:off x="2590800" y="1093525"/>
            <a:ext cx="1981200" cy="18288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buFont typeface="Arial" pitchFamily="34" charset="0"/>
              <a:buChar char="•"/>
            </a:pPr>
            <a:r>
              <a:rPr lang="en-US" sz="1800" dirty="0" smtClean="0">
                <a:solidFill>
                  <a:sysClr val="windowText" lastClr="000000"/>
                </a:solidFill>
              </a:rPr>
              <a:t>PreviewKey</a:t>
            </a:r>
          </a:p>
          <a:p>
            <a:pPr>
              <a:buFont typeface="Arial" pitchFamily="34" charset="0"/>
              <a:buChar char="•"/>
            </a:pPr>
            <a:r>
              <a:rPr lang="en-US" sz="1800" dirty="0" smtClean="0">
                <a:solidFill>
                  <a:sysClr val="windowText" lastClr="000000"/>
                </a:solidFill>
              </a:rPr>
              <a:t>Package</a:t>
            </a:r>
          </a:p>
        </p:txBody>
      </p:sp>
      <p:pic>
        <p:nvPicPr>
          <p:cNvPr id="10" name="Picture 2" descr="C:\Program Files (x86)\Microsoft Office\MEDIA\CAGCAT10\j0292020.wmf"/>
          <p:cNvPicPr>
            <a:picLocks noChangeAspect="1" noChangeArrowheads="1"/>
          </p:cNvPicPr>
          <p:nvPr/>
        </p:nvPicPr>
        <p:blipFill>
          <a:blip r:embed="rId5" cstate="print"/>
          <a:srcRect/>
          <a:stretch>
            <a:fillRect/>
          </a:stretch>
        </p:blipFill>
        <p:spPr bwMode="auto">
          <a:xfrm>
            <a:off x="6252418" y="3775375"/>
            <a:ext cx="1291382" cy="1225550"/>
          </a:xfrm>
          <a:prstGeom prst="rect">
            <a:avLst/>
          </a:prstGeom>
          <a:noFill/>
        </p:spPr>
      </p:pic>
      <p:sp>
        <p:nvSpPr>
          <p:cNvPr id="16" name="Multiply 15"/>
          <p:cNvSpPr/>
          <p:nvPr/>
        </p:nvSpPr>
        <p:spPr>
          <a:xfrm>
            <a:off x="6062593" y="3470575"/>
            <a:ext cx="1743214" cy="1863436"/>
          </a:xfrm>
          <a:prstGeom prst="mathMultiply">
            <a:avLst/>
          </a:prstGeom>
          <a:solidFill>
            <a:schemeClr val="accent2">
              <a:lumMod val="75000"/>
              <a:alpha val="5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92573348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Prerequisites</a:t>
            </a:r>
            <a:endParaRPr lang="en-US" dirty="0"/>
          </a:p>
        </p:txBody>
      </p:sp>
      <p:sp>
        <p:nvSpPr>
          <p:cNvPr id="3" name="Content Placeholder 2"/>
          <p:cNvSpPr>
            <a:spLocks noGrp="1"/>
          </p:cNvSpPr>
          <p:nvPr>
            <p:ph idx="1"/>
          </p:nvPr>
        </p:nvSpPr>
        <p:spPr>
          <a:xfrm>
            <a:off x="297873" y="1163493"/>
            <a:ext cx="8382000" cy="4930581"/>
          </a:xfrm>
        </p:spPr>
        <p:txBody>
          <a:bodyPr/>
          <a:lstStyle/>
          <a:p>
            <a:r>
              <a:rPr lang="en-US" sz="3600" dirty="0" smtClean="0"/>
              <a:t>Differences between Devices and Printers and Device Stage metadata</a:t>
            </a:r>
          </a:p>
          <a:p>
            <a:r>
              <a:rPr lang="en-US" sz="3600" dirty="0" smtClean="0"/>
              <a:t>How to author Devices and Printers metadata</a:t>
            </a:r>
          </a:p>
          <a:p>
            <a:r>
              <a:rPr lang="en-US" sz="3600" dirty="0" smtClean="0"/>
              <a:t>How to author Device Stage metadata</a:t>
            </a:r>
          </a:p>
          <a:p>
            <a:r>
              <a:rPr lang="en-US" sz="3600" dirty="0" smtClean="0"/>
              <a:t>Rules and requirements of HWIDs and </a:t>
            </a:r>
            <a:r>
              <a:rPr lang="en-US" sz="3600" dirty="0" err="1" smtClean="0"/>
              <a:t>ModelIDs</a:t>
            </a:r>
            <a:endParaRPr lang="en-US" sz="3600" dirty="0" smtClean="0"/>
          </a:p>
          <a:p>
            <a:r>
              <a:rPr lang="en-US" sz="3600" dirty="0" smtClean="0"/>
              <a:t>How your device can utilize device metadata</a:t>
            </a:r>
            <a:endParaRPr lang="en-US" dirty="0"/>
          </a:p>
        </p:txBody>
      </p:sp>
    </p:spTree>
    <p:extLst>
      <p:ext uri="{BB962C8B-B14F-4D97-AF65-F5344CB8AC3E}">
        <p14:creationId xmlns="" xmlns:p14="http://schemas.microsoft.com/office/powerpoint/2010/main" val="109306230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381000" y="230188"/>
            <a:ext cx="8382000" cy="664797"/>
          </a:xfrm>
        </p:spPr>
        <p:txBody>
          <a:bodyPr/>
          <a:lstStyle/>
          <a:p>
            <a:r>
              <a:rPr lang="en-US" sz="4800" dirty="0" smtClean="0"/>
              <a:t>What is an Experience?</a:t>
            </a:r>
            <a:endParaRPr lang="en-US" sz="4800" dirty="0"/>
          </a:p>
        </p:txBody>
      </p:sp>
      <p:graphicFrame>
        <p:nvGraphicFramePr>
          <p:cNvPr id="4" name="Content Placeholder 3"/>
          <p:cNvGraphicFramePr>
            <a:graphicFrameLocks/>
          </p:cNvGraphicFramePr>
          <p:nvPr>
            <p:extLst>
              <p:ext uri="{D42A27DB-BD31-4B8C-83A1-F6EECF244321}">
                <p14:modId xmlns="" xmlns:p14="http://schemas.microsoft.com/office/powerpoint/2010/main" val="2724602159"/>
              </p:ext>
            </p:extLst>
          </p:nvPr>
        </p:nvGraphicFramePr>
        <p:xfrm>
          <a:off x="457200" y="14478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191401191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Create an Experience</a:t>
            </a:r>
            <a:endParaRPr lang="en-US" dirty="0"/>
          </a:p>
        </p:txBody>
      </p:sp>
      <p:cxnSp>
        <p:nvCxnSpPr>
          <p:cNvPr id="12" name="Elbow Connector 11"/>
          <p:cNvCxnSpPr>
            <a:stCxn id="14" idx="3"/>
            <a:endCxn id="16" idx="1"/>
          </p:cNvCxnSpPr>
          <p:nvPr/>
        </p:nvCxnSpPr>
        <p:spPr>
          <a:xfrm>
            <a:off x="3831775" y="1738750"/>
            <a:ext cx="838200" cy="1409700"/>
          </a:xfrm>
          <a:prstGeom prst="bentConnector3">
            <a:avLst>
              <a:gd name="adj1" fmla="val 31028"/>
            </a:avLst>
          </a:prstGeom>
          <a:ln>
            <a:solidFill>
              <a:schemeClr val="accent1">
                <a:lumMod val="75000"/>
              </a:schemeClr>
            </a:solidFill>
            <a:tailEnd type="arrow"/>
          </a:ln>
          <a:effectLst/>
        </p:spPr>
        <p:style>
          <a:lnRef idx="3">
            <a:schemeClr val="accent1"/>
          </a:lnRef>
          <a:fillRef idx="0">
            <a:schemeClr val="accent1"/>
          </a:fillRef>
          <a:effectRef idx="2">
            <a:schemeClr val="accent1"/>
          </a:effectRef>
          <a:fontRef idx="minor">
            <a:schemeClr val="tx1"/>
          </a:fontRef>
        </p:style>
      </p:cxnSp>
      <p:cxnSp>
        <p:nvCxnSpPr>
          <p:cNvPr id="13" name="Elbow Connector 12"/>
          <p:cNvCxnSpPr>
            <a:stCxn id="15" idx="2"/>
            <a:endCxn id="18" idx="1"/>
          </p:cNvCxnSpPr>
          <p:nvPr/>
        </p:nvCxnSpPr>
        <p:spPr>
          <a:xfrm rot="16200000" flipH="1">
            <a:off x="2150612" y="3839012"/>
            <a:ext cx="6858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sp>
        <p:nvSpPr>
          <p:cNvPr id="14" name="Rounded Rectangle 13"/>
          <p:cNvSpPr/>
          <p:nvPr/>
        </p:nvSpPr>
        <p:spPr>
          <a:xfrm>
            <a:off x="783775" y="1205350"/>
            <a:ext cx="3048000" cy="10668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600" dirty="0" smtClean="0"/>
              <a:t>Experience</a:t>
            </a:r>
          </a:p>
          <a:p>
            <a:pPr algn="ctr"/>
            <a:r>
              <a:rPr lang="en-US" dirty="0" smtClean="0"/>
              <a:t>HWID: 1, 2</a:t>
            </a:r>
            <a:endParaRPr lang="en-US" dirty="0"/>
          </a:p>
        </p:txBody>
      </p:sp>
      <p:sp>
        <p:nvSpPr>
          <p:cNvPr id="15" name="Rounded Rectangle 14"/>
          <p:cNvSpPr/>
          <p:nvPr/>
        </p:nvSpPr>
        <p:spPr>
          <a:xfrm>
            <a:off x="1164775" y="2576950"/>
            <a:ext cx="2209800" cy="11430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600" dirty="0" smtClean="0"/>
              <a:t>EN-US</a:t>
            </a:r>
          </a:p>
          <a:p>
            <a:pPr algn="ctr"/>
            <a:r>
              <a:rPr lang="en-US" dirty="0" smtClean="0"/>
              <a:t>HWID: 1, 2</a:t>
            </a:r>
            <a:endParaRPr lang="en-US" dirty="0"/>
          </a:p>
        </p:txBody>
      </p:sp>
      <p:sp>
        <p:nvSpPr>
          <p:cNvPr id="16" name="Rounded Rectangle 15"/>
          <p:cNvSpPr/>
          <p:nvPr/>
        </p:nvSpPr>
        <p:spPr>
          <a:xfrm>
            <a:off x="4669975" y="2576950"/>
            <a:ext cx="2209800" cy="114300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600" dirty="0" smtClean="0"/>
              <a:t>JA-JP</a:t>
            </a:r>
          </a:p>
          <a:p>
            <a:pPr algn="ctr"/>
            <a:r>
              <a:rPr lang="en-US" dirty="0" smtClean="0"/>
              <a:t>HWID: 1, 2</a:t>
            </a:r>
            <a:endParaRPr lang="en-US" dirty="0"/>
          </a:p>
        </p:txBody>
      </p:sp>
      <p:cxnSp>
        <p:nvCxnSpPr>
          <p:cNvPr id="17" name="Elbow Connector 16"/>
          <p:cNvCxnSpPr>
            <a:stCxn id="14" idx="3"/>
            <a:endCxn id="15" idx="3"/>
          </p:cNvCxnSpPr>
          <p:nvPr/>
        </p:nvCxnSpPr>
        <p:spPr>
          <a:xfrm flipH="1">
            <a:off x="3374575" y="1738750"/>
            <a:ext cx="457200" cy="1409700"/>
          </a:xfrm>
          <a:prstGeom prst="bentConnector3">
            <a:avLst>
              <a:gd name="adj1" fmla="val -55217"/>
            </a:avLst>
          </a:prstGeom>
          <a:ln>
            <a:solidFill>
              <a:schemeClr val="accent1">
                <a:lumMod val="75000"/>
              </a:schemeClr>
            </a:solidFill>
            <a:tailEnd type="arrow"/>
          </a:ln>
          <a:effectLst/>
        </p:spPr>
        <p:style>
          <a:lnRef idx="3">
            <a:schemeClr val="accent1"/>
          </a:lnRef>
          <a:fillRef idx="0">
            <a:schemeClr val="accent1"/>
          </a:fillRef>
          <a:effectRef idx="2">
            <a:schemeClr val="accent1"/>
          </a:effectRef>
          <a:fontRef idx="minor">
            <a:schemeClr val="tx1"/>
          </a:fontRef>
        </p:style>
      </p:cxnSp>
      <p:sp>
        <p:nvSpPr>
          <p:cNvPr id="18" name="Rounded Rectangle 17"/>
          <p:cNvSpPr/>
          <p:nvPr/>
        </p:nvSpPr>
        <p:spPr>
          <a:xfrm>
            <a:off x="2717350" y="38723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3600" dirty="0" smtClean="0"/>
              <a:t>Preview</a:t>
            </a:r>
          </a:p>
          <a:p>
            <a:pPr lvl="0" algn="ctr"/>
            <a:r>
              <a:rPr lang="en-US" dirty="0">
                <a:solidFill>
                  <a:prstClr val="white"/>
                </a:solidFill>
              </a:rPr>
              <a:t>HWID: 1, </a:t>
            </a:r>
            <a:r>
              <a:rPr lang="en-US" dirty="0" smtClean="0">
                <a:solidFill>
                  <a:prstClr val="white"/>
                </a:solidFill>
              </a:rPr>
              <a:t>2</a:t>
            </a:r>
            <a:endParaRPr lang="en-US" sz="3600" dirty="0"/>
          </a:p>
        </p:txBody>
      </p:sp>
      <p:sp>
        <p:nvSpPr>
          <p:cNvPr id="19" name="Rounded Rectangle 18"/>
          <p:cNvSpPr/>
          <p:nvPr/>
        </p:nvSpPr>
        <p:spPr>
          <a:xfrm>
            <a:off x="2717350" y="50915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3600" dirty="0" smtClean="0"/>
              <a:t>Release</a:t>
            </a:r>
          </a:p>
          <a:p>
            <a:pPr lvl="0" algn="ctr"/>
            <a:r>
              <a:rPr lang="en-US" dirty="0" smtClean="0">
                <a:solidFill>
                  <a:prstClr val="white"/>
                </a:solidFill>
              </a:rPr>
              <a:t>HWID</a:t>
            </a:r>
            <a:r>
              <a:rPr lang="en-US" dirty="0">
                <a:solidFill>
                  <a:prstClr val="white"/>
                </a:solidFill>
              </a:rPr>
              <a:t>: 1, </a:t>
            </a:r>
            <a:r>
              <a:rPr lang="en-US" dirty="0" smtClean="0">
                <a:solidFill>
                  <a:prstClr val="white"/>
                </a:solidFill>
              </a:rPr>
              <a:t>2</a:t>
            </a:r>
            <a:endParaRPr lang="en-US" sz="3600" dirty="0"/>
          </a:p>
        </p:txBody>
      </p:sp>
      <p:sp>
        <p:nvSpPr>
          <p:cNvPr id="20" name="Rounded Rectangle 19"/>
          <p:cNvSpPr/>
          <p:nvPr/>
        </p:nvSpPr>
        <p:spPr>
          <a:xfrm>
            <a:off x="6222550" y="50915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3600" dirty="0" smtClean="0"/>
              <a:t>Release</a:t>
            </a:r>
            <a:endParaRPr lang="en-US" sz="3600" dirty="0">
              <a:solidFill>
                <a:prstClr val="white"/>
              </a:solidFill>
            </a:endParaRPr>
          </a:p>
          <a:p>
            <a:pPr lvl="0" algn="ctr"/>
            <a:r>
              <a:rPr lang="en-US" dirty="0">
                <a:solidFill>
                  <a:prstClr val="white"/>
                </a:solidFill>
              </a:rPr>
              <a:t>HWID: 1, </a:t>
            </a:r>
            <a:r>
              <a:rPr lang="en-US" dirty="0" smtClean="0">
                <a:solidFill>
                  <a:prstClr val="white"/>
                </a:solidFill>
              </a:rPr>
              <a:t>2</a:t>
            </a:r>
            <a:endParaRPr lang="en-US" sz="3600" dirty="0">
              <a:solidFill>
                <a:prstClr val="white"/>
              </a:solidFill>
            </a:endParaRPr>
          </a:p>
        </p:txBody>
      </p:sp>
      <p:sp>
        <p:nvSpPr>
          <p:cNvPr id="21" name="Rounded Rectangle 20"/>
          <p:cNvSpPr/>
          <p:nvPr/>
        </p:nvSpPr>
        <p:spPr>
          <a:xfrm>
            <a:off x="6222550" y="3872350"/>
            <a:ext cx="2209800" cy="10668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lvl="0" algn="ctr"/>
            <a:r>
              <a:rPr lang="en-US" sz="3600" dirty="0" smtClean="0"/>
              <a:t>Preview</a:t>
            </a:r>
            <a:endParaRPr lang="en-US" sz="3600" dirty="0">
              <a:solidFill>
                <a:prstClr val="white"/>
              </a:solidFill>
            </a:endParaRPr>
          </a:p>
          <a:p>
            <a:pPr lvl="0" algn="ctr"/>
            <a:r>
              <a:rPr lang="en-US" dirty="0">
                <a:solidFill>
                  <a:prstClr val="white"/>
                </a:solidFill>
              </a:rPr>
              <a:t>HWID: 1, </a:t>
            </a:r>
            <a:r>
              <a:rPr lang="en-US" dirty="0" smtClean="0">
                <a:solidFill>
                  <a:prstClr val="white"/>
                </a:solidFill>
              </a:rPr>
              <a:t>2</a:t>
            </a:r>
            <a:endParaRPr lang="en-US" sz="3600" dirty="0">
              <a:solidFill>
                <a:prstClr val="white"/>
              </a:solidFill>
            </a:endParaRPr>
          </a:p>
        </p:txBody>
      </p:sp>
      <p:cxnSp>
        <p:nvCxnSpPr>
          <p:cNvPr id="22" name="Elbow Connector 21"/>
          <p:cNvCxnSpPr>
            <a:stCxn id="15" idx="2"/>
            <a:endCxn id="19" idx="1"/>
          </p:cNvCxnSpPr>
          <p:nvPr/>
        </p:nvCxnSpPr>
        <p:spPr>
          <a:xfrm rot="16200000" flipH="1">
            <a:off x="1541012" y="4448612"/>
            <a:ext cx="19050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23" name="Elbow Connector 22"/>
          <p:cNvCxnSpPr>
            <a:stCxn id="16" idx="2"/>
            <a:endCxn id="21" idx="1"/>
          </p:cNvCxnSpPr>
          <p:nvPr/>
        </p:nvCxnSpPr>
        <p:spPr>
          <a:xfrm rot="16200000" flipH="1">
            <a:off x="5655812" y="3839012"/>
            <a:ext cx="6858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cxnSp>
        <p:nvCxnSpPr>
          <p:cNvPr id="24" name="Elbow Connector 23"/>
          <p:cNvCxnSpPr>
            <a:stCxn id="16" idx="2"/>
            <a:endCxn id="20" idx="1"/>
          </p:cNvCxnSpPr>
          <p:nvPr/>
        </p:nvCxnSpPr>
        <p:spPr>
          <a:xfrm rot="16200000" flipH="1">
            <a:off x="5046212" y="4448612"/>
            <a:ext cx="1905000" cy="447675"/>
          </a:xfrm>
          <a:prstGeom prst="bentConnector2">
            <a:avLst/>
          </a:prstGeom>
          <a:ln>
            <a:solidFill>
              <a:schemeClr val="accent2">
                <a:lumMod val="75000"/>
              </a:schemeClr>
            </a:solidFill>
            <a:tailEnd type="arrow"/>
          </a:ln>
          <a:effectLst/>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 xmlns:p14="http://schemas.microsoft.com/office/powerpoint/2010/main" val="299273426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mtClean="0"/>
              <a:t>Device Metadata Submission</a:t>
            </a:r>
            <a:endParaRPr lang="en-US" dirty="0"/>
          </a:p>
        </p:txBody>
      </p:sp>
      <p:sp>
        <p:nvSpPr>
          <p:cNvPr id="3" name="Text Placeholder 2"/>
          <p:cNvSpPr>
            <a:spLocks noGrp="1"/>
          </p:cNvSpPr>
          <p:nvPr>
            <p:ph type="body" sz="quarter" idx="10"/>
          </p:nvPr>
        </p:nvSpPr>
        <p:spPr/>
        <p:txBody>
          <a:bodyPr/>
          <a:lstStyle/>
          <a:p>
            <a:r>
              <a:rPr sz="9600" smtClean="0"/>
              <a:t>Demonstration</a:t>
            </a:r>
            <a:endParaRPr lang="en-US" sz="9600" dirty="0"/>
          </a:p>
        </p:txBody>
      </p:sp>
    </p:spTree>
    <p:extLst>
      <p:ext uri="{BB962C8B-B14F-4D97-AF65-F5344CB8AC3E}">
        <p14:creationId xmlns="" xmlns:p14="http://schemas.microsoft.com/office/powerpoint/2010/main" val="3284269024"/>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Submitting for a Logo</a:t>
            </a:r>
            <a:endParaRPr lang="en-US" dirty="0"/>
          </a:p>
        </p:txBody>
      </p:sp>
      <p:sp>
        <p:nvSpPr>
          <p:cNvPr id="5" name="Content Placeholder 4"/>
          <p:cNvSpPr>
            <a:spLocks noGrp="1"/>
          </p:cNvSpPr>
          <p:nvPr>
            <p:ph idx="1"/>
          </p:nvPr>
        </p:nvSpPr>
        <p:spPr>
          <a:xfrm>
            <a:off x="381000" y="1412875"/>
            <a:ext cx="8382000" cy="886397"/>
          </a:xfrm>
        </p:spPr>
        <p:txBody>
          <a:bodyPr/>
          <a:lstStyle/>
          <a:p>
            <a:r>
              <a:rPr lang="en-US" dirty="0" smtClean="0"/>
              <a:t>Set the device metadata category in the Logo Verification Report (Windows </a:t>
            </a:r>
            <a:r>
              <a:rPr lang="en-US" dirty="0"/>
              <a:t>7 </a:t>
            </a:r>
            <a:r>
              <a:rPr lang="en-US" dirty="0" smtClean="0"/>
              <a:t>logos)</a:t>
            </a:r>
            <a:endParaRPr lang="en-US" dirty="0"/>
          </a:p>
        </p:txBody>
      </p:sp>
      <p:pic>
        <p:nvPicPr>
          <p:cNvPr id="6" name="Picture 2"/>
          <p:cNvPicPr>
            <a:picLocks noChangeAspect="1" noChangeArrowheads="1"/>
          </p:cNvPicPr>
          <p:nvPr/>
        </p:nvPicPr>
        <p:blipFill rotWithShape="1">
          <a:blip r:embed="rId3" cstate="print">
            <a:extLst>
              <a:ext uri="{28A0092B-C50C-407E-A947-70E740481C1C}">
                <a14:useLocalDpi xmlns="" xmlns:a14="http://schemas.microsoft.com/office/drawing/2010/main" val="0"/>
              </a:ext>
            </a:extLst>
          </a:blip>
          <a:srcRect t="26640"/>
          <a:stretch/>
        </p:blipFill>
        <p:spPr bwMode="auto">
          <a:xfrm>
            <a:off x="304800" y="2677883"/>
            <a:ext cx="8557368" cy="3131493"/>
          </a:xfrm>
          <a:prstGeom prst="rect">
            <a:avLst/>
          </a:prstGeom>
          <a:ln>
            <a:noFill/>
          </a:ln>
          <a:effectLst>
            <a:softEdge rad="112500"/>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59763384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Do I Need a Logo?</a:t>
            </a:r>
            <a:endParaRPr lang="en-US" dirty="0"/>
          </a:p>
        </p:txBody>
      </p:sp>
      <p:sp>
        <p:nvSpPr>
          <p:cNvPr id="5" name="Content Placeholder 4"/>
          <p:cNvSpPr>
            <a:spLocks noGrp="1"/>
          </p:cNvSpPr>
          <p:nvPr>
            <p:ph idx="1"/>
          </p:nvPr>
        </p:nvSpPr>
        <p:spPr>
          <a:xfrm>
            <a:off x="381000" y="1412875"/>
            <a:ext cx="8382000" cy="4284250"/>
          </a:xfrm>
        </p:spPr>
        <p:txBody>
          <a:bodyPr/>
          <a:lstStyle/>
          <a:p>
            <a:r>
              <a:rPr lang="en-US" sz="3000" dirty="0" smtClean="0"/>
              <a:t>Device Stage metadata</a:t>
            </a:r>
          </a:p>
          <a:p>
            <a:pPr lvl="1"/>
            <a:r>
              <a:rPr lang="en-US" sz="2600" dirty="0" smtClean="0"/>
              <a:t>Logo is required</a:t>
            </a:r>
          </a:p>
          <a:p>
            <a:pPr lvl="1"/>
            <a:r>
              <a:rPr lang="en-US" sz="2600" dirty="0" smtClean="0"/>
              <a:t>Check device requirements in Help documents</a:t>
            </a:r>
            <a:endParaRPr lang="en-US" sz="2600" dirty="0"/>
          </a:p>
          <a:p>
            <a:pPr lvl="1"/>
            <a:r>
              <a:rPr lang="en-US" sz="2600" dirty="0"/>
              <a:t>IDDA allowed for document publishing devices</a:t>
            </a:r>
            <a:br>
              <a:rPr lang="en-US" sz="2600" dirty="0"/>
            </a:br>
            <a:r>
              <a:rPr lang="en-US" sz="2600" dirty="0"/>
              <a:t>(Printers, faxes, scanners, MFPs, etc.)</a:t>
            </a:r>
          </a:p>
          <a:p>
            <a:r>
              <a:rPr lang="en-US" sz="3000" dirty="0"/>
              <a:t>Devices and Printers </a:t>
            </a:r>
            <a:r>
              <a:rPr lang="en-US" sz="3000" dirty="0" smtClean="0"/>
              <a:t>metadata</a:t>
            </a:r>
            <a:endParaRPr lang="en-US" sz="3000" dirty="0"/>
          </a:p>
          <a:p>
            <a:pPr lvl="1"/>
            <a:r>
              <a:rPr lang="en-US" sz="2600" dirty="0"/>
              <a:t>Devices with a </a:t>
            </a:r>
            <a:r>
              <a:rPr lang="en-US" sz="2600" dirty="0" smtClean="0"/>
              <a:t>logo </a:t>
            </a:r>
            <a:r>
              <a:rPr lang="en-US" sz="2600" dirty="0"/>
              <a:t>(Windows 7 or Windows Vista)</a:t>
            </a:r>
          </a:p>
          <a:p>
            <a:pPr lvl="1"/>
            <a:r>
              <a:rPr lang="en-US" sz="2600" dirty="0"/>
              <a:t>Devices </a:t>
            </a:r>
            <a:r>
              <a:rPr lang="en-US" sz="2600" dirty="0" smtClean="0"/>
              <a:t>that use </a:t>
            </a:r>
            <a:r>
              <a:rPr lang="en-US" sz="2600" dirty="0"/>
              <a:t>a </a:t>
            </a:r>
            <a:r>
              <a:rPr lang="en-US" sz="2600" dirty="0" smtClean="0"/>
              <a:t>driver that ships with Windows</a:t>
            </a:r>
          </a:p>
          <a:p>
            <a:pPr lvl="1"/>
            <a:r>
              <a:rPr lang="en-US" sz="2600" dirty="0" smtClean="0"/>
              <a:t>Devices with unclassified (signature only) submissions</a:t>
            </a:r>
            <a:endParaRPr lang="en-US" sz="2600" dirty="0"/>
          </a:p>
        </p:txBody>
      </p:sp>
    </p:spTree>
    <p:extLst>
      <p:ext uri="{BB962C8B-B14F-4D97-AF65-F5344CB8AC3E}">
        <p14:creationId xmlns="" xmlns:p14="http://schemas.microsoft.com/office/powerpoint/2010/main" val="8936234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Which Logos Should I Bind?</a:t>
            </a:r>
            <a:endParaRPr lang="en-US" dirty="0"/>
          </a:p>
        </p:txBody>
      </p:sp>
      <p:sp>
        <p:nvSpPr>
          <p:cNvPr id="5" name="Content Placeholder 4"/>
          <p:cNvSpPr>
            <a:spLocks noGrp="1"/>
          </p:cNvSpPr>
          <p:nvPr>
            <p:ph idx="1"/>
          </p:nvPr>
        </p:nvSpPr>
        <p:spPr>
          <a:xfrm>
            <a:off x="381000" y="1412875"/>
            <a:ext cx="8382000" cy="775597"/>
          </a:xfrm>
        </p:spPr>
        <p:txBody>
          <a:bodyPr/>
          <a:lstStyle/>
          <a:p>
            <a:r>
              <a:rPr lang="en-US" sz="2800" dirty="0" smtClean="0"/>
              <a:t>Logos bound to an experience must cover all the HWIDs and </a:t>
            </a:r>
            <a:r>
              <a:rPr lang="en-US" sz="2800" dirty="0" err="1" smtClean="0"/>
              <a:t>ModelIDs</a:t>
            </a:r>
            <a:r>
              <a:rPr lang="en-US" sz="2800" dirty="0" smtClean="0"/>
              <a:t> in that experience</a:t>
            </a:r>
            <a:endParaRPr lang="en-US" sz="2800" dirty="0"/>
          </a:p>
        </p:txBody>
      </p:sp>
      <p:sp>
        <p:nvSpPr>
          <p:cNvPr id="6" name="Rounded Rectangle 5"/>
          <p:cNvSpPr/>
          <p:nvPr/>
        </p:nvSpPr>
        <p:spPr>
          <a:xfrm>
            <a:off x="2971800" y="2433675"/>
            <a:ext cx="2819400" cy="152400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dirty="0" smtClean="0"/>
              <a:t>Device Metadata Experience 1</a:t>
            </a:r>
          </a:p>
          <a:p>
            <a:pPr algn="ctr"/>
            <a:endParaRPr lang="en-US" sz="1400" dirty="0"/>
          </a:p>
          <a:p>
            <a:pPr algn="ctr"/>
            <a:r>
              <a:rPr lang="en-US" sz="2000" dirty="0" smtClean="0"/>
              <a:t>HWID: 1, 2</a:t>
            </a:r>
            <a:endParaRPr lang="en-US" sz="2000" dirty="0"/>
          </a:p>
        </p:txBody>
      </p:sp>
      <p:sp>
        <p:nvSpPr>
          <p:cNvPr id="7" name="Rounded Rectangle 6"/>
          <p:cNvSpPr/>
          <p:nvPr/>
        </p:nvSpPr>
        <p:spPr>
          <a:xfrm>
            <a:off x="1295400" y="4719675"/>
            <a:ext cx="1905000" cy="11430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Logo SID1</a:t>
            </a:r>
          </a:p>
          <a:p>
            <a:pPr algn="ctr"/>
            <a:endParaRPr lang="en-US" sz="1400" dirty="0" smtClean="0"/>
          </a:p>
          <a:p>
            <a:pPr algn="ctr"/>
            <a:r>
              <a:rPr lang="en-US" sz="2000" dirty="0" smtClean="0"/>
              <a:t>HWID: 1</a:t>
            </a:r>
            <a:endParaRPr lang="en-US" sz="2000" dirty="0"/>
          </a:p>
        </p:txBody>
      </p:sp>
      <p:sp>
        <p:nvSpPr>
          <p:cNvPr id="8" name="Rounded Rectangle 7"/>
          <p:cNvSpPr/>
          <p:nvPr/>
        </p:nvSpPr>
        <p:spPr>
          <a:xfrm>
            <a:off x="3429000" y="4719675"/>
            <a:ext cx="1905000" cy="11430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Logo SID2</a:t>
            </a:r>
          </a:p>
          <a:p>
            <a:pPr algn="ctr"/>
            <a:endParaRPr lang="en-US" sz="1400" dirty="0" smtClean="0"/>
          </a:p>
          <a:p>
            <a:pPr algn="ctr"/>
            <a:r>
              <a:rPr lang="en-US" sz="2000" dirty="0" smtClean="0"/>
              <a:t>HWID: 2</a:t>
            </a:r>
            <a:endParaRPr lang="en-US" sz="2000" dirty="0"/>
          </a:p>
        </p:txBody>
      </p:sp>
      <p:sp>
        <p:nvSpPr>
          <p:cNvPr id="9" name="Rounded Rectangle 8"/>
          <p:cNvSpPr/>
          <p:nvPr/>
        </p:nvSpPr>
        <p:spPr>
          <a:xfrm>
            <a:off x="5638800" y="4719675"/>
            <a:ext cx="1905000" cy="1143000"/>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smtClean="0"/>
              <a:t>Logo SID3</a:t>
            </a:r>
          </a:p>
          <a:p>
            <a:pPr algn="ctr"/>
            <a:endParaRPr lang="en-US" sz="1400" dirty="0" smtClean="0"/>
          </a:p>
          <a:p>
            <a:pPr algn="ctr"/>
            <a:r>
              <a:rPr lang="en-US" sz="2000" dirty="0" smtClean="0"/>
              <a:t>HWID: 3</a:t>
            </a:r>
            <a:endParaRPr lang="en-US" sz="2000" dirty="0"/>
          </a:p>
        </p:txBody>
      </p:sp>
      <p:cxnSp>
        <p:nvCxnSpPr>
          <p:cNvPr id="10" name="Straight Arrow Connector 9"/>
          <p:cNvCxnSpPr>
            <a:stCxn id="6" idx="2"/>
            <a:endCxn id="8" idx="0"/>
          </p:cNvCxnSpPr>
          <p:nvPr/>
        </p:nvCxnSpPr>
        <p:spPr>
          <a:xfrm>
            <a:off x="4381500" y="3957675"/>
            <a:ext cx="0" cy="762000"/>
          </a:xfrm>
          <a:prstGeom prst="straightConnector1">
            <a:avLst/>
          </a:prstGeom>
          <a:ln>
            <a:solidFill>
              <a:schemeClr val="accent1">
                <a:lumMod val="75000"/>
              </a:schemeClr>
            </a:solidFill>
            <a:tailEnd type="arrow"/>
          </a:ln>
        </p:spPr>
        <p:style>
          <a:lnRef idx="3">
            <a:schemeClr val="accent1"/>
          </a:lnRef>
          <a:fillRef idx="0">
            <a:schemeClr val="accent1"/>
          </a:fillRef>
          <a:effectRef idx="2">
            <a:schemeClr val="accent1"/>
          </a:effectRef>
          <a:fontRef idx="minor">
            <a:schemeClr val="tx1"/>
          </a:fontRef>
        </p:style>
      </p:cxnSp>
      <p:cxnSp>
        <p:nvCxnSpPr>
          <p:cNvPr id="11" name="Straight Arrow Connector 10"/>
          <p:cNvCxnSpPr>
            <a:stCxn id="6" idx="2"/>
            <a:endCxn id="7" idx="0"/>
          </p:cNvCxnSpPr>
          <p:nvPr/>
        </p:nvCxnSpPr>
        <p:spPr>
          <a:xfrm flipH="1">
            <a:off x="2247900" y="3957675"/>
            <a:ext cx="2133600" cy="762000"/>
          </a:xfrm>
          <a:prstGeom prst="straightConnector1">
            <a:avLst/>
          </a:prstGeom>
          <a:ln>
            <a:solidFill>
              <a:schemeClr val="accent1">
                <a:lumMod val="75000"/>
              </a:schemeClr>
            </a:solidFill>
            <a:tailEnd type="arrow"/>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273529111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Windows Logocast Series PPT template">
  <a:themeElements>
    <a:clrScheme name="Custom 2">
      <a:dk1>
        <a:sysClr val="windowText" lastClr="000000"/>
      </a:dk1>
      <a:lt1>
        <a:srgbClr val="FFFFFF"/>
      </a:lt1>
      <a:dk2>
        <a:srgbClr val="464646"/>
      </a:dk2>
      <a:lt2>
        <a:srgbClr val="DEF5FA"/>
      </a:lt2>
      <a:accent1>
        <a:srgbClr val="2DA2BF"/>
      </a:accent1>
      <a:accent2>
        <a:srgbClr val="EABD00"/>
      </a:accent2>
      <a:accent3>
        <a:srgbClr val="EB641B"/>
      </a:accent3>
      <a:accent4>
        <a:srgbClr val="39639D"/>
      </a:accent4>
      <a:accent5>
        <a:srgbClr val="408054"/>
      </a:accent5>
      <a:accent6>
        <a:srgbClr val="5A6E18"/>
      </a:accent6>
      <a:hlink>
        <a:srgbClr val="FF8119"/>
      </a:hlink>
      <a:folHlink>
        <a:srgbClr val="44B9E8"/>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1_Windows Logocast Series PPT template">
  <a:themeElements>
    <a:clrScheme name="Custom 2">
      <a:dk1>
        <a:sysClr val="windowText" lastClr="000000"/>
      </a:dk1>
      <a:lt1>
        <a:srgbClr val="FFFFFF"/>
      </a:lt1>
      <a:dk2>
        <a:srgbClr val="464646"/>
      </a:dk2>
      <a:lt2>
        <a:srgbClr val="DEF5FA"/>
      </a:lt2>
      <a:accent1>
        <a:srgbClr val="2DA2BF"/>
      </a:accent1>
      <a:accent2>
        <a:srgbClr val="EABD00"/>
      </a:accent2>
      <a:accent3>
        <a:srgbClr val="EB641B"/>
      </a:accent3>
      <a:accent4>
        <a:srgbClr val="39639D"/>
      </a:accent4>
      <a:accent5>
        <a:srgbClr val="408054"/>
      </a:accent5>
      <a:accent6>
        <a:srgbClr val="5A6E18"/>
      </a:accent6>
      <a:hlink>
        <a:srgbClr val="FF8119"/>
      </a:hlink>
      <a:folHlink>
        <a:srgbClr val="44B9E8"/>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4.xml><?xml version="1.0" encoding="utf-8"?>
<a:theme xmlns:a="http://schemas.openxmlformats.org/drawingml/2006/main" name="1_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Windows Logocast Series PPT template</Template>
  <TotalTime>0</TotalTime>
  <Words>4263</Words>
  <Application>Microsoft Office PowerPoint</Application>
  <PresentationFormat>On-screen Show (4:3)</PresentationFormat>
  <Paragraphs>318</Paragraphs>
  <Slides>28</Slides>
  <Notes>28</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Windows Logocast Series PPT template</vt:lpstr>
      <vt:lpstr>White with Courier font for code slides</vt:lpstr>
      <vt:lpstr>1_Windows Logocast Series PPT template</vt:lpstr>
      <vt:lpstr>1_White with Courier font for code slides</vt:lpstr>
      <vt:lpstr>Slide 1</vt:lpstr>
      <vt:lpstr>Overview</vt:lpstr>
      <vt:lpstr>Concept Prerequisites</vt:lpstr>
      <vt:lpstr>What is an Experience?</vt:lpstr>
      <vt:lpstr>Create an Experience</vt:lpstr>
      <vt:lpstr>Device Metadata Submission</vt:lpstr>
      <vt:lpstr>Submitting for a Logo</vt:lpstr>
      <vt:lpstr>Do I Need a Logo?</vt:lpstr>
      <vt:lpstr>Which Logos Should I Bind?</vt:lpstr>
      <vt:lpstr>Which Logos Should I Bind?</vt:lpstr>
      <vt:lpstr>Experience Business Rules</vt:lpstr>
      <vt:lpstr>Experience Business Rules</vt:lpstr>
      <vt:lpstr>Package Business Rules</vt:lpstr>
      <vt:lpstr>Summary</vt:lpstr>
      <vt:lpstr>Call To Action</vt:lpstr>
      <vt:lpstr>Additional Resources</vt:lpstr>
      <vt:lpstr>Feedback</vt:lpstr>
      <vt:lpstr> </vt:lpstr>
      <vt:lpstr>Slide 19</vt:lpstr>
      <vt:lpstr>Device Metadata End-to-End</vt:lpstr>
      <vt:lpstr>Device Metadata Processing</vt:lpstr>
      <vt:lpstr>Device Metadata Status</vt:lpstr>
      <vt:lpstr>Inbox vs. Logo vs. Unclassified</vt:lpstr>
      <vt:lpstr>Selecting the Right Logo Option</vt:lpstr>
      <vt:lpstr>Selecting the Right Logo Option</vt:lpstr>
      <vt:lpstr>Logo Requirements for Device Stage</vt:lpstr>
      <vt:lpstr>Details on Preview Packages</vt:lpstr>
      <vt:lpstr>Details on Preview Packages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2009-12-11T21:46:08Z</dcterms:created>
  <dcterms:modified xsi:type="dcterms:W3CDTF">2009-12-11T21:46:13Z</dcterms:modified>
</cp:coreProperties>
</file>