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Default Extension="tiff" ContentType="image/tiff"/>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59"/>
  </p:notesMasterIdLst>
  <p:handoutMasterIdLst>
    <p:handoutMasterId r:id="rId60"/>
  </p:handoutMasterIdLst>
  <p:sldIdLst>
    <p:sldId id="376" r:id="rId3"/>
    <p:sldId id="377" r:id="rId4"/>
    <p:sldId id="345" r:id="rId5"/>
    <p:sldId id="386" r:id="rId6"/>
    <p:sldId id="387" r:id="rId7"/>
    <p:sldId id="388" r:id="rId8"/>
    <p:sldId id="389" r:id="rId9"/>
    <p:sldId id="393" r:id="rId10"/>
    <p:sldId id="391" r:id="rId11"/>
    <p:sldId id="392" r:id="rId12"/>
    <p:sldId id="380" r:id="rId13"/>
    <p:sldId id="346" r:id="rId14"/>
    <p:sldId id="394" r:id="rId15"/>
    <p:sldId id="395" r:id="rId16"/>
    <p:sldId id="396" r:id="rId17"/>
    <p:sldId id="381" r:id="rId18"/>
    <p:sldId id="347" r:id="rId19"/>
    <p:sldId id="397" r:id="rId20"/>
    <p:sldId id="398" r:id="rId21"/>
    <p:sldId id="400" r:id="rId22"/>
    <p:sldId id="401" r:id="rId23"/>
    <p:sldId id="353" r:id="rId24"/>
    <p:sldId id="370" r:id="rId25"/>
    <p:sldId id="399" r:id="rId26"/>
    <p:sldId id="382" r:id="rId27"/>
    <p:sldId id="348" r:id="rId28"/>
    <p:sldId id="403" r:id="rId29"/>
    <p:sldId id="406" r:id="rId30"/>
    <p:sldId id="334" r:id="rId31"/>
    <p:sldId id="407" r:id="rId32"/>
    <p:sldId id="365" r:id="rId33"/>
    <p:sldId id="366" r:id="rId34"/>
    <p:sldId id="402" r:id="rId35"/>
    <p:sldId id="383" r:id="rId36"/>
    <p:sldId id="349" r:id="rId37"/>
    <p:sldId id="409" r:id="rId38"/>
    <p:sldId id="410" r:id="rId39"/>
    <p:sldId id="411" r:id="rId40"/>
    <p:sldId id="412" r:id="rId41"/>
    <p:sldId id="330" r:id="rId42"/>
    <p:sldId id="414" r:id="rId43"/>
    <p:sldId id="415" r:id="rId44"/>
    <p:sldId id="384" r:id="rId45"/>
    <p:sldId id="350" r:id="rId46"/>
    <p:sldId id="417" r:id="rId47"/>
    <p:sldId id="418" r:id="rId48"/>
    <p:sldId id="419" r:id="rId49"/>
    <p:sldId id="385" r:id="rId50"/>
    <p:sldId id="351" r:id="rId51"/>
    <p:sldId id="420" r:id="rId52"/>
    <p:sldId id="424" r:id="rId53"/>
    <p:sldId id="421" r:id="rId54"/>
    <p:sldId id="422" r:id="rId55"/>
    <p:sldId id="416" r:id="rId56"/>
    <p:sldId id="378" r:id="rId57"/>
    <p:sldId id="379" r:id="rId5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elesh Kamkolkar" initials="NK"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1985" autoAdjust="0"/>
  </p:normalViewPr>
  <p:slideViewPr>
    <p:cSldViewPr>
      <p:cViewPr varScale="1">
        <p:scale>
          <a:sx n="69" d="100"/>
          <a:sy n="69" d="100"/>
        </p:scale>
        <p:origin x="-21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2811A-07EA-48F3-9BAE-07EF09E30715}" type="doc">
      <dgm:prSet loTypeId="urn:microsoft.com/office/officeart/2005/8/layout/cycle2" loCatId="cycle" qsTypeId="urn:microsoft.com/office/officeart/2005/8/quickstyle/3d2" qsCatId="3D" csTypeId="urn:microsoft.com/office/officeart/2005/8/colors/accent0_2" csCatId="mainScheme" phldr="1"/>
      <dgm:spPr/>
      <dgm:t>
        <a:bodyPr/>
        <a:lstStyle/>
        <a:p>
          <a:endParaRPr lang="en-US"/>
        </a:p>
      </dgm:t>
    </dgm:pt>
    <dgm:pt modelId="{6A5B23ED-420B-404F-BB10-65AF7EF1D6FF}">
      <dgm:prSet phldrT="[Text]" custT="1"/>
      <dgm:spPr/>
      <dgm:t>
        <a:bodyPr/>
        <a:lstStyle/>
        <a:p>
          <a:r>
            <a:rPr lang="cs-CZ" sz="2400" dirty="0" err="1" smtClean="0"/>
            <a:t>Build</a:t>
          </a:r>
          <a:endParaRPr lang="en-US" sz="2400" dirty="0"/>
        </a:p>
      </dgm:t>
    </dgm:pt>
    <dgm:pt modelId="{7A49011A-2FF7-47E8-9A63-6A27C4385A9C}" type="parTrans" cxnId="{6828C1D6-E126-43F1-BB5B-1417724620A2}">
      <dgm:prSet/>
      <dgm:spPr/>
      <dgm:t>
        <a:bodyPr/>
        <a:lstStyle/>
        <a:p>
          <a:endParaRPr lang="en-US" sz="2400"/>
        </a:p>
      </dgm:t>
    </dgm:pt>
    <dgm:pt modelId="{FF862A41-7BB3-49AE-AB68-4BACCD56ABF9}" type="sibTrans" cxnId="{6828C1D6-E126-43F1-BB5B-1417724620A2}">
      <dgm:prSet custT="1"/>
      <dgm:spPr/>
      <dgm:t>
        <a:bodyPr/>
        <a:lstStyle/>
        <a:p>
          <a:endParaRPr lang="en-US" sz="2400" dirty="0"/>
        </a:p>
      </dgm:t>
    </dgm:pt>
    <dgm:pt modelId="{64F63AF4-F6DE-4A17-88F0-0726B2D75C6D}">
      <dgm:prSet phldrT="[Text]" custT="1"/>
      <dgm:spPr/>
      <dgm:t>
        <a:bodyPr/>
        <a:lstStyle/>
        <a:p>
          <a:r>
            <a:rPr lang="cs-CZ" sz="2400" dirty="0" smtClean="0"/>
            <a:t>Nasazení</a:t>
          </a:r>
          <a:br>
            <a:rPr lang="cs-CZ" sz="2400" dirty="0" smtClean="0"/>
          </a:br>
          <a:r>
            <a:rPr lang="cs-CZ" sz="2400" dirty="0" smtClean="0"/>
            <a:t>aplikace</a:t>
          </a:r>
          <a:endParaRPr lang="en-US" sz="2400" dirty="0"/>
        </a:p>
      </dgm:t>
    </dgm:pt>
    <dgm:pt modelId="{D1A341BA-B4E7-477B-9AD3-004B1B71AFF4}" type="parTrans" cxnId="{C40CA388-628A-431C-B6E7-0085E1313789}">
      <dgm:prSet/>
      <dgm:spPr/>
      <dgm:t>
        <a:bodyPr/>
        <a:lstStyle/>
        <a:p>
          <a:endParaRPr lang="en-US" sz="2400"/>
        </a:p>
      </dgm:t>
    </dgm:pt>
    <dgm:pt modelId="{902D30D4-6CD9-4040-8888-421F69DCE3B2}" type="sibTrans" cxnId="{C40CA388-628A-431C-B6E7-0085E1313789}">
      <dgm:prSet custT="1"/>
      <dgm:spPr/>
      <dgm:t>
        <a:bodyPr/>
        <a:lstStyle/>
        <a:p>
          <a:endParaRPr lang="en-US" sz="2400" dirty="0"/>
        </a:p>
      </dgm:t>
    </dgm:pt>
    <dgm:pt modelId="{ADFDFB83-1177-4692-BF80-3805B5E21D3E}">
      <dgm:prSet phldrT="[Text]" custT="1"/>
      <dgm:spPr/>
      <dgm:t>
        <a:bodyPr/>
        <a:lstStyle/>
        <a:p>
          <a:pPr>
            <a:lnSpc>
              <a:spcPct val="100000"/>
            </a:lnSpc>
          </a:pPr>
          <a:r>
            <a:rPr lang="cs-CZ" sz="2400" dirty="0" smtClean="0"/>
            <a:t>Spuštění testů</a:t>
          </a:r>
          <a:endParaRPr lang="en-US" sz="2400" dirty="0"/>
        </a:p>
      </dgm:t>
    </dgm:pt>
    <dgm:pt modelId="{12F5F1C5-D3B5-439E-ACB3-ECA3AD2DA9FB}" type="parTrans" cxnId="{C4083255-BBBD-47E2-AE83-ECA0EC492245}">
      <dgm:prSet/>
      <dgm:spPr/>
      <dgm:t>
        <a:bodyPr/>
        <a:lstStyle/>
        <a:p>
          <a:endParaRPr lang="en-US" sz="2400"/>
        </a:p>
      </dgm:t>
    </dgm:pt>
    <dgm:pt modelId="{336CF0B6-4615-4744-8735-C0F36B2225FF}" type="sibTrans" cxnId="{C4083255-BBBD-47E2-AE83-ECA0EC492245}">
      <dgm:prSet custT="1"/>
      <dgm:spPr/>
      <dgm:t>
        <a:bodyPr/>
        <a:lstStyle/>
        <a:p>
          <a:endParaRPr lang="en-US" sz="2400" dirty="0"/>
        </a:p>
      </dgm:t>
    </dgm:pt>
    <dgm:pt modelId="{5A384242-A183-4492-9CE9-7D2DEAFE17AC}" type="pres">
      <dgm:prSet presAssocID="{3082811A-07EA-48F3-9BAE-07EF09E30715}" presName="cycle" presStyleCnt="0">
        <dgm:presLayoutVars>
          <dgm:dir/>
          <dgm:resizeHandles val="exact"/>
        </dgm:presLayoutVars>
      </dgm:prSet>
      <dgm:spPr/>
      <dgm:t>
        <a:bodyPr/>
        <a:lstStyle/>
        <a:p>
          <a:endParaRPr lang="en-US"/>
        </a:p>
      </dgm:t>
    </dgm:pt>
    <dgm:pt modelId="{8CC46E66-8B96-45C6-9F12-25CEC38B27C6}" type="pres">
      <dgm:prSet presAssocID="{6A5B23ED-420B-404F-BB10-65AF7EF1D6FF}" presName="node" presStyleLbl="node1" presStyleIdx="0" presStyleCnt="3">
        <dgm:presLayoutVars>
          <dgm:bulletEnabled val="1"/>
        </dgm:presLayoutVars>
      </dgm:prSet>
      <dgm:spPr/>
      <dgm:t>
        <a:bodyPr/>
        <a:lstStyle/>
        <a:p>
          <a:endParaRPr lang="en-US"/>
        </a:p>
      </dgm:t>
    </dgm:pt>
    <dgm:pt modelId="{32966C9E-F720-45D1-BECB-BA6DADAC7C02}" type="pres">
      <dgm:prSet presAssocID="{FF862A41-7BB3-49AE-AB68-4BACCD56ABF9}" presName="sibTrans" presStyleLbl="sibTrans2D1" presStyleIdx="0" presStyleCnt="3"/>
      <dgm:spPr/>
      <dgm:t>
        <a:bodyPr/>
        <a:lstStyle/>
        <a:p>
          <a:endParaRPr lang="en-US"/>
        </a:p>
      </dgm:t>
    </dgm:pt>
    <dgm:pt modelId="{921B5363-0688-416F-80E4-4F825C0BAC6C}" type="pres">
      <dgm:prSet presAssocID="{FF862A41-7BB3-49AE-AB68-4BACCD56ABF9}" presName="connectorText" presStyleLbl="sibTrans2D1" presStyleIdx="0" presStyleCnt="3"/>
      <dgm:spPr/>
      <dgm:t>
        <a:bodyPr/>
        <a:lstStyle/>
        <a:p>
          <a:endParaRPr lang="en-US"/>
        </a:p>
      </dgm:t>
    </dgm:pt>
    <dgm:pt modelId="{1A46C609-4B11-47AD-86EA-E67A3C5C705A}" type="pres">
      <dgm:prSet presAssocID="{64F63AF4-F6DE-4A17-88F0-0726B2D75C6D}" presName="node" presStyleLbl="node1" presStyleIdx="1" presStyleCnt="3">
        <dgm:presLayoutVars>
          <dgm:bulletEnabled val="1"/>
        </dgm:presLayoutVars>
      </dgm:prSet>
      <dgm:spPr/>
      <dgm:t>
        <a:bodyPr/>
        <a:lstStyle/>
        <a:p>
          <a:endParaRPr lang="en-US"/>
        </a:p>
      </dgm:t>
    </dgm:pt>
    <dgm:pt modelId="{BCF2DCFE-39F4-45BB-B0B2-574BAC7892AB}" type="pres">
      <dgm:prSet presAssocID="{902D30D4-6CD9-4040-8888-421F69DCE3B2}" presName="sibTrans" presStyleLbl="sibTrans2D1" presStyleIdx="1" presStyleCnt="3"/>
      <dgm:spPr/>
      <dgm:t>
        <a:bodyPr/>
        <a:lstStyle/>
        <a:p>
          <a:endParaRPr lang="en-US"/>
        </a:p>
      </dgm:t>
    </dgm:pt>
    <dgm:pt modelId="{541E4CBA-D571-4430-957B-52DE0F82A904}" type="pres">
      <dgm:prSet presAssocID="{902D30D4-6CD9-4040-8888-421F69DCE3B2}" presName="connectorText" presStyleLbl="sibTrans2D1" presStyleIdx="1" presStyleCnt="3"/>
      <dgm:spPr/>
      <dgm:t>
        <a:bodyPr/>
        <a:lstStyle/>
        <a:p>
          <a:endParaRPr lang="en-US"/>
        </a:p>
      </dgm:t>
    </dgm:pt>
    <dgm:pt modelId="{9CED715E-AF94-49A4-A5A3-591218D36997}" type="pres">
      <dgm:prSet presAssocID="{ADFDFB83-1177-4692-BF80-3805B5E21D3E}" presName="node" presStyleLbl="node1" presStyleIdx="2" presStyleCnt="3">
        <dgm:presLayoutVars>
          <dgm:bulletEnabled val="1"/>
        </dgm:presLayoutVars>
      </dgm:prSet>
      <dgm:spPr/>
      <dgm:t>
        <a:bodyPr/>
        <a:lstStyle/>
        <a:p>
          <a:endParaRPr lang="en-US"/>
        </a:p>
      </dgm:t>
    </dgm:pt>
    <dgm:pt modelId="{069B4CB7-84F0-4573-98DC-6BB78F1BF5FB}" type="pres">
      <dgm:prSet presAssocID="{336CF0B6-4615-4744-8735-C0F36B2225FF}" presName="sibTrans" presStyleLbl="sibTrans2D1" presStyleIdx="2" presStyleCnt="3"/>
      <dgm:spPr/>
      <dgm:t>
        <a:bodyPr/>
        <a:lstStyle/>
        <a:p>
          <a:endParaRPr lang="en-US"/>
        </a:p>
      </dgm:t>
    </dgm:pt>
    <dgm:pt modelId="{E44B2131-D711-4ACA-BB12-668C6CC81B6E}" type="pres">
      <dgm:prSet presAssocID="{336CF0B6-4615-4744-8735-C0F36B2225FF}" presName="connectorText" presStyleLbl="sibTrans2D1" presStyleIdx="2" presStyleCnt="3"/>
      <dgm:spPr/>
      <dgm:t>
        <a:bodyPr/>
        <a:lstStyle/>
        <a:p>
          <a:endParaRPr lang="en-US"/>
        </a:p>
      </dgm:t>
    </dgm:pt>
  </dgm:ptLst>
  <dgm:cxnLst>
    <dgm:cxn modelId="{F1634B9A-EF9E-4DC2-A464-04070D34E27C}" type="presOf" srcId="{902D30D4-6CD9-4040-8888-421F69DCE3B2}" destId="{BCF2DCFE-39F4-45BB-B0B2-574BAC7892AB}" srcOrd="0" destOrd="0" presId="urn:microsoft.com/office/officeart/2005/8/layout/cycle2"/>
    <dgm:cxn modelId="{10440981-3755-40DA-999E-D7ED14C4C11E}" type="presOf" srcId="{336CF0B6-4615-4744-8735-C0F36B2225FF}" destId="{E44B2131-D711-4ACA-BB12-668C6CC81B6E}" srcOrd="1" destOrd="0" presId="urn:microsoft.com/office/officeart/2005/8/layout/cycle2"/>
    <dgm:cxn modelId="{6828C1D6-E126-43F1-BB5B-1417724620A2}" srcId="{3082811A-07EA-48F3-9BAE-07EF09E30715}" destId="{6A5B23ED-420B-404F-BB10-65AF7EF1D6FF}" srcOrd="0" destOrd="0" parTransId="{7A49011A-2FF7-47E8-9A63-6A27C4385A9C}" sibTransId="{FF862A41-7BB3-49AE-AB68-4BACCD56ABF9}"/>
    <dgm:cxn modelId="{83CA14E2-0F41-432B-9D45-0A422191D48D}" type="presOf" srcId="{FF862A41-7BB3-49AE-AB68-4BACCD56ABF9}" destId="{921B5363-0688-416F-80E4-4F825C0BAC6C}" srcOrd="1" destOrd="0" presId="urn:microsoft.com/office/officeart/2005/8/layout/cycle2"/>
    <dgm:cxn modelId="{C4083255-BBBD-47E2-AE83-ECA0EC492245}" srcId="{3082811A-07EA-48F3-9BAE-07EF09E30715}" destId="{ADFDFB83-1177-4692-BF80-3805B5E21D3E}" srcOrd="2" destOrd="0" parTransId="{12F5F1C5-D3B5-439E-ACB3-ECA3AD2DA9FB}" sibTransId="{336CF0B6-4615-4744-8735-C0F36B2225FF}"/>
    <dgm:cxn modelId="{241F9132-85D8-4624-8422-36476EB8FE2F}" type="presOf" srcId="{64F63AF4-F6DE-4A17-88F0-0726B2D75C6D}" destId="{1A46C609-4B11-47AD-86EA-E67A3C5C705A}" srcOrd="0" destOrd="0" presId="urn:microsoft.com/office/officeart/2005/8/layout/cycle2"/>
    <dgm:cxn modelId="{8B0F7BC2-E509-4E64-A9CD-36B25294E394}" type="presOf" srcId="{3082811A-07EA-48F3-9BAE-07EF09E30715}" destId="{5A384242-A183-4492-9CE9-7D2DEAFE17AC}" srcOrd="0" destOrd="0" presId="urn:microsoft.com/office/officeart/2005/8/layout/cycle2"/>
    <dgm:cxn modelId="{A9423034-9143-4E2A-BCD0-6F4F946754C7}" type="presOf" srcId="{FF862A41-7BB3-49AE-AB68-4BACCD56ABF9}" destId="{32966C9E-F720-45D1-BECB-BA6DADAC7C02}" srcOrd="0" destOrd="0" presId="urn:microsoft.com/office/officeart/2005/8/layout/cycle2"/>
    <dgm:cxn modelId="{BB2C102C-52B7-4754-862B-5C9917C9B8C9}" type="presOf" srcId="{902D30D4-6CD9-4040-8888-421F69DCE3B2}" destId="{541E4CBA-D571-4430-957B-52DE0F82A904}" srcOrd="1" destOrd="0" presId="urn:microsoft.com/office/officeart/2005/8/layout/cycle2"/>
    <dgm:cxn modelId="{A16D92EA-C131-4DFB-A2FD-C25ABB1FBE6A}" type="presOf" srcId="{6A5B23ED-420B-404F-BB10-65AF7EF1D6FF}" destId="{8CC46E66-8B96-45C6-9F12-25CEC38B27C6}" srcOrd="0" destOrd="0" presId="urn:microsoft.com/office/officeart/2005/8/layout/cycle2"/>
    <dgm:cxn modelId="{E39B3BFF-EFE1-4064-8861-A05A2EED2928}" type="presOf" srcId="{ADFDFB83-1177-4692-BF80-3805B5E21D3E}" destId="{9CED715E-AF94-49A4-A5A3-591218D36997}" srcOrd="0" destOrd="0" presId="urn:microsoft.com/office/officeart/2005/8/layout/cycle2"/>
    <dgm:cxn modelId="{C40CA388-628A-431C-B6E7-0085E1313789}" srcId="{3082811A-07EA-48F3-9BAE-07EF09E30715}" destId="{64F63AF4-F6DE-4A17-88F0-0726B2D75C6D}" srcOrd="1" destOrd="0" parTransId="{D1A341BA-B4E7-477B-9AD3-004B1B71AFF4}" sibTransId="{902D30D4-6CD9-4040-8888-421F69DCE3B2}"/>
    <dgm:cxn modelId="{E8C8CF1F-43BA-455B-B5AE-EC0238290F6A}" type="presOf" srcId="{336CF0B6-4615-4744-8735-C0F36B2225FF}" destId="{069B4CB7-84F0-4573-98DC-6BB78F1BF5FB}" srcOrd="0" destOrd="0" presId="urn:microsoft.com/office/officeart/2005/8/layout/cycle2"/>
    <dgm:cxn modelId="{E69FDCEF-1D64-4006-A48C-39262523196E}" type="presParOf" srcId="{5A384242-A183-4492-9CE9-7D2DEAFE17AC}" destId="{8CC46E66-8B96-45C6-9F12-25CEC38B27C6}" srcOrd="0" destOrd="0" presId="urn:microsoft.com/office/officeart/2005/8/layout/cycle2"/>
    <dgm:cxn modelId="{C222F988-88A0-4956-AED3-B4B96EA3D128}" type="presParOf" srcId="{5A384242-A183-4492-9CE9-7D2DEAFE17AC}" destId="{32966C9E-F720-45D1-BECB-BA6DADAC7C02}" srcOrd="1" destOrd="0" presId="urn:microsoft.com/office/officeart/2005/8/layout/cycle2"/>
    <dgm:cxn modelId="{135DA745-469B-4251-822A-95612C69483C}" type="presParOf" srcId="{32966C9E-F720-45D1-BECB-BA6DADAC7C02}" destId="{921B5363-0688-416F-80E4-4F825C0BAC6C}" srcOrd="0" destOrd="0" presId="urn:microsoft.com/office/officeart/2005/8/layout/cycle2"/>
    <dgm:cxn modelId="{144CD853-A0AD-4520-9566-2EA4B7747302}" type="presParOf" srcId="{5A384242-A183-4492-9CE9-7D2DEAFE17AC}" destId="{1A46C609-4B11-47AD-86EA-E67A3C5C705A}" srcOrd="2" destOrd="0" presId="urn:microsoft.com/office/officeart/2005/8/layout/cycle2"/>
    <dgm:cxn modelId="{447BE6EB-8CE6-4514-B5C1-D9B410D8BC10}" type="presParOf" srcId="{5A384242-A183-4492-9CE9-7D2DEAFE17AC}" destId="{BCF2DCFE-39F4-45BB-B0B2-574BAC7892AB}" srcOrd="3" destOrd="0" presId="urn:microsoft.com/office/officeart/2005/8/layout/cycle2"/>
    <dgm:cxn modelId="{56DA71B1-EB4E-4579-870E-8F43CD3B2368}" type="presParOf" srcId="{BCF2DCFE-39F4-45BB-B0B2-574BAC7892AB}" destId="{541E4CBA-D571-4430-957B-52DE0F82A904}" srcOrd="0" destOrd="0" presId="urn:microsoft.com/office/officeart/2005/8/layout/cycle2"/>
    <dgm:cxn modelId="{8B900B95-F4EF-4694-BB0C-9674F675A895}" type="presParOf" srcId="{5A384242-A183-4492-9CE9-7D2DEAFE17AC}" destId="{9CED715E-AF94-49A4-A5A3-591218D36997}" srcOrd="4" destOrd="0" presId="urn:microsoft.com/office/officeart/2005/8/layout/cycle2"/>
    <dgm:cxn modelId="{E2FE6830-505C-4A90-89E7-9304080F78B1}" type="presParOf" srcId="{5A384242-A183-4492-9CE9-7D2DEAFE17AC}" destId="{069B4CB7-84F0-4573-98DC-6BB78F1BF5FB}" srcOrd="5" destOrd="0" presId="urn:microsoft.com/office/officeart/2005/8/layout/cycle2"/>
    <dgm:cxn modelId="{B32AC519-C1F7-4115-AD5A-767071A69615}" type="presParOf" srcId="{069B4CB7-84F0-4573-98DC-6BB78F1BF5FB}" destId="{E44B2131-D711-4ACA-BB12-668C6CC81B6E}"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2811A-07EA-48F3-9BAE-07EF09E30715}" type="doc">
      <dgm:prSet loTypeId="urn:microsoft.com/office/officeart/2005/8/layout/cycle2" loCatId="cycle" qsTypeId="urn:microsoft.com/office/officeart/2005/8/quickstyle/3d2" qsCatId="3D" csTypeId="urn:microsoft.com/office/officeart/2005/8/colors/accent0_2" csCatId="mainScheme" phldr="1"/>
      <dgm:spPr/>
      <dgm:t>
        <a:bodyPr/>
        <a:lstStyle/>
        <a:p>
          <a:endParaRPr lang="en-US"/>
        </a:p>
      </dgm:t>
    </dgm:pt>
    <dgm:pt modelId="{6A5B23ED-420B-404F-BB10-65AF7EF1D6FF}">
      <dgm:prSet phldrT="[Text]" custT="1"/>
      <dgm:spPr/>
      <dgm:t>
        <a:bodyPr/>
        <a:lstStyle/>
        <a:p>
          <a:r>
            <a:rPr lang="cs-CZ" sz="1800" dirty="0" err="1" smtClean="0"/>
            <a:t>Build</a:t>
          </a:r>
          <a:endParaRPr lang="en-US" sz="1800" dirty="0"/>
        </a:p>
      </dgm:t>
    </dgm:pt>
    <dgm:pt modelId="{7A49011A-2FF7-47E8-9A63-6A27C4385A9C}" type="parTrans" cxnId="{6828C1D6-E126-43F1-BB5B-1417724620A2}">
      <dgm:prSet/>
      <dgm:spPr/>
      <dgm:t>
        <a:bodyPr/>
        <a:lstStyle/>
        <a:p>
          <a:endParaRPr lang="en-US" sz="1800"/>
        </a:p>
      </dgm:t>
    </dgm:pt>
    <dgm:pt modelId="{FF862A41-7BB3-49AE-AB68-4BACCD56ABF9}" type="sibTrans" cxnId="{6828C1D6-E126-43F1-BB5B-1417724620A2}">
      <dgm:prSet custT="1"/>
      <dgm:spPr/>
      <dgm:t>
        <a:bodyPr/>
        <a:lstStyle/>
        <a:p>
          <a:endParaRPr lang="en-US" sz="1800" dirty="0"/>
        </a:p>
      </dgm:t>
    </dgm:pt>
    <dgm:pt modelId="{72E0DD4B-0C2B-45AD-A3FE-60C94613240C}">
      <dgm:prSet phldrT="[Text]" custT="1"/>
      <dgm:spPr>
        <a:solidFill>
          <a:srgbClr val="00B050"/>
        </a:solidFill>
      </dgm:spPr>
      <dgm:t>
        <a:bodyPr/>
        <a:lstStyle/>
        <a:p>
          <a:r>
            <a:rPr lang="cs-CZ" sz="1800" dirty="0" smtClean="0">
              <a:solidFill>
                <a:schemeClr val="tx1"/>
              </a:solidFill>
            </a:rPr>
            <a:t>Vytvoření</a:t>
          </a:r>
          <a:br>
            <a:rPr lang="cs-CZ" sz="1800" dirty="0" smtClean="0">
              <a:solidFill>
                <a:schemeClr val="tx1"/>
              </a:solidFill>
            </a:rPr>
          </a:br>
          <a:r>
            <a:rPr lang="cs-CZ" sz="1800" dirty="0" smtClean="0">
              <a:solidFill>
                <a:schemeClr val="tx1"/>
              </a:solidFill>
            </a:rPr>
            <a:t>VM</a:t>
          </a:r>
          <a:endParaRPr lang="en-US" sz="1800" dirty="0">
            <a:solidFill>
              <a:schemeClr val="tx1"/>
            </a:solidFill>
          </a:endParaRPr>
        </a:p>
      </dgm:t>
    </dgm:pt>
    <dgm:pt modelId="{69C95765-1DC0-49A4-95D2-93013E38D2CC}" type="parTrans" cxnId="{105DD736-46E3-412A-9702-0DE914789532}">
      <dgm:prSet/>
      <dgm:spPr/>
      <dgm:t>
        <a:bodyPr/>
        <a:lstStyle/>
        <a:p>
          <a:endParaRPr lang="en-US" sz="1800"/>
        </a:p>
      </dgm:t>
    </dgm:pt>
    <dgm:pt modelId="{7413E07A-A675-4FA8-80BC-62A136E71482}" type="sibTrans" cxnId="{105DD736-46E3-412A-9702-0DE914789532}">
      <dgm:prSet custT="1"/>
      <dgm:spPr/>
      <dgm:t>
        <a:bodyPr/>
        <a:lstStyle/>
        <a:p>
          <a:endParaRPr lang="en-US" sz="1800" dirty="0"/>
        </a:p>
      </dgm:t>
    </dgm:pt>
    <dgm:pt modelId="{64F63AF4-F6DE-4A17-88F0-0726B2D75C6D}">
      <dgm:prSet phldrT="[Text]" custT="1"/>
      <dgm:spPr/>
      <dgm:t>
        <a:bodyPr/>
        <a:lstStyle/>
        <a:p>
          <a:r>
            <a:rPr lang="cs-CZ" sz="1800" dirty="0" smtClean="0"/>
            <a:t>Nasazení</a:t>
          </a:r>
          <a:br>
            <a:rPr lang="cs-CZ" sz="1800" dirty="0" smtClean="0"/>
          </a:br>
          <a:r>
            <a:rPr lang="cs-CZ" sz="1800" dirty="0" smtClean="0"/>
            <a:t>aplikace</a:t>
          </a:r>
          <a:endParaRPr lang="en-US" sz="1800" dirty="0"/>
        </a:p>
      </dgm:t>
    </dgm:pt>
    <dgm:pt modelId="{D1A341BA-B4E7-477B-9AD3-004B1B71AFF4}" type="parTrans" cxnId="{C40CA388-628A-431C-B6E7-0085E1313789}">
      <dgm:prSet/>
      <dgm:spPr/>
      <dgm:t>
        <a:bodyPr/>
        <a:lstStyle/>
        <a:p>
          <a:endParaRPr lang="en-US" sz="1800"/>
        </a:p>
      </dgm:t>
    </dgm:pt>
    <dgm:pt modelId="{902D30D4-6CD9-4040-8888-421F69DCE3B2}" type="sibTrans" cxnId="{C40CA388-628A-431C-B6E7-0085E1313789}">
      <dgm:prSet custT="1"/>
      <dgm:spPr/>
      <dgm:t>
        <a:bodyPr/>
        <a:lstStyle/>
        <a:p>
          <a:endParaRPr lang="en-US" sz="1800" dirty="0"/>
        </a:p>
      </dgm:t>
    </dgm:pt>
    <dgm:pt modelId="{441CEF0C-A7AB-47CB-8475-D2830126FD24}">
      <dgm:prSet phldrT="[Text]" custT="1"/>
      <dgm:spPr>
        <a:solidFill>
          <a:srgbClr val="00B050"/>
        </a:solidFill>
      </dgm:spPr>
      <dgm:t>
        <a:bodyPr/>
        <a:lstStyle/>
        <a:p>
          <a:r>
            <a:rPr lang="cs-CZ" sz="1800" dirty="0" err="1" smtClean="0">
              <a:solidFill>
                <a:schemeClr val="tx1"/>
              </a:solidFill>
            </a:rPr>
            <a:t>Snapshot</a:t>
          </a:r>
          <a:r>
            <a:rPr lang="cs-CZ" sz="1800" dirty="0" smtClean="0">
              <a:solidFill>
                <a:schemeClr val="tx1"/>
              </a:solidFill>
            </a:rPr>
            <a:t/>
          </a:r>
          <a:br>
            <a:rPr lang="cs-CZ" sz="1800" dirty="0" smtClean="0">
              <a:solidFill>
                <a:schemeClr val="tx1"/>
              </a:solidFill>
            </a:rPr>
          </a:br>
          <a:r>
            <a:rPr lang="cs-CZ" sz="1800" dirty="0" smtClean="0">
              <a:solidFill>
                <a:schemeClr val="tx1"/>
              </a:solidFill>
            </a:rPr>
            <a:t>VM</a:t>
          </a:r>
          <a:endParaRPr lang="en-US" sz="1800" dirty="0" smtClean="0">
            <a:solidFill>
              <a:schemeClr val="tx1"/>
            </a:solidFill>
          </a:endParaRPr>
        </a:p>
      </dgm:t>
    </dgm:pt>
    <dgm:pt modelId="{91AF5220-BD82-4B12-8388-EC8CD95D9006}" type="parTrans" cxnId="{4EE9D19E-1360-4191-893D-C7166E662537}">
      <dgm:prSet/>
      <dgm:spPr/>
      <dgm:t>
        <a:bodyPr/>
        <a:lstStyle/>
        <a:p>
          <a:endParaRPr lang="en-US" sz="1800"/>
        </a:p>
      </dgm:t>
    </dgm:pt>
    <dgm:pt modelId="{407B1157-D544-470E-914C-3AB06DB93F63}" type="sibTrans" cxnId="{4EE9D19E-1360-4191-893D-C7166E662537}">
      <dgm:prSet custT="1"/>
      <dgm:spPr/>
      <dgm:t>
        <a:bodyPr/>
        <a:lstStyle/>
        <a:p>
          <a:endParaRPr lang="en-US" sz="1800" dirty="0"/>
        </a:p>
      </dgm:t>
    </dgm:pt>
    <dgm:pt modelId="{ADFDFB83-1177-4692-BF80-3805B5E21D3E}">
      <dgm:prSet phldrT="[Text]" custT="1"/>
      <dgm:spPr/>
      <dgm:t>
        <a:bodyPr/>
        <a:lstStyle/>
        <a:p>
          <a:r>
            <a:rPr lang="cs-CZ" sz="1800" dirty="0" smtClean="0"/>
            <a:t>Spuštění</a:t>
          </a:r>
          <a:br>
            <a:rPr lang="cs-CZ" sz="1800" dirty="0" smtClean="0"/>
          </a:br>
          <a:r>
            <a:rPr lang="cs-CZ" sz="1800" dirty="0" smtClean="0"/>
            <a:t>testů</a:t>
          </a:r>
          <a:endParaRPr lang="en-US" sz="1800" dirty="0"/>
        </a:p>
      </dgm:t>
    </dgm:pt>
    <dgm:pt modelId="{12F5F1C5-D3B5-439E-ACB3-ECA3AD2DA9FB}" type="parTrans" cxnId="{C4083255-BBBD-47E2-AE83-ECA0EC492245}">
      <dgm:prSet/>
      <dgm:spPr/>
      <dgm:t>
        <a:bodyPr/>
        <a:lstStyle/>
        <a:p>
          <a:endParaRPr lang="en-US" sz="1800"/>
        </a:p>
      </dgm:t>
    </dgm:pt>
    <dgm:pt modelId="{336CF0B6-4615-4744-8735-C0F36B2225FF}" type="sibTrans" cxnId="{C4083255-BBBD-47E2-AE83-ECA0EC492245}">
      <dgm:prSet custT="1"/>
      <dgm:spPr/>
      <dgm:t>
        <a:bodyPr/>
        <a:lstStyle/>
        <a:p>
          <a:endParaRPr lang="en-US" sz="1800" dirty="0"/>
        </a:p>
      </dgm:t>
    </dgm:pt>
    <dgm:pt modelId="{5A384242-A183-4492-9CE9-7D2DEAFE17AC}" type="pres">
      <dgm:prSet presAssocID="{3082811A-07EA-48F3-9BAE-07EF09E30715}" presName="cycle" presStyleCnt="0">
        <dgm:presLayoutVars>
          <dgm:dir/>
          <dgm:resizeHandles val="exact"/>
        </dgm:presLayoutVars>
      </dgm:prSet>
      <dgm:spPr/>
      <dgm:t>
        <a:bodyPr/>
        <a:lstStyle/>
        <a:p>
          <a:endParaRPr lang="en-US"/>
        </a:p>
      </dgm:t>
    </dgm:pt>
    <dgm:pt modelId="{8CC46E66-8B96-45C6-9F12-25CEC38B27C6}" type="pres">
      <dgm:prSet presAssocID="{6A5B23ED-420B-404F-BB10-65AF7EF1D6FF}" presName="node" presStyleLbl="node1" presStyleIdx="0" presStyleCnt="5">
        <dgm:presLayoutVars>
          <dgm:bulletEnabled val="1"/>
        </dgm:presLayoutVars>
      </dgm:prSet>
      <dgm:spPr/>
      <dgm:t>
        <a:bodyPr/>
        <a:lstStyle/>
        <a:p>
          <a:endParaRPr lang="en-US"/>
        </a:p>
      </dgm:t>
    </dgm:pt>
    <dgm:pt modelId="{32966C9E-F720-45D1-BECB-BA6DADAC7C02}" type="pres">
      <dgm:prSet presAssocID="{FF862A41-7BB3-49AE-AB68-4BACCD56ABF9}" presName="sibTrans" presStyleLbl="sibTrans2D1" presStyleIdx="0" presStyleCnt="5"/>
      <dgm:spPr/>
      <dgm:t>
        <a:bodyPr/>
        <a:lstStyle/>
        <a:p>
          <a:endParaRPr lang="en-US"/>
        </a:p>
      </dgm:t>
    </dgm:pt>
    <dgm:pt modelId="{921B5363-0688-416F-80E4-4F825C0BAC6C}" type="pres">
      <dgm:prSet presAssocID="{FF862A41-7BB3-49AE-AB68-4BACCD56ABF9}" presName="connectorText" presStyleLbl="sibTrans2D1" presStyleIdx="0" presStyleCnt="5"/>
      <dgm:spPr/>
      <dgm:t>
        <a:bodyPr/>
        <a:lstStyle/>
        <a:p>
          <a:endParaRPr lang="en-US"/>
        </a:p>
      </dgm:t>
    </dgm:pt>
    <dgm:pt modelId="{94B2A515-AC9F-4E09-BEAD-ABD5EC3BAD51}" type="pres">
      <dgm:prSet presAssocID="{72E0DD4B-0C2B-45AD-A3FE-60C94613240C}" presName="node" presStyleLbl="node1" presStyleIdx="1" presStyleCnt="5">
        <dgm:presLayoutVars>
          <dgm:bulletEnabled val="1"/>
        </dgm:presLayoutVars>
      </dgm:prSet>
      <dgm:spPr/>
      <dgm:t>
        <a:bodyPr/>
        <a:lstStyle/>
        <a:p>
          <a:endParaRPr lang="en-US"/>
        </a:p>
      </dgm:t>
    </dgm:pt>
    <dgm:pt modelId="{B86F24CB-4B04-47CE-B073-F8E6B00E6274}" type="pres">
      <dgm:prSet presAssocID="{7413E07A-A675-4FA8-80BC-62A136E71482}" presName="sibTrans" presStyleLbl="sibTrans2D1" presStyleIdx="1" presStyleCnt="5"/>
      <dgm:spPr/>
      <dgm:t>
        <a:bodyPr/>
        <a:lstStyle/>
        <a:p>
          <a:endParaRPr lang="en-US"/>
        </a:p>
      </dgm:t>
    </dgm:pt>
    <dgm:pt modelId="{A707F33D-8C63-49B3-9805-FCB1735562D8}" type="pres">
      <dgm:prSet presAssocID="{7413E07A-A675-4FA8-80BC-62A136E71482}" presName="connectorText" presStyleLbl="sibTrans2D1" presStyleIdx="1" presStyleCnt="5"/>
      <dgm:spPr/>
      <dgm:t>
        <a:bodyPr/>
        <a:lstStyle/>
        <a:p>
          <a:endParaRPr lang="en-US"/>
        </a:p>
      </dgm:t>
    </dgm:pt>
    <dgm:pt modelId="{1A46C609-4B11-47AD-86EA-E67A3C5C705A}" type="pres">
      <dgm:prSet presAssocID="{64F63AF4-F6DE-4A17-88F0-0726B2D75C6D}" presName="node" presStyleLbl="node1" presStyleIdx="2" presStyleCnt="5">
        <dgm:presLayoutVars>
          <dgm:bulletEnabled val="1"/>
        </dgm:presLayoutVars>
      </dgm:prSet>
      <dgm:spPr/>
      <dgm:t>
        <a:bodyPr/>
        <a:lstStyle/>
        <a:p>
          <a:endParaRPr lang="en-US"/>
        </a:p>
      </dgm:t>
    </dgm:pt>
    <dgm:pt modelId="{BCF2DCFE-39F4-45BB-B0B2-574BAC7892AB}" type="pres">
      <dgm:prSet presAssocID="{902D30D4-6CD9-4040-8888-421F69DCE3B2}" presName="sibTrans" presStyleLbl="sibTrans2D1" presStyleIdx="2" presStyleCnt="5"/>
      <dgm:spPr/>
      <dgm:t>
        <a:bodyPr/>
        <a:lstStyle/>
        <a:p>
          <a:endParaRPr lang="en-US"/>
        </a:p>
      </dgm:t>
    </dgm:pt>
    <dgm:pt modelId="{541E4CBA-D571-4430-957B-52DE0F82A904}" type="pres">
      <dgm:prSet presAssocID="{902D30D4-6CD9-4040-8888-421F69DCE3B2}" presName="connectorText" presStyleLbl="sibTrans2D1" presStyleIdx="2" presStyleCnt="5"/>
      <dgm:spPr/>
      <dgm:t>
        <a:bodyPr/>
        <a:lstStyle/>
        <a:p>
          <a:endParaRPr lang="en-US"/>
        </a:p>
      </dgm:t>
    </dgm:pt>
    <dgm:pt modelId="{C128C558-F6A5-40A0-A905-735D0C147D4D}" type="pres">
      <dgm:prSet presAssocID="{441CEF0C-A7AB-47CB-8475-D2830126FD24}" presName="node" presStyleLbl="node1" presStyleIdx="3" presStyleCnt="5">
        <dgm:presLayoutVars>
          <dgm:bulletEnabled val="1"/>
        </dgm:presLayoutVars>
      </dgm:prSet>
      <dgm:spPr/>
      <dgm:t>
        <a:bodyPr/>
        <a:lstStyle/>
        <a:p>
          <a:endParaRPr lang="en-US"/>
        </a:p>
      </dgm:t>
    </dgm:pt>
    <dgm:pt modelId="{C914639A-0326-45A6-B906-EE6ED198F715}" type="pres">
      <dgm:prSet presAssocID="{407B1157-D544-470E-914C-3AB06DB93F63}" presName="sibTrans" presStyleLbl="sibTrans2D1" presStyleIdx="3" presStyleCnt="5"/>
      <dgm:spPr/>
      <dgm:t>
        <a:bodyPr/>
        <a:lstStyle/>
        <a:p>
          <a:endParaRPr lang="en-US"/>
        </a:p>
      </dgm:t>
    </dgm:pt>
    <dgm:pt modelId="{0BE0BFEC-96E6-416A-853B-B53666CB0E1E}" type="pres">
      <dgm:prSet presAssocID="{407B1157-D544-470E-914C-3AB06DB93F63}" presName="connectorText" presStyleLbl="sibTrans2D1" presStyleIdx="3" presStyleCnt="5"/>
      <dgm:spPr/>
      <dgm:t>
        <a:bodyPr/>
        <a:lstStyle/>
        <a:p>
          <a:endParaRPr lang="en-US"/>
        </a:p>
      </dgm:t>
    </dgm:pt>
    <dgm:pt modelId="{9CED715E-AF94-49A4-A5A3-591218D36997}" type="pres">
      <dgm:prSet presAssocID="{ADFDFB83-1177-4692-BF80-3805B5E21D3E}" presName="node" presStyleLbl="node1" presStyleIdx="4" presStyleCnt="5">
        <dgm:presLayoutVars>
          <dgm:bulletEnabled val="1"/>
        </dgm:presLayoutVars>
      </dgm:prSet>
      <dgm:spPr/>
      <dgm:t>
        <a:bodyPr/>
        <a:lstStyle/>
        <a:p>
          <a:endParaRPr lang="en-US"/>
        </a:p>
      </dgm:t>
    </dgm:pt>
    <dgm:pt modelId="{069B4CB7-84F0-4573-98DC-6BB78F1BF5FB}" type="pres">
      <dgm:prSet presAssocID="{336CF0B6-4615-4744-8735-C0F36B2225FF}" presName="sibTrans" presStyleLbl="sibTrans2D1" presStyleIdx="4" presStyleCnt="5"/>
      <dgm:spPr/>
      <dgm:t>
        <a:bodyPr/>
        <a:lstStyle/>
        <a:p>
          <a:endParaRPr lang="en-US"/>
        </a:p>
      </dgm:t>
    </dgm:pt>
    <dgm:pt modelId="{E44B2131-D711-4ACA-BB12-668C6CC81B6E}" type="pres">
      <dgm:prSet presAssocID="{336CF0B6-4615-4744-8735-C0F36B2225FF}" presName="connectorText" presStyleLbl="sibTrans2D1" presStyleIdx="4" presStyleCnt="5"/>
      <dgm:spPr/>
      <dgm:t>
        <a:bodyPr/>
        <a:lstStyle/>
        <a:p>
          <a:endParaRPr lang="en-US"/>
        </a:p>
      </dgm:t>
    </dgm:pt>
  </dgm:ptLst>
  <dgm:cxnLst>
    <dgm:cxn modelId="{09D4EF32-0821-4E61-B3D9-DFC800F37DD9}" type="presOf" srcId="{72E0DD4B-0C2B-45AD-A3FE-60C94613240C}" destId="{94B2A515-AC9F-4E09-BEAD-ABD5EC3BAD51}" srcOrd="0" destOrd="0" presId="urn:microsoft.com/office/officeart/2005/8/layout/cycle2"/>
    <dgm:cxn modelId="{CCDEE4B5-BAB3-4ED7-983C-6787E23311B2}" type="presOf" srcId="{ADFDFB83-1177-4692-BF80-3805B5E21D3E}" destId="{9CED715E-AF94-49A4-A5A3-591218D36997}" srcOrd="0" destOrd="0" presId="urn:microsoft.com/office/officeart/2005/8/layout/cycle2"/>
    <dgm:cxn modelId="{68A78CA8-CD81-4CB9-A81B-33D70BA410CF}" type="presOf" srcId="{7413E07A-A675-4FA8-80BC-62A136E71482}" destId="{A707F33D-8C63-49B3-9805-FCB1735562D8}" srcOrd="1" destOrd="0" presId="urn:microsoft.com/office/officeart/2005/8/layout/cycle2"/>
    <dgm:cxn modelId="{105900A0-BF5D-470E-9F88-844486CEB9D8}" type="presOf" srcId="{336CF0B6-4615-4744-8735-C0F36B2225FF}" destId="{069B4CB7-84F0-4573-98DC-6BB78F1BF5FB}" srcOrd="0" destOrd="0" presId="urn:microsoft.com/office/officeart/2005/8/layout/cycle2"/>
    <dgm:cxn modelId="{5408EC38-EF26-44AB-AF66-23CB609CC333}" type="presOf" srcId="{FF862A41-7BB3-49AE-AB68-4BACCD56ABF9}" destId="{32966C9E-F720-45D1-BECB-BA6DADAC7C02}" srcOrd="0" destOrd="0" presId="urn:microsoft.com/office/officeart/2005/8/layout/cycle2"/>
    <dgm:cxn modelId="{70E51B62-174E-4646-929E-DBE5037C364E}" type="presOf" srcId="{407B1157-D544-470E-914C-3AB06DB93F63}" destId="{C914639A-0326-45A6-B906-EE6ED198F715}" srcOrd="0" destOrd="0" presId="urn:microsoft.com/office/officeart/2005/8/layout/cycle2"/>
    <dgm:cxn modelId="{893EF4A6-B4A9-43B2-BF77-DCA529A1F885}" type="presOf" srcId="{902D30D4-6CD9-4040-8888-421F69DCE3B2}" destId="{541E4CBA-D571-4430-957B-52DE0F82A904}" srcOrd="1" destOrd="0" presId="urn:microsoft.com/office/officeart/2005/8/layout/cycle2"/>
    <dgm:cxn modelId="{C4083255-BBBD-47E2-AE83-ECA0EC492245}" srcId="{3082811A-07EA-48F3-9BAE-07EF09E30715}" destId="{ADFDFB83-1177-4692-BF80-3805B5E21D3E}" srcOrd="4" destOrd="0" parTransId="{12F5F1C5-D3B5-439E-ACB3-ECA3AD2DA9FB}" sibTransId="{336CF0B6-4615-4744-8735-C0F36B2225FF}"/>
    <dgm:cxn modelId="{EC9D16A2-FEFC-4BBB-8BC9-742FA25CC618}" type="presOf" srcId="{3082811A-07EA-48F3-9BAE-07EF09E30715}" destId="{5A384242-A183-4492-9CE9-7D2DEAFE17AC}" srcOrd="0" destOrd="0" presId="urn:microsoft.com/office/officeart/2005/8/layout/cycle2"/>
    <dgm:cxn modelId="{6828C1D6-E126-43F1-BB5B-1417724620A2}" srcId="{3082811A-07EA-48F3-9BAE-07EF09E30715}" destId="{6A5B23ED-420B-404F-BB10-65AF7EF1D6FF}" srcOrd="0" destOrd="0" parTransId="{7A49011A-2FF7-47E8-9A63-6A27C4385A9C}" sibTransId="{FF862A41-7BB3-49AE-AB68-4BACCD56ABF9}"/>
    <dgm:cxn modelId="{45D00DA8-49E8-4967-81C5-1B10F14B07FB}" type="presOf" srcId="{FF862A41-7BB3-49AE-AB68-4BACCD56ABF9}" destId="{921B5363-0688-416F-80E4-4F825C0BAC6C}" srcOrd="1" destOrd="0" presId="urn:microsoft.com/office/officeart/2005/8/layout/cycle2"/>
    <dgm:cxn modelId="{4EE9D19E-1360-4191-893D-C7166E662537}" srcId="{3082811A-07EA-48F3-9BAE-07EF09E30715}" destId="{441CEF0C-A7AB-47CB-8475-D2830126FD24}" srcOrd="3" destOrd="0" parTransId="{91AF5220-BD82-4B12-8388-EC8CD95D9006}" sibTransId="{407B1157-D544-470E-914C-3AB06DB93F63}"/>
    <dgm:cxn modelId="{058BC072-B4A6-4615-A535-E48E91AD403D}" type="presOf" srcId="{336CF0B6-4615-4744-8735-C0F36B2225FF}" destId="{E44B2131-D711-4ACA-BB12-668C6CC81B6E}" srcOrd="1" destOrd="0" presId="urn:microsoft.com/office/officeart/2005/8/layout/cycle2"/>
    <dgm:cxn modelId="{447F8EEA-568A-4816-AD47-DD7E9D1836A1}" type="presOf" srcId="{64F63AF4-F6DE-4A17-88F0-0726B2D75C6D}" destId="{1A46C609-4B11-47AD-86EA-E67A3C5C705A}" srcOrd="0" destOrd="0" presId="urn:microsoft.com/office/officeart/2005/8/layout/cycle2"/>
    <dgm:cxn modelId="{7C12D633-654C-4766-94D8-3EF8B108EDA4}" type="presOf" srcId="{7413E07A-A675-4FA8-80BC-62A136E71482}" destId="{B86F24CB-4B04-47CE-B073-F8E6B00E6274}" srcOrd="0" destOrd="0" presId="urn:microsoft.com/office/officeart/2005/8/layout/cycle2"/>
    <dgm:cxn modelId="{5C1E0E0C-D86D-4795-8A1B-7C24025E00D3}" type="presOf" srcId="{902D30D4-6CD9-4040-8888-421F69DCE3B2}" destId="{BCF2DCFE-39F4-45BB-B0B2-574BAC7892AB}" srcOrd="0" destOrd="0" presId="urn:microsoft.com/office/officeart/2005/8/layout/cycle2"/>
    <dgm:cxn modelId="{105DD736-46E3-412A-9702-0DE914789532}" srcId="{3082811A-07EA-48F3-9BAE-07EF09E30715}" destId="{72E0DD4B-0C2B-45AD-A3FE-60C94613240C}" srcOrd="1" destOrd="0" parTransId="{69C95765-1DC0-49A4-95D2-93013E38D2CC}" sibTransId="{7413E07A-A675-4FA8-80BC-62A136E71482}"/>
    <dgm:cxn modelId="{C40CA388-628A-431C-B6E7-0085E1313789}" srcId="{3082811A-07EA-48F3-9BAE-07EF09E30715}" destId="{64F63AF4-F6DE-4A17-88F0-0726B2D75C6D}" srcOrd="2" destOrd="0" parTransId="{D1A341BA-B4E7-477B-9AD3-004B1B71AFF4}" sibTransId="{902D30D4-6CD9-4040-8888-421F69DCE3B2}"/>
    <dgm:cxn modelId="{DD7481D7-F33A-417F-9775-62EEFAD12932}" type="presOf" srcId="{6A5B23ED-420B-404F-BB10-65AF7EF1D6FF}" destId="{8CC46E66-8B96-45C6-9F12-25CEC38B27C6}" srcOrd="0" destOrd="0" presId="urn:microsoft.com/office/officeart/2005/8/layout/cycle2"/>
    <dgm:cxn modelId="{C9A5A59C-6D53-456D-AE6A-5D2E6C795BDF}" type="presOf" srcId="{441CEF0C-A7AB-47CB-8475-D2830126FD24}" destId="{C128C558-F6A5-40A0-A905-735D0C147D4D}" srcOrd="0" destOrd="0" presId="urn:microsoft.com/office/officeart/2005/8/layout/cycle2"/>
    <dgm:cxn modelId="{C554406A-5B7F-4B0F-9FC2-4D9A6D86149B}" type="presOf" srcId="{407B1157-D544-470E-914C-3AB06DB93F63}" destId="{0BE0BFEC-96E6-416A-853B-B53666CB0E1E}" srcOrd="1" destOrd="0" presId="urn:microsoft.com/office/officeart/2005/8/layout/cycle2"/>
    <dgm:cxn modelId="{9C3E2614-68D9-4DE5-A8CB-DFB70392B53A}" type="presParOf" srcId="{5A384242-A183-4492-9CE9-7D2DEAFE17AC}" destId="{8CC46E66-8B96-45C6-9F12-25CEC38B27C6}" srcOrd="0" destOrd="0" presId="urn:microsoft.com/office/officeart/2005/8/layout/cycle2"/>
    <dgm:cxn modelId="{202F5EC7-C336-419F-9A63-06D0A9973748}" type="presParOf" srcId="{5A384242-A183-4492-9CE9-7D2DEAFE17AC}" destId="{32966C9E-F720-45D1-BECB-BA6DADAC7C02}" srcOrd="1" destOrd="0" presId="urn:microsoft.com/office/officeart/2005/8/layout/cycle2"/>
    <dgm:cxn modelId="{9B74DE26-3607-45AF-BF72-4967FB0ADD63}" type="presParOf" srcId="{32966C9E-F720-45D1-BECB-BA6DADAC7C02}" destId="{921B5363-0688-416F-80E4-4F825C0BAC6C}" srcOrd="0" destOrd="0" presId="urn:microsoft.com/office/officeart/2005/8/layout/cycle2"/>
    <dgm:cxn modelId="{96C4CA1D-628F-4022-BF6C-55C9A1000816}" type="presParOf" srcId="{5A384242-A183-4492-9CE9-7D2DEAFE17AC}" destId="{94B2A515-AC9F-4E09-BEAD-ABD5EC3BAD51}" srcOrd="2" destOrd="0" presId="urn:microsoft.com/office/officeart/2005/8/layout/cycle2"/>
    <dgm:cxn modelId="{1B2DE02B-F8F3-4032-B557-5AE384F77565}" type="presParOf" srcId="{5A384242-A183-4492-9CE9-7D2DEAFE17AC}" destId="{B86F24CB-4B04-47CE-B073-F8E6B00E6274}" srcOrd="3" destOrd="0" presId="urn:microsoft.com/office/officeart/2005/8/layout/cycle2"/>
    <dgm:cxn modelId="{F69B5A6D-C77F-4F67-B6F7-71BD4480CF26}" type="presParOf" srcId="{B86F24CB-4B04-47CE-B073-F8E6B00E6274}" destId="{A707F33D-8C63-49B3-9805-FCB1735562D8}" srcOrd="0" destOrd="0" presId="urn:microsoft.com/office/officeart/2005/8/layout/cycle2"/>
    <dgm:cxn modelId="{B5382C84-A562-4DC0-B6E5-A8CB33B9B9A4}" type="presParOf" srcId="{5A384242-A183-4492-9CE9-7D2DEAFE17AC}" destId="{1A46C609-4B11-47AD-86EA-E67A3C5C705A}" srcOrd="4" destOrd="0" presId="urn:microsoft.com/office/officeart/2005/8/layout/cycle2"/>
    <dgm:cxn modelId="{2FAA9EB5-CAD8-4439-B5E0-34B225CEC6E3}" type="presParOf" srcId="{5A384242-A183-4492-9CE9-7D2DEAFE17AC}" destId="{BCF2DCFE-39F4-45BB-B0B2-574BAC7892AB}" srcOrd="5" destOrd="0" presId="urn:microsoft.com/office/officeart/2005/8/layout/cycle2"/>
    <dgm:cxn modelId="{4DDBE187-233B-4F09-8E9E-6C5124D11550}" type="presParOf" srcId="{BCF2DCFE-39F4-45BB-B0B2-574BAC7892AB}" destId="{541E4CBA-D571-4430-957B-52DE0F82A904}" srcOrd="0" destOrd="0" presId="urn:microsoft.com/office/officeart/2005/8/layout/cycle2"/>
    <dgm:cxn modelId="{967B464D-5E93-45A9-88E7-34BE6D1F694E}" type="presParOf" srcId="{5A384242-A183-4492-9CE9-7D2DEAFE17AC}" destId="{C128C558-F6A5-40A0-A905-735D0C147D4D}" srcOrd="6" destOrd="0" presId="urn:microsoft.com/office/officeart/2005/8/layout/cycle2"/>
    <dgm:cxn modelId="{DEC446A3-5BE9-4756-AF5D-0EE4B738FF00}" type="presParOf" srcId="{5A384242-A183-4492-9CE9-7D2DEAFE17AC}" destId="{C914639A-0326-45A6-B906-EE6ED198F715}" srcOrd="7" destOrd="0" presId="urn:microsoft.com/office/officeart/2005/8/layout/cycle2"/>
    <dgm:cxn modelId="{1F00E7F2-2276-467C-9AE3-C0D8CA097AF4}" type="presParOf" srcId="{C914639A-0326-45A6-B906-EE6ED198F715}" destId="{0BE0BFEC-96E6-416A-853B-B53666CB0E1E}" srcOrd="0" destOrd="0" presId="urn:microsoft.com/office/officeart/2005/8/layout/cycle2"/>
    <dgm:cxn modelId="{A16D3CFD-B5A6-4AA9-88DD-26CA38D9DCA5}" type="presParOf" srcId="{5A384242-A183-4492-9CE9-7D2DEAFE17AC}" destId="{9CED715E-AF94-49A4-A5A3-591218D36997}" srcOrd="8" destOrd="0" presId="urn:microsoft.com/office/officeart/2005/8/layout/cycle2"/>
    <dgm:cxn modelId="{EE8AA265-AD9B-40B0-8870-C053C4DD5544}" type="presParOf" srcId="{5A384242-A183-4492-9CE9-7D2DEAFE17AC}" destId="{069B4CB7-84F0-4573-98DC-6BB78F1BF5FB}" srcOrd="9" destOrd="0" presId="urn:microsoft.com/office/officeart/2005/8/layout/cycle2"/>
    <dgm:cxn modelId="{35708568-F3D0-4B78-8D2F-DC5654243FDF}" type="presParOf" srcId="{069B4CB7-84F0-4573-98DC-6BB78F1BF5FB}" destId="{E44B2131-D711-4ACA-BB12-668C6CC81B6E}"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7E23B7-3980-4056-8B16-996B2E6DA372}" type="doc">
      <dgm:prSet loTypeId="urn:microsoft.com/office/officeart/2005/8/layout/lProcess2" loCatId="relationship" qsTypeId="urn:microsoft.com/office/officeart/2005/8/quickstyle/3d3" qsCatId="3D" csTypeId="urn:microsoft.com/office/officeart/2005/8/colors/accent0_2" csCatId="mainScheme" phldr="1"/>
      <dgm:spPr/>
      <dgm:t>
        <a:bodyPr/>
        <a:lstStyle/>
        <a:p>
          <a:endParaRPr lang="en-IN"/>
        </a:p>
      </dgm:t>
    </dgm:pt>
    <dgm:pt modelId="{1D7CABFA-C3CF-417C-82ED-0F2299CB82B1}">
      <dgm:prSet phldrT="[Text]" custT="1"/>
      <dgm:spPr>
        <a:solidFill>
          <a:srgbClr val="00B050">
            <a:alpha val="90000"/>
          </a:srgbClr>
        </a:solidFill>
      </dgm:spPr>
      <dgm:t>
        <a:bodyPr/>
        <a:lstStyle/>
        <a:p>
          <a:r>
            <a:rPr lang="en-US" sz="1600" b="1" dirty="0" smtClean="0">
              <a:solidFill>
                <a:schemeClr val="tx1"/>
              </a:solidFill>
            </a:rPr>
            <a:t>Lab Management</a:t>
          </a:r>
          <a:endParaRPr lang="en-IN" sz="1600" b="1" dirty="0">
            <a:solidFill>
              <a:schemeClr val="tx1"/>
            </a:solidFill>
          </a:endParaRPr>
        </a:p>
      </dgm:t>
    </dgm:pt>
    <dgm:pt modelId="{6AC3BF60-3E57-459F-AB29-A614FA0CDFAC}" type="parTrans" cxnId="{86303D49-5923-4F28-9B32-66F12BB1D96D}">
      <dgm:prSet/>
      <dgm:spPr/>
      <dgm:t>
        <a:bodyPr/>
        <a:lstStyle/>
        <a:p>
          <a:endParaRPr lang="en-IN"/>
        </a:p>
      </dgm:t>
    </dgm:pt>
    <dgm:pt modelId="{C819C935-3C40-4586-B24B-0694BA4E5D1E}" type="sibTrans" cxnId="{86303D49-5923-4F28-9B32-66F12BB1D96D}">
      <dgm:prSet/>
      <dgm:spPr/>
      <dgm:t>
        <a:bodyPr/>
        <a:lstStyle/>
        <a:p>
          <a:endParaRPr lang="en-IN"/>
        </a:p>
      </dgm:t>
    </dgm:pt>
    <dgm:pt modelId="{84FC0A0E-6C47-476B-9E74-EEB8E323E978}">
      <dgm:prSet phldrT="[Text]" custT="1"/>
      <dgm:spPr/>
      <dgm:t>
        <a:bodyPr/>
        <a:lstStyle/>
        <a:p>
          <a:r>
            <a:rPr lang="en-US" sz="1600" dirty="0" smtClean="0"/>
            <a:t>Test Case management</a:t>
          </a:r>
          <a:endParaRPr lang="en-IN" sz="1600" dirty="0"/>
        </a:p>
      </dgm:t>
    </dgm:pt>
    <dgm:pt modelId="{050ED9C0-0DB2-44D7-996C-EB196CCA5A6B}" type="parTrans" cxnId="{6D45F6AA-42A8-476A-AA46-4FD269FB24E2}">
      <dgm:prSet/>
      <dgm:spPr/>
      <dgm:t>
        <a:bodyPr/>
        <a:lstStyle/>
        <a:p>
          <a:endParaRPr lang="en-IN"/>
        </a:p>
      </dgm:t>
    </dgm:pt>
    <dgm:pt modelId="{18809037-D00F-4277-BC62-FCAA4E1D10E8}" type="sibTrans" cxnId="{6D45F6AA-42A8-476A-AA46-4FD269FB24E2}">
      <dgm:prSet/>
      <dgm:spPr/>
      <dgm:t>
        <a:bodyPr/>
        <a:lstStyle/>
        <a:p>
          <a:endParaRPr lang="en-IN"/>
        </a:p>
      </dgm:t>
    </dgm:pt>
    <dgm:pt modelId="{6B7C5DA8-666F-4FB8-9473-4D2072382938}">
      <dgm:prSet phldrT="[Text]" custT="1"/>
      <dgm:spPr/>
      <dgm:t>
        <a:bodyPr/>
        <a:lstStyle/>
        <a:p>
          <a:r>
            <a:rPr lang="en-US" sz="1600" dirty="0" smtClean="0"/>
            <a:t>Build management</a:t>
          </a:r>
          <a:endParaRPr lang="en-IN" sz="1600" dirty="0"/>
        </a:p>
      </dgm:t>
    </dgm:pt>
    <dgm:pt modelId="{5B789563-22D0-4563-9600-275119AF4516}" type="parTrans" cxnId="{CC906AEC-FD27-4B7A-A257-C4635A1ECD4E}">
      <dgm:prSet/>
      <dgm:spPr/>
      <dgm:t>
        <a:bodyPr/>
        <a:lstStyle/>
        <a:p>
          <a:endParaRPr lang="en-IN"/>
        </a:p>
      </dgm:t>
    </dgm:pt>
    <dgm:pt modelId="{162F270D-A2AA-4A6D-9961-97BDB08D5294}" type="sibTrans" cxnId="{CC906AEC-FD27-4B7A-A257-C4635A1ECD4E}">
      <dgm:prSet/>
      <dgm:spPr/>
      <dgm:t>
        <a:bodyPr/>
        <a:lstStyle/>
        <a:p>
          <a:endParaRPr lang="en-IN"/>
        </a:p>
      </dgm:t>
    </dgm:pt>
    <dgm:pt modelId="{1D9B1D05-C0DD-42C2-9B9B-53BC48520928}">
      <dgm:prSet phldrT="[Text]" custT="1"/>
      <dgm:spPr/>
      <dgm:t>
        <a:bodyPr/>
        <a:lstStyle/>
        <a:p>
          <a:r>
            <a:rPr lang="en-US" sz="1600" dirty="0" smtClean="0"/>
            <a:t>Work Item Tracking</a:t>
          </a:r>
          <a:endParaRPr lang="en-IN" sz="1600" dirty="0"/>
        </a:p>
      </dgm:t>
    </dgm:pt>
    <dgm:pt modelId="{E2DCF853-D248-4F2F-A33D-37335A0AD434}" type="parTrans" cxnId="{A41EBD5F-0689-4BF0-9C3F-7112B76E5989}">
      <dgm:prSet/>
      <dgm:spPr/>
      <dgm:t>
        <a:bodyPr/>
        <a:lstStyle/>
        <a:p>
          <a:endParaRPr lang="en-IN"/>
        </a:p>
      </dgm:t>
    </dgm:pt>
    <dgm:pt modelId="{65DA2373-9FF1-4063-B5DE-06E6F26BD29C}" type="sibTrans" cxnId="{A41EBD5F-0689-4BF0-9C3F-7112B76E5989}">
      <dgm:prSet/>
      <dgm:spPr/>
      <dgm:t>
        <a:bodyPr/>
        <a:lstStyle/>
        <a:p>
          <a:endParaRPr lang="en-IN"/>
        </a:p>
      </dgm:t>
    </dgm:pt>
    <dgm:pt modelId="{BB5E6616-4E1B-438C-B3F4-55527B5B5DF5}">
      <dgm:prSet phldrT="[Text]" custT="1"/>
      <dgm:spPr/>
      <dgm:t>
        <a:bodyPr/>
        <a:lstStyle/>
        <a:p>
          <a:r>
            <a:rPr lang="en-US" sz="1600" dirty="0" smtClean="0"/>
            <a:t>Source Control</a:t>
          </a:r>
          <a:endParaRPr lang="en-IN" sz="1600" dirty="0"/>
        </a:p>
      </dgm:t>
    </dgm:pt>
    <dgm:pt modelId="{9EBE95A7-8057-4830-9954-3C30479D7376}" type="parTrans" cxnId="{A15E65B0-D7DD-4411-BFD7-52642FE0FCD0}">
      <dgm:prSet/>
      <dgm:spPr/>
      <dgm:t>
        <a:bodyPr/>
        <a:lstStyle/>
        <a:p>
          <a:endParaRPr lang="en-IN"/>
        </a:p>
      </dgm:t>
    </dgm:pt>
    <dgm:pt modelId="{B35D1E06-1B61-4437-A845-5C73E656DC92}" type="sibTrans" cxnId="{A15E65B0-D7DD-4411-BFD7-52642FE0FCD0}">
      <dgm:prSet/>
      <dgm:spPr/>
      <dgm:t>
        <a:bodyPr/>
        <a:lstStyle/>
        <a:p>
          <a:endParaRPr lang="en-IN"/>
        </a:p>
      </dgm:t>
    </dgm:pt>
    <dgm:pt modelId="{842F1538-5CB7-4691-AC8B-2586870139B6}">
      <dgm:prSet phldrT="[Text]" custT="1"/>
      <dgm:spPr/>
      <dgm:t>
        <a:bodyPr/>
        <a:lstStyle/>
        <a:p>
          <a:r>
            <a:rPr lang="en-IN" sz="2800" dirty="0" smtClean="0"/>
            <a:t>Team Foundation Server (TFS)</a:t>
          </a:r>
          <a:endParaRPr lang="en-IN" sz="2800" dirty="0"/>
        </a:p>
      </dgm:t>
    </dgm:pt>
    <dgm:pt modelId="{928E328E-7B37-4F83-93B5-35F0ACEDCC1F}" type="sibTrans" cxnId="{0321A126-B331-460E-959C-013D932AD730}">
      <dgm:prSet/>
      <dgm:spPr/>
      <dgm:t>
        <a:bodyPr/>
        <a:lstStyle/>
        <a:p>
          <a:endParaRPr lang="en-IN"/>
        </a:p>
      </dgm:t>
    </dgm:pt>
    <dgm:pt modelId="{F9767321-454B-462E-A537-76C7403FB403}" type="parTrans" cxnId="{0321A126-B331-460E-959C-013D932AD730}">
      <dgm:prSet/>
      <dgm:spPr/>
      <dgm:t>
        <a:bodyPr/>
        <a:lstStyle/>
        <a:p>
          <a:endParaRPr lang="en-IN"/>
        </a:p>
      </dgm:t>
    </dgm:pt>
    <dgm:pt modelId="{5B2964F9-4114-4918-9635-BB734610D31D}" type="pres">
      <dgm:prSet presAssocID="{077E23B7-3980-4056-8B16-996B2E6DA372}" presName="theList" presStyleCnt="0">
        <dgm:presLayoutVars>
          <dgm:dir/>
          <dgm:animLvl val="lvl"/>
          <dgm:resizeHandles val="exact"/>
        </dgm:presLayoutVars>
      </dgm:prSet>
      <dgm:spPr/>
      <dgm:t>
        <a:bodyPr/>
        <a:lstStyle/>
        <a:p>
          <a:endParaRPr lang="en-US"/>
        </a:p>
      </dgm:t>
    </dgm:pt>
    <dgm:pt modelId="{A5C41288-1183-4400-8D60-579BCCA77BB2}" type="pres">
      <dgm:prSet presAssocID="{842F1538-5CB7-4691-AC8B-2586870139B6}" presName="compNode" presStyleCnt="0"/>
      <dgm:spPr/>
    </dgm:pt>
    <dgm:pt modelId="{0658CEEC-3EAA-474C-A753-5BDD47C0A3FF}" type="pres">
      <dgm:prSet presAssocID="{842F1538-5CB7-4691-AC8B-2586870139B6}" presName="aNode" presStyleLbl="bgShp" presStyleIdx="0" presStyleCnt="1"/>
      <dgm:spPr/>
      <dgm:t>
        <a:bodyPr/>
        <a:lstStyle/>
        <a:p>
          <a:endParaRPr lang="en-US"/>
        </a:p>
      </dgm:t>
    </dgm:pt>
    <dgm:pt modelId="{EE7FDAAF-A4FE-4A60-BED1-BE2D4FD4732D}" type="pres">
      <dgm:prSet presAssocID="{842F1538-5CB7-4691-AC8B-2586870139B6}" presName="textNode" presStyleLbl="bgShp" presStyleIdx="0" presStyleCnt="1"/>
      <dgm:spPr/>
      <dgm:t>
        <a:bodyPr/>
        <a:lstStyle/>
        <a:p>
          <a:endParaRPr lang="en-US"/>
        </a:p>
      </dgm:t>
    </dgm:pt>
    <dgm:pt modelId="{AC9FFA74-773E-474E-9778-F319C8EB6576}" type="pres">
      <dgm:prSet presAssocID="{842F1538-5CB7-4691-AC8B-2586870139B6}" presName="compChildNode" presStyleCnt="0"/>
      <dgm:spPr/>
    </dgm:pt>
    <dgm:pt modelId="{711DA771-AE88-4812-A333-3B48B1D75C90}" type="pres">
      <dgm:prSet presAssocID="{842F1538-5CB7-4691-AC8B-2586870139B6}" presName="theInnerList" presStyleCnt="0"/>
      <dgm:spPr/>
    </dgm:pt>
    <dgm:pt modelId="{472EBB1B-EEC7-4D99-8504-73CFFF38DD08}" type="pres">
      <dgm:prSet presAssocID="{1D7CABFA-C3CF-417C-82ED-0F2299CB82B1}" presName="childNode" presStyleLbl="node1" presStyleIdx="0" presStyleCnt="5">
        <dgm:presLayoutVars>
          <dgm:bulletEnabled val="1"/>
        </dgm:presLayoutVars>
      </dgm:prSet>
      <dgm:spPr/>
      <dgm:t>
        <a:bodyPr/>
        <a:lstStyle/>
        <a:p>
          <a:endParaRPr lang="en-US"/>
        </a:p>
      </dgm:t>
    </dgm:pt>
    <dgm:pt modelId="{0E866D05-AB96-434E-8643-A1BAE4EFB36A}" type="pres">
      <dgm:prSet presAssocID="{1D7CABFA-C3CF-417C-82ED-0F2299CB82B1}" presName="aSpace2" presStyleCnt="0"/>
      <dgm:spPr/>
    </dgm:pt>
    <dgm:pt modelId="{3455FA72-F714-403E-B893-8F074E0DEC4E}" type="pres">
      <dgm:prSet presAssocID="{84FC0A0E-6C47-476B-9E74-EEB8E323E978}" presName="childNode" presStyleLbl="node1" presStyleIdx="1" presStyleCnt="5">
        <dgm:presLayoutVars>
          <dgm:bulletEnabled val="1"/>
        </dgm:presLayoutVars>
      </dgm:prSet>
      <dgm:spPr/>
      <dgm:t>
        <a:bodyPr/>
        <a:lstStyle/>
        <a:p>
          <a:endParaRPr lang="en-US"/>
        </a:p>
      </dgm:t>
    </dgm:pt>
    <dgm:pt modelId="{8CAB5874-59CC-4B47-803B-C3474106FCFF}" type="pres">
      <dgm:prSet presAssocID="{84FC0A0E-6C47-476B-9E74-EEB8E323E978}" presName="aSpace2" presStyleCnt="0"/>
      <dgm:spPr/>
    </dgm:pt>
    <dgm:pt modelId="{B047216C-19A7-4DEC-B749-FCC51750CFE6}" type="pres">
      <dgm:prSet presAssocID="{6B7C5DA8-666F-4FB8-9473-4D2072382938}" presName="childNode" presStyleLbl="node1" presStyleIdx="2" presStyleCnt="5">
        <dgm:presLayoutVars>
          <dgm:bulletEnabled val="1"/>
        </dgm:presLayoutVars>
      </dgm:prSet>
      <dgm:spPr/>
      <dgm:t>
        <a:bodyPr/>
        <a:lstStyle/>
        <a:p>
          <a:endParaRPr lang="en-US"/>
        </a:p>
      </dgm:t>
    </dgm:pt>
    <dgm:pt modelId="{241020AE-037C-410F-BCEE-13FC0C68DBD3}" type="pres">
      <dgm:prSet presAssocID="{6B7C5DA8-666F-4FB8-9473-4D2072382938}" presName="aSpace2" presStyleCnt="0"/>
      <dgm:spPr/>
    </dgm:pt>
    <dgm:pt modelId="{D9C7C979-D58D-43DE-95BD-FA59D3C18820}" type="pres">
      <dgm:prSet presAssocID="{1D9B1D05-C0DD-42C2-9B9B-53BC48520928}" presName="childNode" presStyleLbl="node1" presStyleIdx="3" presStyleCnt="5">
        <dgm:presLayoutVars>
          <dgm:bulletEnabled val="1"/>
        </dgm:presLayoutVars>
      </dgm:prSet>
      <dgm:spPr/>
      <dgm:t>
        <a:bodyPr/>
        <a:lstStyle/>
        <a:p>
          <a:endParaRPr lang="en-US"/>
        </a:p>
      </dgm:t>
    </dgm:pt>
    <dgm:pt modelId="{4007EE3E-87EA-4823-98F8-EEE7E5DB5D28}" type="pres">
      <dgm:prSet presAssocID="{1D9B1D05-C0DD-42C2-9B9B-53BC48520928}" presName="aSpace2" presStyleCnt="0"/>
      <dgm:spPr/>
    </dgm:pt>
    <dgm:pt modelId="{B4CD4B71-90D1-41B1-8144-5664CA02FDDA}" type="pres">
      <dgm:prSet presAssocID="{BB5E6616-4E1B-438C-B3F4-55527B5B5DF5}" presName="childNode" presStyleLbl="node1" presStyleIdx="4" presStyleCnt="5">
        <dgm:presLayoutVars>
          <dgm:bulletEnabled val="1"/>
        </dgm:presLayoutVars>
      </dgm:prSet>
      <dgm:spPr/>
      <dgm:t>
        <a:bodyPr/>
        <a:lstStyle/>
        <a:p>
          <a:endParaRPr lang="en-US"/>
        </a:p>
      </dgm:t>
    </dgm:pt>
  </dgm:ptLst>
  <dgm:cxnLst>
    <dgm:cxn modelId="{86303D49-5923-4F28-9B32-66F12BB1D96D}" srcId="{842F1538-5CB7-4691-AC8B-2586870139B6}" destId="{1D7CABFA-C3CF-417C-82ED-0F2299CB82B1}" srcOrd="0" destOrd="0" parTransId="{6AC3BF60-3E57-459F-AB29-A614FA0CDFAC}" sibTransId="{C819C935-3C40-4586-B24B-0694BA4E5D1E}"/>
    <dgm:cxn modelId="{A15E65B0-D7DD-4411-BFD7-52642FE0FCD0}" srcId="{842F1538-5CB7-4691-AC8B-2586870139B6}" destId="{BB5E6616-4E1B-438C-B3F4-55527B5B5DF5}" srcOrd="4" destOrd="0" parTransId="{9EBE95A7-8057-4830-9954-3C30479D7376}" sibTransId="{B35D1E06-1B61-4437-A845-5C73E656DC92}"/>
    <dgm:cxn modelId="{B5319EBE-4C8F-4A22-9E01-80F132EC8160}" type="presOf" srcId="{6B7C5DA8-666F-4FB8-9473-4D2072382938}" destId="{B047216C-19A7-4DEC-B749-FCC51750CFE6}" srcOrd="0" destOrd="0" presId="urn:microsoft.com/office/officeart/2005/8/layout/lProcess2"/>
    <dgm:cxn modelId="{742F55C2-237E-4AA1-AD0A-E815E2644D8B}" type="presOf" srcId="{1D7CABFA-C3CF-417C-82ED-0F2299CB82B1}" destId="{472EBB1B-EEC7-4D99-8504-73CFFF38DD08}" srcOrd="0" destOrd="0" presId="urn:microsoft.com/office/officeart/2005/8/layout/lProcess2"/>
    <dgm:cxn modelId="{BAA04026-DC67-47A6-B1F7-2A5071B20E15}" type="presOf" srcId="{842F1538-5CB7-4691-AC8B-2586870139B6}" destId="{0658CEEC-3EAA-474C-A753-5BDD47C0A3FF}" srcOrd="0" destOrd="0" presId="urn:microsoft.com/office/officeart/2005/8/layout/lProcess2"/>
    <dgm:cxn modelId="{CF7E6D6F-5164-4E0F-93EA-0D36A2C7A92E}" type="presOf" srcId="{077E23B7-3980-4056-8B16-996B2E6DA372}" destId="{5B2964F9-4114-4918-9635-BB734610D31D}" srcOrd="0" destOrd="0" presId="urn:microsoft.com/office/officeart/2005/8/layout/lProcess2"/>
    <dgm:cxn modelId="{6C294512-0874-477C-87D4-F262F7E0172D}" type="presOf" srcId="{842F1538-5CB7-4691-AC8B-2586870139B6}" destId="{EE7FDAAF-A4FE-4A60-BED1-BE2D4FD4732D}" srcOrd="1" destOrd="0" presId="urn:microsoft.com/office/officeart/2005/8/layout/lProcess2"/>
    <dgm:cxn modelId="{CC906AEC-FD27-4B7A-A257-C4635A1ECD4E}" srcId="{842F1538-5CB7-4691-AC8B-2586870139B6}" destId="{6B7C5DA8-666F-4FB8-9473-4D2072382938}" srcOrd="2" destOrd="0" parTransId="{5B789563-22D0-4563-9600-275119AF4516}" sibTransId="{162F270D-A2AA-4A6D-9961-97BDB08D5294}"/>
    <dgm:cxn modelId="{CCF99FF0-61E9-4C00-A8BD-AA950C0064BA}" type="presOf" srcId="{BB5E6616-4E1B-438C-B3F4-55527B5B5DF5}" destId="{B4CD4B71-90D1-41B1-8144-5664CA02FDDA}" srcOrd="0" destOrd="0" presId="urn:microsoft.com/office/officeart/2005/8/layout/lProcess2"/>
    <dgm:cxn modelId="{A41EBD5F-0689-4BF0-9C3F-7112B76E5989}" srcId="{842F1538-5CB7-4691-AC8B-2586870139B6}" destId="{1D9B1D05-C0DD-42C2-9B9B-53BC48520928}" srcOrd="3" destOrd="0" parTransId="{E2DCF853-D248-4F2F-A33D-37335A0AD434}" sibTransId="{65DA2373-9FF1-4063-B5DE-06E6F26BD29C}"/>
    <dgm:cxn modelId="{04487C5C-42D7-44F3-B7C4-BD0D8901CF16}" type="presOf" srcId="{1D9B1D05-C0DD-42C2-9B9B-53BC48520928}" destId="{D9C7C979-D58D-43DE-95BD-FA59D3C18820}" srcOrd="0" destOrd="0" presId="urn:microsoft.com/office/officeart/2005/8/layout/lProcess2"/>
    <dgm:cxn modelId="{FB994B33-7631-4C28-9017-60B4369BC0F4}" type="presOf" srcId="{84FC0A0E-6C47-476B-9E74-EEB8E323E978}" destId="{3455FA72-F714-403E-B893-8F074E0DEC4E}" srcOrd="0" destOrd="0" presId="urn:microsoft.com/office/officeart/2005/8/layout/lProcess2"/>
    <dgm:cxn modelId="{0321A126-B331-460E-959C-013D932AD730}" srcId="{077E23B7-3980-4056-8B16-996B2E6DA372}" destId="{842F1538-5CB7-4691-AC8B-2586870139B6}" srcOrd="0" destOrd="0" parTransId="{F9767321-454B-462E-A537-76C7403FB403}" sibTransId="{928E328E-7B37-4F83-93B5-35F0ACEDCC1F}"/>
    <dgm:cxn modelId="{6D45F6AA-42A8-476A-AA46-4FD269FB24E2}" srcId="{842F1538-5CB7-4691-AC8B-2586870139B6}" destId="{84FC0A0E-6C47-476B-9E74-EEB8E323E978}" srcOrd="1" destOrd="0" parTransId="{050ED9C0-0DB2-44D7-996C-EB196CCA5A6B}" sibTransId="{18809037-D00F-4277-BC62-FCAA4E1D10E8}"/>
    <dgm:cxn modelId="{575D421C-60D0-48A1-949E-92CA2A8FBC16}" type="presParOf" srcId="{5B2964F9-4114-4918-9635-BB734610D31D}" destId="{A5C41288-1183-4400-8D60-579BCCA77BB2}" srcOrd="0" destOrd="0" presId="urn:microsoft.com/office/officeart/2005/8/layout/lProcess2"/>
    <dgm:cxn modelId="{D82729A7-1A12-471A-A865-50739F73FB54}" type="presParOf" srcId="{A5C41288-1183-4400-8D60-579BCCA77BB2}" destId="{0658CEEC-3EAA-474C-A753-5BDD47C0A3FF}" srcOrd="0" destOrd="0" presId="urn:microsoft.com/office/officeart/2005/8/layout/lProcess2"/>
    <dgm:cxn modelId="{BF5EE51D-44FF-4CF8-8494-4171610A62D0}" type="presParOf" srcId="{A5C41288-1183-4400-8D60-579BCCA77BB2}" destId="{EE7FDAAF-A4FE-4A60-BED1-BE2D4FD4732D}" srcOrd="1" destOrd="0" presId="urn:microsoft.com/office/officeart/2005/8/layout/lProcess2"/>
    <dgm:cxn modelId="{F047E8D8-6E45-4AB7-AA22-B6C10AC7A58A}" type="presParOf" srcId="{A5C41288-1183-4400-8D60-579BCCA77BB2}" destId="{AC9FFA74-773E-474E-9778-F319C8EB6576}" srcOrd="2" destOrd="0" presId="urn:microsoft.com/office/officeart/2005/8/layout/lProcess2"/>
    <dgm:cxn modelId="{1EA38B60-233F-4CC7-90CA-8391969E687D}" type="presParOf" srcId="{AC9FFA74-773E-474E-9778-F319C8EB6576}" destId="{711DA771-AE88-4812-A333-3B48B1D75C90}" srcOrd="0" destOrd="0" presId="urn:microsoft.com/office/officeart/2005/8/layout/lProcess2"/>
    <dgm:cxn modelId="{C5CA3F7E-ED57-4ED6-B797-A1A0370AE31D}" type="presParOf" srcId="{711DA771-AE88-4812-A333-3B48B1D75C90}" destId="{472EBB1B-EEC7-4D99-8504-73CFFF38DD08}" srcOrd="0" destOrd="0" presId="urn:microsoft.com/office/officeart/2005/8/layout/lProcess2"/>
    <dgm:cxn modelId="{49E67D2D-0AAD-4366-96F0-6A19F086C6AD}" type="presParOf" srcId="{711DA771-AE88-4812-A333-3B48B1D75C90}" destId="{0E866D05-AB96-434E-8643-A1BAE4EFB36A}" srcOrd="1" destOrd="0" presId="urn:microsoft.com/office/officeart/2005/8/layout/lProcess2"/>
    <dgm:cxn modelId="{B27C9691-6B5C-4E7C-9257-B210C4AA8128}" type="presParOf" srcId="{711DA771-AE88-4812-A333-3B48B1D75C90}" destId="{3455FA72-F714-403E-B893-8F074E0DEC4E}" srcOrd="2" destOrd="0" presId="urn:microsoft.com/office/officeart/2005/8/layout/lProcess2"/>
    <dgm:cxn modelId="{192E7154-761C-4F92-8D43-C080131A7F53}" type="presParOf" srcId="{711DA771-AE88-4812-A333-3B48B1D75C90}" destId="{8CAB5874-59CC-4B47-803B-C3474106FCFF}" srcOrd="3" destOrd="0" presId="urn:microsoft.com/office/officeart/2005/8/layout/lProcess2"/>
    <dgm:cxn modelId="{0838B4F4-E373-4607-9718-B336AD572738}" type="presParOf" srcId="{711DA771-AE88-4812-A333-3B48B1D75C90}" destId="{B047216C-19A7-4DEC-B749-FCC51750CFE6}" srcOrd="4" destOrd="0" presId="urn:microsoft.com/office/officeart/2005/8/layout/lProcess2"/>
    <dgm:cxn modelId="{D468D7A9-DE6B-4117-A8FE-739AAC0A30ED}" type="presParOf" srcId="{711DA771-AE88-4812-A333-3B48B1D75C90}" destId="{241020AE-037C-410F-BCEE-13FC0C68DBD3}" srcOrd="5" destOrd="0" presId="urn:microsoft.com/office/officeart/2005/8/layout/lProcess2"/>
    <dgm:cxn modelId="{3F663398-7972-45D3-9DCD-DAF04F0963B5}" type="presParOf" srcId="{711DA771-AE88-4812-A333-3B48B1D75C90}" destId="{D9C7C979-D58D-43DE-95BD-FA59D3C18820}" srcOrd="6" destOrd="0" presId="urn:microsoft.com/office/officeart/2005/8/layout/lProcess2"/>
    <dgm:cxn modelId="{4BA959E4-4020-4F5F-9B2B-1FF9FE7C739B}" type="presParOf" srcId="{711DA771-AE88-4812-A333-3B48B1D75C90}" destId="{4007EE3E-87EA-4823-98F8-EEE7E5DB5D28}" srcOrd="7" destOrd="0" presId="urn:microsoft.com/office/officeart/2005/8/layout/lProcess2"/>
    <dgm:cxn modelId="{201840A2-6B26-4C03-A573-42859C79CB1E}" type="presParOf" srcId="{711DA771-AE88-4812-A333-3B48B1D75C90}" destId="{B4CD4B71-90D1-41B1-8144-5664CA02FDDA}" srcOrd="8"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E23B7-3980-4056-8B16-996B2E6DA372}" type="doc">
      <dgm:prSet loTypeId="urn:microsoft.com/office/officeart/2005/8/layout/lProcess2" loCatId="relationship" qsTypeId="urn:microsoft.com/office/officeart/2005/8/quickstyle/3d3" qsCatId="3D" csTypeId="urn:microsoft.com/office/officeart/2005/8/colors/accent0_2" csCatId="mainScheme" phldr="1"/>
      <dgm:spPr/>
      <dgm:t>
        <a:bodyPr/>
        <a:lstStyle/>
        <a:p>
          <a:endParaRPr lang="en-IN"/>
        </a:p>
      </dgm:t>
    </dgm:pt>
    <dgm:pt modelId="{842F1538-5CB7-4691-AC8B-2586870139B6}">
      <dgm:prSet phldrT="[Text]" custT="1"/>
      <dgm:spPr/>
      <dgm:t>
        <a:bodyPr anchor="t" anchorCtr="0"/>
        <a:lstStyle/>
        <a:p>
          <a:r>
            <a:rPr lang="en-IN" sz="2000" dirty="0" smtClean="0"/>
            <a:t>System Centre Virtual Machine Manager</a:t>
          </a:r>
          <a:endParaRPr lang="en-IN" sz="2000" dirty="0"/>
        </a:p>
      </dgm:t>
    </dgm:pt>
    <dgm:pt modelId="{928E328E-7B37-4F83-93B5-35F0ACEDCC1F}" type="sibTrans" cxnId="{0321A126-B331-460E-959C-013D932AD730}">
      <dgm:prSet/>
      <dgm:spPr/>
      <dgm:t>
        <a:bodyPr/>
        <a:lstStyle/>
        <a:p>
          <a:endParaRPr lang="en-IN"/>
        </a:p>
      </dgm:t>
    </dgm:pt>
    <dgm:pt modelId="{F9767321-454B-462E-A537-76C7403FB403}" type="parTrans" cxnId="{0321A126-B331-460E-959C-013D932AD730}">
      <dgm:prSet/>
      <dgm:spPr/>
      <dgm:t>
        <a:bodyPr/>
        <a:lstStyle/>
        <a:p>
          <a:endParaRPr lang="en-IN"/>
        </a:p>
      </dgm:t>
    </dgm:pt>
    <dgm:pt modelId="{5B2964F9-4114-4918-9635-BB734610D31D}" type="pres">
      <dgm:prSet presAssocID="{077E23B7-3980-4056-8B16-996B2E6DA372}" presName="theList" presStyleCnt="0">
        <dgm:presLayoutVars>
          <dgm:dir/>
          <dgm:animLvl val="lvl"/>
          <dgm:resizeHandles val="exact"/>
        </dgm:presLayoutVars>
      </dgm:prSet>
      <dgm:spPr/>
      <dgm:t>
        <a:bodyPr/>
        <a:lstStyle/>
        <a:p>
          <a:endParaRPr lang="en-US"/>
        </a:p>
      </dgm:t>
    </dgm:pt>
    <dgm:pt modelId="{A5C41288-1183-4400-8D60-579BCCA77BB2}" type="pres">
      <dgm:prSet presAssocID="{842F1538-5CB7-4691-AC8B-2586870139B6}" presName="compNode" presStyleCnt="0"/>
      <dgm:spPr/>
    </dgm:pt>
    <dgm:pt modelId="{0658CEEC-3EAA-474C-A753-5BDD47C0A3FF}" type="pres">
      <dgm:prSet presAssocID="{842F1538-5CB7-4691-AC8B-2586870139B6}" presName="aNode" presStyleLbl="bgShp" presStyleIdx="0" presStyleCnt="1"/>
      <dgm:spPr/>
      <dgm:t>
        <a:bodyPr/>
        <a:lstStyle/>
        <a:p>
          <a:endParaRPr lang="en-US"/>
        </a:p>
      </dgm:t>
    </dgm:pt>
    <dgm:pt modelId="{EE7FDAAF-A4FE-4A60-BED1-BE2D4FD4732D}" type="pres">
      <dgm:prSet presAssocID="{842F1538-5CB7-4691-AC8B-2586870139B6}" presName="textNode" presStyleLbl="bgShp" presStyleIdx="0" presStyleCnt="1"/>
      <dgm:spPr/>
      <dgm:t>
        <a:bodyPr/>
        <a:lstStyle/>
        <a:p>
          <a:endParaRPr lang="en-US"/>
        </a:p>
      </dgm:t>
    </dgm:pt>
    <dgm:pt modelId="{AC9FFA74-773E-474E-9778-F319C8EB6576}" type="pres">
      <dgm:prSet presAssocID="{842F1538-5CB7-4691-AC8B-2586870139B6}" presName="compChildNode" presStyleCnt="0"/>
      <dgm:spPr/>
    </dgm:pt>
    <dgm:pt modelId="{711DA771-AE88-4812-A333-3B48B1D75C90}" type="pres">
      <dgm:prSet presAssocID="{842F1538-5CB7-4691-AC8B-2586870139B6}" presName="theInnerList" presStyleCnt="0"/>
      <dgm:spPr/>
    </dgm:pt>
  </dgm:ptLst>
  <dgm:cxnLst>
    <dgm:cxn modelId="{0321A126-B331-460E-959C-013D932AD730}" srcId="{077E23B7-3980-4056-8B16-996B2E6DA372}" destId="{842F1538-5CB7-4691-AC8B-2586870139B6}" srcOrd="0" destOrd="0" parTransId="{F9767321-454B-462E-A537-76C7403FB403}" sibTransId="{928E328E-7B37-4F83-93B5-35F0ACEDCC1F}"/>
    <dgm:cxn modelId="{247C0FC1-5EDD-4239-BC3A-014718F43DE2}" type="presOf" srcId="{842F1538-5CB7-4691-AC8B-2586870139B6}" destId="{EE7FDAAF-A4FE-4A60-BED1-BE2D4FD4732D}" srcOrd="1" destOrd="0" presId="urn:microsoft.com/office/officeart/2005/8/layout/lProcess2"/>
    <dgm:cxn modelId="{0B2BFE81-91FB-474E-ADC6-3FF179985961}" type="presOf" srcId="{077E23B7-3980-4056-8B16-996B2E6DA372}" destId="{5B2964F9-4114-4918-9635-BB734610D31D}" srcOrd="0" destOrd="0" presId="urn:microsoft.com/office/officeart/2005/8/layout/lProcess2"/>
    <dgm:cxn modelId="{4B032377-CDC5-43FD-92F1-C2BC3A57C1B0}" type="presOf" srcId="{842F1538-5CB7-4691-AC8B-2586870139B6}" destId="{0658CEEC-3EAA-474C-A753-5BDD47C0A3FF}" srcOrd="0" destOrd="0" presId="urn:microsoft.com/office/officeart/2005/8/layout/lProcess2"/>
    <dgm:cxn modelId="{55FEE546-ABCC-4F4B-B41B-AABD696B6937}" type="presParOf" srcId="{5B2964F9-4114-4918-9635-BB734610D31D}" destId="{A5C41288-1183-4400-8D60-579BCCA77BB2}" srcOrd="0" destOrd="0" presId="urn:microsoft.com/office/officeart/2005/8/layout/lProcess2"/>
    <dgm:cxn modelId="{94DEF7C5-4628-4E60-A4A9-8460DB316F7E}" type="presParOf" srcId="{A5C41288-1183-4400-8D60-579BCCA77BB2}" destId="{0658CEEC-3EAA-474C-A753-5BDD47C0A3FF}" srcOrd="0" destOrd="0" presId="urn:microsoft.com/office/officeart/2005/8/layout/lProcess2"/>
    <dgm:cxn modelId="{D64EED94-9C06-4C71-98F5-283E0A07FE4E}" type="presParOf" srcId="{A5C41288-1183-4400-8D60-579BCCA77BB2}" destId="{EE7FDAAF-A4FE-4A60-BED1-BE2D4FD4732D}" srcOrd="1" destOrd="0" presId="urn:microsoft.com/office/officeart/2005/8/layout/lProcess2"/>
    <dgm:cxn modelId="{F3D01143-576A-4DF7-8B7E-01C5A5A7800D}" type="presParOf" srcId="{A5C41288-1183-4400-8D60-579BCCA77BB2}" destId="{AC9FFA74-773E-474E-9778-F319C8EB6576}" srcOrd="2" destOrd="0" presId="urn:microsoft.com/office/officeart/2005/8/layout/lProcess2"/>
    <dgm:cxn modelId="{A7620ECB-1889-474E-869F-A25B00B62FC3}" type="presParOf" srcId="{AC9FFA74-773E-474E-9778-F319C8EB6576}" destId="{711DA771-AE88-4812-A333-3B48B1D75C90}" srcOrd="0" destOrd="0" presId="urn:microsoft.com/office/officeart/2005/8/layout/l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7E23B7-3980-4056-8B16-996B2E6DA372}" type="doc">
      <dgm:prSet loTypeId="urn:microsoft.com/office/officeart/2005/8/layout/lProcess2" loCatId="relationship" qsTypeId="urn:microsoft.com/office/officeart/2005/8/quickstyle/3d3" qsCatId="3D" csTypeId="urn:microsoft.com/office/officeart/2005/8/colors/accent0_2" csCatId="mainScheme" phldr="1"/>
      <dgm:spPr/>
      <dgm:t>
        <a:bodyPr/>
        <a:lstStyle/>
        <a:p>
          <a:endParaRPr lang="en-IN"/>
        </a:p>
      </dgm:t>
    </dgm:pt>
    <dgm:pt modelId="{84FC0A0E-6C47-476B-9E74-EEB8E323E978}">
      <dgm:prSet phldrT="[Text]" custT="1"/>
      <dgm:spPr/>
      <dgm:t>
        <a:bodyPr/>
        <a:lstStyle/>
        <a:p>
          <a:r>
            <a:rPr lang="en-US" sz="1600" dirty="0" smtClean="0"/>
            <a:t>VM1</a:t>
          </a:r>
          <a:endParaRPr lang="en-IN" sz="1600" dirty="0"/>
        </a:p>
      </dgm:t>
    </dgm:pt>
    <dgm:pt modelId="{050ED9C0-0DB2-44D7-996C-EB196CCA5A6B}" type="parTrans" cxnId="{6D45F6AA-42A8-476A-AA46-4FD269FB24E2}">
      <dgm:prSet/>
      <dgm:spPr/>
      <dgm:t>
        <a:bodyPr/>
        <a:lstStyle/>
        <a:p>
          <a:endParaRPr lang="en-IN"/>
        </a:p>
      </dgm:t>
    </dgm:pt>
    <dgm:pt modelId="{18809037-D00F-4277-BC62-FCAA4E1D10E8}" type="sibTrans" cxnId="{6D45F6AA-42A8-476A-AA46-4FD269FB24E2}">
      <dgm:prSet/>
      <dgm:spPr/>
      <dgm:t>
        <a:bodyPr/>
        <a:lstStyle/>
        <a:p>
          <a:endParaRPr lang="en-IN"/>
        </a:p>
      </dgm:t>
    </dgm:pt>
    <dgm:pt modelId="{BB5E6616-4E1B-438C-B3F4-55527B5B5DF5}">
      <dgm:prSet phldrT="[Text]" custT="1"/>
      <dgm:spPr/>
      <dgm:t>
        <a:bodyPr/>
        <a:lstStyle/>
        <a:p>
          <a:r>
            <a:rPr lang="en-IN" sz="1600" dirty="0" smtClean="0"/>
            <a:t>VM2</a:t>
          </a:r>
          <a:endParaRPr lang="en-IN" sz="1600" dirty="0"/>
        </a:p>
      </dgm:t>
    </dgm:pt>
    <dgm:pt modelId="{9EBE95A7-8057-4830-9954-3C30479D7376}" type="parTrans" cxnId="{A15E65B0-D7DD-4411-BFD7-52642FE0FCD0}">
      <dgm:prSet/>
      <dgm:spPr/>
      <dgm:t>
        <a:bodyPr/>
        <a:lstStyle/>
        <a:p>
          <a:endParaRPr lang="en-IN"/>
        </a:p>
      </dgm:t>
    </dgm:pt>
    <dgm:pt modelId="{B35D1E06-1B61-4437-A845-5C73E656DC92}" type="sibTrans" cxnId="{A15E65B0-D7DD-4411-BFD7-52642FE0FCD0}">
      <dgm:prSet/>
      <dgm:spPr/>
      <dgm:t>
        <a:bodyPr/>
        <a:lstStyle/>
        <a:p>
          <a:endParaRPr lang="en-IN"/>
        </a:p>
      </dgm:t>
    </dgm:pt>
    <dgm:pt modelId="{A273AA5C-FFC8-4013-82E2-D7E3955440F3}">
      <dgm:prSet phldrT="[Text]" custT="1"/>
      <dgm:spPr/>
      <dgm:t>
        <a:bodyPr/>
        <a:lstStyle/>
        <a:p>
          <a:r>
            <a:rPr lang="en-IN" sz="1600" dirty="0" err="1" smtClean="0"/>
            <a:t>VMn</a:t>
          </a:r>
          <a:endParaRPr lang="en-IN" sz="1600" dirty="0"/>
        </a:p>
      </dgm:t>
    </dgm:pt>
    <dgm:pt modelId="{F99FC0FE-A956-495B-94C0-D19E6757B0B4}" type="parTrans" cxnId="{F7E84131-F7AF-453C-A08E-75127DDEDF93}">
      <dgm:prSet/>
      <dgm:spPr/>
      <dgm:t>
        <a:bodyPr/>
        <a:lstStyle/>
        <a:p>
          <a:endParaRPr lang="en-US"/>
        </a:p>
      </dgm:t>
    </dgm:pt>
    <dgm:pt modelId="{7E063FE2-167C-41B7-93D0-C9D7832A8913}" type="sibTrans" cxnId="{F7E84131-F7AF-453C-A08E-75127DDEDF93}">
      <dgm:prSet/>
      <dgm:spPr/>
      <dgm:t>
        <a:bodyPr/>
        <a:lstStyle/>
        <a:p>
          <a:endParaRPr lang="en-US"/>
        </a:p>
      </dgm:t>
    </dgm:pt>
    <dgm:pt modelId="{842F1538-5CB7-4691-AC8B-2586870139B6}">
      <dgm:prSet phldrT="[Text]" custT="1"/>
      <dgm:spPr/>
      <dgm:t>
        <a:bodyPr/>
        <a:lstStyle/>
        <a:p>
          <a:r>
            <a:rPr lang="en-IN" sz="2000" dirty="0" smtClean="0"/>
            <a:t>Hyper-V Host</a:t>
          </a:r>
          <a:endParaRPr lang="en-IN" sz="2000" dirty="0"/>
        </a:p>
      </dgm:t>
    </dgm:pt>
    <dgm:pt modelId="{928E328E-7B37-4F83-93B5-35F0ACEDCC1F}" type="sibTrans" cxnId="{0321A126-B331-460E-959C-013D932AD730}">
      <dgm:prSet/>
      <dgm:spPr/>
      <dgm:t>
        <a:bodyPr/>
        <a:lstStyle/>
        <a:p>
          <a:endParaRPr lang="en-IN"/>
        </a:p>
      </dgm:t>
    </dgm:pt>
    <dgm:pt modelId="{F9767321-454B-462E-A537-76C7403FB403}" type="parTrans" cxnId="{0321A126-B331-460E-959C-013D932AD730}">
      <dgm:prSet/>
      <dgm:spPr/>
      <dgm:t>
        <a:bodyPr/>
        <a:lstStyle/>
        <a:p>
          <a:endParaRPr lang="en-IN"/>
        </a:p>
      </dgm:t>
    </dgm:pt>
    <dgm:pt modelId="{5B2964F9-4114-4918-9635-BB734610D31D}" type="pres">
      <dgm:prSet presAssocID="{077E23B7-3980-4056-8B16-996B2E6DA372}" presName="theList" presStyleCnt="0">
        <dgm:presLayoutVars>
          <dgm:dir/>
          <dgm:animLvl val="lvl"/>
          <dgm:resizeHandles val="exact"/>
        </dgm:presLayoutVars>
      </dgm:prSet>
      <dgm:spPr/>
      <dgm:t>
        <a:bodyPr/>
        <a:lstStyle/>
        <a:p>
          <a:endParaRPr lang="en-US"/>
        </a:p>
      </dgm:t>
    </dgm:pt>
    <dgm:pt modelId="{A5C41288-1183-4400-8D60-579BCCA77BB2}" type="pres">
      <dgm:prSet presAssocID="{842F1538-5CB7-4691-AC8B-2586870139B6}" presName="compNode" presStyleCnt="0"/>
      <dgm:spPr/>
    </dgm:pt>
    <dgm:pt modelId="{0658CEEC-3EAA-474C-A753-5BDD47C0A3FF}" type="pres">
      <dgm:prSet presAssocID="{842F1538-5CB7-4691-AC8B-2586870139B6}" presName="aNode" presStyleLbl="bgShp" presStyleIdx="0" presStyleCnt="1"/>
      <dgm:spPr/>
      <dgm:t>
        <a:bodyPr/>
        <a:lstStyle/>
        <a:p>
          <a:endParaRPr lang="en-US"/>
        </a:p>
      </dgm:t>
    </dgm:pt>
    <dgm:pt modelId="{EE7FDAAF-A4FE-4A60-BED1-BE2D4FD4732D}" type="pres">
      <dgm:prSet presAssocID="{842F1538-5CB7-4691-AC8B-2586870139B6}" presName="textNode" presStyleLbl="bgShp" presStyleIdx="0" presStyleCnt="1"/>
      <dgm:spPr/>
      <dgm:t>
        <a:bodyPr/>
        <a:lstStyle/>
        <a:p>
          <a:endParaRPr lang="en-US"/>
        </a:p>
      </dgm:t>
    </dgm:pt>
    <dgm:pt modelId="{AC9FFA74-773E-474E-9778-F319C8EB6576}" type="pres">
      <dgm:prSet presAssocID="{842F1538-5CB7-4691-AC8B-2586870139B6}" presName="compChildNode" presStyleCnt="0"/>
      <dgm:spPr/>
    </dgm:pt>
    <dgm:pt modelId="{711DA771-AE88-4812-A333-3B48B1D75C90}" type="pres">
      <dgm:prSet presAssocID="{842F1538-5CB7-4691-AC8B-2586870139B6}" presName="theInnerList" presStyleCnt="0"/>
      <dgm:spPr/>
    </dgm:pt>
    <dgm:pt modelId="{3455FA72-F714-403E-B893-8F074E0DEC4E}" type="pres">
      <dgm:prSet presAssocID="{84FC0A0E-6C47-476B-9E74-EEB8E323E978}" presName="childNode" presStyleLbl="node1" presStyleIdx="0" presStyleCnt="3">
        <dgm:presLayoutVars>
          <dgm:bulletEnabled val="1"/>
        </dgm:presLayoutVars>
      </dgm:prSet>
      <dgm:spPr/>
      <dgm:t>
        <a:bodyPr/>
        <a:lstStyle/>
        <a:p>
          <a:endParaRPr lang="en-US"/>
        </a:p>
      </dgm:t>
    </dgm:pt>
    <dgm:pt modelId="{8CAB5874-59CC-4B47-803B-C3474106FCFF}" type="pres">
      <dgm:prSet presAssocID="{84FC0A0E-6C47-476B-9E74-EEB8E323E978}" presName="aSpace2" presStyleCnt="0"/>
      <dgm:spPr/>
    </dgm:pt>
    <dgm:pt modelId="{B4CD4B71-90D1-41B1-8144-5664CA02FDDA}" type="pres">
      <dgm:prSet presAssocID="{BB5E6616-4E1B-438C-B3F4-55527B5B5DF5}" presName="childNode" presStyleLbl="node1" presStyleIdx="1" presStyleCnt="3">
        <dgm:presLayoutVars>
          <dgm:bulletEnabled val="1"/>
        </dgm:presLayoutVars>
      </dgm:prSet>
      <dgm:spPr/>
      <dgm:t>
        <a:bodyPr/>
        <a:lstStyle/>
        <a:p>
          <a:endParaRPr lang="en-US"/>
        </a:p>
      </dgm:t>
    </dgm:pt>
    <dgm:pt modelId="{50B8816C-8A74-4317-957D-CFFB9BF45D13}" type="pres">
      <dgm:prSet presAssocID="{BB5E6616-4E1B-438C-B3F4-55527B5B5DF5}" presName="aSpace2" presStyleCnt="0"/>
      <dgm:spPr/>
    </dgm:pt>
    <dgm:pt modelId="{C68AB0D9-BB27-457A-8E41-0ABB86890467}" type="pres">
      <dgm:prSet presAssocID="{A273AA5C-FFC8-4013-82E2-D7E3955440F3}" presName="childNode" presStyleLbl="node1" presStyleIdx="2" presStyleCnt="3">
        <dgm:presLayoutVars>
          <dgm:bulletEnabled val="1"/>
        </dgm:presLayoutVars>
      </dgm:prSet>
      <dgm:spPr/>
      <dgm:t>
        <a:bodyPr/>
        <a:lstStyle/>
        <a:p>
          <a:endParaRPr lang="en-US"/>
        </a:p>
      </dgm:t>
    </dgm:pt>
  </dgm:ptLst>
  <dgm:cxnLst>
    <dgm:cxn modelId="{003D6054-B4D1-4669-9416-EDBFE92BA3E5}" type="presOf" srcId="{842F1538-5CB7-4691-AC8B-2586870139B6}" destId="{0658CEEC-3EAA-474C-A753-5BDD47C0A3FF}" srcOrd="0" destOrd="0" presId="urn:microsoft.com/office/officeart/2005/8/layout/lProcess2"/>
    <dgm:cxn modelId="{0321A126-B331-460E-959C-013D932AD730}" srcId="{077E23B7-3980-4056-8B16-996B2E6DA372}" destId="{842F1538-5CB7-4691-AC8B-2586870139B6}" srcOrd="0" destOrd="0" parTransId="{F9767321-454B-462E-A537-76C7403FB403}" sibTransId="{928E328E-7B37-4F83-93B5-35F0ACEDCC1F}"/>
    <dgm:cxn modelId="{874AFFC3-F04F-4A19-874C-2A25B89C421E}" type="presOf" srcId="{A273AA5C-FFC8-4013-82E2-D7E3955440F3}" destId="{C68AB0D9-BB27-457A-8E41-0ABB86890467}" srcOrd="0" destOrd="0" presId="urn:microsoft.com/office/officeart/2005/8/layout/lProcess2"/>
    <dgm:cxn modelId="{F7E84131-F7AF-453C-A08E-75127DDEDF93}" srcId="{842F1538-5CB7-4691-AC8B-2586870139B6}" destId="{A273AA5C-FFC8-4013-82E2-D7E3955440F3}" srcOrd="2" destOrd="0" parTransId="{F99FC0FE-A956-495B-94C0-D19E6757B0B4}" sibTransId="{7E063FE2-167C-41B7-93D0-C9D7832A8913}"/>
    <dgm:cxn modelId="{E2B4571E-B32C-4F42-BB0C-6C6D230A8A6C}" type="presOf" srcId="{077E23B7-3980-4056-8B16-996B2E6DA372}" destId="{5B2964F9-4114-4918-9635-BB734610D31D}" srcOrd="0" destOrd="0" presId="urn:microsoft.com/office/officeart/2005/8/layout/lProcess2"/>
    <dgm:cxn modelId="{6D45F6AA-42A8-476A-AA46-4FD269FB24E2}" srcId="{842F1538-5CB7-4691-AC8B-2586870139B6}" destId="{84FC0A0E-6C47-476B-9E74-EEB8E323E978}" srcOrd="0" destOrd="0" parTransId="{050ED9C0-0DB2-44D7-996C-EB196CCA5A6B}" sibTransId="{18809037-D00F-4277-BC62-FCAA4E1D10E8}"/>
    <dgm:cxn modelId="{A04C12C7-AE9F-4000-AEB8-34BC86945121}" type="presOf" srcId="{BB5E6616-4E1B-438C-B3F4-55527B5B5DF5}" destId="{B4CD4B71-90D1-41B1-8144-5664CA02FDDA}" srcOrd="0" destOrd="0" presId="urn:microsoft.com/office/officeart/2005/8/layout/lProcess2"/>
    <dgm:cxn modelId="{A15E65B0-D7DD-4411-BFD7-52642FE0FCD0}" srcId="{842F1538-5CB7-4691-AC8B-2586870139B6}" destId="{BB5E6616-4E1B-438C-B3F4-55527B5B5DF5}" srcOrd="1" destOrd="0" parTransId="{9EBE95A7-8057-4830-9954-3C30479D7376}" sibTransId="{B35D1E06-1B61-4437-A845-5C73E656DC92}"/>
    <dgm:cxn modelId="{7DAF952E-4ACD-42F5-BA83-185A155C1319}" type="presOf" srcId="{84FC0A0E-6C47-476B-9E74-EEB8E323E978}" destId="{3455FA72-F714-403E-B893-8F074E0DEC4E}" srcOrd="0" destOrd="0" presId="urn:microsoft.com/office/officeart/2005/8/layout/lProcess2"/>
    <dgm:cxn modelId="{01BD5271-7821-46F4-ACBB-1AB37C7A79C0}" type="presOf" srcId="{842F1538-5CB7-4691-AC8B-2586870139B6}" destId="{EE7FDAAF-A4FE-4A60-BED1-BE2D4FD4732D}" srcOrd="1" destOrd="0" presId="urn:microsoft.com/office/officeart/2005/8/layout/lProcess2"/>
    <dgm:cxn modelId="{21794DB1-4AF8-4C2A-94A0-3BD3C553138E}" type="presParOf" srcId="{5B2964F9-4114-4918-9635-BB734610D31D}" destId="{A5C41288-1183-4400-8D60-579BCCA77BB2}" srcOrd="0" destOrd="0" presId="urn:microsoft.com/office/officeart/2005/8/layout/lProcess2"/>
    <dgm:cxn modelId="{DB99B43E-5DA4-4E49-809B-D97D662F80D1}" type="presParOf" srcId="{A5C41288-1183-4400-8D60-579BCCA77BB2}" destId="{0658CEEC-3EAA-474C-A753-5BDD47C0A3FF}" srcOrd="0" destOrd="0" presId="urn:microsoft.com/office/officeart/2005/8/layout/lProcess2"/>
    <dgm:cxn modelId="{0DC37C5A-0016-4BF0-8291-7CBD6E926174}" type="presParOf" srcId="{A5C41288-1183-4400-8D60-579BCCA77BB2}" destId="{EE7FDAAF-A4FE-4A60-BED1-BE2D4FD4732D}" srcOrd="1" destOrd="0" presId="urn:microsoft.com/office/officeart/2005/8/layout/lProcess2"/>
    <dgm:cxn modelId="{945BC918-5486-4047-840D-0F0FE2E010ED}" type="presParOf" srcId="{A5C41288-1183-4400-8D60-579BCCA77BB2}" destId="{AC9FFA74-773E-474E-9778-F319C8EB6576}" srcOrd="2" destOrd="0" presId="urn:microsoft.com/office/officeart/2005/8/layout/lProcess2"/>
    <dgm:cxn modelId="{F25FA0B6-BD4D-4327-833D-323C9EA3518E}" type="presParOf" srcId="{AC9FFA74-773E-474E-9778-F319C8EB6576}" destId="{711DA771-AE88-4812-A333-3B48B1D75C90}" srcOrd="0" destOrd="0" presId="urn:microsoft.com/office/officeart/2005/8/layout/lProcess2"/>
    <dgm:cxn modelId="{9DFA3C6B-040D-4CDF-AB93-AF25B5333D11}" type="presParOf" srcId="{711DA771-AE88-4812-A333-3B48B1D75C90}" destId="{3455FA72-F714-403E-B893-8F074E0DEC4E}" srcOrd="0" destOrd="0" presId="urn:microsoft.com/office/officeart/2005/8/layout/lProcess2"/>
    <dgm:cxn modelId="{3DE0C747-3BCF-49AC-980F-44B29412202A}" type="presParOf" srcId="{711DA771-AE88-4812-A333-3B48B1D75C90}" destId="{8CAB5874-59CC-4B47-803B-C3474106FCFF}" srcOrd="1" destOrd="0" presId="urn:microsoft.com/office/officeart/2005/8/layout/lProcess2"/>
    <dgm:cxn modelId="{720B356C-5CCA-43E7-886F-AC65E117F443}" type="presParOf" srcId="{711DA771-AE88-4812-A333-3B48B1D75C90}" destId="{B4CD4B71-90D1-41B1-8144-5664CA02FDDA}" srcOrd="2" destOrd="0" presId="urn:microsoft.com/office/officeart/2005/8/layout/lProcess2"/>
    <dgm:cxn modelId="{8B2BDDBC-4D8D-4B74-B639-1E0538CB393D}" type="presParOf" srcId="{711DA771-AE88-4812-A333-3B48B1D75C90}" destId="{50B8816C-8A74-4317-957D-CFFB9BF45D13}" srcOrd="3" destOrd="0" presId="urn:microsoft.com/office/officeart/2005/8/layout/lProcess2"/>
    <dgm:cxn modelId="{94F25D4D-DCC1-4403-847E-56378451011A}" type="presParOf" srcId="{711DA771-AE88-4812-A333-3B48B1D75C90}" destId="{C68AB0D9-BB27-457A-8E41-0ABB86890467}" srcOrd="4" destOrd="0" presId="urn:microsoft.com/office/officeart/2005/8/layout/lProcess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E23B7-3980-4056-8B16-996B2E6DA372}" type="doc">
      <dgm:prSet loTypeId="urn:microsoft.com/office/officeart/2005/8/layout/lProcess2" loCatId="relationship" qsTypeId="urn:microsoft.com/office/officeart/2005/8/quickstyle/3d3" qsCatId="3D" csTypeId="urn:microsoft.com/office/officeart/2005/8/colors/accent0_2" csCatId="mainScheme" phldr="1"/>
      <dgm:spPr/>
      <dgm:t>
        <a:bodyPr/>
        <a:lstStyle/>
        <a:p>
          <a:endParaRPr lang="en-IN"/>
        </a:p>
      </dgm:t>
    </dgm:pt>
    <dgm:pt modelId="{84FC0A0E-6C47-476B-9E74-EEB8E323E978}">
      <dgm:prSet phldrT="[Text]" custT="1"/>
      <dgm:spPr/>
      <dgm:t>
        <a:bodyPr/>
        <a:lstStyle/>
        <a:p>
          <a:r>
            <a:rPr lang="en-US" sz="1600" dirty="0" smtClean="0"/>
            <a:t>VM1</a:t>
          </a:r>
          <a:endParaRPr lang="en-IN" sz="1600" dirty="0"/>
        </a:p>
      </dgm:t>
    </dgm:pt>
    <dgm:pt modelId="{050ED9C0-0DB2-44D7-996C-EB196CCA5A6B}" type="parTrans" cxnId="{6D45F6AA-42A8-476A-AA46-4FD269FB24E2}">
      <dgm:prSet/>
      <dgm:spPr/>
      <dgm:t>
        <a:bodyPr/>
        <a:lstStyle/>
        <a:p>
          <a:endParaRPr lang="en-IN"/>
        </a:p>
      </dgm:t>
    </dgm:pt>
    <dgm:pt modelId="{18809037-D00F-4277-BC62-FCAA4E1D10E8}" type="sibTrans" cxnId="{6D45F6AA-42A8-476A-AA46-4FD269FB24E2}">
      <dgm:prSet/>
      <dgm:spPr/>
      <dgm:t>
        <a:bodyPr/>
        <a:lstStyle/>
        <a:p>
          <a:endParaRPr lang="en-IN"/>
        </a:p>
      </dgm:t>
    </dgm:pt>
    <dgm:pt modelId="{BB5E6616-4E1B-438C-B3F4-55527B5B5DF5}">
      <dgm:prSet phldrT="[Text]" custT="1"/>
      <dgm:spPr/>
      <dgm:t>
        <a:bodyPr/>
        <a:lstStyle/>
        <a:p>
          <a:r>
            <a:rPr lang="en-IN" sz="1600" dirty="0" smtClean="0"/>
            <a:t>VM2</a:t>
          </a:r>
          <a:endParaRPr lang="en-IN" sz="1600" dirty="0"/>
        </a:p>
      </dgm:t>
    </dgm:pt>
    <dgm:pt modelId="{9EBE95A7-8057-4830-9954-3C30479D7376}" type="parTrans" cxnId="{A15E65B0-D7DD-4411-BFD7-52642FE0FCD0}">
      <dgm:prSet/>
      <dgm:spPr/>
      <dgm:t>
        <a:bodyPr/>
        <a:lstStyle/>
        <a:p>
          <a:endParaRPr lang="en-IN"/>
        </a:p>
      </dgm:t>
    </dgm:pt>
    <dgm:pt modelId="{B35D1E06-1B61-4437-A845-5C73E656DC92}" type="sibTrans" cxnId="{A15E65B0-D7DD-4411-BFD7-52642FE0FCD0}">
      <dgm:prSet/>
      <dgm:spPr/>
      <dgm:t>
        <a:bodyPr/>
        <a:lstStyle/>
        <a:p>
          <a:endParaRPr lang="en-IN"/>
        </a:p>
      </dgm:t>
    </dgm:pt>
    <dgm:pt modelId="{A273AA5C-FFC8-4013-82E2-D7E3955440F3}">
      <dgm:prSet phldrT="[Text]" custT="1"/>
      <dgm:spPr/>
      <dgm:t>
        <a:bodyPr/>
        <a:lstStyle/>
        <a:p>
          <a:r>
            <a:rPr lang="en-IN" sz="1600" dirty="0" err="1" smtClean="0"/>
            <a:t>VMn</a:t>
          </a:r>
          <a:endParaRPr lang="en-IN" sz="1600" dirty="0"/>
        </a:p>
      </dgm:t>
    </dgm:pt>
    <dgm:pt modelId="{F99FC0FE-A956-495B-94C0-D19E6757B0B4}" type="parTrans" cxnId="{F7E84131-F7AF-453C-A08E-75127DDEDF93}">
      <dgm:prSet/>
      <dgm:spPr/>
      <dgm:t>
        <a:bodyPr/>
        <a:lstStyle/>
        <a:p>
          <a:endParaRPr lang="en-US"/>
        </a:p>
      </dgm:t>
    </dgm:pt>
    <dgm:pt modelId="{7E063FE2-167C-41B7-93D0-C9D7832A8913}" type="sibTrans" cxnId="{F7E84131-F7AF-453C-A08E-75127DDEDF93}">
      <dgm:prSet/>
      <dgm:spPr/>
      <dgm:t>
        <a:bodyPr/>
        <a:lstStyle/>
        <a:p>
          <a:endParaRPr lang="en-US"/>
        </a:p>
      </dgm:t>
    </dgm:pt>
    <dgm:pt modelId="{842F1538-5CB7-4691-AC8B-2586870139B6}">
      <dgm:prSet phldrT="[Text]" custT="1"/>
      <dgm:spPr/>
      <dgm:t>
        <a:bodyPr/>
        <a:lstStyle/>
        <a:p>
          <a:r>
            <a:rPr lang="en-IN" sz="2000" dirty="0" smtClean="0"/>
            <a:t>ESX Host*</a:t>
          </a:r>
          <a:endParaRPr lang="en-IN" sz="2000" dirty="0"/>
        </a:p>
      </dgm:t>
    </dgm:pt>
    <dgm:pt modelId="{928E328E-7B37-4F83-93B5-35F0ACEDCC1F}" type="sibTrans" cxnId="{0321A126-B331-460E-959C-013D932AD730}">
      <dgm:prSet/>
      <dgm:spPr/>
      <dgm:t>
        <a:bodyPr/>
        <a:lstStyle/>
        <a:p>
          <a:endParaRPr lang="en-IN"/>
        </a:p>
      </dgm:t>
    </dgm:pt>
    <dgm:pt modelId="{F9767321-454B-462E-A537-76C7403FB403}" type="parTrans" cxnId="{0321A126-B331-460E-959C-013D932AD730}">
      <dgm:prSet/>
      <dgm:spPr/>
      <dgm:t>
        <a:bodyPr/>
        <a:lstStyle/>
        <a:p>
          <a:endParaRPr lang="en-IN"/>
        </a:p>
      </dgm:t>
    </dgm:pt>
    <dgm:pt modelId="{5B2964F9-4114-4918-9635-BB734610D31D}" type="pres">
      <dgm:prSet presAssocID="{077E23B7-3980-4056-8B16-996B2E6DA372}" presName="theList" presStyleCnt="0">
        <dgm:presLayoutVars>
          <dgm:dir/>
          <dgm:animLvl val="lvl"/>
          <dgm:resizeHandles val="exact"/>
        </dgm:presLayoutVars>
      </dgm:prSet>
      <dgm:spPr/>
      <dgm:t>
        <a:bodyPr/>
        <a:lstStyle/>
        <a:p>
          <a:endParaRPr lang="en-US"/>
        </a:p>
      </dgm:t>
    </dgm:pt>
    <dgm:pt modelId="{A5C41288-1183-4400-8D60-579BCCA77BB2}" type="pres">
      <dgm:prSet presAssocID="{842F1538-5CB7-4691-AC8B-2586870139B6}" presName="compNode" presStyleCnt="0"/>
      <dgm:spPr/>
    </dgm:pt>
    <dgm:pt modelId="{0658CEEC-3EAA-474C-A753-5BDD47C0A3FF}" type="pres">
      <dgm:prSet presAssocID="{842F1538-5CB7-4691-AC8B-2586870139B6}" presName="aNode" presStyleLbl="bgShp" presStyleIdx="0" presStyleCnt="1"/>
      <dgm:spPr/>
      <dgm:t>
        <a:bodyPr/>
        <a:lstStyle/>
        <a:p>
          <a:endParaRPr lang="en-US"/>
        </a:p>
      </dgm:t>
    </dgm:pt>
    <dgm:pt modelId="{EE7FDAAF-A4FE-4A60-BED1-BE2D4FD4732D}" type="pres">
      <dgm:prSet presAssocID="{842F1538-5CB7-4691-AC8B-2586870139B6}" presName="textNode" presStyleLbl="bgShp" presStyleIdx="0" presStyleCnt="1"/>
      <dgm:spPr/>
      <dgm:t>
        <a:bodyPr/>
        <a:lstStyle/>
        <a:p>
          <a:endParaRPr lang="en-US"/>
        </a:p>
      </dgm:t>
    </dgm:pt>
    <dgm:pt modelId="{AC9FFA74-773E-474E-9778-F319C8EB6576}" type="pres">
      <dgm:prSet presAssocID="{842F1538-5CB7-4691-AC8B-2586870139B6}" presName="compChildNode" presStyleCnt="0"/>
      <dgm:spPr/>
    </dgm:pt>
    <dgm:pt modelId="{711DA771-AE88-4812-A333-3B48B1D75C90}" type="pres">
      <dgm:prSet presAssocID="{842F1538-5CB7-4691-AC8B-2586870139B6}" presName="theInnerList" presStyleCnt="0"/>
      <dgm:spPr/>
    </dgm:pt>
    <dgm:pt modelId="{3455FA72-F714-403E-B893-8F074E0DEC4E}" type="pres">
      <dgm:prSet presAssocID="{84FC0A0E-6C47-476B-9E74-EEB8E323E978}" presName="childNode" presStyleLbl="node1" presStyleIdx="0" presStyleCnt="3">
        <dgm:presLayoutVars>
          <dgm:bulletEnabled val="1"/>
        </dgm:presLayoutVars>
      </dgm:prSet>
      <dgm:spPr/>
      <dgm:t>
        <a:bodyPr/>
        <a:lstStyle/>
        <a:p>
          <a:endParaRPr lang="en-US"/>
        </a:p>
      </dgm:t>
    </dgm:pt>
    <dgm:pt modelId="{8CAB5874-59CC-4B47-803B-C3474106FCFF}" type="pres">
      <dgm:prSet presAssocID="{84FC0A0E-6C47-476B-9E74-EEB8E323E978}" presName="aSpace2" presStyleCnt="0"/>
      <dgm:spPr/>
    </dgm:pt>
    <dgm:pt modelId="{B4CD4B71-90D1-41B1-8144-5664CA02FDDA}" type="pres">
      <dgm:prSet presAssocID="{BB5E6616-4E1B-438C-B3F4-55527B5B5DF5}" presName="childNode" presStyleLbl="node1" presStyleIdx="1" presStyleCnt="3">
        <dgm:presLayoutVars>
          <dgm:bulletEnabled val="1"/>
        </dgm:presLayoutVars>
      </dgm:prSet>
      <dgm:spPr/>
      <dgm:t>
        <a:bodyPr/>
        <a:lstStyle/>
        <a:p>
          <a:endParaRPr lang="en-US"/>
        </a:p>
      </dgm:t>
    </dgm:pt>
    <dgm:pt modelId="{50B8816C-8A74-4317-957D-CFFB9BF45D13}" type="pres">
      <dgm:prSet presAssocID="{BB5E6616-4E1B-438C-B3F4-55527B5B5DF5}" presName="aSpace2" presStyleCnt="0"/>
      <dgm:spPr/>
    </dgm:pt>
    <dgm:pt modelId="{C68AB0D9-BB27-457A-8E41-0ABB86890467}" type="pres">
      <dgm:prSet presAssocID="{A273AA5C-FFC8-4013-82E2-D7E3955440F3}" presName="childNode" presStyleLbl="node1" presStyleIdx="2" presStyleCnt="3">
        <dgm:presLayoutVars>
          <dgm:bulletEnabled val="1"/>
        </dgm:presLayoutVars>
      </dgm:prSet>
      <dgm:spPr/>
      <dgm:t>
        <a:bodyPr/>
        <a:lstStyle/>
        <a:p>
          <a:endParaRPr lang="en-US"/>
        </a:p>
      </dgm:t>
    </dgm:pt>
  </dgm:ptLst>
  <dgm:cxnLst>
    <dgm:cxn modelId="{B358D4B3-58BC-40E5-AADB-BEBC965D1A2A}" type="presOf" srcId="{A273AA5C-FFC8-4013-82E2-D7E3955440F3}" destId="{C68AB0D9-BB27-457A-8E41-0ABB86890467}" srcOrd="0" destOrd="0" presId="urn:microsoft.com/office/officeart/2005/8/layout/lProcess2"/>
    <dgm:cxn modelId="{0321A126-B331-460E-959C-013D932AD730}" srcId="{077E23B7-3980-4056-8B16-996B2E6DA372}" destId="{842F1538-5CB7-4691-AC8B-2586870139B6}" srcOrd="0" destOrd="0" parTransId="{F9767321-454B-462E-A537-76C7403FB403}" sibTransId="{928E328E-7B37-4F83-93B5-35F0ACEDCC1F}"/>
    <dgm:cxn modelId="{F7E84131-F7AF-453C-A08E-75127DDEDF93}" srcId="{842F1538-5CB7-4691-AC8B-2586870139B6}" destId="{A273AA5C-FFC8-4013-82E2-D7E3955440F3}" srcOrd="2" destOrd="0" parTransId="{F99FC0FE-A956-495B-94C0-D19E6757B0B4}" sibTransId="{7E063FE2-167C-41B7-93D0-C9D7832A8913}"/>
    <dgm:cxn modelId="{6D45F6AA-42A8-476A-AA46-4FD269FB24E2}" srcId="{842F1538-5CB7-4691-AC8B-2586870139B6}" destId="{84FC0A0E-6C47-476B-9E74-EEB8E323E978}" srcOrd="0" destOrd="0" parTransId="{050ED9C0-0DB2-44D7-996C-EB196CCA5A6B}" sibTransId="{18809037-D00F-4277-BC62-FCAA4E1D10E8}"/>
    <dgm:cxn modelId="{7F3A01DB-5BFA-4EF9-B81A-7741BFCA3768}" type="presOf" srcId="{842F1538-5CB7-4691-AC8B-2586870139B6}" destId="{0658CEEC-3EAA-474C-A753-5BDD47C0A3FF}" srcOrd="0" destOrd="0" presId="urn:microsoft.com/office/officeart/2005/8/layout/lProcess2"/>
    <dgm:cxn modelId="{3B84BB91-16AA-4888-98A4-6413A1FAFABB}" type="presOf" srcId="{077E23B7-3980-4056-8B16-996B2E6DA372}" destId="{5B2964F9-4114-4918-9635-BB734610D31D}" srcOrd="0" destOrd="0" presId="urn:microsoft.com/office/officeart/2005/8/layout/lProcess2"/>
    <dgm:cxn modelId="{A15E65B0-D7DD-4411-BFD7-52642FE0FCD0}" srcId="{842F1538-5CB7-4691-AC8B-2586870139B6}" destId="{BB5E6616-4E1B-438C-B3F4-55527B5B5DF5}" srcOrd="1" destOrd="0" parTransId="{9EBE95A7-8057-4830-9954-3C30479D7376}" sibTransId="{B35D1E06-1B61-4437-A845-5C73E656DC92}"/>
    <dgm:cxn modelId="{77575657-D88B-4584-95E7-11047320755E}" type="presOf" srcId="{BB5E6616-4E1B-438C-B3F4-55527B5B5DF5}" destId="{B4CD4B71-90D1-41B1-8144-5664CA02FDDA}" srcOrd="0" destOrd="0" presId="urn:microsoft.com/office/officeart/2005/8/layout/lProcess2"/>
    <dgm:cxn modelId="{D03632FC-D89F-47D2-BFF4-0184614EB933}" type="presOf" srcId="{842F1538-5CB7-4691-AC8B-2586870139B6}" destId="{EE7FDAAF-A4FE-4A60-BED1-BE2D4FD4732D}" srcOrd="1" destOrd="0" presId="urn:microsoft.com/office/officeart/2005/8/layout/lProcess2"/>
    <dgm:cxn modelId="{35156B21-B976-4BE7-AD7D-35ABD2B68FB0}" type="presOf" srcId="{84FC0A0E-6C47-476B-9E74-EEB8E323E978}" destId="{3455FA72-F714-403E-B893-8F074E0DEC4E}" srcOrd="0" destOrd="0" presId="urn:microsoft.com/office/officeart/2005/8/layout/lProcess2"/>
    <dgm:cxn modelId="{750CDD3B-7EC1-44FD-8CC9-FC695CCDD79C}" type="presParOf" srcId="{5B2964F9-4114-4918-9635-BB734610D31D}" destId="{A5C41288-1183-4400-8D60-579BCCA77BB2}" srcOrd="0" destOrd="0" presId="urn:microsoft.com/office/officeart/2005/8/layout/lProcess2"/>
    <dgm:cxn modelId="{3892C960-91B7-4012-A939-1523A6FA6320}" type="presParOf" srcId="{A5C41288-1183-4400-8D60-579BCCA77BB2}" destId="{0658CEEC-3EAA-474C-A753-5BDD47C0A3FF}" srcOrd="0" destOrd="0" presId="urn:microsoft.com/office/officeart/2005/8/layout/lProcess2"/>
    <dgm:cxn modelId="{44808ACD-6EA2-4F73-A8FC-0454EBF56D25}" type="presParOf" srcId="{A5C41288-1183-4400-8D60-579BCCA77BB2}" destId="{EE7FDAAF-A4FE-4A60-BED1-BE2D4FD4732D}" srcOrd="1" destOrd="0" presId="urn:microsoft.com/office/officeart/2005/8/layout/lProcess2"/>
    <dgm:cxn modelId="{BB2A717B-A9F2-4CBD-A50E-D6CEF27913F1}" type="presParOf" srcId="{A5C41288-1183-4400-8D60-579BCCA77BB2}" destId="{AC9FFA74-773E-474E-9778-F319C8EB6576}" srcOrd="2" destOrd="0" presId="urn:microsoft.com/office/officeart/2005/8/layout/lProcess2"/>
    <dgm:cxn modelId="{ADE02D72-9CAF-4ADD-B4B2-3A643C91E2FE}" type="presParOf" srcId="{AC9FFA74-773E-474E-9778-F319C8EB6576}" destId="{711DA771-AE88-4812-A333-3B48B1D75C90}" srcOrd="0" destOrd="0" presId="urn:microsoft.com/office/officeart/2005/8/layout/lProcess2"/>
    <dgm:cxn modelId="{8022E2FB-8369-468E-8F52-73A6E669DC8B}" type="presParOf" srcId="{711DA771-AE88-4812-A333-3B48B1D75C90}" destId="{3455FA72-F714-403E-B893-8F074E0DEC4E}" srcOrd="0" destOrd="0" presId="urn:microsoft.com/office/officeart/2005/8/layout/lProcess2"/>
    <dgm:cxn modelId="{2877F333-FD4B-4F3D-A9C3-78C4290FF0E6}" type="presParOf" srcId="{711DA771-AE88-4812-A333-3B48B1D75C90}" destId="{8CAB5874-59CC-4B47-803B-C3474106FCFF}" srcOrd="1" destOrd="0" presId="urn:microsoft.com/office/officeart/2005/8/layout/lProcess2"/>
    <dgm:cxn modelId="{CAA3C658-7B1F-44C9-BD9B-E4CB1047D2BA}" type="presParOf" srcId="{711DA771-AE88-4812-A333-3B48B1D75C90}" destId="{B4CD4B71-90D1-41B1-8144-5664CA02FDDA}" srcOrd="2" destOrd="0" presId="urn:microsoft.com/office/officeart/2005/8/layout/lProcess2"/>
    <dgm:cxn modelId="{18BFA513-4752-4043-805F-0FBDF23C4F15}" type="presParOf" srcId="{711DA771-AE88-4812-A333-3B48B1D75C90}" destId="{50B8816C-8A74-4317-957D-CFFB9BF45D13}" srcOrd="3" destOrd="0" presId="urn:microsoft.com/office/officeart/2005/8/layout/lProcess2"/>
    <dgm:cxn modelId="{7DBA173E-33F5-4028-AA69-656CBEAFBA6A}" type="presParOf" srcId="{711DA771-AE88-4812-A333-3B48B1D75C90}" destId="{C68AB0D9-BB27-457A-8E41-0ABB86890467}" srcOrd="4" destOrd="0" presId="urn:microsoft.com/office/officeart/2005/8/layout/lProcess2"/>
  </dgm:cxnLst>
  <dgm:bg>
    <a:noFill/>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46E66-8B96-45C6-9F12-25CEC38B27C6}">
      <dsp:nvSpPr>
        <dsp:cNvPr id="0" name=""/>
        <dsp:cNvSpPr/>
      </dsp:nvSpPr>
      <dsp:spPr>
        <a:xfrm>
          <a:off x="2613250" y="259"/>
          <a:ext cx="2025446" cy="2025446"/>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cs-CZ" sz="2400" kern="1200" dirty="0" err="1" smtClean="0"/>
            <a:t>Build</a:t>
          </a:r>
          <a:endParaRPr lang="en-US" sz="2400" kern="1200" dirty="0"/>
        </a:p>
      </dsp:txBody>
      <dsp:txXfrm>
        <a:off x="2613250" y="259"/>
        <a:ext cx="2025446" cy="2025446"/>
      </dsp:txXfrm>
    </dsp:sp>
    <dsp:sp modelId="{32966C9E-F720-45D1-BECB-BA6DADAC7C02}">
      <dsp:nvSpPr>
        <dsp:cNvPr id="0" name=""/>
        <dsp:cNvSpPr/>
      </dsp:nvSpPr>
      <dsp:spPr>
        <a:xfrm rot="3600000">
          <a:off x="4109426" y="1975887"/>
          <a:ext cx="539631" cy="683588"/>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3600000">
        <a:off x="4109426" y="1975887"/>
        <a:ext cx="539631" cy="683588"/>
      </dsp:txXfrm>
    </dsp:sp>
    <dsp:sp modelId="{1A46C609-4B11-47AD-86EA-E67A3C5C705A}">
      <dsp:nvSpPr>
        <dsp:cNvPr id="0" name=""/>
        <dsp:cNvSpPr/>
      </dsp:nvSpPr>
      <dsp:spPr>
        <a:xfrm>
          <a:off x="4135059" y="2636110"/>
          <a:ext cx="2025446" cy="2025446"/>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cs-CZ" sz="2400" kern="1200" dirty="0" smtClean="0"/>
            <a:t>Nasazení</a:t>
          </a:r>
          <a:br>
            <a:rPr lang="cs-CZ" sz="2400" kern="1200" dirty="0" smtClean="0"/>
          </a:br>
          <a:r>
            <a:rPr lang="cs-CZ" sz="2400" kern="1200" dirty="0" smtClean="0"/>
            <a:t>aplikace</a:t>
          </a:r>
          <a:endParaRPr lang="en-US" sz="2400" kern="1200" dirty="0"/>
        </a:p>
      </dsp:txBody>
      <dsp:txXfrm>
        <a:off x="4135059" y="2636110"/>
        <a:ext cx="2025446" cy="2025446"/>
      </dsp:txXfrm>
    </dsp:sp>
    <dsp:sp modelId="{BCF2DCFE-39F4-45BB-B0B2-574BAC7892AB}">
      <dsp:nvSpPr>
        <dsp:cNvPr id="0" name=""/>
        <dsp:cNvSpPr/>
      </dsp:nvSpPr>
      <dsp:spPr>
        <a:xfrm rot="10800000">
          <a:off x="3371431" y="3307039"/>
          <a:ext cx="539631" cy="683588"/>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3371431" y="3307039"/>
        <a:ext cx="539631" cy="683588"/>
      </dsp:txXfrm>
    </dsp:sp>
    <dsp:sp modelId="{9CED715E-AF94-49A4-A5A3-591218D36997}">
      <dsp:nvSpPr>
        <dsp:cNvPr id="0" name=""/>
        <dsp:cNvSpPr/>
      </dsp:nvSpPr>
      <dsp:spPr>
        <a:xfrm>
          <a:off x="1091441" y="2636110"/>
          <a:ext cx="2025446" cy="2025446"/>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cs-CZ" sz="2400" kern="1200" dirty="0" smtClean="0"/>
            <a:t>Spuštění testů</a:t>
          </a:r>
          <a:endParaRPr lang="en-US" sz="2400" kern="1200" dirty="0"/>
        </a:p>
      </dsp:txBody>
      <dsp:txXfrm>
        <a:off x="1091441" y="2636110"/>
        <a:ext cx="2025446" cy="2025446"/>
      </dsp:txXfrm>
    </dsp:sp>
    <dsp:sp modelId="{069B4CB7-84F0-4573-98DC-6BB78F1BF5FB}">
      <dsp:nvSpPr>
        <dsp:cNvPr id="0" name=""/>
        <dsp:cNvSpPr/>
      </dsp:nvSpPr>
      <dsp:spPr>
        <a:xfrm rot="18000000">
          <a:off x="2587617" y="2002340"/>
          <a:ext cx="539631" cy="683588"/>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8000000">
        <a:off x="2587617" y="2002340"/>
        <a:ext cx="539631" cy="6835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46E66-8B96-45C6-9F12-25CEC38B27C6}">
      <dsp:nvSpPr>
        <dsp:cNvPr id="0" name=""/>
        <dsp:cNvSpPr/>
      </dsp:nvSpPr>
      <dsp:spPr>
        <a:xfrm>
          <a:off x="3099634" y="876"/>
          <a:ext cx="1549344" cy="1549344"/>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err="1" smtClean="0"/>
            <a:t>Build</a:t>
          </a:r>
          <a:endParaRPr lang="en-US" sz="1800" kern="1200" dirty="0"/>
        </a:p>
      </dsp:txBody>
      <dsp:txXfrm>
        <a:off x="3099634" y="876"/>
        <a:ext cx="1549344" cy="1549344"/>
      </dsp:txXfrm>
    </dsp:sp>
    <dsp:sp modelId="{32966C9E-F720-45D1-BECB-BA6DADAC7C02}">
      <dsp:nvSpPr>
        <dsp:cNvPr id="0" name=""/>
        <dsp:cNvSpPr/>
      </dsp:nvSpPr>
      <dsp:spPr>
        <a:xfrm rot="2160000">
          <a:off x="4600248" y="1191500"/>
          <a:ext cx="412848" cy="522903"/>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2160000">
        <a:off x="4600248" y="1191500"/>
        <a:ext cx="412848" cy="522903"/>
      </dsp:txXfrm>
    </dsp:sp>
    <dsp:sp modelId="{94B2A515-AC9F-4E09-BEAD-ABD5EC3BAD51}">
      <dsp:nvSpPr>
        <dsp:cNvPr id="0" name=""/>
        <dsp:cNvSpPr/>
      </dsp:nvSpPr>
      <dsp:spPr>
        <a:xfrm>
          <a:off x="4983271" y="1369418"/>
          <a:ext cx="1549344" cy="1549344"/>
        </a:xfrm>
        <a:prstGeom prst="ellipse">
          <a:avLst/>
        </a:prstGeom>
        <a:solidFill>
          <a:srgbClr val="00B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smtClean="0">
              <a:solidFill>
                <a:schemeClr val="tx1"/>
              </a:solidFill>
            </a:rPr>
            <a:t>Vytvoření</a:t>
          </a:r>
          <a:br>
            <a:rPr lang="cs-CZ" sz="1800" kern="1200" dirty="0" smtClean="0">
              <a:solidFill>
                <a:schemeClr val="tx1"/>
              </a:solidFill>
            </a:rPr>
          </a:br>
          <a:r>
            <a:rPr lang="cs-CZ" sz="1800" kern="1200" dirty="0" smtClean="0">
              <a:solidFill>
                <a:schemeClr val="tx1"/>
              </a:solidFill>
            </a:rPr>
            <a:t>VM</a:t>
          </a:r>
          <a:endParaRPr lang="en-US" sz="1800" kern="1200" dirty="0">
            <a:solidFill>
              <a:schemeClr val="tx1"/>
            </a:solidFill>
          </a:endParaRPr>
        </a:p>
      </dsp:txBody>
      <dsp:txXfrm>
        <a:off x="4983271" y="1369418"/>
        <a:ext cx="1549344" cy="1549344"/>
      </dsp:txXfrm>
    </dsp:sp>
    <dsp:sp modelId="{B86F24CB-4B04-47CE-B073-F8E6B00E6274}">
      <dsp:nvSpPr>
        <dsp:cNvPr id="0" name=""/>
        <dsp:cNvSpPr/>
      </dsp:nvSpPr>
      <dsp:spPr>
        <a:xfrm rot="6480000">
          <a:off x="5195387" y="2978700"/>
          <a:ext cx="412848" cy="522903"/>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6480000">
        <a:off x="5195387" y="2978700"/>
        <a:ext cx="412848" cy="522903"/>
      </dsp:txXfrm>
    </dsp:sp>
    <dsp:sp modelId="{1A46C609-4B11-47AD-86EA-E67A3C5C705A}">
      <dsp:nvSpPr>
        <dsp:cNvPr id="0" name=""/>
        <dsp:cNvSpPr/>
      </dsp:nvSpPr>
      <dsp:spPr>
        <a:xfrm>
          <a:off x="4263786" y="3583766"/>
          <a:ext cx="1549344" cy="1549344"/>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smtClean="0"/>
            <a:t>Nasazení</a:t>
          </a:r>
          <a:br>
            <a:rPr lang="cs-CZ" sz="1800" kern="1200" dirty="0" smtClean="0"/>
          </a:br>
          <a:r>
            <a:rPr lang="cs-CZ" sz="1800" kern="1200" dirty="0" smtClean="0"/>
            <a:t>aplikace</a:t>
          </a:r>
          <a:endParaRPr lang="en-US" sz="1800" kern="1200" dirty="0"/>
        </a:p>
      </dsp:txBody>
      <dsp:txXfrm>
        <a:off x="4263786" y="3583766"/>
        <a:ext cx="1549344" cy="1549344"/>
      </dsp:txXfrm>
    </dsp:sp>
    <dsp:sp modelId="{BCF2DCFE-39F4-45BB-B0B2-574BAC7892AB}">
      <dsp:nvSpPr>
        <dsp:cNvPr id="0" name=""/>
        <dsp:cNvSpPr/>
      </dsp:nvSpPr>
      <dsp:spPr>
        <a:xfrm rot="10800000">
          <a:off x="3679567" y="4096987"/>
          <a:ext cx="412848" cy="522903"/>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0800000">
        <a:off x="3679567" y="4096987"/>
        <a:ext cx="412848" cy="522903"/>
      </dsp:txXfrm>
    </dsp:sp>
    <dsp:sp modelId="{C128C558-F6A5-40A0-A905-735D0C147D4D}">
      <dsp:nvSpPr>
        <dsp:cNvPr id="0" name=""/>
        <dsp:cNvSpPr/>
      </dsp:nvSpPr>
      <dsp:spPr>
        <a:xfrm>
          <a:off x="1935483" y="3583766"/>
          <a:ext cx="1549344" cy="1549344"/>
        </a:xfrm>
        <a:prstGeom prst="ellipse">
          <a:avLst/>
        </a:prstGeom>
        <a:solidFill>
          <a:srgbClr val="00B050"/>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err="1" smtClean="0">
              <a:solidFill>
                <a:schemeClr val="tx1"/>
              </a:solidFill>
            </a:rPr>
            <a:t>Snapshot</a:t>
          </a:r>
          <a:r>
            <a:rPr lang="cs-CZ" sz="1800" kern="1200" dirty="0" smtClean="0">
              <a:solidFill>
                <a:schemeClr val="tx1"/>
              </a:solidFill>
            </a:rPr>
            <a:t/>
          </a:r>
          <a:br>
            <a:rPr lang="cs-CZ" sz="1800" kern="1200" dirty="0" smtClean="0">
              <a:solidFill>
                <a:schemeClr val="tx1"/>
              </a:solidFill>
            </a:rPr>
          </a:br>
          <a:r>
            <a:rPr lang="cs-CZ" sz="1800" kern="1200" dirty="0" smtClean="0">
              <a:solidFill>
                <a:schemeClr val="tx1"/>
              </a:solidFill>
            </a:rPr>
            <a:t>VM</a:t>
          </a:r>
          <a:endParaRPr lang="en-US" sz="1800" kern="1200" dirty="0" smtClean="0">
            <a:solidFill>
              <a:schemeClr val="tx1"/>
            </a:solidFill>
          </a:endParaRPr>
        </a:p>
      </dsp:txBody>
      <dsp:txXfrm>
        <a:off x="1935483" y="3583766"/>
        <a:ext cx="1549344" cy="1549344"/>
      </dsp:txXfrm>
    </dsp:sp>
    <dsp:sp modelId="{C914639A-0326-45A6-B906-EE6ED198F715}">
      <dsp:nvSpPr>
        <dsp:cNvPr id="0" name=""/>
        <dsp:cNvSpPr/>
      </dsp:nvSpPr>
      <dsp:spPr>
        <a:xfrm rot="15120000">
          <a:off x="2147599" y="3000925"/>
          <a:ext cx="412848" cy="522903"/>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5120000">
        <a:off x="2147599" y="3000925"/>
        <a:ext cx="412848" cy="522903"/>
      </dsp:txXfrm>
    </dsp:sp>
    <dsp:sp modelId="{9CED715E-AF94-49A4-A5A3-591218D36997}">
      <dsp:nvSpPr>
        <dsp:cNvPr id="0" name=""/>
        <dsp:cNvSpPr/>
      </dsp:nvSpPr>
      <dsp:spPr>
        <a:xfrm>
          <a:off x="1215998" y="1369418"/>
          <a:ext cx="1549344" cy="1549344"/>
        </a:xfrm>
        <a:prstGeom prst="ellipse">
          <a:avLst/>
        </a:prstGeom>
        <a:gradFill rotWithShape="0">
          <a:gsLst>
            <a:gs pos="0">
              <a:schemeClr val="lt1">
                <a:hueOff val="0"/>
                <a:satOff val="0"/>
                <a:lumOff val="0"/>
                <a:alphaOff val="0"/>
                <a:shade val="15000"/>
                <a:satMod val="180000"/>
              </a:schemeClr>
            </a:gs>
            <a:gs pos="50000">
              <a:schemeClr val="lt1">
                <a:hueOff val="0"/>
                <a:satOff val="0"/>
                <a:lumOff val="0"/>
                <a:alphaOff val="0"/>
                <a:shade val="45000"/>
                <a:satMod val="170000"/>
              </a:schemeClr>
            </a:gs>
            <a:gs pos="70000">
              <a:schemeClr val="lt1">
                <a:hueOff val="0"/>
                <a:satOff val="0"/>
                <a:lumOff val="0"/>
                <a:alphaOff val="0"/>
                <a:tint val="99000"/>
                <a:shade val="65000"/>
                <a:satMod val="155000"/>
              </a:schemeClr>
            </a:gs>
            <a:gs pos="100000">
              <a:schemeClr val="l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smtClean="0"/>
            <a:t>Spuštění</a:t>
          </a:r>
          <a:br>
            <a:rPr lang="cs-CZ" sz="1800" kern="1200" dirty="0" smtClean="0"/>
          </a:br>
          <a:r>
            <a:rPr lang="cs-CZ" sz="1800" kern="1200" dirty="0" smtClean="0"/>
            <a:t>testů</a:t>
          </a:r>
          <a:endParaRPr lang="en-US" sz="1800" kern="1200" dirty="0"/>
        </a:p>
      </dsp:txBody>
      <dsp:txXfrm>
        <a:off x="1215998" y="1369418"/>
        <a:ext cx="1549344" cy="1549344"/>
      </dsp:txXfrm>
    </dsp:sp>
    <dsp:sp modelId="{069B4CB7-84F0-4573-98DC-6BB78F1BF5FB}">
      <dsp:nvSpPr>
        <dsp:cNvPr id="0" name=""/>
        <dsp:cNvSpPr/>
      </dsp:nvSpPr>
      <dsp:spPr>
        <a:xfrm rot="19440000">
          <a:off x="2716611" y="1205236"/>
          <a:ext cx="412848" cy="522903"/>
        </a:xfrm>
        <a:prstGeom prst="rightArrow">
          <a:avLst>
            <a:gd name="adj1" fmla="val 60000"/>
            <a:gd name="adj2" fmla="val 50000"/>
          </a:avLst>
        </a:prstGeom>
        <a:solidFill>
          <a:schemeClr val="dk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rot="19440000">
        <a:off x="2716611" y="1205236"/>
        <a:ext cx="412848" cy="5229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58CEEC-3EAA-474C-A753-5BDD47C0A3FF}">
      <dsp:nvSpPr>
        <dsp:cNvPr id="0" name=""/>
        <dsp:cNvSpPr/>
      </dsp:nvSpPr>
      <dsp:spPr>
        <a:xfrm>
          <a:off x="0" y="0"/>
          <a:ext cx="3349981" cy="3657601"/>
        </a:xfrm>
        <a:prstGeom prst="roundRect">
          <a:avLst>
            <a:gd name="adj" fmla="val 10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Team Foundation Server (TFS)</a:t>
          </a:r>
          <a:endParaRPr lang="en-IN" sz="2800" kern="1200" dirty="0"/>
        </a:p>
      </dsp:txBody>
      <dsp:txXfrm>
        <a:off x="0" y="0"/>
        <a:ext cx="3349981" cy="1097280"/>
      </dsp:txXfrm>
    </dsp:sp>
    <dsp:sp modelId="{472EBB1B-EEC7-4D99-8504-73CFFF38DD08}">
      <dsp:nvSpPr>
        <dsp:cNvPr id="0" name=""/>
        <dsp:cNvSpPr/>
      </dsp:nvSpPr>
      <dsp:spPr>
        <a:xfrm>
          <a:off x="334998" y="1097972"/>
          <a:ext cx="2679984" cy="423133"/>
        </a:xfrm>
        <a:prstGeom prst="roundRect">
          <a:avLst>
            <a:gd name="adj" fmla="val 10000"/>
          </a:avLst>
        </a:prstGeom>
        <a:solidFill>
          <a:srgbClr val="00B050">
            <a:alpha val="90000"/>
          </a:srgb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Lab Management</a:t>
          </a:r>
          <a:endParaRPr lang="en-IN" sz="1600" b="1" kern="1200" dirty="0">
            <a:solidFill>
              <a:schemeClr val="tx1"/>
            </a:solidFill>
          </a:endParaRPr>
        </a:p>
      </dsp:txBody>
      <dsp:txXfrm>
        <a:off x="334998" y="1097972"/>
        <a:ext cx="2679984" cy="423133"/>
      </dsp:txXfrm>
    </dsp:sp>
    <dsp:sp modelId="{3455FA72-F714-403E-B893-8F074E0DEC4E}">
      <dsp:nvSpPr>
        <dsp:cNvPr id="0" name=""/>
        <dsp:cNvSpPr/>
      </dsp:nvSpPr>
      <dsp:spPr>
        <a:xfrm>
          <a:off x="334998" y="1586203"/>
          <a:ext cx="2679984" cy="423133"/>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Test Case management</a:t>
          </a:r>
          <a:endParaRPr lang="en-IN" sz="1600" kern="1200" dirty="0"/>
        </a:p>
      </dsp:txBody>
      <dsp:txXfrm>
        <a:off x="334998" y="1586203"/>
        <a:ext cx="2679984" cy="423133"/>
      </dsp:txXfrm>
    </dsp:sp>
    <dsp:sp modelId="{B047216C-19A7-4DEC-B749-FCC51750CFE6}">
      <dsp:nvSpPr>
        <dsp:cNvPr id="0" name=""/>
        <dsp:cNvSpPr/>
      </dsp:nvSpPr>
      <dsp:spPr>
        <a:xfrm>
          <a:off x="334998" y="2074433"/>
          <a:ext cx="2679984" cy="423133"/>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Build management</a:t>
          </a:r>
          <a:endParaRPr lang="en-IN" sz="1600" kern="1200" dirty="0"/>
        </a:p>
      </dsp:txBody>
      <dsp:txXfrm>
        <a:off x="334998" y="2074433"/>
        <a:ext cx="2679984" cy="423133"/>
      </dsp:txXfrm>
    </dsp:sp>
    <dsp:sp modelId="{D9C7C979-D58D-43DE-95BD-FA59D3C18820}">
      <dsp:nvSpPr>
        <dsp:cNvPr id="0" name=""/>
        <dsp:cNvSpPr/>
      </dsp:nvSpPr>
      <dsp:spPr>
        <a:xfrm>
          <a:off x="334998" y="2562664"/>
          <a:ext cx="2679984" cy="423133"/>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Work Item Tracking</a:t>
          </a:r>
          <a:endParaRPr lang="en-IN" sz="1600" kern="1200" dirty="0"/>
        </a:p>
      </dsp:txBody>
      <dsp:txXfrm>
        <a:off x="334998" y="2562664"/>
        <a:ext cx="2679984" cy="423133"/>
      </dsp:txXfrm>
    </dsp:sp>
    <dsp:sp modelId="{B4CD4B71-90D1-41B1-8144-5664CA02FDDA}">
      <dsp:nvSpPr>
        <dsp:cNvPr id="0" name=""/>
        <dsp:cNvSpPr/>
      </dsp:nvSpPr>
      <dsp:spPr>
        <a:xfrm>
          <a:off x="334998" y="3050895"/>
          <a:ext cx="2679984" cy="423133"/>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Source Control</a:t>
          </a:r>
          <a:endParaRPr lang="en-IN" sz="1600" kern="1200" dirty="0"/>
        </a:p>
      </dsp:txBody>
      <dsp:txXfrm>
        <a:off x="334998" y="3050895"/>
        <a:ext cx="2679984" cy="42313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58CEEC-3EAA-474C-A753-5BDD47C0A3FF}">
      <dsp:nvSpPr>
        <dsp:cNvPr id="0" name=""/>
        <dsp:cNvSpPr/>
      </dsp:nvSpPr>
      <dsp:spPr>
        <a:xfrm>
          <a:off x="1966" y="0"/>
          <a:ext cx="4023417" cy="1366159"/>
        </a:xfrm>
        <a:prstGeom prst="roundRect">
          <a:avLst>
            <a:gd name="adj" fmla="val 10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IN" sz="2000" kern="1200" dirty="0" smtClean="0"/>
            <a:t>System Centre Virtual Machine Manager</a:t>
          </a:r>
          <a:endParaRPr lang="en-IN" sz="2000" kern="1200" dirty="0"/>
        </a:p>
      </dsp:txBody>
      <dsp:txXfrm>
        <a:off x="1966" y="0"/>
        <a:ext cx="4023417" cy="40984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58CEEC-3EAA-474C-A753-5BDD47C0A3FF}">
      <dsp:nvSpPr>
        <dsp:cNvPr id="0" name=""/>
        <dsp:cNvSpPr/>
      </dsp:nvSpPr>
      <dsp:spPr>
        <a:xfrm>
          <a:off x="0" y="0"/>
          <a:ext cx="2202880" cy="1831242"/>
        </a:xfrm>
        <a:prstGeom prst="roundRect">
          <a:avLst>
            <a:gd name="adj" fmla="val 10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Hyper-V Host</a:t>
          </a:r>
          <a:endParaRPr lang="en-IN" sz="2000" kern="1200" dirty="0"/>
        </a:p>
      </dsp:txBody>
      <dsp:txXfrm>
        <a:off x="0" y="0"/>
        <a:ext cx="2202880" cy="549372"/>
      </dsp:txXfrm>
    </dsp:sp>
    <dsp:sp modelId="{3455FA72-F714-403E-B893-8F074E0DEC4E}">
      <dsp:nvSpPr>
        <dsp:cNvPr id="0" name=""/>
        <dsp:cNvSpPr/>
      </dsp:nvSpPr>
      <dsp:spPr>
        <a:xfrm>
          <a:off x="220287" y="549529"/>
          <a:ext cx="1762304" cy="359765"/>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VM1</a:t>
          </a:r>
          <a:endParaRPr lang="en-IN" sz="1600" kern="1200" dirty="0"/>
        </a:p>
      </dsp:txBody>
      <dsp:txXfrm>
        <a:off x="220287" y="549529"/>
        <a:ext cx="1762304" cy="359765"/>
      </dsp:txXfrm>
    </dsp:sp>
    <dsp:sp modelId="{B4CD4B71-90D1-41B1-8144-5664CA02FDDA}">
      <dsp:nvSpPr>
        <dsp:cNvPr id="0" name=""/>
        <dsp:cNvSpPr/>
      </dsp:nvSpPr>
      <dsp:spPr>
        <a:xfrm>
          <a:off x="220287" y="964643"/>
          <a:ext cx="1762304" cy="359765"/>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t>VM2</a:t>
          </a:r>
          <a:endParaRPr lang="en-IN" sz="1600" kern="1200" dirty="0"/>
        </a:p>
      </dsp:txBody>
      <dsp:txXfrm>
        <a:off x="220287" y="964643"/>
        <a:ext cx="1762304" cy="359765"/>
      </dsp:txXfrm>
    </dsp:sp>
    <dsp:sp modelId="{C68AB0D9-BB27-457A-8E41-0ABB86890467}">
      <dsp:nvSpPr>
        <dsp:cNvPr id="0" name=""/>
        <dsp:cNvSpPr/>
      </dsp:nvSpPr>
      <dsp:spPr>
        <a:xfrm>
          <a:off x="220287" y="1379758"/>
          <a:ext cx="1762304" cy="359765"/>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err="1" smtClean="0"/>
            <a:t>VMn</a:t>
          </a:r>
          <a:endParaRPr lang="en-IN" sz="1600" kern="1200" dirty="0"/>
        </a:p>
      </dsp:txBody>
      <dsp:txXfrm>
        <a:off x="220287" y="1379758"/>
        <a:ext cx="1762304" cy="35976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58CEEC-3EAA-474C-A753-5BDD47C0A3FF}">
      <dsp:nvSpPr>
        <dsp:cNvPr id="0" name=""/>
        <dsp:cNvSpPr/>
      </dsp:nvSpPr>
      <dsp:spPr>
        <a:xfrm>
          <a:off x="0" y="0"/>
          <a:ext cx="1766603" cy="1811918"/>
        </a:xfrm>
        <a:prstGeom prst="roundRect">
          <a:avLst>
            <a:gd name="adj" fmla="val 10000"/>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ESX Host*</a:t>
          </a:r>
          <a:endParaRPr lang="en-IN" sz="2000" kern="1200" dirty="0"/>
        </a:p>
      </dsp:txBody>
      <dsp:txXfrm>
        <a:off x="0" y="0"/>
        <a:ext cx="1766603" cy="543575"/>
      </dsp:txXfrm>
    </dsp:sp>
    <dsp:sp modelId="{3455FA72-F714-403E-B893-8F074E0DEC4E}">
      <dsp:nvSpPr>
        <dsp:cNvPr id="0" name=""/>
        <dsp:cNvSpPr/>
      </dsp:nvSpPr>
      <dsp:spPr>
        <a:xfrm>
          <a:off x="176660" y="543730"/>
          <a:ext cx="1413283" cy="355969"/>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VM1</a:t>
          </a:r>
          <a:endParaRPr lang="en-IN" sz="1600" kern="1200" dirty="0"/>
        </a:p>
      </dsp:txBody>
      <dsp:txXfrm>
        <a:off x="176660" y="543730"/>
        <a:ext cx="1413283" cy="355969"/>
      </dsp:txXfrm>
    </dsp:sp>
    <dsp:sp modelId="{B4CD4B71-90D1-41B1-8144-5664CA02FDDA}">
      <dsp:nvSpPr>
        <dsp:cNvPr id="0" name=""/>
        <dsp:cNvSpPr/>
      </dsp:nvSpPr>
      <dsp:spPr>
        <a:xfrm>
          <a:off x="176660" y="954464"/>
          <a:ext cx="1413283" cy="355969"/>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t>VM2</a:t>
          </a:r>
          <a:endParaRPr lang="en-IN" sz="1600" kern="1200" dirty="0"/>
        </a:p>
      </dsp:txBody>
      <dsp:txXfrm>
        <a:off x="176660" y="954464"/>
        <a:ext cx="1413283" cy="355969"/>
      </dsp:txXfrm>
    </dsp:sp>
    <dsp:sp modelId="{C68AB0D9-BB27-457A-8E41-0ABB86890467}">
      <dsp:nvSpPr>
        <dsp:cNvPr id="0" name=""/>
        <dsp:cNvSpPr/>
      </dsp:nvSpPr>
      <dsp:spPr>
        <a:xfrm>
          <a:off x="176660" y="1365198"/>
          <a:ext cx="1413283" cy="355969"/>
        </a:xfrm>
        <a:prstGeom prst="roundRect">
          <a:avLst>
            <a:gd name="adj" fmla="val 10000"/>
          </a:avLst>
        </a:prstGeom>
        <a:solidFill>
          <a:schemeClr val="l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err="1" smtClean="0"/>
            <a:t>VMn</a:t>
          </a:r>
          <a:endParaRPr lang="en-IN" sz="1600" kern="1200" dirty="0"/>
        </a:p>
      </dsp:txBody>
      <dsp:txXfrm>
        <a:off x="176660" y="1365198"/>
        <a:ext cx="1413283" cy="35596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21DF42-9025-4A05-8A1E-7FDA74E980AE}" type="datetimeFigureOut">
              <a:rPr lang="cs-CZ" smtClean="0"/>
              <a:pPr/>
              <a:t>1.6.2009</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32AB8E-F2A9-45BF-AACC-B32292B3EF68}"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AC486-6CFA-4045-99C3-9D11EA4AC7A8}" type="datetimeFigureOut">
              <a:rPr lang="cs-CZ" smtClean="0"/>
              <a:pPr/>
              <a:t>1.6.2009</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8482E-932F-4BA5-8937-B896E7BB5381}"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 controller is a stateless service hosted inside ETM</a:t>
            </a:r>
          </a:p>
          <a:p>
            <a:r>
              <a:rPr lang="en-US" dirty="0" smtClean="0"/>
              <a:t>Single</a:t>
            </a:r>
            <a:r>
              <a:rPr lang="en-US" baseline="0" dirty="0" smtClean="0"/>
              <a:t> lab has “n” test controllers</a:t>
            </a:r>
          </a:p>
          <a:p>
            <a:r>
              <a:rPr lang="en-US" baseline="0" dirty="0" smtClean="0"/>
              <a:t>Each lab will have a separate build controller</a:t>
            </a:r>
          </a:p>
          <a:p>
            <a:endParaRPr lang="en-US" baseline="0" dirty="0" smtClean="0"/>
          </a:p>
          <a:p>
            <a:r>
              <a:rPr lang="en-US" baseline="0" dirty="0" smtClean="0"/>
              <a:t>Lab database stores lab related artifacts like templates (with pointers to VMs in VMM library).</a:t>
            </a:r>
          </a:p>
          <a:p>
            <a:r>
              <a:rPr lang="en-US" baseline="0" dirty="0" smtClean="0"/>
              <a:t>Lab service has a background thread that maintains sync between the lab DB and VMM DB</a:t>
            </a:r>
          </a:p>
          <a:p>
            <a:r>
              <a:rPr lang="en-US" baseline="0" dirty="0" smtClean="0"/>
              <a:t>VM ID’s and state of VM cached locally</a:t>
            </a:r>
          </a:p>
          <a:p>
            <a:endParaRPr lang="en-US" dirty="0" smtClean="0"/>
          </a:p>
          <a:p>
            <a:r>
              <a:rPr lang="en-US" dirty="0" smtClean="0"/>
              <a:t>You don’t need to buy System Center (or anything other than TFS + Lab Agent)</a:t>
            </a:r>
          </a:p>
          <a:p>
            <a:endParaRPr lang="en-US" dirty="0" smtClean="0"/>
          </a:p>
          <a:p>
            <a:pPr lvl="0" rtl="0"/>
            <a:r>
              <a:rPr lang="en-US" dirty="0" smtClean="0"/>
              <a:t>How do you manage image proliferation? </a:t>
            </a:r>
          </a:p>
          <a:p>
            <a:pPr lvl="1" rtl="0"/>
            <a:r>
              <a:rPr lang="en-US" dirty="0" smtClean="0"/>
              <a:t>Lab Management builds on virtualization and allows multiple checkpoints to be created across lab environments (consisting of multiple VMs). Since the checkpoints are part of the same image as opposed to having to clone at every state snapshot, that reduces the proliferation. In addition, lab management ties the environments to the notion of a project which allows the lab administrator to clean up the images as projects are completed.</a:t>
            </a:r>
          </a:p>
          <a:p>
            <a:pPr lvl="0" rtl="0"/>
            <a:r>
              <a:rPr lang="en-US" dirty="0" smtClean="0"/>
              <a:t>I  have System Center Virtual Machine Manager why do I need lab? </a:t>
            </a:r>
          </a:p>
          <a:p>
            <a:pPr lvl="1" rtl="0"/>
            <a:r>
              <a:rPr lang="en-US" dirty="0" smtClean="0"/>
              <a:t>VMM gives you capabilities to manage individual virtual machines. Lab management  allows you to: </a:t>
            </a:r>
          </a:p>
          <a:p>
            <a:pPr lvl="2" rtl="0"/>
            <a:r>
              <a:rPr lang="en-US" dirty="0" smtClean="0"/>
              <a:t>Manage groups of VM’s as single entity</a:t>
            </a:r>
          </a:p>
          <a:p>
            <a:pPr lvl="2" rtl="0"/>
            <a:r>
              <a:rPr lang="en-US" dirty="0" smtClean="0"/>
              <a:t>Allows rapidly clone VM’s using network fencing and other technologies</a:t>
            </a:r>
          </a:p>
          <a:p>
            <a:pPr lvl="2" rtl="0"/>
            <a:r>
              <a:rPr lang="en-US" dirty="0" smtClean="0"/>
              <a:t>Integrates with ALM tools to create tighter interaction between development/test &amp; operations</a:t>
            </a:r>
            <a:endParaRPr lang="en-IN" dirty="0" smtClean="0"/>
          </a:p>
          <a:p>
            <a:pPr lvl="0" rtl="0"/>
            <a:r>
              <a:rPr lang="en-US" dirty="0" smtClean="0"/>
              <a:t>How do you manage patching of VM’s that are stored in a library?</a:t>
            </a:r>
            <a:endParaRPr lang="en-IN" dirty="0" smtClean="0"/>
          </a:p>
          <a:p>
            <a:pPr lvl="1" rtl="0"/>
            <a:r>
              <a:rPr lang="en-US" dirty="0" smtClean="0"/>
              <a:t>Lab management is build on top of System Center Virtual Machine Manager which provides the ability to patch virtual machines that are stored in a library by deploying the VM’s on a dedicated resource pool (hardware) patching them and moving them back to the library</a:t>
            </a:r>
            <a:endParaRPr lang="en-IN"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9:25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9:25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9:25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558800"/>
            <a:ext cx="4183063" cy="31369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6/1/2009 9:24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Overview</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you’re building software as a team, there’s a natural cycle that you follow – testers find bugs, developers fix bugs, testers verify fixes. In order for this cycle to be productive, testers need builds that include fixes to the bugs that the developers have fixed. If the build is broken, there is a risk of holding up the entire team until it is fixed.</a:t>
            </a:r>
          </a:p>
          <a:p>
            <a:r>
              <a:rPr lang="en-US" sz="1200" kern="1200" dirty="0" smtClean="0">
                <a:solidFill>
                  <a:schemeClr val="tx1"/>
                </a:solidFill>
                <a:latin typeface="+mn-lt"/>
                <a:ea typeface="+mn-ea"/>
                <a:cs typeface="+mn-cs"/>
              </a:rPr>
              <a:t>Gated check-in provides a way to prevent build breaks by validating a developer’s changes prior to committing them to the version control repository. Those changes are validated via an automated build. If the build fails, the user’s pending changes are rejected and passed back to them as a shelveset, otherwise the changes are committed to the repository.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Shelve-and-build, a related feature, lets the developer validate their changes with a private automated build. Unlike gated check-in, shelve-and-build is something the developer can choose to do. It can help identify breaks in code that the developer may not generally build on their local machine.</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Value Proposition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a single developer on your team typically breaks the build just once a year and you have 52 developers working on your project, the build could be broken every week. If you have 260 developers, the build could be broken every day. When the build breaks, the entire team may be stalled resulting in substantial productivity losses. Those losses could be prevented by the gated check-in feature.</a:t>
            </a:r>
          </a:p>
          <a:p>
            <a:endParaRPr lang="en-US" dirty="0"/>
          </a:p>
        </p:txBody>
      </p:sp>
      <p:sp>
        <p:nvSpPr>
          <p:cNvPr id="4" name="Slide Number Placeholder 3"/>
          <p:cNvSpPr>
            <a:spLocks noGrp="1"/>
          </p:cNvSpPr>
          <p:nvPr>
            <p:ph type="sldNum" sz="quarter" idx="10"/>
          </p:nvPr>
        </p:nvSpPr>
        <p:spPr/>
        <p:txBody>
          <a:bodyPr/>
          <a:lstStyle/>
          <a:p>
            <a:fld id="{0797F379-F974-49A9-B2CD-9C7D53EB7C09}"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lgn="r" rtl="0"/>
            <a:fld id="{29107C1F-215A-45CF-97A7-7159F9B55212}" type="slidenum">
              <a:rPr lang="en-US" sz="1200" kern="1200">
                <a:solidFill>
                  <a:prstClr val="black"/>
                </a:solidFill>
                <a:latin typeface="Calibri"/>
                <a:ea typeface="+mn-ea"/>
                <a:cs typeface="+mn-cs"/>
              </a:rPr>
              <a:pPr algn="r" rtl="0"/>
              <a:t>31</a:t>
            </a:fld>
            <a:endParaRPr lang="en-US" sz="1200" kern="1200">
              <a:solidFill>
                <a:prstClr val="black"/>
              </a:solidFill>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3430323"/>
            <a:ext cx="8031428" cy="507832"/>
          </a:xfrm>
        </p:spPr>
        <p:txBody>
          <a:bodyPr anchor="b" anchorCtr="0"/>
          <a:lstStyle>
            <a:lvl1pPr algn="r">
              <a:lnSpc>
                <a:spcPct val="90000"/>
              </a:lnSpc>
              <a:defRPr sz="3700"/>
            </a:lvl1pPr>
          </a:lstStyle>
          <a:p>
            <a:r>
              <a:rPr lang="en-US" dirty="0" smtClean="0"/>
              <a:t>Presentation Title Placeholder</a:t>
            </a:r>
            <a:endParaRPr lang="en-US" dirty="0"/>
          </a:p>
        </p:txBody>
      </p:sp>
      <p:sp>
        <p:nvSpPr>
          <p:cNvPr id="3" name="Subtitle 2"/>
          <p:cNvSpPr>
            <a:spLocks noGrp="1"/>
          </p:cNvSpPr>
          <p:nvPr>
            <p:ph type="subTitle" idx="1" hasCustomPrompt="1"/>
          </p:nvPr>
        </p:nvSpPr>
        <p:spPr>
          <a:xfrm>
            <a:off x="865297" y="4401196"/>
            <a:ext cx="7690116" cy="318549"/>
          </a:xfrm>
        </p:spPr>
        <p:txBody>
          <a:bodyPr/>
          <a:lstStyle>
            <a:lvl1pPr marL="0" indent="0" algn="r">
              <a:lnSpc>
                <a:spcPct val="90000"/>
              </a:lnSpc>
              <a:spcBef>
                <a:spcPts val="0"/>
              </a:spcBef>
              <a:buNone/>
              <a:defRPr sz="2300" baseline="0">
                <a:solidFill>
                  <a:schemeClr val="accent5"/>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Author Placeholder</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corporate">
    <p:spTree>
      <p:nvGrpSpPr>
        <p:cNvPr id="1" name=""/>
        <p:cNvGrpSpPr/>
        <p:nvPr/>
      </p:nvGrpSpPr>
      <p:grpSpPr>
        <a:xfrm>
          <a:off x="0" y="0"/>
          <a:ext cx="0" cy="0"/>
          <a:chOff x="0" y="0"/>
          <a:chExt cx="0" cy="0"/>
        </a:xfrm>
      </p:grpSpPr>
      <p:pic>
        <p:nvPicPr>
          <p:cNvPr id="15" name="Picture 14" descr="NESS-TITLEpg.png"/>
          <p:cNvPicPr>
            <a:picLocks noChangeAspect="1"/>
          </p:cNvPicPr>
          <p:nvPr userDrawn="1"/>
        </p:nvPicPr>
        <p:blipFill>
          <a:blip r:embed="rId2" cstate="print"/>
          <a:stretch>
            <a:fillRect/>
          </a:stretch>
        </p:blipFill>
        <p:spPr>
          <a:xfrm>
            <a:off x="12159" y="0"/>
            <a:ext cx="9119681" cy="6858000"/>
          </a:xfrm>
          <a:prstGeom prst="rect">
            <a:avLst/>
          </a:prstGeom>
        </p:spPr>
      </p:pic>
      <p:sp>
        <p:nvSpPr>
          <p:cNvPr id="7175" name="Rectangle 7"/>
          <p:cNvSpPr>
            <a:spLocks noGrp="1" noChangeArrowheads="1"/>
          </p:cNvSpPr>
          <p:nvPr>
            <p:ph type="subTitle" sz="quarter" idx="1"/>
          </p:nvPr>
        </p:nvSpPr>
        <p:spPr>
          <a:xfrm>
            <a:off x="1371600" y="2867025"/>
            <a:ext cx="6400800" cy="1752600"/>
          </a:xfrm>
          <a:prstGeom prst="rect">
            <a:avLst/>
          </a:prstGeom>
        </p:spPr>
        <p:txBody>
          <a:bodyPr lIns="91440" tIns="45720" rIns="91440" bIns="45720"/>
          <a:lstStyle>
            <a:lvl1pPr marL="0" indent="0" algn="ctr">
              <a:buFontTx/>
              <a:buNone/>
              <a:defRPr sz="2000" b="0" i="0">
                <a:solidFill>
                  <a:schemeClr val="accent1"/>
                </a:solidFill>
                <a:latin typeface="+mn-lt"/>
              </a:defRPr>
            </a:lvl1pPr>
          </a:lstStyle>
          <a:p>
            <a:r>
              <a:rPr lang="en-US" smtClean="0"/>
              <a:t>Click to edit Master subtitle style</a:t>
            </a:r>
            <a:endParaRPr lang="x-none"/>
          </a:p>
        </p:txBody>
      </p:sp>
      <p:sp>
        <p:nvSpPr>
          <p:cNvPr id="7170" name="Rectangle 2"/>
          <p:cNvSpPr>
            <a:spLocks noGrp="1" noChangeArrowheads="1"/>
          </p:cNvSpPr>
          <p:nvPr>
            <p:ph type="ctrTitle"/>
          </p:nvPr>
        </p:nvSpPr>
        <p:spPr>
          <a:xfrm>
            <a:off x="684213" y="1343025"/>
            <a:ext cx="7773987" cy="1470025"/>
          </a:xfrm>
          <a:prstGeom prst="rect">
            <a:avLst/>
          </a:prstGeom>
        </p:spPr>
        <p:txBody>
          <a:bodyPr anchor="ctr" anchorCtr="0"/>
          <a:lstStyle>
            <a:lvl1pPr algn="ctr">
              <a:defRPr sz="3400" b="1">
                <a:solidFill>
                  <a:schemeClr val="accent1">
                    <a:lumMod val="50000"/>
                  </a:schemeClr>
                </a:solidFill>
                <a:effectLst>
                  <a:outerShdw blurRad="50800" dist="25400" dir="4380000" algn="l" rotWithShape="0">
                    <a:schemeClr val="bg1">
                      <a:alpha val="95000"/>
                    </a:schemeClr>
                  </a:outerShdw>
                </a:effectLst>
                <a:latin typeface="+mn-lt"/>
              </a:defRPr>
            </a:lvl1pPr>
          </a:lstStyle>
          <a:p>
            <a:r>
              <a:rPr lang="en-US" smtClean="0"/>
              <a:t>Click to edit Master title style</a:t>
            </a:r>
            <a:endParaRPr lang="x-none"/>
          </a:p>
        </p:txBody>
      </p:sp>
      <p:pic>
        <p:nvPicPr>
          <p:cNvPr id="11" name="Picture 10" descr="Ness logo.png"/>
          <p:cNvPicPr>
            <a:picLocks noChangeAspect="1"/>
          </p:cNvPicPr>
          <p:nvPr userDrawn="1"/>
        </p:nvPicPr>
        <p:blipFill>
          <a:blip r:embed="rId3" cstate="print"/>
          <a:stretch>
            <a:fillRect/>
          </a:stretch>
        </p:blipFill>
        <p:spPr>
          <a:xfrm>
            <a:off x="7743825" y="5295897"/>
            <a:ext cx="1100137" cy="1100137"/>
          </a:xfrm>
          <a:prstGeom prst="rect">
            <a:avLst/>
          </a:prstGeom>
          <a:effectLst>
            <a:outerShdw blurRad="50800" dist="38100" dir="5400000" algn="t" rotWithShape="0">
              <a:prstClr val="black">
                <a:alpha val="40000"/>
              </a:prstClr>
            </a:outerShdw>
          </a:effectLst>
        </p:spPr>
      </p:pic>
      <p:sp>
        <p:nvSpPr>
          <p:cNvPr id="17" name="Rectangle 4"/>
          <p:cNvSpPr>
            <a:spLocks noChangeArrowheads="1"/>
          </p:cNvSpPr>
          <p:nvPr userDrawn="1"/>
        </p:nvSpPr>
        <p:spPr bwMode="auto">
          <a:xfrm>
            <a:off x="257175" y="4916488"/>
            <a:ext cx="6019800" cy="523220"/>
          </a:xfrm>
          <a:prstGeom prst="rect">
            <a:avLst/>
          </a:prstGeom>
          <a:noFill/>
          <a:ln w="9525">
            <a:noFill/>
            <a:miter lim="800000"/>
            <a:headEnd/>
            <a:tailEnd/>
          </a:ln>
        </p:spPr>
        <p:txBody>
          <a:bodyPr>
            <a:spAutoFit/>
          </a:bodyPr>
          <a:lstStyle/>
          <a:p>
            <a:pPr algn="l" rtl="0" fontAlgn="base">
              <a:spcBef>
                <a:spcPct val="0"/>
              </a:spcBef>
              <a:spcAft>
                <a:spcPct val="0"/>
              </a:spcAft>
              <a:defRPr/>
            </a:pPr>
            <a:endParaRPr lang="en-US" sz="1400" i="1" kern="1200" dirty="0">
              <a:solidFill>
                <a:srgbClr val="EFF9FF"/>
              </a:solidFill>
              <a:effectLst>
                <a:outerShdw blurRad="50800" dist="38100" dir="10800000" algn="r" rotWithShape="0">
                  <a:prstClr val="black">
                    <a:alpha val="40000"/>
                  </a:prstClr>
                </a:outerShdw>
              </a:effectLst>
              <a:latin typeface="Arial"/>
              <a:ea typeface="+mn-ea"/>
              <a:cs typeface="Arial" pitchFamily="34" charset="0"/>
            </a:endParaRPr>
          </a:p>
          <a:p>
            <a:pPr algn="l" rtl="0" fontAlgn="base">
              <a:spcBef>
                <a:spcPct val="0"/>
              </a:spcBef>
              <a:spcAft>
                <a:spcPct val="0"/>
              </a:spcAft>
              <a:defRPr/>
            </a:pPr>
            <a:endParaRPr lang="en-US" sz="1400" i="1" kern="1200" dirty="0">
              <a:solidFill>
                <a:srgbClr val="EFF9FF"/>
              </a:solidFill>
              <a:effectLst>
                <a:outerShdw blurRad="50800" dist="38100" dir="10800000" algn="r" rotWithShape="0">
                  <a:prstClr val="black">
                    <a:alpha val="40000"/>
                  </a:prstClr>
                </a:outerShdw>
              </a:effectLst>
              <a:latin typeface="Trebuchet MS" pitchFamily="34" charset="0"/>
              <a:ea typeface="+mn-ea"/>
              <a:cs typeface="Arial" pitchFamily="34" charset="0"/>
            </a:endParaRPr>
          </a:p>
        </p:txBody>
      </p:sp>
      <p:sp>
        <p:nvSpPr>
          <p:cNvPr id="9" name="Text Box 4"/>
          <p:cNvSpPr txBox="1">
            <a:spLocks noChangeArrowheads="1"/>
          </p:cNvSpPr>
          <p:nvPr userDrawn="1"/>
        </p:nvSpPr>
        <p:spPr bwMode="auto">
          <a:xfrm>
            <a:off x="0" y="6593237"/>
            <a:ext cx="2834641" cy="233985"/>
          </a:xfrm>
          <a:prstGeom prst="rect">
            <a:avLst/>
          </a:prstGeom>
          <a:noFill/>
          <a:ln w="9525">
            <a:noFill/>
            <a:miter lim="800000"/>
            <a:headEnd/>
            <a:tailEnd/>
          </a:ln>
          <a:effectLst/>
        </p:spPr>
        <p:txBody>
          <a:bodyPr wrap="none" lIns="109801" tIns="54901" rIns="109801" bIns="54901">
            <a:spAutoFit/>
          </a:bodyPr>
          <a:lstStyle/>
          <a:p>
            <a:pPr algn="l" rtl="1" fontAlgn="base">
              <a:spcBef>
                <a:spcPct val="0"/>
              </a:spcBef>
              <a:spcAft>
                <a:spcPct val="0"/>
              </a:spcAft>
              <a:defRPr/>
            </a:pPr>
            <a:r>
              <a:rPr lang="en-US" sz="800" kern="1200" dirty="0">
                <a:solidFill>
                  <a:srgbClr val="0095CD">
                    <a:lumMod val="20000"/>
                    <a:lumOff val="80000"/>
                  </a:srgbClr>
                </a:solidFill>
                <a:latin typeface="Arial" charset="0"/>
                <a:ea typeface="Geneva" pitchFamily="1" charset="0"/>
                <a:cs typeface="Arial"/>
              </a:rPr>
              <a:t>© 2009 Ness Technologies – Proprietary and Confidential</a:t>
            </a:r>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15" name="Picture 14" descr="NESS-TITLEpg.png"/>
          <p:cNvPicPr>
            <a:picLocks noChangeAspect="1"/>
          </p:cNvPicPr>
          <p:nvPr userDrawn="1"/>
        </p:nvPicPr>
        <p:blipFill>
          <a:blip r:embed="rId2" cstate="print">
            <a:duotone>
              <a:schemeClr val="accent1">
                <a:shade val="45000"/>
                <a:satMod val="135000"/>
              </a:schemeClr>
              <a:prstClr val="white"/>
            </a:duotone>
          </a:blip>
          <a:stretch>
            <a:fillRect/>
          </a:stretch>
        </p:blipFill>
        <p:spPr>
          <a:xfrm>
            <a:off x="12159" y="0"/>
            <a:ext cx="9119681" cy="6858000"/>
          </a:xfrm>
          <a:prstGeom prst="rect">
            <a:avLst/>
          </a:prstGeom>
        </p:spPr>
      </p:pic>
      <p:sp>
        <p:nvSpPr>
          <p:cNvPr id="9" name="Round Same Side Corner Rectangle 8"/>
          <p:cNvSpPr/>
          <p:nvPr userDrawn="1"/>
        </p:nvSpPr>
        <p:spPr bwMode="auto">
          <a:xfrm>
            <a:off x="142875" y="192881"/>
            <a:ext cx="8879682" cy="4293394"/>
          </a:xfrm>
          <a:prstGeom prst="round2SameRect">
            <a:avLst>
              <a:gd name="adj1" fmla="val 2358"/>
              <a:gd name="adj2" fmla="val 0"/>
            </a:avLst>
          </a:prstGeom>
          <a:solidFill>
            <a:srgbClr val="D2E6E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l" rtl="0" fontAlgn="base">
              <a:spcBef>
                <a:spcPct val="0"/>
              </a:spcBef>
              <a:spcAft>
                <a:spcPct val="0"/>
              </a:spcAft>
            </a:pPr>
            <a:endParaRPr lang="en-US" kern="1200">
              <a:solidFill>
                <a:srgbClr val="00005C"/>
              </a:solidFill>
              <a:latin typeface="Arial" charset="0"/>
              <a:ea typeface="+mn-ea"/>
              <a:cs typeface="Arial" charset="0"/>
            </a:endParaRPr>
          </a:p>
        </p:txBody>
      </p:sp>
      <p:sp>
        <p:nvSpPr>
          <p:cNvPr id="7170" name="Rectangle 2"/>
          <p:cNvSpPr>
            <a:spLocks noGrp="1" noChangeArrowheads="1"/>
          </p:cNvSpPr>
          <p:nvPr>
            <p:ph type="ctrTitle"/>
          </p:nvPr>
        </p:nvSpPr>
        <p:spPr>
          <a:xfrm>
            <a:off x="684213" y="1693069"/>
            <a:ext cx="7773987" cy="1470025"/>
          </a:xfrm>
          <a:prstGeom prst="rect">
            <a:avLst/>
          </a:prstGeom>
        </p:spPr>
        <p:txBody>
          <a:bodyPr anchor="ctr" anchorCtr="0"/>
          <a:lstStyle>
            <a:lvl1pPr algn="ctr">
              <a:defRPr sz="3400" b="1">
                <a:solidFill>
                  <a:schemeClr val="accent1">
                    <a:lumMod val="75000"/>
                  </a:schemeClr>
                </a:solidFill>
                <a:effectLst>
                  <a:outerShdw blurRad="50800" dist="25400" dir="4380000" algn="l" rotWithShape="0">
                    <a:schemeClr val="bg1">
                      <a:alpha val="95000"/>
                    </a:schemeClr>
                  </a:outerShdw>
                </a:effectLst>
                <a:latin typeface="+mn-lt"/>
              </a:defRPr>
            </a:lvl1pPr>
          </a:lstStyle>
          <a:p>
            <a:r>
              <a:rPr lang="en-US" smtClean="0"/>
              <a:t>Click to edit Master title style</a:t>
            </a:r>
            <a:endParaRPr lang="x-none"/>
          </a:p>
        </p:txBody>
      </p:sp>
      <p:pic>
        <p:nvPicPr>
          <p:cNvPr id="11" name="Picture 10" descr="Ness logo.png"/>
          <p:cNvPicPr>
            <a:picLocks noChangeAspect="1"/>
          </p:cNvPicPr>
          <p:nvPr userDrawn="1"/>
        </p:nvPicPr>
        <p:blipFill>
          <a:blip r:embed="rId3" cstate="print"/>
          <a:stretch>
            <a:fillRect/>
          </a:stretch>
        </p:blipFill>
        <p:spPr>
          <a:xfrm>
            <a:off x="7743825" y="5295897"/>
            <a:ext cx="1100137" cy="1100137"/>
          </a:xfrm>
          <a:prstGeom prst="rect">
            <a:avLst/>
          </a:prstGeom>
          <a:effectLst>
            <a:outerShdw blurRad="50800" dist="38100" dir="5400000" algn="t" rotWithShape="0">
              <a:prstClr val="black">
                <a:alpha val="40000"/>
              </a:prstClr>
            </a:outerShdw>
          </a:effectLst>
        </p:spPr>
      </p:pic>
      <p:sp>
        <p:nvSpPr>
          <p:cNvPr id="7" name="Slide Number Placeholder 9"/>
          <p:cNvSpPr>
            <a:spLocks noGrp="1"/>
          </p:cNvSpPr>
          <p:nvPr>
            <p:ph type="sldNum" sz="quarter" idx="4"/>
          </p:nvPr>
        </p:nvSpPr>
        <p:spPr>
          <a:xfrm>
            <a:off x="3643313" y="6636545"/>
            <a:ext cx="2133600" cy="257175"/>
          </a:xfrm>
          <a:prstGeom prst="rect">
            <a:avLst/>
          </a:prstGeom>
        </p:spPr>
        <p:txBody>
          <a:bodyPr vert="horz" wrap="square" lIns="91440" tIns="45720" rIns="91440" bIns="45720" numCol="1" anchor="ctr" anchorCtr="0" compatLnSpc="1">
            <a:prstTxWarp prst="textNoShape">
              <a:avLst/>
            </a:prstTxWarp>
          </a:bodyPr>
          <a:lstStyle>
            <a:lvl1pPr algn="ctr">
              <a:defRPr sz="1000" b="0">
                <a:solidFill>
                  <a:schemeClr val="bg2"/>
                </a:solidFill>
                <a:latin typeface="Arial" charset="0"/>
                <a:ea typeface="Geneva" pitchFamily="1" charset="0"/>
                <a:cs typeface="Arial" charset="0"/>
              </a:defRPr>
            </a:lvl1pPr>
          </a:lstStyle>
          <a:p>
            <a:pPr rtl="0" fontAlgn="base">
              <a:spcBef>
                <a:spcPct val="0"/>
              </a:spcBef>
              <a:spcAft>
                <a:spcPct val="0"/>
              </a:spcAft>
              <a:defRPr/>
            </a:pPr>
            <a:fld id="{5859EE1A-39F1-421F-8767-84503022EAE8}" type="slidenum">
              <a:rPr lang="en-US" kern="1200" smtClean="0">
                <a:solidFill>
                  <a:srgbClr val="FFFFFF"/>
                </a:solidFill>
              </a:rPr>
              <a:pPr rtl="0" fontAlgn="base">
                <a:spcBef>
                  <a:spcPct val="0"/>
                </a:spcBef>
                <a:spcAft>
                  <a:spcPct val="0"/>
                </a:spcAft>
                <a:defRPr/>
              </a:pPr>
              <a:t>‹#›</a:t>
            </a:fld>
            <a:endParaRPr lang="en-US" kern="1200" dirty="0">
              <a:solidFill>
                <a:srgbClr val="FFFFFF"/>
              </a:solidFill>
            </a:endParaRPr>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66850"/>
            <a:ext cx="8591550" cy="5029199"/>
          </a:xfrm>
          <a:prstGeom prst="rect">
            <a:avLst/>
          </a:prstGeom>
        </p:spPr>
        <p:txBody>
          <a:bodyPr/>
          <a:lstStyle>
            <a:lvl1pPr marL="457200">
              <a:lnSpc>
                <a:spcPts val="2000"/>
              </a:lnSpc>
              <a:spcBef>
                <a:spcPts val="1200"/>
              </a:spcBef>
              <a:spcAft>
                <a:spcPts val="200"/>
              </a:spcAft>
              <a:buFontTx/>
              <a:buBlip>
                <a:blip r:embed="rId2"/>
              </a:buBlip>
              <a:defRPr sz="1800" b="1">
                <a:solidFill>
                  <a:schemeClr val="tx1"/>
                </a:solidFill>
                <a:latin typeface="+mn-lt"/>
              </a:defRPr>
            </a:lvl1pPr>
            <a:lvl2pPr>
              <a:spcBef>
                <a:spcPts val="400"/>
              </a:spcBef>
              <a:spcAft>
                <a:spcPts val="200"/>
              </a:spcAft>
              <a:buClr>
                <a:schemeClr val="accent2"/>
              </a:buClr>
              <a:buSzPct val="70000"/>
              <a:buFont typeface="Arial" pitchFamily="34" charset="0"/>
              <a:buChar char="►"/>
              <a:defRPr sz="1600">
                <a:solidFill>
                  <a:schemeClr val="tx1"/>
                </a:solidFill>
                <a:latin typeface="+mn-lt"/>
              </a:defRPr>
            </a:lvl2pPr>
            <a:lvl3pPr marL="914400" indent="-171450">
              <a:spcBef>
                <a:spcPts val="400"/>
              </a:spcBef>
              <a:spcAft>
                <a:spcPts val="200"/>
              </a:spcAft>
              <a:buClr>
                <a:schemeClr val="accent2"/>
              </a:buClr>
              <a:defRPr sz="1400">
                <a:solidFill>
                  <a:schemeClr val="tx1"/>
                </a:solidFill>
                <a:latin typeface="+mn-lt"/>
              </a:defRPr>
            </a:lvl3pPr>
            <a:lvl4pPr>
              <a:spcBef>
                <a:spcPts val="400"/>
              </a:spcBef>
              <a:spcAft>
                <a:spcPts val="200"/>
              </a:spcAft>
              <a:buClr>
                <a:schemeClr val="accent1"/>
              </a:buClr>
              <a:buFont typeface="Arial" pitchFamily="34" charset="0"/>
              <a:buChar char="–"/>
              <a:defRPr sz="1200">
                <a:solidFill>
                  <a:schemeClr val="tx1"/>
                </a:solidFill>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9"/>
          <p:cNvSpPr>
            <a:spLocks noGrp="1"/>
          </p:cNvSpPr>
          <p:nvPr>
            <p:ph type="sldNum" sz="quarter" idx="11"/>
          </p:nvPr>
        </p:nvSpPr>
        <p:spPr/>
        <p:txBody>
          <a:bodyPr/>
          <a:lstStyle>
            <a:lvl1pPr>
              <a:defRPr sz="900"/>
            </a:lvl1pPr>
          </a:lstStyle>
          <a:p>
            <a:pPr algn="ctr" rtl="0" fontAlgn="base">
              <a:spcBef>
                <a:spcPct val="0"/>
              </a:spcBef>
              <a:spcAft>
                <a:spcPct val="0"/>
              </a:spcAft>
              <a:defRPr/>
            </a:pPr>
            <a:fld id="{C7663495-4AD3-489A-A639-BD5C990C064A}" type="slidenum">
              <a:rPr lang="en-US" kern="1200" smtClean="0">
                <a:solidFill>
                  <a:srgbClr val="0095CD"/>
                </a:solidFill>
                <a:latin typeface="Arial" charset="0"/>
                <a:cs typeface="Arial" charset="0"/>
              </a:rPr>
              <a:pPr algn="ctr" rtl="0" fontAlgn="base">
                <a:spcBef>
                  <a:spcPct val="0"/>
                </a:spcBef>
                <a:spcAft>
                  <a:spcPct val="0"/>
                </a:spcAft>
                <a:defRPr/>
              </a:pPr>
              <a:t>‹#›</a:t>
            </a:fld>
            <a:endParaRPr lang="en-US" kern="1200" dirty="0">
              <a:solidFill>
                <a:srgbClr val="0095CD"/>
              </a:solidFill>
              <a:latin typeface="Arial" charset="0"/>
              <a:cs typeface="Arial" charset="0"/>
            </a:endParaRPr>
          </a:p>
        </p:txBody>
      </p:sp>
      <p:sp>
        <p:nvSpPr>
          <p:cNvPr id="6" name="Title 1"/>
          <p:cNvSpPr>
            <a:spLocks noGrp="1"/>
          </p:cNvSpPr>
          <p:nvPr>
            <p:ph type="title"/>
          </p:nvPr>
        </p:nvSpPr>
        <p:spPr>
          <a:xfrm>
            <a:off x="221457" y="200025"/>
            <a:ext cx="8165306" cy="828675"/>
          </a:xfrm>
          <a:prstGeom prst="rect">
            <a:avLst/>
          </a:prstGeom>
          <a:effectLst/>
        </p:spPr>
        <p:txBody>
          <a:bodyPr anchor="ctr" anchorCtr="0"/>
          <a:lstStyle>
            <a:lvl1pPr algn="l">
              <a:lnSpc>
                <a:spcPts val="2800"/>
              </a:lnSpc>
              <a:defRPr sz="2400">
                <a:solidFill>
                  <a:schemeClr val="bg1"/>
                </a:solidFill>
                <a:effectLst>
                  <a:outerShdw blurRad="50800" dist="38100" dir="2700000" algn="tl" rotWithShape="0">
                    <a:prstClr val="black">
                      <a:alpha val="40000"/>
                    </a:prstClr>
                  </a:outerShdw>
                </a:effectLst>
                <a:latin typeface="+mj-lt"/>
              </a:defRPr>
            </a:lvl1pPr>
          </a:lstStyle>
          <a:p>
            <a:r>
              <a:rPr lang="en-US" smtClean="0"/>
              <a:t>Click to edit Master title style</a:t>
            </a:r>
            <a:endParaRPr lang="x-none"/>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66850"/>
            <a:ext cx="8591550" cy="5029199"/>
          </a:xfrm>
          <a:prstGeom prst="rect">
            <a:avLst/>
          </a:prstGeom>
        </p:spPr>
        <p:txBody>
          <a:bodyPr/>
          <a:lstStyle>
            <a:lvl1pPr marL="457200">
              <a:lnSpc>
                <a:spcPts val="2000"/>
              </a:lnSpc>
              <a:spcBef>
                <a:spcPts val="1200"/>
              </a:spcBef>
              <a:spcAft>
                <a:spcPts val="200"/>
              </a:spcAft>
              <a:buFontTx/>
              <a:buBlip>
                <a:blip r:embed="rId2"/>
              </a:buBlip>
              <a:defRPr sz="1800" b="1">
                <a:solidFill>
                  <a:schemeClr val="tx1"/>
                </a:solidFill>
                <a:latin typeface="+mn-lt"/>
              </a:defRPr>
            </a:lvl1pPr>
            <a:lvl2pPr>
              <a:spcBef>
                <a:spcPts val="400"/>
              </a:spcBef>
              <a:spcAft>
                <a:spcPts val="200"/>
              </a:spcAft>
              <a:buClr>
                <a:schemeClr val="accent2"/>
              </a:buClr>
              <a:buSzPct val="70000"/>
              <a:buFont typeface="Arial" pitchFamily="34" charset="0"/>
              <a:buChar char="►"/>
              <a:defRPr sz="1600">
                <a:solidFill>
                  <a:schemeClr val="tx1"/>
                </a:solidFill>
                <a:latin typeface="+mn-lt"/>
              </a:defRPr>
            </a:lvl2pPr>
            <a:lvl3pPr marL="914400" indent="-171450">
              <a:spcBef>
                <a:spcPts val="400"/>
              </a:spcBef>
              <a:spcAft>
                <a:spcPts val="200"/>
              </a:spcAft>
              <a:buClr>
                <a:schemeClr val="accent2"/>
              </a:buClr>
              <a:defRPr sz="1400">
                <a:solidFill>
                  <a:schemeClr val="tx1"/>
                </a:solidFill>
                <a:latin typeface="+mn-lt"/>
              </a:defRPr>
            </a:lvl3pPr>
            <a:lvl4pPr>
              <a:spcBef>
                <a:spcPts val="400"/>
              </a:spcBef>
              <a:spcAft>
                <a:spcPts val="200"/>
              </a:spcAft>
              <a:buClr>
                <a:schemeClr val="accent1"/>
              </a:buClr>
              <a:buFont typeface="Arial" pitchFamily="34" charset="0"/>
              <a:buChar char="–"/>
              <a:defRPr sz="1200">
                <a:solidFill>
                  <a:schemeClr val="tx1"/>
                </a:solidFill>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9"/>
          <p:cNvSpPr>
            <a:spLocks noGrp="1"/>
          </p:cNvSpPr>
          <p:nvPr>
            <p:ph type="sldNum" sz="quarter" idx="11"/>
          </p:nvPr>
        </p:nvSpPr>
        <p:spPr/>
        <p:txBody>
          <a:bodyPr/>
          <a:lstStyle>
            <a:lvl1pPr>
              <a:defRPr sz="900"/>
            </a:lvl1pPr>
          </a:lstStyle>
          <a:p>
            <a:pPr algn="ctr" rtl="0" fontAlgn="base">
              <a:spcBef>
                <a:spcPct val="0"/>
              </a:spcBef>
              <a:spcAft>
                <a:spcPct val="0"/>
              </a:spcAft>
              <a:defRPr/>
            </a:pPr>
            <a:fld id="{C7663495-4AD3-489A-A639-BD5C990C064A}" type="slidenum">
              <a:rPr lang="en-US" kern="1200" smtClean="0">
                <a:solidFill>
                  <a:srgbClr val="0095CD"/>
                </a:solidFill>
                <a:latin typeface="Arial" charset="0"/>
                <a:cs typeface="Arial" charset="0"/>
              </a:rPr>
              <a:pPr algn="ctr" rtl="0" fontAlgn="base">
                <a:spcBef>
                  <a:spcPct val="0"/>
                </a:spcBef>
                <a:spcAft>
                  <a:spcPct val="0"/>
                </a:spcAft>
                <a:defRPr/>
              </a:pPr>
              <a:t>‹#›</a:t>
            </a:fld>
            <a:endParaRPr lang="en-US" kern="1200" dirty="0">
              <a:solidFill>
                <a:srgbClr val="0095CD"/>
              </a:solidFill>
              <a:latin typeface="Arial" charset="0"/>
              <a:cs typeface="Arial" charset="0"/>
            </a:endParaRPr>
          </a:p>
        </p:txBody>
      </p:sp>
      <p:sp>
        <p:nvSpPr>
          <p:cNvPr id="6" name="Title 1"/>
          <p:cNvSpPr>
            <a:spLocks noGrp="1"/>
          </p:cNvSpPr>
          <p:nvPr>
            <p:ph type="title"/>
          </p:nvPr>
        </p:nvSpPr>
        <p:spPr>
          <a:xfrm>
            <a:off x="221457" y="71435"/>
            <a:ext cx="8165306" cy="685793"/>
          </a:xfrm>
          <a:prstGeom prst="rect">
            <a:avLst/>
          </a:prstGeom>
          <a:effectLst/>
        </p:spPr>
        <p:txBody>
          <a:bodyPr anchor="b" anchorCtr="0"/>
          <a:lstStyle>
            <a:lvl1pPr algn="l">
              <a:lnSpc>
                <a:spcPts val="2800"/>
              </a:lnSpc>
              <a:defRPr sz="2200">
                <a:solidFill>
                  <a:schemeClr val="bg1"/>
                </a:solidFill>
                <a:effectLst>
                  <a:outerShdw blurRad="50800" dist="38100" dir="2700000" algn="tl" rotWithShape="0">
                    <a:prstClr val="black">
                      <a:alpha val="40000"/>
                    </a:prstClr>
                  </a:outerShdw>
                </a:effectLst>
                <a:latin typeface="+mj-lt"/>
              </a:defRPr>
            </a:lvl1pPr>
          </a:lstStyle>
          <a:p>
            <a:r>
              <a:rPr lang="en-US" smtClean="0"/>
              <a:t>Click to edit Master title style</a:t>
            </a:r>
            <a:endParaRPr lang="x-none"/>
          </a:p>
        </p:txBody>
      </p:sp>
      <p:sp>
        <p:nvSpPr>
          <p:cNvPr id="9" name="Text Placeholder 8"/>
          <p:cNvSpPr>
            <a:spLocks noGrp="1"/>
          </p:cNvSpPr>
          <p:nvPr>
            <p:ph type="body" sz="quarter" idx="12" hasCustomPrompt="1"/>
          </p:nvPr>
        </p:nvSpPr>
        <p:spPr>
          <a:xfrm>
            <a:off x="227807" y="692147"/>
            <a:ext cx="8188325" cy="301625"/>
          </a:xfrm>
          <a:prstGeom prst="rect">
            <a:avLst/>
          </a:prstGeom>
        </p:spPr>
        <p:txBody>
          <a:bodyPr/>
          <a:lstStyle>
            <a:lvl1pPr>
              <a:buFontTx/>
              <a:buNone/>
              <a:defRPr lang="en-US" sz="1800" i="1" dirty="0" smtClean="0">
                <a:solidFill>
                  <a:schemeClr val="bg1"/>
                </a:solidFill>
                <a:effectLst>
                  <a:outerShdw blurRad="50800" dist="38100" dir="2700000" algn="tl" rotWithShape="0">
                    <a:prstClr val="black">
                      <a:alpha val="40000"/>
                    </a:prstClr>
                  </a:outerShdw>
                </a:effectLst>
                <a:latin typeface="+mn-lt"/>
                <a:ea typeface="Geneva" pitchFamily="112" charset="0"/>
                <a:cs typeface="Geneva" pitchFamily="112" charset="0"/>
              </a:defRPr>
            </a:lvl1pPr>
          </a:lstStyle>
          <a:p>
            <a:pPr lvl="0"/>
            <a:r>
              <a:rPr lang="en-US" dirty="0" smtClean="0"/>
              <a:t>Click to add a subtitle</a:t>
            </a: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9"/>
          <p:cNvSpPr>
            <a:spLocks noGrp="1"/>
          </p:cNvSpPr>
          <p:nvPr>
            <p:ph type="sldNum" sz="quarter" idx="11"/>
          </p:nvPr>
        </p:nvSpPr>
        <p:spPr/>
        <p:txBody>
          <a:bodyPr/>
          <a:lstStyle>
            <a:lvl1pPr>
              <a:defRPr b="0"/>
            </a:lvl1pPr>
          </a:lstStyle>
          <a:p>
            <a:pPr algn="ctr" rtl="0" fontAlgn="base">
              <a:spcBef>
                <a:spcPct val="0"/>
              </a:spcBef>
              <a:spcAft>
                <a:spcPct val="0"/>
              </a:spcAft>
              <a:defRPr/>
            </a:pPr>
            <a:fld id="{F49CD7E7-C78B-4173-BA7D-A2EE60511F1A}" type="slidenum">
              <a:rPr lang="en-US" sz="1000" kern="1200" smtClean="0">
                <a:solidFill>
                  <a:srgbClr val="0095CD"/>
                </a:solidFill>
                <a:latin typeface="Arial" charset="0"/>
                <a:cs typeface="Arial" charset="0"/>
              </a:rPr>
              <a:pPr algn="ctr" rtl="0" fontAlgn="base">
                <a:spcBef>
                  <a:spcPct val="0"/>
                </a:spcBef>
                <a:spcAft>
                  <a:spcPct val="0"/>
                </a:spcAft>
                <a:defRPr/>
              </a:pPr>
              <a:t>‹#›</a:t>
            </a:fld>
            <a:endParaRPr lang="en-US" sz="1000" kern="1200" dirty="0">
              <a:solidFill>
                <a:srgbClr val="0095CD"/>
              </a:solidFill>
              <a:latin typeface="Arial" charset="0"/>
              <a:cs typeface="Arial" charset="0"/>
            </a:endParaRPr>
          </a:p>
        </p:txBody>
      </p:sp>
      <p:sp>
        <p:nvSpPr>
          <p:cNvPr id="7" name="Content Placeholder 2"/>
          <p:cNvSpPr>
            <a:spLocks noGrp="1"/>
          </p:cNvSpPr>
          <p:nvPr>
            <p:ph idx="1"/>
          </p:nvPr>
        </p:nvSpPr>
        <p:spPr>
          <a:xfrm>
            <a:off x="769938" y="1428750"/>
            <a:ext cx="3802062" cy="5029199"/>
          </a:xfrm>
          <a:prstGeom prst="rect">
            <a:avLst/>
          </a:prstGeom>
        </p:spPr>
        <p:txBody>
          <a:bodyPr/>
          <a:lstStyle>
            <a:lvl1pPr>
              <a:spcAft>
                <a:spcPts val="600"/>
              </a:spcAft>
              <a:buFontTx/>
              <a:buBlip>
                <a:blip r:embed="rId2"/>
              </a:buBlip>
              <a:defRPr sz="1800" b="1">
                <a:latin typeface="+mn-lt"/>
              </a:defRPr>
            </a:lvl1pPr>
            <a:lvl2pPr>
              <a:spcAft>
                <a:spcPts val="400"/>
              </a:spcAft>
              <a:buClr>
                <a:schemeClr val="accent2"/>
              </a:buClr>
              <a:buSzPct val="70000"/>
              <a:buFont typeface="Arial" pitchFamily="34" charset="0"/>
              <a:buChar char="►"/>
              <a:defRPr sz="1600">
                <a:latin typeface="+mn-lt"/>
              </a:defRPr>
            </a:lvl2pPr>
            <a:lvl3pPr>
              <a:buClr>
                <a:schemeClr val="accent2"/>
              </a:buClr>
              <a:defRPr sz="1400">
                <a:latin typeface="+mn-lt"/>
              </a:defRPr>
            </a:lvl3pPr>
            <a:lvl4pPr>
              <a:buNone/>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idx="12"/>
          </p:nvPr>
        </p:nvSpPr>
        <p:spPr>
          <a:xfrm>
            <a:off x="4722813" y="1431132"/>
            <a:ext cx="3802062" cy="5029199"/>
          </a:xfrm>
          <a:prstGeom prst="rect">
            <a:avLst/>
          </a:prstGeom>
        </p:spPr>
        <p:txBody>
          <a:bodyPr/>
          <a:lstStyle>
            <a:lvl1pPr>
              <a:spcAft>
                <a:spcPts val="600"/>
              </a:spcAft>
              <a:buFontTx/>
              <a:buBlip>
                <a:blip r:embed="rId2"/>
              </a:buBlip>
              <a:defRPr sz="1800" b="1">
                <a:latin typeface="+mn-lt"/>
              </a:defRPr>
            </a:lvl1pPr>
            <a:lvl2pPr>
              <a:spcAft>
                <a:spcPts val="400"/>
              </a:spcAft>
              <a:buClr>
                <a:schemeClr val="accent2"/>
              </a:buClr>
              <a:buSzPct val="70000"/>
              <a:buFont typeface="Arial" pitchFamily="34" charset="0"/>
              <a:buChar char="►"/>
              <a:defRPr sz="1600">
                <a:latin typeface="+mn-lt"/>
              </a:defRPr>
            </a:lvl2pPr>
            <a:lvl3pPr>
              <a:buClr>
                <a:schemeClr val="accent2"/>
              </a:buClr>
              <a:defRPr sz="1400">
                <a:latin typeface="+mn-lt"/>
              </a:defRPr>
            </a:lvl3pPr>
            <a:lvl4pPr>
              <a:buNone/>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p:txBody>
      </p:sp>
      <p:sp>
        <p:nvSpPr>
          <p:cNvPr id="10" name="Title 1"/>
          <p:cNvSpPr>
            <a:spLocks noGrp="1"/>
          </p:cNvSpPr>
          <p:nvPr>
            <p:ph type="title"/>
          </p:nvPr>
        </p:nvSpPr>
        <p:spPr>
          <a:xfrm>
            <a:off x="221457" y="200025"/>
            <a:ext cx="8165306" cy="828675"/>
          </a:xfrm>
          <a:prstGeom prst="rect">
            <a:avLst/>
          </a:prstGeom>
          <a:effectLst/>
        </p:spPr>
        <p:txBody>
          <a:bodyPr anchor="ctr" anchorCtr="0"/>
          <a:lstStyle>
            <a:lvl1pPr algn="l" rtl="0" eaLnBrk="0" fontAlgn="base" hangingPunct="0">
              <a:lnSpc>
                <a:spcPts val="2800"/>
              </a:lnSpc>
              <a:spcBef>
                <a:spcPct val="0"/>
              </a:spcBef>
              <a:spcAft>
                <a:spcPct val="0"/>
              </a:spcAft>
              <a:defRPr lang="x-none" sz="2400">
                <a:solidFill>
                  <a:schemeClr val="bg1"/>
                </a:solidFill>
                <a:effectLst>
                  <a:outerShdw blurRad="50800" dist="38100" dir="2700000" algn="tl" rotWithShape="0">
                    <a:prstClr val="black">
                      <a:alpha val="40000"/>
                    </a:prstClr>
                  </a:outerShdw>
                </a:effectLst>
                <a:latin typeface="+mj-lt"/>
                <a:ea typeface="Geneva" pitchFamily="112" charset="0"/>
                <a:cs typeface="Geneva" pitchFamily="112" charset="0"/>
              </a:defRPr>
            </a:lvl1pPr>
          </a:lstStyle>
          <a:p>
            <a:r>
              <a:rPr lang="en-US" smtClean="0"/>
              <a:t>Click to edit Master title style</a:t>
            </a:r>
            <a:endParaRPr lang="x-none"/>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9"/>
          <p:cNvSpPr>
            <a:spLocks noGrp="1"/>
          </p:cNvSpPr>
          <p:nvPr>
            <p:ph type="sldNum" sz="quarter" idx="11"/>
          </p:nvPr>
        </p:nvSpPr>
        <p:spPr>
          <a:xfrm>
            <a:off x="3643313" y="6578603"/>
            <a:ext cx="2133600" cy="365125"/>
          </a:xfrm>
        </p:spPr>
        <p:txBody>
          <a:bodyPr/>
          <a:lstStyle>
            <a:lvl1pPr>
              <a:defRPr sz="900"/>
            </a:lvl1pPr>
          </a:lstStyle>
          <a:p>
            <a:pPr algn="ctr" rtl="0" fontAlgn="base">
              <a:spcBef>
                <a:spcPct val="0"/>
              </a:spcBef>
              <a:spcAft>
                <a:spcPct val="0"/>
              </a:spcAft>
              <a:defRPr/>
            </a:pPr>
            <a:fld id="{147D6C47-7812-4CDB-9AD7-D53D6418230B}" type="slidenum">
              <a:rPr lang="en-US" kern="1200" smtClean="0">
                <a:solidFill>
                  <a:srgbClr val="0095CD"/>
                </a:solidFill>
                <a:latin typeface="Arial" charset="0"/>
                <a:cs typeface="Arial" charset="0"/>
              </a:rPr>
              <a:pPr algn="ctr" rtl="0" fontAlgn="base">
                <a:spcBef>
                  <a:spcPct val="0"/>
                </a:spcBef>
                <a:spcAft>
                  <a:spcPct val="0"/>
                </a:spcAft>
                <a:defRPr/>
              </a:pPr>
              <a:t>‹#›</a:t>
            </a:fld>
            <a:endParaRPr lang="en-US" kern="1200" dirty="0">
              <a:solidFill>
                <a:srgbClr val="0095CD"/>
              </a:solidFill>
              <a:latin typeface="Arial" charset="0"/>
              <a:cs typeface="Arial" charset="0"/>
            </a:endParaRPr>
          </a:p>
        </p:txBody>
      </p:sp>
      <p:sp>
        <p:nvSpPr>
          <p:cNvPr id="6" name="Title 1"/>
          <p:cNvSpPr>
            <a:spLocks noGrp="1"/>
          </p:cNvSpPr>
          <p:nvPr>
            <p:ph type="title"/>
          </p:nvPr>
        </p:nvSpPr>
        <p:spPr>
          <a:xfrm>
            <a:off x="221457" y="200025"/>
            <a:ext cx="8165306" cy="828675"/>
          </a:xfrm>
          <a:prstGeom prst="rect">
            <a:avLst/>
          </a:prstGeom>
          <a:effectLst/>
        </p:spPr>
        <p:txBody>
          <a:bodyPr anchor="ctr" anchorCtr="0"/>
          <a:lstStyle>
            <a:lvl1pPr algn="l" rtl="0" eaLnBrk="0" fontAlgn="base" hangingPunct="0">
              <a:lnSpc>
                <a:spcPts val="2800"/>
              </a:lnSpc>
              <a:spcBef>
                <a:spcPct val="0"/>
              </a:spcBef>
              <a:spcAft>
                <a:spcPct val="0"/>
              </a:spcAft>
              <a:defRPr lang="x-none" sz="2400">
                <a:solidFill>
                  <a:schemeClr val="bg1"/>
                </a:solidFill>
                <a:effectLst>
                  <a:outerShdw blurRad="50800" dist="38100" dir="2700000" algn="tl" rotWithShape="0">
                    <a:prstClr val="black">
                      <a:alpha val="40000"/>
                    </a:prstClr>
                  </a:outerShdw>
                </a:effectLst>
                <a:latin typeface="+mj-lt"/>
                <a:ea typeface="Geneva" pitchFamily="112" charset="0"/>
                <a:cs typeface="Geneva" pitchFamily="112" charset="0"/>
              </a:defRPr>
            </a:lvl1pPr>
          </a:lstStyle>
          <a:p>
            <a:r>
              <a:rPr lang="en-US" smtClean="0"/>
              <a:t>Click to edit Master title style</a:t>
            </a:r>
            <a:endParaRPr lang="x-none"/>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9"/>
          <p:cNvSpPr>
            <a:spLocks noGrp="1"/>
          </p:cNvSpPr>
          <p:nvPr>
            <p:ph type="sldNum" sz="quarter" idx="11"/>
          </p:nvPr>
        </p:nvSpPr>
        <p:spPr/>
        <p:txBody>
          <a:bodyPr/>
          <a:lstStyle>
            <a:lvl1pPr>
              <a:defRPr/>
            </a:lvl1pPr>
          </a:lstStyle>
          <a:p>
            <a:pPr algn="ctr" rtl="0" fontAlgn="base">
              <a:spcBef>
                <a:spcPct val="0"/>
              </a:spcBef>
              <a:spcAft>
                <a:spcPct val="0"/>
              </a:spcAft>
              <a:defRPr/>
            </a:pPr>
            <a:fld id="{C2A80E90-3D8B-42EE-AF7C-10C798498188}" type="slidenum">
              <a:rPr lang="en-US" sz="1000" kern="1200">
                <a:solidFill>
                  <a:srgbClr val="0095CD"/>
                </a:solidFill>
                <a:latin typeface="Arial" charset="0"/>
                <a:cs typeface="Arial" charset="0"/>
              </a:rPr>
              <a:pPr algn="ctr" rtl="0" fontAlgn="base">
                <a:spcBef>
                  <a:spcPct val="0"/>
                </a:spcBef>
                <a:spcAft>
                  <a:spcPct val="0"/>
                </a:spcAft>
                <a:defRPr/>
              </a:pPr>
              <a:t>‹#›</a:t>
            </a:fld>
            <a:endParaRPr lang="en-US" sz="1000" kern="1200" dirty="0">
              <a:solidFill>
                <a:srgbClr val="0095CD"/>
              </a:solidFill>
              <a:latin typeface="Arial" charset="0"/>
              <a:cs typeface="Arial" charset="0"/>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59833" y="636323"/>
            <a:ext cx="8382000" cy="609398"/>
          </a:xfrm>
        </p:spPr>
        <p:txBody>
          <a:bodyPr/>
          <a:lstStyle>
            <a:lvl1pPr>
              <a:defRPr sz="4400"/>
            </a:lvl1pPr>
          </a:lstStyle>
          <a:p>
            <a:r>
              <a:rPr lang="en-US" smtClean="0"/>
              <a:t>Click to edit Master title style</a:t>
            </a:r>
            <a:endParaRPr lang="en-US" dirty="0"/>
          </a:p>
        </p:txBody>
      </p:sp>
      <p:sp>
        <p:nvSpPr>
          <p:cNvPr id="5" name="Text Placeholder 2"/>
          <p:cNvSpPr>
            <a:spLocks noGrp="1"/>
          </p:cNvSpPr>
          <p:nvPr>
            <p:ph type="body" idx="1"/>
          </p:nvPr>
        </p:nvSpPr>
        <p:spPr>
          <a:xfrm>
            <a:off x="359833" y="1534929"/>
            <a:ext cx="8382000" cy="972574"/>
          </a:xfrm>
        </p:spPr>
        <p:txBody>
          <a:bodyPr/>
          <a:lstStyle>
            <a:lvl1pPr>
              <a:defRPr sz="3600"/>
            </a:lvl1pPr>
            <a:lvl2pPr>
              <a:defRPr sz="28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359833" y="1377275"/>
            <a:ext cx="8382000" cy="1822037"/>
          </a:xfr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Video etc. &quot;special&quot; slides">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39749" y="2680168"/>
            <a:ext cx="8031428" cy="747897"/>
          </a:xfrm>
        </p:spPr>
        <p:txBody>
          <a:bodyPr anchor="b" anchorCtr="0"/>
          <a:lstStyle>
            <a:lvl1pPr algn="r">
              <a:lnSpc>
                <a:spcPct val="90000"/>
              </a:lnSpc>
              <a:defRPr sz="5400"/>
            </a:lvl1pPr>
          </a:lstStyle>
          <a:p>
            <a:r>
              <a:rPr lang="en-US" dirty="0" smtClean="0"/>
              <a:t>Special Title Placeholder</a:t>
            </a:r>
            <a:endParaRPr lang="en-US" dirty="0"/>
          </a:p>
        </p:txBody>
      </p:sp>
      <p:sp>
        <p:nvSpPr>
          <p:cNvPr id="12" name="Subtitle 2"/>
          <p:cNvSpPr>
            <a:spLocks noGrp="1"/>
          </p:cNvSpPr>
          <p:nvPr>
            <p:ph type="subTitle" idx="1" hasCustomPrompt="1"/>
          </p:nvPr>
        </p:nvSpPr>
        <p:spPr>
          <a:xfrm>
            <a:off x="896829" y="3682571"/>
            <a:ext cx="7690116" cy="323165"/>
          </a:xfrm>
        </p:spPr>
        <p:txBody>
          <a:bodyPr/>
          <a:lstStyle>
            <a:lvl1pPr marL="0" indent="0" algn="r">
              <a:lnSpc>
                <a:spcPct val="90000"/>
              </a:lnSpc>
              <a:spcBef>
                <a:spcPts val="0"/>
              </a:spcBef>
              <a:buNone/>
              <a:defRPr sz="2300" baseline="0">
                <a:solidFill>
                  <a:schemeClr val="bg1"/>
                </a:solidFill>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Special Subtitle Placeholder</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Two Column Text Page</a:t>
            </a:r>
            <a:endParaRPr lang="en-US" dirty="0"/>
          </a:p>
        </p:txBody>
      </p:sp>
      <p:sp>
        <p:nvSpPr>
          <p:cNvPr id="3" name="Text Placeholder 2"/>
          <p:cNvSpPr>
            <a:spLocks noGrp="1"/>
          </p:cNvSpPr>
          <p:nvPr>
            <p:ph type="body" idx="1" hasCustomPrompt="1"/>
          </p:nvPr>
        </p:nvSpPr>
        <p:spPr>
          <a:xfrm>
            <a:off x="381001" y="1203854"/>
            <a:ext cx="3997854" cy="346248"/>
          </a:xfrm>
        </p:spPr>
        <p:txBody>
          <a:bodyPr anchor="b"/>
          <a:lstStyle>
            <a:lvl1pPr marL="0" indent="0">
              <a:lnSpc>
                <a:spcPct val="90000"/>
              </a:lnSpc>
              <a:spcBef>
                <a:spcPts val="0"/>
              </a:spcBef>
              <a:buNone/>
              <a:defRPr sz="2500" b="0" baseline="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First column heading</a:t>
            </a:r>
          </a:p>
        </p:txBody>
      </p:sp>
      <p:sp>
        <p:nvSpPr>
          <p:cNvPr id="4" name="Content Placeholder 3"/>
          <p:cNvSpPr>
            <a:spLocks noGrp="1"/>
          </p:cNvSpPr>
          <p:nvPr>
            <p:ph sz="half" idx="2" hasCustomPrompt="1"/>
          </p:nvPr>
        </p:nvSpPr>
        <p:spPr>
          <a:xfrm>
            <a:off x="359835" y="1597216"/>
            <a:ext cx="4019021" cy="1536318"/>
          </a:xfrm>
        </p:spPr>
        <p:txBody>
          <a:bodyPr/>
          <a:lstStyle>
            <a:lvl1pPr marL="281759" indent="-281759">
              <a:buFont typeface="Arial" pitchFamily="34" charset="0"/>
              <a:buChar char="•"/>
              <a:defRPr sz="2300"/>
            </a:lvl1pPr>
            <a:lvl2pPr marL="562196" indent="-265885">
              <a:buFont typeface="Arial" pitchFamily="34" charset="0"/>
              <a:buChar char="•"/>
              <a:defRPr sz="2000"/>
            </a:lvl2pPr>
            <a:lvl3pPr marL="813529" indent="-243397">
              <a:buFont typeface="Arial" pitchFamily="34" charset="0"/>
              <a:buChar char="•"/>
              <a:defRPr sz="1800"/>
            </a:lvl3pPr>
            <a:lvl4pPr marL="1050312" indent="-228847">
              <a:buFont typeface="Arial" pitchFamily="34" charset="0"/>
              <a:buChar char="•"/>
              <a:defRPr sz="1700"/>
            </a:lvl4pPr>
            <a:lvl5pPr marL="1279159" indent="-206358">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5" name="Text Placeholder 4"/>
          <p:cNvSpPr>
            <a:spLocks noGrp="1"/>
          </p:cNvSpPr>
          <p:nvPr>
            <p:ph type="body" sz="quarter" idx="3" hasCustomPrompt="1"/>
          </p:nvPr>
        </p:nvSpPr>
        <p:spPr>
          <a:xfrm>
            <a:off x="4755888" y="1203854"/>
            <a:ext cx="4020343" cy="346248"/>
          </a:xfrm>
        </p:spPr>
        <p:txBody>
          <a:bodyPr anchor="b"/>
          <a:lstStyle>
            <a:lvl1pPr marL="0" indent="0">
              <a:lnSpc>
                <a:spcPct val="90000"/>
              </a:lnSpc>
              <a:spcBef>
                <a:spcPts val="0"/>
              </a:spcBef>
              <a:buNone/>
              <a:defRPr sz="2500" b="0">
                <a:latin typeface="+mn-lt"/>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Second column heading</a:t>
            </a:r>
          </a:p>
        </p:txBody>
      </p:sp>
      <p:sp>
        <p:nvSpPr>
          <p:cNvPr id="6" name="Content Placeholder 5"/>
          <p:cNvSpPr>
            <a:spLocks noGrp="1"/>
          </p:cNvSpPr>
          <p:nvPr>
            <p:ph sz="quarter" idx="4" hasCustomPrompt="1"/>
          </p:nvPr>
        </p:nvSpPr>
        <p:spPr>
          <a:xfrm>
            <a:off x="4755888" y="1597216"/>
            <a:ext cx="4020343" cy="1536318"/>
          </a:xfrm>
        </p:spPr>
        <p:txBody>
          <a:bodyPr/>
          <a:lstStyle>
            <a:lvl1pPr marL="296309" indent="-296309">
              <a:buFont typeface="Arial" pitchFamily="34" charset="0"/>
              <a:buChar char="•"/>
              <a:defRPr sz="2300"/>
            </a:lvl1pPr>
            <a:lvl2pPr marL="570132" indent="-273822">
              <a:buFont typeface="Arial" pitchFamily="34" charset="0"/>
              <a:buChar char="•"/>
              <a:defRPr sz="2000"/>
            </a:lvl2pPr>
            <a:lvl3pPr marL="821466" indent="-244720">
              <a:buFont typeface="Arial" pitchFamily="34" charset="0"/>
              <a:buChar char="•"/>
              <a:defRPr sz="1800"/>
            </a:lvl3pPr>
            <a:lvl4pPr marL="1050312" indent="-236784">
              <a:buFont typeface="Arial" pitchFamily="34" charset="0"/>
              <a:buChar char="•"/>
              <a:defRPr sz="1700"/>
            </a:lvl4pPr>
            <a:lvl5pPr marL="1279159" indent="-220910">
              <a:buFont typeface="Arial" pitchFamily="34" charset="0"/>
              <a:buChar char="•"/>
              <a:defRPr sz="1700"/>
            </a:lvl5pPr>
            <a:lvl6pPr>
              <a:defRPr sz="1600"/>
            </a:lvl6pPr>
            <a:lvl7pPr>
              <a:defRPr sz="1600"/>
            </a:lvl7pPr>
            <a:lvl8pPr>
              <a:defRPr sz="1600"/>
            </a:lvl8pPr>
            <a:lvl9pPr>
              <a:defRPr sz="16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lueband.tif"/>
          <p:cNvPicPr>
            <a:picLocks noChangeAspect="1"/>
          </p:cNvPicPr>
          <p:nvPr/>
        </p:nvPicPr>
        <p:blipFill>
          <a:blip r:embed="rId2" cstate="print"/>
          <a:stretch>
            <a:fillRect/>
          </a:stretch>
        </p:blipFill>
        <p:spPr>
          <a:xfrm>
            <a:off x="0" y="6017028"/>
            <a:ext cx="8128000" cy="476250"/>
          </a:xfrm>
          <a:prstGeom prst="rect">
            <a:avLst/>
          </a:prstGeom>
        </p:spPr>
      </p:pic>
      <p:sp>
        <p:nvSpPr>
          <p:cNvPr id="2" name="Title 1"/>
          <p:cNvSpPr>
            <a:spLocks noGrp="1"/>
          </p:cNvSpPr>
          <p:nvPr>
            <p:ph type="title" hasCustomPrompt="1"/>
          </p:nvPr>
        </p:nvSpPr>
        <p:spPr/>
        <p:txBody>
          <a:bodyPr/>
          <a:lstStyle>
            <a:lvl1pPr>
              <a:tabLst>
                <a:tab pos="2334762" algn="l"/>
              </a:tabLst>
              <a:defRPr/>
            </a:lvl1pPr>
          </a:lstStyle>
          <a:p>
            <a:r>
              <a:rPr lang="en-US" dirty="0" smtClean="0"/>
              <a:t>Two Column Text Page</a:t>
            </a:r>
            <a:endParaRPr lang="en-US" dirty="0"/>
          </a:p>
        </p:txBody>
      </p:sp>
      <p:sp>
        <p:nvSpPr>
          <p:cNvPr id="3" name="Content Placeholder 2"/>
          <p:cNvSpPr>
            <a:spLocks noGrp="1"/>
          </p:cNvSpPr>
          <p:nvPr>
            <p:ph sz="half" idx="1" hasCustomPrompt="1"/>
          </p:nvPr>
        </p:nvSpPr>
        <p:spPr>
          <a:xfrm>
            <a:off x="359835" y="1203854"/>
            <a:ext cx="4019021"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
        <p:nvSpPr>
          <p:cNvPr id="4" name="Content Placeholder 3"/>
          <p:cNvSpPr>
            <a:spLocks noGrp="1"/>
          </p:cNvSpPr>
          <p:nvPr>
            <p:ph sz="half" idx="2" hasCustomPrompt="1"/>
          </p:nvPr>
        </p:nvSpPr>
        <p:spPr>
          <a:xfrm>
            <a:off x="4755887" y="1203854"/>
            <a:ext cx="4020343" cy="1677383"/>
          </a:xfrm>
        </p:spPr>
        <p:txBody>
          <a:bodyPr/>
          <a:lstStyle>
            <a:lvl1pPr marL="289697" indent="-289697">
              <a:lnSpc>
                <a:spcPct val="90000"/>
              </a:lnSpc>
              <a:buFont typeface="Arial" pitchFamily="34" charset="0"/>
              <a:buChar char="•"/>
              <a:defRPr sz="2300"/>
            </a:lvl1pPr>
            <a:lvl2pPr marL="519865" indent="-230169">
              <a:lnSpc>
                <a:spcPct val="90000"/>
              </a:lnSpc>
              <a:buFont typeface="Arial" pitchFamily="34" charset="0"/>
              <a:buChar char="•"/>
              <a:defRPr sz="2000"/>
            </a:lvl2pPr>
            <a:lvl3pPr marL="761940" indent="-242074">
              <a:lnSpc>
                <a:spcPct val="90000"/>
              </a:lnSpc>
              <a:buFont typeface="Arial" pitchFamily="34" charset="0"/>
              <a:buChar char="•"/>
              <a:defRPr sz="2000"/>
            </a:lvl3pPr>
            <a:lvl4pPr marL="1004014" indent="-242074">
              <a:lnSpc>
                <a:spcPct val="90000"/>
              </a:lnSpc>
              <a:buFont typeface="Arial" pitchFamily="34" charset="0"/>
              <a:buChar char="•"/>
              <a:defRPr sz="2000"/>
            </a:lvl4pPr>
            <a:lvl5pPr marL="1234182" indent="-230169">
              <a:lnSpc>
                <a:spcPct val="90000"/>
              </a:lnSpc>
              <a:buFont typeface="Arial" pitchFamily="34" charset="0"/>
              <a:buChar char="•"/>
              <a:defRPr sz="2000"/>
            </a:lvl5pPr>
            <a:lvl6pPr>
              <a:defRPr sz="1800"/>
            </a:lvl6pPr>
            <a:lvl7pPr>
              <a:defRPr sz="1800"/>
            </a:lvl7pPr>
            <a:lvl8pPr>
              <a:defRPr sz="1800"/>
            </a:lvl8pPr>
            <a:lvl9pPr>
              <a:defRPr sz="1800"/>
            </a:lvl9p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B20E82-33FD-48F6-B02F-6EE57BCE6549}" type="datetimeFigureOut">
              <a:rPr lang="cs-CZ" smtClean="0"/>
              <a:pPr/>
              <a:t>1.6.2009</a:t>
            </a:fld>
            <a:endParaRPr lang="cs-C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78B55F-BDF5-4A7B-8A05-3F55FBA1D3B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7.png"/><Relationship Id="rId4" Type="http://schemas.openxmlformats.org/officeDocument/2006/relationships/slideLayout" Target="../slideLayouts/slideLayout13.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9833" y="636323"/>
            <a:ext cx="8382000" cy="507832"/>
          </a:xfrm>
          <a:prstGeom prst="rect">
            <a:avLst/>
          </a:prstGeom>
        </p:spPr>
        <p:txBody>
          <a:bodyPr vert="horz" wrap="square" lIns="0" tIns="0" rIns="0" bIns="0" rtlCol="0" anchor="t">
            <a:spAutoFit/>
          </a:bodyPr>
          <a:lstStyle/>
          <a:p>
            <a:r>
              <a:rPr lang="en-US" dirty="0" smtClean="0"/>
              <a:t>One Column Text Page</a:t>
            </a:r>
            <a:endParaRPr lang="en-US" dirty="0"/>
          </a:p>
        </p:txBody>
      </p:sp>
      <p:sp>
        <p:nvSpPr>
          <p:cNvPr id="3" name="Text Placeholder 2"/>
          <p:cNvSpPr>
            <a:spLocks noGrp="1"/>
          </p:cNvSpPr>
          <p:nvPr>
            <p:ph type="body" idx="1"/>
          </p:nvPr>
        </p:nvSpPr>
        <p:spPr>
          <a:xfrm>
            <a:off x="359833" y="1203854"/>
            <a:ext cx="8382000" cy="1677383"/>
          </a:xfrm>
          <a:prstGeom prst="rect">
            <a:avLst/>
          </a:prstGeom>
        </p:spPr>
        <p:txBody>
          <a:bodyPr vert="horz" lIns="0" tIns="0" rIns="0" bIns="0" rtlCol="0">
            <a:spAutoFit/>
          </a:bodyPr>
          <a:lstStyle/>
          <a:p>
            <a:pPr lvl="0"/>
            <a:r>
              <a:rPr lang="en-US" dirty="0" smtClean="0"/>
              <a:t>&lt;Insert First Level Text&gt;</a:t>
            </a:r>
          </a:p>
          <a:p>
            <a:pPr lvl="1"/>
            <a:r>
              <a:rPr lang="en-US" dirty="0" smtClean="0"/>
              <a:t>&lt;Insert Second Level Text&gt;</a:t>
            </a:r>
          </a:p>
          <a:p>
            <a:pPr lvl="2"/>
            <a:r>
              <a:rPr lang="en-US" dirty="0" smtClean="0"/>
              <a:t>&lt;Insert Third Level Text&gt;</a:t>
            </a:r>
          </a:p>
          <a:p>
            <a:pPr lvl="3"/>
            <a:r>
              <a:rPr lang="en-US" dirty="0" smtClean="0"/>
              <a:t>&lt;Insert Fourth Level Text&gt;</a:t>
            </a:r>
          </a:p>
          <a:p>
            <a:pPr lvl="4"/>
            <a:r>
              <a:rPr lang="en-US" dirty="0" smtClean="0"/>
              <a:t>&lt;Insert Fifth Level Text&gt;</a:t>
            </a:r>
            <a:endParaRPr lang="en-US" dirty="0"/>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8" r:id="rId9"/>
  </p:sldLayoutIdLst>
  <p:transition>
    <p:fade/>
  </p:transition>
  <p:timing>
    <p:tnLst>
      <p:par>
        <p:cTn id="1" dur="indefinite" restart="never" nodeType="tmRoot"/>
      </p:par>
    </p:tnLst>
  </p:timing>
  <p:txStyles>
    <p:titleStyle>
      <a:lvl1pPr algn="l" defTabSz="914327" rtl="0" eaLnBrk="1" latinLnBrk="0" hangingPunct="1">
        <a:lnSpc>
          <a:spcPct val="90000"/>
        </a:lnSpc>
        <a:spcBef>
          <a:spcPct val="0"/>
        </a:spcBef>
        <a:buNone/>
        <a:defRPr lang="en-US" sz="3700" b="0" kern="1200" cap="none" spc="-125" baseline="0" dirty="0" smtClean="0">
          <a:ln w="3175">
            <a:noFill/>
          </a:ln>
          <a:solidFill>
            <a:schemeClr val="bg2"/>
          </a:solidFill>
          <a:effectLst/>
          <a:latin typeface="Segoe Light" pitchFamily="34" charset="0"/>
          <a:ea typeface="+mn-ea"/>
          <a:cs typeface="Arial" charset="0"/>
        </a:defRPr>
      </a:lvl1pPr>
    </p:titleStyle>
    <p:bodyStyle>
      <a:lvl1pPr marL="289697" indent="-289697" algn="l" defTabSz="914327" rtl="0" eaLnBrk="1" latinLnBrk="0" hangingPunct="1">
        <a:lnSpc>
          <a:spcPct val="90000"/>
        </a:lnSpc>
        <a:spcBef>
          <a:spcPct val="20000"/>
        </a:spcBef>
        <a:buFont typeface="Arial" pitchFamily="34" charset="0"/>
        <a:buChar char="•"/>
        <a:defRPr sz="2300" kern="1200" baseline="0">
          <a:solidFill>
            <a:schemeClr val="bg1"/>
          </a:solidFill>
          <a:latin typeface="+mn-lt"/>
          <a:ea typeface="+mn-ea"/>
          <a:cs typeface="+mn-cs"/>
        </a:defRPr>
      </a:lvl1pPr>
      <a:lvl2pPr marL="519865"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2pPr>
      <a:lvl3pPr marL="712996" indent="-193131" algn="l" defTabSz="914327" rtl="0" eaLnBrk="1" latinLnBrk="0" hangingPunct="1">
        <a:lnSpc>
          <a:spcPct val="90000"/>
        </a:lnSpc>
        <a:spcBef>
          <a:spcPct val="20000"/>
        </a:spcBef>
        <a:buFont typeface="Arial" pitchFamily="34" charset="0"/>
        <a:buChar char="•"/>
        <a:defRPr sz="2000" kern="1200" baseline="0">
          <a:solidFill>
            <a:schemeClr val="bg1"/>
          </a:solidFill>
          <a:latin typeface="+mn-lt"/>
          <a:ea typeface="+mn-ea"/>
          <a:cs typeface="+mn-cs"/>
        </a:defRPr>
      </a:lvl3pPr>
      <a:lvl4pPr marL="955070" indent="-242074"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4pPr>
      <a:lvl5pPr marL="1185238" indent="-230169" algn="l" defTabSz="914327" rtl="0" eaLnBrk="1" latinLnBrk="0" hangingPunct="1">
        <a:lnSpc>
          <a:spcPct val="90000"/>
        </a:lnSpc>
        <a:spcBef>
          <a:spcPct val="20000"/>
        </a:spcBef>
        <a:buFont typeface="Arial" pitchFamily="34" charset="0"/>
        <a:buChar char="•"/>
        <a:defRPr sz="2000" kern="1200">
          <a:solidFill>
            <a:schemeClr val="bg1"/>
          </a:solidFill>
          <a:latin typeface="+mn-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Picture 8" descr="header-SLIDE.png"/>
          <p:cNvPicPr>
            <a:picLocks noChangeAspect="1"/>
          </p:cNvPicPr>
          <p:nvPr/>
        </p:nvPicPr>
        <p:blipFill>
          <a:blip r:embed="rId9" cstate="print"/>
          <a:stretch>
            <a:fillRect/>
          </a:stretch>
        </p:blipFill>
        <p:spPr>
          <a:xfrm>
            <a:off x="377" y="0"/>
            <a:ext cx="9143245" cy="1462919"/>
          </a:xfrm>
          <a:prstGeom prst="rect">
            <a:avLst/>
          </a:prstGeom>
        </p:spPr>
      </p:pic>
      <p:sp>
        <p:nvSpPr>
          <p:cNvPr id="6148" name="Text Box 4"/>
          <p:cNvSpPr txBox="1">
            <a:spLocks noChangeArrowheads="1"/>
          </p:cNvSpPr>
          <p:nvPr/>
        </p:nvSpPr>
        <p:spPr bwMode="auto">
          <a:xfrm>
            <a:off x="8008270" y="6592894"/>
            <a:ext cx="1082560" cy="264763"/>
          </a:xfrm>
          <a:prstGeom prst="rect">
            <a:avLst/>
          </a:prstGeom>
          <a:noFill/>
          <a:ln w="9525">
            <a:noFill/>
            <a:miter lim="800000"/>
            <a:headEnd/>
            <a:tailEnd/>
          </a:ln>
          <a:effectLst/>
        </p:spPr>
        <p:txBody>
          <a:bodyPr wrap="none" lIns="109801" tIns="54901" rIns="109801" bIns="54901">
            <a:spAutoFit/>
          </a:bodyPr>
          <a:lstStyle/>
          <a:p>
            <a:pPr algn="r" rtl="1" fontAlgn="base">
              <a:spcBef>
                <a:spcPct val="0"/>
              </a:spcBef>
              <a:spcAft>
                <a:spcPct val="0"/>
              </a:spcAft>
              <a:defRPr/>
            </a:pPr>
            <a:r>
              <a:rPr lang="en-US" sz="1000" kern="1200" dirty="0">
                <a:solidFill>
                  <a:srgbClr val="0095CD"/>
                </a:solidFill>
                <a:latin typeface="Arial" charset="0"/>
                <a:ea typeface="Geneva" pitchFamily="1" charset="0"/>
                <a:cs typeface="Arial"/>
              </a:rPr>
              <a:t>www.ness.com</a:t>
            </a:r>
          </a:p>
        </p:txBody>
      </p:sp>
      <p:sp>
        <p:nvSpPr>
          <p:cNvPr id="10" name="Slide Number Placeholder 9"/>
          <p:cNvSpPr>
            <a:spLocks noGrp="1"/>
          </p:cNvSpPr>
          <p:nvPr>
            <p:ph type="sldNum" sz="quarter" idx="4"/>
          </p:nvPr>
        </p:nvSpPr>
        <p:spPr>
          <a:xfrm>
            <a:off x="3643313" y="6636545"/>
            <a:ext cx="2133600" cy="257175"/>
          </a:xfrm>
          <a:prstGeom prst="rect">
            <a:avLst/>
          </a:prstGeom>
        </p:spPr>
        <p:txBody>
          <a:bodyPr vert="horz" wrap="square" lIns="91440" tIns="45720" rIns="91440" bIns="45720" numCol="1" anchor="ctr" anchorCtr="0" compatLnSpc="1">
            <a:prstTxWarp prst="textNoShape">
              <a:avLst/>
            </a:prstTxWarp>
          </a:bodyPr>
          <a:lstStyle>
            <a:lvl1pPr algn="ctr">
              <a:defRPr sz="1000" b="0">
                <a:solidFill>
                  <a:schemeClr val="accent1"/>
                </a:solidFill>
                <a:latin typeface="Arial" charset="0"/>
                <a:ea typeface="Geneva" pitchFamily="1" charset="0"/>
                <a:cs typeface="Arial" charset="0"/>
              </a:defRPr>
            </a:lvl1pPr>
          </a:lstStyle>
          <a:p>
            <a:pPr rtl="0" fontAlgn="base">
              <a:spcBef>
                <a:spcPct val="0"/>
              </a:spcBef>
              <a:spcAft>
                <a:spcPct val="0"/>
              </a:spcAft>
              <a:defRPr/>
            </a:pPr>
            <a:fld id="{5AB0A293-41CF-4EAD-9E69-AB6BB266A405}" type="slidenum">
              <a:rPr lang="en-US" kern="1200" smtClean="0">
                <a:solidFill>
                  <a:srgbClr val="0095CD"/>
                </a:solidFill>
              </a:rPr>
              <a:pPr rtl="0" fontAlgn="base">
                <a:spcBef>
                  <a:spcPct val="0"/>
                </a:spcBef>
                <a:spcAft>
                  <a:spcPct val="0"/>
                </a:spcAft>
                <a:defRPr/>
              </a:pPr>
              <a:t>‹#›</a:t>
            </a:fld>
            <a:endParaRPr lang="en-US" kern="1200" dirty="0">
              <a:solidFill>
                <a:srgbClr val="0095CD"/>
              </a:solidFill>
            </a:endParaRPr>
          </a:p>
        </p:txBody>
      </p:sp>
      <p:pic>
        <p:nvPicPr>
          <p:cNvPr id="13" name="Picture 12" descr="Ness logo.png"/>
          <p:cNvPicPr>
            <a:picLocks noChangeAspect="1"/>
          </p:cNvPicPr>
          <p:nvPr/>
        </p:nvPicPr>
        <p:blipFill>
          <a:blip r:embed="rId10" cstate="print"/>
          <a:stretch>
            <a:fillRect/>
          </a:stretch>
        </p:blipFill>
        <p:spPr>
          <a:xfrm>
            <a:off x="8279601" y="169061"/>
            <a:ext cx="777240" cy="777240"/>
          </a:xfrm>
          <a:prstGeom prst="rect">
            <a:avLst/>
          </a:prstGeom>
          <a:effectLst>
            <a:outerShdw blurRad="50800" dist="38100" dir="5400000" algn="t"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wipe dir="r"/>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Geneva" pitchFamily="112" charset="0"/>
          <a:ea typeface="Geneva" pitchFamily="112" charset="0"/>
          <a:cs typeface="Geneva" pitchFamily="112" charset="0"/>
        </a:defRPr>
      </a:lvl1pPr>
      <a:lvl2pPr algn="ctr" rtl="0" eaLnBrk="1" fontAlgn="base" hangingPunct="1">
        <a:spcBef>
          <a:spcPct val="0"/>
        </a:spcBef>
        <a:spcAft>
          <a:spcPct val="0"/>
        </a:spcAft>
        <a:defRPr sz="4400">
          <a:solidFill>
            <a:schemeClr val="tx2"/>
          </a:solidFill>
          <a:latin typeface="Geneva" pitchFamily="112" charset="0"/>
          <a:ea typeface="Geneva" pitchFamily="112" charset="0"/>
          <a:cs typeface="Geneva" pitchFamily="112" charset="0"/>
        </a:defRPr>
      </a:lvl2pPr>
      <a:lvl3pPr algn="ctr" rtl="0" eaLnBrk="1" fontAlgn="base" hangingPunct="1">
        <a:spcBef>
          <a:spcPct val="0"/>
        </a:spcBef>
        <a:spcAft>
          <a:spcPct val="0"/>
        </a:spcAft>
        <a:defRPr sz="4400">
          <a:solidFill>
            <a:schemeClr val="tx2"/>
          </a:solidFill>
          <a:latin typeface="Geneva" pitchFamily="112" charset="0"/>
          <a:ea typeface="Geneva" pitchFamily="112" charset="0"/>
          <a:cs typeface="Geneva" pitchFamily="112" charset="0"/>
        </a:defRPr>
      </a:lvl3pPr>
      <a:lvl4pPr algn="ctr" rtl="0" eaLnBrk="1" fontAlgn="base" hangingPunct="1">
        <a:spcBef>
          <a:spcPct val="0"/>
        </a:spcBef>
        <a:spcAft>
          <a:spcPct val="0"/>
        </a:spcAft>
        <a:defRPr sz="4400">
          <a:solidFill>
            <a:schemeClr val="tx2"/>
          </a:solidFill>
          <a:latin typeface="Geneva" pitchFamily="112" charset="0"/>
          <a:ea typeface="Geneva" pitchFamily="112" charset="0"/>
          <a:cs typeface="Geneva" pitchFamily="112" charset="0"/>
        </a:defRPr>
      </a:lvl4pPr>
      <a:lvl5pPr algn="ctr" rtl="0" eaLnBrk="1" fontAlgn="base" hangingPunct="1">
        <a:spcBef>
          <a:spcPct val="0"/>
        </a:spcBef>
        <a:spcAft>
          <a:spcPct val="0"/>
        </a:spcAft>
        <a:defRPr sz="4400">
          <a:solidFill>
            <a:schemeClr val="tx2"/>
          </a:solidFill>
          <a:latin typeface="Geneva" pitchFamily="112" charset="0"/>
          <a:ea typeface="Geneva" pitchFamily="112" charset="0"/>
          <a:cs typeface="Geneva" pitchFamily="112" charset="0"/>
        </a:defRPr>
      </a:lvl5pPr>
      <a:lvl6pPr marL="457200" algn="l" rtl="0" eaLnBrk="1" fontAlgn="base" hangingPunct="1">
        <a:spcBef>
          <a:spcPct val="0"/>
        </a:spcBef>
        <a:spcAft>
          <a:spcPct val="0"/>
        </a:spcAft>
        <a:defRPr sz="3200">
          <a:solidFill>
            <a:srgbClr val="00005C"/>
          </a:solidFill>
          <a:latin typeface="Arial Black" pitchFamily="34" charset="0"/>
          <a:cs typeface="Arial" charset="0"/>
        </a:defRPr>
      </a:lvl6pPr>
      <a:lvl7pPr marL="914400" algn="l" rtl="0" eaLnBrk="1" fontAlgn="base" hangingPunct="1">
        <a:spcBef>
          <a:spcPct val="0"/>
        </a:spcBef>
        <a:spcAft>
          <a:spcPct val="0"/>
        </a:spcAft>
        <a:defRPr sz="3200">
          <a:solidFill>
            <a:srgbClr val="00005C"/>
          </a:solidFill>
          <a:latin typeface="Arial Black" pitchFamily="34" charset="0"/>
          <a:cs typeface="Arial" charset="0"/>
        </a:defRPr>
      </a:lvl7pPr>
      <a:lvl8pPr marL="1371600" algn="l" rtl="0" eaLnBrk="1" fontAlgn="base" hangingPunct="1">
        <a:spcBef>
          <a:spcPct val="0"/>
        </a:spcBef>
        <a:spcAft>
          <a:spcPct val="0"/>
        </a:spcAft>
        <a:defRPr sz="3200">
          <a:solidFill>
            <a:srgbClr val="00005C"/>
          </a:solidFill>
          <a:latin typeface="Arial Black" pitchFamily="34" charset="0"/>
          <a:cs typeface="Arial" charset="0"/>
        </a:defRPr>
      </a:lvl8pPr>
      <a:lvl9pPr marL="1828800" algn="l" rtl="0" eaLnBrk="1" fontAlgn="base" hangingPunct="1">
        <a:spcBef>
          <a:spcPct val="0"/>
        </a:spcBef>
        <a:spcAft>
          <a:spcPct val="0"/>
        </a:spcAft>
        <a:defRPr sz="3200">
          <a:solidFill>
            <a:srgbClr val="00005C"/>
          </a:solidFill>
          <a:latin typeface="Arial Black"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Geneva" pitchFamily="112" charset="0"/>
          <a:ea typeface="Geneva" pitchFamily="112" charset="0"/>
          <a:cs typeface="Geneva" pitchFamily="112" charset="0"/>
        </a:defRPr>
      </a:lvl1pPr>
      <a:lvl2pPr marL="742950" indent="-285750" algn="l" rtl="0" eaLnBrk="1" fontAlgn="base" hangingPunct="1">
        <a:spcBef>
          <a:spcPct val="20000"/>
        </a:spcBef>
        <a:spcAft>
          <a:spcPct val="0"/>
        </a:spcAft>
        <a:buChar char="–"/>
        <a:defRPr sz="2800">
          <a:solidFill>
            <a:schemeClr val="tx1"/>
          </a:solidFill>
          <a:latin typeface="Geneva" pitchFamily="112" charset="0"/>
          <a:ea typeface="Geneva" pitchFamily="112" charset="0"/>
          <a:cs typeface="Geneva" pitchFamily="112" charset="0"/>
        </a:defRPr>
      </a:lvl2pPr>
      <a:lvl3pPr marL="1143000" indent="-228600" algn="l" rtl="0" eaLnBrk="1" fontAlgn="base" hangingPunct="1">
        <a:spcBef>
          <a:spcPct val="20000"/>
        </a:spcBef>
        <a:spcAft>
          <a:spcPct val="0"/>
        </a:spcAft>
        <a:buChar char="•"/>
        <a:defRPr sz="2400">
          <a:solidFill>
            <a:schemeClr val="tx1"/>
          </a:solidFill>
          <a:latin typeface="Geneva" pitchFamily="112" charset="0"/>
          <a:ea typeface="Geneva" pitchFamily="112" charset="0"/>
          <a:cs typeface="Geneva" pitchFamily="112" charset="0"/>
        </a:defRPr>
      </a:lvl3pPr>
      <a:lvl4pPr marL="1600200" indent="-228600" algn="l" rtl="0" eaLnBrk="1" fontAlgn="base" hangingPunct="1">
        <a:spcBef>
          <a:spcPct val="20000"/>
        </a:spcBef>
        <a:spcAft>
          <a:spcPct val="0"/>
        </a:spcAft>
        <a:buChar char="–"/>
        <a:defRPr sz="2000">
          <a:solidFill>
            <a:schemeClr val="tx1"/>
          </a:solidFill>
          <a:latin typeface="Geneva" pitchFamily="112" charset="0"/>
          <a:ea typeface="Geneva" pitchFamily="112" charset="0"/>
          <a:cs typeface="Geneva" pitchFamily="112" charset="0"/>
        </a:defRPr>
      </a:lvl4pPr>
      <a:lvl5pPr marL="2057400" indent="-228600" algn="l" rtl="0" eaLnBrk="1" fontAlgn="base" hangingPunct="1">
        <a:spcBef>
          <a:spcPct val="20000"/>
        </a:spcBef>
        <a:spcAft>
          <a:spcPct val="0"/>
        </a:spcAft>
        <a:buChar char="»"/>
        <a:defRPr sz="2000">
          <a:solidFill>
            <a:schemeClr val="tx1"/>
          </a:solidFill>
          <a:latin typeface="Geneva" pitchFamily="112" charset="0"/>
          <a:ea typeface="Geneva" pitchFamily="112" charset="0"/>
          <a:cs typeface="Geneva" pitchFamily="112" charset="0"/>
        </a:defRPr>
      </a:lvl5pPr>
      <a:lvl6pPr marL="2516188" indent="-228600" algn="l" rtl="0" eaLnBrk="1" fontAlgn="base" hangingPunct="1">
        <a:spcBef>
          <a:spcPct val="20000"/>
        </a:spcBef>
        <a:spcAft>
          <a:spcPct val="0"/>
        </a:spcAft>
        <a:buClr>
          <a:srgbClr val="FF8000"/>
        </a:buClr>
        <a:buFont typeface="Arial" charset="0"/>
        <a:buChar char="»"/>
        <a:defRPr sz="1600">
          <a:solidFill>
            <a:srgbClr val="00005C"/>
          </a:solidFill>
          <a:latin typeface="+mn-lt"/>
          <a:cs typeface="+mn-cs"/>
        </a:defRPr>
      </a:lvl6pPr>
      <a:lvl7pPr marL="2973388" indent="-228600" algn="l" rtl="0" eaLnBrk="1" fontAlgn="base" hangingPunct="1">
        <a:spcBef>
          <a:spcPct val="20000"/>
        </a:spcBef>
        <a:spcAft>
          <a:spcPct val="0"/>
        </a:spcAft>
        <a:buClr>
          <a:srgbClr val="FF8000"/>
        </a:buClr>
        <a:buFont typeface="Arial" charset="0"/>
        <a:buChar char="»"/>
        <a:defRPr sz="1600">
          <a:solidFill>
            <a:srgbClr val="00005C"/>
          </a:solidFill>
          <a:latin typeface="+mn-lt"/>
          <a:cs typeface="+mn-cs"/>
        </a:defRPr>
      </a:lvl7pPr>
      <a:lvl8pPr marL="3430588" indent="-228600" algn="l" rtl="0" eaLnBrk="1" fontAlgn="base" hangingPunct="1">
        <a:spcBef>
          <a:spcPct val="20000"/>
        </a:spcBef>
        <a:spcAft>
          <a:spcPct val="0"/>
        </a:spcAft>
        <a:buClr>
          <a:srgbClr val="FF8000"/>
        </a:buClr>
        <a:buFont typeface="Arial" charset="0"/>
        <a:buChar char="»"/>
        <a:defRPr sz="1600">
          <a:solidFill>
            <a:srgbClr val="00005C"/>
          </a:solidFill>
          <a:latin typeface="+mn-lt"/>
          <a:cs typeface="+mn-cs"/>
        </a:defRPr>
      </a:lvl8pPr>
      <a:lvl9pPr marL="3887788" indent="-228600" algn="l" rtl="0" eaLnBrk="1" fontAlgn="base" hangingPunct="1">
        <a:spcBef>
          <a:spcPct val="20000"/>
        </a:spcBef>
        <a:spcAft>
          <a:spcPct val="0"/>
        </a:spcAft>
        <a:buClr>
          <a:srgbClr val="FF8000"/>
        </a:buClr>
        <a:buFont typeface="Arial" charset="0"/>
        <a:buChar char="»"/>
        <a:defRPr sz="1600">
          <a:solidFill>
            <a:srgbClr val="00005C"/>
          </a:solidFill>
          <a:latin typeface="+mn-lt"/>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1.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Novinky ve VSTS 2010</a:t>
            </a:r>
            <a:endParaRPr lang="cs-CZ" dirty="0"/>
          </a:p>
        </p:txBody>
      </p:sp>
      <p:sp>
        <p:nvSpPr>
          <p:cNvPr id="3" name="Subtitle 2"/>
          <p:cNvSpPr>
            <a:spLocks noGrp="1"/>
          </p:cNvSpPr>
          <p:nvPr>
            <p:ph type="subTitle" idx="1"/>
          </p:nvPr>
        </p:nvSpPr>
        <p:spPr>
          <a:xfrm>
            <a:off x="865297" y="4401196"/>
            <a:ext cx="7690116" cy="955646"/>
          </a:xfrm>
        </p:spPr>
        <p:txBody>
          <a:bodyPr/>
          <a:lstStyle/>
          <a:p>
            <a:r>
              <a:rPr lang="cs-CZ" dirty="0" smtClean="0"/>
              <a:t> </a:t>
            </a:r>
            <a:r>
              <a:rPr lang="en-US" dirty="0" smtClean="0"/>
              <a:t>Michael </a:t>
            </a:r>
            <a:r>
              <a:rPr lang="en-US" dirty="0" err="1" smtClean="0"/>
              <a:t>Ju</a:t>
            </a:r>
            <a:r>
              <a:rPr lang="cs-CZ" dirty="0" smtClean="0"/>
              <a:t>ř</a:t>
            </a:r>
            <a:r>
              <a:rPr lang="en-US" dirty="0" err="1" smtClean="0"/>
              <a:t>ek</a:t>
            </a:r>
            <a:r>
              <a:rPr lang="cs-CZ" dirty="0" smtClean="0"/>
              <a:t/>
            </a:r>
            <a:br>
              <a:rPr lang="cs-CZ" dirty="0" smtClean="0"/>
            </a:br>
            <a:r>
              <a:rPr lang="cs-CZ" dirty="0" smtClean="0"/>
              <a:t>Software </a:t>
            </a:r>
            <a:r>
              <a:rPr lang="en-US" dirty="0" smtClean="0"/>
              <a:t>Architect</a:t>
            </a:r>
            <a:endParaRPr lang="cs-CZ" dirty="0" smtClean="0"/>
          </a:p>
          <a:p>
            <a:r>
              <a:rPr lang="cs-CZ" dirty="0" smtClean="0"/>
              <a:t>Microsoft</a:t>
            </a:r>
            <a:endParaRPr lang="cs-CZ"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955646"/>
          </a:xfrm>
        </p:spPr>
        <p:txBody>
          <a:bodyPr/>
          <a:lstStyle/>
          <a:p>
            <a:r>
              <a:rPr lang="cs-CZ" dirty="0" smtClean="0"/>
              <a:t>Plánování iterace v MS Excel</a:t>
            </a:r>
          </a:p>
          <a:p>
            <a:r>
              <a:rPr lang="cs-CZ" dirty="0" smtClean="0"/>
              <a:t>Generování reportů</a:t>
            </a:r>
            <a:endParaRPr lang="en-US" dirty="0" smtClean="0"/>
          </a:p>
          <a:p>
            <a:r>
              <a:rPr lang="en-US" dirty="0" smtClean="0"/>
              <a:t>Port</a:t>
            </a:r>
            <a:r>
              <a:rPr lang="cs-CZ" dirty="0" err="1" smtClean="0"/>
              <a:t>álová</a:t>
            </a:r>
            <a:r>
              <a:rPr lang="cs-CZ" dirty="0" smtClean="0"/>
              <a:t> funkčnost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Text Placeholder 2"/>
          <p:cNvSpPr>
            <a:spLocks noGrp="1"/>
          </p:cNvSpPr>
          <p:nvPr>
            <p:ph type="body" idx="1"/>
          </p:nvPr>
        </p:nvSpPr>
        <p:spPr>
          <a:xfrm>
            <a:off x="359833" y="1534929"/>
            <a:ext cx="8382000" cy="4653582"/>
          </a:xfrm>
        </p:spPr>
        <p:txBody>
          <a:bodyPr/>
          <a:lstStyle/>
          <a:p>
            <a:r>
              <a:rPr lang="cs-CZ" dirty="0" err="1" smtClean="0">
                <a:solidFill>
                  <a:schemeClr val="accent2"/>
                </a:solidFill>
              </a:rPr>
              <a:t>Trasovatelnost</a:t>
            </a:r>
            <a:r>
              <a:rPr lang="cs-CZ" dirty="0" smtClean="0">
                <a:solidFill>
                  <a:schemeClr val="accent2"/>
                </a:solidFill>
              </a:rPr>
              <a:t> požadavků a měřitelnost postupu</a:t>
            </a:r>
          </a:p>
          <a:p>
            <a:r>
              <a:rPr lang="cs-CZ" u="sng" dirty="0" smtClean="0"/>
              <a:t>Správná a udržitelná architektura</a:t>
            </a:r>
          </a:p>
          <a:p>
            <a:r>
              <a:rPr lang="cs-CZ" dirty="0" smtClean="0"/>
              <a:t>Průběžné řízení kvality</a:t>
            </a:r>
          </a:p>
          <a:p>
            <a:r>
              <a:rPr lang="cs-CZ" dirty="0" smtClean="0"/>
              <a:t>Zachycení chyb co nejdříve</a:t>
            </a:r>
          </a:p>
          <a:p>
            <a:r>
              <a:rPr lang="cs-CZ" dirty="0" smtClean="0"/>
              <a:t>Eliminace nereprodukovatelnosti chyb</a:t>
            </a:r>
          </a:p>
          <a:p>
            <a:r>
              <a:rPr lang="cs-CZ" dirty="0" smtClean="0"/>
              <a:t>Zjednodušení každodenních činností</a:t>
            </a:r>
          </a:p>
          <a:p>
            <a:r>
              <a:rPr lang="cs-CZ"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512448"/>
          </a:xfrm>
        </p:spPr>
        <p:txBody>
          <a:bodyPr/>
          <a:lstStyle/>
          <a:p>
            <a:r>
              <a:rPr lang="cs-CZ" dirty="0"/>
              <a:t>Správná a udržitelná architektura</a:t>
            </a:r>
          </a:p>
        </p:txBody>
      </p:sp>
      <p:sp>
        <p:nvSpPr>
          <p:cNvPr id="3" name="Text Placeholder 2"/>
          <p:cNvSpPr>
            <a:spLocks noGrp="1"/>
          </p:cNvSpPr>
          <p:nvPr>
            <p:ph type="body" idx="1"/>
          </p:nvPr>
        </p:nvSpPr>
        <p:spPr>
          <a:xfrm>
            <a:off x="359833" y="1377275"/>
            <a:ext cx="8382000" cy="4961358"/>
          </a:xfrm>
        </p:spPr>
        <p:txBody>
          <a:bodyPr/>
          <a:lstStyle/>
          <a:p>
            <a:r>
              <a:rPr lang="cs-CZ" dirty="0" smtClean="0"/>
              <a:t>Problém:</a:t>
            </a:r>
          </a:p>
          <a:p>
            <a:pPr lvl="1"/>
            <a:r>
              <a:rPr lang="cs-CZ" dirty="0" smtClean="0"/>
              <a:t>Architektura se typicky definuje na začátku, poté se často zbytku projektu „odcizí“. Nedodržení navržené architektury může být v dlouhodobém horizontu velmi nákladné</a:t>
            </a:r>
          </a:p>
          <a:p>
            <a:r>
              <a:rPr lang="cs-CZ" dirty="0" smtClean="0"/>
              <a:t>Řešení:</a:t>
            </a:r>
          </a:p>
          <a:p>
            <a:pPr lvl="1"/>
            <a:r>
              <a:rPr lang="cs-CZ" dirty="0" smtClean="0"/>
              <a:t>Podpora osvědčených UML diagramů</a:t>
            </a:r>
          </a:p>
          <a:p>
            <a:pPr lvl="1"/>
            <a:r>
              <a:rPr lang="cs-CZ" dirty="0" smtClean="0"/>
              <a:t>Vzájemná vazba elementů na artefakty projektového řízení</a:t>
            </a:r>
          </a:p>
          <a:p>
            <a:pPr lvl="1"/>
            <a:r>
              <a:rPr lang="cs-CZ" dirty="0" smtClean="0"/>
              <a:t>Provázanost diagramů s kódem</a:t>
            </a:r>
          </a:p>
          <a:p>
            <a:pPr lvl="1"/>
            <a:r>
              <a:rPr lang="cs-CZ" dirty="0" smtClean="0"/>
              <a:t>Hierarchické procházení prvků architektury</a:t>
            </a:r>
          </a:p>
          <a:p>
            <a:pPr lvl="1"/>
            <a:r>
              <a:rPr lang="cs-CZ" dirty="0" smtClean="0"/>
              <a:t>Vizualizace a validace architektury – na vyžádání, při uložení na server, během automatického </a:t>
            </a:r>
            <a:r>
              <a:rPr lang="cs-CZ" dirty="0" err="1" smtClean="0"/>
              <a:t>buildu</a:t>
            </a:r>
            <a:endParaRPr lang="cs-CZ"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Modelovací projekt ve VS</a:t>
            </a:r>
            <a:endParaRPr lang="cs-CZ" dirty="0"/>
          </a:p>
        </p:txBody>
      </p:sp>
      <p:sp>
        <p:nvSpPr>
          <p:cNvPr id="3" name="Text Placeholder 2"/>
          <p:cNvSpPr>
            <a:spLocks noGrp="1"/>
          </p:cNvSpPr>
          <p:nvPr>
            <p:ph type="body" idx="1"/>
          </p:nvPr>
        </p:nvSpPr>
        <p:spPr>
          <a:xfrm>
            <a:off x="359833" y="1377275"/>
            <a:ext cx="8382000" cy="5724644"/>
          </a:xfrm>
        </p:spPr>
        <p:txBody>
          <a:bodyPr/>
          <a:lstStyle/>
          <a:p>
            <a:r>
              <a:rPr lang="cs-CZ" dirty="0" smtClean="0"/>
              <a:t>Využívá osvědčené UML</a:t>
            </a:r>
          </a:p>
          <a:p>
            <a:pPr lvl="1"/>
            <a:r>
              <a:rPr lang="en-US" dirty="0" smtClean="0"/>
              <a:t>Use Case Diagram</a:t>
            </a:r>
          </a:p>
          <a:p>
            <a:pPr lvl="1"/>
            <a:r>
              <a:rPr lang="en-US" dirty="0" smtClean="0"/>
              <a:t>Sequence Diagram</a:t>
            </a:r>
          </a:p>
          <a:p>
            <a:pPr lvl="1"/>
            <a:r>
              <a:rPr lang="en-US" dirty="0" smtClean="0"/>
              <a:t>Component Diagram</a:t>
            </a:r>
          </a:p>
          <a:p>
            <a:pPr lvl="1"/>
            <a:r>
              <a:rPr lang="en-US" dirty="0" smtClean="0"/>
              <a:t>Activity Diagram</a:t>
            </a:r>
            <a:endParaRPr lang="cs-CZ" dirty="0" smtClean="0"/>
          </a:p>
          <a:p>
            <a:pPr lvl="1"/>
            <a:r>
              <a:rPr lang="en-US" dirty="0" smtClean="0"/>
              <a:t>Logical Class Diagram</a:t>
            </a:r>
            <a:endParaRPr lang="cs-CZ" dirty="0" smtClean="0"/>
          </a:p>
          <a:p>
            <a:r>
              <a:rPr lang="cs-CZ" dirty="0" smtClean="0"/>
              <a:t>Inovace</a:t>
            </a:r>
          </a:p>
          <a:p>
            <a:pPr lvl="1"/>
            <a:r>
              <a:rPr lang="cs-CZ" dirty="0" smtClean="0"/>
              <a:t>Agilita – modelování a kód se doplňují a jsou vzájemně provázány, jedno může předcházet druhé</a:t>
            </a:r>
          </a:p>
          <a:p>
            <a:pPr lvl="1"/>
            <a:r>
              <a:rPr lang="cs-CZ" dirty="0" smtClean="0"/>
              <a:t>Vazba na plánování a sledování práce – možnost vazby prvků modelu na pracovní položky</a:t>
            </a:r>
          </a:p>
          <a:p>
            <a:pPr lvl="1"/>
            <a:endParaRPr lang="en-US" dirty="0" smtClean="0"/>
          </a:p>
          <a:p>
            <a:endParaRPr lang="en-US" dirty="0" smtClean="0"/>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Nové přístupy k modelování</a:t>
            </a:r>
            <a:endParaRPr lang="cs-CZ" dirty="0"/>
          </a:p>
        </p:txBody>
      </p:sp>
      <p:sp>
        <p:nvSpPr>
          <p:cNvPr id="3" name="Text Placeholder 2"/>
          <p:cNvSpPr>
            <a:spLocks noGrp="1"/>
          </p:cNvSpPr>
          <p:nvPr>
            <p:ph type="body" idx="1"/>
          </p:nvPr>
        </p:nvSpPr>
        <p:spPr>
          <a:xfrm>
            <a:off x="359833" y="1377275"/>
            <a:ext cx="8382000" cy="4715137"/>
          </a:xfrm>
        </p:spPr>
        <p:txBody>
          <a:bodyPr/>
          <a:lstStyle/>
          <a:p>
            <a:r>
              <a:rPr lang="en-US" dirty="0" smtClean="0"/>
              <a:t>Architecture Explorer</a:t>
            </a:r>
          </a:p>
          <a:p>
            <a:pPr lvl="1"/>
            <a:r>
              <a:rPr lang="cs-CZ" dirty="0" smtClean="0"/>
              <a:t>Vizuální procházení všech artefaktů řešení</a:t>
            </a:r>
          </a:p>
          <a:p>
            <a:pPr lvl="2"/>
            <a:r>
              <a:rPr lang="cs-CZ" dirty="0" smtClean="0"/>
              <a:t>Logická struktura kódu</a:t>
            </a:r>
          </a:p>
          <a:p>
            <a:pPr lvl="2"/>
            <a:r>
              <a:rPr lang="cs-CZ" dirty="0" smtClean="0"/>
              <a:t>Fyzická struktura řešení</a:t>
            </a:r>
            <a:endParaRPr lang="en-US" dirty="0" smtClean="0"/>
          </a:p>
          <a:p>
            <a:pPr lvl="1"/>
            <a:r>
              <a:rPr lang="cs-CZ" dirty="0" smtClean="0"/>
              <a:t>Množství různých pohledů a perspektiv</a:t>
            </a:r>
            <a:endParaRPr lang="en-US" dirty="0" smtClean="0"/>
          </a:p>
          <a:p>
            <a:r>
              <a:rPr lang="cs-CZ" dirty="0" err="1" smtClean="0"/>
              <a:t>Layer</a:t>
            </a:r>
            <a:r>
              <a:rPr lang="cs-CZ" dirty="0" smtClean="0"/>
              <a:t> Diagram</a:t>
            </a:r>
            <a:endParaRPr lang="en-US" dirty="0" smtClean="0"/>
          </a:p>
          <a:p>
            <a:pPr lvl="1"/>
            <a:r>
              <a:rPr lang="cs-CZ" dirty="0" smtClean="0"/>
              <a:t>Vizualizace zamýšlené architektury pomocí vrstev a jejich závislostí</a:t>
            </a:r>
          </a:p>
          <a:p>
            <a:pPr lvl="1"/>
            <a:r>
              <a:rPr lang="cs-CZ" dirty="0" smtClean="0"/>
              <a:t>Přiřazení kódu jednotlivým vrstvám</a:t>
            </a:r>
            <a:endParaRPr lang="en-US" dirty="0" smtClean="0"/>
          </a:p>
          <a:p>
            <a:pPr lvl="1"/>
            <a:r>
              <a:rPr lang="cs-CZ" dirty="0" smtClean="0"/>
              <a:t>Validace závislostí kódu vůči závislostem vrstev</a:t>
            </a:r>
            <a:endParaRPr lang="en-US" dirty="0" smtClean="0"/>
          </a:p>
          <a:p>
            <a:pPr lvl="2"/>
            <a:r>
              <a:rPr lang="cs-CZ" dirty="0" smtClean="0"/>
              <a:t>Na vyžádání, při uložení na server, během automatického </a:t>
            </a:r>
            <a:r>
              <a:rPr lang="cs-CZ" dirty="0" err="1" smtClean="0"/>
              <a:t>buildu</a:t>
            </a:r>
            <a:endParaRPr lang="en-US" dirty="0" smtClean="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1274195"/>
          </a:xfrm>
        </p:spPr>
        <p:txBody>
          <a:bodyPr/>
          <a:lstStyle/>
          <a:p>
            <a:r>
              <a:rPr lang="cs-CZ" dirty="0" smtClean="0"/>
              <a:t>Modelovací projekt</a:t>
            </a:r>
          </a:p>
          <a:p>
            <a:r>
              <a:rPr lang="cs-CZ" dirty="0" smtClean="0"/>
              <a:t>UML modelování</a:t>
            </a:r>
          </a:p>
          <a:p>
            <a:r>
              <a:rPr lang="cs-CZ" dirty="0" err="1" smtClean="0"/>
              <a:t>Architecture</a:t>
            </a:r>
            <a:r>
              <a:rPr lang="cs-CZ" dirty="0" smtClean="0"/>
              <a:t> Explorer</a:t>
            </a:r>
          </a:p>
          <a:p>
            <a:r>
              <a:rPr lang="cs-CZ" dirty="0" err="1" smtClean="0"/>
              <a:t>Layer</a:t>
            </a:r>
            <a:r>
              <a:rPr lang="cs-CZ" dirty="0" smtClean="0"/>
              <a:t> Diagram</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Text Placeholder 2"/>
          <p:cNvSpPr>
            <a:spLocks noGrp="1"/>
          </p:cNvSpPr>
          <p:nvPr>
            <p:ph type="body" idx="1"/>
          </p:nvPr>
        </p:nvSpPr>
        <p:spPr>
          <a:xfrm>
            <a:off x="359833" y="1534929"/>
            <a:ext cx="8382000" cy="4653582"/>
          </a:xfrm>
        </p:spPr>
        <p:txBody>
          <a:bodyPr/>
          <a:lstStyle/>
          <a:p>
            <a:r>
              <a:rPr lang="cs-CZ" dirty="0" err="1" smtClean="0">
                <a:solidFill>
                  <a:schemeClr val="accent2"/>
                </a:solidFill>
              </a:rPr>
              <a:t>Trasovatelnost</a:t>
            </a:r>
            <a:r>
              <a:rPr lang="cs-CZ" dirty="0" smtClean="0">
                <a:solidFill>
                  <a:schemeClr val="accent2"/>
                </a:solidFill>
              </a:rPr>
              <a:t> požadavků a měřitelnost postupu</a:t>
            </a:r>
          </a:p>
          <a:p>
            <a:r>
              <a:rPr lang="cs-CZ" dirty="0" smtClean="0">
                <a:solidFill>
                  <a:schemeClr val="accent2"/>
                </a:solidFill>
              </a:rPr>
              <a:t>Správná a udržitelná architektura</a:t>
            </a:r>
          </a:p>
          <a:p>
            <a:r>
              <a:rPr lang="cs-CZ" u="sng" dirty="0" smtClean="0"/>
              <a:t>Průběžné řízení kvality</a:t>
            </a:r>
          </a:p>
          <a:p>
            <a:r>
              <a:rPr lang="cs-CZ" dirty="0" smtClean="0"/>
              <a:t>Zachycení chyb co nejdříve</a:t>
            </a:r>
          </a:p>
          <a:p>
            <a:r>
              <a:rPr lang="cs-CZ" dirty="0" smtClean="0"/>
              <a:t>Eliminace nereprodukovatelnosti chyb</a:t>
            </a:r>
          </a:p>
          <a:p>
            <a:r>
              <a:rPr lang="cs-CZ" dirty="0" smtClean="0"/>
              <a:t>Zjednodušení každodenních činností</a:t>
            </a:r>
          </a:p>
          <a:p>
            <a:r>
              <a:rPr lang="cs-CZ"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512448"/>
          </a:xfrm>
        </p:spPr>
        <p:txBody>
          <a:bodyPr/>
          <a:lstStyle/>
          <a:p>
            <a:r>
              <a:rPr lang="cs-CZ" dirty="0"/>
              <a:t>Průběžné řízení </a:t>
            </a:r>
            <a:r>
              <a:rPr smtClean="0"/>
              <a:t>kvality</a:t>
            </a:r>
            <a:endParaRPr lang="cs-CZ" dirty="0"/>
          </a:p>
        </p:txBody>
      </p:sp>
      <p:sp>
        <p:nvSpPr>
          <p:cNvPr id="3" name="Text Placeholder 2"/>
          <p:cNvSpPr>
            <a:spLocks noGrp="1"/>
          </p:cNvSpPr>
          <p:nvPr>
            <p:ph type="body" idx="1"/>
          </p:nvPr>
        </p:nvSpPr>
        <p:spPr>
          <a:xfrm>
            <a:off x="359833" y="1377275"/>
            <a:ext cx="8382000" cy="3484031"/>
          </a:xfrm>
        </p:spPr>
        <p:txBody>
          <a:bodyPr/>
          <a:lstStyle/>
          <a:p>
            <a:r>
              <a:rPr lang="cs-CZ" dirty="0" smtClean="0"/>
              <a:t>Problém:</a:t>
            </a:r>
          </a:p>
          <a:p>
            <a:pPr lvl="1"/>
            <a:r>
              <a:rPr lang="cs-CZ" dirty="0" smtClean="0"/>
              <a:t>V průběhu vývoje není kvalita dostatečně kontrolována. Kontrola kvality se provádí až před předáním zákazníkovi, často velmi povrchně a pouze formálně. Kvalitu výsledného produktu nelze měřit a je neprůkazná.</a:t>
            </a:r>
          </a:p>
          <a:p>
            <a:r>
              <a:rPr lang="cs-CZ" dirty="0" smtClean="0"/>
              <a:t>Řešení:</a:t>
            </a:r>
          </a:p>
          <a:p>
            <a:pPr lvl="1"/>
            <a:r>
              <a:rPr lang="cs-CZ" dirty="0" smtClean="0"/>
              <a:t>Definice testovacích případů s vazbou na požadavky</a:t>
            </a:r>
          </a:p>
          <a:p>
            <a:pPr lvl="1"/>
            <a:r>
              <a:rPr lang="cs-CZ" dirty="0" smtClean="0"/>
              <a:t>Vytváření testovacích plánů</a:t>
            </a:r>
          </a:p>
          <a:p>
            <a:pPr lvl="1"/>
            <a:r>
              <a:rPr lang="cs-CZ" dirty="0" smtClean="0"/>
              <a:t>Průkazné provádění testů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Vytváření testovacích případů</a:t>
            </a:r>
            <a:endParaRPr lang="cs-CZ" dirty="0"/>
          </a:p>
        </p:txBody>
      </p:sp>
      <p:sp>
        <p:nvSpPr>
          <p:cNvPr id="3" name="Text Placeholder 2"/>
          <p:cNvSpPr>
            <a:spLocks noGrp="1"/>
          </p:cNvSpPr>
          <p:nvPr>
            <p:ph type="body" idx="1"/>
          </p:nvPr>
        </p:nvSpPr>
        <p:spPr>
          <a:xfrm>
            <a:off x="359833" y="1377275"/>
            <a:ext cx="8382000" cy="4247317"/>
          </a:xfrm>
        </p:spPr>
        <p:txBody>
          <a:bodyPr/>
          <a:lstStyle/>
          <a:p>
            <a:r>
              <a:rPr lang="cs-CZ" dirty="0" smtClean="0"/>
              <a:t>Testovací případ je nový typ pracovní položky</a:t>
            </a:r>
          </a:p>
          <a:p>
            <a:r>
              <a:rPr lang="cs-CZ" dirty="0" smtClean="0"/>
              <a:t>Obsahuje:</a:t>
            </a:r>
          </a:p>
          <a:p>
            <a:pPr lvl="1"/>
            <a:r>
              <a:rPr lang="cs-CZ" dirty="0" smtClean="0"/>
              <a:t>Standardní pole – nadpis, popis, zodpovědnou osobu, ...</a:t>
            </a:r>
          </a:p>
          <a:p>
            <a:pPr lvl="1"/>
            <a:r>
              <a:rPr lang="cs-CZ" dirty="0" smtClean="0"/>
              <a:t>Vazbu na jinou položku (</a:t>
            </a:r>
            <a:r>
              <a:rPr lang="cs-CZ" dirty="0" err="1" smtClean="0"/>
              <a:t>Requirement</a:t>
            </a:r>
            <a:r>
              <a:rPr lang="cs-CZ" dirty="0" smtClean="0"/>
              <a:t>, User Story, ...)</a:t>
            </a:r>
          </a:p>
          <a:p>
            <a:pPr lvl="1"/>
            <a:r>
              <a:rPr lang="cs-CZ" dirty="0" smtClean="0"/>
              <a:t>Posloupnost kroků</a:t>
            </a:r>
          </a:p>
          <a:p>
            <a:pPr lvl="2"/>
            <a:r>
              <a:rPr lang="cs-CZ" dirty="0" smtClean="0"/>
              <a:t>Části sekvencí lze sdílet mezi testovacími případy</a:t>
            </a:r>
          </a:p>
          <a:p>
            <a:pPr lvl="1"/>
            <a:r>
              <a:rPr lang="cs-CZ" dirty="0" smtClean="0"/>
              <a:t>Vazbu na automatizovaný test (pokud existuje)</a:t>
            </a:r>
          </a:p>
          <a:p>
            <a:r>
              <a:rPr lang="cs-CZ" dirty="0" smtClean="0"/>
              <a:t>Lze využít nového klienta pro testování</a:t>
            </a:r>
          </a:p>
          <a:p>
            <a:pPr lvl="1"/>
            <a:r>
              <a:rPr lang="cs-CZ" dirty="0" smtClean="0"/>
              <a:t>Microsoft Test </a:t>
            </a:r>
            <a:r>
              <a:rPr lang="cs-CZ" dirty="0" err="1" smtClean="0"/>
              <a:t>and</a:t>
            </a:r>
            <a:r>
              <a:rPr lang="cs-CZ" dirty="0" smtClean="0"/>
              <a:t> </a:t>
            </a:r>
            <a:r>
              <a:rPr lang="cs-CZ" dirty="0" err="1" smtClean="0"/>
              <a:t>Lab</a:t>
            </a:r>
            <a:r>
              <a:rPr lang="cs-CZ" dirty="0" smtClean="0"/>
              <a:t> </a:t>
            </a:r>
            <a:r>
              <a:rPr lang="cs-CZ" dirty="0" err="1" smtClean="0"/>
              <a:t>Manager</a:t>
            </a:r>
            <a:endParaRPr lang="cs-CZ" dirty="0" smtClean="0"/>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Správa testování – Test </a:t>
            </a:r>
            <a:r>
              <a:rPr lang="cs-CZ" dirty="0" err="1" smtClean="0"/>
              <a:t>and</a:t>
            </a:r>
            <a:r>
              <a:rPr lang="cs-CZ" dirty="0" smtClean="0"/>
              <a:t> </a:t>
            </a:r>
            <a:r>
              <a:rPr lang="cs-CZ" dirty="0" err="1" smtClean="0"/>
              <a:t>Lab</a:t>
            </a:r>
            <a:r>
              <a:rPr lang="cs-CZ" dirty="0" smtClean="0"/>
              <a:t> </a:t>
            </a:r>
            <a:r>
              <a:rPr lang="cs-CZ" dirty="0" err="1" smtClean="0"/>
              <a:t>Manager</a:t>
            </a:r>
            <a:endParaRPr lang="cs-CZ" dirty="0"/>
          </a:p>
        </p:txBody>
      </p:sp>
      <p:sp>
        <p:nvSpPr>
          <p:cNvPr id="3" name="Text Placeholder 2"/>
          <p:cNvSpPr>
            <a:spLocks noGrp="1"/>
          </p:cNvSpPr>
          <p:nvPr>
            <p:ph type="body" idx="1"/>
          </p:nvPr>
        </p:nvSpPr>
        <p:spPr>
          <a:xfrm>
            <a:off x="359833" y="1377275"/>
            <a:ext cx="8382000" cy="4696670"/>
          </a:xfrm>
        </p:spPr>
        <p:txBody>
          <a:bodyPr/>
          <a:lstStyle/>
          <a:p>
            <a:r>
              <a:rPr lang="cs-CZ" dirty="0" smtClean="0"/>
              <a:t>Definice testovacích případů</a:t>
            </a:r>
            <a:r>
              <a:rPr lang="en-US" dirty="0" smtClean="0"/>
              <a:t> (test case)</a:t>
            </a:r>
            <a:endParaRPr lang="cs-CZ" dirty="0" smtClean="0"/>
          </a:p>
          <a:p>
            <a:r>
              <a:rPr lang="cs-CZ" dirty="0" smtClean="0"/>
              <a:t>Definice statických </a:t>
            </a:r>
            <a:r>
              <a:rPr lang="en-US" dirty="0" err="1" smtClean="0"/>
              <a:t>nebo</a:t>
            </a:r>
            <a:r>
              <a:rPr lang="cs-CZ" dirty="0" smtClean="0"/>
              <a:t> dynamických množin testovacích případů </a:t>
            </a:r>
            <a:r>
              <a:rPr lang="en-US" dirty="0" smtClean="0"/>
              <a:t>(test suite)</a:t>
            </a:r>
            <a:endParaRPr lang="cs-CZ" dirty="0" smtClean="0"/>
          </a:p>
          <a:p>
            <a:r>
              <a:rPr lang="cs-CZ" dirty="0" smtClean="0"/>
              <a:t>Definice testovaných konfigurací</a:t>
            </a:r>
          </a:p>
          <a:p>
            <a:r>
              <a:rPr lang="cs-CZ" dirty="0" smtClean="0"/>
              <a:t>Definice testovacích plá</a:t>
            </a:r>
            <a:r>
              <a:rPr lang="en-US" dirty="0" smtClean="0"/>
              <a:t>n</a:t>
            </a:r>
            <a:r>
              <a:rPr lang="cs-CZ" dirty="0" smtClean="0"/>
              <a:t>ů</a:t>
            </a:r>
          </a:p>
          <a:p>
            <a:pPr lvl="1"/>
            <a:r>
              <a:rPr lang="cs-CZ" dirty="0" smtClean="0"/>
              <a:t>Konfigurace sběru dat a dalších věcí</a:t>
            </a:r>
          </a:p>
          <a:p>
            <a:pPr lvl="1"/>
            <a:r>
              <a:rPr lang="cs-CZ" dirty="0" smtClean="0"/>
              <a:t>Jeden nebo více testovacích běhů (test run)</a:t>
            </a:r>
          </a:p>
          <a:p>
            <a:pPr lvl="1"/>
            <a:r>
              <a:rPr lang="cs-CZ" dirty="0" smtClean="0"/>
              <a:t>Běh tvoří sada testovacích případů, testovací konfigurace a nastavení</a:t>
            </a:r>
          </a:p>
          <a:p>
            <a:r>
              <a:rPr lang="cs-CZ" dirty="0" smtClean="0"/>
              <a:t>Spouštění testů z testovacího plánu</a:t>
            </a:r>
          </a:p>
          <a:p>
            <a:r>
              <a:rPr lang="cs-CZ" dirty="0" smtClean="0"/>
              <a:t>Sledování průběhu testů a monitorování chyb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Text Placeholder 2"/>
          <p:cNvSpPr>
            <a:spLocks noGrp="1"/>
          </p:cNvSpPr>
          <p:nvPr>
            <p:ph type="body" idx="1"/>
          </p:nvPr>
        </p:nvSpPr>
        <p:spPr>
          <a:xfrm>
            <a:off x="359833" y="1534929"/>
            <a:ext cx="8382000" cy="4653582"/>
          </a:xfrm>
        </p:spPr>
        <p:txBody>
          <a:bodyPr/>
          <a:lstStyle/>
          <a:p>
            <a:r>
              <a:rPr lang="cs-CZ" u="sng" dirty="0" err="1" smtClean="0"/>
              <a:t>Trasovatelnost</a:t>
            </a:r>
            <a:r>
              <a:rPr lang="cs-CZ" u="sng" dirty="0" smtClean="0"/>
              <a:t> požadavků a měřitelnost postupu</a:t>
            </a:r>
          </a:p>
          <a:p>
            <a:r>
              <a:rPr lang="cs-CZ" dirty="0" smtClean="0"/>
              <a:t>Správná a udržitelná architektura</a:t>
            </a:r>
          </a:p>
          <a:p>
            <a:r>
              <a:rPr lang="cs-CZ" dirty="0" smtClean="0"/>
              <a:t>Průběžné řízení kvality</a:t>
            </a:r>
          </a:p>
          <a:p>
            <a:r>
              <a:rPr lang="cs-CZ" dirty="0" smtClean="0"/>
              <a:t>Zachycení chyb co nejdříve</a:t>
            </a:r>
          </a:p>
          <a:p>
            <a:r>
              <a:rPr lang="cs-CZ" dirty="0" smtClean="0"/>
              <a:t>Eliminace nereprodukovatelnosti chyb</a:t>
            </a:r>
          </a:p>
          <a:p>
            <a:r>
              <a:rPr lang="cs-CZ" dirty="0" smtClean="0"/>
              <a:t>Zjednodušení každodenních činností</a:t>
            </a:r>
          </a:p>
          <a:p>
            <a:r>
              <a:rPr lang="cs-CZ"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Spouštění testů – Test </a:t>
            </a:r>
            <a:r>
              <a:rPr lang="cs-CZ" dirty="0" err="1" smtClean="0"/>
              <a:t>Runner</a:t>
            </a:r>
            <a:endParaRPr lang="cs-CZ" dirty="0"/>
          </a:p>
        </p:txBody>
      </p:sp>
      <p:sp>
        <p:nvSpPr>
          <p:cNvPr id="3" name="Text Placeholder 2"/>
          <p:cNvSpPr>
            <a:spLocks noGrp="1"/>
          </p:cNvSpPr>
          <p:nvPr>
            <p:ph type="body" idx="1"/>
          </p:nvPr>
        </p:nvSpPr>
        <p:spPr>
          <a:xfrm>
            <a:off x="359833" y="1377275"/>
            <a:ext cx="8382000" cy="3958007"/>
          </a:xfrm>
        </p:spPr>
        <p:txBody>
          <a:bodyPr/>
          <a:lstStyle/>
          <a:p>
            <a:r>
              <a:rPr lang="cs-CZ" dirty="0" smtClean="0"/>
              <a:t>Vykonává testovací případy</a:t>
            </a:r>
          </a:p>
          <a:p>
            <a:r>
              <a:rPr lang="cs-CZ" dirty="0" smtClean="0"/>
              <a:t>Sbírá informace ze systému</a:t>
            </a:r>
          </a:p>
          <a:p>
            <a:pPr lvl="1"/>
            <a:r>
              <a:rPr lang="cs-CZ" dirty="0" smtClean="0"/>
              <a:t>Diagnostika, výjimky, protokol událostí</a:t>
            </a:r>
          </a:p>
          <a:p>
            <a:r>
              <a:rPr lang="cs-CZ" dirty="0" smtClean="0"/>
              <a:t>Volitelně zachycuje videozáznam a snímky obrazovky</a:t>
            </a:r>
          </a:p>
          <a:p>
            <a:r>
              <a:rPr lang="cs-CZ" dirty="0" smtClean="0"/>
              <a:t>Sbírá informace od testera</a:t>
            </a:r>
          </a:p>
          <a:p>
            <a:pPr lvl="1"/>
            <a:r>
              <a:rPr lang="cs-CZ" dirty="0" smtClean="0"/>
              <a:t>Výsledky kroků, komentáře</a:t>
            </a:r>
          </a:p>
          <a:p>
            <a:r>
              <a:rPr lang="cs-CZ" dirty="0" smtClean="0"/>
              <a:t>Formulář pro zadání chyby včetně kontextu</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Metriky testování - reporty</a:t>
            </a:r>
            <a:endParaRPr lang="cs-CZ" dirty="0"/>
          </a:p>
        </p:txBody>
      </p:sp>
      <p:sp>
        <p:nvSpPr>
          <p:cNvPr id="3" name="Text Placeholder 2"/>
          <p:cNvSpPr>
            <a:spLocks noGrp="1"/>
          </p:cNvSpPr>
          <p:nvPr>
            <p:ph type="body" idx="1"/>
          </p:nvPr>
        </p:nvSpPr>
        <p:spPr>
          <a:xfrm>
            <a:off x="359833" y="1377275"/>
            <a:ext cx="8382000" cy="5736955"/>
          </a:xfrm>
        </p:spPr>
        <p:txBody>
          <a:bodyPr/>
          <a:lstStyle/>
          <a:p>
            <a:r>
              <a:rPr lang="cs-CZ" dirty="0" err="1" smtClean="0"/>
              <a:t>Requirements</a:t>
            </a:r>
            <a:r>
              <a:rPr lang="cs-CZ" dirty="0" smtClean="0"/>
              <a:t> </a:t>
            </a:r>
            <a:r>
              <a:rPr lang="cs-CZ" dirty="0" err="1" smtClean="0"/>
              <a:t>Overview</a:t>
            </a:r>
            <a:endParaRPr lang="cs-CZ" dirty="0" smtClean="0"/>
          </a:p>
          <a:p>
            <a:pPr lvl="1"/>
            <a:r>
              <a:rPr lang="cs-CZ" dirty="0" smtClean="0"/>
              <a:t>Jak postupuje implementace a testování?</a:t>
            </a:r>
          </a:p>
          <a:p>
            <a:r>
              <a:rPr lang="cs-CZ" dirty="0" smtClean="0"/>
              <a:t>Test </a:t>
            </a:r>
            <a:r>
              <a:rPr lang="cs-CZ" dirty="0" err="1" smtClean="0"/>
              <a:t>Plan</a:t>
            </a:r>
            <a:r>
              <a:rPr lang="cs-CZ" dirty="0" smtClean="0"/>
              <a:t> </a:t>
            </a:r>
            <a:r>
              <a:rPr lang="cs-CZ" dirty="0" err="1" smtClean="0"/>
              <a:t>Progress</a:t>
            </a:r>
            <a:endParaRPr lang="cs-CZ" dirty="0" smtClean="0"/>
          </a:p>
          <a:p>
            <a:pPr lvl="1"/>
            <a:r>
              <a:rPr lang="cs-CZ" dirty="0" smtClean="0"/>
              <a:t>Jak postupujeme v našem testovacím plánu?</a:t>
            </a:r>
          </a:p>
          <a:p>
            <a:r>
              <a:rPr lang="cs-CZ" dirty="0" err="1" smtClean="0"/>
              <a:t>Testing</a:t>
            </a:r>
            <a:r>
              <a:rPr lang="cs-CZ" dirty="0" smtClean="0"/>
              <a:t> Status by Area</a:t>
            </a:r>
          </a:p>
          <a:p>
            <a:pPr lvl="1"/>
            <a:r>
              <a:rPr lang="cs-CZ" dirty="0" smtClean="0"/>
              <a:t>Které oblasti produktu jsou jak důsledně otestovány?</a:t>
            </a:r>
          </a:p>
          <a:p>
            <a:r>
              <a:rPr lang="cs-CZ" dirty="0" err="1" smtClean="0"/>
              <a:t>Code</a:t>
            </a:r>
            <a:r>
              <a:rPr lang="cs-CZ" dirty="0" smtClean="0"/>
              <a:t> </a:t>
            </a:r>
            <a:r>
              <a:rPr lang="cs-CZ" dirty="0" err="1" smtClean="0"/>
              <a:t>Coverage</a:t>
            </a:r>
            <a:r>
              <a:rPr lang="cs-CZ" dirty="0" smtClean="0"/>
              <a:t>/</a:t>
            </a:r>
            <a:r>
              <a:rPr lang="cs-CZ" dirty="0" err="1" smtClean="0"/>
              <a:t>Gaps</a:t>
            </a:r>
            <a:endParaRPr lang="cs-CZ" dirty="0" smtClean="0"/>
          </a:p>
          <a:p>
            <a:pPr lvl="1"/>
            <a:r>
              <a:rPr lang="cs-CZ" dirty="0" smtClean="0"/>
              <a:t>Které knihovny jsou jak dobře testovány?</a:t>
            </a:r>
          </a:p>
          <a:p>
            <a:r>
              <a:rPr lang="cs-CZ" dirty="0" err="1" smtClean="0"/>
              <a:t>Configuration</a:t>
            </a:r>
            <a:r>
              <a:rPr lang="cs-CZ" dirty="0" smtClean="0"/>
              <a:t> </a:t>
            </a:r>
            <a:r>
              <a:rPr lang="cs-CZ" dirty="0" err="1" smtClean="0"/>
              <a:t>Coverage</a:t>
            </a:r>
            <a:r>
              <a:rPr lang="cs-CZ" dirty="0" smtClean="0"/>
              <a:t>/</a:t>
            </a:r>
            <a:r>
              <a:rPr lang="cs-CZ" dirty="0" err="1" smtClean="0"/>
              <a:t>Gaps</a:t>
            </a:r>
            <a:endParaRPr lang="cs-CZ" dirty="0" smtClean="0"/>
          </a:p>
          <a:p>
            <a:pPr lvl="1"/>
            <a:r>
              <a:rPr lang="cs-CZ" dirty="0" smtClean="0"/>
              <a:t>Které konfigurace jsou jak dobře testovány?</a:t>
            </a:r>
          </a:p>
          <a:p>
            <a:r>
              <a:rPr lang="cs-CZ" dirty="0" smtClean="0"/>
              <a:t>Test Team </a:t>
            </a:r>
            <a:r>
              <a:rPr lang="cs-CZ" dirty="0" err="1" smtClean="0"/>
              <a:t>Efficiency</a:t>
            </a:r>
            <a:endParaRPr lang="cs-CZ" dirty="0" smtClean="0"/>
          </a:p>
          <a:p>
            <a:pPr lvl="1"/>
            <a:r>
              <a:rPr lang="cs-CZ" dirty="0" smtClean="0"/>
              <a:t>Kolik testů provádíme a kolik chyb nalézáme?</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quirementsOverview-page.png"/>
          <p:cNvPicPr>
            <a:picLocks noGrp="1" noChangeAspect="1"/>
          </p:cNvPicPr>
          <p:nvPr>
            <p:ph idx="1"/>
          </p:nvPr>
        </p:nvPicPr>
        <p:blipFill>
          <a:blip r:embed="rId3" cstate="print"/>
          <a:stretch>
            <a:fillRect/>
          </a:stretch>
        </p:blipFill>
        <p:spPr>
          <a:xfrm>
            <a:off x="0" y="-2133600"/>
            <a:ext cx="9143999" cy="1143000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r>
              <a:rPr lang="en-US" smtClean="0"/>
              <a:t>Microsoft Confidential</a:t>
            </a:r>
            <a:endParaRPr lang="en-US" dirty="0"/>
          </a:p>
        </p:txBody>
      </p:sp>
      <p:pic>
        <p:nvPicPr>
          <p:cNvPr id="1026" name="Picture 2" descr="http://devdiv/sites/vsts/TFS/process/Dashboards/MOSS_TestProgress.pn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955646"/>
          </a:xfrm>
        </p:spPr>
        <p:txBody>
          <a:bodyPr/>
          <a:lstStyle/>
          <a:p>
            <a:r>
              <a:rPr lang="cs-CZ" dirty="0" smtClean="0"/>
              <a:t>Správa testovacích případů</a:t>
            </a:r>
          </a:p>
          <a:p>
            <a:r>
              <a:rPr lang="cs-CZ" dirty="0" smtClean="0"/>
              <a:t>Plánování testů</a:t>
            </a:r>
          </a:p>
          <a:p>
            <a:r>
              <a:rPr lang="cs-CZ" dirty="0" smtClean="0"/>
              <a:t>Provádění testů</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Text Placeholder 2"/>
          <p:cNvSpPr>
            <a:spLocks noGrp="1"/>
          </p:cNvSpPr>
          <p:nvPr>
            <p:ph type="body" idx="1"/>
          </p:nvPr>
        </p:nvSpPr>
        <p:spPr>
          <a:xfrm>
            <a:off x="359833" y="1534929"/>
            <a:ext cx="8382000" cy="4653582"/>
          </a:xfrm>
        </p:spPr>
        <p:txBody>
          <a:bodyPr/>
          <a:lstStyle/>
          <a:p>
            <a:r>
              <a:rPr lang="cs-CZ" dirty="0" err="1" smtClean="0">
                <a:solidFill>
                  <a:schemeClr val="accent2"/>
                </a:solidFill>
              </a:rPr>
              <a:t>Trasovatelnost</a:t>
            </a:r>
            <a:r>
              <a:rPr lang="cs-CZ" dirty="0" smtClean="0">
                <a:solidFill>
                  <a:schemeClr val="accent2"/>
                </a:solidFill>
              </a:rPr>
              <a:t> požadavků a měřitelnost postupu</a:t>
            </a:r>
          </a:p>
          <a:p>
            <a:r>
              <a:rPr lang="cs-CZ" dirty="0" smtClean="0">
                <a:solidFill>
                  <a:schemeClr val="accent2"/>
                </a:solidFill>
              </a:rPr>
              <a:t>Správná a udržitelná architektura</a:t>
            </a:r>
          </a:p>
          <a:p>
            <a:r>
              <a:rPr lang="cs-CZ" dirty="0" smtClean="0">
                <a:solidFill>
                  <a:schemeClr val="accent2"/>
                </a:solidFill>
              </a:rPr>
              <a:t>Průběžné řízení kvality</a:t>
            </a:r>
          </a:p>
          <a:p>
            <a:r>
              <a:rPr lang="cs-CZ" u="sng" dirty="0" smtClean="0"/>
              <a:t>Zachycení chyb co nejdříve</a:t>
            </a:r>
          </a:p>
          <a:p>
            <a:r>
              <a:rPr lang="cs-CZ" dirty="0" smtClean="0"/>
              <a:t>Eliminace nereprodukovatelnosti chyb</a:t>
            </a:r>
          </a:p>
          <a:p>
            <a:r>
              <a:rPr lang="cs-CZ" dirty="0" smtClean="0"/>
              <a:t>Zjednodušení každodenních činností</a:t>
            </a:r>
          </a:p>
          <a:p>
            <a:r>
              <a:rPr lang="cs-CZ"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512448"/>
          </a:xfrm>
        </p:spPr>
        <p:txBody>
          <a:bodyPr/>
          <a:lstStyle/>
          <a:p>
            <a:r>
              <a:rPr lang="cs-CZ" dirty="0"/>
              <a:t>Zachycení chyb co nejdříve</a:t>
            </a:r>
          </a:p>
        </p:txBody>
      </p:sp>
      <p:sp>
        <p:nvSpPr>
          <p:cNvPr id="3" name="Text Placeholder 2"/>
          <p:cNvSpPr>
            <a:spLocks noGrp="1"/>
          </p:cNvSpPr>
          <p:nvPr>
            <p:ph type="body" idx="1"/>
          </p:nvPr>
        </p:nvSpPr>
        <p:spPr>
          <a:xfrm>
            <a:off x="359833" y="1377275"/>
            <a:ext cx="8382000" cy="4887492"/>
          </a:xfrm>
        </p:spPr>
        <p:txBody>
          <a:bodyPr/>
          <a:lstStyle/>
          <a:p>
            <a:r>
              <a:rPr lang="cs-CZ" dirty="0" smtClean="0"/>
              <a:t>Problém:</a:t>
            </a:r>
          </a:p>
          <a:p>
            <a:pPr lvl="1"/>
            <a:r>
              <a:rPr lang="cs-CZ" dirty="0" smtClean="0"/>
              <a:t>Čím později je chyba zachycena, tím vyšší jsou náklady na její opravu. Již opravená chyba se může znovu objevit (regrese). S velikostí týmu roste pravděpodobnost rozbití </a:t>
            </a:r>
            <a:r>
              <a:rPr lang="cs-CZ" dirty="0" err="1" smtClean="0"/>
              <a:t>buildu</a:t>
            </a:r>
            <a:r>
              <a:rPr lang="cs-CZ" dirty="0" smtClean="0"/>
              <a:t> díky lidským chybám, což vede k velkým ztrátám produktivity celého týmu. </a:t>
            </a:r>
          </a:p>
          <a:p>
            <a:r>
              <a:rPr lang="cs-CZ" dirty="0" smtClean="0"/>
              <a:t>Řešení:</a:t>
            </a:r>
          </a:p>
          <a:p>
            <a:pPr lvl="1"/>
            <a:r>
              <a:rPr lang="cs-CZ" dirty="0" smtClean="0"/>
              <a:t>Vyhodnocení dopadu změn a relevantních testů před uložením změn (</a:t>
            </a:r>
            <a:r>
              <a:rPr lang="cs-CZ" dirty="0" err="1" smtClean="0"/>
              <a:t>impact</a:t>
            </a:r>
            <a:r>
              <a:rPr lang="cs-CZ" dirty="0" smtClean="0"/>
              <a:t> </a:t>
            </a:r>
            <a:r>
              <a:rPr lang="cs-CZ" dirty="0" err="1" smtClean="0"/>
              <a:t>analysis</a:t>
            </a:r>
            <a:r>
              <a:rPr lang="cs-CZ" dirty="0" smtClean="0"/>
              <a:t>)</a:t>
            </a:r>
          </a:p>
          <a:p>
            <a:pPr lvl="1"/>
            <a:r>
              <a:rPr lang="cs-CZ" dirty="0" smtClean="0"/>
              <a:t>Zabránění uložení změn, které by vedly k rozbití </a:t>
            </a:r>
            <a:r>
              <a:rPr lang="cs-CZ" dirty="0" err="1" smtClean="0"/>
              <a:t>buildu</a:t>
            </a:r>
            <a:r>
              <a:rPr lang="cs-CZ" dirty="0" smtClean="0"/>
              <a:t> (</a:t>
            </a:r>
            <a:r>
              <a:rPr lang="cs-CZ" dirty="0" err="1" smtClean="0"/>
              <a:t>shelveset</a:t>
            </a:r>
            <a:r>
              <a:rPr lang="cs-CZ" dirty="0" smtClean="0"/>
              <a:t> </a:t>
            </a:r>
            <a:r>
              <a:rPr lang="cs-CZ" dirty="0" err="1" smtClean="0"/>
              <a:t>build</a:t>
            </a:r>
            <a:r>
              <a:rPr lang="cs-CZ" dirty="0" smtClean="0"/>
              <a:t>, </a:t>
            </a:r>
            <a:r>
              <a:rPr lang="cs-CZ" dirty="0" err="1" smtClean="0"/>
              <a:t>gated</a:t>
            </a:r>
            <a:r>
              <a:rPr lang="cs-CZ" dirty="0" smtClean="0"/>
              <a:t> </a:t>
            </a:r>
            <a:r>
              <a:rPr lang="cs-CZ" dirty="0" err="1" smtClean="0"/>
              <a:t>check</a:t>
            </a:r>
            <a:r>
              <a:rPr lang="cs-CZ" dirty="0" smtClean="0"/>
              <a:t>-in)</a:t>
            </a:r>
          </a:p>
          <a:p>
            <a:pPr lvl="1"/>
            <a:r>
              <a:rPr lang="cs-CZ" dirty="0" smtClean="0"/>
              <a:t>Nahrání a znovuspuštění testu UI</a:t>
            </a:r>
            <a:endParaRPr lang="en-US" dirty="0" smtClean="0"/>
          </a:p>
          <a:p>
            <a:pPr lvl="1"/>
            <a:r>
              <a:rPr lang="cs-CZ" dirty="0" smtClean="0"/>
              <a:t>Automatizace nahraných testů UI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Analýza dopadu změn</a:t>
            </a:r>
            <a:endParaRPr lang="cs-CZ" dirty="0"/>
          </a:p>
        </p:txBody>
      </p:sp>
      <p:sp>
        <p:nvSpPr>
          <p:cNvPr id="3" name="Text Placeholder 2"/>
          <p:cNvSpPr>
            <a:spLocks noGrp="1"/>
          </p:cNvSpPr>
          <p:nvPr>
            <p:ph type="body" idx="1"/>
          </p:nvPr>
        </p:nvSpPr>
        <p:spPr>
          <a:xfrm>
            <a:off x="359833" y="1377275"/>
            <a:ext cx="8382000" cy="1200329"/>
          </a:xfrm>
        </p:spPr>
        <p:txBody>
          <a:bodyPr/>
          <a:lstStyle/>
          <a:p>
            <a:r>
              <a:rPr lang="cs-CZ" dirty="0" smtClean="0"/>
              <a:t>Které testy jsou ovlivněny mými změnami kódu?</a:t>
            </a:r>
          </a:p>
          <a:p>
            <a:pPr lvl="1"/>
            <a:r>
              <a:rPr lang="cs-CZ" dirty="0" smtClean="0"/>
              <a:t>Pouze pro kód v .NET </a:t>
            </a:r>
            <a:r>
              <a:rPr lang="cs-CZ" dirty="0" err="1" smtClean="0"/>
              <a:t>frameworku</a:t>
            </a:r>
            <a:endParaRPr lang="cs-CZ" dirty="0" smtClean="0"/>
          </a:p>
          <a:p>
            <a:pPr lvl="1"/>
            <a:r>
              <a:rPr lang="cs-CZ" dirty="0" smtClean="0"/>
              <a:t>Nutné mít edici </a:t>
            </a:r>
            <a:r>
              <a:rPr lang="cs-CZ" dirty="0" err="1" smtClean="0"/>
              <a:t>Development</a:t>
            </a:r>
            <a:r>
              <a:rPr lang="cs-CZ" dirty="0" smtClean="0"/>
              <a:t> nebo </a:t>
            </a:r>
            <a:r>
              <a:rPr lang="cs-CZ" dirty="0" err="1" smtClean="0"/>
              <a:t>Suite</a:t>
            </a:r>
            <a:endParaRPr lang="cs-CZ" dirty="0"/>
          </a:p>
        </p:txBody>
      </p:sp>
      <p:sp>
        <p:nvSpPr>
          <p:cNvPr id="5" name="Rectangle 4"/>
          <p:cNvSpPr/>
          <p:nvPr/>
        </p:nvSpPr>
        <p:spPr bwMode="auto">
          <a:xfrm>
            <a:off x="785786" y="3071810"/>
            <a:ext cx="4146115" cy="3244241"/>
          </a:xfrm>
          <a:prstGeom prst="rect">
            <a:avLst/>
          </a:prstGeom>
          <a:solidFill>
            <a:srgbClr val="629C62"/>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6" name="Rectangle 5"/>
          <p:cNvSpPr/>
          <p:nvPr/>
        </p:nvSpPr>
        <p:spPr bwMode="auto">
          <a:xfrm>
            <a:off x="5552893" y="3068055"/>
            <a:ext cx="3181611" cy="230479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7" name="Flowchart: Document 6"/>
          <p:cNvSpPr/>
          <p:nvPr/>
        </p:nvSpPr>
        <p:spPr bwMode="auto">
          <a:xfrm>
            <a:off x="7637365" y="3268473"/>
            <a:ext cx="914400" cy="612648"/>
          </a:xfrm>
          <a:prstGeom prst="flowChartDocumen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chemeClr val="bg1"/>
                </a:solidFill>
              </a:rPr>
              <a:t>Test Results</a:t>
            </a:r>
          </a:p>
        </p:txBody>
      </p:sp>
      <p:sp>
        <p:nvSpPr>
          <p:cNvPr id="8" name="TextBox 7"/>
          <p:cNvSpPr txBox="1"/>
          <p:nvPr/>
        </p:nvSpPr>
        <p:spPr>
          <a:xfrm>
            <a:off x="5628049" y="4935372"/>
            <a:ext cx="505203" cy="369332"/>
          </a:xfrm>
          <a:prstGeom prst="rect">
            <a:avLst/>
          </a:prstGeom>
          <a:noFill/>
        </p:spPr>
        <p:txBody>
          <a:bodyPr wrap="none" rtlCol="0">
            <a:spAutoFit/>
          </a:bodyPr>
          <a:lstStyle/>
          <a:p>
            <a:r>
              <a:rPr lang="en-US" dirty="0" smtClean="0"/>
              <a:t>TFS</a:t>
            </a:r>
            <a:endParaRPr lang="en-US" dirty="0"/>
          </a:p>
        </p:txBody>
      </p:sp>
      <p:sp>
        <p:nvSpPr>
          <p:cNvPr id="9" name="Flowchart: Card 8"/>
          <p:cNvSpPr/>
          <p:nvPr/>
        </p:nvSpPr>
        <p:spPr bwMode="auto">
          <a:xfrm>
            <a:off x="5747926" y="3246995"/>
            <a:ext cx="1515648" cy="804672"/>
          </a:xfrm>
          <a:prstGeom prst="flowChartPunchedCar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rPr>
              <a:t>Tests-&gt;Method mapping</a:t>
            </a:r>
          </a:p>
        </p:txBody>
      </p:sp>
      <p:sp>
        <p:nvSpPr>
          <p:cNvPr id="10" name="Rectangle 9"/>
          <p:cNvSpPr/>
          <p:nvPr/>
        </p:nvSpPr>
        <p:spPr bwMode="auto">
          <a:xfrm>
            <a:off x="5540368" y="5711046"/>
            <a:ext cx="3194135" cy="914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 name="TextBox 10"/>
          <p:cNvSpPr txBox="1"/>
          <p:nvPr/>
        </p:nvSpPr>
        <p:spPr>
          <a:xfrm>
            <a:off x="5580033" y="6189124"/>
            <a:ext cx="1576265" cy="369332"/>
          </a:xfrm>
          <a:prstGeom prst="rect">
            <a:avLst/>
          </a:prstGeom>
          <a:noFill/>
        </p:spPr>
        <p:txBody>
          <a:bodyPr wrap="none" rtlCol="0">
            <a:spAutoFit/>
          </a:bodyPr>
          <a:lstStyle/>
          <a:p>
            <a:r>
              <a:rPr lang="en-US" dirty="0" smtClean="0"/>
              <a:t>Build Drop Site</a:t>
            </a:r>
            <a:endParaRPr lang="en-US" dirty="0"/>
          </a:p>
        </p:txBody>
      </p:sp>
      <p:sp>
        <p:nvSpPr>
          <p:cNvPr id="12" name="Rounded Rectangle 11"/>
          <p:cNvSpPr/>
          <p:nvPr/>
        </p:nvSpPr>
        <p:spPr bwMode="auto">
          <a:xfrm>
            <a:off x="7882735" y="5886411"/>
            <a:ext cx="739036" cy="6012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rPr>
              <a:t>Build</a:t>
            </a:r>
          </a:p>
        </p:txBody>
      </p:sp>
      <p:sp>
        <p:nvSpPr>
          <p:cNvPr id="13" name="TextBox 12"/>
          <p:cNvSpPr txBox="1"/>
          <p:nvPr/>
        </p:nvSpPr>
        <p:spPr>
          <a:xfrm>
            <a:off x="3461941" y="5852350"/>
            <a:ext cx="1398140" cy="369332"/>
          </a:xfrm>
          <a:prstGeom prst="rect">
            <a:avLst/>
          </a:prstGeom>
          <a:noFill/>
        </p:spPr>
        <p:txBody>
          <a:bodyPr wrap="none" rtlCol="0">
            <a:spAutoFit/>
          </a:bodyPr>
          <a:lstStyle/>
          <a:p>
            <a:r>
              <a:rPr lang="en-US" dirty="0" smtClean="0"/>
              <a:t>Visual Studio</a:t>
            </a:r>
            <a:endParaRPr lang="en-US" dirty="0"/>
          </a:p>
        </p:txBody>
      </p:sp>
      <p:sp>
        <p:nvSpPr>
          <p:cNvPr id="14" name="Flowchart: Document 13"/>
          <p:cNvSpPr/>
          <p:nvPr/>
        </p:nvSpPr>
        <p:spPr bwMode="auto">
          <a:xfrm>
            <a:off x="949458" y="3642876"/>
            <a:ext cx="1377864" cy="951979"/>
          </a:xfrm>
          <a:prstGeom prst="flowChartDocumen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dirty="0" smtClean="0">
                <a:solidFill>
                  <a:srgbClr val="FFFFFF"/>
                </a:solidFill>
                <a:latin typeface="Courier New" pitchFamily="49" charset="0"/>
                <a:cs typeface="Courier New" pitchFamily="49" charset="0"/>
              </a:rPr>
              <a:t>void M() {</a:t>
            </a:r>
          </a:p>
          <a:p>
            <a:pPr defTabSz="914099" fontAlgn="base">
              <a:spcBef>
                <a:spcPct val="0"/>
              </a:spcBef>
              <a:spcAft>
                <a:spcPct val="0"/>
              </a:spcAft>
            </a:pPr>
            <a:r>
              <a:rPr lang="en-US" sz="1400" dirty="0" smtClean="0">
                <a:solidFill>
                  <a:srgbClr val="FFFFFF"/>
                </a:solidFill>
                <a:latin typeface="Courier New" pitchFamily="49" charset="0"/>
                <a:cs typeface="Courier New" pitchFamily="49" charset="0"/>
              </a:rPr>
              <a:t>}</a:t>
            </a:r>
          </a:p>
        </p:txBody>
      </p:sp>
      <p:sp>
        <p:nvSpPr>
          <p:cNvPr id="15" name="Flowchart: Document 14"/>
          <p:cNvSpPr/>
          <p:nvPr/>
        </p:nvSpPr>
        <p:spPr bwMode="auto">
          <a:xfrm>
            <a:off x="942837" y="5167770"/>
            <a:ext cx="1377864" cy="951979"/>
          </a:xfrm>
          <a:prstGeom prst="flowChartDocumen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dirty="0" smtClean="0">
                <a:solidFill>
                  <a:srgbClr val="FFFFFF"/>
                </a:solidFill>
                <a:latin typeface="Courier New" pitchFamily="49" charset="0"/>
                <a:cs typeface="Courier New" pitchFamily="49" charset="0"/>
              </a:rPr>
              <a:t>void M() {</a:t>
            </a:r>
          </a:p>
          <a:p>
            <a:pPr defTabSz="914099" fontAlgn="base">
              <a:spcBef>
                <a:spcPct val="0"/>
              </a:spcBef>
              <a:spcAft>
                <a:spcPct val="0"/>
              </a:spcAft>
            </a:pPr>
            <a:r>
              <a:rPr lang="en-US" sz="1400" dirty="0" smtClean="0">
                <a:solidFill>
                  <a:srgbClr val="FFFFFF"/>
                </a:solidFill>
                <a:latin typeface="Courier New" pitchFamily="49" charset="0"/>
                <a:cs typeface="Courier New" pitchFamily="49" charset="0"/>
              </a:rPr>
              <a:t>  </a:t>
            </a:r>
            <a:r>
              <a:rPr lang="en-US" sz="2000" b="1" dirty="0" smtClean="0">
                <a:solidFill>
                  <a:srgbClr val="FF0000"/>
                </a:solidFill>
                <a:latin typeface="Courier New" pitchFamily="49" charset="0"/>
                <a:cs typeface="Courier New" pitchFamily="49" charset="0"/>
              </a:rPr>
              <a:t>i++;</a:t>
            </a:r>
          </a:p>
          <a:p>
            <a:pPr defTabSz="914099" fontAlgn="base">
              <a:spcBef>
                <a:spcPct val="0"/>
              </a:spcBef>
              <a:spcAft>
                <a:spcPct val="0"/>
              </a:spcAft>
            </a:pPr>
            <a:r>
              <a:rPr lang="en-US" sz="1400" dirty="0" smtClean="0">
                <a:solidFill>
                  <a:srgbClr val="FFFFFF"/>
                </a:solidFill>
                <a:latin typeface="Courier New" pitchFamily="49" charset="0"/>
                <a:cs typeface="Courier New" pitchFamily="49" charset="0"/>
              </a:rPr>
              <a:t>}</a:t>
            </a:r>
          </a:p>
        </p:txBody>
      </p:sp>
      <p:sp>
        <p:nvSpPr>
          <p:cNvPr id="16" name="Down Arrow 15"/>
          <p:cNvSpPr>
            <a:spLocks noChangeAspect="1"/>
          </p:cNvSpPr>
          <p:nvPr/>
        </p:nvSpPr>
        <p:spPr bwMode="auto">
          <a:xfrm>
            <a:off x="1518021" y="4637922"/>
            <a:ext cx="242316" cy="489204"/>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7" name="Folded Corner 16"/>
          <p:cNvSpPr/>
          <p:nvPr/>
        </p:nvSpPr>
        <p:spPr bwMode="auto">
          <a:xfrm>
            <a:off x="3235756" y="4807441"/>
            <a:ext cx="1277655" cy="9144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Impacted Tests</a:t>
            </a:r>
          </a:p>
        </p:txBody>
      </p:sp>
      <p:sp>
        <p:nvSpPr>
          <p:cNvPr id="18" name="Striped Right Arrow 17"/>
          <p:cNvSpPr>
            <a:spLocks noChangeAspect="1"/>
          </p:cNvSpPr>
          <p:nvPr/>
        </p:nvSpPr>
        <p:spPr bwMode="auto">
          <a:xfrm rot="20866242">
            <a:off x="2562184" y="5373736"/>
            <a:ext cx="489204" cy="242316"/>
          </a:xfrm>
          <a:prstGeom prst="stripedRightArrow">
            <a:avLst/>
          </a:prstGeom>
          <a:solidFill>
            <a:srgbClr val="FF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9" name="Striped Right Arrow 18"/>
          <p:cNvSpPr>
            <a:spLocks noChangeAspect="1"/>
          </p:cNvSpPr>
          <p:nvPr/>
        </p:nvSpPr>
        <p:spPr bwMode="auto">
          <a:xfrm rot="8281430">
            <a:off x="4451932" y="4130770"/>
            <a:ext cx="1142811" cy="292991"/>
          </a:xfrm>
          <a:prstGeom prst="stripedRightArrow">
            <a:avLst/>
          </a:prstGeom>
          <a:solidFill>
            <a:srgbClr val="FF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0" name="Striped Right Arrow 19"/>
          <p:cNvSpPr>
            <a:spLocks noChangeAspect="1"/>
          </p:cNvSpPr>
          <p:nvPr/>
        </p:nvSpPr>
        <p:spPr bwMode="auto">
          <a:xfrm rot="16200000">
            <a:off x="5970472" y="4816610"/>
            <a:ext cx="1346460" cy="285752"/>
          </a:xfrm>
          <a:prstGeom prst="stripedRightArrow">
            <a:avLst/>
          </a:prstGeom>
          <a:solidFill>
            <a:srgbClr val="FF00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0" nodeType="clickEffect">
                                  <p:stCondLst>
                                    <p:cond delay="0"/>
                                  </p:stCondLst>
                                  <p:childTnLst>
                                    <p:animMotion origin="layout" path="M -0.05156 -0.02985 L -0.36563 -0.2193 " pathEditMode="relative" rAng="0" ptsTypes="AA">
                                      <p:cBhvr>
                                        <p:cTn id="29" dur="2000" fill="hold"/>
                                        <p:tgtEl>
                                          <p:spTgt spid="9"/>
                                        </p:tgtEl>
                                        <p:attrNameLst>
                                          <p:attrName>ppt_x</p:attrName>
                                          <p:attrName>ppt_y</p:attrName>
                                        </p:attrNameLst>
                                      </p:cBhvr>
                                      <p:rCtr x="-157" y="-95"/>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0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2" grpId="0" animBg="1"/>
      <p:bldP spid="15" grpId="0" animBg="1"/>
      <p:bldP spid="16" grpId="0"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Ochrana před rozbitím </a:t>
            </a:r>
            <a:r>
              <a:rPr lang="cs-CZ" dirty="0" err="1" smtClean="0"/>
              <a:t>buildu</a:t>
            </a:r>
            <a:endParaRPr lang="cs-CZ" dirty="0"/>
          </a:p>
        </p:txBody>
      </p:sp>
      <p:sp>
        <p:nvSpPr>
          <p:cNvPr id="3" name="Text Placeholder 2"/>
          <p:cNvSpPr>
            <a:spLocks noGrp="1"/>
          </p:cNvSpPr>
          <p:nvPr>
            <p:ph type="body" idx="1"/>
          </p:nvPr>
        </p:nvSpPr>
        <p:spPr>
          <a:xfrm>
            <a:off x="359833" y="1377275"/>
            <a:ext cx="8382000" cy="4985980"/>
          </a:xfrm>
        </p:spPr>
        <p:txBody>
          <a:bodyPr/>
          <a:lstStyle/>
          <a:p>
            <a:r>
              <a:rPr lang="cs-CZ" dirty="0" smtClean="0"/>
              <a:t>Rozbití </a:t>
            </a:r>
            <a:r>
              <a:rPr lang="cs-CZ" dirty="0" err="1" smtClean="0"/>
              <a:t>buildu</a:t>
            </a:r>
            <a:r>
              <a:rPr lang="cs-CZ" dirty="0" smtClean="0"/>
              <a:t> vede ke ztrátě produktivity celého </a:t>
            </a:r>
            <a:r>
              <a:rPr lang="cs-CZ" dirty="0" smtClean="0"/>
              <a:t>týmu</a:t>
            </a:r>
            <a:endParaRPr lang="cs-CZ" dirty="0" smtClean="0"/>
          </a:p>
          <a:p>
            <a:r>
              <a:rPr lang="cs-CZ" dirty="0" smtClean="0"/>
              <a:t>Kontinuální integrace zvyšuje disciplínu v týmu, ale nezabrání rozbití </a:t>
            </a:r>
            <a:r>
              <a:rPr lang="cs-CZ" dirty="0" err="1" smtClean="0"/>
              <a:t>buildu</a:t>
            </a:r>
            <a:endParaRPr lang="cs-CZ" dirty="0" smtClean="0"/>
          </a:p>
          <a:p>
            <a:r>
              <a:rPr lang="cs-CZ" dirty="0" err="1" smtClean="0"/>
              <a:t>Shelveset</a:t>
            </a:r>
            <a:r>
              <a:rPr lang="cs-CZ" dirty="0" smtClean="0"/>
              <a:t> </a:t>
            </a:r>
            <a:r>
              <a:rPr lang="cs-CZ" dirty="0" err="1" smtClean="0"/>
              <a:t>build</a:t>
            </a:r>
            <a:r>
              <a:rPr lang="cs-CZ" dirty="0" smtClean="0"/>
              <a:t> – možnost vyzkoušet si </a:t>
            </a:r>
            <a:r>
              <a:rPr lang="cs-CZ" dirty="0" err="1" smtClean="0"/>
              <a:t>build</a:t>
            </a:r>
            <a:r>
              <a:rPr lang="cs-CZ" dirty="0" smtClean="0"/>
              <a:t> nanečisto před provedením </a:t>
            </a:r>
            <a:r>
              <a:rPr lang="cs-CZ" dirty="0" err="1" smtClean="0"/>
              <a:t>check</a:t>
            </a:r>
            <a:r>
              <a:rPr lang="cs-CZ" dirty="0" smtClean="0"/>
              <a:t>-inu</a:t>
            </a:r>
          </a:p>
          <a:p>
            <a:r>
              <a:rPr lang="cs-CZ" dirty="0" err="1" smtClean="0"/>
              <a:t>Gated</a:t>
            </a:r>
            <a:r>
              <a:rPr lang="cs-CZ" dirty="0" smtClean="0"/>
              <a:t> </a:t>
            </a:r>
            <a:r>
              <a:rPr lang="cs-CZ" dirty="0" err="1" smtClean="0"/>
              <a:t>check</a:t>
            </a:r>
            <a:r>
              <a:rPr lang="cs-CZ" dirty="0" smtClean="0"/>
              <a:t>-in – další logický krok, aktivně brání rozbití </a:t>
            </a:r>
            <a:r>
              <a:rPr lang="cs-CZ" dirty="0" err="1" smtClean="0"/>
              <a:t>buildu</a:t>
            </a:r>
            <a:endParaRPr lang="cs-CZ" dirty="0" smtClean="0"/>
          </a:p>
          <a:p>
            <a:pPr lvl="1"/>
            <a:r>
              <a:rPr lang="cs-CZ" dirty="0" smtClean="0"/>
              <a:t>Změny nejsou uloženy na server, ale do šuplíku</a:t>
            </a:r>
          </a:p>
          <a:p>
            <a:pPr lvl="1"/>
            <a:r>
              <a:rPr lang="cs-CZ" dirty="0" smtClean="0"/>
              <a:t>Automatický </a:t>
            </a:r>
            <a:r>
              <a:rPr lang="cs-CZ" dirty="0" err="1" smtClean="0"/>
              <a:t>build</a:t>
            </a:r>
            <a:r>
              <a:rPr lang="cs-CZ" dirty="0" smtClean="0"/>
              <a:t> ze šuplíku</a:t>
            </a:r>
          </a:p>
          <a:p>
            <a:pPr lvl="1"/>
            <a:r>
              <a:rPr lang="cs-CZ" dirty="0" smtClean="0"/>
              <a:t>Pokud uspěje, </a:t>
            </a:r>
            <a:r>
              <a:rPr lang="cs-CZ" dirty="0" err="1" smtClean="0"/>
              <a:t>check</a:t>
            </a:r>
            <a:r>
              <a:rPr lang="cs-CZ" dirty="0" smtClean="0"/>
              <a:t>-in je dokončen</a:t>
            </a:r>
          </a:p>
          <a:p>
            <a:pPr lvl="1"/>
            <a:r>
              <a:rPr lang="cs-CZ" dirty="0" smtClean="0"/>
              <a:t>Volitelná notifikace o výsledku </a:t>
            </a:r>
            <a:r>
              <a:rPr lang="cs-CZ" dirty="0" err="1" smtClean="0"/>
              <a:t>buildu</a:t>
            </a:r>
            <a:endParaRPr lang="cs-CZ"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hape 17"/>
          <p:cNvCxnSpPr>
            <a:stCxn id="10" idx="3"/>
            <a:endCxn id="5" idx="0"/>
          </p:cNvCxnSpPr>
          <p:nvPr/>
        </p:nvCxnSpPr>
        <p:spPr>
          <a:xfrm flipH="1" flipV="1">
            <a:off x="1341120" y="2362199"/>
            <a:ext cx="7360920" cy="1981200"/>
          </a:xfrm>
          <a:prstGeom prst="bentConnector4">
            <a:avLst>
              <a:gd name="adj1" fmla="val -3106"/>
              <a:gd name="adj2" fmla="val 126693"/>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Right Arrow 11"/>
          <p:cNvSpPr/>
          <p:nvPr/>
        </p:nvSpPr>
        <p:spPr>
          <a:xfrm>
            <a:off x="2438400" y="23621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13" name="Right Arrow 12"/>
          <p:cNvSpPr/>
          <p:nvPr/>
        </p:nvSpPr>
        <p:spPr>
          <a:xfrm>
            <a:off x="5562600" y="23621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14" name="Right Arrow 13"/>
          <p:cNvSpPr/>
          <p:nvPr/>
        </p:nvSpPr>
        <p:spPr>
          <a:xfrm rot="5400000">
            <a:off x="7086600" y="3047999"/>
            <a:ext cx="7620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15" name="Right Arrow 14"/>
          <p:cNvSpPr/>
          <p:nvPr/>
        </p:nvSpPr>
        <p:spPr>
          <a:xfrm rot="10800000">
            <a:off x="5638800" y="3886199"/>
            <a:ext cx="1447799"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16" name="Right Arrow 15"/>
          <p:cNvSpPr/>
          <p:nvPr/>
        </p:nvSpPr>
        <p:spPr>
          <a:xfrm rot="10800000">
            <a:off x="2514601" y="3886198"/>
            <a:ext cx="914400" cy="9144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cs-CZ" dirty="0" err="1" smtClean="0"/>
              <a:t>Gated</a:t>
            </a:r>
            <a:r>
              <a:rPr lang="cs-CZ" dirty="0" smtClean="0"/>
              <a:t> </a:t>
            </a:r>
            <a:r>
              <a:rPr lang="cs-CZ" dirty="0" err="1" smtClean="0"/>
              <a:t>check</a:t>
            </a:r>
            <a:r>
              <a:rPr lang="cs-CZ" dirty="0" smtClean="0"/>
              <a:t>-in – posloupnost kroků</a:t>
            </a:r>
            <a:endParaRPr lang="en-US" dirty="0"/>
          </a:p>
        </p:txBody>
      </p:sp>
      <p:sp>
        <p:nvSpPr>
          <p:cNvPr id="5" name="Rectangle 4"/>
          <p:cNvSpPr/>
          <p:nvPr/>
        </p:nvSpPr>
        <p:spPr>
          <a:xfrm>
            <a:off x="152400" y="2362199"/>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2800" dirty="0" smtClean="0">
                <a:solidFill>
                  <a:schemeClr val="bg1"/>
                </a:solidFill>
              </a:rPr>
              <a:t>Editace kódu</a:t>
            </a:r>
            <a:endParaRPr lang="en-US" sz="2800" dirty="0">
              <a:solidFill>
                <a:schemeClr val="bg1"/>
              </a:solidFill>
            </a:endParaRPr>
          </a:p>
        </p:txBody>
      </p:sp>
      <p:sp>
        <p:nvSpPr>
          <p:cNvPr id="7" name="Rectangle 6"/>
          <p:cNvSpPr/>
          <p:nvPr/>
        </p:nvSpPr>
        <p:spPr>
          <a:xfrm>
            <a:off x="3238500" y="2362199"/>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2800" dirty="0" err="1" smtClean="0">
                <a:solidFill>
                  <a:schemeClr val="bg1"/>
                </a:solidFill>
              </a:rPr>
              <a:t>Gated</a:t>
            </a:r>
            <a:r>
              <a:rPr lang="cs-CZ" sz="2800" dirty="0" smtClean="0">
                <a:solidFill>
                  <a:schemeClr val="bg1"/>
                </a:solidFill>
              </a:rPr>
              <a:t/>
            </a:r>
            <a:br>
              <a:rPr lang="cs-CZ" sz="2800" dirty="0" smtClean="0">
                <a:solidFill>
                  <a:schemeClr val="bg1"/>
                </a:solidFill>
              </a:rPr>
            </a:br>
            <a:r>
              <a:rPr lang="cs-CZ" sz="2800" dirty="0" err="1" smtClean="0">
                <a:solidFill>
                  <a:schemeClr val="bg1"/>
                </a:solidFill>
              </a:rPr>
              <a:t>check</a:t>
            </a:r>
            <a:r>
              <a:rPr lang="cs-CZ" sz="2800" dirty="0" smtClean="0">
                <a:solidFill>
                  <a:schemeClr val="bg1"/>
                </a:solidFill>
              </a:rPr>
              <a:t>-in</a:t>
            </a:r>
            <a:endParaRPr lang="en-US" sz="2800" dirty="0">
              <a:solidFill>
                <a:schemeClr val="bg1"/>
              </a:solidFill>
            </a:endParaRPr>
          </a:p>
        </p:txBody>
      </p:sp>
      <p:sp>
        <p:nvSpPr>
          <p:cNvPr id="8" name="Rectangle 7"/>
          <p:cNvSpPr/>
          <p:nvPr/>
        </p:nvSpPr>
        <p:spPr>
          <a:xfrm>
            <a:off x="6324600" y="2362199"/>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sz="2800" dirty="0" smtClean="0">
                <a:solidFill>
                  <a:schemeClr val="bg1"/>
                </a:solidFill>
              </a:rPr>
              <a:t>Automatický</a:t>
            </a:r>
            <a:br>
              <a:rPr lang="cs-CZ" sz="2800" dirty="0" smtClean="0">
                <a:solidFill>
                  <a:schemeClr val="bg1"/>
                </a:solidFill>
              </a:rPr>
            </a:br>
            <a:r>
              <a:rPr lang="cs-CZ" sz="2800" dirty="0" err="1" smtClean="0">
                <a:solidFill>
                  <a:schemeClr val="bg1"/>
                </a:solidFill>
              </a:rPr>
              <a:t>build</a:t>
            </a:r>
            <a:endParaRPr lang="en-US" sz="2800" dirty="0">
              <a:solidFill>
                <a:schemeClr val="bg1"/>
              </a:solidFill>
            </a:endParaRPr>
          </a:p>
        </p:txBody>
      </p:sp>
      <p:sp>
        <p:nvSpPr>
          <p:cNvPr id="9" name="Rectangle 8"/>
          <p:cNvSpPr/>
          <p:nvPr/>
        </p:nvSpPr>
        <p:spPr>
          <a:xfrm>
            <a:off x="3276600" y="3886199"/>
            <a:ext cx="23774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sz="2800" dirty="0" smtClean="0">
                <a:solidFill>
                  <a:schemeClr val="bg1"/>
                </a:solidFill>
              </a:rPr>
              <a:t>Komentář, </a:t>
            </a:r>
            <a:r>
              <a:rPr lang="cs-CZ" sz="2800" dirty="0" err="1" smtClean="0">
                <a:solidFill>
                  <a:schemeClr val="bg1"/>
                </a:solidFill>
              </a:rPr>
              <a:t>check</a:t>
            </a:r>
            <a:r>
              <a:rPr lang="cs-CZ" sz="2800" dirty="0" smtClean="0">
                <a:solidFill>
                  <a:schemeClr val="bg1"/>
                </a:solidFill>
              </a:rPr>
              <a:t>-in</a:t>
            </a:r>
            <a:endParaRPr lang="en-US" sz="2800" dirty="0">
              <a:solidFill>
                <a:schemeClr val="bg1"/>
              </a:solidFill>
            </a:endParaRPr>
          </a:p>
        </p:txBody>
      </p:sp>
      <p:sp>
        <p:nvSpPr>
          <p:cNvPr id="10" name="Flowchart: Decision 9"/>
          <p:cNvSpPr/>
          <p:nvPr/>
        </p:nvSpPr>
        <p:spPr>
          <a:xfrm>
            <a:off x="6324600" y="3886199"/>
            <a:ext cx="2377440" cy="914400"/>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Y / N</a:t>
            </a:r>
            <a:endParaRPr lang="en-US" sz="2800" dirty="0">
              <a:solidFill>
                <a:schemeClr val="bg1"/>
              </a:solidFill>
            </a:endParaRPr>
          </a:p>
        </p:txBody>
      </p:sp>
      <p:sp>
        <p:nvSpPr>
          <p:cNvPr id="11" name="Flowchart: Terminator 10"/>
          <p:cNvSpPr/>
          <p:nvPr/>
        </p:nvSpPr>
        <p:spPr>
          <a:xfrm>
            <a:off x="152400" y="3886199"/>
            <a:ext cx="2377440" cy="914400"/>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2800" dirty="0" smtClean="0">
                <a:solidFill>
                  <a:schemeClr val="bg1"/>
                </a:solidFill>
              </a:rPr>
              <a:t>Testování</a:t>
            </a:r>
            <a:endParaRPr lang="en-US"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1024896"/>
          </a:xfrm>
        </p:spPr>
        <p:txBody>
          <a:bodyPr/>
          <a:lstStyle/>
          <a:p>
            <a:r>
              <a:rPr lang="cs-CZ" dirty="0" err="1"/>
              <a:t>Trasovatelnost</a:t>
            </a:r>
            <a:r>
              <a:rPr lang="cs-CZ" dirty="0"/>
              <a:t> požadavků a měřitelnost postupu</a:t>
            </a:r>
          </a:p>
        </p:txBody>
      </p:sp>
      <p:sp>
        <p:nvSpPr>
          <p:cNvPr id="3" name="Text Placeholder 2"/>
          <p:cNvSpPr>
            <a:spLocks noGrp="1"/>
          </p:cNvSpPr>
          <p:nvPr>
            <p:ph type="body" idx="1"/>
          </p:nvPr>
        </p:nvSpPr>
        <p:spPr>
          <a:xfrm>
            <a:off x="327935" y="1802577"/>
            <a:ext cx="8382000" cy="4296561"/>
          </a:xfrm>
        </p:spPr>
        <p:txBody>
          <a:bodyPr/>
          <a:lstStyle/>
          <a:p>
            <a:r>
              <a:rPr lang="cs-CZ" dirty="0" smtClean="0"/>
              <a:t>Problém:</a:t>
            </a:r>
            <a:endParaRPr lang="en-US" dirty="0" smtClean="0"/>
          </a:p>
          <a:p>
            <a:pPr lvl="1"/>
            <a:r>
              <a:rPr lang="cs-CZ" dirty="0" smtClean="0"/>
              <a:t>Pro management a vývojové týmy je obtížné efektivně sledovat postup a kvalitu projektu, výsledky a metriky se obtížně mapují na požadavky a cíle definované businessem.</a:t>
            </a:r>
          </a:p>
          <a:p>
            <a:r>
              <a:rPr lang="cs-CZ" dirty="0" smtClean="0"/>
              <a:t>Řešení:</a:t>
            </a:r>
          </a:p>
          <a:p>
            <a:pPr lvl="1"/>
            <a:r>
              <a:rPr lang="cs-CZ" dirty="0" smtClean="0"/>
              <a:t>Plná podpora pro provázání položek</a:t>
            </a:r>
            <a:endParaRPr lang="en-US" dirty="0" smtClean="0"/>
          </a:p>
          <a:p>
            <a:pPr lvl="1"/>
            <a:r>
              <a:rPr lang="cs-CZ" dirty="0" smtClean="0"/>
              <a:t>Hierarchie pracovních položek</a:t>
            </a:r>
          </a:p>
          <a:p>
            <a:pPr lvl="1"/>
            <a:r>
              <a:rPr lang="cs-CZ" dirty="0" smtClean="0"/>
              <a:t>Maximální využití Excelu pro agilní plánování</a:t>
            </a:r>
            <a:endParaRPr lang="en-US" dirty="0" smtClean="0"/>
          </a:p>
          <a:p>
            <a:pPr lvl="1"/>
            <a:r>
              <a:rPr lang="cs-CZ" dirty="0" smtClean="0"/>
              <a:t>Zjednodušené vytváření reportů</a:t>
            </a:r>
            <a:endParaRPr lang="en-US" dirty="0" smtClean="0"/>
          </a:p>
          <a:p>
            <a:pPr lvl="1"/>
            <a:r>
              <a:rPr lang="cs-CZ" dirty="0" err="1" smtClean="0"/>
              <a:t>Reportovací</a:t>
            </a:r>
            <a:r>
              <a:rPr lang="cs-CZ" dirty="0" smtClean="0"/>
              <a:t> </a:t>
            </a:r>
            <a:r>
              <a:rPr lang="cs-CZ" dirty="0" err="1" smtClean="0"/>
              <a:t>dashboard</a:t>
            </a:r>
            <a:r>
              <a:rPr lang="cs-CZ" dirty="0" smtClean="0"/>
              <a:t> a webové dílce</a:t>
            </a: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Automatizace interakce s UI</a:t>
            </a:r>
            <a:endParaRPr lang="cs-CZ" dirty="0"/>
          </a:p>
        </p:txBody>
      </p:sp>
      <p:sp>
        <p:nvSpPr>
          <p:cNvPr id="3" name="Text Placeholder 2"/>
          <p:cNvSpPr>
            <a:spLocks noGrp="1"/>
          </p:cNvSpPr>
          <p:nvPr>
            <p:ph type="body" idx="1"/>
          </p:nvPr>
        </p:nvSpPr>
        <p:spPr>
          <a:xfrm>
            <a:off x="359833" y="1377275"/>
            <a:ext cx="8382000" cy="5022914"/>
          </a:xfrm>
        </p:spPr>
        <p:txBody>
          <a:bodyPr/>
          <a:lstStyle/>
          <a:p>
            <a:r>
              <a:rPr lang="cs-CZ" dirty="0" smtClean="0"/>
              <a:t>Rekordér pro nahrávání interakce s uživatelem</a:t>
            </a:r>
          </a:p>
          <a:p>
            <a:pPr lvl="1"/>
            <a:r>
              <a:rPr lang="cs-CZ" dirty="0" smtClean="0"/>
              <a:t>Pracuje na logické úrovni, nesimuluje klávesnici a myš</a:t>
            </a:r>
          </a:p>
          <a:p>
            <a:pPr lvl="1"/>
            <a:r>
              <a:rPr lang="cs-CZ" dirty="0" smtClean="0"/>
              <a:t>Možnost validace výsledku</a:t>
            </a:r>
          </a:p>
          <a:p>
            <a:pPr lvl="1"/>
            <a:r>
              <a:rPr lang="cs-CZ" dirty="0" smtClean="0"/>
              <a:t>Používá ho též Microsoft Test </a:t>
            </a:r>
            <a:r>
              <a:rPr lang="cs-CZ" dirty="0" err="1" smtClean="0"/>
              <a:t>Runner</a:t>
            </a:r>
            <a:endParaRPr lang="cs-CZ" dirty="0" smtClean="0"/>
          </a:p>
          <a:p>
            <a:r>
              <a:rPr lang="cs-CZ" dirty="0" smtClean="0"/>
              <a:t>Zaznamenanou interakci lze znovu přehrát</a:t>
            </a:r>
          </a:p>
          <a:p>
            <a:pPr lvl="1"/>
            <a:r>
              <a:rPr lang="cs-CZ" dirty="0" smtClean="0"/>
              <a:t>Selektivně nebo celou v Microsoft Test </a:t>
            </a:r>
            <a:r>
              <a:rPr lang="cs-CZ" dirty="0" err="1" smtClean="0"/>
              <a:t>Runner</a:t>
            </a:r>
            <a:endParaRPr lang="cs-CZ" dirty="0" smtClean="0"/>
          </a:p>
          <a:p>
            <a:r>
              <a:rPr lang="cs-CZ" dirty="0" smtClean="0"/>
              <a:t>Ze zaznamenané interakce lze vygenerovat </a:t>
            </a:r>
            <a:r>
              <a:rPr lang="cs-CZ" dirty="0" err="1" smtClean="0"/>
              <a:t>skriptovaný</a:t>
            </a:r>
            <a:r>
              <a:rPr lang="cs-CZ" dirty="0" smtClean="0"/>
              <a:t> test</a:t>
            </a:r>
            <a:r>
              <a:rPr lang="en-US" dirty="0" smtClean="0"/>
              <a:t> UI</a:t>
            </a:r>
            <a:r>
              <a:rPr lang="cs-CZ" dirty="0" smtClean="0"/>
              <a:t> uživatelského rozhraní</a:t>
            </a:r>
          </a:p>
          <a:p>
            <a:pPr lvl="1"/>
            <a:r>
              <a:rPr lang="cs-CZ" dirty="0" smtClean="0"/>
              <a:t>Proti zdokumentovanému objektovému modelu</a:t>
            </a:r>
          </a:p>
          <a:p>
            <a:pPr lvl="1"/>
            <a:r>
              <a:rPr lang="cs-CZ" dirty="0" smtClean="0"/>
              <a:t>VB.NET nebo C</a:t>
            </a:r>
            <a:r>
              <a:rPr lang="en-US" dirty="0" smtClean="0"/>
              <a:t>#</a:t>
            </a:r>
          </a:p>
          <a:p>
            <a:r>
              <a:rPr lang="en-US" dirty="0" err="1" smtClean="0"/>
              <a:t>Skriptovan</a:t>
            </a:r>
            <a:r>
              <a:rPr lang="cs-CZ" dirty="0" smtClean="0"/>
              <a:t>ý test UI lze přiřadit testovacímu případu a pouštět ho jako součást testovacího plánu</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1"/>
          <p:cNvGrpSpPr/>
          <p:nvPr/>
        </p:nvGrpSpPr>
        <p:grpSpPr>
          <a:xfrm>
            <a:off x="285720" y="1500174"/>
            <a:ext cx="8382000" cy="4876800"/>
            <a:chOff x="350520" y="1981200"/>
            <a:chExt cx="8382000" cy="4876800"/>
          </a:xfrm>
        </p:grpSpPr>
        <p:sp>
          <p:nvSpPr>
            <p:cNvPr id="15" name="Rectangle 14"/>
            <p:cNvSpPr/>
            <p:nvPr/>
          </p:nvSpPr>
          <p:spPr>
            <a:xfrm>
              <a:off x="350520" y="1981200"/>
              <a:ext cx="8382000" cy="4876800"/>
            </a:xfrm>
            <a:prstGeom prst="rect">
              <a:avLst/>
            </a:prstGeom>
            <a:gradFill>
              <a:gsLst>
                <a:gs pos="0">
                  <a:srgbClr val="8488C4"/>
                </a:gs>
                <a:gs pos="53000">
                  <a:srgbClr val="D4DEFF"/>
                </a:gs>
                <a:gs pos="83000">
                  <a:srgbClr val="D4DEFF"/>
                </a:gs>
                <a:gs pos="100000">
                  <a:srgbClr val="96AB94"/>
                </a:gs>
              </a:gsLst>
              <a:lin ang="5400000" scaled="0"/>
            </a:gradFill>
            <a:ln w="57150">
              <a:solidFill>
                <a:schemeClr val="tx1"/>
              </a:solidFill>
            </a:ln>
            <a:effectLst>
              <a:glow rad="1397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rtl="0"/>
              <a:endParaRPr lang="en-US" sz="1600" kern="1200">
                <a:solidFill>
                  <a:prstClr val="black"/>
                </a:solidFill>
                <a:latin typeface="Calibri"/>
                <a:ea typeface="+mn-ea"/>
                <a:cs typeface="+mn-cs"/>
              </a:endParaRPr>
            </a:p>
          </p:txBody>
        </p:sp>
        <p:sp>
          <p:nvSpPr>
            <p:cNvPr id="7" name="Rounded Rectangle 4"/>
            <p:cNvSpPr/>
            <p:nvPr/>
          </p:nvSpPr>
          <p:spPr>
            <a:xfrm>
              <a:off x="914400" y="5273040"/>
              <a:ext cx="7315200" cy="643070"/>
            </a:xfrm>
            <a:prstGeom prst="rect">
              <a:avLst/>
            </a:prstGeom>
            <a:solidFill>
              <a:schemeClr val="accent1"/>
            </a:solidFill>
            <a:ln w="28575">
              <a:solidFill>
                <a:schemeClr val="accent1"/>
              </a:solidFill>
            </a:ln>
          </p:spPr>
          <p:style>
            <a:lnRef idx="0">
              <a:schemeClr val="accent1"/>
            </a:lnRef>
            <a:fillRef idx="3">
              <a:schemeClr val="accent1"/>
            </a:fillRef>
            <a:effectRef idx="3">
              <a:schemeClr val="accent1"/>
            </a:effectRef>
            <a:fontRef idx="minor">
              <a:schemeClr val="lt1"/>
            </a:fontRef>
          </p:style>
          <p:txBody>
            <a:bodyPr spcFirstLastPara="0" vert="horz" wrap="square" lIns="209550" tIns="209550" rIns="209550" bIns="209550" numCol="1" spcCol="1270" anchor="ctr" anchorCtr="0">
              <a:noAutofit/>
            </a:bodyPr>
            <a:lstStyle/>
            <a:p>
              <a:pPr algn="ctr" defTabSz="2444750" rtl="0">
                <a:lnSpc>
                  <a:spcPct val="90000"/>
                </a:lnSpc>
                <a:spcBef>
                  <a:spcPct val="0"/>
                </a:spcBef>
                <a:spcAft>
                  <a:spcPct val="35000"/>
                </a:spcAft>
              </a:pPr>
              <a:r>
                <a:rPr lang="en-US" sz="1600" kern="1200" dirty="0" smtClean="0">
                  <a:solidFill>
                    <a:schemeClr val="bg1"/>
                  </a:solidFill>
                  <a:latin typeface="Calibri"/>
                  <a:ea typeface="+mn-ea"/>
                  <a:cs typeface="+mn-cs"/>
                </a:rPr>
                <a:t>Technology Abstraction Layer</a:t>
              </a:r>
              <a:endParaRPr lang="en-US" sz="1600" kern="1200" dirty="0">
                <a:solidFill>
                  <a:schemeClr val="bg1"/>
                </a:solidFill>
                <a:latin typeface="Calibri"/>
                <a:ea typeface="+mn-ea"/>
                <a:cs typeface="+mn-cs"/>
              </a:endParaRPr>
            </a:p>
          </p:txBody>
        </p:sp>
        <p:sp>
          <p:nvSpPr>
            <p:cNvPr id="14" name="Rounded Rectangle 13"/>
            <p:cNvSpPr/>
            <p:nvPr/>
          </p:nvSpPr>
          <p:spPr>
            <a:xfrm>
              <a:off x="914400" y="6172200"/>
              <a:ext cx="1927654" cy="609600"/>
            </a:xfrm>
            <a:prstGeom prst="roundRect">
              <a:avLst>
                <a:gd name="adj" fmla="val 1000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lstStyle/>
            <a:p>
              <a:pPr algn="ctr" rtl="0"/>
              <a:r>
                <a:rPr lang="en-US" sz="1600" kern="1200" dirty="0" smtClean="0">
                  <a:solidFill>
                    <a:schemeClr val="bg1"/>
                  </a:solidFill>
                  <a:latin typeface="Calibri"/>
                  <a:ea typeface="+mn-ea"/>
                  <a:cs typeface="+mn-cs"/>
                </a:rPr>
                <a:t>Web Plug-ins</a:t>
              </a:r>
            </a:p>
            <a:p>
              <a:pPr algn="ctr" rtl="0"/>
              <a:r>
                <a:rPr lang="en-US" sz="1600" dirty="0" smtClean="0">
                  <a:solidFill>
                    <a:schemeClr val="bg1"/>
                  </a:solidFill>
                  <a:latin typeface="Calibri"/>
                </a:rPr>
                <a:t>(MSHTML/DOM)</a:t>
              </a:r>
              <a:endParaRPr lang="en-US" sz="1600" kern="1200" dirty="0">
                <a:solidFill>
                  <a:schemeClr val="bg1"/>
                </a:solidFill>
                <a:latin typeface="Calibri"/>
                <a:ea typeface="+mn-ea"/>
                <a:cs typeface="+mn-cs"/>
              </a:endParaRPr>
            </a:p>
          </p:txBody>
        </p:sp>
        <p:sp>
          <p:nvSpPr>
            <p:cNvPr id="8" name="Rounded Rectangle 7"/>
            <p:cNvSpPr/>
            <p:nvPr/>
          </p:nvSpPr>
          <p:spPr>
            <a:xfrm>
              <a:off x="1905000" y="3429000"/>
              <a:ext cx="1752600" cy="381000"/>
            </a:xfrm>
            <a:prstGeom prst="roundRect">
              <a:avLst>
                <a:gd name="adj" fmla="val 10000"/>
              </a:avLst>
            </a:prstGeom>
            <a:solidFill>
              <a:schemeClr val="tx2"/>
            </a:solidFill>
          </p:spPr>
          <p:style>
            <a:lnRef idx="0">
              <a:schemeClr val="accent1"/>
            </a:lnRef>
            <a:fillRef idx="3">
              <a:schemeClr val="accent1"/>
            </a:fillRef>
            <a:effectRef idx="3">
              <a:schemeClr val="accent1"/>
            </a:effectRef>
            <a:fontRef idx="minor">
              <a:schemeClr val="lt1"/>
            </a:fontRef>
          </p:style>
          <p:txBody>
            <a:bodyPr/>
            <a:lstStyle/>
            <a:p>
              <a:pPr algn="ctr" rtl="0"/>
              <a:r>
                <a:rPr lang="en-US" sz="1600" dirty="0" smtClean="0">
                  <a:solidFill>
                    <a:schemeClr val="bg1"/>
                  </a:solidFill>
                  <a:latin typeface="Calibri"/>
                </a:rPr>
                <a:t>Interpreter</a:t>
              </a:r>
              <a:endParaRPr lang="en-US" sz="1600" kern="1200" dirty="0">
                <a:solidFill>
                  <a:schemeClr val="bg1"/>
                </a:solidFill>
                <a:latin typeface="Calibri"/>
                <a:ea typeface="+mn-ea"/>
                <a:cs typeface="+mn-cs"/>
              </a:endParaRPr>
            </a:p>
          </p:txBody>
        </p:sp>
        <p:sp>
          <p:nvSpPr>
            <p:cNvPr id="9" name="Rounded Rectangle 8"/>
            <p:cNvSpPr/>
            <p:nvPr/>
          </p:nvSpPr>
          <p:spPr>
            <a:xfrm>
              <a:off x="3886200" y="2514600"/>
              <a:ext cx="2133601" cy="381000"/>
            </a:xfrm>
            <a:prstGeom prst="roundRect">
              <a:avLst>
                <a:gd name="adj" fmla="val 10000"/>
              </a:avLst>
            </a:prstGeom>
            <a:solidFill>
              <a:schemeClr val="tx2"/>
            </a:solidFill>
          </p:spPr>
          <p:style>
            <a:lnRef idx="0">
              <a:schemeClr val="accent1"/>
            </a:lnRef>
            <a:fillRef idx="3">
              <a:schemeClr val="accent1"/>
            </a:fillRef>
            <a:effectRef idx="3">
              <a:schemeClr val="accent1"/>
            </a:effectRef>
            <a:fontRef idx="minor">
              <a:schemeClr val="lt1"/>
            </a:fontRef>
          </p:style>
          <p:txBody>
            <a:bodyPr/>
            <a:lstStyle/>
            <a:p>
              <a:pPr algn="ctr" rtl="0"/>
              <a:r>
                <a:rPr lang="en-US" sz="1600" kern="1200" dirty="0" smtClean="0">
                  <a:solidFill>
                    <a:schemeClr val="bg1"/>
                  </a:solidFill>
                  <a:latin typeface="Calibri"/>
                  <a:ea typeface="+mn-ea"/>
                  <a:cs typeface="+mn-cs"/>
                </a:rPr>
                <a:t>Coded UI Test</a:t>
              </a:r>
              <a:endParaRPr lang="en-US" sz="1600" kern="1200" dirty="0">
                <a:solidFill>
                  <a:schemeClr val="bg1"/>
                </a:solidFill>
                <a:latin typeface="Calibri"/>
                <a:ea typeface="+mn-ea"/>
                <a:cs typeface="+mn-cs"/>
              </a:endParaRPr>
            </a:p>
          </p:txBody>
        </p:sp>
        <p:sp>
          <p:nvSpPr>
            <p:cNvPr id="12" name="Rounded Rectangle 11"/>
            <p:cNvSpPr/>
            <p:nvPr/>
          </p:nvSpPr>
          <p:spPr>
            <a:xfrm>
              <a:off x="6545580" y="2514600"/>
              <a:ext cx="1676400" cy="381000"/>
            </a:xfrm>
            <a:prstGeom prst="roundRect">
              <a:avLst>
                <a:gd name="adj" fmla="val 10000"/>
              </a:avLst>
            </a:prstGeom>
            <a:solidFill>
              <a:schemeClr val="tx2"/>
            </a:solidFill>
          </p:spPr>
          <p:style>
            <a:lnRef idx="0">
              <a:schemeClr val="accent1"/>
            </a:lnRef>
            <a:fillRef idx="3">
              <a:schemeClr val="accent1"/>
            </a:fillRef>
            <a:effectRef idx="3">
              <a:schemeClr val="accent1"/>
            </a:effectRef>
            <a:fontRef idx="minor">
              <a:schemeClr val="lt1"/>
            </a:fontRef>
          </p:style>
          <p:txBody>
            <a:bodyPr/>
            <a:lstStyle/>
            <a:p>
              <a:pPr algn="ctr" rtl="0"/>
              <a:r>
                <a:rPr lang="en-US" sz="1600" kern="1200" dirty="0" smtClean="0">
                  <a:solidFill>
                    <a:schemeClr val="bg1"/>
                  </a:solidFill>
                  <a:latin typeface="Calibri"/>
                  <a:ea typeface="+mn-ea"/>
                  <a:cs typeface="+mn-cs"/>
                </a:rPr>
                <a:t>Code Generation</a:t>
              </a:r>
              <a:endParaRPr lang="en-US" sz="1600" kern="1200" dirty="0">
                <a:solidFill>
                  <a:schemeClr val="bg1"/>
                </a:solidFill>
                <a:latin typeface="Calibri"/>
                <a:ea typeface="+mn-ea"/>
                <a:cs typeface="+mn-cs"/>
              </a:endParaRPr>
            </a:p>
          </p:txBody>
        </p:sp>
        <p:sp>
          <p:nvSpPr>
            <p:cNvPr id="13" name="Rounded Rectangle 12"/>
            <p:cNvSpPr/>
            <p:nvPr/>
          </p:nvSpPr>
          <p:spPr>
            <a:xfrm>
              <a:off x="914400" y="2514600"/>
              <a:ext cx="2350244" cy="366239"/>
            </a:xfrm>
            <a:prstGeom prst="roundRect">
              <a:avLst>
                <a:gd name="adj" fmla="val 10000"/>
              </a:avLst>
            </a:prstGeom>
            <a:solidFill>
              <a:schemeClr val="tx2"/>
            </a:solidFill>
          </p:spPr>
          <p:style>
            <a:lnRef idx="0">
              <a:schemeClr val="accent1"/>
            </a:lnRef>
            <a:fillRef idx="3">
              <a:schemeClr val="accent1"/>
            </a:fillRef>
            <a:effectRef idx="3">
              <a:schemeClr val="accent1"/>
            </a:effectRef>
            <a:fontRef idx="minor">
              <a:schemeClr val="lt1"/>
            </a:fontRef>
          </p:style>
          <p:txBody>
            <a:bodyPr/>
            <a:lstStyle/>
            <a:p>
              <a:pPr algn="ctr" rtl="0"/>
              <a:r>
                <a:rPr lang="en-US" sz="1600" kern="1200" dirty="0" smtClean="0">
                  <a:solidFill>
                    <a:schemeClr val="bg1"/>
                  </a:solidFill>
                  <a:latin typeface="Calibri"/>
                  <a:ea typeface="+mn-ea"/>
                  <a:cs typeface="+mn-cs"/>
                </a:rPr>
                <a:t>Test Runner</a:t>
              </a:r>
              <a:endParaRPr lang="en-US" sz="1600" kern="1200" dirty="0">
                <a:solidFill>
                  <a:schemeClr val="bg1"/>
                </a:solidFill>
                <a:latin typeface="Calibri"/>
                <a:ea typeface="+mn-ea"/>
                <a:cs typeface="+mn-cs"/>
              </a:endParaRPr>
            </a:p>
          </p:txBody>
        </p:sp>
        <p:sp>
          <p:nvSpPr>
            <p:cNvPr id="22" name="Rounded Rectangle 21"/>
            <p:cNvSpPr/>
            <p:nvPr/>
          </p:nvSpPr>
          <p:spPr>
            <a:xfrm>
              <a:off x="4572000" y="3429000"/>
              <a:ext cx="3657600" cy="381000"/>
            </a:xfrm>
            <a:prstGeom prst="roundRect">
              <a:avLst>
                <a:gd name="adj" fmla="val 10000"/>
              </a:avLst>
            </a:prstGeom>
            <a:solidFill>
              <a:schemeClr val="accent4"/>
            </a:solidFill>
          </p:spPr>
          <p:style>
            <a:lnRef idx="0">
              <a:schemeClr val="accent3"/>
            </a:lnRef>
            <a:fillRef idx="3">
              <a:schemeClr val="accent3"/>
            </a:fillRef>
            <a:effectRef idx="3">
              <a:schemeClr val="accent3"/>
            </a:effectRef>
            <a:fontRef idx="minor">
              <a:schemeClr val="lt1"/>
            </a:fontRef>
          </p:style>
          <p:txBody>
            <a:bodyPr/>
            <a:lstStyle/>
            <a:p>
              <a:pPr algn="ctr" rtl="0"/>
              <a:r>
                <a:rPr lang="en-US" sz="1600" kern="1200" dirty="0" smtClean="0">
                  <a:solidFill>
                    <a:schemeClr val="bg1"/>
                  </a:solidFill>
                  <a:latin typeface="Calibri"/>
                  <a:ea typeface="+mn-ea"/>
                  <a:cs typeface="+mn-cs"/>
                </a:rPr>
                <a:t>Core Playback </a:t>
              </a:r>
              <a:r>
                <a:rPr lang="en-US" sz="1600" dirty="0">
                  <a:solidFill>
                    <a:schemeClr val="bg1"/>
                  </a:solidFill>
                  <a:latin typeface="Calibri"/>
                </a:rPr>
                <a:t>E</a:t>
              </a:r>
              <a:r>
                <a:rPr lang="en-US" sz="1600" kern="1200" dirty="0" smtClean="0">
                  <a:solidFill>
                    <a:schemeClr val="bg1"/>
                  </a:solidFill>
                  <a:latin typeface="Calibri"/>
                  <a:ea typeface="+mn-ea"/>
                  <a:cs typeface="+mn-cs"/>
                </a:rPr>
                <a:t>ngine &amp; API</a:t>
              </a:r>
              <a:endParaRPr lang="en-US" sz="1600" kern="1200" dirty="0">
                <a:solidFill>
                  <a:schemeClr val="bg1"/>
                </a:solidFill>
                <a:latin typeface="Calibri"/>
                <a:ea typeface="+mn-ea"/>
                <a:cs typeface="+mn-cs"/>
              </a:endParaRPr>
            </a:p>
          </p:txBody>
        </p:sp>
        <p:sp>
          <p:nvSpPr>
            <p:cNvPr id="24" name="Rounded Rectangle 23"/>
            <p:cNvSpPr/>
            <p:nvPr/>
          </p:nvSpPr>
          <p:spPr>
            <a:xfrm>
              <a:off x="914400" y="4343400"/>
              <a:ext cx="3505200" cy="381000"/>
            </a:xfrm>
            <a:prstGeom prst="roundRect">
              <a:avLst>
                <a:gd name="adj" fmla="val 10000"/>
              </a:avLst>
            </a:prstGeom>
            <a:solidFill>
              <a:schemeClr val="accent4"/>
            </a:solidFill>
          </p:spPr>
          <p:style>
            <a:lnRef idx="0">
              <a:schemeClr val="accent3"/>
            </a:lnRef>
            <a:fillRef idx="3">
              <a:schemeClr val="accent3"/>
            </a:fillRef>
            <a:effectRef idx="3">
              <a:schemeClr val="accent3"/>
            </a:effectRef>
            <a:fontRef idx="minor">
              <a:schemeClr val="lt1"/>
            </a:fontRef>
          </p:style>
          <p:txBody>
            <a:bodyPr/>
            <a:lstStyle/>
            <a:p>
              <a:pPr algn="ctr" rtl="0"/>
              <a:r>
                <a:rPr lang="en-US" sz="1600" kern="1200" dirty="0" smtClean="0">
                  <a:solidFill>
                    <a:schemeClr val="bg1"/>
                  </a:solidFill>
                  <a:latin typeface="Calibri"/>
                  <a:ea typeface="+mn-ea"/>
                  <a:cs typeface="+mn-cs"/>
                </a:rPr>
                <a:t>Recorder</a:t>
              </a:r>
              <a:endParaRPr lang="en-US" sz="1600" kern="1200" dirty="0">
                <a:solidFill>
                  <a:schemeClr val="bg1"/>
                </a:solidFill>
                <a:latin typeface="Calibri"/>
                <a:ea typeface="+mn-ea"/>
                <a:cs typeface="+mn-cs"/>
              </a:endParaRPr>
            </a:p>
          </p:txBody>
        </p:sp>
        <p:sp>
          <p:nvSpPr>
            <p:cNvPr id="26" name="Rounded Rectangle 25"/>
            <p:cNvSpPr/>
            <p:nvPr/>
          </p:nvSpPr>
          <p:spPr>
            <a:xfrm>
              <a:off x="3665220" y="6172200"/>
              <a:ext cx="1927654" cy="609600"/>
            </a:xfrm>
            <a:prstGeom prst="roundRect">
              <a:avLst>
                <a:gd name="adj" fmla="val 1000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lstStyle/>
            <a:p>
              <a:pPr algn="ctr" rtl="0"/>
              <a:r>
                <a:rPr lang="en-US" sz="1600" dirty="0" smtClean="0">
                  <a:solidFill>
                    <a:schemeClr val="bg1"/>
                  </a:solidFill>
                  <a:latin typeface="Calibri"/>
                </a:rPr>
                <a:t>Rich Client</a:t>
              </a:r>
              <a:r>
                <a:rPr lang="en-US" sz="1600" kern="1200" dirty="0" smtClean="0">
                  <a:solidFill>
                    <a:schemeClr val="bg1"/>
                  </a:solidFill>
                  <a:latin typeface="Calibri"/>
                  <a:ea typeface="+mn-ea"/>
                  <a:cs typeface="+mn-cs"/>
                </a:rPr>
                <a:t> Plug-ins</a:t>
              </a:r>
            </a:p>
            <a:p>
              <a:pPr algn="ctr" rtl="0"/>
              <a:r>
                <a:rPr lang="en-US" sz="1600" dirty="0" smtClean="0">
                  <a:solidFill>
                    <a:schemeClr val="bg1"/>
                  </a:solidFill>
                  <a:latin typeface="Calibri"/>
                </a:rPr>
                <a:t>(UIA/MSAA)</a:t>
              </a:r>
              <a:endParaRPr lang="en-US" sz="1600" kern="1200" dirty="0">
                <a:solidFill>
                  <a:schemeClr val="bg1"/>
                </a:solidFill>
                <a:latin typeface="Calibri"/>
                <a:ea typeface="+mn-ea"/>
                <a:cs typeface="+mn-cs"/>
              </a:endParaRPr>
            </a:p>
          </p:txBody>
        </p:sp>
        <p:sp>
          <p:nvSpPr>
            <p:cNvPr id="27" name="Rounded Rectangle 26"/>
            <p:cNvSpPr/>
            <p:nvPr/>
          </p:nvSpPr>
          <p:spPr>
            <a:xfrm>
              <a:off x="6400800" y="6172200"/>
              <a:ext cx="1828800" cy="609600"/>
            </a:xfrm>
            <a:prstGeom prst="roundRect">
              <a:avLst>
                <a:gd name="adj" fmla="val 10000"/>
              </a:avLst>
            </a:prstGeom>
            <a:solidFill>
              <a:schemeClr val="accent1"/>
            </a:solidFill>
          </p:spPr>
          <p:style>
            <a:lnRef idx="0">
              <a:schemeClr val="accent1"/>
            </a:lnRef>
            <a:fillRef idx="3">
              <a:schemeClr val="accent1"/>
            </a:fillRef>
            <a:effectRef idx="3">
              <a:schemeClr val="accent1"/>
            </a:effectRef>
            <a:fontRef idx="minor">
              <a:schemeClr val="lt1"/>
            </a:fontRef>
          </p:style>
          <p:txBody>
            <a:bodyPr/>
            <a:lstStyle/>
            <a:p>
              <a:pPr algn="ctr" rtl="0"/>
              <a:r>
                <a:rPr lang="en-US" sz="1600" kern="1200" dirty="0" smtClean="0">
                  <a:solidFill>
                    <a:schemeClr val="bg1"/>
                  </a:solidFill>
                  <a:latin typeface="Calibri"/>
                  <a:ea typeface="+mn-ea"/>
                  <a:cs typeface="+mn-cs"/>
                </a:rPr>
                <a:t>3</a:t>
              </a:r>
              <a:r>
                <a:rPr lang="en-US" sz="1600" kern="1200" baseline="30000" dirty="0" smtClean="0">
                  <a:solidFill>
                    <a:schemeClr val="bg1"/>
                  </a:solidFill>
                  <a:latin typeface="Calibri"/>
                  <a:ea typeface="+mn-ea"/>
                  <a:cs typeface="+mn-cs"/>
                </a:rPr>
                <a:t>rd</a:t>
              </a:r>
              <a:r>
                <a:rPr lang="en-US" sz="1600" kern="1200" dirty="0" smtClean="0">
                  <a:solidFill>
                    <a:schemeClr val="bg1"/>
                  </a:solidFill>
                  <a:latin typeface="Calibri"/>
                  <a:ea typeface="+mn-ea"/>
                  <a:cs typeface="+mn-cs"/>
                </a:rPr>
                <a:t> Party Plug-ins</a:t>
              </a:r>
              <a:endParaRPr lang="en-US" sz="1600" kern="1200" dirty="0">
                <a:solidFill>
                  <a:schemeClr val="bg1"/>
                </a:solidFill>
                <a:latin typeface="Calibri"/>
                <a:ea typeface="+mn-ea"/>
                <a:cs typeface="+mn-cs"/>
              </a:endParaRPr>
            </a:p>
          </p:txBody>
        </p:sp>
      </p:grpSp>
      <p:cxnSp>
        <p:nvCxnSpPr>
          <p:cNvPr id="34" name="Straight Arrow Connector 33"/>
          <p:cNvCxnSpPr/>
          <p:nvPr/>
        </p:nvCxnSpPr>
        <p:spPr>
          <a:xfrm rot="5400000">
            <a:off x="582106" y="3138474"/>
            <a:ext cx="1448594" cy="794"/>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2800" y="3176574"/>
            <a:ext cx="914400"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488694" y="2680480"/>
            <a:ext cx="533400"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2030700" y="4510074"/>
            <a:ext cx="533400"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 idx="2"/>
          </p:cNvCxnSpPr>
          <p:nvPr/>
        </p:nvCxnSpPr>
        <p:spPr>
          <a:xfrm rot="5400000">
            <a:off x="5612100" y="4052874"/>
            <a:ext cx="1447800"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4698494" y="2681274"/>
            <a:ext cx="532606" cy="794"/>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5939760" y="2262174"/>
            <a:ext cx="533400"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1573897" y="5576477"/>
            <a:ext cx="227806"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4470291" y="5575683"/>
            <a:ext cx="227806"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7213491" y="5575683"/>
            <a:ext cx="227806" cy="1588"/>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3326497" y="3138077"/>
            <a:ext cx="1447800" cy="794"/>
          </a:xfrm>
          <a:prstGeom prst="straightConnector1">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359833" y="636323"/>
            <a:ext cx="8382000" cy="507832"/>
          </a:xfrm>
          <a:prstGeom prst="rect">
            <a:avLst/>
          </a:prstGeom>
        </p:spPr>
        <p:txBody>
          <a:bodyPr>
            <a:normAutofit fontScale="92500" lnSpcReduction="10000"/>
          </a:bodyPr>
          <a:lstStyle/>
          <a:p>
            <a:pPr marL="0" marR="0" lvl="0" indent="0" algn="l" defTabSz="914327" rtl="0" eaLnBrk="1" fontAlgn="auto" latinLnBrk="0" hangingPunct="1">
              <a:lnSpc>
                <a:spcPct val="90000"/>
              </a:lnSpc>
              <a:spcBef>
                <a:spcPct val="0"/>
              </a:spcBef>
              <a:spcAft>
                <a:spcPts val="0"/>
              </a:spcAft>
              <a:buClrTx/>
              <a:buSzTx/>
              <a:buFontTx/>
              <a:buNone/>
              <a:tabLst/>
              <a:defRPr/>
            </a:pPr>
            <a:r>
              <a:rPr kumimoji="0" lang="cs-CZ"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Architektura</a:t>
            </a:r>
            <a:r>
              <a:rPr kumimoji="0" lang="cs-CZ" sz="3700" b="0" i="0" u="none" strike="noStrike" kern="1200" cap="none" spc="-125" normalizeH="0" noProof="0" dirty="0" smtClean="0">
                <a:ln w="3175">
                  <a:noFill/>
                </a:ln>
                <a:solidFill>
                  <a:schemeClr val="bg2"/>
                </a:solidFill>
                <a:effectLst/>
                <a:uLnTx/>
                <a:uFillTx/>
                <a:latin typeface="Segoe Light" pitchFamily="34" charset="0"/>
                <a:ea typeface="+mn-ea"/>
                <a:cs typeface="Arial" charset="0"/>
              </a:rPr>
              <a:t> interakce s UI</a:t>
            </a:r>
            <a:endParaRPr kumimoji="0" lang="en-US"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691018"/>
          <a:ext cx="8991600" cy="4471722"/>
        </p:xfrm>
        <a:graphic>
          <a:graphicData uri="http://schemas.openxmlformats.org/drawingml/2006/table">
            <a:tbl>
              <a:tblPr firstRow="1" bandRow="1">
                <a:tableStyleId>{5C22544A-7EE6-4342-B048-85BDC9FD1C3A}</a:tableStyleId>
              </a:tblPr>
              <a:tblGrid>
                <a:gridCol w="2211238"/>
                <a:gridCol w="957532"/>
                <a:gridCol w="1011536"/>
                <a:gridCol w="1050177"/>
                <a:gridCol w="3761117"/>
              </a:tblGrid>
              <a:tr h="361341">
                <a:tc>
                  <a:txBody>
                    <a:bodyPr/>
                    <a:lstStyle/>
                    <a:p>
                      <a:r>
                        <a:rPr lang="en-US" sz="1200" dirty="0" smtClean="0">
                          <a:solidFill>
                            <a:schemeClr val="bg1"/>
                          </a:solidFill>
                        </a:rPr>
                        <a:t>Platform</a:t>
                      </a:r>
                      <a:r>
                        <a:rPr lang="cs-CZ" sz="1200" dirty="0" smtClean="0">
                          <a:solidFill>
                            <a:schemeClr val="bg1"/>
                          </a:solidFill>
                        </a:rPr>
                        <a:t>a</a:t>
                      </a:r>
                      <a:endParaRPr lang="en-US" sz="1200" dirty="0">
                        <a:solidFill>
                          <a:schemeClr val="bg1"/>
                        </a:solidFill>
                      </a:endParaRPr>
                    </a:p>
                  </a:txBody>
                  <a:tcPr/>
                </a:tc>
                <a:tc>
                  <a:txBody>
                    <a:bodyPr/>
                    <a:lstStyle/>
                    <a:p>
                      <a:r>
                        <a:rPr lang="en-US" sz="1200" dirty="0" smtClean="0">
                          <a:solidFill>
                            <a:schemeClr val="bg1"/>
                          </a:solidFill>
                        </a:rPr>
                        <a:t>Beta 1</a:t>
                      </a:r>
                      <a:endParaRPr lang="en-US" sz="1200" dirty="0">
                        <a:solidFill>
                          <a:schemeClr val="bg1"/>
                        </a:solidFill>
                      </a:endParaRPr>
                    </a:p>
                  </a:txBody>
                  <a:tcPr/>
                </a:tc>
                <a:tc>
                  <a:txBody>
                    <a:bodyPr/>
                    <a:lstStyle/>
                    <a:p>
                      <a:r>
                        <a:rPr lang="en-US" sz="1200" dirty="0" smtClean="0">
                          <a:solidFill>
                            <a:schemeClr val="bg1"/>
                          </a:solidFill>
                        </a:rPr>
                        <a:t>RTM </a:t>
                      </a:r>
                      <a:endParaRPr lang="en-US" sz="1200" dirty="0">
                        <a:solidFill>
                          <a:schemeClr val="bg1"/>
                        </a:solidFill>
                      </a:endParaRPr>
                    </a:p>
                  </a:txBody>
                  <a:tcPr/>
                </a:tc>
                <a:tc>
                  <a:txBody>
                    <a:bodyPr/>
                    <a:lstStyle/>
                    <a:p>
                      <a:r>
                        <a:rPr lang="en-US" sz="1200" dirty="0" smtClean="0">
                          <a:solidFill>
                            <a:schemeClr val="bg1"/>
                          </a:solidFill>
                        </a:rPr>
                        <a:t>Post RTM</a:t>
                      </a:r>
                      <a:endParaRPr lang="en-US" sz="1200" dirty="0">
                        <a:solidFill>
                          <a:schemeClr val="bg1"/>
                        </a:solidFill>
                      </a:endParaRPr>
                    </a:p>
                  </a:txBody>
                  <a:tcPr/>
                </a:tc>
                <a:tc>
                  <a:txBody>
                    <a:bodyPr/>
                    <a:lstStyle/>
                    <a:p>
                      <a:r>
                        <a:rPr lang="cs-CZ" sz="1200" dirty="0" smtClean="0">
                          <a:solidFill>
                            <a:schemeClr val="bg1"/>
                          </a:solidFill>
                        </a:rPr>
                        <a:t>Poznámky</a:t>
                      </a:r>
                      <a:endParaRPr lang="en-US" sz="1200" dirty="0">
                        <a:solidFill>
                          <a:schemeClr val="bg1"/>
                        </a:solidFill>
                      </a:endParaRPr>
                    </a:p>
                  </a:txBody>
                  <a:tcPr/>
                </a:tc>
              </a:tr>
              <a:tr h="267293">
                <a:tc>
                  <a:txBody>
                    <a:bodyPr/>
                    <a:lstStyle/>
                    <a:p>
                      <a:r>
                        <a:rPr lang="en-US" sz="1200" dirty="0" smtClean="0"/>
                        <a:t>IE7/8 – HTML/AJAX</a:t>
                      </a:r>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r>
              <a:tr h="267293">
                <a:tc>
                  <a:txBody>
                    <a:bodyPr/>
                    <a:lstStyle/>
                    <a:p>
                      <a:r>
                        <a:rPr lang="en-US" sz="1200" dirty="0" smtClean="0"/>
                        <a:t>FF3 – HTML/AJAX</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67293">
                <a:tc>
                  <a:txBody>
                    <a:bodyPr/>
                    <a:lstStyle/>
                    <a:p>
                      <a:r>
                        <a:rPr lang="en-US" sz="1200" dirty="0" smtClean="0"/>
                        <a:t>IE 6</a:t>
                      </a:r>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r>
              <a:tr h="267293">
                <a:tc>
                  <a:txBody>
                    <a:bodyPr/>
                    <a:lstStyle/>
                    <a:p>
                      <a:r>
                        <a:rPr lang="en-US" sz="1200" dirty="0" smtClean="0"/>
                        <a:t>Chrome/Opera/Safari</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67293">
                <a:tc>
                  <a:txBody>
                    <a:bodyPr/>
                    <a:lstStyle/>
                    <a:p>
                      <a:r>
                        <a:rPr lang="en-US" sz="1200" dirty="0" smtClean="0"/>
                        <a:t>Silverlight 3.0</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67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Flash/Java</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27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Windows Forms 2.0+</a:t>
                      </a:r>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r>
                        <a:rPr lang="cs-CZ" sz="1200" dirty="0" smtClean="0"/>
                        <a:t>Spolupráce</a:t>
                      </a:r>
                      <a:r>
                        <a:rPr lang="cs-CZ" sz="1200" baseline="0" dirty="0" smtClean="0"/>
                        <a:t> s dodavateli komponent na plné podpoře</a:t>
                      </a:r>
                      <a:endParaRPr lang="en-US" sz="1200" dirty="0"/>
                    </a:p>
                  </a:txBody>
                  <a:tcPr/>
                </a:tc>
              </a:tr>
              <a:tr h="267293">
                <a:tc>
                  <a:txBody>
                    <a:bodyPr/>
                    <a:lstStyle/>
                    <a:p>
                      <a:r>
                        <a:rPr lang="en-US" sz="1200" dirty="0" smtClean="0"/>
                        <a:t>WPF 3.5+</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cs-CZ" sz="1200" dirty="0" smtClean="0"/>
                        <a:t>Spolupráce</a:t>
                      </a:r>
                      <a:r>
                        <a:rPr lang="cs-CZ" sz="1200" baseline="0" dirty="0" smtClean="0"/>
                        <a:t> s dodavateli komponent na plné podpoře</a:t>
                      </a:r>
                      <a:endParaRPr lang="en-US" sz="1200" dirty="0"/>
                    </a:p>
                  </a:txBody>
                  <a:tcPr/>
                </a:tc>
              </a:tr>
              <a:tr h="267293">
                <a:tc>
                  <a:txBody>
                    <a:bodyPr/>
                    <a:lstStyle/>
                    <a:p>
                      <a:r>
                        <a:rPr lang="en-US" sz="1200" dirty="0" smtClean="0"/>
                        <a:t>Windows</a:t>
                      </a:r>
                      <a:r>
                        <a:rPr lang="en-US" sz="1200" baseline="0" dirty="0" smtClean="0"/>
                        <a:t> Win32 </a:t>
                      </a:r>
                      <a:br>
                        <a:rPr lang="en-US" sz="1200" baseline="0" dirty="0" smtClean="0"/>
                      </a:br>
                      <a:r>
                        <a:rPr lang="en-US" sz="1200" baseline="0" dirty="0" smtClean="0"/>
                        <a:t>(MMC, notepad etc)</a:t>
                      </a:r>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67293">
                <a:tc>
                  <a:txBody>
                    <a:bodyPr/>
                    <a:lstStyle/>
                    <a:p>
                      <a:r>
                        <a:rPr lang="en-US" sz="1200" dirty="0" smtClean="0"/>
                        <a:t>MFC</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67293">
                <a:tc>
                  <a:txBody>
                    <a:bodyPr/>
                    <a:lstStyle/>
                    <a:p>
                      <a:r>
                        <a:rPr lang="en-US" sz="1200" dirty="0" smtClean="0"/>
                        <a:t>SharePoint</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67293">
                <a:tc>
                  <a:txBody>
                    <a:bodyPr/>
                    <a:lstStyle/>
                    <a:p>
                      <a:r>
                        <a:rPr lang="en-US" sz="1200" dirty="0" smtClean="0"/>
                        <a:t>Office Client Apps</a:t>
                      </a:r>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r h="267293">
                <a:tc>
                  <a:txBody>
                    <a:bodyPr/>
                    <a:lstStyle/>
                    <a:p>
                      <a:r>
                        <a:rPr lang="en-US" sz="1200" smtClean="0"/>
                        <a:t>Dynamics (Ax)</a:t>
                      </a:r>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r>
              <a:tr h="361341">
                <a:tc>
                  <a:txBody>
                    <a:bodyPr/>
                    <a:lstStyle/>
                    <a:p>
                      <a:r>
                        <a:rPr lang="en-US" sz="1200" dirty="0" smtClean="0"/>
                        <a:t>SAP</a:t>
                      </a:r>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bl>
          </a:graphicData>
        </a:graphic>
      </p:graphicFrame>
      <p:sp>
        <p:nvSpPr>
          <p:cNvPr id="9" name="Flowchart: Connector 8"/>
          <p:cNvSpPr/>
          <p:nvPr/>
        </p:nvSpPr>
        <p:spPr>
          <a:xfrm>
            <a:off x="4754580" y="1388852"/>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4754580" y="1117122"/>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3657600" y="1117122"/>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2695768" y="1117122"/>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2695768" y="274320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657600" y="274320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4754580" y="274320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657600" y="304800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4754580" y="304800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3657600" y="2488722"/>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2695768" y="2488722"/>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4754580" y="4879668"/>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lowchart: Connector 22"/>
          <p:cNvSpPr/>
          <p:nvPr/>
        </p:nvSpPr>
        <p:spPr>
          <a:xfrm>
            <a:off x="3657600" y="4879668"/>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Flowchart: Connector 23"/>
          <p:cNvSpPr/>
          <p:nvPr/>
        </p:nvSpPr>
        <p:spPr>
          <a:xfrm>
            <a:off x="2695768" y="4879668"/>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lowchart: Connector 24"/>
          <p:cNvSpPr/>
          <p:nvPr/>
        </p:nvSpPr>
        <p:spPr>
          <a:xfrm>
            <a:off x="4754580" y="2488722"/>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p:nvPr/>
        </p:nvSpPr>
        <p:spPr>
          <a:xfrm>
            <a:off x="4754580" y="1939504"/>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3657600" y="1939504"/>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2695768" y="1939504"/>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2695768" y="3414616"/>
            <a:ext cx="152400" cy="152400"/>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4754580" y="3771172"/>
            <a:ext cx="152400" cy="152400"/>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3657600" y="3771172"/>
            <a:ext cx="152400" cy="152400"/>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2695768" y="3771172"/>
            <a:ext cx="152400" cy="152400"/>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754580" y="3414616"/>
            <a:ext cx="152400" cy="152400"/>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3657600" y="3414616"/>
            <a:ext cx="152400" cy="152400"/>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4754580" y="4321824"/>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3657600" y="4321824"/>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2695768" y="4321824"/>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3657600" y="22098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2695768" y="22098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2695768" y="1388852"/>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219996" y="543306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TextBox 78"/>
          <p:cNvSpPr txBox="1"/>
          <p:nvPr/>
        </p:nvSpPr>
        <p:spPr>
          <a:xfrm>
            <a:off x="448596" y="5356860"/>
            <a:ext cx="2432076" cy="307777"/>
          </a:xfrm>
          <a:prstGeom prst="rect">
            <a:avLst/>
          </a:prstGeom>
          <a:noFill/>
          <a:ln>
            <a:noFill/>
          </a:ln>
        </p:spPr>
        <p:txBody>
          <a:bodyPr wrap="none" rtlCol="0">
            <a:spAutoFit/>
          </a:bodyPr>
          <a:lstStyle/>
          <a:p>
            <a:r>
              <a:rPr lang="cs-CZ" sz="1400" dirty="0" smtClean="0">
                <a:solidFill>
                  <a:schemeClr val="bg1"/>
                </a:solidFill>
              </a:rPr>
              <a:t>Plně podporovaná platforma</a:t>
            </a:r>
            <a:endParaRPr lang="en-US" sz="1400" dirty="0">
              <a:solidFill>
                <a:schemeClr val="bg1"/>
              </a:solidFill>
            </a:endParaRPr>
          </a:p>
        </p:txBody>
      </p:sp>
      <p:grpSp>
        <p:nvGrpSpPr>
          <p:cNvPr id="2" name="Group 87"/>
          <p:cNvGrpSpPr/>
          <p:nvPr/>
        </p:nvGrpSpPr>
        <p:grpSpPr>
          <a:xfrm>
            <a:off x="219996" y="6256020"/>
            <a:ext cx="4875632" cy="307777"/>
            <a:chOff x="228600" y="5715000"/>
            <a:chExt cx="4875632" cy="307777"/>
          </a:xfrm>
        </p:grpSpPr>
        <p:sp>
          <p:nvSpPr>
            <p:cNvPr id="6" name="Flowchart: Connector 5"/>
            <p:cNvSpPr/>
            <p:nvPr/>
          </p:nvSpPr>
          <p:spPr>
            <a:xfrm>
              <a:off x="228600" y="57912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TextBox 79"/>
            <p:cNvSpPr txBox="1"/>
            <p:nvPr/>
          </p:nvSpPr>
          <p:spPr>
            <a:xfrm>
              <a:off x="464820" y="5715000"/>
              <a:ext cx="4639412" cy="307777"/>
            </a:xfrm>
            <a:prstGeom prst="rect">
              <a:avLst/>
            </a:prstGeom>
            <a:noFill/>
          </p:spPr>
          <p:txBody>
            <a:bodyPr wrap="none" rtlCol="0">
              <a:spAutoFit/>
            </a:bodyPr>
            <a:lstStyle/>
            <a:p>
              <a:r>
                <a:rPr lang="cs-CZ" sz="1400" dirty="0" smtClean="0">
                  <a:solidFill>
                    <a:schemeClr val="bg1"/>
                  </a:solidFill>
                </a:rPr>
                <a:t>Není podporováno, nefunguje, plánu je se do budoucna.</a:t>
              </a:r>
              <a:endParaRPr lang="en-US" sz="1400" dirty="0">
                <a:solidFill>
                  <a:schemeClr val="bg1"/>
                </a:solidFill>
              </a:endParaRPr>
            </a:p>
          </p:txBody>
        </p:sp>
      </p:grpSp>
      <p:grpSp>
        <p:nvGrpSpPr>
          <p:cNvPr id="3" name="Group 88"/>
          <p:cNvGrpSpPr/>
          <p:nvPr/>
        </p:nvGrpSpPr>
        <p:grpSpPr>
          <a:xfrm>
            <a:off x="219996" y="6550223"/>
            <a:ext cx="5649881" cy="307777"/>
            <a:chOff x="228600" y="5486400"/>
            <a:chExt cx="5649881" cy="307777"/>
          </a:xfrm>
        </p:grpSpPr>
        <p:sp>
          <p:nvSpPr>
            <p:cNvPr id="5" name="Flowchart: Connector 4"/>
            <p:cNvSpPr/>
            <p:nvPr/>
          </p:nvSpPr>
          <p:spPr>
            <a:xfrm>
              <a:off x="228600" y="5562600"/>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p:nvSpPr>
          <p:spPr>
            <a:xfrm>
              <a:off x="464820" y="5486400"/>
              <a:ext cx="5413661" cy="307777"/>
            </a:xfrm>
            <a:prstGeom prst="rect">
              <a:avLst/>
            </a:prstGeom>
            <a:noFill/>
          </p:spPr>
          <p:txBody>
            <a:bodyPr wrap="none" rtlCol="0">
              <a:spAutoFit/>
            </a:bodyPr>
            <a:lstStyle/>
            <a:p>
              <a:r>
                <a:rPr lang="cs-CZ" sz="1400" dirty="0" smtClean="0">
                  <a:solidFill>
                    <a:schemeClr val="bg1"/>
                  </a:solidFill>
                </a:rPr>
                <a:t>Nepodporováno, nefunguje, neplánuje se – prostor pro třetí strany.</a:t>
              </a:r>
              <a:endParaRPr lang="en-US" sz="1400" dirty="0">
                <a:solidFill>
                  <a:schemeClr val="bg1"/>
                </a:solidFill>
              </a:endParaRPr>
            </a:p>
          </p:txBody>
        </p:sp>
      </p:grpSp>
      <p:sp>
        <p:nvSpPr>
          <p:cNvPr id="7" name="Flowchart: Connector 6"/>
          <p:cNvSpPr/>
          <p:nvPr/>
        </p:nvSpPr>
        <p:spPr>
          <a:xfrm>
            <a:off x="219996" y="6027420"/>
            <a:ext cx="152400" cy="152400"/>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TextBox 81"/>
          <p:cNvSpPr txBox="1"/>
          <p:nvPr/>
        </p:nvSpPr>
        <p:spPr>
          <a:xfrm>
            <a:off x="448596" y="5958840"/>
            <a:ext cx="6605783" cy="307777"/>
          </a:xfrm>
          <a:prstGeom prst="rect">
            <a:avLst/>
          </a:prstGeom>
          <a:noFill/>
          <a:ln>
            <a:noFill/>
          </a:ln>
        </p:spPr>
        <p:txBody>
          <a:bodyPr wrap="none" rtlCol="0">
            <a:spAutoFit/>
          </a:bodyPr>
          <a:lstStyle/>
          <a:p>
            <a:r>
              <a:rPr lang="cs-CZ" sz="1400" dirty="0" smtClean="0">
                <a:solidFill>
                  <a:schemeClr val="bg1"/>
                </a:solidFill>
              </a:rPr>
              <a:t>Nepodporováno, ale funguje. Případné problémy popsány, žádné další investice</a:t>
            </a:r>
            <a:endParaRPr lang="en-US" sz="1400" dirty="0">
              <a:solidFill>
                <a:schemeClr val="bg1"/>
              </a:solidFill>
            </a:endParaRPr>
          </a:p>
        </p:txBody>
      </p:sp>
      <p:sp>
        <p:nvSpPr>
          <p:cNvPr id="83" name="TextBox 82"/>
          <p:cNvSpPr txBox="1"/>
          <p:nvPr/>
        </p:nvSpPr>
        <p:spPr>
          <a:xfrm>
            <a:off x="440976" y="5654040"/>
            <a:ext cx="3538148" cy="307777"/>
          </a:xfrm>
          <a:prstGeom prst="rect">
            <a:avLst/>
          </a:prstGeom>
          <a:noFill/>
          <a:ln>
            <a:noFill/>
          </a:ln>
        </p:spPr>
        <p:txBody>
          <a:bodyPr wrap="none" rtlCol="0">
            <a:spAutoFit/>
          </a:bodyPr>
          <a:lstStyle/>
          <a:p>
            <a:r>
              <a:rPr lang="cs-CZ" sz="1400" dirty="0" smtClean="0">
                <a:solidFill>
                  <a:schemeClr val="bg1"/>
                </a:solidFill>
              </a:rPr>
              <a:t>Částečně funkční řešení, další vývoj nutný</a:t>
            </a:r>
            <a:endParaRPr lang="en-US" sz="1400" dirty="0">
              <a:solidFill>
                <a:schemeClr val="bg1"/>
              </a:solidFill>
            </a:endParaRPr>
          </a:p>
        </p:txBody>
      </p:sp>
      <p:grpSp>
        <p:nvGrpSpPr>
          <p:cNvPr id="8" name="Group 84"/>
          <p:cNvGrpSpPr/>
          <p:nvPr/>
        </p:nvGrpSpPr>
        <p:grpSpPr>
          <a:xfrm>
            <a:off x="200026" y="5688330"/>
            <a:ext cx="182879" cy="196216"/>
            <a:chOff x="2828925" y="3209925"/>
            <a:chExt cx="205740" cy="209550"/>
          </a:xfrm>
        </p:grpSpPr>
        <p:sp>
          <p:nvSpPr>
            <p:cNvPr id="86" name="Oval 85"/>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7" name="Block Arc 86"/>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8" name="Isosceles Triangle 87"/>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grpSp>
      <p:grpSp>
        <p:nvGrpSpPr>
          <p:cNvPr id="10" name="Group 88"/>
          <p:cNvGrpSpPr/>
          <p:nvPr/>
        </p:nvGrpSpPr>
        <p:grpSpPr>
          <a:xfrm>
            <a:off x="2684146" y="3021330"/>
            <a:ext cx="182879" cy="196216"/>
            <a:chOff x="2828925" y="3209925"/>
            <a:chExt cx="205740" cy="209550"/>
          </a:xfrm>
        </p:grpSpPr>
        <p:sp>
          <p:nvSpPr>
            <p:cNvPr id="90" name="Oval 89"/>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Block Arc 90"/>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2" name="Isosceles Triangle 91"/>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26" name="Group 92"/>
          <p:cNvGrpSpPr/>
          <p:nvPr/>
        </p:nvGrpSpPr>
        <p:grpSpPr>
          <a:xfrm>
            <a:off x="3636646" y="1367790"/>
            <a:ext cx="182879" cy="196216"/>
            <a:chOff x="2828925" y="3209925"/>
            <a:chExt cx="205740" cy="209550"/>
          </a:xfrm>
        </p:grpSpPr>
        <p:sp>
          <p:nvSpPr>
            <p:cNvPr id="94" name="Oval 93"/>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5" name="Block Arc 94"/>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6" name="Isosceles Triangle 95"/>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27" name="Group 96"/>
          <p:cNvGrpSpPr/>
          <p:nvPr/>
        </p:nvGrpSpPr>
        <p:grpSpPr>
          <a:xfrm>
            <a:off x="4741546" y="2190750"/>
            <a:ext cx="182879" cy="196216"/>
            <a:chOff x="2828925" y="3209925"/>
            <a:chExt cx="205740" cy="209550"/>
          </a:xfrm>
        </p:grpSpPr>
        <p:sp>
          <p:nvSpPr>
            <p:cNvPr id="98" name="Oval 97"/>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9" name="Block Arc 98"/>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0" name="Isosceles Triangle 99"/>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70" name="Flowchart: Connector 69"/>
          <p:cNvSpPr/>
          <p:nvPr/>
        </p:nvSpPr>
        <p:spPr>
          <a:xfrm>
            <a:off x="3655888" y="1664028"/>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4745548" y="1656408"/>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2695768" y="1656408"/>
            <a:ext cx="152400" cy="1524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73"/>
          <p:cNvGrpSpPr/>
          <p:nvPr/>
        </p:nvGrpSpPr>
        <p:grpSpPr>
          <a:xfrm>
            <a:off x="3651886" y="4568190"/>
            <a:ext cx="182879" cy="196216"/>
            <a:chOff x="2828925" y="3209925"/>
            <a:chExt cx="205740" cy="209550"/>
          </a:xfrm>
        </p:grpSpPr>
        <p:sp>
          <p:nvSpPr>
            <p:cNvPr id="75" name="Oval 74"/>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6" name="Block Arc 75"/>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7" name="Isosceles Triangle 76"/>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38" name="Group 77"/>
          <p:cNvGrpSpPr/>
          <p:nvPr/>
        </p:nvGrpSpPr>
        <p:grpSpPr>
          <a:xfrm>
            <a:off x="2684146" y="4560570"/>
            <a:ext cx="182879" cy="196216"/>
            <a:chOff x="2828925" y="3209925"/>
            <a:chExt cx="205740" cy="209550"/>
          </a:xfrm>
        </p:grpSpPr>
        <p:sp>
          <p:nvSpPr>
            <p:cNvPr id="101" name="Oval 100"/>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2" name="Block Arc 101"/>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3" name="Isosceles Triangle 102"/>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04" name="Flowchart: Connector 103"/>
          <p:cNvSpPr/>
          <p:nvPr/>
        </p:nvSpPr>
        <p:spPr>
          <a:xfrm>
            <a:off x="4754880" y="457962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04"/>
          <p:cNvGrpSpPr/>
          <p:nvPr/>
        </p:nvGrpSpPr>
        <p:grpSpPr>
          <a:xfrm>
            <a:off x="2684146" y="4011930"/>
            <a:ext cx="182879" cy="196216"/>
            <a:chOff x="2828925" y="3209925"/>
            <a:chExt cx="205740" cy="209550"/>
          </a:xfrm>
        </p:grpSpPr>
        <p:sp>
          <p:nvSpPr>
            <p:cNvPr id="106" name="Oval 105"/>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7" name="Block Arc 106"/>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8" name="Isosceles Triangle 107"/>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grpSp>
        <p:nvGrpSpPr>
          <p:cNvPr id="43" name="Group 108"/>
          <p:cNvGrpSpPr/>
          <p:nvPr/>
        </p:nvGrpSpPr>
        <p:grpSpPr>
          <a:xfrm>
            <a:off x="3667126" y="4011930"/>
            <a:ext cx="182879" cy="196216"/>
            <a:chOff x="2828925" y="3209925"/>
            <a:chExt cx="205740" cy="209550"/>
          </a:xfrm>
        </p:grpSpPr>
        <p:sp>
          <p:nvSpPr>
            <p:cNvPr id="110" name="Oval 109"/>
            <p:cNvSpPr/>
            <p:nvPr/>
          </p:nvSpPr>
          <p:spPr bwMode="auto">
            <a:xfrm>
              <a:off x="2828925" y="3209925"/>
              <a:ext cx="205740" cy="209550"/>
            </a:xfrm>
            <a:prstGeom prst="ellipse">
              <a:avLst/>
            </a:prstGeom>
            <a:solidFill>
              <a:schemeClr val="tx1"/>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Block Arc 110"/>
            <p:cNvSpPr/>
            <p:nvPr/>
          </p:nvSpPr>
          <p:spPr bwMode="auto">
            <a:xfrm>
              <a:off x="2849880" y="3240405"/>
              <a:ext cx="154306" cy="156210"/>
            </a:xfrm>
            <a:prstGeom prst="blockArc">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2" name="Isosceles Triangle 111"/>
            <p:cNvSpPr/>
            <p:nvPr/>
          </p:nvSpPr>
          <p:spPr bwMode="auto">
            <a:xfrm>
              <a:off x="2889885" y="3253740"/>
              <a:ext cx="78105" cy="64770"/>
            </a:xfrm>
            <a:prstGeom prst="triangl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13" name="Flowchart: Connector 112"/>
          <p:cNvSpPr/>
          <p:nvPr/>
        </p:nvSpPr>
        <p:spPr>
          <a:xfrm>
            <a:off x="4753896" y="4030980"/>
            <a:ext cx="152400" cy="1524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itle 1"/>
          <p:cNvSpPr txBox="1">
            <a:spLocks/>
          </p:cNvSpPr>
          <p:nvPr/>
        </p:nvSpPr>
        <p:spPr>
          <a:xfrm>
            <a:off x="428596" y="0"/>
            <a:ext cx="8382000" cy="507832"/>
          </a:xfrm>
          <a:prstGeom prst="rect">
            <a:avLst/>
          </a:prstGeom>
        </p:spPr>
        <p:txBody>
          <a:bodyPr>
            <a:normAutofit fontScale="92500" lnSpcReduction="10000"/>
          </a:bodyPr>
          <a:lstStyle/>
          <a:p>
            <a:pPr marL="0" marR="0" lvl="0" indent="0" algn="l" defTabSz="914327" rtl="0" eaLnBrk="1" fontAlgn="auto" latinLnBrk="0" hangingPunct="1">
              <a:lnSpc>
                <a:spcPct val="90000"/>
              </a:lnSpc>
              <a:spcBef>
                <a:spcPct val="0"/>
              </a:spcBef>
              <a:spcAft>
                <a:spcPts val="0"/>
              </a:spcAft>
              <a:buClrTx/>
              <a:buSzTx/>
              <a:buFontTx/>
              <a:buNone/>
              <a:tabLst/>
              <a:defRPr/>
            </a:pPr>
            <a:r>
              <a:rPr kumimoji="0" lang="cs-CZ" sz="3700" b="0" i="0" u="none" strike="noStrike" kern="1200" cap="none" spc="-125" normalizeH="0" baseline="0" noProof="0" dirty="0" smtClean="0">
                <a:ln w="3175">
                  <a:noFill/>
                </a:ln>
                <a:solidFill>
                  <a:schemeClr val="bg2"/>
                </a:solidFill>
                <a:effectLst/>
                <a:uLnTx/>
                <a:uFillTx/>
                <a:latin typeface="Segoe Light" pitchFamily="34" charset="0"/>
                <a:ea typeface="+mn-ea"/>
                <a:cs typeface="Arial" charset="0"/>
              </a:rPr>
              <a:t>Podporované platformy</a:t>
            </a:r>
            <a:endParaRPr kumimoji="0" lang="en-US" sz="3700" b="0" i="0" u="none" strike="noStrike" kern="1200" cap="none" spc="-125" normalizeH="0" baseline="0" noProof="0" dirty="0">
              <a:ln w="3175">
                <a:noFill/>
              </a:ln>
              <a:solidFill>
                <a:schemeClr val="bg2"/>
              </a:solidFill>
              <a:effectLst/>
              <a:uLnTx/>
              <a:uFillTx/>
              <a:latin typeface="Segoe Light"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1274195"/>
          </a:xfrm>
        </p:spPr>
        <p:txBody>
          <a:bodyPr/>
          <a:lstStyle/>
          <a:p>
            <a:r>
              <a:rPr lang="cs-CZ" dirty="0" err="1" smtClean="0"/>
              <a:t>Impact</a:t>
            </a:r>
            <a:r>
              <a:rPr lang="cs-CZ" dirty="0" smtClean="0"/>
              <a:t> </a:t>
            </a:r>
            <a:r>
              <a:rPr lang="cs-CZ" dirty="0" err="1" smtClean="0"/>
              <a:t>Analysis</a:t>
            </a:r>
            <a:endParaRPr lang="cs-CZ" dirty="0" smtClean="0"/>
          </a:p>
          <a:p>
            <a:r>
              <a:rPr lang="cs-CZ" dirty="0" err="1" smtClean="0"/>
              <a:t>Gated</a:t>
            </a:r>
            <a:r>
              <a:rPr lang="cs-CZ" dirty="0" smtClean="0"/>
              <a:t> </a:t>
            </a:r>
            <a:r>
              <a:rPr lang="cs-CZ" dirty="0" err="1" smtClean="0"/>
              <a:t>Checkin</a:t>
            </a:r>
            <a:endParaRPr lang="cs-CZ" dirty="0" smtClean="0"/>
          </a:p>
          <a:p>
            <a:r>
              <a:rPr lang="cs-CZ" dirty="0" smtClean="0"/>
              <a:t>Nahrání testu UI</a:t>
            </a:r>
          </a:p>
          <a:p>
            <a:r>
              <a:rPr lang="cs-CZ" dirty="0" smtClean="0"/>
              <a:t>Automatizace testu UI</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Text Placeholder 2"/>
          <p:cNvSpPr>
            <a:spLocks noGrp="1"/>
          </p:cNvSpPr>
          <p:nvPr>
            <p:ph type="body" idx="1"/>
          </p:nvPr>
        </p:nvSpPr>
        <p:spPr>
          <a:xfrm>
            <a:off x="359833" y="1534929"/>
            <a:ext cx="8382000" cy="4653582"/>
          </a:xfrm>
        </p:spPr>
        <p:txBody>
          <a:bodyPr/>
          <a:lstStyle/>
          <a:p>
            <a:r>
              <a:rPr lang="cs-CZ" dirty="0" err="1" smtClean="0">
                <a:solidFill>
                  <a:schemeClr val="accent2"/>
                </a:solidFill>
              </a:rPr>
              <a:t>Trasovatelnost</a:t>
            </a:r>
            <a:r>
              <a:rPr lang="cs-CZ" dirty="0" smtClean="0">
                <a:solidFill>
                  <a:schemeClr val="accent2"/>
                </a:solidFill>
              </a:rPr>
              <a:t> požadavků a měřitelnost postupu</a:t>
            </a:r>
          </a:p>
          <a:p>
            <a:r>
              <a:rPr lang="cs-CZ" dirty="0" smtClean="0">
                <a:solidFill>
                  <a:schemeClr val="accent2"/>
                </a:solidFill>
              </a:rPr>
              <a:t>Správná a udržitelná architektura</a:t>
            </a:r>
          </a:p>
          <a:p>
            <a:r>
              <a:rPr lang="cs-CZ" dirty="0" smtClean="0">
                <a:solidFill>
                  <a:schemeClr val="accent2"/>
                </a:solidFill>
              </a:rPr>
              <a:t>Průběžné řízení kvality</a:t>
            </a:r>
          </a:p>
          <a:p>
            <a:r>
              <a:rPr lang="cs-CZ" dirty="0" smtClean="0">
                <a:solidFill>
                  <a:schemeClr val="accent2"/>
                </a:solidFill>
              </a:rPr>
              <a:t>Zachycení chyb co nejdříve</a:t>
            </a:r>
          </a:p>
          <a:p>
            <a:r>
              <a:rPr lang="cs-CZ" u="sng" dirty="0" smtClean="0"/>
              <a:t>Eliminace nereprodukovatelnosti chyb</a:t>
            </a:r>
          </a:p>
          <a:p>
            <a:r>
              <a:rPr lang="cs-CZ" dirty="0" smtClean="0"/>
              <a:t>Zjednodušení každodenních činností</a:t>
            </a:r>
          </a:p>
          <a:p>
            <a:r>
              <a:rPr lang="cs-CZ"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512448"/>
          </a:xfrm>
        </p:spPr>
        <p:txBody>
          <a:bodyPr/>
          <a:lstStyle/>
          <a:p>
            <a:r>
              <a:rPr lang="cs-CZ" dirty="0"/>
              <a:t>Eliminace nereprodukovatelnosti chyb</a:t>
            </a:r>
          </a:p>
        </p:txBody>
      </p:sp>
      <p:sp>
        <p:nvSpPr>
          <p:cNvPr id="3" name="Text Placeholder 2"/>
          <p:cNvSpPr>
            <a:spLocks noGrp="1"/>
          </p:cNvSpPr>
          <p:nvPr>
            <p:ph type="body" idx="1"/>
          </p:nvPr>
        </p:nvSpPr>
        <p:spPr>
          <a:xfrm>
            <a:off x="359833" y="1377275"/>
            <a:ext cx="8382000" cy="4764381"/>
          </a:xfrm>
        </p:spPr>
        <p:txBody>
          <a:bodyPr/>
          <a:lstStyle/>
          <a:p>
            <a:r>
              <a:rPr lang="cs-CZ" dirty="0" smtClean="0"/>
              <a:t>Problém: </a:t>
            </a:r>
          </a:p>
          <a:p>
            <a:pPr lvl="1"/>
            <a:r>
              <a:rPr lang="cs-CZ" dirty="0" smtClean="0"/>
              <a:t>Komunikace mezi vývojáři a testery často skřípe. Chyby nalezené testery se často nepodaří zreprodukovat, což vede ke oboustranné frustraci </a:t>
            </a:r>
            <a:r>
              <a:rPr lang="en-US" dirty="0" smtClean="0"/>
              <a:t>(bug ping-pong)</a:t>
            </a:r>
            <a:r>
              <a:rPr lang="cs-CZ" dirty="0" smtClean="0"/>
              <a:t>. Vytvoření testovacího prostředí zabere 30-50</a:t>
            </a:r>
            <a:r>
              <a:rPr lang="en-US" dirty="0" smtClean="0"/>
              <a:t>% </a:t>
            </a:r>
            <a:r>
              <a:rPr lang="en-US" dirty="0" err="1" smtClean="0"/>
              <a:t>testovac</a:t>
            </a:r>
            <a:r>
              <a:rPr lang="cs-CZ" dirty="0" err="1" smtClean="0"/>
              <a:t>ího</a:t>
            </a:r>
            <a:r>
              <a:rPr lang="cs-CZ" dirty="0" smtClean="0"/>
              <a:t> času a má velkou chybovost.</a:t>
            </a:r>
            <a:endParaRPr lang="en-US" dirty="0" smtClean="0"/>
          </a:p>
          <a:p>
            <a:r>
              <a:rPr lang="cs-CZ" dirty="0" smtClean="0"/>
              <a:t>Řešení:</a:t>
            </a:r>
          </a:p>
          <a:p>
            <a:pPr lvl="1"/>
            <a:r>
              <a:rPr lang="cs-CZ" dirty="0" smtClean="0"/>
              <a:t>Ladění „v minulosti“ na základě zaznamenaného kontextu</a:t>
            </a:r>
            <a:endParaRPr lang="en-US" dirty="0" smtClean="0"/>
          </a:p>
          <a:p>
            <a:pPr lvl="1"/>
            <a:r>
              <a:rPr lang="cs-CZ" dirty="0" smtClean="0"/>
              <a:t>Zajištění kvalitní dokumentace pro každou chybu</a:t>
            </a:r>
            <a:endParaRPr lang="en-US" dirty="0" smtClean="0"/>
          </a:p>
          <a:p>
            <a:pPr lvl="2"/>
            <a:r>
              <a:rPr lang="cs-CZ" dirty="0" smtClean="0"/>
              <a:t>Informace o systému, prováděné kroky, </a:t>
            </a:r>
            <a:r>
              <a:rPr lang="cs-CZ" dirty="0" err="1" smtClean="0"/>
              <a:t>screenshoty</a:t>
            </a:r>
            <a:r>
              <a:rPr lang="cs-CZ" dirty="0" smtClean="0"/>
              <a:t>, video nahrávka, kontext výjimek a události, </a:t>
            </a:r>
            <a:r>
              <a:rPr lang="cs-CZ" dirty="0" err="1" smtClean="0"/>
              <a:t>snapshot</a:t>
            </a:r>
            <a:r>
              <a:rPr lang="cs-CZ" dirty="0" smtClean="0"/>
              <a:t> virtuálního stroje</a:t>
            </a:r>
            <a:endParaRPr lang="en-US" dirty="0" smtClean="0"/>
          </a:p>
          <a:p>
            <a:pPr lvl="1"/>
            <a:r>
              <a:rPr lang="cs-CZ" dirty="0" smtClean="0"/>
              <a:t>Automatické vytvoření virtuálního testovacího prostředí pro sdílení kontextu mezi vývojářem a testerem</a:t>
            </a: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Historické ladění</a:t>
            </a:r>
            <a:endParaRPr lang="cs-CZ" dirty="0"/>
          </a:p>
        </p:txBody>
      </p:sp>
      <p:sp>
        <p:nvSpPr>
          <p:cNvPr id="3" name="Text Placeholder 2"/>
          <p:cNvSpPr>
            <a:spLocks noGrp="1"/>
          </p:cNvSpPr>
          <p:nvPr>
            <p:ph type="body" idx="1"/>
          </p:nvPr>
        </p:nvSpPr>
        <p:spPr>
          <a:xfrm>
            <a:off x="359833" y="1377275"/>
            <a:ext cx="8382000" cy="6075509"/>
          </a:xfrm>
        </p:spPr>
        <p:txBody>
          <a:bodyPr/>
          <a:lstStyle/>
          <a:p>
            <a:pPr marL="514350" indent="-514350"/>
            <a:r>
              <a:rPr lang="cs-CZ" dirty="0" smtClean="0"/>
              <a:t>Možnost analýzy problému „post </a:t>
            </a:r>
            <a:r>
              <a:rPr lang="cs-CZ" dirty="0" err="1" smtClean="0"/>
              <a:t>mortem</a:t>
            </a:r>
            <a:r>
              <a:rPr lang="cs-CZ" dirty="0" smtClean="0"/>
              <a:t>“</a:t>
            </a:r>
          </a:p>
          <a:p>
            <a:pPr marL="514350" indent="-514350"/>
            <a:r>
              <a:rPr lang="cs-CZ" dirty="0" smtClean="0"/>
              <a:t>Postup:</a:t>
            </a:r>
          </a:p>
          <a:p>
            <a:pPr marL="937649" lvl="2" indent="-514350">
              <a:buFont typeface="+mj-lt"/>
              <a:buAutoNum type="arabicPeriod"/>
            </a:pPr>
            <a:r>
              <a:rPr lang="cs-CZ" dirty="0" err="1" smtClean="0"/>
              <a:t>Collection</a:t>
            </a:r>
            <a:r>
              <a:rPr lang="cs-CZ" dirty="0" smtClean="0"/>
              <a:t> </a:t>
            </a:r>
            <a:r>
              <a:rPr lang="cs-CZ" dirty="0" err="1" smtClean="0"/>
              <a:t>plan</a:t>
            </a:r>
            <a:r>
              <a:rPr lang="cs-CZ" dirty="0" smtClean="0"/>
              <a:t> – definice, co všechno se má zaznamenávat, kompromis mezi množstvím informací a režií</a:t>
            </a:r>
          </a:p>
          <a:p>
            <a:pPr marL="937649" lvl="2" indent="-514350">
              <a:buFont typeface="+mj-lt"/>
              <a:buAutoNum type="arabicPeriod"/>
            </a:pPr>
            <a:r>
              <a:rPr lang="cs-CZ" dirty="0" smtClean="0"/>
              <a:t>Instrumentace a vložení trasovacích bodů</a:t>
            </a:r>
          </a:p>
          <a:p>
            <a:pPr marL="937649" lvl="2" indent="-514350">
              <a:buFont typeface="+mj-lt"/>
              <a:buAutoNum type="arabicPeriod"/>
            </a:pPr>
            <a:r>
              <a:rPr lang="cs-CZ" dirty="0" smtClean="0"/>
              <a:t>Spuštění se záznamem do </a:t>
            </a:r>
            <a:r>
              <a:rPr lang="cs-CZ" dirty="0" err="1" smtClean="0"/>
              <a:t>logovacího</a:t>
            </a:r>
            <a:r>
              <a:rPr lang="cs-CZ" dirty="0" smtClean="0"/>
              <a:t> souboru</a:t>
            </a:r>
          </a:p>
          <a:p>
            <a:pPr marL="937649" lvl="2" indent="-514350">
              <a:buFont typeface="+mj-lt"/>
              <a:buAutoNum type="arabicPeriod"/>
            </a:pPr>
            <a:r>
              <a:rPr lang="cs-CZ" dirty="0" smtClean="0"/>
              <a:t>Vizualizace sesbíraných dat v prostředí pro ladění ve </a:t>
            </a:r>
            <a:r>
              <a:rPr lang="cs-CZ" dirty="0" err="1" smtClean="0"/>
              <a:t>Visual</a:t>
            </a:r>
            <a:r>
              <a:rPr lang="cs-CZ" dirty="0" smtClean="0"/>
              <a:t> Studiu</a:t>
            </a:r>
          </a:p>
          <a:p>
            <a:pPr marL="514350" indent="-514350"/>
            <a:r>
              <a:rPr lang="cs-CZ" dirty="0" smtClean="0"/>
              <a:t>Podpora:</a:t>
            </a:r>
          </a:p>
          <a:p>
            <a:pPr marL="744518" lvl="1" indent="-514350"/>
            <a:r>
              <a:rPr lang="cs-CZ" dirty="0" smtClean="0"/>
              <a:t>Windows XP SP2 a vyšší OS</a:t>
            </a:r>
          </a:p>
          <a:p>
            <a:pPr marL="744518" lvl="1" indent="-514350"/>
            <a:r>
              <a:rPr lang="cs-CZ" dirty="0" smtClean="0"/>
              <a:t>.NET Framework 2.0 a vyšší – ASP.NET i tlusté aplikace (konzolové, WPF, Windows </a:t>
            </a:r>
            <a:r>
              <a:rPr lang="cs-CZ" dirty="0" err="1" smtClean="0"/>
              <a:t>Forms</a:t>
            </a:r>
            <a:r>
              <a:rPr lang="cs-CZ" dirty="0" smtClean="0"/>
              <a:t> apod.)</a:t>
            </a:r>
          </a:p>
          <a:p>
            <a:pPr marL="744518" lvl="1" indent="-514350"/>
            <a:r>
              <a:rPr lang="cs-CZ" dirty="0" smtClean="0"/>
              <a:t>Nepodporované technologie: </a:t>
            </a:r>
            <a:r>
              <a:rPr lang="en-US" dirty="0" smtClean="0"/>
              <a:t>Silverlight, </a:t>
            </a:r>
            <a:r>
              <a:rPr lang="en-US" dirty="0" err="1" smtClean="0"/>
              <a:t>JScript</a:t>
            </a:r>
            <a:r>
              <a:rPr lang="en-US" dirty="0" smtClean="0"/>
              <a:t>, </a:t>
            </a:r>
            <a:r>
              <a:rPr lang="cs-CZ" dirty="0" smtClean="0"/>
              <a:t>nativní kód, mobilní zařízení</a:t>
            </a:r>
          </a:p>
          <a:p>
            <a:endParaRPr lang="cs-CZ" dirty="0" smtClean="0"/>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Kvalitní dokumentace pro každou chybu</a:t>
            </a:r>
            <a:endParaRPr lang="cs-CZ" dirty="0"/>
          </a:p>
        </p:txBody>
      </p:sp>
      <p:sp>
        <p:nvSpPr>
          <p:cNvPr id="3" name="Text Placeholder 2"/>
          <p:cNvSpPr>
            <a:spLocks noGrp="1"/>
          </p:cNvSpPr>
          <p:nvPr>
            <p:ph type="body" idx="1"/>
          </p:nvPr>
        </p:nvSpPr>
        <p:spPr>
          <a:xfrm>
            <a:off x="359833" y="1377275"/>
            <a:ext cx="8382000" cy="5041380"/>
          </a:xfrm>
        </p:spPr>
        <p:txBody>
          <a:bodyPr/>
          <a:lstStyle/>
          <a:p>
            <a:r>
              <a:rPr lang="cs-CZ" dirty="0" smtClean="0"/>
              <a:t>Čím více informací o chybě, tím lepší kontext</a:t>
            </a:r>
          </a:p>
          <a:p>
            <a:r>
              <a:rPr lang="cs-CZ" dirty="0" smtClean="0"/>
              <a:t>Čím lepší kontext, tím větší šance na zjištění příčiny</a:t>
            </a:r>
          </a:p>
          <a:p>
            <a:r>
              <a:rPr lang="cs-CZ" dirty="0" smtClean="0"/>
              <a:t>Vytvořit dostatečné informace ručně je pracné</a:t>
            </a:r>
          </a:p>
          <a:p>
            <a:r>
              <a:rPr lang="cs-CZ" dirty="0" smtClean="0"/>
              <a:t>Microsoft Test </a:t>
            </a:r>
            <a:r>
              <a:rPr lang="cs-CZ" dirty="0" err="1" smtClean="0"/>
              <a:t>Runner</a:t>
            </a:r>
            <a:r>
              <a:rPr lang="cs-CZ" dirty="0" smtClean="0"/>
              <a:t> automaticky zaznamená:</a:t>
            </a:r>
          </a:p>
          <a:p>
            <a:pPr lvl="1"/>
            <a:r>
              <a:rPr lang="cs-CZ" dirty="0" smtClean="0"/>
              <a:t>Informace o systému, kde se testovalo</a:t>
            </a:r>
          </a:p>
          <a:p>
            <a:pPr lvl="1"/>
            <a:r>
              <a:rPr lang="cs-CZ" dirty="0" smtClean="0"/>
              <a:t>Videonahrávka testu se záložkami</a:t>
            </a:r>
          </a:p>
          <a:p>
            <a:pPr lvl="1"/>
            <a:r>
              <a:rPr lang="cs-CZ" dirty="0" smtClean="0"/>
              <a:t>Snímky obrazovek (akce testera)</a:t>
            </a:r>
          </a:p>
          <a:p>
            <a:pPr lvl="1"/>
            <a:r>
              <a:rPr lang="cs-CZ" dirty="0" smtClean="0"/>
              <a:t>Záznam pro historické ladění</a:t>
            </a:r>
          </a:p>
          <a:p>
            <a:pPr lvl="1"/>
            <a:r>
              <a:rPr lang="cs-CZ" dirty="0" smtClean="0"/>
              <a:t>Zápisy do protokolu událostí (</a:t>
            </a:r>
            <a:r>
              <a:rPr lang="cs-CZ" dirty="0" err="1" smtClean="0"/>
              <a:t>event</a:t>
            </a:r>
            <a:r>
              <a:rPr lang="cs-CZ" dirty="0" smtClean="0"/>
              <a:t> log)</a:t>
            </a:r>
          </a:p>
          <a:p>
            <a:pPr lvl="1"/>
            <a:r>
              <a:rPr lang="cs-CZ" dirty="0" smtClean="0"/>
              <a:t>Interakce s uživatelským rozhraním</a:t>
            </a:r>
          </a:p>
          <a:p>
            <a:pPr lvl="1"/>
            <a:r>
              <a:rPr lang="cs-CZ" dirty="0" smtClean="0"/>
              <a:t>Data pro analýzu dopadu</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Tradiční postup testování</a:t>
            </a:r>
            <a:endParaRPr lang="cs-CZ" dirty="0"/>
          </a:p>
        </p:txBody>
      </p:sp>
      <p:graphicFrame>
        <p:nvGraphicFramePr>
          <p:cNvPr id="4" name="Diagram 3"/>
          <p:cNvGraphicFramePr/>
          <p:nvPr/>
        </p:nvGraphicFramePr>
        <p:xfrm>
          <a:off x="642910" y="1643050"/>
          <a:ext cx="7251948" cy="466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smtClean="0"/>
              <a:t>Virtualizované</a:t>
            </a:r>
            <a:r>
              <a:rPr lang="cs-CZ" dirty="0" smtClean="0"/>
              <a:t> testování</a:t>
            </a:r>
            <a:endParaRPr lang="cs-CZ" dirty="0"/>
          </a:p>
        </p:txBody>
      </p:sp>
      <p:graphicFrame>
        <p:nvGraphicFramePr>
          <p:cNvPr id="4" name="Diagram 3"/>
          <p:cNvGraphicFramePr/>
          <p:nvPr/>
        </p:nvGraphicFramePr>
        <p:xfrm>
          <a:off x="428596" y="1428736"/>
          <a:ext cx="7748614" cy="5133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Pracovní položky v TFS 2008</a:t>
            </a:r>
            <a:endParaRPr lang="cs-CZ" dirty="0"/>
          </a:p>
        </p:txBody>
      </p:sp>
      <p:sp>
        <p:nvSpPr>
          <p:cNvPr id="3" name="Text Placeholder 2"/>
          <p:cNvSpPr>
            <a:spLocks noGrp="1"/>
          </p:cNvSpPr>
          <p:nvPr>
            <p:ph type="body" idx="1"/>
          </p:nvPr>
        </p:nvSpPr>
        <p:spPr>
          <a:xfrm>
            <a:off x="359833" y="1377275"/>
            <a:ext cx="8382000" cy="5324535"/>
          </a:xfrm>
        </p:spPr>
        <p:txBody>
          <a:bodyPr/>
          <a:lstStyle/>
          <a:p>
            <a:r>
              <a:rPr lang="cs-CZ" dirty="0" smtClean="0"/>
              <a:t>Výborné pro sledování práce</a:t>
            </a:r>
            <a:endParaRPr lang="en-US" dirty="0" smtClean="0"/>
          </a:p>
          <a:p>
            <a:pPr lvl="1"/>
            <a:r>
              <a:rPr lang="cs-CZ" dirty="0" smtClean="0"/>
              <a:t>Vytváření a sledování scénářů, úloh, ...</a:t>
            </a:r>
            <a:endParaRPr lang="en-US" dirty="0" smtClean="0"/>
          </a:p>
          <a:p>
            <a:pPr lvl="1"/>
            <a:r>
              <a:rPr lang="cs-CZ" dirty="0" smtClean="0"/>
              <a:t>Přiřazení členům týmu</a:t>
            </a:r>
            <a:endParaRPr lang="en-US" dirty="0" smtClean="0"/>
          </a:p>
          <a:p>
            <a:pPr lvl="1"/>
            <a:r>
              <a:rPr lang="cs-CZ" dirty="0" smtClean="0"/>
              <a:t>Sdílení a aktualizace dat v týmu</a:t>
            </a:r>
            <a:endParaRPr lang="en-US" dirty="0" smtClean="0"/>
          </a:p>
          <a:p>
            <a:pPr lvl="1"/>
            <a:r>
              <a:rPr lang="en-US" dirty="0" smtClean="0"/>
              <a:t>Workflow pro </a:t>
            </a:r>
            <a:r>
              <a:rPr lang="en-US" dirty="0" err="1" smtClean="0"/>
              <a:t>vynucen</a:t>
            </a:r>
            <a:r>
              <a:rPr lang="cs-CZ" dirty="0" smtClean="0"/>
              <a:t>í procesu</a:t>
            </a:r>
            <a:endParaRPr lang="en-US" dirty="0" smtClean="0"/>
          </a:p>
          <a:p>
            <a:pPr lvl="1"/>
            <a:r>
              <a:rPr lang="cs-CZ" dirty="0" smtClean="0"/>
              <a:t>Integrace se zdrojovým kódem, </a:t>
            </a:r>
            <a:r>
              <a:rPr lang="cs-CZ" dirty="0" err="1" smtClean="0"/>
              <a:t>buildy</a:t>
            </a:r>
            <a:r>
              <a:rPr lang="cs-CZ" dirty="0" smtClean="0"/>
              <a:t>, testy</a:t>
            </a:r>
            <a:endParaRPr lang="en-US" dirty="0" smtClean="0"/>
          </a:p>
          <a:p>
            <a:r>
              <a:rPr lang="cs-CZ" dirty="0" smtClean="0"/>
              <a:t> </a:t>
            </a:r>
            <a:r>
              <a:rPr lang="cs-CZ" strike="sngStrike" dirty="0" smtClean="0"/>
              <a:t>Špatné</a:t>
            </a:r>
            <a:r>
              <a:rPr lang="cs-CZ" dirty="0" smtClean="0"/>
              <a:t> Méně výborné pro plánování práce</a:t>
            </a:r>
            <a:endParaRPr lang="en-US" dirty="0" smtClean="0"/>
          </a:p>
          <a:p>
            <a:pPr lvl="1"/>
            <a:r>
              <a:rPr lang="cs-CZ" dirty="0" smtClean="0"/>
              <a:t>Chybí podpora hierarchií</a:t>
            </a:r>
            <a:endParaRPr lang="en-US" dirty="0" smtClean="0"/>
          </a:p>
          <a:p>
            <a:pPr lvl="1"/>
            <a:r>
              <a:rPr lang="cs-CZ" dirty="0" smtClean="0"/>
              <a:t>Chybí nástroje pro plánování</a:t>
            </a:r>
            <a:endParaRPr lang="en-US" dirty="0" smtClean="0"/>
          </a:p>
          <a:p>
            <a:pPr lvl="1"/>
            <a:r>
              <a:rPr lang="cs-CZ" dirty="0" smtClean="0"/>
              <a:t>Chybí nástroje pro sledování týmové i individuální kapacity</a:t>
            </a:r>
            <a:endParaRPr lang="en-US" dirty="0" smtClean="0"/>
          </a:p>
          <a:p>
            <a:pPr lvl="1"/>
            <a:r>
              <a:rPr lang="cs-CZ" dirty="0" smtClean="0"/>
              <a:t>Neúplná synchronizace s MS Project</a:t>
            </a:r>
            <a:endParaRPr lang="en-US" dirty="0" smtClean="0"/>
          </a:p>
          <a:p>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701731"/>
          </a:xfrm>
        </p:spPr>
        <p:txBody>
          <a:bodyPr>
            <a:normAutofit/>
          </a:bodyPr>
          <a:lstStyle/>
          <a:p>
            <a:r>
              <a:rPr lang="cs-CZ" sz="4400" dirty="0" smtClean="0"/>
              <a:t>Architektura</a:t>
            </a:r>
            <a:endParaRPr lang="en-IN" sz="4400" dirty="0"/>
          </a:p>
        </p:txBody>
      </p:sp>
      <p:grpSp>
        <p:nvGrpSpPr>
          <p:cNvPr id="2" name="Group 12"/>
          <p:cNvGrpSpPr/>
          <p:nvPr/>
        </p:nvGrpSpPr>
        <p:grpSpPr>
          <a:xfrm>
            <a:off x="304800" y="1219200"/>
            <a:ext cx="7700553" cy="3657601"/>
            <a:chOff x="300447" y="1142999"/>
            <a:chExt cx="8538753" cy="4998723"/>
          </a:xfrm>
        </p:grpSpPr>
        <p:graphicFrame>
          <p:nvGraphicFramePr>
            <p:cNvPr id="8" name="Diagram 7"/>
            <p:cNvGraphicFramePr/>
            <p:nvPr/>
          </p:nvGraphicFramePr>
          <p:xfrm>
            <a:off x="300447" y="1142999"/>
            <a:ext cx="3714624" cy="4998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4366925" y="1150434"/>
            <a:ext cx="4465724" cy="18670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nvGraphicFramePr>
          <p:xfrm>
            <a:off x="4307453" y="3608559"/>
            <a:ext cx="2442662" cy="25026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6880302" y="3619710"/>
            <a:ext cx="1958898" cy="247629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ight Arrow 11"/>
            <p:cNvSpPr/>
            <p:nvPr/>
          </p:nvSpPr>
          <p:spPr bwMode="auto">
            <a:xfrm>
              <a:off x="3624146" y="2738762"/>
              <a:ext cx="758648" cy="301173"/>
            </a:xfrm>
            <a:prstGeom prst="right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Down Arrow 13"/>
            <p:cNvSpPr/>
            <p:nvPr/>
          </p:nvSpPr>
          <p:spPr bwMode="auto">
            <a:xfrm>
              <a:off x="5454600" y="3017520"/>
              <a:ext cx="258604" cy="579988"/>
            </a:xfrm>
            <a:prstGeom prst="down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7651453" y="3017520"/>
              <a:ext cx="310581" cy="598573"/>
            </a:xfrm>
            <a:prstGeom prst="down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grpSp>
      <p:sp>
        <p:nvSpPr>
          <p:cNvPr id="16" name="TextBox 15"/>
          <p:cNvSpPr txBox="1"/>
          <p:nvPr/>
        </p:nvSpPr>
        <p:spPr>
          <a:xfrm>
            <a:off x="3929058" y="5929330"/>
            <a:ext cx="4802217"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 </a:t>
            </a:r>
            <a:r>
              <a:rPr lang="cs-CZ" dirty="0" smtClean="0">
                <a:solidFill>
                  <a:schemeClr val="bg1"/>
                </a:solidFill>
                <a:effectLst>
                  <a:outerShdw blurRad="38100" dist="38100" dir="2700000" algn="tl">
                    <a:srgbClr val="000000">
                      <a:alpha val="43137"/>
                    </a:srgbClr>
                  </a:outerShdw>
                </a:effectLst>
              </a:rPr>
              <a:t>Podpora bude až později po uvedení na trh</a:t>
            </a:r>
            <a:endParaRPr lang="en-US" dirty="0" smtClean="0">
              <a:solidFill>
                <a:schemeClr val="bg1"/>
              </a:solidFill>
              <a:effectLst>
                <a:outerShdw blurRad="38100" dist="38100" dir="2700000" algn="tl">
                  <a:srgbClr val="000000">
                    <a:alpha val="43137"/>
                  </a:srgbClr>
                </a:outerShdw>
              </a:effectLst>
            </a:endParaRPr>
          </a:p>
        </p:txBody>
      </p:sp>
      <p:grpSp>
        <p:nvGrpSpPr>
          <p:cNvPr id="4" name="Group 16"/>
          <p:cNvGrpSpPr/>
          <p:nvPr/>
        </p:nvGrpSpPr>
        <p:grpSpPr>
          <a:xfrm>
            <a:off x="921320" y="5179157"/>
            <a:ext cx="2202880" cy="1602643"/>
            <a:chOff x="0" y="0"/>
            <a:chExt cx="2202880" cy="1831243"/>
          </a:xfrm>
          <a:scene3d>
            <a:camera prst="orthographicFront">
              <a:rot lat="0" lon="0" rev="0"/>
            </a:camera>
            <a:lightRig rig="contrasting" dir="t">
              <a:rot lat="0" lon="0" rev="1200000"/>
            </a:lightRig>
          </a:scene3d>
        </p:grpSpPr>
        <p:sp>
          <p:nvSpPr>
            <p:cNvPr id="18" name="Rounded Rectangle 17"/>
            <p:cNvSpPr/>
            <p:nvPr/>
          </p:nvSpPr>
          <p:spPr>
            <a:xfrm>
              <a:off x="0" y="0"/>
              <a:ext cx="2202880" cy="1831243"/>
            </a:xfrm>
            <a:prstGeom prst="roundRect">
              <a:avLst>
                <a:gd name="adj" fmla="val 10000"/>
              </a:avLst>
            </a:prstGeom>
            <a:sp3d z="-300000" prstMaterial="plastic"/>
          </p:spPr>
          <p:style>
            <a:lnRef idx="1">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0" y="0"/>
              <a:ext cx="2202880" cy="54937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kern="1200" dirty="0" smtClean="0"/>
                <a:t>Work Station</a:t>
              </a:r>
              <a:endParaRPr lang="en-IN" sz="2000" kern="1200" dirty="0"/>
            </a:p>
          </p:txBody>
        </p:sp>
      </p:grpSp>
      <p:grpSp>
        <p:nvGrpSpPr>
          <p:cNvPr id="5" name="Group 19"/>
          <p:cNvGrpSpPr/>
          <p:nvPr/>
        </p:nvGrpSpPr>
        <p:grpSpPr>
          <a:xfrm>
            <a:off x="1149920" y="5715000"/>
            <a:ext cx="1762304" cy="1143000"/>
            <a:chOff x="220287" y="549529"/>
            <a:chExt cx="1762304" cy="533400"/>
          </a:xfrm>
          <a:scene3d>
            <a:camera prst="orthographicFront">
              <a:rot lat="0" lon="0" rev="0"/>
            </a:camera>
            <a:lightRig rig="contrasting" dir="t">
              <a:rot lat="0" lon="0" rev="1200000"/>
            </a:lightRig>
          </a:scene3d>
        </p:grpSpPr>
        <p:sp>
          <p:nvSpPr>
            <p:cNvPr id="21" name="Rounded Rectangle 20"/>
            <p:cNvSpPr/>
            <p:nvPr/>
          </p:nvSpPr>
          <p:spPr>
            <a:xfrm>
              <a:off x="220287" y="549529"/>
              <a:ext cx="1762304" cy="359765"/>
            </a:xfrm>
            <a:prstGeom prst="roundRect">
              <a:avLst>
                <a:gd name="adj" fmla="val 10000"/>
              </a:avLst>
            </a:prstGeom>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22" name="Rounded Rectangle 4"/>
            <p:cNvSpPr/>
            <p:nvPr/>
          </p:nvSpPr>
          <p:spPr>
            <a:xfrm>
              <a:off x="230824" y="560066"/>
              <a:ext cx="1741230" cy="522863"/>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0640" tIns="30480" rIns="40640" bIns="30480" numCol="1" spcCol="1270" anchor="t" anchorCtr="0">
              <a:noAutofit/>
            </a:bodyPr>
            <a:lstStyle/>
            <a:p>
              <a:pPr lvl="0" algn="ctr" defTabSz="711200">
                <a:lnSpc>
                  <a:spcPct val="90000"/>
                </a:lnSpc>
                <a:spcBef>
                  <a:spcPct val="0"/>
                </a:spcBef>
                <a:spcAft>
                  <a:spcPct val="35000"/>
                </a:spcAft>
              </a:pPr>
              <a:r>
                <a:rPr lang="en-US" dirty="0" smtClean="0"/>
                <a:t>Integrated UX</a:t>
              </a:r>
            </a:p>
            <a:p>
              <a:pPr lvl="0" algn="ctr" defTabSz="711200">
                <a:lnSpc>
                  <a:spcPct val="90000"/>
                </a:lnSpc>
                <a:spcBef>
                  <a:spcPct val="0"/>
                </a:spcBef>
                <a:spcAft>
                  <a:spcPct val="35000"/>
                </a:spcAft>
              </a:pPr>
              <a:r>
                <a:rPr lang="en-US" kern="1200" dirty="0" smtClean="0"/>
                <a:t>w. Test</a:t>
              </a:r>
              <a:endParaRPr lang="en-IN" kern="1200" dirty="0"/>
            </a:p>
          </p:txBody>
        </p:sp>
      </p:grpSp>
      <p:sp>
        <p:nvSpPr>
          <p:cNvPr id="23" name="Down Arrow 22"/>
          <p:cNvSpPr/>
          <p:nvPr/>
        </p:nvSpPr>
        <p:spPr bwMode="auto">
          <a:xfrm rot="10800000">
            <a:off x="1981199" y="4876800"/>
            <a:ext cx="280093" cy="304800"/>
          </a:xfrm>
          <a:prstGeom prst="downArrow">
            <a:avLst/>
          </a:prstGeom>
          <a:gradFill>
            <a:gsLst>
              <a:gs pos="0">
                <a:srgbClr val="8488C4"/>
              </a:gs>
              <a:gs pos="53000">
                <a:srgbClr val="D4DEFF"/>
              </a:gs>
              <a:gs pos="83000">
                <a:srgbClr val="D4DEFF"/>
              </a:gs>
              <a:gs pos="100000">
                <a:srgbClr val="96AB94"/>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Výhody </a:t>
            </a:r>
            <a:r>
              <a:rPr lang="cs-CZ" dirty="0" err="1" smtClean="0"/>
              <a:t>virtualizovaného</a:t>
            </a:r>
            <a:r>
              <a:rPr lang="cs-CZ" dirty="0" smtClean="0"/>
              <a:t> testování</a:t>
            </a:r>
            <a:endParaRPr lang="cs-CZ" dirty="0"/>
          </a:p>
        </p:txBody>
      </p:sp>
      <p:sp>
        <p:nvSpPr>
          <p:cNvPr id="3" name="Text Placeholder 2"/>
          <p:cNvSpPr>
            <a:spLocks noGrp="1"/>
          </p:cNvSpPr>
          <p:nvPr>
            <p:ph type="body" idx="1"/>
          </p:nvPr>
        </p:nvSpPr>
        <p:spPr>
          <a:xfrm>
            <a:off x="359833" y="1377275"/>
            <a:ext cx="8382000" cy="4893647"/>
          </a:xfrm>
        </p:spPr>
        <p:txBody>
          <a:bodyPr/>
          <a:lstStyle/>
          <a:p>
            <a:r>
              <a:rPr lang="cs-CZ" dirty="0" smtClean="0"/>
              <a:t>Sdílení kontextu chyby mezi vývojářem a testerem</a:t>
            </a:r>
          </a:p>
          <a:p>
            <a:pPr lvl="1"/>
            <a:r>
              <a:rPr lang="cs-CZ" dirty="0" smtClean="0"/>
              <a:t>Pomocí </a:t>
            </a:r>
            <a:r>
              <a:rPr lang="cs-CZ" dirty="0" err="1" smtClean="0"/>
              <a:t>snapshotu</a:t>
            </a:r>
            <a:r>
              <a:rPr lang="cs-CZ" dirty="0" smtClean="0"/>
              <a:t> virtuálního stroje</a:t>
            </a:r>
          </a:p>
          <a:p>
            <a:r>
              <a:rPr lang="cs-CZ" dirty="0" smtClean="0"/>
              <a:t>Výrazné snížení času a pracnosti přípravy testovacího prostředí</a:t>
            </a:r>
          </a:p>
          <a:p>
            <a:pPr lvl="1"/>
            <a:r>
              <a:rPr lang="cs-CZ" dirty="0" smtClean="0"/>
              <a:t>Automatické klonování</a:t>
            </a:r>
          </a:p>
          <a:p>
            <a:pPr lvl="1"/>
            <a:r>
              <a:rPr lang="cs-CZ" dirty="0" smtClean="0"/>
              <a:t>Samoobslužné vytváření bez nutnosti znalosti </a:t>
            </a:r>
            <a:r>
              <a:rPr lang="cs-CZ" dirty="0" err="1" smtClean="0"/>
              <a:t>virtualizačních</a:t>
            </a:r>
            <a:r>
              <a:rPr lang="cs-CZ" dirty="0" smtClean="0"/>
              <a:t> produktů</a:t>
            </a:r>
          </a:p>
          <a:p>
            <a:r>
              <a:rPr lang="cs-CZ" dirty="0" smtClean="0"/>
              <a:t>Paralelní běh více instancí testovacího prostředí</a:t>
            </a:r>
          </a:p>
          <a:p>
            <a:r>
              <a:rPr lang="cs-CZ" dirty="0" smtClean="0"/>
              <a:t>Možnost komplexních konfigurací</a:t>
            </a:r>
          </a:p>
          <a:p>
            <a:pPr lvl="1"/>
            <a:r>
              <a:rPr lang="cs-CZ" dirty="0" smtClean="0"/>
              <a:t>Distribuované systémy</a:t>
            </a:r>
          </a:p>
          <a:p>
            <a:pPr lvl="1"/>
            <a:r>
              <a:rPr lang="cs-CZ" dirty="0" smtClean="0"/>
              <a:t>Network </a:t>
            </a:r>
            <a:r>
              <a:rPr lang="cs-CZ" dirty="0" err="1" smtClean="0"/>
              <a:t>fencing</a:t>
            </a:r>
            <a:r>
              <a:rPr lang="cs-CZ" dirty="0" smtClean="0"/>
              <a:t> – automatická izolace interních virtuálních sítí brání konfliktům IP adres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637097"/>
          </a:xfrm>
        </p:spPr>
        <p:txBody>
          <a:bodyPr/>
          <a:lstStyle/>
          <a:p>
            <a:r>
              <a:rPr lang="cs-CZ" dirty="0" smtClean="0"/>
              <a:t>Historické ladění</a:t>
            </a:r>
          </a:p>
          <a:p>
            <a:r>
              <a:rPr lang="cs-CZ" dirty="0" smtClean="0"/>
              <a:t>Kvalitní dokumentace chyby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Text Placeholder 2"/>
          <p:cNvSpPr>
            <a:spLocks noGrp="1"/>
          </p:cNvSpPr>
          <p:nvPr>
            <p:ph type="body" idx="1"/>
          </p:nvPr>
        </p:nvSpPr>
        <p:spPr>
          <a:xfrm>
            <a:off x="359833" y="1534929"/>
            <a:ext cx="8382000" cy="4653582"/>
          </a:xfrm>
        </p:spPr>
        <p:txBody>
          <a:bodyPr/>
          <a:lstStyle/>
          <a:p>
            <a:r>
              <a:rPr lang="cs-CZ" dirty="0" err="1" smtClean="0">
                <a:solidFill>
                  <a:schemeClr val="accent2"/>
                </a:solidFill>
              </a:rPr>
              <a:t>Trasovatelnost</a:t>
            </a:r>
            <a:r>
              <a:rPr lang="cs-CZ" dirty="0" smtClean="0">
                <a:solidFill>
                  <a:schemeClr val="accent2"/>
                </a:solidFill>
              </a:rPr>
              <a:t> požadavků a měřitelnost postupu</a:t>
            </a:r>
          </a:p>
          <a:p>
            <a:r>
              <a:rPr lang="cs-CZ" dirty="0" smtClean="0">
                <a:solidFill>
                  <a:schemeClr val="accent2"/>
                </a:solidFill>
              </a:rPr>
              <a:t>Správná a udržitelná architektura</a:t>
            </a:r>
          </a:p>
          <a:p>
            <a:r>
              <a:rPr lang="cs-CZ" dirty="0" smtClean="0">
                <a:solidFill>
                  <a:schemeClr val="accent2"/>
                </a:solidFill>
              </a:rPr>
              <a:t>Průběžné řízení kvality</a:t>
            </a:r>
          </a:p>
          <a:p>
            <a:r>
              <a:rPr lang="cs-CZ" dirty="0" smtClean="0">
                <a:solidFill>
                  <a:schemeClr val="accent2"/>
                </a:solidFill>
              </a:rPr>
              <a:t>Zachycení chyb co nejdříve</a:t>
            </a:r>
          </a:p>
          <a:p>
            <a:r>
              <a:rPr lang="cs-CZ" dirty="0" smtClean="0">
                <a:solidFill>
                  <a:schemeClr val="accent2"/>
                </a:solidFill>
              </a:rPr>
              <a:t>Eliminace nereprodukovatelnosti chyb</a:t>
            </a:r>
          </a:p>
          <a:p>
            <a:r>
              <a:rPr lang="cs-CZ" u="sng" dirty="0" smtClean="0"/>
              <a:t>Zjednodušení každodenních činností</a:t>
            </a:r>
          </a:p>
          <a:p>
            <a:r>
              <a:rPr lang="cs-CZ"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512448"/>
          </a:xfrm>
        </p:spPr>
        <p:txBody>
          <a:bodyPr/>
          <a:lstStyle/>
          <a:p>
            <a:r>
              <a:rPr lang="cs-CZ" dirty="0"/>
              <a:t>Zjednodušení každodenních činností</a:t>
            </a:r>
          </a:p>
        </p:txBody>
      </p:sp>
      <p:sp>
        <p:nvSpPr>
          <p:cNvPr id="3" name="Text Placeholder 2"/>
          <p:cNvSpPr>
            <a:spLocks noGrp="1"/>
          </p:cNvSpPr>
          <p:nvPr>
            <p:ph type="body" idx="1"/>
          </p:nvPr>
        </p:nvSpPr>
        <p:spPr>
          <a:xfrm>
            <a:off x="359833" y="1377275"/>
            <a:ext cx="8382000" cy="5219891"/>
          </a:xfrm>
        </p:spPr>
        <p:txBody>
          <a:bodyPr/>
          <a:lstStyle/>
          <a:p>
            <a:r>
              <a:rPr lang="cs-CZ" dirty="0" smtClean="0"/>
              <a:t>Problém:</a:t>
            </a:r>
          </a:p>
          <a:p>
            <a:pPr lvl="1"/>
            <a:r>
              <a:rPr lang="cs-CZ" dirty="0" smtClean="0"/>
              <a:t>V každodenní činnosti se setkáváme s řadou neefektivních rutinních činností. Spousta času se stráví čekáním na dokončení spuštěných úloh.</a:t>
            </a:r>
            <a:endParaRPr lang="en-US" dirty="0" smtClean="0"/>
          </a:p>
          <a:p>
            <a:r>
              <a:rPr lang="cs-CZ" dirty="0" smtClean="0"/>
              <a:t>Řešení:</a:t>
            </a:r>
          </a:p>
          <a:p>
            <a:pPr lvl="1"/>
            <a:r>
              <a:rPr lang="cs-CZ" dirty="0" smtClean="0"/>
              <a:t>Menší překážky při vývoji díky sloučení edicí VSTS </a:t>
            </a:r>
            <a:r>
              <a:rPr lang="cs-CZ" dirty="0" err="1" smtClean="0"/>
              <a:t>Development</a:t>
            </a:r>
            <a:r>
              <a:rPr lang="cs-CZ" dirty="0" smtClean="0"/>
              <a:t> a</a:t>
            </a:r>
            <a:r>
              <a:rPr lang="en-US" dirty="0" smtClean="0"/>
              <a:t> Database</a:t>
            </a:r>
          </a:p>
          <a:p>
            <a:pPr lvl="1"/>
            <a:r>
              <a:rPr lang="cs-CZ" dirty="0" smtClean="0"/>
              <a:t>Rychlejší výsledky </a:t>
            </a:r>
            <a:r>
              <a:rPr lang="cs-CZ" dirty="0" err="1" smtClean="0"/>
              <a:t>buildu</a:t>
            </a:r>
            <a:r>
              <a:rPr lang="cs-CZ" dirty="0" smtClean="0"/>
              <a:t> (distribuovaný </a:t>
            </a:r>
            <a:r>
              <a:rPr lang="cs-CZ" dirty="0" err="1" smtClean="0"/>
              <a:t>build</a:t>
            </a:r>
            <a:r>
              <a:rPr lang="cs-CZ" dirty="0" smtClean="0"/>
              <a:t>, podpora pro farmy </a:t>
            </a:r>
            <a:r>
              <a:rPr lang="cs-CZ" dirty="0" err="1" smtClean="0"/>
              <a:t>build</a:t>
            </a:r>
            <a:r>
              <a:rPr lang="cs-CZ" dirty="0" smtClean="0"/>
              <a:t> serverů, notifikace)</a:t>
            </a:r>
          </a:p>
          <a:p>
            <a:pPr lvl="1"/>
            <a:r>
              <a:rPr lang="cs-CZ" dirty="0" smtClean="0"/>
              <a:t>Větší transparentnost procesu a čitelnost výsledků </a:t>
            </a:r>
            <a:r>
              <a:rPr lang="cs-CZ" dirty="0" err="1" smtClean="0"/>
              <a:t>buildu</a:t>
            </a:r>
            <a:r>
              <a:rPr lang="cs-CZ" dirty="0" smtClean="0"/>
              <a:t> </a:t>
            </a:r>
            <a:r>
              <a:rPr lang="en-US" dirty="0" smtClean="0"/>
              <a:t>(</a:t>
            </a:r>
            <a:r>
              <a:rPr lang="cs-CZ" dirty="0" smtClean="0"/>
              <a:t>podpora </a:t>
            </a:r>
            <a:r>
              <a:rPr lang="en-US" dirty="0" smtClean="0"/>
              <a:t>workflow,</a:t>
            </a:r>
            <a:r>
              <a:rPr lang="cs-CZ" dirty="0" smtClean="0"/>
              <a:t> hierarchický report, integrace symbol serveru a zdrojového kódu s výsledky </a:t>
            </a:r>
            <a:r>
              <a:rPr lang="cs-CZ" dirty="0" err="1" smtClean="0"/>
              <a:t>buildu</a:t>
            </a:r>
            <a:r>
              <a:rPr lang="cs-CZ" dirty="0" smtClean="0"/>
              <a:t>)</a:t>
            </a:r>
          </a:p>
          <a:p>
            <a:pPr lvl="1"/>
            <a:r>
              <a:rPr lang="cs-CZ" dirty="0" smtClean="0"/>
              <a:t>Nové rozhraní pro změnové řízení (bohatá historie položky, nové řešení konfliktů, </a:t>
            </a:r>
            <a:r>
              <a:rPr lang="cs-CZ" dirty="0" err="1" smtClean="0"/>
              <a:t>branch</a:t>
            </a:r>
            <a:r>
              <a:rPr lang="cs-CZ" dirty="0" smtClean="0"/>
              <a:t>/</a:t>
            </a:r>
            <a:r>
              <a:rPr lang="cs-CZ" dirty="0" err="1" smtClean="0"/>
              <a:t>merge</a:t>
            </a:r>
            <a:r>
              <a:rPr lang="cs-CZ" dirty="0" smtClean="0"/>
              <a:t> vizualizace)</a:t>
            </a: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Vylepšení v oblasti </a:t>
            </a:r>
            <a:r>
              <a:rPr lang="cs-CZ" dirty="0" err="1" smtClean="0"/>
              <a:t>buildu</a:t>
            </a:r>
            <a:endParaRPr lang="cs-CZ" dirty="0"/>
          </a:p>
        </p:txBody>
      </p:sp>
      <p:sp>
        <p:nvSpPr>
          <p:cNvPr id="3" name="Text Placeholder 2"/>
          <p:cNvSpPr>
            <a:spLocks noGrp="1"/>
          </p:cNvSpPr>
          <p:nvPr>
            <p:ph type="body" idx="1"/>
          </p:nvPr>
        </p:nvSpPr>
        <p:spPr>
          <a:xfrm>
            <a:off x="359833" y="1377275"/>
            <a:ext cx="8382000" cy="4579715"/>
          </a:xfrm>
        </p:spPr>
        <p:txBody>
          <a:bodyPr/>
          <a:lstStyle/>
          <a:p>
            <a:r>
              <a:rPr lang="cs-CZ" dirty="0" smtClean="0"/>
              <a:t>Podpora pro farmy </a:t>
            </a:r>
            <a:r>
              <a:rPr lang="cs-CZ" dirty="0" err="1" smtClean="0"/>
              <a:t>build</a:t>
            </a:r>
            <a:r>
              <a:rPr lang="cs-CZ" dirty="0" smtClean="0"/>
              <a:t> serverů:</a:t>
            </a:r>
          </a:p>
          <a:p>
            <a:pPr lvl="1"/>
            <a:r>
              <a:rPr lang="cs-CZ" dirty="0" err="1" smtClean="0"/>
              <a:t>Build</a:t>
            </a:r>
            <a:r>
              <a:rPr lang="cs-CZ" dirty="0" smtClean="0"/>
              <a:t> </a:t>
            </a:r>
            <a:r>
              <a:rPr lang="cs-CZ" dirty="0" err="1" smtClean="0"/>
              <a:t>controller</a:t>
            </a:r>
            <a:r>
              <a:rPr lang="cs-CZ" dirty="0" smtClean="0"/>
              <a:t> – řídí farmu </a:t>
            </a:r>
            <a:r>
              <a:rPr lang="cs-CZ" dirty="0" err="1" smtClean="0"/>
              <a:t>build</a:t>
            </a:r>
            <a:r>
              <a:rPr lang="cs-CZ" dirty="0" smtClean="0"/>
              <a:t> agentů</a:t>
            </a:r>
          </a:p>
          <a:p>
            <a:pPr lvl="1"/>
            <a:r>
              <a:rPr lang="cs-CZ" dirty="0" err="1" smtClean="0"/>
              <a:t>Build</a:t>
            </a:r>
            <a:r>
              <a:rPr lang="cs-CZ" dirty="0" smtClean="0"/>
              <a:t> agent – provádí </a:t>
            </a:r>
            <a:r>
              <a:rPr lang="cs-CZ" dirty="0" err="1" smtClean="0"/>
              <a:t>build</a:t>
            </a:r>
            <a:endParaRPr lang="cs-CZ" dirty="0" smtClean="0"/>
          </a:p>
          <a:p>
            <a:r>
              <a:rPr lang="cs-CZ" dirty="0" smtClean="0"/>
              <a:t>Distribuovaný </a:t>
            </a:r>
            <a:r>
              <a:rPr lang="cs-CZ" dirty="0" err="1" smtClean="0"/>
              <a:t>build</a:t>
            </a:r>
            <a:endParaRPr lang="cs-CZ" dirty="0" smtClean="0"/>
          </a:p>
          <a:p>
            <a:pPr lvl="1"/>
            <a:r>
              <a:rPr lang="cs-CZ" dirty="0" err="1" smtClean="0"/>
              <a:t>Build</a:t>
            </a:r>
            <a:r>
              <a:rPr lang="cs-CZ" dirty="0" smtClean="0"/>
              <a:t> může být prováděn paralelně na více agentech</a:t>
            </a:r>
          </a:p>
          <a:p>
            <a:r>
              <a:rPr lang="cs-CZ" dirty="0" smtClean="0"/>
              <a:t>Upozornění o výsledku </a:t>
            </a:r>
            <a:r>
              <a:rPr lang="cs-CZ" dirty="0" err="1" smtClean="0"/>
              <a:t>buildu</a:t>
            </a:r>
            <a:endParaRPr lang="cs-CZ" dirty="0" smtClean="0"/>
          </a:p>
          <a:p>
            <a:pPr lvl="1"/>
            <a:r>
              <a:rPr lang="cs-CZ" dirty="0" smtClean="0"/>
              <a:t>Kromě emailu též systémové upozornění na liště OS</a:t>
            </a:r>
          </a:p>
          <a:p>
            <a:r>
              <a:rPr lang="cs-CZ" dirty="0" smtClean="0"/>
              <a:t>Transparentnost procesu</a:t>
            </a:r>
          </a:p>
          <a:p>
            <a:pPr lvl="1"/>
            <a:r>
              <a:rPr lang="cs-CZ" dirty="0" smtClean="0"/>
              <a:t>Definuje se pomocí </a:t>
            </a:r>
            <a:r>
              <a:rPr lang="cs-CZ" dirty="0" err="1" smtClean="0"/>
              <a:t>workflow</a:t>
            </a:r>
            <a:endParaRPr lang="cs-CZ" dirty="0" smtClean="0"/>
          </a:p>
          <a:p>
            <a:pPr lvl="1"/>
            <a:r>
              <a:rPr lang="cs-CZ" dirty="0" err="1" smtClean="0"/>
              <a:t>MSBuild</a:t>
            </a:r>
            <a:r>
              <a:rPr lang="cs-CZ" dirty="0" smtClean="0"/>
              <a:t> pouze pro vlastní produkci výsledku, ne pro infrastrukturu a proces kolem</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512448"/>
          </a:xfrm>
        </p:spPr>
        <p:txBody>
          <a:bodyPr/>
          <a:lstStyle/>
          <a:p>
            <a:r>
              <a:rPr lang="cs-CZ" dirty="0" smtClean="0"/>
              <a:t>Vylepšené UI pro řízení změn</a:t>
            </a:r>
            <a:endParaRPr lang="cs-CZ" dirty="0"/>
          </a:p>
        </p:txBody>
      </p:sp>
      <p:sp>
        <p:nvSpPr>
          <p:cNvPr id="3" name="Text Placeholder 2"/>
          <p:cNvSpPr>
            <a:spLocks noGrp="1"/>
          </p:cNvSpPr>
          <p:nvPr>
            <p:ph type="body" idx="1"/>
          </p:nvPr>
        </p:nvSpPr>
        <p:spPr>
          <a:xfrm>
            <a:off x="359833" y="1377275"/>
            <a:ext cx="8382000" cy="4068806"/>
          </a:xfrm>
        </p:spPr>
        <p:txBody>
          <a:bodyPr/>
          <a:lstStyle/>
          <a:p>
            <a:pPr marL="289697" lvl="1" indent="-289697"/>
            <a:r>
              <a:rPr lang="cs-CZ" dirty="0" smtClean="0"/>
              <a:t>Nové okno pro historii položky</a:t>
            </a:r>
          </a:p>
          <a:p>
            <a:pPr marL="482828" lvl="2" indent="-289697"/>
            <a:r>
              <a:rPr lang="cs-CZ" dirty="0" smtClean="0"/>
              <a:t>Změny získané operací </a:t>
            </a:r>
            <a:r>
              <a:rPr lang="cs-CZ" dirty="0" err="1" smtClean="0"/>
              <a:t>Merge</a:t>
            </a:r>
            <a:r>
              <a:rPr lang="cs-CZ" dirty="0" smtClean="0"/>
              <a:t> zobrazeny jako stromy</a:t>
            </a:r>
          </a:p>
          <a:p>
            <a:pPr marL="482828" lvl="2" indent="-289697"/>
            <a:r>
              <a:rPr lang="cs-CZ" dirty="0" smtClean="0"/>
              <a:t>Přehled platných známek pro položku (</a:t>
            </a:r>
            <a:r>
              <a:rPr lang="cs-CZ" dirty="0" err="1" smtClean="0"/>
              <a:t>Labels</a:t>
            </a:r>
            <a:r>
              <a:rPr lang="cs-CZ" dirty="0" smtClean="0"/>
              <a:t>)</a:t>
            </a:r>
          </a:p>
          <a:p>
            <a:pPr marL="289697" lvl="1" indent="-289697"/>
            <a:r>
              <a:rPr lang="cs-CZ" dirty="0" smtClean="0"/>
              <a:t>Detekce a řešení konfliktů</a:t>
            </a:r>
          </a:p>
          <a:p>
            <a:pPr marL="482828" lvl="2" indent="-289697"/>
            <a:r>
              <a:rPr lang="cs-CZ" dirty="0" smtClean="0"/>
              <a:t>Konflikty jsou zjištěny již v průběhu práce</a:t>
            </a:r>
          </a:p>
          <a:p>
            <a:pPr marL="482828" lvl="2" indent="-289697"/>
            <a:r>
              <a:rPr lang="cs-CZ" dirty="0" smtClean="0"/>
              <a:t>Nové, přehledné rozhraní pro vizualizaci a řešení konfliktů</a:t>
            </a:r>
          </a:p>
          <a:p>
            <a:pPr marL="482828" lvl="2" indent="-289697"/>
            <a:r>
              <a:rPr lang="cs-CZ" dirty="0" smtClean="0"/>
              <a:t>Operaci </a:t>
            </a:r>
            <a:r>
              <a:rPr lang="cs-CZ" dirty="0" err="1" smtClean="0"/>
              <a:t>check</a:t>
            </a:r>
            <a:r>
              <a:rPr lang="cs-CZ" dirty="0" smtClean="0"/>
              <a:t>-in nelze provést s nevyřešenými konflikty na souborech</a:t>
            </a:r>
          </a:p>
          <a:p>
            <a:pPr marL="289697" lvl="1" indent="-289697"/>
            <a:r>
              <a:rPr lang="cs-CZ" dirty="0" smtClean="0"/>
              <a:t>Prvotřídní podpora pro </a:t>
            </a:r>
            <a:r>
              <a:rPr lang="cs-CZ" dirty="0" err="1" smtClean="0"/>
              <a:t>Branch</a:t>
            </a:r>
            <a:r>
              <a:rPr lang="cs-CZ" dirty="0" smtClean="0"/>
              <a:t>/</a:t>
            </a:r>
            <a:r>
              <a:rPr lang="cs-CZ" dirty="0" err="1" smtClean="0"/>
              <a:t>Merge</a:t>
            </a:r>
            <a:endParaRPr lang="cs-CZ" dirty="0" smtClean="0"/>
          </a:p>
          <a:p>
            <a:pPr marL="482828" lvl="2" indent="-289697"/>
            <a:r>
              <a:rPr lang="cs-CZ" dirty="0" smtClean="0"/>
              <a:t>Vizualizace </a:t>
            </a:r>
            <a:r>
              <a:rPr lang="cs-CZ" dirty="0" err="1" smtClean="0"/>
              <a:t>Branch</a:t>
            </a:r>
            <a:r>
              <a:rPr lang="cs-CZ" dirty="0" smtClean="0"/>
              <a:t>/</a:t>
            </a:r>
            <a:r>
              <a:rPr lang="cs-CZ" dirty="0" err="1" smtClean="0"/>
              <a:t>Merge</a:t>
            </a:r>
            <a:r>
              <a:rPr lang="cs-CZ" dirty="0" smtClean="0"/>
              <a:t> vztahů</a:t>
            </a:r>
          </a:p>
          <a:p>
            <a:pPr marL="482828" lvl="2" indent="-289697"/>
            <a:r>
              <a:rPr lang="cs-CZ" dirty="0" smtClean="0"/>
              <a:t>Vizualizace přenosů změn mezi větvemi – pro konkrétní changeset anebo pro všechny </a:t>
            </a:r>
            <a:r>
              <a:rPr lang="cs-CZ" dirty="0" err="1" smtClean="0"/>
              <a:t>changesety</a:t>
            </a:r>
            <a:r>
              <a:rPr lang="cs-CZ" dirty="0" smtClean="0"/>
              <a:t> asociované s pracovní položkou</a:t>
            </a: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637097"/>
          </a:xfrm>
        </p:spPr>
        <p:txBody>
          <a:bodyPr/>
          <a:lstStyle/>
          <a:p>
            <a:r>
              <a:rPr lang="cs-CZ" dirty="0" smtClean="0"/>
              <a:t>Vylepšení v oblasti </a:t>
            </a:r>
            <a:r>
              <a:rPr lang="cs-CZ" dirty="0" err="1" smtClean="0"/>
              <a:t>buildu</a:t>
            </a:r>
            <a:endParaRPr lang="cs-CZ" dirty="0" smtClean="0"/>
          </a:p>
          <a:p>
            <a:r>
              <a:rPr lang="cs-CZ" dirty="0" smtClean="0"/>
              <a:t>Nové UI pro řízení změn v kódu</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Agenda</a:t>
            </a:r>
            <a:endParaRPr lang="cs-CZ" dirty="0"/>
          </a:p>
        </p:txBody>
      </p:sp>
      <p:sp>
        <p:nvSpPr>
          <p:cNvPr id="3" name="Text Placeholder 2"/>
          <p:cNvSpPr>
            <a:spLocks noGrp="1"/>
          </p:cNvSpPr>
          <p:nvPr>
            <p:ph type="body" idx="1"/>
          </p:nvPr>
        </p:nvSpPr>
        <p:spPr>
          <a:xfrm>
            <a:off x="359833" y="1534929"/>
            <a:ext cx="8382000" cy="4653582"/>
          </a:xfrm>
        </p:spPr>
        <p:txBody>
          <a:bodyPr/>
          <a:lstStyle/>
          <a:p>
            <a:r>
              <a:rPr lang="cs-CZ" dirty="0" err="1" smtClean="0">
                <a:solidFill>
                  <a:schemeClr val="accent2"/>
                </a:solidFill>
              </a:rPr>
              <a:t>Trasovatelnost</a:t>
            </a:r>
            <a:r>
              <a:rPr lang="cs-CZ" dirty="0" smtClean="0">
                <a:solidFill>
                  <a:schemeClr val="accent2"/>
                </a:solidFill>
              </a:rPr>
              <a:t> požadavků a měřitelnost postupu</a:t>
            </a:r>
          </a:p>
          <a:p>
            <a:r>
              <a:rPr lang="cs-CZ" dirty="0" smtClean="0">
                <a:solidFill>
                  <a:schemeClr val="accent2"/>
                </a:solidFill>
              </a:rPr>
              <a:t>Správná a udržitelná architektura</a:t>
            </a:r>
          </a:p>
          <a:p>
            <a:r>
              <a:rPr lang="cs-CZ" dirty="0" smtClean="0">
                <a:solidFill>
                  <a:schemeClr val="accent2"/>
                </a:solidFill>
              </a:rPr>
              <a:t>Průběžné řízení kvality</a:t>
            </a:r>
          </a:p>
          <a:p>
            <a:r>
              <a:rPr lang="cs-CZ" dirty="0" smtClean="0">
                <a:solidFill>
                  <a:schemeClr val="accent2"/>
                </a:solidFill>
              </a:rPr>
              <a:t>Zachycení chyb co nejdříve</a:t>
            </a:r>
          </a:p>
          <a:p>
            <a:r>
              <a:rPr lang="cs-CZ" dirty="0" smtClean="0">
                <a:solidFill>
                  <a:schemeClr val="accent2"/>
                </a:solidFill>
              </a:rPr>
              <a:t>Eliminace nereprodukovatelnosti chyb</a:t>
            </a:r>
          </a:p>
          <a:p>
            <a:r>
              <a:rPr lang="cs-CZ" dirty="0" smtClean="0">
                <a:solidFill>
                  <a:schemeClr val="accent2"/>
                </a:solidFill>
              </a:rPr>
              <a:t>Zjednodušení každodenních činností</a:t>
            </a:r>
          </a:p>
          <a:p>
            <a:r>
              <a:rPr lang="cs-CZ" u="sng"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3" y="636323"/>
            <a:ext cx="8382000" cy="512448"/>
          </a:xfrm>
        </p:spPr>
        <p:txBody>
          <a:bodyPr/>
          <a:lstStyle/>
          <a:p>
            <a:r>
              <a:rPr lang="pl-PL" dirty="0"/>
              <a:t>Nižší náklady na provoz infrastruktury</a:t>
            </a:r>
          </a:p>
        </p:txBody>
      </p:sp>
      <p:sp>
        <p:nvSpPr>
          <p:cNvPr id="3" name="Text Placeholder 2"/>
          <p:cNvSpPr>
            <a:spLocks noGrp="1"/>
          </p:cNvSpPr>
          <p:nvPr>
            <p:ph type="body" idx="1"/>
          </p:nvPr>
        </p:nvSpPr>
        <p:spPr>
          <a:xfrm>
            <a:off x="359833" y="1377275"/>
            <a:ext cx="8382000" cy="3484031"/>
          </a:xfrm>
        </p:spPr>
        <p:txBody>
          <a:bodyPr/>
          <a:lstStyle/>
          <a:p>
            <a:r>
              <a:rPr lang="cs-CZ" dirty="0" smtClean="0"/>
              <a:t>Problém:</a:t>
            </a:r>
          </a:p>
          <a:p>
            <a:pPr lvl="1"/>
            <a:r>
              <a:rPr lang="cs-CZ" dirty="0" smtClean="0"/>
              <a:t>Infrastruktura není dostatečně flexibilní, aby reagovala na nepředvídatelné změny požadavků</a:t>
            </a:r>
            <a:r>
              <a:rPr lang="en-US" dirty="0" smtClean="0"/>
              <a:t>.</a:t>
            </a:r>
            <a:r>
              <a:rPr lang="cs-CZ" dirty="0" smtClean="0"/>
              <a:t> Výpadek infrastruktury zablokuje práci mnoha lidí.</a:t>
            </a:r>
            <a:endParaRPr lang="en-US" dirty="0" smtClean="0"/>
          </a:p>
          <a:p>
            <a:r>
              <a:rPr lang="cs-CZ" dirty="0" smtClean="0"/>
              <a:t>Řešení:</a:t>
            </a:r>
          </a:p>
          <a:p>
            <a:pPr lvl="1"/>
            <a:r>
              <a:rPr lang="cs-CZ" dirty="0" smtClean="0"/>
              <a:t>Topologie pro vysokou dostupnost a neomezenou škálovatelnost</a:t>
            </a:r>
            <a:endParaRPr lang="en-US" dirty="0" smtClean="0"/>
          </a:p>
          <a:p>
            <a:pPr lvl="1"/>
            <a:r>
              <a:rPr lang="cs-CZ" dirty="0" smtClean="0"/>
              <a:t>MMC konzola pro snadnou konfiguraci a správu</a:t>
            </a:r>
          </a:p>
          <a:p>
            <a:pPr lvl="1"/>
            <a:r>
              <a:rPr lang="cs-CZ" dirty="0" smtClean="0"/>
              <a:t>Flexibilní záloha/obnova/přesun dat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Vazby pracovních položek ve verzi 2008</a:t>
            </a:r>
            <a:endParaRPr lang="cs-CZ" dirty="0"/>
          </a:p>
        </p:txBody>
      </p:sp>
      <p:sp>
        <p:nvSpPr>
          <p:cNvPr id="3" name="Text Placeholder 2"/>
          <p:cNvSpPr>
            <a:spLocks noGrp="1"/>
          </p:cNvSpPr>
          <p:nvPr>
            <p:ph type="body" idx="1"/>
          </p:nvPr>
        </p:nvSpPr>
        <p:spPr>
          <a:xfrm>
            <a:off x="359833" y="1377275"/>
            <a:ext cx="8382000" cy="1809726"/>
          </a:xfrm>
        </p:spPr>
        <p:txBody>
          <a:bodyPr/>
          <a:lstStyle/>
          <a:p>
            <a:r>
              <a:rPr lang="cs-CZ" dirty="0" smtClean="0"/>
              <a:t>Nemají sémantiku</a:t>
            </a:r>
          </a:p>
          <a:p>
            <a:r>
              <a:rPr lang="cs-CZ" dirty="0" smtClean="0"/>
              <a:t>Nemají směr</a:t>
            </a:r>
          </a:p>
          <a:p>
            <a:r>
              <a:rPr lang="cs-CZ" dirty="0" smtClean="0"/>
              <a:t>Nejsou kontrolována žádná pravidla</a:t>
            </a:r>
          </a:p>
          <a:p>
            <a:r>
              <a:rPr lang="cs-CZ" dirty="0" smtClean="0"/>
              <a:t>Nelze se přesně dotazovat</a:t>
            </a:r>
            <a:endParaRPr lang="cs-CZ" dirty="0"/>
          </a:p>
        </p:txBody>
      </p:sp>
      <p:graphicFrame>
        <p:nvGraphicFramePr>
          <p:cNvPr id="30722" name="Object 2"/>
          <p:cNvGraphicFramePr>
            <a:graphicFrameLocks noChangeAspect="1"/>
          </p:cNvGraphicFramePr>
          <p:nvPr/>
        </p:nvGraphicFramePr>
        <p:xfrm>
          <a:off x="1714480" y="4000504"/>
          <a:ext cx="3209925" cy="1622425"/>
        </p:xfrm>
        <a:graphic>
          <a:graphicData uri="http://schemas.openxmlformats.org/presentationml/2006/ole">
            <p:oleObj spid="_x0000_s30722" name="Visio" r:id="rId3" imgW="1450434" imgH="734146" progId="Visio.Drawing.11">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Topologie v TFS 2008</a:t>
            </a:r>
            <a:endParaRPr lang="cs-CZ" dirty="0"/>
          </a:p>
        </p:txBody>
      </p:sp>
      <p:sp>
        <p:nvSpPr>
          <p:cNvPr id="3" name="Text Placeholder 2"/>
          <p:cNvSpPr>
            <a:spLocks noGrp="1"/>
          </p:cNvSpPr>
          <p:nvPr>
            <p:ph type="body" idx="1"/>
          </p:nvPr>
        </p:nvSpPr>
        <p:spPr/>
        <p:txBody>
          <a:bodyPr/>
          <a:lstStyle/>
          <a:p>
            <a:endParaRPr lang="cs-CZ"/>
          </a:p>
        </p:txBody>
      </p:sp>
      <p:pic>
        <p:nvPicPr>
          <p:cNvPr id="56322" name="Picture 2"/>
          <p:cNvPicPr>
            <a:picLocks noChangeAspect="1" noChangeArrowheads="1"/>
          </p:cNvPicPr>
          <p:nvPr/>
        </p:nvPicPr>
        <p:blipFill>
          <a:blip r:embed="rId2" cstate="print"/>
          <a:srcRect/>
          <a:stretch>
            <a:fillRect/>
          </a:stretch>
        </p:blipFill>
        <p:spPr bwMode="auto">
          <a:xfrm>
            <a:off x="0" y="1928802"/>
            <a:ext cx="8915400" cy="320992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topologie v TFS 2010</a:t>
            </a:r>
            <a:endParaRPr lang="cs-CZ" dirty="0"/>
          </a:p>
        </p:txBody>
      </p:sp>
      <p:sp>
        <p:nvSpPr>
          <p:cNvPr id="3" name="Text Placeholder 2"/>
          <p:cNvSpPr>
            <a:spLocks noGrp="1"/>
          </p:cNvSpPr>
          <p:nvPr>
            <p:ph type="body" idx="1"/>
          </p:nvPr>
        </p:nvSpPr>
        <p:spPr/>
        <p:txBody>
          <a:bodyPr/>
          <a:lstStyle/>
          <a:p>
            <a:endParaRPr lang="cs-CZ"/>
          </a:p>
        </p:txBody>
      </p:sp>
      <p:pic>
        <p:nvPicPr>
          <p:cNvPr id="58370" name="Picture 2"/>
          <p:cNvPicPr>
            <a:picLocks noChangeAspect="1" noChangeArrowheads="1"/>
          </p:cNvPicPr>
          <p:nvPr/>
        </p:nvPicPr>
        <p:blipFill>
          <a:blip r:embed="rId2" cstate="print"/>
          <a:srcRect/>
          <a:stretch>
            <a:fillRect/>
          </a:stretch>
        </p:blipFill>
        <p:spPr bwMode="auto">
          <a:xfrm>
            <a:off x="357158" y="1428736"/>
            <a:ext cx="8358246" cy="4743461"/>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Team Project Collection</a:t>
            </a:r>
            <a:endParaRPr lang="cs-CZ" dirty="0"/>
          </a:p>
        </p:txBody>
      </p:sp>
      <p:sp>
        <p:nvSpPr>
          <p:cNvPr id="3" name="Text Placeholder 2"/>
          <p:cNvSpPr>
            <a:spLocks noGrp="1"/>
          </p:cNvSpPr>
          <p:nvPr>
            <p:ph type="body" idx="1"/>
          </p:nvPr>
        </p:nvSpPr>
        <p:spPr>
          <a:xfrm>
            <a:off x="359833" y="1377275"/>
            <a:ext cx="8382000" cy="4228850"/>
          </a:xfrm>
        </p:spPr>
        <p:txBody>
          <a:bodyPr/>
          <a:lstStyle/>
          <a:p>
            <a:r>
              <a:rPr lang="en-US" dirty="0" err="1" smtClean="0"/>
              <a:t>Mno</a:t>
            </a:r>
            <a:r>
              <a:rPr lang="cs-CZ" dirty="0" err="1" smtClean="0"/>
              <a:t>žina</a:t>
            </a:r>
            <a:r>
              <a:rPr lang="cs-CZ" dirty="0" smtClean="0"/>
              <a:t> týmových projektů (klidně i 1 projekt)</a:t>
            </a:r>
          </a:p>
          <a:p>
            <a:r>
              <a:rPr lang="cs-CZ" dirty="0" smtClean="0"/>
              <a:t>Reprezentována jednou databází</a:t>
            </a:r>
          </a:p>
          <a:p>
            <a:r>
              <a:rPr lang="cs-CZ" dirty="0" smtClean="0"/>
              <a:t>Jednotka zálohy, obnovy, přesunu</a:t>
            </a:r>
          </a:p>
          <a:p>
            <a:r>
              <a:rPr lang="cs-CZ" dirty="0" smtClean="0"/>
              <a:t>Veškeré operace jsou omezeny na jednu kolekci projektů:</a:t>
            </a:r>
          </a:p>
          <a:p>
            <a:pPr lvl="1"/>
            <a:r>
              <a:rPr lang="cs-CZ" dirty="0" smtClean="0"/>
              <a:t>Dotazy do pracovních položek</a:t>
            </a:r>
          </a:p>
          <a:p>
            <a:pPr lvl="1"/>
            <a:r>
              <a:rPr lang="cs-CZ" dirty="0" err="1" smtClean="0"/>
              <a:t>Check</a:t>
            </a:r>
            <a:r>
              <a:rPr lang="cs-CZ" smtClean="0"/>
              <a:t>-in</a:t>
            </a:r>
            <a:endParaRPr lang="cs-CZ" dirty="0" smtClean="0"/>
          </a:p>
          <a:p>
            <a:pPr lvl="1"/>
            <a:r>
              <a:rPr lang="cs-CZ" dirty="0" err="1" smtClean="0"/>
              <a:t>Branch</a:t>
            </a:r>
            <a:r>
              <a:rPr lang="cs-CZ" dirty="0" smtClean="0"/>
              <a:t>/</a:t>
            </a:r>
            <a:r>
              <a:rPr lang="cs-CZ" dirty="0" err="1" smtClean="0"/>
              <a:t>merge</a:t>
            </a:r>
            <a:endParaRPr lang="cs-CZ" dirty="0" smtClean="0"/>
          </a:p>
          <a:p>
            <a:pPr lvl="1"/>
            <a:r>
              <a:rPr lang="cs-CZ" dirty="0" smtClean="0"/>
              <a:t>Nastavení </a:t>
            </a:r>
            <a:r>
              <a:rPr lang="cs-CZ" dirty="0" err="1" smtClean="0"/>
              <a:t>buildu</a:t>
            </a:r>
            <a:endParaRPr lang="cs-CZ" dirty="0" smtClean="0"/>
          </a:p>
          <a:p>
            <a:pPr lvl="1"/>
            <a:r>
              <a:rPr lang="cs-CZ" dirty="0" smtClean="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TFS instance</a:t>
            </a:r>
            <a:endParaRPr lang="cs-CZ" dirty="0"/>
          </a:p>
        </p:txBody>
      </p:sp>
      <p:sp>
        <p:nvSpPr>
          <p:cNvPr id="3" name="Text Placeholder 2"/>
          <p:cNvSpPr>
            <a:spLocks noGrp="1"/>
          </p:cNvSpPr>
          <p:nvPr>
            <p:ph type="body" idx="1"/>
          </p:nvPr>
        </p:nvSpPr>
        <p:spPr>
          <a:xfrm>
            <a:off x="359833" y="1377275"/>
            <a:ext cx="8382000" cy="4425827"/>
          </a:xfrm>
        </p:spPr>
        <p:txBody>
          <a:bodyPr/>
          <a:lstStyle/>
          <a:p>
            <a:r>
              <a:rPr lang="cs-CZ" dirty="0" smtClean="0"/>
              <a:t>Distribuovaná aplikace skládající se z:</a:t>
            </a:r>
          </a:p>
          <a:p>
            <a:pPr lvl="1"/>
            <a:r>
              <a:rPr lang="cs-CZ" dirty="0" smtClean="0"/>
              <a:t>Jedné nebo více TFS aplikací ve farmě (ASP.NET aplikace)</a:t>
            </a:r>
          </a:p>
          <a:p>
            <a:pPr lvl="1"/>
            <a:r>
              <a:rPr lang="cs-CZ" dirty="0" smtClean="0"/>
              <a:t>Jedné nebo více kolekcí týmových projektů (databází)</a:t>
            </a:r>
          </a:p>
          <a:p>
            <a:pPr lvl="1"/>
            <a:r>
              <a:rPr lang="cs-CZ" dirty="0" smtClean="0"/>
              <a:t>Konfigurační databáze (</a:t>
            </a:r>
            <a:r>
              <a:rPr lang="cs-CZ" dirty="0" err="1" smtClean="0"/>
              <a:t>ApplicationDB</a:t>
            </a:r>
            <a:r>
              <a:rPr lang="cs-CZ" dirty="0" smtClean="0"/>
              <a:t>)</a:t>
            </a:r>
          </a:p>
          <a:p>
            <a:pPr lvl="1"/>
            <a:r>
              <a:rPr lang="cs-CZ" dirty="0" smtClean="0"/>
              <a:t>Datového skladu a </a:t>
            </a:r>
            <a:r>
              <a:rPr lang="cs-CZ" dirty="0" err="1" smtClean="0"/>
              <a:t>reportovací</a:t>
            </a:r>
            <a:r>
              <a:rPr lang="cs-CZ" dirty="0" smtClean="0"/>
              <a:t> infrastruktury</a:t>
            </a:r>
          </a:p>
          <a:p>
            <a:r>
              <a:rPr lang="cs-CZ" dirty="0" smtClean="0"/>
              <a:t>Většině firem stačí jedna TFS instance, důvody pro více instancí:</a:t>
            </a:r>
          </a:p>
          <a:p>
            <a:pPr lvl="1"/>
            <a:r>
              <a:rPr lang="cs-CZ" dirty="0" smtClean="0"/>
              <a:t>Nutnost výrazné geografické distribuce</a:t>
            </a:r>
          </a:p>
          <a:p>
            <a:pPr lvl="1"/>
            <a:r>
              <a:rPr lang="cs-CZ" dirty="0" smtClean="0"/>
              <a:t>Nutnost provozovat více verzí současně</a:t>
            </a:r>
          </a:p>
          <a:p>
            <a:pPr lvl="1"/>
            <a:r>
              <a:rPr lang="cs-CZ" dirty="0" smtClean="0"/>
              <a:t>Neslučitelně rozdílné nároky na správu a bezpečnost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318549"/>
          </a:xfrm>
        </p:spPr>
        <p:txBody>
          <a:bodyPr/>
          <a:lstStyle/>
          <a:p>
            <a:r>
              <a:rPr lang="cs-CZ" dirty="0" smtClean="0"/>
              <a:t>Nástroj pro konfiguraci TFS</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Závěrem</a:t>
            </a:r>
            <a:endParaRPr lang="cs-CZ" dirty="0"/>
          </a:p>
        </p:txBody>
      </p:sp>
      <p:sp>
        <p:nvSpPr>
          <p:cNvPr id="3" name="Text Placeholder 2"/>
          <p:cNvSpPr>
            <a:spLocks noGrp="1"/>
          </p:cNvSpPr>
          <p:nvPr>
            <p:ph type="body" idx="1"/>
          </p:nvPr>
        </p:nvSpPr>
        <p:spPr>
          <a:xfrm>
            <a:off x="359833" y="1377275"/>
            <a:ext cx="8382000" cy="4653582"/>
          </a:xfrm>
        </p:spPr>
        <p:txBody>
          <a:bodyPr/>
          <a:lstStyle/>
          <a:p>
            <a:r>
              <a:rPr lang="cs-CZ" sz="3600" dirty="0" err="1" smtClean="0"/>
              <a:t>Trasovatelnost</a:t>
            </a:r>
            <a:r>
              <a:rPr lang="cs-CZ" sz="3600" dirty="0" smtClean="0"/>
              <a:t> požadavků a měřitelnost postupu</a:t>
            </a:r>
          </a:p>
          <a:p>
            <a:r>
              <a:rPr lang="cs-CZ" sz="3600" dirty="0" smtClean="0"/>
              <a:t>Správná a udržitelná architektura</a:t>
            </a:r>
          </a:p>
          <a:p>
            <a:r>
              <a:rPr lang="cs-CZ" sz="3600" dirty="0" smtClean="0"/>
              <a:t>Průběžné řízení kvality</a:t>
            </a:r>
          </a:p>
          <a:p>
            <a:r>
              <a:rPr lang="cs-CZ" sz="3600" dirty="0" smtClean="0"/>
              <a:t>Zachycení chyb co nejdříve</a:t>
            </a:r>
          </a:p>
          <a:p>
            <a:r>
              <a:rPr lang="cs-CZ" sz="3600" dirty="0" smtClean="0"/>
              <a:t>Eliminace nereprodukovatelnosti chyb</a:t>
            </a:r>
          </a:p>
          <a:p>
            <a:r>
              <a:rPr lang="cs-CZ" sz="3600" dirty="0" smtClean="0"/>
              <a:t>Zjednodušení každodenních činností</a:t>
            </a:r>
          </a:p>
          <a:p>
            <a:r>
              <a:rPr lang="cs-CZ" sz="3600" dirty="0" smtClean="0"/>
              <a:t>Nižší náklady na provoz infrastruktury</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69995"/>
          </a:xfrm>
          <a:prstGeom prst="rect">
            <a:avLst/>
          </a:prstGeom>
          <a:noFill/>
          <a:ln w="12700">
            <a:noFill/>
            <a:miter lim="800000"/>
            <a:headEnd type="none" w="sm" len="sm"/>
            <a:tailEnd type="none" w="sm" len="sm"/>
          </a:ln>
          <a:effectLst/>
        </p:spPr>
        <p:txBody>
          <a:bodyPr vert="horz" wrap="square" lIns="76800" tIns="38401" rIns="76800" bIns="38401" numCol="1" anchor="t" anchorCtr="0" compatLnSpc="1">
            <a:prstTxWarp prst="textNoShape">
              <a:avLst/>
            </a:prstTxWarp>
            <a:spAutoFit/>
          </a:bodyPr>
          <a:lstStyle/>
          <a:p>
            <a:pPr algn="ctr" defTabSz="767874" eaLnBrk="0" hangingPunct="0"/>
            <a:r>
              <a:rPr lang="en-US" sz="800" spc="-20" dirty="0">
                <a:solidFill>
                  <a:schemeClr val="accent5"/>
                </a:solidFill>
                <a:latin typeface="Calibri" pitchFamily="34" charset="0"/>
                <a:ea typeface="Tahoma" pitchFamily="34" charset="0"/>
                <a:cs typeface="Tahoma" pitchFamily="34" charset="0"/>
              </a:rPr>
              <a:t>© </a:t>
            </a:r>
            <a:r>
              <a:rPr lang="en-US" sz="800" spc="-20" dirty="0" smtClean="0">
                <a:solidFill>
                  <a:schemeClr val="accent5"/>
                </a:solidFill>
                <a:latin typeface="Calibri" pitchFamily="34" charset="0"/>
                <a:ea typeface="Tahoma" pitchFamily="34" charset="0"/>
                <a:cs typeface="Tahoma" pitchFamily="34" charset="0"/>
              </a:rPr>
              <a:t>200</a:t>
            </a:r>
            <a:r>
              <a:rPr lang="cs-CZ" sz="800" spc="-20" dirty="0" smtClean="0">
                <a:solidFill>
                  <a:schemeClr val="accent5"/>
                </a:solidFill>
                <a:latin typeface="Calibri" pitchFamily="34" charset="0"/>
                <a:ea typeface="Tahoma" pitchFamily="34" charset="0"/>
                <a:cs typeface="Tahoma" pitchFamily="34" charset="0"/>
              </a:rPr>
              <a:t>9</a:t>
            </a:r>
            <a:r>
              <a:rPr lang="en-US" sz="800" spc="-20" dirty="0" smtClean="0">
                <a:solidFill>
                  <a:schemeClr val="accent5"/>
                </a:solidFill>
                <a:latin typeface="Calibri" pitchFamily="34" charset="0"/>
                <a:ea typeface="Tahoma" pitchFamily="34" charset="0"/>
                <a:cs typeface="Tahoma" pitchFamily="34" charset="0"/>
              </a:rPr>
              <a:t> Microsoft </a:t>
            </a:r>
            <a:r>
              <a:rPr lang="en-US" sz="800" spc="-20" dirty="0">
                <a:solidFill>
                  <a:schemeClr val="accent5"/>
                </a:solidFill>
                <a:latin typeface="Calibri" pitchFamily="34" charset="0"/>
                <a:ea typeface="Tahoma" pitchFamily="34" charset="0"/>
                <a:cs typeface="Tahoma" pitchFamily="34" charset="0"/>
              </a:rPr>
              <a:t>Corporation. All rights reserved. Microsoft, Windows, Windows Vista and other product names are or may be registered trademarks and/or trademarks in the U.S. and/or other </a:t>
            </a:r>
            <a:r>
              <a:rPr lang="en-US" sz="800" spc="-20" dirty="0" smtClean="0">
                <a:solidFill>
                  <a:schemeClr val="accent5"/>
                </a:solidFill>
                <a:latin typeface="Calibri" pitchFamily="34" charset="0"/>
                <a:ea typeface="Tahoma" pitchFamily="34" charset="0"/>
                <a:cs typeface="Tahoma" pitchFamily="34" charset="0"/>
              </a:rPr>
              <a:t>countries. The </a:t>
            </a:r>
            <a:r>
              <a:rPr lang="en-US" sz="800" spc="-20" dirty="0">
                <a:solidFill>
                  <a:schemeClr val="accent5"/>
                </a:solidFill>
                <a:latin typeface="Calibri" pitchFamily="34" charset="0"/>
                <a:ea typeface="Tahoma" pitchFamily="34" charset="0"/>
                <a:cs typeface="Tahoma" pitchFamily="34" charset="0"/>
              </a:rPr>
              <a:t>information herein is for informational purposes only and represents the current view of Microsoft Corporation as of the date of this presentation.  Because Microsoft must respond </a:t>
            </a:r>
            <a:r>
              <a:rPr lang="en-US" sz="800" spc="-20" dirty="0" smtClean="0">
                <a:solidFill>
                  <a:schemeClr val="accent5"/>
                </a:solidFill>
                <a:latin typeface="Calibri" pitchFamily="34" charset="0"/>
                <a:ea typeface="Tahoma" pitchFamily="34" charset="0"/>
                <a:cs typeface="Tahoma" pitchFamily="34" charset="0"/>
              </a:rPr>
              <a:t>to changing </a:t>
            </a:r>
            <a:r>
              <a:rPr lang="en-US" sz="800" spc="-20" dirty="0">
                <a:solidFill>
                  <a:schemeClr val="accent5"/>
                </a:solidFill>
                <a:latin typeface="Calibri" pitchFamily="34" charset="0"/>
                <a:ea typeface="Tahoma" pitchFamily="34" charset="0"/>
                <a:cs typeface="Tahoma" pitchFamily="34" charset="0"/>
              </a:rPr>
              <a:t>market conditions, </a:t>
            </a:r>
            <a:r>
              <a:rPr lang="en-US" sz="800" spc="-20" dirty="0" smtClean="0">
                <a:solidFill>
                  <a:schemeClr val="accent5"/>
                </a:solidFill>
                <a:latin typeface="Calibri" pitchFamily="34" charset="0"/>
                <a:ea typeface="Tahoma" pitchFamily="34" charset="0"/>
                <a:cs typeface="Tahoma" pitchFamily="34" charset="0"/>
              </a:rPr>
              <a:t>it </a:t>
            </a:r>
            <a:r>
              <a:rPr lang="en-US" sz="800" spc="-20" dirty="0">
                <a:solidFill>
                  <a:schemeClr val="accent5"/>
                </a:solidFill>
                <a:latin typeface="Calibri" pitchFamily="34" charset="0"/>
                <a:ea typeface="Tahoma" pitchFamily="34" charset="0"/>
                <a:cs typeface="Tahoma" pitchFamily="34" charset="0"/>
              </a:rPr>
              <a:t>should not be interpreted </a:t>
            </a:r>
            <a:r>
              <a:rPr lang="en-US" sz="800" spc="-20" dirty="0" smtClean="0">
                <a:solidFill>
                  <a:schemeClr val="accent5"/>
                </a:solidFill>
                <a:latin typeface="Calibri" pitchFamily="34" charset="0"/>
                <a:ea typeface="Tahoma" pitchFamily="34" charset="0"/>
                <a:cs typeface="Tahoma" pitchFamily="34" charset="0"/>
              </a:rPr>
              <a:t>to </a:t>
            </a:r>
            <a:r>
              <a:rPr lang="en-US" sz="800" spc="-20" dirty="0">
                <a:solidFill>
                  <a:schemeClr val="accent5"/>
                </a:solidFill>
                <a:latin typeface="Calibri" pitchFamily="34" charset="0"/>
                <a:ea typeface="Tahoma" pitchFamily="34" charset="0"/>
                <a:cs typeface="Tahoma" pitchFamily="34" charset="0"/>
              </a:rPr>
              <a:t>be a commitment on the part of Microsoft, and Microsoft cannot guarantee the accuracy of any information provided after the date of </a:t>
            </a:r>
            <a:r>
              <a:rPr lang="en-US" sz="800" spc="-20" dirty="0" smtClean="0">
                <a:solidFill>
                  <a:schemeClr val="accent5"/>
                </a:solidFill>
                <a:latin typeface="Calibri" pitchFamily="34" charset="0"/>
                <a:ea typeface="Tahoma" pitchFamily="34" charset="0"/>
                <a:cs typeface="Tahoma" pitchFamily="34" charset="0"/>
              </a:rPr>
              <a:t>this presentation. MICROSOFT </a:t>
            </a:r>
            <a:r>
              <a:rPr lang="en-US" sz="800" spc="-20" dirty="0">
                <a:solidFill>
                  <a:schemeClr val="accent5"/>
                </a:solidFill>
                <a:latin typeface="Calibri" pitchFamily="34" charset="0"/>
                <a:ea typeface="Tahoma" pitchFamily="34" charset="0"/>
                <a:cs typeface="Tahoma" pitchFamily="34"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3" cstate="print">
            <a:duotone>
              <a:prstClr val="black"/>
              <a:schemeClr val="tx2">
                <a:lumMod val="10000"/>
                <a:tint val="45000"/>
                <a:satMod val="400000"/>
              </a:schemeClr>
            </a:duotone>
          </a:blip>
          <a:stretch>
            <a:fillRect/>
          </a:stretch>
        </p:blipFill>
        <p:spPr bwMode="black">
          <a:xfrm>
            <a:off x="1707216" y="2845595"/>
            <a:ext cx="5780723" cy="1246823"/>
          </a:xfrm>
          <a:prstGeom prst="rect">
            <a:avLst/>
          </a:prstGeom>
          <a:noFill/>
          <a:ln>
            <a:noFill/>
          </a:ln>
          <a:effectLst>
            <a:outerShdw blurRad="139700" algn="tl" rotWithShape="0">
              <a:schemeClr val="accent3"/>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Vazby pracovních položek ve verzi 2010</a:t>
            </a:r>
            <a:endParaRPr lang="cs-CZ" dirty="0"/>
          </a:p>
        </p:txBody>
      </p:sp>
      <p:sp>
        <p:nvSpPr>
          <p:cNvPr id="3" name="Text Placeholder 2"/>
          <p:cNvSpPr>
            <a:spLocks noGrp="1"/>
          </p:cNvSpPr>
          <p:nvPr>
            <p:ph type="body" idx="1"/>
          </p:nvPr>
        </p:nvSpPr>
        <p:spPr>
          <a:xfrm>
            <a:off x="359833" y="1377275"/>
            <a:ext cx="8382000" cy="1335750"/>
          </a:xfrm>
        </p:spPr>
        <p:txBody>
          <a:bodyPr/>
          <a:lstStyle/>
          <a:p>
            <a:r>
              <a:rPr lang="cs-CZ" dirty="0" smtClean="0"/>
              <a:t>Jsou určitého typu</a:t>
            </a:r>
          </a:p>
          <a:p>
            <a:r>
              <a:rPr lang="cs-CZ" dirty="0" smtClean="0"/>
              <a:t>Mají definovaný směr</a:t>
            </a:r>
          </a:p>
          <a:p>
            <a:r>
              <a:rPr lang="cs-CZ" dirty="0" smtClean="0"/>
              <a:t>Jsou kontrolována pravidla</a:t>
            </a:r>
            <a:endParaRPr lang="cs-CZ" dirty="0"/>
          </a:p>
        </p:txBody>
      </p:sp>
      <p:graphicFrame>
        <p:nvGraphicFramePr>
          <p:cNvPr id="31747" name="Object 3"/>
          <p:cNvGraphicFramePr>
            <a:graphicFrameLocks noChangeAspect="1"/>
          </p:cNvGraphicFramePr>
          <p:nvPr/>
        </p:nvGraphicFramePr>
        <p:xfrm>
          <a:off x="1033463" y="3348038"/>
          <a:ext cx="5913437" cy="2724150"/>
        </p:xfrm>
        <a:graphic>
          <a:graphicData uri="http://schemas.openxmlformats.org/presentationml/2006/ole">
            <p:oleObj spid="_x0000_s31747" name="Visio" r:id="rId3" imgW="3253020" imgH="1498836" progId="Visio.Drawing.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Tato drobná změna umožňuje...</a:t>
            </a:r>
            <a:endParaRPr lang="cs-CZ" dirty="0"/>
          </a:p>
        </p:txBody>
      </p:sp>
      <p:sp>
        <p:nvSpPr>
          <p:cNvPr id="3" name="Text Placeholder 2"/>
          <p:cNvSpPr>
            <a:spLocks noGrp="1"/>
          </p:cNvSpPr>
          <p:nvPr>
            <p:ph type="body" idx="1"/>
          </p:nvPr>
        </p:nvSpPr>
        <p:spPr>
          <a:xfrm>
            <a:off x="359833" y="1377275"/>
            <a:ext cx="8382000" cy="5367623"/>
          </a:xfrm>
        </p:spPr>
        <p:txBody>
          <a:bodyPr/>
          <a:lstStyle/>
          <a:p>
            <a:r>
              <a:rPr lang="cs-CZ" dirty="0" smtClean="0"/>
              <a:t>Vytváření hierarchií položek (např. požadavků, úkolů)</a:t>
            </a:r>
          </a:p>
          <a:p>
            <a:pPr lvl="1"/>
            <a:r>
              <a:rPr lang="cs-CZ" dirty="0" smtClean="0"/>
              <a:t>Rozpad na detail, sumarizace</a:t>
            </a:r>
          </a:p>
          <a:p>
            <a:r>
              <a:rPr lang="cs-CZ" dirty="0" smtClean="0"/>
              <a:t>Modelování závislostí</a:t>
            </a:r>
          </a:p>
          <a:p>
            <a:pPr lvl="1"/>
            <a:r>
              <a:rPr lang="cs-CZ" dirty="0" smtClean="0"/>
              <a:t>Na kom závisím? Kdo závisí na mně?</a:t>
            </a:r>
          </a:p>
          <a:p>
            <a:r>
              <a:rPr lang="cs-CZ" dirty="0" err="1" smtClean="0"/>
              <a:t>Trasovatelnost</a:t>
            </a:r>
            <a:r>
              <a:rPr lang="cs-CZ" dirty="0" smtClean="0"/>
              <a:t> položek</a:t>
            </a:r>
          </a:p>
          <a:p>
            <a:pPr lvl="1"/>
            <a:r>
              <a:rPr lang="cs-CZ" dirty="0" smtClean="0"/>
              <a:t>Čím je testován tento požadavek? Co testuje tento testovací případ? Proč se dělá tato práce?</a:t>
            </a:r>
          </a:p>
          <a:p>
            <a:r>
              <a:rPr lang="cs-CZ" dirty="0" smtClean="0"/>
              <a:t>Plná synchronizace s daty MS Project</a:t>
            </a:r>
          </a:p>
          <a:p>
            <a:pPr lvl="1"/>
            <a:r>
              <a:rPr lang="en-US" dirty="0" err="1" smtClean="0"/>
              <a:t>Vyu</a:t>
            </a:r>
            <a:r>
              <a:rPr lang="cs-CZ" dirty="0" smtClean="0"/>
              <a:t>žívá vazby </a:t>
            </a:r>
            <a:r>
              <a:rPr lang="cs-CZ" dirty="0" err="1" smtClean="0"/>
              <a:t>Parent</a:t>
            </a:r>
            <a:r>
              <a:rPr lang="cs-CZ" dirty="0" smtClean="0"/>
              <a:t>/</a:t>
            </a:r>
            <a:r>
              <a:rPr lang="cs-CZ" dirty="0" err="1" smtClean="0"/>
              <a:t>Child</a:t>
            </a:r>
            <a:r>
              <a:rPr lang="cs-CZ" dirty="0" smtClean="0"/>
              <a:t>, </a:t>
            </a:r>
            <a:r>
              <a:rPr lang="cs-CZ" dirty="0" err="1" smtClean="0"/>
              <a:t>Predecessor</a:t>
            </a:r>
            <a:r>
              <a:rPr lang="cs-CZ" dirty="0" smtClean="0"/>
              <a:t>/</a:t>
            </a:r>
            <a:r>
              <a:rPr lang="cs-CZ" dirty="0" err="1" smtClean="0"/>
              <a:t>Successor</a:t>
            </a:r>
            <a:endParaRPr lang="cs-CZ" dirty="0" smtClean="0"/>
          </a:p>
          <a:p>
            <a:r>
              <a:rPr lang="cs-CZ" dirty="0" smtClean="0"/>
              <a:t>Plně podporováno všemi částmi:</a:t>
            </a:r>
          </a:p>
          <a:p>
            <a:pPr lvl="1"/>
            <a:r>
              <a:rPr lang="cs-CZ" dirty="0" smtClean="0"/>
              <a:t>Dotazovací jazyk, vytváření dotazů, </a:t>
            </a:r>
            <a:r>
              <a:rPr lang="cs-CZ" dirty="0" err="1" smtClean="0"/>
              <a:t>grid</a:t>
            </a:r>
            <a:r>
              <a:rPr lang="cs-CZ" dirty="0" smtClean="0"/>
              <a:t> s výsledky, </a:t>
            </a:r>
            <a:r>
              <a:rPr lang="cs-CZ" dirty="0" err="1" smtClean="0"/>
              <a:t>warehouse</a:t>
            </a:r>
            <a:r>
              <a:rPr lang="cs-CZ" dirty="0" smtClean="0"/>
              <a:t>, reporty, </a:t>
            </a:r>
            <a:r>
              <a:rPr lang="cs-CZ" dirty="0" err="1" smtClean="0"/>
              <a:t>Excel</a:t>
            </a:r>
            <a:r>
              <a:rPr lang="cs-CZ" dirty="0" smtClean="0"/>
              <a:t>/Project </a:t>
            </a:r>
            <a:r>
              <a:rPr lang="cs-CZ" dirty="0" err="1" smtClean="0"/>
              <a:t>add</a:t>
            </a:r>
            <a:r>
              <a:rPr lang="cs-CZ" dirty="0" smtClean="0"/>
              <a:t>-in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cs-CZ" dirty="0"/>
          </a:p>
        </p:txBody>
      </p:sp>
      <p:sp>
        <p:nvSpPr>
          <p:cNvPr id="3" name="Subtitle 2"/>
          <p:cNvSpPr>
            <a:spLocks noGrp="1"/>
          </p:cNvSpPr>
          <p:nvPr>
            <p:ph type="subTitle" idx="1"/>
          </p:nvPr>
        </p:nvSpPr>
        <p:spPr>
          <a:xfrm>
            <a:off x="896829" y="3682571"/>
            <a:ext cx="7690116" cy="955646"/>
          </a:xfrm>
        </p:spPr>
        <p:txBody>
          <a:bodyPr/>
          <a:lstStyle/>
          <a:p>
            <a:r>
              <a:rPr lang="cs-CZ" dirty="0" smtClean="0"/>
              <a:t>Hierarchie položek z různých klientů</a:t>
            </a:r>
          </a:p>
          <a:p>
            <a:r>
              <a:rPr lang="cs-CZ" dirty="0" smtClean="0"/>
              <a:t>Plná synchronizace s MS Project</a:t>
            </a:r>
          </a:p>
          <a:p>
            <a:r>
              <a:rPr lang="cs-CZ" dirty="0" err="1" smtClean="0"/>
              <a:t>Trasovatelnost</a:t>
            </a:r>
            <a:r>
              <a:rPr lang="cs-CZ" dirty="0" smtClean="0"/>
              <a:t> – vytváření dotazů</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Lepší plánování a reportování</a:t>
            </a:r>
            <a:endParaRPr lang="cs-CZ" dirty="0"/>
          </a:p>
        </p:txBody>
      </p:sp>
      <p:sp>
        <p:nvSpPr>
          <p:cNvPr id="3" name="Text Placeholder 2"/>
          <p:cNvSpPr>
            <a:spLocks noGrp="1"/>
          </p:cNvSpPr>
          <p:nvPr>
            <p:ph type="body" idx="1"/>
          </p:nvPr>
        </p:nvSpPr>
        <p:spPr>
          <a:xfrm>
            <a:off x="359833" y="1377275"/>
            <a:ext cx="8382000" cy="4973669"/>
          </a:xfrm>
        </p:spPr>
        <p:txBody>
          <a:bodyPr/>
          <a:lstStyle/>
          <a:p>
            <a:r>
              <a:rPr lang="cs-CZ" dirty="0" smtClean="0"/>
              <a:t>Plánovací šablony v MS Excel:</a:t>
            </a:r>
          </a:p>
          <a:p>
            <a:pPr lvl="1"/>
            <a:r>
              <a:rPr lang="cs-CZ" dirty="0" smtClean="0"/>
              <a:t>Rozdělování práce do iterací</a:t>
            </a:r>
          </a:p>
          <a:p>
            <a:pPr lvl="1"/>
            <a:r>
              <a:rPr lang="cs-CZ" dirty="0" smtClean="0"/>
              <a:t>Plánování iterace na základě kapacity</a:t>
            </a:r>
          </a:p>
          <a:p>
            <a:pPr lvl="1"/>
            <a:r>
              <a:rPr lang="cs-CZ" dirty="0" smtClean="0"/>
              <a:t>Možnost vlastních úprav</a:t>
            </a:r>
          </a:p>
          <a:p>
            <a:r>
              <a:rPr lang="cs-CZ" dirty="0" smtClean="0"/>
              <a:t>Generování Excel reportů z OLAP databáze na základě definice dotazu do pracovních položek:</a:t>
            </a:r>
          </a:p>
          <a:p>
            <a:pPr lvl="1"/>
            <a:r>
              <a:rPr lang="cs-CZ" dirty="0" smtClean="0"/>
              <a:t>Dosavadní způsob je pro řadu uživatelů příliš náročný</a:t>
            </a:r>
          </a:p>
          <a:p>
            <a:pPr lvl="1"/>
            <a:r>
              <a:rPr lang="cs-CZ" dirty="0" smtClean="0"/>
              <a:t>Excel umožňuje snadnou analýzu a výběr dat</a:t>
            </a:r>
          </a:p>
          <a:p>
            <a:pPr lvl="1"/>
            <a:r>
              <a:rPr lang="cs-CZ" dirty="0" smtClean="0"/>
              <a:t>Lépe srozumitelné OLAP kostky</a:t>
            </a:r>
          </a:p>
          <a:p>
            <a:r>
              <a:rPr lang="cs-CZ" dirty="0" smtClean="0"/>
              <a:t>Nové portálové řešení pro reportování:</a:t>
            </a:r>
          </a:p>
          <a:p>
            <a:pPr lvl="1"/>
            <a:r>
              <a:rPr lang="cs-CZ" dirty="0" smtClean="0"/>
              <a:t>Webové dílce pro vytváření </a:t>
            </a:r>
            <a:r>
              <a:rPr lang="cs-CZ" dirty="0" err="1" smtClean="0"/>
              <a:t>dashboardů</a:t>
            </a:r>
            <a:endParaRPr lang="cs-CZ" dirty="0" smtClean="0"/>
          </a:p>
          <a:p>
            <a:pPr lvl="1"/>
            <a:r>
              <a:rPr lang="cs-CZ" dirty="0" smtClean="0"/>
              <a:t>Možnost využití Excel Services</a:t>
            </a:r>
          </a:p>
        </p:txBody>
      </p:sp>
    </p:spTree>
  </p:cSld>
  <p:clrMapOvr>
    <a:masterClrMapping/>
  </p:clrMapOvr>
</p:sld>
</file>

<file path=ppt/theme/theme1.xml><?xml version="1.0" encoding="utf-8"?>
<a:theme xmlns:a="http://schemas.openxmlformats.org/drawingml/2006/main" name="Silverlight_template">
  <a:themeElements>
    <a:clrScheme name="Custom 10">
      <a:dk1>
        <a:srgbClr val="000000"/>
      </a:dk1>
      <a:lt1>
        <a:srgbClr val="FFFFFF"/>
      </a:lt1>
      <a:dk2>
        <a:srgbClr val="125CA7"/>
      </a:dk2>
      <a:lt2>
        <a:srgbClr val="E5F1F7"/>
      </a:lt2>
      <a:accent1>
        <a:srgbClr val="BFE7F7"/>
      </a:accent1>
      <a:accent2>
        <a:srgbClr val="54B0E2"/>
      </a:accent2>
      <a:accent3>
        <a:srgbClr val="E8E8E2"/>
      </a:accent3>
      <a:accent4>
        <a:srgbClr val="C7C7BD"/>
      </a:accent4>
      <a:accent5>
        <a:srgbClr val="817C77"/>
      </a:accent5>
      <a:accent6>
        <a:srgbClr val="F47E3F"/>
      </a:accent6>
      <a:hlink>
        <a:srgbClr val="54B0E2"/>
      </a:hlink>
      <a:folHlink>
        <a:srgbClr val="F47E3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Ness PowerPoint Template (2009)_3">
  <a:themeElements>
    <a:clrScheme name="NESS palette">
      <a:dk1>
        <a:srgbClr val="333B47"/>
      </a:dk1>
      <a:lt1>
        <a:srgbClr val="FFFFFF"/>
      </a:lt1>
      <a:dk2>
        <a:srgbClr val="333B47"/>
      </a:dk2>
      <a:lt2>
        <a:srgbClr val="FFFFFF"/>
      </a:lt2>
      <a:accent1>
        <a:srgbClr val="0095CD"/>
      </a:accent1>
      <a:accent2>
        <a:srgbClr val="9BCC03"/>
      </a:accent2>
      <a:accent3>
        <a:srgbClr val="666699"/>
      </a:accent3>
      <a:accent4>
        <a:srgbClr val="B3DAEE"/>
      </a:accent4>
      <a:accent5>
        <a:srgbClr val="739702"/>
      </a:accent5>
      <a:accent6>
        <a:srgbClr val="1A2791"/>
      </a:accent6>
      <a:hlink>
        <a:srgbClr val="3D7B8B"/>
      </a:hlink>
      <a:folHlink>
        <a:srgbClr val="E39E39"/>
      </a:folHlink>
    </a:clrScheme>
    <a:fontScheme name="Ness PPT Template 12 05 08">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0000" tIns="46800" rIns="90000" bIns="468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rgbClr val="00005C"/>
            </a:solidFill>
            <a:effectLst/>
            <a:latin typeface="Arial" charset="0"/>
            <a:cs typeface="Arial" charset="0"/>
          </a:defRPr>
        </a:defPPr>
      </a:lstStyle>
    </a:spDef>
    <a:lnDef>
      <a:spPr bwMode="auto">
        <a:noFill/>
        <a:ln w="9525" cap="flat" cmpd="sng" algn="ctr">
          <a:solidFill>
            <a:schemeClr val="tx2"/>
          </a:solidFill>
          <a:prstDash val="solid"/>
          <a:round/>
          <a:headEnd type="none" w="med" len="med"/>
          <a:tailEnd type="arrow"/>
        </a:ln>
        <a:effectLst/>
      </a:spPr>
      <a:bodyPr/>
      <a:lstStyle/>
    </a:lnDef>
  </a:objectDefaults>
  <a:extraClrSchemeLst>
    <a:extraClrScheme>
      <a:clrScheme name="Ness PPT Template 12 05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ss PPT Template 12 05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ss PPT Template 12 05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ss PPT Template 12 05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ss PPT Template 12 05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ss PPT Template 12 05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ss PPT Template 12 05 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ss PPT Template 12 05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ss PPT Template 12 05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ss PPT Template 12 05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ss PPT Template 12 05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ss PPT Template 12 05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ALMputovani</Template>
  <TotalTime>266252</TotalTime>
  <Words>3905</Words>
  <Application>Microsoft Office PowerPoint</Application>
  <PresentationFormat>On-screen Show (4:3)</PresentationFormat>
  <Paragraphs>525</Paragraphs>
  <Slides>56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59" baseType="lpstr">
      <vt:lpstr>Silverlight_template</vt:lpstr>
      <vt:lpstr>Ness PowerPoint Template (2009)_3</vt:lpstr>
      <vt:lpstr>Visio</vt:lpstr>
      <vt:lpstr>Novinky ve VSTS 2010</vt:lpstr>
      <vt:lpstr>Agenda</vt:lpstr>
      <vt:lpstr>Trasovatelnost požadavků a měřitelnost postupu</vt:lpstr>
      <vt:lpstr>Pracovní položky v TFS 2008</vt:lpstr>
      <vt:lpstr>Vazby pracovních položek ve verzi 2008</vt:lpstr>
      <vt:lpstr>Vazby pracovních položek ve verzi 2010</vt:lpstr>
      <vt:lpstr>Tato drobná změna umožňuje...</vt:lpstr>
      <vt:lpstr>Demo</vt:lpstr>
      <vt:lpstr>Lepší plánování a reportování</vt:lpstr>
      <vt:lpstr>Demo</vt:lpstr>
      <vt:lpstr>Agenda</vt:lpstr>
      <vt:lpstr>Správná a udržitelná architektura</vt:lpstr>
      <vt:lpstr>Modelovací projekt ve VS</vt:lpstr>
      <vt:lpstr>Nové přístupy k modelování</vt:lpstr>
      <vt:lpstr>Demo</vt:lpstr>
      <vt:lpstr>Agenda</vt:lpstr>
      <vt:lpstr>Průběžné řízení kvality</vt:lpstr>
      <vt:lpstr>Vytváření testovacích případů</vt:lpstr>
      <vt:lpstr>Správa testování – Test and Lab Manager</vt:lpstr>
      <vt:lpstr>Spouštění testů – Test Runner</vt:lpstr>
      <vt:lpstr>Metriky testování - reporty</vt:lpstr>
      <vt:lpstr>Slide 22</vt:lpstr>
      <vt:lpstr>Slide 23</vt:lpstr>
      <vt:lpstr>Demo</vt:lpstr>
      <vt:lpstr>Agenda</vt:lpstr>
      <vt:lpstr>Zachycení chyb co nejdříve</vt:lpstr>
      <vt:lpstr>Analýza dopadu změn</vt:lpstr>
      <vt:lpstr>Ochrana před rozbitím buildu</vt:lpstr>
      <vt:lpstr>Gated check-in – posloupnost kroků</vt:lpstr>
      <vt:lpstr>Automatizace interakce s UI</vt:lpstr>
      <vt:lpstr>Slide 31</vt:lpstr>
      <vt:lpstr>Slide 32</vt:lpstr>
      <vt:lpstr>Demo</vt:lpstr>
      <vt:lpstr>Agenda</vt:lpstr>
      <vt:lpstr>Eliminace nereprodukovatelnosti chyb</vt:lpstr>
      <vt:lpstr>Historické ladění</vt:lpstr>
      <vt:lpstr>Kvalitní dokumentace pro každou chybu</vt:lpstr>
      <vt:lpstr>Tradiční postup testování</vt:lpstr>
      <vt:lpstr>Virtualizované testování</vt:lpstr>
      <vt:lpstr>Architektura</vt:lpstr>
      <vt:lpstr>Výhody virtualizovaného testování</vt:lpstr>
      <vt:lpstr>Demo</vt:lpstr>
      <vt:lpstr>Agenda</vt:lpstr>
      <vt:lpstr>Zjednodušení každodenních činností</vt:lpstr>
      <vt:lpstr>Vylepšení v oblasti buildu</vt:lpstr>
      <vt:lpstr>Vylepšené UI pro řízení změn</vt:lpstr>
      <vt:lpstr>Demo</vt:lpstr>
      <vt:lpstr>Agenda</vt:lpstr>
      <vt:lpstr>Nižší náklady na provoz infrastruktury</vt:lpstr>
      <vt:lpstr>Topologie v TFS 2008</vt:lpstr>
      <vt:lpstr>Příklad topologie v TFS 2010</vt:lpstr>
      <vt:lpstr>Team Project Collection</vt:lpstr>
      <vt:lpstr>TFS instance</vt:lpstr>
      <vt:lpstr>Demo</vt:lpstr>
      <vt:lpstr>Závěrem</vt:lpstr>
      <vt:lpstr>Slide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Improvements</dc:title>
  <dc:creator>Michael Jurek</dc:creator>
  <cp:lastModifiedBy>Michael Jurek</cp:lastModifiedBy>
  <cp:revision>312</cp:revision>
  <dcterms:created xsi:type="dcterms:W3CDTF">2009-04-14T14:19:38Z</dcterms:created>
  <dcterms:modified xsi:type="dcterms:W3CDTF">2009-06-01T19:26:48Z</dcterms:modified>
</cp:coreProperties>
</file>