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0E343-4520-426C-929E-FB6954C6ABB5}" type="datetimeFigureOut">
              <a:rPr lang="en-US" smtClean="0"/>
              <a:t>1/31/2008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50D2-40EE-4ACA-9205-A5E00444F4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0D2-40EE-4ACA-9205-A5E00444F4D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AA36E-85A6-42FB-8CBC-A9C133627C3B}" type="datetimeFigureOut">
              <a:rPr lang="en-US" smtClean="0"/>
              <a:pPr/>
              <a:t>1/31/2008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8C944-2911-4A36-9824-D119F34EF1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schero@microsof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synergis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ilverlight.ne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ischero@microsoft.com" TargetMode="External"/><Relationship Id="rId4" Type="http://schemas.openxmlformats.org/officeDocument/2006/relationships/hyperlink" Target="http://blogs.msdn.com/synergis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Silverlight for Web Hosting Companies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S. Scherotter</a:t>
            </a:r>
          </a:p>
          <a:p>
            <a:r>
              <a:rPr lang="en-US" dirty="0" smtClean="0"/>
              <a:t>Microsoft Corporation</a:t>
            </a:r>
          </a:p>
          <a:p>
            <a:r>
              <a:rPr lang="en-US" dirty="0" smtClean="0">
                <a:hlinkClick r:id="rId3"/>
              </a:rPr>
              <a:t>mischero@microsoft.com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with Web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Measuring the performance of your website with respect to business goals.</a:t>
            </a:r>
          </a:p>
          <a:p>
            <a:r>
              <a:rPr lang="en-US" dirty="0" smtClean="0"/>
              <a:t>Most web analytics services use JavaScript page tags</a:t>
            </a:r>
          </a:p>
          <a:p>
            <a:r>
              <a:rPr lang="en-US" dirty="0" smtClean="0"/>
              <a:t>JavaScript page tags can be triggered by Silverlight events</a:t>
            </a:r>
          </a:p>
          <a:p>
            <a:r>
              <a:rPr lang="en-US" dirty="0" smtClean="0"/>
              <a:t>Scenarios:</a:t>
            </a:r>
          </a:p>
          <a:p>
            <a:pPr lvl="1"/>
            <a:r>
              <a:rPr lang="en-US" dirty="0" smtClean="0"/>
              <a:t>Track user interaction behavior</a:t>
            </a:r>
          </a:p>
          <a:p>
            <a:pPr lvl="1"/>
            <a:r>
              <a:rPr lang="en-US" dirty="0" smtClean="0"/>
              <a:t>Track media drop-off with progressive download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Analytics: User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Analytics can be introduced at any stage of the web development process</a:t>
            </a:r>
          </a:p>
          <a:p>
            <a:r>
              <a:rPr lang="en-US" dirty="0" smtClean="0"/>
              <a:t>With compiled RIA formats, analytics must be introduced before design is created.</a:t>
            </a:r>
          </a:p>
          <a:p>
            <a:r>
              <a:rPr lang="en-US" dirty="0" smtClean="0"/>
              <a:t>Add Event handlers that then call page tags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Analytics: Media Drop-Off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invisible media markers every 5 seconds inserted in media when it is initially loaded.</a:t>
            </a:r>
          </a:p>
          <a:p>
            <a:r>
              <a:rPr lang="en-US" dirty="0" smtClean="0"/>
              <a:t>Media markers trigger JavaScript events</a:t>
            </a:r>
          </a:p>
          <a:p>
            <a:r>
              <a:rPr lang="en-US" dirty="0" smtClean="0"/>
              <a:t>JavaScript events call page tags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Analytics: A/B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Design in XAML is separated from the code in JavaScript</a:t>
            </a:r>
          </a:p>
          <a:p>
            <a:r>
              <a:rPr lang="en-US" dirty="0" smtClean="0"/>
              <a:t>Very easy to try different XAML in controlled tests</a:t>
            </a:r>
          </a:p>
          <a:p>
            <a:endParaRPr lang="en-US" dirty="0"/>
          </a:p>
          <a:p>
            <a:r>
              <a:rPr lang="en-US" dirty="0" smtClean="0"/>
              <a:t>Upcoming webinar on Silverlight + Web Analytics</a:t>
            </a:r>
          </a:p>
          <a:p>
            <a:pPr lvl="1"/>
            <a:r>
              <a:rPr lang="en-US" dirty="0" smtClean="0"/>
              <a:t>Tuesday, Oct 16 2007, 11:00 AM PST</a:t>
            </a:r>
          </a:p>
          <a:p>
            <a:pPr lvl="1"/>
            <a:r>
              <a:rPr lang="en-US" dirty="0" smtClean="0"/>
              <a:t>Detail on my blog: </a:t>
            </a:r>
            <a:r>
              <a:rPr lang="en-US" dirty="0" smtClean="0">
                <a:hlinkClick r:id="rId3"/>
              </a:rPr>
              <a:t>http://blogs.msdn.com/synergist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Integrating with CDNs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be on CDNs?</a:t>
            </a:r>
          </a:p>
          <a:p>
            <a:pPr lvl="1"/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Audio</a:t>
            </a:r>
          </a:p>
          <a:p>
            <a:r>
              <a:rPr lang="en-US" dirty="0" smtClean="0"/>
              <a:t>What shouldn’t be on CDNs?</a:t>
            </a:r>
          </a:p>
          <a:p>
            <a:pPr lvl="1"/>
            <a:r>
              <a:rPr lang="en-US" dirty="0" smtClean="0"/>
              <a:t>XAML	</a:t>
            </a:r>
          </a:p>
          <a:p>
            <a:pPr lvl="1"/>
            <a:r>
              <a:rPr lang="en-US" dirty="0" smtClean="0"/>
              <a:t>Cross-domain access security issues</a:t>
            </a:r>
          </a:p>
          <a:p>
            <a:pPr lvl="1"/>
            <a:r>
              <a:rPr lang="en-US" dirty="0" smtClean="0"/>
              <a:t>Microsoft is working on a solution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Services around Silverlight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RIA Design &amp; Development using Expression Blend</a:t>
            </a:r>
          </a:p>
          <a:p>
            <a:r>
              <a:rPr lang="en-US" dirty="0" smtClean="0"/>
              <a:t>Media Encoding using Expression Encoder</a:t>
            </a:r>
          </a:p>
          <a:p>
            <a:r>
              <a:rPr lang="en-US" dirty="0" smtClean="0"/>
              <a:t>Media Storage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Silverlight Community: </a:t>
            </a:r>
            <a:r>
              <a:rPr lang="en-US" dirty="0" smtClean="0">
                <a:hlinkClick r:id="rId3"/>
              </a:rPr>
              <a:t>http://silverlight.net</a:t>
            </a:r>
            <a:endParaRPr lang="en-US" dirty="0" smtClean="0"/>
          </a:p>
          <a:p>
            <a:r>
              <a:rPr lang="en-US" dirty="0" smtClean="0"/>
              <a:t>My Blog: </a:t>
            </a:r>
            <a:r>
              <a:rPr lang="en-US" dirty="0" smtClean="0">
                <a:hlinkClick r:id="rId4"/>
              </a:rPr>
              <a:t>http://blogs.msdn.com/synergist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 You!</a:t>
            </a:r>
          </a:p>
          <a:p>
            <a:r>
              <a:rPr lang="en-US" dirty="0" smtClean="0"/>
              <a:t>Michael S. Scherotter</a:t>
            </a:r>
          </a:p>
          <a:p>
            <a:r>
              <a:rPr lang="en-US" dirty="0" smtClean="0">
                <a:hlinkClick r:id="rId5"/>
              </a:rPr>
              <a:t>mischero@microsoft.com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Silverlight?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 Browser: Safari, FireFox, Internet Explorer</a:t>
            </a:r>
          </a:p>
          <a:p>
            <a:r>
              <a:rPr lang="en-US" dirty="0" smtClean="0"/>
              <a:t>Cross Platform: Mac, Windows XP, Windows Vista, and now </a:t>
            </a:r>
            <a:r>
              <a:rPr lang="en-US" dirty="0" err="1" smtClean="0"/>
              <a:t>Suse</a:t>
            </a:r>
            <a:r>
              <a:rPr lang="en-US" dirty="0" smtClean="0"/>
              <a:t> Linux (Moonlight)</a:t>
            </a:r>
          </a:p>
          <a:p>
            <a:r>
              <a:rPr lang="en-US" dirty="0" smtClean="0"/>
              <a:t>XML-based graphics, animation, audio, video, and events (XAML) scripted with JavaScript</a:t>
            </a:r>
          </a:p>
          <a:p>
            <a:r>
              <a:rPr lang="en-US" dirty="0" smtClean="0"/>
              <a:t>Integrates with Web Servers via AJAX design patterns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Web Hosting Companies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Media Formats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Streaming vs. Progressive Download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MIME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Integrating with Web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Integrating with Content Delivery Networks (CDNs)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Additional Services around RIA Construction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Formats: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WMV1: Windows Media Video 7 </a:t>
            </a:r>
          </a:p>
          <a:p>
            <a:r>
              <a:rPr lang="en-US" dirty="0" smtClean="0"/>
              <a:t>WMV2: Windows Media Video 8 </a:t>
            </a:r>
          </a:p>
          <a:p>
            <a:r>
              <a:rPr lang="en-US" dirty="0" smtClean="0"/>
              <a:t>WMV3: Windows Media Video 9 </a:t>
            </a:r>
          </a:p>
          <a:p>
            <a:r>
              <a:rPr lang="en-US" dirty="0" smtClean="0"/>
              <a:t>WMVA: Windows Media Video Advanced Profile, non-VC-1 </a:t>
            </a:r>
          </a:p>
          <a:p>
            <a:r>
              <a:rPr lang="en-US" dirty="0" smtClean="0"/>
              <a:t>WMVC1: Windows Media Video Advanced Profile, VC-1 </a:t>
            </a:r>
          </a:p>
          <a:p>
            <a:r>
              <a:rPr lang="en-US" dirty="0" smtClean="0"/>
              <a:t>+ Multiple Bit Rate (MBR)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Formats: Audio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WMA 7: Windows Media Audio 7 </a:t>
            </a:r>
          </a:p>
          <a:p>
            <a:r>
              <a:rPr lang="en-US" dirty="0" smtClean="0"/>
              <a:t>WMA 8: Windows Media Audio 8 </a:t>
            </a:r>
          </a:p>
          <a:p>
            <a:r>
              <a:rPr lang="en-US" dirty="0" smtClean="0"/>
              <a:t>WMA 9: Windows Media Audio 9 </a:t>
            </a:r>
          </a:p>
          <a:p>
            <a:r>
              <a:rPr lang="en-US" dirty="0" smtClean="0"/>
              <a:t>MP3: ISO/MPEG Layer-3 –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see Silverlight SDK for additional detail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 Formats: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Expression Encoder</a:t>
            </a:r>
          </a:p>
          <a:p>
            <a:pPr lvl="1"/>
            <a:r>
              <a:rPr lang="en-US" dirty="0" smtClean="0"/>
              <a:t>Has command-line interface so it can be scripted as part of a media workflow</a:t>
            </a:r>
          </a:p>
          <a:p>
            <a:pPr lvl="1"/>
            <a:r>
              <a:rPr lang="en-US" dirty="0" smtClean="0"/>
              <a:t>Encode from .3g2 .mod .3gp .</a:t>
            </a:r>
            <a:r>
              <a:rPr lang="en-US" dirty="0" err="1" smtClean="0"/>
              <a:t>mov</a:t>
            </a:r>
            <a:r>
              <a:rPr lang="en-US" dirty="0" smtClean="0"/>
              <a:t> .</a:t>
            </a:r>
            <a:r>
              <a:rPr lang="en-US" dirty="0" err="1" smtClean="0"/>
              <a:t>asf</a:t>
            </a:r>
            <a:r>
              <a:rPr lang="en-US" dirty="0" smtClean="0"/>
              <a:t> .mp4 .</a:t>
            </a:r>
            <a:r>
              <a:rPr lang="en-US" dirty="0" err="1" smtClean="0"/>
              <a:t>avi</a:t>
            </a:r>
            <a:r>
              <a:rPr lang="en-US" dirty="0" smtClean="0"/>
              <a:t> .mpeg .</a:t>
            </a:r>
            <a:r>
              <a:rPr lang="en-US" dirty="0" err="1" smtClean="0"/>
              <a:t>dv</a:t>
            </a:r>
            <a:r>
              <a:rPr lang="en-US" dirty="0" smtClean="0"/>
              <a:t> .mpg .</a:t>
            </a:r>
            <a:r>
              <a:rPr lang="en-US" dirty="0" err="1" smtClean="0"/>
              <a:t>dvr</a:t>
            </a:r>
            <a:r>
              <a:rPr lang="en-US" dirty="0" smtClean="0"/>
              <a:t>-ms .</a:t>
            </a:r>
            <a:r>
              <a:rPr lang="en-US" dirty="0" err="1" smtClean="0"/>
              <a:t>ts</a:t>
            </a:r>
            <a:r>
              <a:rPr lang="en-US" dirty="0" smtClean="0"/>
              <a:t> .m2v .</a:t>
            </a:r>
            <a:r>
              <a:rPr lang="en-US" dirty="0" err="1" smtClean="0"/>
              <a:t>vob</a:t>
            </a:r>
            <a:r>
              <a:rPr lang="en-US" dirty="0" smtClean="0"/>
              <a:t> .m4v .</a:t>
            </a:r>
            <a:r>
              <a:rPr lang="en-US" dirty="0" err="1" smtClean="0"/>
              <a:t>wmv</a:t>
            </a:r>
            <a:r>
              <a:rPr lang="en-US" dirty="0" smtClean="0"/>
              <a:t> .</a:t>
            </a:r>
            <a:r>
              <a:rPr lang="en-US" dirty="0" err="1" smtClean="0"/>
              <a:t>aiff</a:t>
            </a:r>
            <a:r>
              <a:rPr lang="en-US" dirty="0" smtClean="0"/>
              <a:t> .m4A m4B </a:t>
            </a:r>
            <a:r>
              <a:rPr lang="en-US" dirty="0" err="1" smtClean="0"/>
              <a:t>bwf</a:t>
            </a:r>
            <a:r>
              <a:rPr lang="en-US" dirty="0" smtClean="0"/>
              <a:t> mp3 wav wma</a:t>
            </a:r>
          </a:p>
          <a:p>
            <a:pPr lvl="1"/>
            <a:r>
              <a:rPr lang="en-US" dirty="0" smtClean="0"/>
              <a:t>Use Windows Media Encoder</a:t>
            </a:r>
          </a:p>
          <a:p>
            <a:r>
              <a:rPr lang="en-US" dirty="0" smtClean="0"/>
              <a:t>Use any other encoder that creates supported formats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Streaming vs. Progressive Download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Progressive Download</a:t>
            </a:r>
            <a:endParaRPr lang="en-US" dirty="0"/>
          </a:p>
          <a:p>
            <a:pPr lvl="1"/>
            <a:r>
              <a:rPr lang="en-US" dirty="0" smtClean="0"/>
              <a:t>Put a media file on any server – vanilla hosting</a:t>
            </a:r>
          </a:p>
          <a:p>
            <a:pPr lvl="1"/>
            <a:r>
              <a:rPr lang="en-US" dirty="0" smtClean="0"/>
              <a:t>Can only view content that’s been download so far</a:t>
            </a:r>
          </a:p>
          <a:p>
            <a:pPr lvl="1"/>
            <a:r>
              <a:rPr lang="en-US" dirty="0" smtClean="0"/>
              <a:t>Cannot monitor consumption from server</a:t>
            </a:r>
          </a:p>
          <a:p>
            <a:r>
              <a:rPr lang="en-US" dirty="0" smtClean="0"/>
              <a:t>Streaming</a:t>
            </a:r>
          </a:p>
          <a:p>
            <a:pPr lvl="1"/>
            <a:r>
              <a:rPr lang="en-US" dirty="0" smtClean="0"/>
              <a:t>On demand/live media</a:t>
            </a:r>
          </a:p>
          <a:p>
            <a:pPr lvl="1"/>
            <a:r>
              <a:rPr lang="en-US" dirty="0" smtClean="0"/>
              <a:t>Can monitor consumption from server</a:t>
            </a:r>
          </a:p>
          <a:p>
            <a:pPr lvl="1"/>
            <a:r>
              <a:rPr lang="en-US" dirty="0" smtClean="0"/>
              <a:t>Windows Media Server – IIS Add-on</a:t>
            </a:r>
          </a:p>
          <a:p>
            <a:pPr lvl="1"/>
            <a:r>
              <a:rPr lang="en-US" dirty="0" smtClean="0"/>
              <a:t>Random-access: Can fast forward/move around content immediately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at the MIME type for XAML to the website configuration to support Silverlight</a:t>
            </a:r>
          </a:p>
          <a:p>
            <a:r>
              <a:rPr lang="en-US" dirty="0" smtClean="0"/>
              <a:t>.</a:t>
            </a:r>
            <a:r>
              <a:rPr lang="en-US" sz="4800" dirty="0" smtClean="0"/>
              <a:t>XAML = </a:t>
            </a:r>
            <a:r>
              <a:rPr lang="en-US" sz="4800" dirty="0"/>
              <a:t>application/</a:t>
            </a:r>
            <a:r>
              <a:rPr lang="en-US" sz="4800" dirty="0" err="1"/>
              <a:t>xaml+xml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b Experience Eve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Web Experience Events</Template>
  <TotalTime>0</TotalTime>
  <Words>575</Words>
  <Application>Microsoft Office PowerPoint</Application>
  <PresentationFormat>On-screen Show (4:3)</PresentationFormat>
  <Paragraphs>108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Web Experience Events</vt:lpstr>
      <vt:lpstr>Silverlight for Web Hosting Companies</vt:lpstr>
      <vt:lpstr>What is Silverlight?</vt:lpstr>
      <vt:lpstr>Demo</vt:lpstr>
      <vt:lpstr>What do Web Hosting Companies Need to Know?</vt:lpstr>
      <vt:lpstr>Media Formats: Video</vt:lpstr>
      <vt:lpstr>Media Formats: Audio </vt:lpstr>
      <vt:lpstr>Media Formats: Encoding</vt:lpstr>
      <vt:lpstr>Streaming vs. Progressive Download</vt:lpstr>
      <vt:lpstr>MIME Types</vt:lpstr>
      <vt:lpstr>Integrating with Web Analytics</vt:lpstr>
      <vt:lpstr>Web Analytics: User Interaction</vt:lpstr>
      <vt:lpstr>Web Analytics: Media Drop-Off</vt:lpstr>
      <vt:lpstr>Web Analytics: A/B Testing</vt:lpstr>
      <vt:lpstr>Integrating with CDNs</vt:lpstr>
      <vt:lpstr>Additional Services around Silverlight</vt:lpstr>
      <vt:lpstr>Resources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2008-01-31T19:52:01Z</dcterms:created>
  <dcterms:modified xsi:type="dcterms:W3CDTF">2008-01-31T19:52:13Z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