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4"/>
    <p:sldMasterId id="2147483718" r:id="rId5"/>
  </p:sldMasterIdLst>
  <p:notesMasterIdLst>
    <p:notesMasterId r:id="rId45"/>
  </p:notesMasterIdLst>
  <p:handoutMasterIdLst>
    <p:handoutMasterId r:id="rId46"/>
  </p:handoutMasterIdLst>
  <p:sldIdLst>
    <p:sldId id="369" r:id="rId6"/>
    <p:sldId id="295" r:id="rId7"/>
    <p:sldId id="296" r:id="rId8"/>
    <p:sldId id="297" r:id="rId9"/>
    <p:sldId id="298" r:id="rId10"/>
    <p:sldId id="299" r:id="rId11"/>
    <p:sldId id="368" r:id="rId12"/>
    <p:sldId id="303" r:id="rId13"/>
    <p:sldId id="309" r:id="rId14"/>
    <p:sldId id="308" r:id="rId15"/>
    <p:sldId id="343" r:id="rId16"/>
    <p:sldId id="313" r:id="rId17"/>
    <p:sldId id="317" r:id="rId18"/>
    <p:sldId id="345" r:id="rId19"/>
    <p:sldId id="320" r:id="rId20"/>
    <p:sldId id="347" r:id="rId21"/>
    <p:sldId id="348" r:id="rId22"/>
    <p:sldId id="324" r:id="rId23"/>
    <p:sldId id="325" r:id="rId24"/>
    <p:sldId id="364" r:id="rId25"/>
    <p:sldId id="365" r:id="rId26"/>
    <p:sldId id="367" r:id="rId27"/>
    <p:sldId id="363" r:id="rId28"/>
    <p:sldId id="352" r:id="rId29"/>
    <p:sldId id="329" r:id="rId30"/>
    <p:sldId id="358" r:id="rId31"/>
    <p:sldId id="330" r:id="rId32"/>
    <p:sldId id="370" r:id="rId33"/>
    <p:sldId id="371" r:id="rId34"/>
    <p:sldId id="333" r:id="rId35"/>
    <p:sldId id="373" r:id="rId36"/>
    <p:sldId id="374" r:id="rId37"/>
    <p:sldId id="375" r:id="rId38"/>
    <p:sldId id="376" r:id="rId39"/>
    <p:sldId id="338" r:id="rId40"/>
    <p:sldId id="377" r:id="rId41"/>
    <p:sldId id="340" r:id="rId42"/>
    <p:sldId id="341" r:id="rId43"/>
    <p:sldId id="271" r:id="rId44"/>
  </p:sldIdLst>
  <p:sldSz cx="9144000" cy="6858000" type="screen4x3"/>
  <p:notesSz cx="6807200" cy="9939338"/>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57B"/>
    <a:srgbClr val="FFFFFF"/>
    <a:srgbClr val="F6AE1E"/>
    <a:srgbClr val="FF0066"/>
    <a:srgbClr val="000000"/>
    <a:srgbClr val="F3AF35"/>
    <a:srgbClr val="9C42E6"/>
    <a:srgbClr val="D1943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769" autoAdjust="0"/>
    <p:restoredTop sz="83510" autoAdjust="0"/>
  </p:normalViewPr>
  <p:slideViewPr>
    <p:cSldViewPr>
      <p:cViewPr varScale="1">
        <p:scale>
          <a:sx n="81" d="100"/>
          <a:sy n="81" d="100"/>
        </p:scale>
        <p:origin x="-540" y="-84"/>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p:scale>
          <a:sx n="100" d="100"/>
          <a:sy n="100" d="100"/>
        </p:scale>
        <p:origin x="-1548" y="-72"/>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1E3ED-1FF7-4ED2-804B-2CCC28B4AF86}" type="doc">
      <dgm:prSet loTypeId="urn:microsoft.com/office/officeart/2005/8/layout/radial2" loCatId="relationship" qsTypeId="urn:microsoft.com/office/officeart/2005/8/quickstyle/simple2" qsCatId="simple" csTypeId="urn:microsoft.com/office/officeart/2005/8/colors/accent1_2" csCatId="accent1" phldr="0"/>
      <dgm:spPr/>
      <dgm:t>
        <a:bodyPr/>
        <a:lstStyle/>
        <a:p>
          <a:endParaRPr kumimoji="1" lang="ja-JP" altLang="en-US"/>
        </a:p>
      </dgm:t>
    </dgm:pt>
    <dgm:pt modelId="{9BB5ED9F-C884-44E8-8569-81FDFED8732A}">
      <dgm:prSet phldrT="[テキスト]" phldr="1"/>
      <dgm:spPr/>
      <dgm:t>
        <a:bodyPr/>
        <a:lstStyle/>
        <a:p>
          <a:endParaRPr kumimoji="1" lang="ja-JP" altLang="en-US" dirty="0"/>
        </a:p>
      </dgm:t>
    </dgm:pt>
    <dgm:pt modelId="{AD1523C1-3E67-407B-B210-762046A342E9}" type="parTrans" cxnId="{C3A5B607-9F3C-4A25-85EC-A26CC508EA22}">
      <dgm:prSet/>
      <dgm:spPr/>
      <dgm:t>
        <a:bodyPr/>
        <a:lstStyle/>
        <a:p>
          <a:endParaRPr kumimoji="1" lang="ja-JP" altLang="en-US"/>
        </a:p>
      </dgm:t>
    </dgm:pt>
    <dgm:pt modelId="{7032569F-D345-4FFD-8836-0665F54DF192}" type="sibTrans" cxnId="{C3A5B607-9F3C-4A25-85EC-A26CC508EA22}">
      <dgm:prSet/>
      <dgm:spPr/>
      <dgm:t>
        <a:bodyPr/>
        <a:lstStyle/>
        <a:p>
          <a:endParaRPr kumimoji="1" lang="ja-JP" altLang="en-US"/>
        </a:p>
      </dgm:t>
    </dgm:pt>
    <dgm:pt modelId="{DFBCAAE3-3F7E-4C04-A59F-F0825F971224}">
      <dgm:prSet phldrT="[テキスト]" phldr="1"/>
      <dgm:spPr/>
      <dgm:t>
        <a:bodyPr/>
        <a:lstStyle/>
        <a:p>
          <a:endParaRPr kumimoji="1" lang="ja-JP" altLang="en-US" dirty="0"/>
        </a:p>
      </dgm:t>
    </dgm:pt>
    <dgm:pt modelId="{288433B6-C4F5-4666-8717-97C96D4FD1F7}" type="parTrans" cxnId="{5D8C58B5-B4F4-4543-A5ED-F79EA11AFC94}">
      <dgm:prSet/>
      <dgm:spPr/>
      <dgm:t>
        <a:bodyPr/>
        <a:lstStyle/>
        <a:p>
          <a:endParaRPr kumimoji="1" lang="ja-JP" altLang="en-US"/>
        </a:p>
      </dgm:t>
    </dgm:pt>
    <dgm:pt modelId="{10FE3D80-96FA-4DBA-845E-2FDE217AB0F6}" type="sibTrans" cxnId="{5D8C58B5-B4F4-4543-A5ED-F79EA11AFC94}">
      <dgm:prSet/>
      <dgm:spPr/>
      <dgm:t>
        <a:bodyPr/>
        <a:lstStyle/>
        <a:p>
          <a:endParaRPr kumimoji="1" lang="ja-JP" altLang="en-US"/>
        </a:p>
      </dgm:t>
    </dgm:pt>
    <dgm:pt modelId="{4182C517-9A6C-4BA6-A0A0-2B41130046D7}">
      <dgm:prSet phldrT="[テキスト]" phldr="1"/>
      <dgm:spPr/>
      <dgm:t>
        <a:bodyPr/>
        <a:lstStyle/>
        <a:p>
          <a:endParaRPr kumimoji="1" lang="ja-JP" altLang="en-US" dirty="0"/>
        </a:p>
      </dgm:t>
    </dgm:pt>
    <dgm:pt modelId="{2C4F0A47-999E-4708-83CB-ABD963F4BCF9}" type="parTrans" cxnId="{BA596A8C-C319-41EF-8CD5-23B16E05803F}">
      <dgm:prSet/>
      <dgm:spPr/>
      <dgm:t>
        <a:bodyPr/>
        <a:lstStyle/>
        <a:p>
          <a:endParaRPr kumimoji="1" lang="ja-JP" altLang="en-US"/>
        </a:p>
      </dgm:t>
    </dgm:pt>
    <dgm:pt modelId="{10A64678-E254-43A6-8C62-427151944BB9}" type="sibTrans" cxnId="{BA596A8C-C319-41EF-8CD5-23B16E05803F}">
      <dgm:prSet/>
      <dgm:spPr/>
      <dgm:t>
        <a:bodyPr/>
        <a:lstStyle/>
        <a:p>
          <a:endParaRPr kumimoji="1" lang="ja-JP" altLang="en-US"/>
        </a:p>
      </dgm:t>
    </dgm:pt>
    <dgm:pt modelId="{B42CED6E-14DD-4DD4-91A5-F62954915985}" type="pres">
      <dgm:prSet presAssocID="{6BE1E3ED-1FF7-4ED2-804B-2CCC28B4AF86}" presName="composite" presStyleCnt="0">
        <dgm:presLayoutVars>
          <dgm:chMax val="5"/>
          <dgm:dir/>
          <dgm:animLvl val="ctr"/>
          <dgm:resizeHandles val="exact"/>
        </dgm:presLayoutVars>
      </dgm:prSet>
      <dgm:spPr/>
      <dgm:t>
        <a:bodyPr/>
        <a:lstStyle/>
        <a:p>
          <a:endParaRPr kumimoji="1" lang="ja-JP" altLang="en-US"/>
        </a:p>
      </dgm:t>
    </dgm:pt>
    <dgm:pt modelId="{CA1232B8-E81D-40B1-B966-061C2911E139}" type="pres">
      <dgm:prSet presAssocID="{6BE1E3ED-1FF7-4ED2-804B-2CCC28B4AF86}" presName="cycle" presStyleCnt="0"/>
      <dgm:spPr/>
    </dgm:pt>
    <dgm:pt modelId="{C05FAD13-0DDA-41D2-935F-F78E168B108F}" type="pres">
      <dgm:prSet presAssocID="{6BE1E3ED-1FF7-4ED2-804B-2CCC28B4AF86}" presName="centerShape" presStyleCnt="0"/>
      <dgm:spPr/>
    </dgm:pt>
    <dgm:pt modelId="{A84D865B-9DA4-4315-8ADF-0F12374885E4}" type="pres">
      <dgm:prSet presAssocID="{6BE1E3ED-1FF7-4ED2-804B-2CCC28B4AF86}" presName="connSite" presStyleLbl="node1" presStyleIdx="0" presStyleCnt="4"/>
      <dgm:spPr/>
    </dgm:pt>
    <dgm:pt modelId="{6F440737-0700-446C-ACD2-E699DE86AB7D}" type="pres">
      <dgm:prSet presAssocID="{6BE1E3ED-1FF7-4ED2-804B-2CCC28B4AF86}" presName="visible" presStyleLbl="node1" presStyleIdx="0" presStyleCnt="4"/>
      <dgm:spPr/>
    </dgm:pt>
    <dgm:pt modelId="{C9E95382-7854-44C9-8FDA-8D213BC7F0C6}" type="pres">
      <dgm:prSet presAssocID="{AD1523C1-3E67-407B-B210-762046A342E9}" presName="Name25" presStyleLbl="parChTrans1D1" presStyleIdx="0" presStyleCnt="3"/>
      <dgm:spPr/>
      <dgm:t>
        <a:bodyPr/>
        <a:lstStyle/>
        <a:p>
          <a:endParaRPr kumimoji="1" lang="ja-JP" altLang="en-US"/>
        </a:p>
      </dgm:t>
    </dgm:pt>
    <dgm:pt modelId="{ED5DFAC6-A735-47E1-A78C-D69CBE789B6D}" type="pres">
      <dgm:prSet presAssocID="{9BB5ED9F-C884-44E8-8569-81FDFED8732A}" presName="node" presStyleCnt="0"/>
      <dgm:spPr/>
    </dgm:pt>
    <dgm:pt modelId="{591B28FE-F4C1-4692-9F93-3334ACEAB23D}" type="pres">
      <dgm:prSet presAssocID="{9BB5ED9F-C884-44E8-8569-81FDFED8732A}" presName="parentNode" presStyleLbl="node1" presStyleIdx="1" presStyleCnt="4">
        <dgm:presLayoutVars>
          <dgm:chMax val="1"/>
          <dgm:bulletEnabled val="1"/>
        </dgm:presLayoutVars>
      </dgm:prSet>
      <dgm:spPr/>
      <dgm:t>
        <a:bodyPr/>
        <a:lstStyle/>
        <a:p>
          <a:endParaRPr kumimoji="1" lang="ja-JP" altLang="en-US"/>
        </a:p>
      </dgm:t>
    </dgm:pt>
    <dgm:pt modelId="{77C49DE5-BCB8-4B6D-90F3-6535D4592A08}" type="pres">
      <dgm:prSet presAssocID="{9BB5ED9F-C884-44E8-8569-81FDFED8732A}" presName="childNode" presStyleLbl="revTx" presStyleIdx="0" presStyleCnt="0">
        <dgm:presLayoutVars>
          <dgm:bulletEnabled val="1"/>
        </dgm:presLayoutVars>
      </dgm:prSet>
      <dgm:spPr/>
      <dgm:t>
        <a:bodyPr/>
        <a:lstStyle/>
        <a:p>
          <a:endParaRPr kumimoji="1" lang="ja-JP" altLang="en-US"/>
        </a:p>
      </dgm:t>
    </dgm:pt>
    <dgm:pt modelId="{67FECDA5-F979-48D6-82C0-B6A6C84FF77D}" type="pres">
      <dgm:prSet presAssocID="{288433B6-C4F5-4666-8717-97C96D4FD1F7}" presName="Name25" presStyleLbl="parChTrans1D1" presStyleIdx="1" presStyleCnt="3"/>
      <dgm:spPr/>
      <dgm:t>
        <a:bodyPr/>
        <a:lstStyle/>
        <a:p>
          <a:endParaRPr kumimoji="1" lang="ja-JP" altLang="en-US"/>
        </a:p>
      </dgm:t>
    </dgm:pt>
    <dgm:pt modelId="{675C7AB0-CF58-420C-AA23-56D60FE408F5}" type="pres">
      <dgm:prSet presAssocID="{DFBCAAE3-3F7E-4C04-A59F-F0825F971224}" presName="node" presStyleCnt="0"/>
      <dgm:spPr/>
    </dgm:pt>
    <dgm:pt modelId="{B23E5D50-A6A1-4093-80AC-55212E81B0DC}" type="pres">
      <dgm:prSet presAssocID="{DFBCAAE3-3F7E-4C04-A59F-F0825F971224}" presName="parentNode" presStyleLbl="node1" presStyleIdx="2" presStyleCnt="4">
        <dgm:presLayoutVars>
          <dgm:chMax val="1"/>
          <dgm:bulletEnabled val="1"/>
        </dgm:presLayoutVars>
      </dgm:prSet>
      <dgm:spPr/>
      <dgm:t>
        <a:bodyPr/>
        <a:lstStyle/>
        <a:p>
          <a:endParaRPr kumimoji="1" lang="ja-JP" altLang="en-US"/>
        </a:p>
      </dgm:t>
    </dgm:pt>
    <dgm:pt modelId="{C32ED419-42F3-4800-B1F1-E75365C94707}" type="pres">
      <dgm:prSet presAssocID="{DFBCAAE3-3F7E-4C04-A59F-F0825F971224}" presName="childNode" presStyleLbl="revTx" presStyleIdx="0" presStyleCnt="0">
        <dgm:presLayoutVars>
          <dgm:bulletEnabled val="1"/>
        </dgm:presLayoutVars>
      </dgm:prSet>
      <dgm:spPr/>
      <dgm:t>
        <a:bodyPr/>
        <a:lstStyle/>
        <a:p>
          <a:endParaRPr kumimoji="1" lang="ja-JP" altLang="en-US"/>
        </a:p>
      </dgm:t>
    </dgm:pt>
    <dgm:pt modelId="{1704467E-C447-4E45-84F2-FDE85AAAC1CC}" type="pres">
      <dgm:prSet presAssocID="{2C4F0A47-999E-4708-83CB-ABD963F4BCF9}" presName="Name25" presStyleLbl="parChTrans1D1" presStyleIdx="2" presStyleCnt="3"/>
      <dgm:spPr/>
      <dgm:t>
        <a:bodyPr/>
        <a:lstStyle/>
        <a:p>
          <a:endParaRPr kumimoji="1" lang="ja-JP" altLang="en-US"/>
        </a:p>
      </dgm:t>
    </dgm:pt>
    <dgm:pt modelId="{9D18B659-BE21-495D-B61C-9EE7FF183C7C}" type="pres">
      <dgm:prSet presAssocID="{4182C517-9A6C-4BA6-A0A0-2B41130046D7}" presName="node" presStyleCnt="0"/>
      <dgm:spPr/>
    </dgm:pt>
    <dgm:pt modelId="{82FBD6AC-53E1-4D4F-AB1F-14C0CC6E4104}" type="pres">
      <dgm:prSet presAssocID="{4182C517-9A6C-4BA6-A0A0-2B41130046D7}" presName="parentNode" presStyleLbl="node1" presStyleIdx="3" presStyleCnt="4">
        <dgm:presLayoutVars>
          <dgm:chMax val="1"/>
          <dgm:bulletEnabled val="1"/>
        </dgm:presLayoutVars>
      </dgm:prSet>
      <dgm:spPr/>
      <dgm:t>
        <a:bodyPr/>
        <a:lstStyle/>
        <a:p>
          <a:endParaRPr kumimoji="1" lang="ja-JP" altLang="en-US"/>
        </a:p>
      </dgm:t>
    </dgm:pt>
    <dgm:pt modelId="{397372ED-AD29-4734-8E91-6EF26F5B0FD4}" type="pres">
      <dgm:prSet presAssocID="{4182C517-9A6C-4BA6-A0A0-2B41130046D7}" presName="childNode" presStyleLbl="revTx" presStyleIdx="0" presStyleCnt="0">
        <dgm:presLayoutVars>
          <dgm:bulletEnabled val="1"/>
        </dgm:presLayoutVars>
      </dgm:prSet>
      <dgm:spPr/>
      <dgm:t>
        <a:bodyPr/>
        <a:lstStyle/>
        <a:p>
          <a:endParaRPr kumimoji="1" lang="ja-JP" altLang="en-US"/>
        </a:p>
      </dgm:t>
    </dgm:pt>
  </dgm:ptLst>
  <dgm:cxnLst>
    <dgm:cxn modelId="{429DE6D7-D596-46B6-AA3A-8A5E41DA31F5}" type="presOf" srcId="{6BE1E3ED-1FF7-4ED2-804B-2CCC28B4AF86}" destId="{B42CED6E-14DD-4DD4-91A5-F62954915985}" srcOrd="0" destOrd="0" presId="urn:microsoft.com/office/officeart/2005/8/layout/radial2"/>
    <dgm:cxn modelId="{C3A5B607-9F3C-4A25-85EC-A26CC508EA22}" srcId="{6BE1E3ED-1FF7-4ED2-804B-2CCC28B4AF86}" destId="{9BB5ED9F-C884-44E8-8569-81FDFED8732A}" srcOrd="0" destOrd="0" parTransId="{AD1523C1-3E67-407B-B210-762046A342E9}" sibTransId="{7032569F-D345-4FFD-8836-0665F54DF192}"/>
    <dgm:cxn modelId="{C9A299DE-FA8A-406F-BB13-99CD070D2F35}" type="presOf" srcId="{4182C517-9A6C-4BA6-A0A0-2B41130046D7}" destId="{82FBD6AC-53E1-4D4F-AB1F-14C0CC6E4104}" srcOrd="0" destOrd="0" presId="urn:microsoft.com/office/officeart/2005/8/layout/radial2"/>
    <dgm:cxn modelId="{02591D6A-4A50-4DA0-8734-4619DF99AE8D}" type="presOf" srcId="{9BB5ED9F-C884-44E8-8569-81FDFED8732A}" destId="{591B28FE-F4C1-4692-9F93-3334ACEAB23D}" srcOrd="0" destOrd="0" presId="urn:microsoft.com/office/officeart/2005/8/layout/radial2"/>
    <dgm:cxn modelId="{60CC6B3B-D852-4329-BEAE-5ADC1BD193BD}" type="presOf" srcId="{288433B6-C4F5-4666-8717-97C96D4FD1F7}" destId="{67FECDA5-F979-48D6-82C0-B6A6C84FF77D}" srcOrd="0" destOrd="0" presId="urn:microsoft.com/office/officeart/2005/8/layout/radial2"/>
    <dgm:cxn modelId="{5D8C58B5-B4F4-4543-A5ED-F79EA11AFC94}" srcId="{6BE1E3ED-1FF7-4ED2-804B-2CCC28B4AF86}" destId="{DFBCAAE3-3F7E-4C04-A59F-F0825F971224}" srcOrd="1" destOrd="0" parTransId="{288433B6-C4F5-4666-8717-97C96D4FD1F7}" sibTransId="{10FE3D80-96FA-4DBA-845E-2FDE217AB0F6}"/>
    <dgm:cxn modelId="{E4CF8BA4-0AD0-40ED-AC62-B99B3FF33E91}" type="presOf" srcId="{DFBCAAE3-3F7E-4C04-A59F-F0825F971224}" destId="{B23E5D50-A6A1-4093-80AC-55212E81B0DC}" srcOrd="0" destOrd="0" presId="urn:microsoft.com/office/officeart/2005/8/layout/radial2"/>
    <dgm:cxn modelId="{BA596A8C-C319-41EF-8CD5-23B16E05803F}" srcId="{6BE1E3ED-1FF7-4ED2-804B-2CCC28B4AF86}" destId="{4182C517-9A6C-4BA6-A0A0-2B41130046D7}" srcOrd="2" destOrd="0" parTransId="{2C4F0A47-999E-4708-83CB-ABD963F4BCF9}" sibTransId="{10A64678-E254-43A6-8C62-427151944BB9}"/>
    <dgm:cxn modelId="{A686C67C-B595-441F-BCD1-DE217CB98612}" type="presOf" srcId="{AD1523C1-3E67-407B-B210-762046A342E9}" destId="{C9E95382-7854-44C9-8FDA-8D213BC7F0C6}" srcOrd="0" destOrd="0" presId="urn:microsoft.com/office/officeart/2005/8/layout/radial2"/>
    <dgm:cxn modelId="{15D98220-1D1E-4EEE-B672-05E84EE22211}" type="presOf" srcId="{2C4F0A47-999E-4708-83CB-ABD963F4BCF9}" destId="{1704467E-C447-4E45-84F2-FDE85AAAC1CC}" srcOrd="0" destOrd="0" presId="urn:microsoft.com/office/officeart/2005/8/layout/radial2"/>
    <dgm:cxn modelId="{C00E2C4B-FFBE-4C5C-A3C4-FA68632A881B}" type="presParOf" srcId="{B42CED6E-14DD-4DD4-91A5-F62954915985}" destId="{CA1232B8-E81D-40B1-B966-061C2911E139}" srcOrd="0" destOrd="0" presId="urn:microsoft.com/office/officeart/2005/8/layout/radial2"/>
    <dgm:cxn modelId="{8B87649D-AF2E-481D-AC19-0DE186F4B0D4}" type="presParOf" srcId="{CA1232B8-E81D-40B1-B966-061C2911E139}" destId="{C05FAD13-0DDA-41D2-935F-F78E168B108F}" srcOrd="0" destOrd="0" presId="urn:microsoft.com/office/officeart/2005/8/layout/radial2"/>
    <dgm:cxn modelId="{B59C90FA-C6EE-4291-B63C-556B3AF15B19}" type="presParOf" srcId="{C05FAD13-0DDA-41D2-935F-F78E168B108F}" destId="{A84D865B-9DA4-4315-8ADF-0F12374885E4}" srcOrd="0" destOrd="0" presId="urn:microsoft.com/office/officeart/2005/8/layout/radial2"/>
    <dgm:cxn modelId="{CA0F61B6-E4FC-4278-B70A-6F01936ED02E}" type="presParOf" srcId="{C05FAD13-0DDA-41D2-935F-F78E168B108F}" destId="{6F440737-0700-446C-ACD2-E699DE86AB7D}" srcOrd="1" destOrd="0" presId="urn:microsoft.com/office/officeart/2005/8/layout/radial2"/>
    <dgm:cxn modelId="{18585FF2-E450-47F6-90EB-D3DA7F273DA8}" type="presParOf" srcId="{CA1232B8-E81D-40B1-B966-061C2911E139}" destId="{C9E95382-7854-44C9-8FDA-8D213BC7F0C6}" srcOrd="1" destOrd="0" presId="urn:microsoft.com/office/officeart/2005/8/layout/radial2"/>
    <dgm:cxn modelId="{943E1F65-B036-4724-A835-053031421131}" type="presParOf" srcId="{CA1232B8-E81D-40B1-B966-061C2911E139}" destId="{ED5DFAC6-A735-47E1-A78C-D69CBE789B6D}" srcOrd="2" destOrd="0" presId="urn:microsoft.com/office/officeart/2005/8/layout/radial2"/>
    <dgm:cxn modelId="{15DE011E-BDFB-4EC1-9591-912DCDDCC5C4}" type="presParOf" srcId="{ED5DFAC6-A735-47E1-A78C-D69CBE789B6D}" destId="{591B28FE-F4C1-4692-9F93-3334ACEAB23D}" srcOrd="0" destOrd="0" presId="urn:microsoft.com/office/officeart/2005/8/layout/radial2"/>
    <dgm:cxn modelId="{7F0FB083-E35C-40F2-8F8C-6C78B2B0CDAC}" type="presParOf" srcId="{ED5DFAC6-A735-47E1-A78C-D69CBE789B6D}" destId="{77C49DE5-BCB8-4B6D-90F3-6535D4592A08}" srcOrd="1" destOrd="0" presId="urn:microsoft.com/office/officeart/2005/8/layout/radial2"/>
    <dgm:cxn modelId="{C0441258-6D75-48C4-8867-BF7018933542}" type="presParOf" srcId="{CA1232B8-E81D-40B1-B966-061C2911E139}" destId="{67FECDA5-F979-48D6-82C0-B6A6C84FF77D}" srcOrd="3" destOrd="0" presId="urn:microsoft.com/office/officeart/2005/8/layout/radial2"/>
    <dgm:cxn modelId="{1C397E06-718A-49B1-90FE-3F12C4C0D7D5}" type="presParOf" srcId="{CA1232B8-E81D-40B1-B966-061C2911E139}" destId="{675C7AB0-CF58-420C-AA23-56D60FE408F5}" srcOrd="4" destOrd="0" presId="urn:microsoft.com/office/officeart/2005/8/layout/radial2"/>
    <dgm:cxn modelId="{D39F333D-2765-4343-927E-10CA1F24CA0E}" type="presParOf" srcId="{675C7AB0-CF58-420C-AA23-56D60FE408F5}" destId="{B23E5D50-A6A1-4093-80AC-55212E81B0DC}" srcOrd="0" destOrd="0" presId="urn:microsoft.com/office/officeart/2005/8/layout/radial2"/>
    <dgm:cxn modelId="{5974D72C-0036-4A8D-9D14-8F863F9A2040}" type="presParOf" srcId="{675C7AB0-CF58-420C-AA23-56D60FE408F5}" destId="{C32ED419-42F3-4800-B1F1-E75365C94707}" srcOrd="1" destOrd="0" presId="urn:microsoft.com/office/officeart/2005/8/layout/radial2"/>
    <dgm:cxn modelId="{214641EE-FB72-4FD2-AFC5-06040515DB44}" type="presParOf" srcId="{CA1232B8-E81D-40B1-B966-061C2911E139}" destId="{1704467E-C447-4E45-84F2-FDE85AAAC1CC}" srcOrd="5" destOrd="0" presId="urn:microsoft.com/office/officeart/2005/8/layout/radial2"/>
    <dgm:cxn modelId="{1391DEE9-BA66-4B2E-9D32-20229DF691FD}" type="presParOf" srcId="{CA1232B8-E81D-40B1-B966-061C2911E139}" destId="{9D18B659-BE21-495D-B61C-9EE7FF183C7C}" srcOrd="6" destOrd="0" presId="urn:microsoft.com/office/officeart/2005/8/layout/radial2"/>
    <dgm:cxn modelId="{A7ADB2A4-EAB4-4CF2-82F1-5913C0D02F7E}" type="presParOf" srcId="{9D18B659-BE21-495D-B61C-9EE7FF183C7C}" destId="{82FBD6AC-53E1-4D4F-AB1F-14C0CC6E4104}" srcOrd="0" destOrd="0" presId="urn:microsoft.com/office/officeart/2005/8/layout/radial2"/>
    <dgm:cxn modelId="{6B685CDD-5E34-4B58-BBA3-03D544794AB4}" type="presParOf" srcId="{9D18B659-BE21-495D-B61C-9EE7FF183C7C}" destId="{397372ED-AD29-4734-8E91-6EF26F5B0FD4}" srcOrd="1" destOrd="0" presId="urn:microsoft.com/office/officeart/2005/8/layout/radial2"/>
  </dgm:cxnLst>
  <dgm:bg/>
  <dgm:whole/>
</dgm:dataModel>
</file>

<file path=ppt/diagrams/data2.xml><?xml version="1.0" encoding="utf-8"?>
<dgm:dataModel xmlns:dgm="http://schemas.openxmlformats.org/drawingml/2006/diagram" xmlns:a="http://schemas.openxmlformats.org/drawingml/2006/main">
  <dgm:ptLst>
    <dgm:pt modelId="{6BE1E3ED-1FF7-4ED2-804B-2CCC28B4AF86}" type="doc">
      <dgm:prSet loTypeId="urn:microsoft.com/office/officeart/2005/8/layout/radial2" loCatId="relationship" qsTypeId="urn:microsoft.com/office/officeart/2005/8/quickstyle/simple2" qsCatId="simple" csTypeId="urn:microsoft.com/office/officeart/2005/8/colors/accent1_2" csCatId="accent1" phldr="0"/>
      <dgm:spPr/>
      <dgm:t>
        <a:bodyPr/>
        <a:lstStyle/>
        <a:p>
          <a:endParaRPr kumimoji="1" lang="ja-JP" altLang="en-US"/>
        </a:p>
      </dgm:t>
    </dgm:pt>
    <dgm:pt modelId="{9BB5ED9F-C884-44E8-8569-81FDFED8732A}">
      <dgm:prSet phldrT="[テキスト]" phldr="1"/>
      <dgm:spPr/>
      <dgm:t>
        <a:bodyPr/>
        <a:lstStyle/>
        <a:p>
          <a:endParaRPr kumimoji="1" lang="ja-JP" altLang="en-US" dirty="0"/>
        </a:p>
      </dgm:t>
    </dgm:pt>
    <dgm:pt modelId="{AD1523C1-3E67-407B-B210-762046A342E9}" type="parTrans" cxnId="{C3A5B607-9F3C-4A25-85EC-A26CC508EA22}">
      <dgm:prSet/>
      <dgm:spPr/>
      <dgm:t>
        <a:bodyPr/>
        <a:lstStyle/>
        <a:p>
          <a:endParaRPr kumimoji="1" lang="ja-JP" altLang="en-US"/>
        </a:p>
      </dgm:t>
    </dgm:pt>
    <dgm:pt modelId="{7032569F-D345-4FFD-8836-0665F54DF192}" type="sibTrans" cxnId="{C3A5B607-9F3C-4A25-85EC-A26CC508EA22}">
      <dgm:prSet/>
      <dgm:spPr/>
      <dgm:t>
        <a:bodyPr/>
        <a:lstStyle/>
        <a:p>
          <a:endParaRPr kumimoji="1" lang="ja-JP" altLang="en-US"/>
        </a:p>
      </dgm:t>
    </dgm:pt>
    <dgm:pt modelId="{DFBCAAE3-3F7E-4C04-A59F-F0825F971224}">
      <dgm:prSet phldrT="[テキスト]" phldr="1"/>
      <dgm:spPr/>
      <dgm:t>
        <a:bodyPr/>
        <a:lstStyle/>
        <a:p>
          <a:endParaRPr kumimoji="1" lang="ja-JP" altLang="en-US" dirty="0"/>
        </a:p>
      </dgm:t>
    </dgm:pt>
    <dgm:pt modelId="{288433B6-C4F5-4666-8717-97C96D4FD1F7}" type="parTrans" cxnId="{5D8C58B5-B4F4-4543-A5ED-F79EA11AFC94}">
      <dgm:prSet/>
      <dgm:spPr/>
      <dgm:t>
        <a:bodyPr/>
        <a:lstStyle/>
        <a:p>
          <a:endParaRPr kumimoji="1" lang="ja-JP" altLang="en-US"/>
        </a:p>
      </dgm:t>
    </dgm:pt>
    <dgm:pt modelId="{10FE3D80-96FA-4DBA-845E-2FDE217AB0F6}" type="sibTrans" cxnId="{5D8C58B5-B4F4-4543-A5ED-F79EA11AFC94}">
      <dgm:prSet/>
      <dgm:spPr/>
      <dgm:t>
        <a:bodyPr/>
        <a:lstStyle/>
        <a:p>
          <a:endParaRPr kumimoji="1" lang="ja-JP" altLang="en-US"/>
        </a:p>
      </dgm:t>
    </dgm:pt>
    <dgm:pt modelId="{4182C517-9A6C-4BA6-A0A0-2B41130046D7}">
      <dgm:prSet phldrT="[テキスト]" phldr="1"/>
      <dgm:spPr/>
      <dgm:t>
        <a:bodyPr/>
        <a:lstStyle/>
        <a:p>
          <a:endParaRPr kumimoji="1" lang="ja-JP" altLang="en-US" dirty="0"/>
        </a:p>
      </dgm:t>
    </dgm:pt>
    <dgm:pt modelId="{2C4F0A47-999E-4708-83CB-ABD963F4BCF9}" type="parTrans" cxnId="{BA596A8C-C319-41EF-8CD5-23B16E05803F}">
      <dgm:prSet/>
      <dgm:spPr/>
      <dgm:t>
        <a:bodyPr/>
        <a:lstStyle/>
        <a:p>
          <a:endParaRPr kumimoji="1" lang="ja-JP" altLang="en-US"/>
        </a:p>
      </dgm:t>
    </dgm:pt>
    <dgm:pt modelId="{10A64678-E254-43A6-8C62-427151944BB9}" type="sibTrans" cxnId="{BA596A8C-C319-41EF-8CD5-23B16E05803F}">
      <dgm:prSet/>
      <dgm:spPr/>
      <dgm:t>
        <a:bodyPr/>
        <a:lstStyle/>
        <a:p>
          <a:endParaRPr kumimoji="1" lang="ja-JP" altLang="en-US"/>
        </a:p>
      </dgm:t>
    </dgm:pt>
    <dgm:pt modelId="{B42CED6E-14DD-4DD4-91A5-F62954915985}" type="pres">
      <dgm:prSet presAssocID="{6BE1E3ED-1FF7-4ED2-804B-2CCC28B4AF86}" presName="composite" presStyleCnt="0">
        <dgm:presLayoutVars>
          <dgm:chMax val="5"/>
          <dgm:dir/>
          <dgm:animLvl val="ctr"/>
          <dgm:resizeHandles val="exact"/>
        </dgm:presLayoutVars>
      </dgm:prSet>
      <dgm:spPr/>
      <dgm:t>
        <a:bodyPr/>
        <a:lstStyle/>
        <a:p>
          <a:endParaRPr kumimoji="1" lang="ja-JP" altLang="en-US"/>
        </a:p>
      </dgm:t>
    </dgm:pt>
    <dgm:pt modelId="{CA1232B8-E81D-40B1-B966-061C2911E139}" type="pres">
      <dgm:prSet presAssocID="{6BE1E3ED-1FF7-4ED2-804B-2CCC28B4AF86}" presName="cycle" presStyleCnt="0"/>
      <dgm:spPr/>
    </dgm:pt>
    <dgm:pt modelId="{C05FAD13-0DDA-41D2-935F-F78E168B108F}" type="pres">
      <dgm:prSet presAssocID="{6BE1E3ED-1FF7-4ED2-804B-2CCC28B4AF86}" presName="centerShape" presStyleCnt="0"/>
      <dgm:spPr/>
    </dgm:pt>
    <dgm:pt modelId="{A84D865B-9DA4-4315-8ADF-0F12374885E4}" type="pres">
      <dgm:prSet presAssocID="{6BE1E3ED-1FF7-4ED2-804B-2CCC28B4AF86}" presName="connSite" presStyleLbl="node1" presStyleIdx="0" presStyleCnt="4"/>
      <dgm:spPr/>
    </dgm:pt>
    <dgm:pt modelId="{6F440737-0700-446C-ACD2-E699DE86AB7D}" type="pres">
      <dgm:prSet presAssocID="{6BE1E3ED-1FF7-4ED2-804B-2CCC28B4AF86}" presName="visible" presStyleLbl="node1" presStyleIdx="0" presStyleCnt="4"/>
      <dgm:spPr/>
    </dgm:pt>
    <dgm:pt modelId="{C9E95382-7854-44C9-8FDA-8D213BC7F0C6}" type="pres">
      <dgm:prSet presAssocID="{AD1523C1-3E67-407B-B210-762046A342E9}" presName="Name25" presStyleLbl="parChTrans1D1" presStyleIdx="0" presStyleCnt="3"/>
      <dgm:spPr/>
      <dgm:t>
        <a:bodyPr/>
        <a:lstStyle/>
        <a:p>
          <a:endParaRPr kumimoji="1" lang="ja-JP" altLang="en-US"/>
        </a:p>
      </dgm:t>
    </dgm:pt>
    <dgm:pt modelId="{ED5DFAC6-A735-47E1-A78C-D69CBE789B6D}" type="pres">
      <dgm:prSet presAssocID="{9BB5ED9F-C884-44E8-8569-81FDFED8732A}" presName="node" presStyleCnt="0"/>
      <dgm:spPr/>
    </dgm:pt>
    <dgm:pt modelId="{591B28FE-F4C1-4692-9F93-3334ACEAB23D}" type="pres">
      <dgm:prSet presAssocID="{9BB5ED9F-C884-44E8-8569-81FDFED8732A}" presName="parentNode" presStyleLbl="node1" presStyleIdx="1" presStyleCnt="4">
        <dgm:presLayoutVars>
          <dgm:chMax val="1"/>
          <dgm:bulletEnabled val="1"/>
        </dgm:presLayoutVars>
      </dgm:prSet>
      <dgm:spPr/>
      <dgm:t>
        <a:bodyPr/>
        <a:lstStyle/>
        <a:p>
          <a:endParaRPr kumimoji="1" lang="ja-JP" altLang="en-US"/>
        </a:p>
      </dgm:t>
    </dgm:pt>
    <dgm:pt modelId="{77C49DE5-BCB8-4B6D-90F3-6535D4592A08}" type="pres">
      <dgm:prSet presAssocID="{9BB5ED9F-C884-44E8-8569-81FDFED8732A}" presName="childNode" presStyleLbl="revTx" presStyleIdx="0" presStyleCnt="0">
        <dgm:presLayoutVars>
          <dgm:bulletEnabled val="1"/>
        </dgm:presLayoutVars>
      </dgm:prSet>
      <dgm:spPr/>
      <dgm:t>
        <a:bodyPr/>
        <a:lstStyle/>
        <a:p>
          <a:endParaRPr kumimoji="1" lang="ja-JP" altLang="en-US"/>
        </a:p>
      </dgm:t>
    </dgm:pt>
    <dgm:pt modelId="{67FECDA5-F979-48D6-82C0-B6A6C84FF77D}" type="pres">
      <dgm:prSet presAssocID="{288433B6-C4F5-4666-8717-97C96D4FD1F7}" presName="Name25" presStyleLbl="parChTrans1D1" presStyleIdx="1" presStyleCnt="3"/>
      <dgm:spPr/>
      <dgm:t>
        <a:bodyPr/>
        <a:lstStyle/>
        <a:p>
          <a:endParaRPr kumimoji="1" lang="ja-JP" altLang="en-US"/>
        </a:p>
      </dgm:t>
    </dgm:pt>
    <dgm:pt modelId="{675C7AB0-CF58-420C-AA23-56D60FE408F5}" type="pres">
      <dgm:prSet presAssocID="{DFBCAAE3-3F7E-4C04-A59F-F0825F971224}" presName="node" presStyleCnt="0"/>
      <dgm:spPr/>
    </dgm:pt>
    <dgm:pt modelId="{B23E5D50-A6A1-4093-80AC-55212E81B0DC}" type="pres">
      <dgm:prSet presAssocID="{DFBCAAE3-3F7E-4C04-A59F-F0825F971224}" presName="parentNode" presStyleLbl="node1" presStyleIdx="2" presStyleCnt="4">
        <dgm:presLayoutVars>
          <dgm:chMax val="1"/>
          <dgm:bulletEnabled val="1"/>
        </dgm:presLayoutVars>
      </dgm:prSet>
      <dgm:spPr/>
      <dgm:t>
        <a:bodyPr/>
        <a:lstStyle/>
        <a:p>
          <a:endParaRPr kumimoji="1" lang="ja-JP" altLang="en-US"/>
        </a:p>
      </dgm:t>
    </dgm:pt>
    <dgm:pt modelId="{C32ED419-42F3-4800-B1F1-E75365C94707}" type="pres">
      <dgm:prSet presAssocID="{DFBCAAE3-3F7E-4C04-A59F-F0825F971224}" presName="childNode" presStyleLbl="revTx" presStyleIdx="0" presStyleCnt="0">
        <dgm:presLayoutVars>
          <dgm:bulletEnabled val="1"/>
        </dgm:presLayoutVars>
      </dgm:prSet>
      <dgm:spPr/>
      <dgm:t>
        <a:bodyPr/>
        <a:lstStyle/>
        <a:p>
          <a:endParaRPr kumimoji="1" lang="ja-JP" altLang="en-US"/>
        </a:p>
      </dgm:t>
    </dgm:pt>
    <dgm:pt modelId="{1704467E-C447-4E45-84F2-FDE85AAAC1CC}" type="pres">
      <dgm:prSet presAssocID="{2C4F0A47-999E-4708-83CB-ABD963F4BCF9}" presName="Name25" presStyleLbl="parChTrans1D1" presStyleIdx="2" presStyleCnt="3"/>
      <dgm:spPr/>
      <dgm:t>
        <a:bodyPr/>
        <a:lstStyle/>
        <a:p>
          <a:endParaRPr kumimoji="1" lang="ja-JP" altLang="en-US"/>
        </a:p>
      </dgm:t>
    </dgm:pt>
    <dgm:pt modelId="{9D18B659-BE21-495D-B61C-9EE7FF183C7C}" type="pres">
      <dgm:prSet presAssocID="{4182C517-9A6C-4BA6-A0A0-2B41130046D7}" presName="node" presStyleCnt="0"/>
      <dgm:spPr/>
    </dgm:pt>
    <dgm:pt modelId="{82FBD6AC-53E1-4D4F-AB1F-14C0CC6E4104}" type="pres">
      <dgm:prSet presAssocID="{4182C517-9A6C-4BA6-A0A0-2B41130046D7}" presName="parentNode" presStyleLbl="node1" presStyleIdx="3" presStyleCnt="4">
        <dgm:presLayoutVars>
          <dgm:chMax val="1"/>
          <dgm:bulletEnabled val="1"/>
        </dgm:presLayoutVars>
      </dgm:prSet>
      <dgm:spPr/>
      <dgm:t>
        <a:bodyPr/>
        <a:lstStyle/>
        <a:p>
          <a:endParaRPr kumimoji="1" lang="ja-JP" altLang="en-US"/>
        </a:p>
      </dgm:t>
    </dgm:pt>
    <dgm:pt modelId="{397372ED-AD29-4734-8E91-6EF26F5B0FD4}" type="pres">
      <dgm:prSet presAssocID="{4182C517-9A6C-4BA6-A0A0-2B41130046D7}" presName="childNode" presStyleLbl="revTx" presStyleIdx="0" presStyleCnt="0">
        <dgm:presLayoutVars>
          <dgm:bulletEnabled val="1"/>
        </dgm:presLayoutVars>
      </dgm:prSet>
      <dgm:spPr/>
      <dgm:t>
        <a:bodyPr/>
        <a:lstStyle/>
        <a:p>
          <a:endParaRPr kumimoji="1" lang="ja-JP" altLang="en-US"/>
        </a:p>
      </dgm:t>
    </dgm:pt>
  </dgm:ptLst>
  <dgm:cxnLst>
    <dgm:cxn modelId="{CD325C43-C7F2-40AD-8493-443B78CC405C}" type="presOf" srcId="{AD1523C1-3E67-407B-B210-762046A342E9}" destId="{C9E95382-7854-44C9-8FDA-8D213BC7F0C6}" srcOrd="0" destOrd="0" presId="urn:microsoft.com/office/officeart/2005/8/layout/radial2"/>
    <dgm:cxn modelId="{C3A5B607-9F3C-4A25-85EC-A26CC508EA22}" srcId="{6BE1E3ED-1FF7-4ED2-804B-2CCC28B4AF86}" destId="{9BB5ED9F-C884-44E8-8569-81FDFED8732A}" srcOrd="0" destOrd="0" parTransId="{AD1523C1-3E67-407B-B210-762046A342E9}" sibTransId="{7032569F-D345-4FFD-8836-0665F54DF192}"/>
    <dgm:cxn modelId="{A64B6A74-2F11-4DA1-91E3-4F09D64D7907}" type="presOf" srcId="{288433B6-C4F5-4666-8717-97C96D4FD1F7}" destId="{67FECDA5-F979-48D6-82C0-B6A6C84FF77D}" srcOrd="0" destOrd="0" presId="urn:microsoft.com/office/officeart/2005/8/layout/radial2"/>
    <dgm:cxn modelId="{7104B6D4-6B15-4D0C-BE78-E115E908A9D4}" type="presOf" srcId="{4182C517-9A6C-4BA6-A0A0-2B41130046D7}" destId="{82FBD6AC-53E1-4D4F-AB1F-14C0CC6E4104}" srcOrd="0" destOrd="0" presId="urn:microsoft.com/office/officeart/2005/8/layout/radial2"/>
    <dgm:cxn modelId="{48DF11DF-E69B-42BD-BE88-C5FA4AA90147}" type="presOf" srcId="{2C4F0A47-999E-4708-83CB-ABD963F4BCF9}" destId="{1704467E-C447-4E45-84F2-FDE85AAAC1CC}" srcOrd="0" destOrd="0" presId="urn:microsoft.com/office/officeart/2005/8/layout/radial2"/>
    <dgm:cxn modelId="{A54DC256-26ED-4CE2-BEAA-53D16D7623DE}" type="presOf" srcId="{9BB5ED9F-C884-44E8-8569-81FDFED8732A}" destId="{591B28FE-F4C1-4692-9F93-3334ACEAB23D}" srcOrd="0" destOrd="0" presId="urn:microsoft.com/office/officeart/2005/8/layout/radial2"/>
    <dgm:cxn modelId="{DDD9DA79-C20B-45D0-BFB4-5A77C5777D9C}" type="presOf" srcId="{DFBCAAE3-3F7E-4C04-A59F-F0825F971224}" destId="{B23E5D50-A6A1-4093-80AC-55212E81B0DC}" srcOrd="0" destOrd="0" presId="urn:microsoft.com/office/officeart/2005/8/layout/radial2"/>
    <dgm:cxn modelId="{5D8C58B5-B4F4-4543-A5ED-F79EA11AFC94}" srcId="{6BE1E3ED-1FF7-4ED2-804B-2CCC28B4AF86}" destId="{DFBCAAE3-3F7E-4C04-A59F-F0825F971224}" srcOrd="1" destOrd="0" parTransId="{288433B6-C4F5-4666-8717-97C96D4FD1F7}" sibTransId="{10FE3D80-96FA-4DBA-845E-2FDE217AB0F6}"/>
    <dgm:cxn modelId="{C3FB0250-6884-4A46-A428-A71276B67852}" type="presOf" srcId="{6BE1E3ED-1FF7-4ED2-804B-2CCC28B4AF86}" destId="{B42CED6E-14DD-4DD4-91A5-F62954915985}" srcOrd="0" destOrd="0" presId="urn:microsoft.com/office/officeart/2005/8/layout/radial2"/>
    <dgm:cxn modelId="{BA596A8C-C319-41EF-8CD5-23B16E05803F}" srcId="{6BE1E3ED-1FF7-4ED2-804B-2CCC28B4AF86}" destId="{4182C517-9A6C-4BA6-A0A0-2B41130046D7}" srcOrd="2" destOrd="0" parTransId="{2C4F0A47-999E-4708-83CB-ABD963F4BCF9}" sibTransId="{10A64678-E254-43A6-8C62-427151944BB9}"/>
    <dgm:cxn modelId="{094A0DA8-ED0A-4D2D-AB20-2C6105AF3F28}" type="presParOf" srcId="{B42CED6E-14DD-4DD4-91A5-F62954915985}" destId="{CA1232B8-E81D-40B1-B966-061C2911E139}" srcOrd="0" destOrd="0" presId="urn:microsoft.com/office/officeart/2005/8/layout/radial2"/>
    <dgm:cxn modelId="{86945F1A-DB3F-42B7-9B48-55C4C977DDEC}" type="presParOf" srcId="{CA1232B8-E81D-40B1-B966-061C2911E139}" destId="{C05FAD13-0DDA-41D2-935F-F78E168B108F}" srcOrd="0" destOrd="0" presId="urn:microsoft.com/office/officeart/2005/8/layout/radial2"/>
    <dgm:cxn modelId="{FDBD7F9A-DACF-40C3-A1D5-DFE4F4B427C3}" type="presParOf" srcId="{C05FAD13-0DDA-41D2-935F-F78E168B108F}" destId="{A84D865B-9DA4-4315-8ADF-0F12374885E4}" srcOrd="0" destOrd="0" presId="urn:microsoft.com/office/officeart/2005/8/layout/radial2"/>
    <dgm:cxn modelId="{0D533CDC-7FDC-41E2-A0EF-19ED59434096}" type="presParOf" srcId="{C05FAD13-0DDA-41D2-935F-F78E168B108F}" destId="{6F440737-0700-446C-ACD2-E699DE86AB7D}" srcOrd="1" destOrd="0" presId="urn:microsoft.com/office/officeart/2005/8/layout/radial2"/>
    <dgm:cxn modelId="{A98FCDF1-3DDA-4CEE-9D66-B89AC568642B}" type="presParOf" srcId="{CA1232B8-E81D-40B1-B966-061C2911E139}" destId="{C9E95382-7854-44C9-8FDA-8D213BC7F0C6}" srcOrd="1" destOrd="0" presId="urn:microsoft.com/office/officeart/2005/8/layout/radial2"/>
    <dgm:cxn modelId="{9302E8BA-1CD7-4439-94F9-5311B27BBF53}" type="presParOf" srcId="{CA1232B8-E81D-40B1-B966-061C2911E139}" destId="{ED5DFAC6-A735-47E1-A78C-D69CBE789B6D}" srcOrd="2" destOrd="0" presId="urn:microsoft.com/office/officeart/2005/8/layout/radial2"/>
    <dgm:cxn modelId="{0A0E4EEA-1329-4C64-AF64-93D4AC237F0C}" type="presParOf" srcId="{ED5DFAC6-A735-47E1-A78C-D69CBE789B6D}" destId="{591B28FE-F4C1-4692-9F93-3334ACEAB23D}" srcOrd="0" destOrd="0" presId="urn:microsoft.com/office/officeart/2005/8/layout/radial2"/>
    <dgm:cxn modelId="{1651EDD3-17C0-4DD1-8976-4D3C81815372}" type="presParOf" srcId="{ED5DFAC6-A735-47E1-A78C-D69CBE789B6D}" destId="{77C49DE5-BCB8-4B6D-90F3-6535D4592A08}" srcOrd="1" destOrd="0" presId="urn:microsoft.com/office/officeart/2005/8/layout/radial2"/>
    <dgm:cxn modelId="{5C56D930-AD43-4CAC-B230-F7F3A48B3452}" type="presParOf" srcId="{CA1232B8-E81D-40B1-B966-061C2911E139}" destId="{67FECDA5-F979-48D6-82C0-B6A6C84FF77D}" srcOrd="3" destOrd="0" presId="urn:microsoft.com/office/officeart/2005/8/layout/radial2"/>
    <dgm:cxn modelId="{4D6EA955-6613-40B6-A94C-DBC77D291426}" type="presParOf" srcId="{CA1232B8-E81D-40B1-B966-061C2911E139}" destId="{675C7AB0-CF58-420C-AA23-56D60FE408F5}" srcOrd="4" destOrd="0" presId="urn:microsoft.com/office/officeart/2005/8/layout/radial2"/>
    <dgm:cxn modelId="{D0B460D5-C51E-4B34-8264-A25C5A9085F5}" type="presParOf" srcId="{675C7AB0-CF58-420C-AA23-56D60FE408F5}" destId="{B23E5D50-A6A1-4093-80AC-55212E81B0DC}" srcOrd="0" destOrd="0" presId="urn:microsoft.com/office/officeart/2005/8/layout/radial2"/>
    <dgm:cxn modelId="{584877CE-6B86-4B51-9C4E-55E5C778E8A3}" type="presParOf" srcId="{675C7AB0-CF58-420C-AA23-56D60FE408F5}" destId="{C32ED419-42F3-4800-B1F1-E75365C94707}" srcOrd="1" destOrd="0" presId="urn:microsoft.com/office/officeart/2005/8/layout/radial2"/>
    <dgm:cxn modelId="{B93BBB7A-C991-4570-94A0-AE75D0C933EA}" type="presParOf" srcId="{CA1232B8-E81D-40B1-B966-061C2911E139}" destId="{1704467E-C447-4E45-84F2-FDE85AAAC1CC}" srcOrd="5" destOrd="0" presId="urn:microsoft.com/office/officeart/2005/8/layout/radial2"/>
    <dgm:cxn modelId="{26D3DED9-BEAA-4B46-8C79-54EE51F2D2B3}" type="presParOf" srcId="{CA1232B8-E81D-40B1-B966-061C2911E139}" destId="{9D18B659-BE21-495D-B61C-9EE7FF183C7C}" srcOrd="6" destOrd="0" presId="urn:microsoft.com/office/officeart/2005/8/layout/radial2"/>
    <dgm:cxn modelId="{9C256312-1C83-4B5D-B2B8-F8FCF99CA1EF}" type="presParOf" srcId="{9D18B659-BE21-495D-B61C-9EE7FF183C7C}" destId="{82FBD6AC-53E1-4D4F-AB1F-14C0CC6E4104}" srcOrd="0" destOrd="0" presId="urn:microsoft.com/office/officeart/2005/8/layout/radial2"/>
    <dgm:cxn modelId="{442EA844-C051-4674-AC49-329123A1B534}" type="presParOf" srcId="{9D18B659-BE21-495D-B61C-9EE7FF183C7C}" destId="{397372ED-AD29-4734-8E91-6EF26F5B0FD4}" srcOrd="1" destOrd="0" presId="urn:microsoft.com/office/officeart/2005/8/layout/radial2"/>
  </dgm:cxnLst>
  <dgm:bg/>
  <dgm:whole/>
</dgm:dataModel>
</file>

<file path=ppt/diagrams/data3.xml><?xml version="1.0" encoding="utf-8"?>
<dgm:dataModel xmlns:dgm="http://schemas.openxmlformats.org/drawingml/2006/diagram" xmlns:a="http://schemas.openxmlformats.org/drawingml/2006/main">
  <dgm:ptLst>
    <dgm:pt modelId="{6BE1E3ED-1FF7-4ED2-804B-2CCC28B4AF86}" type="doc">
      <dgm:prSet loTypeId="urn:microsoft.com/office/officeart/2005/8/layout/radial2" loCatId="relationship" qsTypeId="urn:microsoft.com/office/officeart/2005/8/quickstyle/simple2" qsCatId="simple" csTypeId="urn:microsoft.com/office/officeart/2005/8/colors/accent1_2" csCatId="accent1" phldr="0"/>
      <dgm:spPr/>
      <dgm:t>
        <a:bodyPr/>
        <a:lstStyle/>
        <a:p>
          <a:endParaRPr kumimoji="1" lang="ja-JP" altLang="en-US"/>
        </a:p>
      </dgm:t>
    </dgm:pt>
    <dgm:pt modelId="{9BB5ED9F-C884-44E8-8569-81FDFED8732A}">
      <dgm:prSet phldrT="[テキスト]" phldr="1"/>
      <dgm:spPr/>
      <dgm:t>
        <a:bodyPr/>
        <a:lstStyle/>
        <a:p>
          <a:endParaRPr kumimoji="1" lang="ja-JP" altLang="en-US" dirty="0"/>
        </a:p>
      </dgm:t>
    </dgm:pt>
    <dgm:pt modelId="{AD1523C1-3E67-407B-B210-762046A342E9}" type="parTrans" cxnId="{C3A5B607-9F3C-4A25-85EC-A26CC508EA22}">
      <dgm:prSet/>
      <dgm:spPr/>
      <dgm:t>
        <a:bodyPr/>
        <a:lstStyle/>
        <a:p>
          <a:endParaRPr kumimoji="1" lang="ja-JP" altLang="en-US"/>
        </a:p>
      </dgm:t>
    </dgm:pt>
    <dgm:pt modelId="{7032569F-D345-4FFD-8836-0665F54DF192}" type="sibTrans" cxnId="{C3A5B607-9F3C-4A25-85EC-A26CC508EA22}">
      <dgm:prSet/>
      <dgm:spPr/>
      <dgm:t>
        <a:bodyPr/>
        <a:lstStyle/>
        <a:p>
          <a:endParaRPr kumimoji="1" lang="ja-JP" altLang="en-US"/>
        </a:p>
      </dgm:t>
    </dgm:pt>
    <dgm:pt modelId="{DFBCAAE3-3F7E-4C04-A59F-F0825F971224}">
      <dgm:prSet phldrT="[テキスト]" phldr="1"/>
      <dgm:spPr/>
      <dgm:t>
        <a:bodyPr/>
        <a:lstStyle/>
        <a:p>
          <a:endParaRPr kumimoji="1" lang="ja-JP" altLang="en-US" dirty="0"/>
        </a:p>
      </dgm:t>
    </dgm:pt>
    <dgm:pt modelId="{288433B6-C4F5-4666-8717-97C96D4FD1F7}" type="parTrans" cxnId="{5D8C58B5-B4F4-4543-A5ED-F79EA11AFC94}">
      <dgm:prSet/>
      <dgm:spPr/>
      <dgm:t>
        <a:bodyPr/>
        <a:lstStyle/>
        <a:p>
          <a:endParaRPr kumimoji="1" lang="ja-JP" altLang="en-US"/>
        </a:p>
      </dgm:t>
    </dgm:pt>
    <dgm:pt modelId="{10FE3D80-96FA-4DBA-845E-2FDE217AB0F6}" type="sibTrans" cxnId="{5D8C58B5-B4F4-4543-A5ED-F79EA11AFC94}">
      <dgm:prSet/>
      <dgm:spPr/>
      <dgm:t>
        <a:bodyPr/>
        <a:lstStyle/>
        <a:p>
          <a:endParaRPr kumimoji="1" lang="ja-JP" altLang="en-US"/>
        </a:p>
      </dgm:t>
    </dgm:pt>
    <dgm:pt modelId="{4182C517-9A6C-4BA6-A0A0-2B41130046D7}">
      <dgm:prSet phldrT="[テキスト]" phldr="1"/>
      <dgm:spPr/>
      <dgm:t>
        <a:bodyPr/>
        <a:lstStyle/>
        <a:p>
          <a:endParaRPr kumimoji="1" lang="ja-JP" altLang="en-US" dirty="0"/>
        </a:p>
      </dgm:t>
    </dgm:pt>
    <dgm:pt modelId="{2C4F0A47-999E-4708-83CB-ABD963F4BCF9}" type="parTrans" cxnId="{BA596A8C-C319-41EF-8CD5-23B16E05803F}">
      <dgm:prSet/>
      <dgm:spPr/>
      <dgm:t>
        <a:bodyPr/>
        <a:lstStyle/>
        <a:p>
          <a:endParaRPr kumimoji="1" lang="ja-JP" altLang="en-US"/>
        </a:p>
      </dgm:t>
    </dgm:pt>
    <dgm:pt modelId="{10A64678-E254-43A6-8C62-427151944BB9}" type="sibTrans" cxnId="{BA596A8C-C319-41EF-8CD5-23B16E05803F}">
      <dgm:prSet/>
      <dgm:spPr/>
      <dgm:t>
        <a:bodyPr/>
        <a:lstStyle/>
        <a:p>
          <a:endParaRPr kumimoji="1" lang="ja-JP" altLang="en-US"/>
        </a:p>
      </dgm:t>
    </dgm:pt>
    <dgm:pt modelId="{B42CED6E-14DD-4DD4-91A5-F62954915985}" type="pres">
      <dgm:prSet presAssocID="{6BE1E3ED-1FF7-4ED2-804B-2CCC28B4AF86}" presName="composite" presStyleCnt="0">
        <dgm:presLayoutVars>
          <dgm:chMax val="5"/>
          <dgm:dir/>
          <dgm:animLvl val="ctr"/>
          <dgm:resizeHandles val="exact"/>
        </dgm:presLayoutVars>
      </dgm:prSet>
      <dgm:spPr/>
      <dgm:t>
        <a:bodyPr/>
        <a:lstStyle/>
        <a:p>
          <a:endParaRPr kumimoji="1" lang="ja-JP" altLang="en-US"/>
        </a:p>
      </dgm:t>
    </dgm:pt>
    <dgm:pt modelId="{CA1232B8-E81D-40B1-B966-061C2911E139}" type="pres">
      <dgm:prSet presAssocID="{6BE1E3ED-1FF7-4ED2-804B-2CCC28B4AF86}" presName="cycle" presStyleCnt="0"/>
      <dgm:spPr/>
    </dgm:pt>
    <dgm:pt modelId="{C05FAD13-0DDA-41D2-935F-F78E168B108F}" type="pres">
      <dgm:prSet presAssocID="{6BE1E3ED-1FF7-4ED2-804B-2CCC28B4AF86}" presName="centerShape" presStyleCnt="0"/>
      <dgm:spPr/>
    </dgm:pt>
    <dgm:pt modelId="{A84D865B-9DA4-4315-8ADF-0F12374885E4}" type="pres">
      <dgm:prSet presAssocID="{6BE1E3ED-1FF7-4ED2-804B-2CCC28B4AF86}" presName="connSite" presStyleLbl="node1" presStyleIdx="0" presStyleCnt="4"/>
      <dgm:spPr/>
    </dgm:pt>
    <dgm:pt modelId="{6F440737-0700-446C-ACD2-E699DE86AB7D}" type="pres">
      <dgm:prSet presAssocID="{6BE1E3ED-1FF7-4ED2-804B-2CCC28B4AF86}" presName="visible" presStyleLbl="node1" presStyleIdx="0" presStyleCnt="4"/>
      <dgm:spPr/>
    </dgm:pt>
    <dgm:pt modelId="{C9E95382-7854-44C9-8FDA-8D213BC7F0C6}" type="pres">
      <dgm:prSet presAssocID="{AD1523C1-3E67-407B-B210-762046A342E9}" presName="Name25" presStyleLbl="parChTrans1D1" presStyleIdx="0" presStyleCnt="3"/>
      <dgm:spPr/>
      <dgm:t>
        <a:bodyPr/>
        <a:lstStyle/>
        <a:p>
          <a:endParaRPr kumimoji="1" lang="ja-JP" altLang="en-US"/>
        </a:p>
      </dgm:t>
    </dgm:pt>
    <dgm:pt modelId="{ED5DFAC6-A735-47E1-A78C-D69CBE789B6D}" type="pres">
      <dgm:prSet presAssocID="{9BB5ED9F-C884-44E8-8569-81FDFED8732A}" presName="node" presStyleCnt="0"/>
      <dgm:spPr/>
    </dgm:pt>
    <dgm:pt modelId="{591B28FE-F4C1-4692-9F93-3334ACEAB23D}" type="pres">
      <dgm:prSet presAssocID="{9BB5ED9F-C884-44E8-8569-81FDFED8732A}" presName="parentNode" presStyleLbl="node1" presStyleIdx="1" presStyleCnt="4">
        <dgm:presLayoutVars>
          <dgm:chMax val="1"/>
          <dgm:bulletEnabled val="1"/>
        </dgm:presLayoutVars>
      </dgm:prSet>
      <dgm:spPr/>
      <dgm:t>
        <a:bodyPr/>
        <a:lstStyle/>
        <a:p>
          <a:endParaRPr kumimoji="1" lang="ja-JP" altLang="en-US"/>
        </a:p>
      </dgm:t>
    </dgm:pt>
    <dgm:pt modelId="{77C49DE5-BCB8-4B6D-90F3-6535D4592A08}" type="pres">
      <dgm:prSet presAssocID="{9BB5ED9F-C884-44E8-8569-81FDFED8732A}" presName="childNode" presStyleLbl="revTx" presStyleIdx="0" presStyleCnt="0">
        <dgm:presLayoutVars>
          <dgm:bulletEnabled val="1"/>
        </dgm:presLayoutVars>
      </dgm:prSet>
      <dgm:spPr/>
      <dgm:t>
        <a:bodyPr/>
        <a:lstStyle/>
        <a:p>
          <a:endParaRPr kumimoji="1" lang="ja-JP" altLang="en-US"/>
        </a:p>
      </dgm:t>
    </dgm:pt>
    <dgm:pt modelId="{67FECDA5-F979-48D6-82C0-B6A6C84FF77D}" type="pres">
      <dgm:prSet presAssocID="{288433B6-C4F5-4666-8717-97C96D4FD1F7}" presName="Name25" presStyleLbl="parChTrans1D1" presStyleIdx="1" presStyleCnt="3"/>
      <dgm:spPr/>
      <dgm:t>
        <a:bodyPr/>
        <a:lstStyle/>
        <a:p>
          <a:endParaRPr kumimoji="1" lang="ja-JP" altLang="en-US"/>
        </a:p>
      </dgm:t>
    </dgm:pt>
    <dgm:pt modelId="{675C7AB0-CF58-420C-AA23-56D60FE408F5}" type="pres">
      <dgm:prSet presAssocID="{DFBCAAE3-3F7E-4C04-A59F-F0825F971224}" presName="node" presStyleCnt="0"/>
      <dgm:spPr/>
    </dgm:pt>
    <dgm:pt modelId="{B23E5D50-A6A1-4093-80AC-55212E81B0DC}" type="pres">
      <dgm:prSet presAssocID="{DFBCAAE3-3F7E-4C04-A59F-F0825F971224}" presName="parentNode" presStyleLbl="node1" presStyleIdx="2" presStyleCnt="4">
        <dgm:presLayoutVars>
          <dgm:chMax val="1"/>
          <dgm:bulletEnabled val="1"/>
        </dgm:presLayoutVars>
      </dgm:prSet>
      <dgm:spPr/>
      <dgm:t>
        <a:bodyPr/>
        <a:lstStyle/>
        <a:p>
          <a:endParaRPr kumimoji="1" lang="ja-JP" altLang="en-US"/>
        </a:p>
      </dgm:t>
    </dgm:pt>
    <dgm:pt modelId="{C32ED419-42F3-4800-B1F1-E75365C94707}" type="pres">
      <dgm:prSet presAssocID="{DFBCAAE3-3F7E-4C04-A59F-F0825F971224}" presName="childNode" presStyleLbl="revTx" presStyleIdx="0" presStyleCnt="0">
        <dgm:presLayoutVars>
          <dgm:bulletEnabled val="1"/>
        </dgm:presLayoutVars>
      </dgm:prSet>
      <dgm:spPr/>
      <dgm:t>
        <a:bodyPr/>
        <a:lstStyle/>
        <a:p>
          <a:endParaRPr kumimoji="1" lang="ja-JP" altLang="en-US"/>
        </a:p>
      </dgm:t>
    </dgm:pt>
    <dgm:pt modelId="{1704467E-C447-4E45-84F2-FDE85AAAC1CC}" type="pres">
      <dgm:prSet presAssocID="{2C4F0A47-999E-4708-83CB-ABD963F4BCF9}" presName="Name25" presStyleLbl="parChTrans1D1" presStyleIdx="2" presStyleCnt="3"/>
      <dgm:spPr/>
      <dgm:t>
        <a:bodyPr/>
        <a:lstStyle/>
        <a:p>
          <a:endParaRPr kumimoji="1" lang="ja-JP" altLang="en-US"/>
        </a:p>
      </dgm:t>
    </dgm:pt>
    <dgm:pt modelId="{9D18B659-BE21-495D-B61C-9EE7FF183C7C}" type="pres">
      <dgm:prSet presAssocID="{4182C517-9A6C-4BA6-A0A0-2B41130046D7}" presName="node" presStyleCnt="0"/>
      <dgm:spPr/>
    </dgm:pt>
    <dgm:pt modelId="{82FBD6AC-53E1-4D4F-AB1F-14C0CC6E4104}" type="pres">
      <dgm:prSet presAssocID="{4182C517-9A6C-4BA6-A0A0-2B41130046D7}" presName="parentNode" presStyleLbl="node1" presStyleIdx="3" presStyleCnt="4">
        <dgm:presLayoutVars>
          <dgm:chMax val="1"/>
          <dgm:bulletEnabled val="1"/>
        </dgm:presLayoutVars>
      </dgm:prSet>
      <dgm:spPr/>
      <dgm:t>
        <a:bodyPr/>
        <a:lstStyle/>
        <a:p>
          <a:endParaRPr kumimoji="1" lang="ja-JP" altLang="en-US"/>
        </a:p>
      </dgm:t>
    </dgm:pt>
    <dgm:pt modelId="{397372ED-AD29-4734-8E91-6EF26F5B0FD4}" type="pres">
      <dgm:prSet presAssocID="{4182C517-9A6C-4BA6-A0A0-2B41130046D7}" presName="childNode" presStyleLbl="revTx" presStyleIdx="0" presStyleCnt="0">
        <dgm:presLayoutVars>
          <dgm:bulletEnabled val="1"/>
        </dgm:presLayoutVars>
      </dgm:prSet>
      <dgm:spPr/>
      <dgm:t>
        <a:bodyPr/>
        <a:lstStyle/>
        <a:p>
          <a:endParaRPr kumimoji="1" lang="ja-JP" altLang="en-US"/>
        </a:p>
      </dgm:t>
    </dgm:pt>
  </dgm:ptLst>
  <dgm:cxnLst>
    <dgm:cxn modelId="{BA596A8C-C319-41EF-8CD5-23B16E05803F}" srcId="{6BE1E3ED-1FF7-4ED2-804B-2CCC28B4AF86}" destId="{4182C517-9A6C-4BA6-A0A0-2B41130046D7}" srcOrd="2" destOrd="0" parTransId="{2C4F0A47-999E-4708-83CB-ABD963F4BCF9}" sibTransId="{10A64678-E254-43A6-8C62-427151944BB9}"/>
    <dgm:cxn modelId="{108A1176-0F6C-4436-93E4-7B19A02B8D33}" type="presOf" srcId="{AD1523C1-3E67-407B-B210-762046A342E9}" destId="{C9E95382-7854-44C9-8FDA-8D213BC7F0C6}" srcOrd="0" destOrd="0" presId="urn:microsoft.com/office/officeart/2005/8/layout/radial2"/>
    <dgm:cxn modelId="{30B3C055-4FBB-4B88-AEDA-F1F436197BBA}" type="presOf" srcId="{4182C517-9A6C-4BA6-A0A0-2B41130046D7}" destId="{82FBD6AC-53E1-4D4F-AB1F-14C0CC6E4104}" srcOrd="0" destOrd="0" presId="urn:microsoft.com/office/officeart/2005/8/layout/radial2"/>
    <dgm:cxn modelId="{9676FDB8-E2E7-4F59-9677-7BE64FB7F095}" type="presOf" srcId="{2C4F0A47-999E-4708-83CB-ABD963F4BCF9}" destId="{1704467E-C447-4E45-84F2-FDE85AAAC1CC}" srcOrd="0" destOrd="0" presId="urn:microsoft.com/office/officeart/2005/8/layout/radial2"/>
    <dgm:cxn modelId="{5D8C58B5-B4F4-4543-A5ED-F79EA11AFC94}" srcId="{6BE1E3ED-1FF7-4ED2-804B-2CCC28B4AF86}" destId="{DFBCAAE3-3F7E-4C04-A59F-F0825F971224}" srcOrd="1" destOrd="0" parTransId="{288433B6-C4F5-4666-8717-97C96D4FD1F7}" sibTransId="{10FE3D80-96FA-4DBA-845E-2FDE217AB0F6}"/>
    <dgm:cxn modelId="{26BB5916-70A9-4A82-9A86-FAE6FA05F1BD}" type="presOf" srcId="{DFBCAAE3-3F7E-4C04-A59F-F0825F971224}" destId="{B23E5D50-A6A1-4093-80AC-55212E81B0DC}" srcOrd="0" destOrd="0" presId="urn:microsoft.com/office/officeart/2005/8/layout/radial2"/>
    <dgm:cxn modelId="{C3A5B607-9F3C-4A25-85EC-A26CC508EA22}" srcId="{6BE1E3ED-1FF7-4ED2-804B-2CCC28B4AF86}" destId="{9BB5ED9F-C884-44E8-8569-81FDFED8732A}" srcOrd="0" destOrd="0" parTransId="{AD1523C1-3E67-407B-B210-762046A342E9}" sibTransId="{7032569F-D345-4FFD-8836-0665F54DF192}"/>
    <dgm:cxn modelId="{C00F6FB7-99A9-461E-84B9-5D365EA8CF7C}" type="presOf" srcId="{288433B6-C4F5-4666-8717-97C96D4FD1F7}" destId="{67FECDA5-F979-48D6-82C0-B6A6C84FF77D}" srcOrd="0" destOrd="0" presId="urn:microsoft.com/office/officeart/2005/8/layout/radial2"/>
    <dgm:cxn modelId="{4428B32D-D5F9-46B5-AABF-117CC618099E}" type="presOf" srcId="{9BB5ED9F-C884-44E8-8569-81FDFED8732A}" destId="{591B28FE-F4C1-4692-9F93-3334ACEAB23D}" srcOrd="0" destOrd="0" presId="urn:microsoft.com/office/officeart/2005/8/layout/radial2"/>
    <dgm:cxn modelId="{A8E6990F-2A8C-4961-89DE-860C52C7C281}" type="presOf" srcId="{6BE1E3ED-1FF7-4ED2-804B-2CCC28B4AF86}" destId="{B42CED6E-14DD-4DD4-91A5-F62954915985}" srcOrd="0" destOrd="0" presId="urn:microsoft.com/office/officeart/2005/8/layout/radial2"/>
    <dgm:cxn modelId="{510A4239-DD8B-4391-962E-0660E069BFD3}" type="presParOf" srcId="{B42CED6E-14DD-4DD4-91A5-F62954915985}" destId="{CA1232B8-E81D-40B1-B966-061C2911E139}" srcOrd="0" destOrd="0" presId="urn:microsoft.com/office/officeart/2005/8/layout/radial2"/>
    <dgm:cxn modelId="{2C06FC80-2B2E-4C25-8C59-EB52903C2AA1}" type="presParOf" srcId="{CA1232B8-E81D-40B1-B966-061C2911E139}" destId="{C05FAD13-0DDA-41D2-935F-F78E168B108F}" srcOrd="0" destOrd="0" presId="urn:microsoft.com/office/officeart/2005/8/layout/radial2"/>
    <dgm:cxn modelId="{F791B4F8-98E6-4AFF-94B6-31F0D312AB04}" type="presParOf" srcId="{C05FAD13-0DDA-41D2-935F-F78E168B108F}" destId="{A84D865B-9DA4-4315-8ADF-0F12374885E4}" srcOrd="0" destOrd="0" presId="urn:microsoft.com/office/officeart/2005/8/layout/radial2"/>
    <dgm:cxn modelId="{32247F9E-B147-4B4D-90DF-650DB44DB51D}" type="presParOf" srcId="{C05FAD13-0DDA-41D2-935F-F78E168B108F}" destId="{6F440737-0700-446C-ACD2-E699DE86AB7D}" srcOrd="1" destOrd="0" presId="urn:microsoft.com/office/officeart/2005/8/layout/radial2"/>
    <dgm:cxn modelId="{572A4573-5095-4880-B04A-17523D573CBD}" type="presParOf" srcId="{CA1232B8-E81D-40B1-B966-061C2911E139}" destId="{C9E95382-7854-44C9-8FDA-8D213BC7F0C6}" srcOrd="1" destOrd="0" presId="urn:microsoft.com/office/officeart/2005/8/layout/radial2"/>
    <dgm:cxn modelId="{FD37B07E-0623-409B-A622-AFE3546AFD2A}" type="presParOf" srcId="{CA1232B8-E81D-40B1-B966-061C2911E139}" destId="{ED5DFAC6-A735-47E1-A78C-D69CBE789B6D}" srcOrd="2" destOrd="0" presId="urn:microsoft.com/office/officeart/2005/8/layout/radial2"/>
    <dgm:cxn modelId="{F54DFE58-279F-4004-871D-4B6DB01EFBCC}" type="presParOf" srcId="{ED5DFAC6-A735-47E1-A78C-D69CBE789B6D}" destId="{591B28FE-F4C1-4692-9F93-3334ACEAB23D}" srcOrd="0" destOrd="0" presId="urn:microsoft.com/office/officeart/2005/8/layout/radial2"/>
    <dgm:cxn modelId="{53952B61-C96C-4709-BB35-F000EF737F29}" type="presParOf" srcId="{ED5DFAC6-A735-47E1-A78C-D69CBE789B6D}" destId="{77C49DE5-BCB8-4B6D-90F3-6535D4592A08}" srcOrd="1" destOrd="0" presId="urn:microsoft.com/office/officeart/2005/8/layout/radial2"/>
    <dgm:cxn modelId="{FF939DBA-8359-40B7-8E51-BD470127274F}" type="presParOf" srcId="{CA1232B8-E81D-40B1-B966-061C2911E139}" destId="{67FECDA5-F979-48D6-82C0-B6A6C84FF77D}" srcOrd="3" destOrd="0" presId="urn:microsoft.com/office/officeart/2005/8/layout/radial2"/>
    <dgm:cxn modelId="{E4C3F726-EDC7-4834-8C04-AE046808C147}" type="presParOf" srcId="{CA1232B8-E81D-40B1-B966-061C2911E139}" destId="{675C7AB0-CF58-420C-AA23-56D60FE408F5}" srcOrd="4" destOrd="0" presId="urn:microsoft.com/office/officeart/2005/8/layout/radial2"/>
    <dgm:cxn modelId="{08B433E5-A1A6-4D67-9D1C-D1B6FD8989F4}" type="presParOf" srcId="{675C7AB0-CF58-420C-AA23-56D60FE408F5}" destId="{B23E5D50-A6A1-4093-80AC-55212E81B0DC}" srcOrd="0" destOrd="0" presId="urn:microsoft.com/office/officeart/2005/8/layout/radial2"/>
    <dgm:cxn modelId="{92978605-410B-467A-B884-4BF08A17D531}" type="presParOf" srcId="{675C7AB0-CF58-420C-AA23-56D60FE408F5}" destId="{C32ED419-42F3-4800-B1F1-E75365C94707}" srcOrd="1" destOrd="0" presId="urn:microsoft.com/office/officeart/2005/8/layout/radial2"/>
    <dgm:cxn modelId="{D7DF5B95-1D63-4B51-A172-5BAF0632B236}" type="presParOf" srcId="{CA1232B8-E81D-40B1-B966-061C2911E139}" destId="{1704467E-C447-4E45-84F2-FDE85AAAC1CC}" srcOrd="5" destOrd="0" presId="urn:microsoft.com/office/officeart/2005/8/layout/radial2"/>
    <dgm:cxn modelId="{37F34DA5-D6A5-48C5-8845-578CA0166EFB}" type="presParOf" srcId="{CA1232B8-E81D-40B1-B966-061C2911E139}" destId="{9D18B659-BE21-495D-B61C-9EE7FF183C7C}" srcOrd="6" destOrd="0" presId="urn:microsoft.com/office/officeart/2005/8/layout/radial2"/>
    <dgm:cxn modelId="{32A07497-7C79-406B-9BA8-4F5D7C72969C}" type="presParOf" srcId="{9D18B659-BE21-495D-B61C-9EE7FF183C7C}" destId="{82FBD6AC-53E1-4D4F-AB1F-14C0CC6E4104}" srcOrd="0" destOrd="0" presId="urn:microsoft.com/office/officeart/2005/8/layout/radial2"/>
    <dgm:cxn modelId="{92AAA5C2-5DDE-43ED-B68F-6EC998D366E7}" type="presParOf" srcId="{9D18B659-BE21-495D-B61C-9EE7FF183C7C}" destId="{397372ED-AD29-4734-8E91-6EF26F5B0FD4}" srcOrd="1" destOrd="0" presId="urn:microsoft.com/office/officeart/2005/8/layout/radial2"/>
  </dgm:cxnLst>
  <dgm:bg/>
  <dgm:whole/>
</dgm:dataModel>
</file>

<file path=ppt/diagrams/data4.xml><?xml version="1.0" encoding="utf-8"?>
<dgm:dataModel xmlns:dgm="http://schemas.openxmlformats.org/drawingml/2006/diagram" xmlns:a="http://schemas.openxmlformats.org/drawingml/2006/main">
  <dgm:ptLst>
    <dgm:pt modelId="{6BE1E3ED-1FF7-4ED2-804B-2CCC28B4AF86}" type="doc">
      <dgm:prSet loTypeId="urn:microsoft.com/office/officeart/2005/8/layout/radial2" loCatId="relationship" qsTypeId="urn:microsoft.com/office/officeart/2005/8/quickstyle/simple2" qsCatId="simple" csTypeId="urn:microsoft.com/office/officeart/2005/8/colors/accent1_2" csCatId="accent1" phldr="0"/>
      <dgm:spPr/>
      <dgm:t>
        <a:bodyPr/>
        <a:lstStyle/>
        <a:p>
          <a:endParaRPr kumimoji="1" lang="ja-JP" altLang="en-US"/>
        </a:p>
      </dgm:t>
    </dgm:pt>
    <dgm:pt modelId="{9BB5ED9F-C884-44E8-8569-81FDFED8732A}">
      <dgm:prSet phldrT="[テキスト]" phldr="1"/>
      <dgm:spPr/>
      <dgm:t>
        <a:bodyPr/>
        <a:lstStyle/>
        <a:p>
          <a:endParaRPr kumimoji="1" lang="ja-JP" altLang="en-US" dirty="0"/>
        </a:p>
      </dgm:t>
    </dgm:pt>
    <dgm:pt modelId="{AD1523C1-3E67-407B-B210-762046A342E9}" type="parTrans" cxnId="{C3A5B607-9F3C-4A25-85EC-A26CC508EA22}">
      <dgm:prSet/>
      <dgm:spPr/>
      <dgm:t>
        <a:bodyPr/>
        <a:lstStyle/>
        <a:p>
          <a:endParaRPr kumimoji="1" lang="ja-JP" altLang="en-US"/>
        </a:p>
      </dgm:t>
    </dgm:pt>
    <dgm:pt modelId="{7032569F-D345-4FFD-8836-0665F54DF192}" type="sibTrans" cxnId="{C3A5B607-9F3C-4A25-85EC-A26CC508EA22}">
      <dgm:prSet/>
      <dgm:spPr/>
      <dgm:t>
        <a:bodyPr/>
        <a:lstStyle/>
        <a:p>
          <a:endParaRPr kumimoji="1" lang="ja-JP" altLang="en-US"/>
        </a:p>
      </dgm:t>
    </dgm:pt>
    <dgm:pt modelId="{DFBCAAE3-3F7E-4C04-A59F-F0825F971224}">
      <dgm:prSet phldrT="[テキスト]" phldr="1"/>
      <dgm:spPr/>
      <dgm:t>
        <a:bodyPr/>
        <a:lstStyle/>
        <a:p>
          <a:endParaRPr kumimoji="1" lang="ja-JP" altLang="en-US" dirty="0"/>
        </a:p>
      </dgm:t>
    </dgm:pt>
    <dgm:pt modelId="{288433B6-C4F5-4666-8717-97C96D4FD1F7}" type="parTrans" cxnId="{5D8C58B5-B4F4-4543-A5ED-F79EA11AFC94}">
      <dgm:prSet/>
      <dgm:spPr/>
      <dgm:t>
        <a:bodyPr/>
        <a:lstStyle/>
        <a:p>
          <a:endParaRPr kumimoji="1" lang="ja-JP" altLang="en-US"/>
        </a:p>
      </dgm:t>
    </dgm:pt>
    <dgm:pt modelId="{10FE3D80-96FA-4DBA-845E-2FDE217AB0F6}" type="sibTrans" cxnId="{5D8C58B5-B4F4-4543-A5ED-F79EA11AFC94}">
      <dgm:prSet/>
      <dgm:spPr/>
      <dgm:t>
        <a:bodyPr/>
        <a:lstStyle/>
        <a:p>
          <a:endParaRPr kumimoji="1" lang="ja-JP" altLang="en-US"/>
        </a:p>
      </dgm:t>
    </dgm:pt>
    <dgm:pt modelId="{4182C517-9A6C-4BA6-A0A0-2B41130046D7}">
      <dgm:prSet phldrT="[テキスト]" phldr="1"/>
      <dgm:spPr/>
      <dgm:t>
        <a:bodyPr/>
        <a:lstStyle/>
        <a:p>
          <a:endParaRPr kumimoji="1" lang="ja-JP" altLang="en-US" dirty="0"/>
        </a:p>
      </dgm:t>
    </dgm:pt>
    <dgm:pt modelId="{2C4F0A47-999E-4708-83CB-ABD963F4BCF9}" type="parTrans" cxnId="{BA596A8C-C319-41EF-8CD5-23B16E05803F}">
      <dgm:prSet/>
      <dgm:spPr/>
      <dgm:t>
        <a:bodyPr/>
        <a:lstStyle/>
        <a:p>
          <a:endParaRPr kumimoji="1" lang="ja-JP" altLang="en-US"/>
        </a:p>
      </dgm:t>
    </dgm:pt>
    <dgm:pt modelId="{10A64678-E254-43A6-8C62-427151944BB9}" type="sibTrans" cxnId="{BA596A8C-C319-41EF-8CD5-23B16E05803F}">
      <dgm:prSet/>
      <dgm:spPr/>
      <dgm:t>
        <a:bodyPr/>
        <a:lstStyle/>
        <a:p>
          <a:endParaRPr kumimoji="1" lang="ja-JP" altLang="en-US"/>
        </a:p>
      </dgm:t>
    </dgm:pt>
    <dgm:pt modelId="{B42CED6E-14DD-4DD4-91A5-F62954915985}" type="pres">
      <dgm:prSet presAssocID="{6BE1E3ED-1FF7-4ED2-804B-2CCC28B4AF86}" presName="composite" presStyleCnt="0">
        <dgm:presLayoutVars>
          <dgm:chMax val="5"/>
          <dgm:dir/>
          <dgm:animLvl val="ctr"/>
          <dgm:resizeHandles val="exact"/>
        </dgm:presLayoutVars>
      </dgm:prSet>
      <dgm:spPr/>
      <dgm:t>
        <a:bodyPr/>
        <a:lstStyle/>
        <a:p>
          <a:endParaRPr kumimoji="1" lang="ja-JP" altLang="en-US"/>
        </a:p>
      </dgm:t>
    </dgm:pt>
    <dgm:pt modelId="{CA1232B8-E81D-40B1-B966-061C2911E139}" type="pres">
      <dgm:prSet presAssocID="{6BE1E3ED-1FF7-4ED2-804B-2CCC28B4AF86}" presName="cycle" presStyleCnt="0"/>
      <dgm:spPr/>
    </dgm:pt>
    <dgm:pt modelId="{C05FAD13-0DDA-41D2-935F-F78E168B108F}" type="pres">
      <dgm:prSet presAssocID="{6BE1E3ED-1FF7-4ED2-804B-2CCC28B4AF86}" presName="centerShape" presStyleCnt="0"/>
      <dgm:spPr/>
    </dgm:pt>
    <dgm:pt modelId="{A84D865B-9DA4-4315-8ADF-0F12374885E4}" type="pres">
      <dgm:prSet presAssocID="{6BE1E3ED-1FF7-4ED2-804B-2CCC28B4AF86}" presName="connSite" presStyleLbl="node1" presStyleIdx="0" presStyleCnt="4"/>
      <dgm:spPr/>
    </dgm:pt>
    <dgm:pt modelId="{6F440737-0700-446C-ACD2-E699DE86AB7D}" type="pres">
      <dgm:prSet presAssocID="{6BE1E3ED-1FF7-4ED2-804B-2CCC28B4AF86}" presName="visible" presStyleLbl="node1" presStyleIdx="0" presStyleCnt="4"/>
      <dgm:spPr/>
    </dgm:pt>
    <dgm:pt modelId="{C9E95382-7854-44C9-8FDA-8D213BC7F0C6}" type="pres">
      <dgm:prSet presAssocID="{AD1523C1-3E67-407B-B210-762046A342E9}" presName="Name25" presStyleLbl="parChTrans1D1" presStyleIdx="0" presStyleCnt="3"/>
      <dgm:spPr/>
      <dgm:t>
        <a:bodyPr/>
        <a:lstStyle/>
        <a:p>
          <a:endParaRPr kumimoji="1" lang="ja-JP" altLang="en-US"/>
        </a:p>
      </dgm:t>
    </dgm:pt>
    <dgm:pt modelId="{ED5DFAC6-A735-47E1-A78C-D69CBE789B6D}" type="pres">
      <dgm:prSet presAssocID="{9BB5ED9F-C884-44E8-8569-81FDFED8732A}" presName="node" presStyleCnt="0"/>
      <dgm:spPr/>
    </dgm:pt>
    <dgm:pt modelId="{591B28FE-F4C1-4692-9F93-3334ACEAB23D}" type="pres">
      <dgm:prSet presAssocID="{9BB5ED9F-C884-44E8-8569-81FDFED8732A}" presName="parentNode" presStyleLbl="node1" presStyleIdx="1" presStyleCnt="4">
        <dgm:presLayoutVars>
          <dgm:chMax val="1"/>
          <dgm:bulletEnabled val="1"/>
        </dgm:presLayoutVars>
      </dgm:prSet>
      <dgm:spPr/>
      <dgm:t>
        <a:bodyPr/>
        <a:lstStyle/>
        <a:p>
          <a:endParaRPr kumimoji="1" lang="ja-JP" altLang="en-US"/>
        </a:p>
      </dgm:t>
    </dgm:pt>
    <dgm:pt modelId="{77C49DE5-BCB8-4B6D-90F3-6535D4592A08}" type="pres">
      <dgm:prSet presAssocID="{9BB5ED9F-C884-44E8-8569-81FDFED8732A}" presName="childNode" presStyleLbl="revTx" presStyleIdx="0" presStyleCnt="0">
        <dgm:presLayoutVars>
          <dgm:bulletEnabled val="1"/>
        </dgm:presLayoutVars>
      </dgm:prSet>
      <dgm:spPr/>
      <dgm:t>
        <a:bodyPr/>
        <a:lstStyle/>
        <a:p>
          <a:endParaRPr kumimoji="1" lang="ja-JP" altLang="en-US"/>
        </a:p>
      </dgm:t>
    </dgm:pt>
    <dgm:pt modelId="{67FECDA5-F979-48D6-82C0-B6A6C84FF77D}" type="pres">
      <dgm:prSet presAssocID="{288433B6-C4F5-4666-8717-97C96D4FD1F7}" presName="Name25" presStyleLbl="parChTrans1D1" presStyleIdx="1" presStyleCnt="3"/>
      <dgm:spPr/>
      <dgm:t>
        <a:bodyPr/>
        <a:lstStyle/>
        <a:p>
          <a:endParaRPr kumimoji="1" lang="ja-JP" altLang="en-US"/>
        </a:p>
      </dgm:t>
    </dgm:pt>
    <dgm:pt modelId="{675C7AB0-CF58-420C-AA23-56D60FE408F5}" type="pres">
      <dgm:prSet presAssocID="{DFBCAAE3-3F7E-4C04-A59F-F0825F971224}" presName="node" presStyleCnt="0"/>
      <dgm:spPr/>
    </dgm:pt>
    <dgm:pt modelId="{B23E5D50-A6A1-4093-80AC-55212E81B0DC}" type="pres">
      <dgm:prSet presAssocID="{DFBCAAE3-3F7E-4C04-A59F-F0825F971224}" presName="parentNode" presStyleLbl="node1" presStyleIdx="2" presStyleCnt="4">
        <dgm:presLayoutVars>
          <dgm:chMax val="1"/>
          <dgm:bulletEnabled val="1"/>
        </dgm:presLayoutVars>
      </dgm:prSet>
      <dgm:spPr/>
      <dgm:t>
        <a:bodyPr/>
        <a:lstStyle/>
        <a:p>
          <a:endParaRPr kumimoji="1" lang="ja-JP" altLang="en-US"/>
        </a:p>
      </dgm:t>
    </dgm:pt>
    <dgm:pt modelId="{C32ED419-42F3-4800-B1F1-E75365C94707}" type="pres">
      <dgm:prSet presAssocID="{DFBCAAE3-3F7E-4C04-A59F-F0825F971224}" presName="childNode" presStyleLbl="revTx" presStyleIdx="0" presStyleCnt="0">
        <dgm:presLayoutVars>
          <dgm:bulletEnabled val="1"/>
        </dgm:presLayoutVars>
      </dgm:prSet>
      <dgm:spPr/>
      <dgm:t>
        <a:bodyPr/>
        <a:lstStyle/>
        <a:p>
          <a:endParaRPr kumimoji="1" lang="ja-JP" altLang="en-US"/>
        </a:p>
      </dgm:t>
    </dgm:pt>
    <dgm:pt modelId="{1704467E-C447-4E45-84F2-FDE85AAAC1CC}" type="pres">
      <dgm:prSet presAssocID="{2C4F0A47-999E-4708-83CB-ABD963F4BCF9}" presName="Name25" presStyleLbl="parChTrans1D1" presStyleIdx="2" presStyleCnt="3"/>
      <dgm:spPr/>
      <dgm:t>
        <a:bodyPr/>
        <a:lstStyle/>
        <a:p>
          <a:endParaRPr kumimoji="1" lang="ja-JP" altLang="en-US"/>
        </a:p>
      </dgm:t>
    </dgm:pt>
    <dgm:pt modelId="{9D18B659-BE21-495D-B61C-9EE7FF183C7C}" type="pres">
      <dgm:prSet presAssocID="{4182C517-9A6C-4BA6-A0A0-2B41130046D7}" presName="node" presStyleCnt="0"/>
      <dgm:spPr/>
    </dgm:pt>
    <dgm:pt modelId="{82FBD6AC-53E1-4D4F-AB1F-14C0CC6E4104}" type="pres">
      <dgm:prSet presAssocID="{4182C517-9A6C-4BA6-A0A0-2B41130046D7}" presName="parentNode" presStyleLbl="node1" presStyleIdx="3" presStyleCnt="4">
        <dgm:presLayoutVars>
          <dgm:chMax val="1"/>
          <dgm:bulletEnabled val="1"/>
        </dgm:presLayoutVars>
      </dgm:prSet>
      <dgm:spPr/>
      <dgm:t>
        <a:bodyPr/>
        <a:lstStyle/>
        <a:p>
          <a:endParaRPr kumimoji="1" lang="ja-JP" altLang="en-US"/>
        </a:p>
      </dgm:t>
    </dgm:pt>
    <dgm:pt modelId="{397372ED-AD29-4734-8E91-6EF26F5B0FD4}" type="pres">
      <dgm:prSet presAssocID="{4182C517-9A6C-4BA6-A0A0-2B41130046D7}" presName="childNode" presStyleLbl="revTx" presStyleIdx="0" presStyleCnt="0">
        <dgm:presLayoutVars>
          <dgm:bulletEnabled val="1"/>
        </dgm:presLayoutVars>
      </dgm:prSet>
      <dgm:spPr/>
      <dgm:t>
        <a:bodyPr/>
        <a:lstStyle/>
        <a:p>
          <a:endParaRPr kumimoji="1" lang="ja-JP" altLang="en-US"/>
        </a:p>
      </dgm:t>
    </dgm:pt>
  </dgm:ptLst>
  <dgm:cxnLst>
    <dgm:cxn modelId="{B05B4517-0CD3-486D-98C8-310939C707BE}" type="presOf" srcId="{AD1523C1-3E67-407B-B210-762046A342E9}" destId="{C9E95382-7854-44C9-8FDA-8D213BC7F0C6}" srcOrd="0" destOrd="0" presId="urn:microsoft.com/office/officeart/2005/8/layout/radial2"/>
    <dgm:cxn modelId="{C3A5B607-9F3C-4A25-85EC-A26CC508EA22}" srcId="{6BE1E3ED-1FF7-4ED2-804B-2CCC28B4AF86}" destId="{9BB5ED9F-C884-44E8-8569-81FDFED8732A}" srcOrd="0" destOrd="0" parTransId="{AD1523C1-3E67-407B-B210-762046A342E9}" sibTransId="{7032569F-D345-4FFD-8836-0665F54DF192}"/>
    <dgm:cxn modelId="{92D2A82B-D02C-4351-B9EE-8FF6A6E882D3}" type="presOf" srcId="{6BE1E3ED-1FF7-4ED2-804B-2CCC28B4AF86}" destId="{B42CED6E-14DD-4DD4-91A5-F62954915985}" srcOrd="0" destOrd="0" presId="urn:microsoft.com/office/officeart/2005/8/layout/radial2"/>
    <dgm:cxn modelId="{0B966328-B1FE-4572-968F-AB1950713954}" type="presOf" srcId="{4182C517-9A6C-4BA6-A0A0-2B41130046D7}" destId="{82FBD6AC-53E1-4D4F-AB1F-14C0CC6E4104}" srcOrd="0" destOrd="0" presId="urn:microsoft.com/office/officeart/2005/8/layout/radial2"/>
    <dgm:cxn modelId="{A072C7DE-4986-4A5B-A75B-95B9D9B6200F}" type="presOf" srcId="{288433B6-C4F5-4666-8717-97C96D4FD1F7}" destId="{67FECDA5-F979-48D6-82C0-B6A6C84FF77D}" srcOrd="0" destOrd="0" presId="urn:microsoft.com/office/officeart/2005/8/layout/radial2"/>
    <dgm:cxn modelId="{18B0E901-FFE0-43CB-8EE3-A34A973AD99A}" type="presOf" srcId="{9BB5ED9F-C884-44E8-8569-81FDFED8732A}" destId="{591B28FE-F4C1-4692-9F93-3334ACEAB23D}" srcOrd="0" destOrd="0" presId="urn:microsoft.com/office/officeart/2005/8/layout/radial2"/>
    <dgm:cxn modelId="{5D8C58B5-B4F4-4543-A5ED-F79EA11AFC94}" srcId="{6BE1E3ED-1FF7-4ED2-804B-2CCC28B4AF86}" destId="{DFBCAAE3-3F7E-4C04-A59F-F0825F971224}" srcOrd="1" destOrd="0" parTransId="{288433B6-C4F5-4666-8717-97C96D4FD1F7}" sibTransId="{10FE3D80-96FA-4DBA-845E-2FDE217AB0F6}"/>
    <dgm:cxn modelId="{9B174C91-58A3-4C1A-AA91-A7337EAEF313}" type="presOf" srcId="{DFBCAAE3-3F7E-4C04-A59F-F0825F971224}" destId="{B23E5D50-A6A1-4093-80AC-55212E81B0DC}" srcOrd="0" destOrd="0" presId="urn:microsoft.com/office/officeart/2005/8/layout/radial2"/>
    <dgm:cxn modelId="{0CBB4E75-1B8C-4C6B-8D7B-5F4B22F16316}" type="presOf" srcId="{2C4F0A47-999E-4708-83CB-ABD963F4BCF9}" destId="{1704467E-C447-4E45-84F2-FDE85AAAC1CC}" srcOrd="0" destOrd="0" presId="urn:microsoft.com/office/officeart/2005/8/layout/radial2"/>
    <dgm:cxn modelId="{BA596A8C-C319-41EF-8CD5-23B16E05803F}" srcId="{6BE1E3ED-1FF7-4ED2-804B-2CCC28B4AF86}" destId="{4182C517-9A6C-4BA6-A0A0-2B41130046D7}" srcOrd="2" destOrd="0" parTransId="{2C4F0A47-999E-4708-83CB-ABD963F4BCF9}" sibTransId="{10A64678-E254-43A6-8C62-427151944BB9}"/>
    <dgm:cxn modelId="{A65D87DC-DD0A-4722-9730-52FE4A97EF7A}" type="presParOf" srcId="{B42CED6E-14DD-4DD4-91A5-F62954915985}" destId="{CA1232B8-E81D-40B1-B966-061C2911E139}" srcOrd="0" destOrd="0" presId="urn:microsoft.com/office/officeart/2005/8/layout/radial2"/>
    <dgm:cxn modelId="{0D003CF9-E992-4B86-85A4-7ECD3D5A80A9}" type="presParOf" srcId="{CA1232B8-E81D-40B1-B966-061C2911E139}" destId="{C05FAD13-0DDA-41D2-935F-F78E168B108F}" srcOrd="0" destOrd="0" presId="urn:microsoft.com/office/officeart/2005/8/layout/radial2"/>
    <dgm:cxn modelId="{2B2A22D2-E54D-486F-AB90-A775129E3D3F}" type="presParOf" srcId="{C05FAD13-0DDA-41D2-935F-F78E168B108F}" destId="{A84D865B-9DA4-4315-8ADF-0F12374885E4}" srcOrd="0" destOrd="0" presId="urn:microsoft.com/office/officeart/2005/8/layout/radial2"/>
    <dgm:cxn modelId="{2B38C683-B6B2-49C1-A69A-D1670AEF359B}" type="presParOf" srcId="{C05FAD13-0DDA-41D2-935F-F78E168B108F}" destId="{6F440737-0700-446C-ACD2-E699DE86AB7D}" srcOrd="1" destOrd="0" presId="urn:microsoft.com/office/officeart/2005/8/layout/radial2"/>
    <dgm:cxn modelId="{1B3BA641-733F-44B5-A54B-093543E064BD}" type="presParOf" srcId="{CA1232B8-E81D-40B1-B966-061C2911E139}" destId="{C9E95382-7854-44C9-8FDA-8D213BC7F0C6}" srcOrd="1" destOrd="0" presId="urn:microsoft.com/office/officeart/2005/8/layout/radial2"/>
    <dgm:cxn modelId="{96EF116F-850F-40E6-AD08-40926EED2A9C}" type="presParOf" srcId="{CA1232B8-E81D-40B1-B966-061C2911E139}" destId="{ED5DFAC6-A735-47E1-A78C-D69CBE789B6D}" srcOrd="2" destOrd="0" presId="urn:microsoft.com/office/officeart/2005/8/layout/radial2"/>
    <dgm:cxn modelId="{2CA4D538-3DFC-4FD2-BA86-55B611077A93}" type="presParOf" srcId="{ED5DFAC6-A735-47E1-A78C-D69CBE789B6D}" destId="{591B28FE-F4C1-4692-9F93-3334ACEAB23D}" srcOrd="0" destOrd="0" presId="urn:microsoft.com/office/officeart/2005/8/layout/radial2"/>
    <dgm:cxn modelId="{7E435DA1-A539-4D16-A57E-7DA4471CE840}" type="presParOf" srcId="{ED5DFAC6-A735-47E1-A78C-D69CBE789B6D}" destId="{77C49DE5-BCB8-4B6D-90F3-6535D4592A08}" srcOrd="1" destOrd="0" presId="urn:microsoft.com/office/officeart/2005/8/layout/radial2"/>
    <dgm:cxn modelId="{065AAEE0-B6C9-467F-B264-1531AA41BEBF}" type="presParOf" srcId="{CA1232B8-E81D-40B1-B966-061C2911E139}" destId="{67FECDA5-F979-48D6-82C0-B6A6C84FF77D}" srcOrd="3" destOrd="0" presId="urn:microsoft.com/office/officeart/2005/8/layout/radial2"/>
    <dgm:cxn modelId="{E71E4A7E-1A3A-4AA7-B2B0-8778940D786A}" type="presParOf" srcId="{CA1232B8-E81D-40B1-B966-061C2911E139}" destId="{675C7AB0-CF58-420C-AA23-56D60FE408F5}" srcOrd="4" destOrd="0" presId="urn:microsoft.com/office/officeart/2005/8/layout/radial2"/>
    <dgm:cxn modelId="{E2834FBA-E1B8-4721-9FD3-7392FEFE4CB8}" type="presParOf" srcId="{675C7AB0-CF58-420C-AA23-56D60FE408F5}" destId="{B23E5D50-A6A1-4093-80AC-55212E81B0DC}" srcOrd="0" destOrd="0" presId="urn:microsoft.com/office/officeart/2005/8/layout/radial2"/>
    <dgm:cxn modelId="{627633C3-18E0-4B91-BEBA-E573A3B6ACFB}" type="presParOf" srcId="{675C7AB0-CF58-420C-AA23-56D60FE408F5}" destId="{C32ED419-42F3-4800-B1F1-E75365C94707}" srcOrd="1" destOrd="0" presId="urn:microsoft.com/office/officeart/2005/8/layout/radial2"/>
    <dgm:cxn modelId="{15185E4E-D308-4EA0-9260-B52BC8F67187}" type="presParOf" srcId="{CA1232B8-E81D-40B1-B966-061C2911E139}" destId="{1704467E-C447-4E45-84F2-FDE85AAAC1CC}" srcOrd="5" destOrd="0" presId="urn:microsoft.com/office/officeart/2005/8/layout/radial2"/>
    <dgm:cxn modelId="{1C1502E4-F3BF-4D4F-B7DB-4A6566FFB629}" type="presParOf" srcId="{CA1232B8-E81D-40B1-B966-061C2911E139}" destId="{9D18B659-BE21-495D-B61C-9EE7FF183C7C}" srcOrd="6" destOrd="0" presId="urn:microsoft.com/office/officeart/2005/8/layout/radial2"/>
    <dgm:cxn modelId="{8F363DC4-B308-49D4-B2DF-1F4418CEDCA9}" type="presParOf" srcId="{9D18B659-BE21-495D-B61C-9EE7FF183C7C}" destId="{82FBD6AC-53E1-4D4F-AB1F-14C0CC6E4104}" srcOrd="0" destOrd="0" presId="urn:microsoft.com/office/officeart/2005/8/layout/radial2"/>
    <dgm:cxn modelId="{86C050B0-3C6D-4C1F-BB7E-8E5CA98DF124}" type="presParOf" srcId="{9D18B659-BE21-495D-B61C-9EE7FF183C7C}" destId="{397372ED-AD29-4734-8E91-6EF26F5B0FD4}" srcOrd="1" destOrd="0" presId="urn:microsoft.com/office/officeart/2005/8/layout/radial2"/>
  </dgm:cxnLst>
  <dgm:bg/>
  <dgm:whole/>
</dgm:dataModel>
</file>

<file path=ppt/diagrams/data5.xml><?xml version="1.0" encoding="utf-8"?>
<dgm:dataModel xmlns:dgm="http://schemas.openxmlformats.org/drawingml/2006/diagram" xmlns:a="http://schemas.openxmlformats.org/drawingml/2006/main">
  <dgm:ptLst>
    <dgm:pt modelId="{6BE1E3ED-1FF7-4ED2-804B-2CCC28B4AF86}" type="doc">
      <dgm:prSet loTypeId="urn:microsoft.com/office/officeart/2005/8/layout/radial2" loCatId="relationship" qsTypeId="urn:microsoft.com/office/officeart/2005/8/quickstyle/simple2" qsCatId="simple" csTypeId="urn:microsoft.com/office/officeart/2005/8/colors/accent1_2" csCatId="accent1" phldr="0"/>
      <dgm:spPr/>
      <dgm:t>
        <a:bodyPr/>
        <a:lstStyle/>
        <a:p>
          <a:endParaRPr kumimoji="1" lang="ja-JP" altLang="en-US"/>
        </a:p>
      </dgm:t>
    </dgm:pt>
    <dgm:pt modelId="{9BB5ED9F-C884-44E8-8569-81FDFED8732A}">
      <dgm:prSet phldrT="[テキスト]" phldr="1"/>
      <dgm:spPr/>
      <dgm:t>
        <a:bodyPr/>
        <a:lstStyle/>
        <a:p>
          <a:endParaRPr kumimoji="1" lang="ja-JP" altLang="en-US" dirty="0"/>
        </a:p>
      </dgm:t>
    </dgm:pt>
    <dgm:pt modelId="{AD1523C1-3E67-407B-B210-762046A342E9}" type="parTrans" cxnId="{C3A5B607-9F3C-4A25-85EC-A26CC508EA22}">
      <dgm:prSet/>
      <dgm:spPr/>
      <dgm:t>
        <a:bodyPr/>
        <a:lstStyle/>
        <a:p>
          <a:endParaRPr kumimoji="1" lang="ja-JP" altLang="en-US"/>
        </a:p>
      </dgm:t>
    </dgm:pt>
    <dgm:pt modelId="{7032569F-D345-4FFD-8836-0665F54DF192}" type="sibTrans" cxnId="{C3A5B607-9F3C-4A25-85EC-A26CC508EA22}">
      <dgm:prSet/>
      <dgm:spPr/>
      <dgm:t>
        <a:bodyPr/>
        <a:lstStyle/>
        <a:p>
          <a:endParaRPr kumimoji="1" lang="ja-JP" altLang="en-US"/>
        </a:p>
      </dgm:t>
    </dgm:pt>
    <dgm:pt modelId="{DFBCAAE3-3F7E-4C04-A59F-F0825F971224}">
      <dgm:prSet phldrT="[テキスト]" phldr="1"/>
      <dgm:spPr/>
      <dgm:t>
        <a:bodyPr/>
        <a:lstStyle/>
        <a:p>
          <a:endParaRPr kumimoji="1" lang="ja-JP" altLang="en-US" dirty="0"/>
        </a:p>
      </dgm:t>
    </dgm:pt>
    <dgm:pt modelId="{288433B6-C4F5-4666-8717-97C96D4FD1F7}" type="parTrans" cxnId="{5D8C58B5-B4F4-4543-A5ED-F79EA11AFC94}">
      <dgm:prSet/>
      <dgm:spPr/>
      <dgm:t>
        <a:bodyPr/>
        <a:lstStyle/>
        <a:p>
          <a:endParaRPr kumimoji="1" lang="ja-JP" altLang="en-US"/>
        </a:p>
      </dgm:t>
    </dgm:pt>
    <dgm:pt modelId="{10FE3D80-96FA-4DBA-845E-2FDE217AB0F6}" type="sibTrans" cxnId="{5D8C58B5-B4F4-4543-A5ED-F79EA11AFC94}">
      <dgm:prSet/>
      <dgm:spPr/>
      <dgm:t>
        <a:bodyPr/>
        <a:lstStyle/>
        <a:p>
          <a:endParaRPr kumimoji="1" lang="ja-JP" altLang="en-US"/>
        </a:p>
      </dgm:t>
    </dgm:pt>
    <dgm:pt modelId="{4182C517-9A6C-4BA6-A0A0-2B41130046D7}">
      <dgm:prSet phldrT="[テキスト]" phldr="1"/>
      <dgm:spPr/>
      <dgm:t>
        <a:bodyPr/>
        <a:lstStyle/>
        <a:p>
          <a:endParaRPr kumimoji="1" lang="ja-JP" altLang="en-US" dirty="0"/>
        </a:p>
      </dgm:t>
    </dgm:pt>
    <dgm:pt modelId="{2C4F0A47-999E-4708-83CB-ABD963F4BCF9}" type="parTrans" cxnId="{BA596A8C-C319-41EF-8CD5-23B16E05803F}">
      <dgm:prSet/>
      <dgm:spPr/>
      <dgm:t>
        <a:bodyPr/>
        <a:lstStyle/>
        <a:p>
          <a:endParaRPr kumimoji="1" lang="ja-JP" altLang="en-US"/>
        </a:p>
      </dgm:t>
    </dgm:pt>
    <dgm:pt modelId="{10A64678-E254-43A6-8C62-427151944BB9}" type="sibTrans" cxnId="{BA596A8C-C319-41EF-8CD5-23B16E05803F}">
      <dgm:prSet/>
      <dgm:spPr/>
      <dgm:t>
        <a:bodyPr/>
        <a:lstStyle/>
        <a:p>
          <a:endParaRPr kumimoji="1" lang="ja-JP" altLang="en-US"/>
        </a:p>
      </dgm:t>
    </dgm:pt>
    <dgm:pt modelId="{B42CED6E-14DD-4DD4-91A5-F62954915985}" type="pres">
      <dgm:prSet presAssocID="{6BE1E3ED-1FF7-4ED2-804B-2CCC28B4AF86}" presName="composite" presStyleCnt="0">
        <dgm:presLayoutVars>
          <dgm:chMax val="5"/>
          <dgm:dir/>
          <dgm:animLvl val="ctr"/>
          <dgm:resizeHandles val="exact"/>
        </dgm:presLayoutVars>
      </dgm:prSet>
      <dgm:spPr/>
      <dgm:t>
        <a:bodyPr/>
        <a:lstStyle/>
        <a:p>
          <a:endParaRPr kumimoji="1" lang="ja-JP" altLang="en-US"/>
        </a:p>
      </dgm:t>
    </dgm:pt>
    <dgm:pt modelId="{CA1232B8-E81D-40B1-B966-061C2911E139}" type="pres">
      <dgm:prSet presAssocID="{6BE1E3ED-1FF7-4ED2-804B-2CCC28B4AF86}" presName="cycle" presStyleCnt="0"/>
      <dgm:spPr/>
    </dgm:pt>
    <dgm:pt modelId="{C05FAD13-0DDA-41D2-935F-F78E168B108F}" type="pres">
      <dgm:prSet presAssocID="{6BE1E3ED-1FF7-4ED2-804B-2CCC28B4AF86}" presName="centerShape" presStyleCnt="0"/>
      <dgm:spPr/>
    </dgm:pt>
    <dgm:pt modelId="{A84D865B-9DA4-4315-8ADF-0F12374885E4}" type="pres">
      <dgm:prSet presAssocID="{6BE1E3ED-1FF7-4ED2-804B-2CCC28B4AF86}" presName="connSite" presStyleLbl="node1" presStyleIdx="0" presStyleCnt="4"/>
      <dgm:spPr/>
    </dgm:pt>
    <dgm:pt modelId="{6F440737-0700-446C-ACD2-E699DE86AB7D}" type="pres">
      <dgm:prSet presAssocID="{6BE1E3ED-1FF7-4ED2-804B-2CCC28B4AF86}" presName="visible" presStyleLbl="node1" presStyleIdx="0" presStyleCnt="4"/>
      <dgm:spPr/>
    </dgm:pt>
    <dgm:pt modelId="{C9E95382-7854-44C9-8FDA-8D213BC7F0C6}" type="pres">
      <dgm:prSet presAssocID="{AD1523C1-3E67-407B-B210-762046A342E9}" presName="Name25" presStyleLbl="parChTrans1D1" presStyleIdx="0" presStyleCnt="3"/>
      <dgm:spPr/>
      <dgm:t>
        <a:bodyPr/>
        <a:lstStyle/>
        <a:p>
          <a:endParaRPr kumimoji="1" lang="ja-JP" altLang="en-US"/>
        </a:p>
      </dgm:t>
    </dgm:pt>
    <dgm:pt modelId="{ED5DFAC6-A735-47E1-A78C-D69CBE789B6D}" type="pres">
      <dgm:prSet presAssocID="{9BB5ED9F-C884-44E8-8569-81FDFED8732A}" presName="node" presStyleCnt="0"/>
      <dgm:spPr/>
    </dgm:pt>
    <dgm:pt modelId="{591B28FE-F4C1-4692-9F93-3334ACEAB23D}" type="pres">
      <dgm:prSet presAssocID="{9BB5ED9F-C884-44E8-8569-81FDFED8732A}" presName="parentNode" presStyleLbl="node1" presStyleIdx="1" presStyleCnt="4">
        <dgm:presLayoutVars>
          <dgm:chMax val="1"/>
          <dgm:bulletEnabled val="1"/>
        </dgm:presLayoutVars>
      </dgm:prSet>
      <dgm:spPr/>
      <dgm:t>
        <a:bodyPr/>
        <a:lstStyle/>
        <a:p>
          <a:endParaRPr kumimoji="1" lang="ja-JP" altLang="en-US"/>
        </a:p>
      </dgm:t>
    </dgm:pt>
    <dgm:pt modelId="{77C49DE5-BCB8-4B6D-90F3-6535D4592A08}" type="pres">
      <dgm:prSet presAssocID="{9BB5ED9F-C884-44E8-8569-81FDFED8732A}" presName="childNode" presStyleLbl="revTx" presStyleIdx="0" presStyleCnt="0">
        <dgm:presLayoutVars>
          <dgm:bulletEnabled val="1"/>
        </dgm:presLayoutVars>
      </dgm:prSet>
      <dgm:spPr/>
      <dgm:t>
        <a:bodyPr/>
        <a:lstStyle/>
        <a:p>
          <a:endParaRPr kumimoji="1" lang="ja-JP" altLang="en-US"/>
        </a:p>
      </dgm:t>
    </dgm:pt>
    <dgm:pt modelId="{67FECDA5-F979-48D6-82C0-B6A6C84FF77D}" type="pres">
      <dgm:prSet presAssocID="{288433B6-C4F5-4666-8717-97C96D4FD1F7}" presName="Name25" presStyleLbl="parChTrans1D1" presStyleIdx="1" presStyleCnt="3"/>
      <dgm:spPr/>
      <dgm:t>
        <a:bodyPr/>
        <a:lstStyle/>
        <a:p>
          <a:endParaRPr kumimoji="1" lang="ja-JP" altLang="en-US"/>
        </a:p>
      </dgm:t>
    </dgm:pt>
    <dgm:pt modelId="{675C7AB0-CF58-420C-AA23-56D60FE408F5}" type="pres">
      <dgm:prSet presAssocID="{DFBCAAE3-3F7E-4C04-A59F-F0825F971224}" presName="node" presStyleCnt="0"/>
      <dgm:spPr/>
    </dgm:pt>
    <dgm:pt modelId="{B23E5D50-A6A1-4093-80AC-55212E81B0DC}" type="pres">
      <dgm:prSet presAssocID="{DFBCAAE3-3F7E-4C04-A59F-F0825F971224}" presName="parentNode" presStyleLbl="node1" presStyleIdx="2" presStyleCnt="4">
        <dgm:presLayoutVars>
          <dgm:chMax val="1"/>
          <dgm:bulletEnabled val="1"/>
        </dgm:presLayoutVars>
      </dgm:prSet>
      <dgm:spPr/>
      <dgm:t>
        <a:bodyPr/>
        <a:lstStyle/>
        <a:p>
          <a:endParaRPr kumimoji="1" lang="ja-JP" altLang="en-US"/>
        </a:p>
      </dgm:t>
    </dgm:pt>
    <dgm:pt modelId="{C32ED419-42F3-4800-B1F1-E75365C94707}" type="pres">
      <dgm:prSet presAssocID="{DFBCAAE3-3F7E-4C04-A59F-F0825F971224}" presName="childNode" presStyleLbl="revTx" presStyleIdx="0" presStyleCnt="0">
        <dgm:presLayoutVars>
          <dgm:bulletEnabled val="1"/>
        </dgm:presLayoutVars>
      </dgm:prSet>
      <dgm:spPr/>
      <dgm:t>
        <a:bodyPr/>
        <a:lstStyle/>
        <a:p>
          <a:endParaRPr kumimoji="1" lang="ja-JP" altLang="en-US"/>
        </a:p>
      </dgm:t>
    </dgm:pt>
    <dgm:pt modelId="{1704467E-C447-4E45-84F2-FDE85AAAC1CC}" type="pres">
      <dgm:prSet presAssocID="{2C4F0A47-999E-4708-83CB-ABD963F4BCF9}" presName="Name25" presStyleLbl="parChTrans1D1" presStyleIdx="2" presStyleCnt="3"/>
      <dgm:spPr/>
      <dgm:t>
        <a:bodyPr/>
        <a:lstStyle/>
        <a:p>
          <a:endParaRPr kumimoji="1" lang="ja-JP" altLang="en-US"/>
        </a:p>
      </dgm:t>
    </dgm:pt>
    <dgm:pt modelId="{9D18B659-BE21-495D-B61C-9EE7FF183C7C}" type="pres">
      <dgm:prSet presAssocID="{4182C517-9A6C-4BA6-A0A0-2B41130046D7}" presName="node" presStyleCnt="0"/>
      <dgm:spPr/>
    </dgm:pt>
    <dgm:pt modelId="{82FBD6AC-53E1-4D4F-AB1F-14C0CC6E4104}" type="pres">
      <dgm:prSet presAssocID="{4182C517-9A6C-4BA6-A0A0-2B41130046D7}" presName="parentNode" presStyleLbl="node1" presStyleIdx="3" presStyleCnt="4">
        <dgm:presLayoutVars>
          <dgm:chMax val="1"/>
          <dgm:bulletEnabled val="1"/>
        </dgm:presLayoutVars>
      </dgm:prSet>
      <dgm:spPr/>
      <dgm:t>
        <a:bodyPr/>
        <a:lstStyle/>
        <a:p>
          <a:endParaRPr kumimoji="1" lang="ja-JP" altLang="en-US"/>
        </a:p>
      </dgm:t>
    </dgm:pt>
    <dgm:pt modelId="{397372ED-AD29-4734-8E91-6EF26F5B0FD4}" type="pres">
      <dgm:prSet presAssocID="{4182C517-9A6C-4BA6-A0A0-2B41130046D7}" presName="childNode" presStyleLbl="revTx" presStyleIdx="0" presStyleCnt="0">
        <dgm:presLayoutVars>
          <dgm:bulletEnabled val="1"/>
        </dgm:presLayoutVars>
      </dgm:prSet>
      <dgm:spPr/>
      <dgm:t>
        <a:bodyPr/>
        <a:lstStyle/>
        <a:p>
          <a:endParaRPr kumimoji="1" lang="ja-JP" altLang="en-US"/>
        </a:p>
      </dgm:t>
    </dgm:pt>
  </dgm:ptLst>
  <dgm:cxnLst>
    <dgm:cxn modelId="{F5A0AD52-8872-4AEB-8708-91F7F3E300C5}" type="presOf" srcId="{DFBCAAE3-3F7E-4C04-A59F-F0825F971224}" destId="{B23E5D50-A6A1-4093-80AC-55212E81B0DC}" srcOrd="0" destOrd="0" presId="urn:microsoft.com/office/officeart/2005/8/layout/radial2"/>
    <dgm:cxn modelId="{C3A5B607-9F3C-4A25-85EC-A26CC508EA22}" srcId="{6BE1E3ED-1FF7-4ED2-804B-2CCC28B4AF86}" destId="{9BB5ED9F-C884-44E8-8569-81FDFED8732A}" srcOrd="0" destOrd="0" parTransId="{AD1523C1-3E67-407B-B210-762046A342E9}" sibTransId="{7032569F-D345-4FFD-8836-0665F54DF192}"/>
    <dgm:cxn modelId="{D9B5D717-7ABF-464B-8C5D-45F763A5972C}" type="presOf" srcId="{4182C517-9A6C-4BA6-A0A0-2B41130046D7}" destId="{82FBD6AC-53E1-4D4F-AB1F-14C0CC6E4104}" srcOrd="0" destOrd="0" presId="urn:microsoft.com/office/officeart/2005/8/layout/radial2"/>
    <dgm:cxn modelId="{4BB36CB0-C227-4EA0-B583-1CFE760C265B}" type="presOf" srcId="{6BE1E3ED-1FF7-4ED2-804B-2CCC28B4AF86}" destId="{B42CED6E-14DD-4DD4-91A5-F62954915985}" srcOrd="0" destOrd="0" presId="urn:microsoft.com/office/officeart/2005/8/layout/radial2"/>
    <dgm:cxn modelId="{9168D1B5-F89A-4F6A-9942-00A9E86A3C73}" type="presOf" srcId="{AD1523C1-3E67-407B-B210-762046A342E9}" destId="{C9E95382-7854-44C9-8FDA-8D213BC7F0C6}" srcOrd="0" destOrd="0" presId="urn:microsoft.com/office/officeart/2005/8/layout/radial2"/>
    <dgm:cxn modelId="{A6F7ED19-CDC3-4F59-B0E5-A4008C983A5B}" type="presOf" srcId="{2C4F0A47-999E-4708-83CB-ABD963F4BCF9}" destId="{1704467E-C447-4E45-84F2-FDE85AAAC1CC}" srcOrd="0" destOrd="0" presId="urn:microsoft.com/office/officeart/2005/8/layout/radial2"/>
    <dgm:cxn modelId="{E9CA14D3-4453-4462-934A-DAF4ECC683A5}" type="presOf" srcId="{288433B6-C4F5-4666-8717-97C96D4FD1F7}" destId="{67FECDA5-F979-48D6-82C0-B6A6C84FF77D}" srcOrd="0" destOrd="0" presId="urn:microsoft.com/office/officeart/2005/8/layout/radial2"/>
    <dgm:cxn modelId="{5D8C58B5-B4F4-4543-A5ED-F79EA11AFC94}" srcId="{6BE1E3ED-1FF7-4ED2-804B-2CCC28B4AF86}" destId="{DFBCAAE3-3F7E-4C04-A59F-F0825F971224}" srcOrd="1" destOrd="0" parTransId="{288433B6-C4F5-4666-8717-97C96D4FD1F7}" sibTransId="{10FE3D80-96FA-4DBA-845E-2FDE217AB0F6}"/>
    <dgm:cxn modelId="{5ACD9014-0AC8-474B-93E2-9BC6FDC03968}" type="presOf" srcId="{9BB5ED9F-C884-44E8-8569-81FDFED8732A}" destId="{591B28FE-F4C1-4692-9F93-3334ACEAB23D}" srcOrd="0" destOrd="0" presId="urn:microsoft.com/office/officeart/2005/8/layout/radial2"/>
    <dgm:cxn modelId="{BA596A8C-C319-41EF-8CD5-23B16E05803F}" srcId="{6BE1E3ED-1FF7-4ED2-804B-2CCC28B4AF86}" destId="{4182C517-9A6C-4BA6-A0A0-2B41130046D7}" srcOrd="2" destOrd="0" parTransId="{2C4F0A47-999E-4708-83CB-ABD963F4BCF9}" sibTransId="{10A64678-E254-43A6-8C62-427151944BB9}"/>
    <dgm:cxn modelId="{47892736-F8F0-4B59-B7CE-042B1B87726C}" type="presParOf" srcId="{B42CED6E-14DD-4DD4-91A5-F62954915985}" destId="{CA1232B8-E81D-40B1-B966-061C2911E139}" srcOrd="0" destOrd="0" presId="urn:microsoft.com/office/officeart/2005/8/layout/radial2"/>
    <dgm:cxn modelId="{BA7771EF-2F74-42CE-B5CB-BA9D0E536F7C}" type="presParOf" srcId="{CA1232B8-E81D-40B1-B966-061C2911E139}" destId="{C05FAD13-0DDA-41D2-935F-F78E168B108F}" srcOrd="0" destOrd="0" presId="urn:microsoft.com/office/officeart/2005/8/layout/radial2"/>
    <dgm:cxn modelId="{7F8A038E-6845-486F-9C85-3E7CBF18AE94}" type="presParOf" srcId="{C05FAD13-0DDA-41D2-935F-F78E168B108F}" destId="{A84D865B-9DA4-4315-8ADF-0F12374885E4}" srcOrd="0" destOrd="0" presId="urn:microsoft.com/office/officeart/2005/8/layout/radial2"/>
    <dgm:cxn modelId="{3B5F7EE0-43FD-4401-981C-D3F1E6A8D1A4}" type="presParOf" srcId="{C05FAD13-0DDA-41D2-935F-F78E168B108F}" destId="{6F440737-0700-446C-ACD2-E699DE86AB7D}" srcOrd="1" destOrd="0" presId="urn:microsoft.com/office/officeart/2005/8/layout/radial2"/>
    <dgm:cxn modelId="{C3D16063-521E-4661-B5E9-9A34B1DDC7C9}" type="presParOf" srcId="{CA1232B8-E81D-40B1-B966-061C2911E139}" destId="{C9E95382-7854-44C9-8FDA-8D213BC7F0C6}" srcOrd="1" destOrd="0" presId="urn:microsoft.com/office/officeart/2005/8/layout/radial2"/>
    <dgm:cxn modelId="{89E955FD-134A-4660-A95B-96928660EB75}" type="presParOf" srcId="{CA1232B8-E81D-40B1-B966-061C2911E139}" destId="{ED5DFAC6-A735-47E1-A78C-D69CBE789B6D}" srcOrd="2" destOrd="0" presId="urn:microsoft.com/office/officeart/2005/8/layout/radial2"/>
    <dgm:cxn modelId="{9098DA85-C761-404B-AEB0-4FC02908C23B}" type="presParOf" srcId="{ED5DFAC6-A735-47E1-A78C-D69CBE789B6D}" destId="{591B28FE-F4C1-4692-9F93-3334ACEAB23D}" srcOrd="0" destOrd="0" presId="urn:microsoft.com/office/officeart/2005/8/layout/radial2"/>
    <dgm:cxn modelId="{C790B91C-5C85-417D-95C9-2E5D6BDED139}" type="presParOf" srcId="{ED5DFAC6-A735-47E1-A78C-D69CBE789B6D}" destId="{77C49DE5-BCB8-4B6D-90F3-6535D4592A08}" srcOrd="1" destOrd="0" presId="urn:microsoft.com/office/officeart/2005/8/layout/radial2"/>
    <dgm:cxn modelId="{A4C687D4-329D-4AF4-A61C-E9B59EA0A0DF}" type="presParOf" srcId="{CA1232B8-E81D-40B1-B966-061C2911E139}" destId="{67FECDA5-F979-48D6-82C0-B6A6C84FF77D}" srcOrd="3" destOrd="0" presId="urn:microsoft.com/office/officeart/2005/8/layout/radial2"/>
    <dgm:cxn modelId="{5B8E4426-39FF-4B56-ADD5-CB78112A1126}" type="presParOf" srcId="{CA1232B8-E81D-40B1-B966-061C2911E139}" destId="{675C7AB0-CF58-420C-AA23-56D60FE408F5}" srcOrd="4" destOrd="0" presId="urn:microsoft.com/office/officeart/2005/8/layout/radial2"/>
    <dgm:cxn modelId="{F9E0EBFC-58AB-4BC0-ACFF-F2D620EFD86A}" type="presParOf" srcId="{675C7AB0-CF58-420C-AA23-56D60FE408F5}" destId="{B23E5D50-A6A1-4093-80AC-55212E81B0DC}" srcOrd="0" destOrd="0" presId="urn:microsoft.com/office/officeart/2005/8/layout/radial2"/>
    <dgm:cxn modelId="{57ACD9EB-0A96-469A-BAFA-4466490F6A08}" type="presParOf" srcId="{675C7AB0-CF58-420C-AA23-56D60FE408F5}" destId="{C32ED419-42F3-4800-B1F1-E75365C94707}" srcOrd="1" destOrd="0" presId="urn:microsoft.com/office/officeart/2005/8/layout/radial2"/>
    <dgm:cxn modelId="{E48FE897-A48A-4455-B6FF-6C39676CCF0B}" type="presParOf" srcId="{CA1232B8-E81D-40B1-B966-061C2911E139}" destId="{1704467E-C447-4E45-84F2-FDE85AAAC1CC}" srcOrd="5" destOrd="0" presId="urn:microsoft.com/office/officeart/2005/8/layout/radial2"/>
    <dgm:cxn modelId="{CDCAC763-32D6-409E-99D5-719671B67B9B}" type="presParOf" srcId="{CA1232B8-E81D-40B1-B966-061C2911E139}" destId="{9D18B659-BE21-495D-B61C-9EE7FF183C7C}" srcOrd="6" destOrd="0" presId="urn:microsoft.com/office/officeart/2005/8/layout/radial2"/>
    <dgm:cxn modelId="{82C748E5-C6AD-4D9E-ABD6-BC5684825BD9}" type="presParOf" srcId="{9D18B659-BE21-495D-B61C-9EE7FF183C7C}" destId="{82FBD6AC-53E1-4D4F-AB1F-14C0CC6E4104}" srcOrd="0" destOrd="0" presId="urn:microsoft.com/office/officeart/2005/8/layout/radial2"/>
    <dgm:cxn modelId="{44924B5A-F6FA-4A11-9D89-E9BE65EB593C}" type="presParOf" srcId="{9D18B659-BE21-495D-B61C-9EE7FF183C7C}" destId="{397372ED-AD29-4734-8E91-6EF26F5B0FD4}" srcOrd="1" destOrd="0" presId="urn:microsoft.com/office/officeart/2005/8/layout/radial2"/>
  </dgm:cxnLst>
  <dgm:bg/>
  <dgm:whole/>
</dgm:dataModel>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r>
              <a:rPr lang="en-US" dirty="0" smtClean="0">
                <a:latin typeface="Segoe" pitchFamily="34" charset="0"/>
              </a:rPr>
              <a:t>Teach-days Japan 2009</a:t>
            </a:r>
            <a:endParaRPr lang="en-US" dirty="0">
              <a:latin typeface="Segoe" pitchFamily="34" charset="0"/>
            </a:endParaRPr>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pitchFamily="34" charset="0"/>
              </a:rPr>
              <a:pPr/>
              <a:t>1/19/2009</a:t>
            </a:fld>
            <a:endParaRPr lang="en-US">
              <a:latin typeface="Segoe" pitchFamily="34" charset="0"/>
            </a:endParaRPr>
          </a:p>
        </p:txBody>
      </p:sp>
      <p:sp>
        <p:nvSpPr>
          <p:cNvPr id="4" name="Footer Placeholder 3"/>
          <p:cNvSpPr>
            <a:spLocks noGrp="1"/>
          </p:cNvSpPr>
          <p:nvPr>
            <p:ph type="ftr" sz="quarter" idx="2"/>
          </p:nvPr>
        </p:nvSpPr>
        <p:spPr>
          <a:xfrm>
            <a:off x="0" y="9440646"/>
            <a:ext cx="6202116" cy="496967"/>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02115" y="9440646"/>
            <a:ext cx="603509" cy="496967"/>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&lt;#&gt;</a:t>
            </a:fld>
            <a:endParaRPr lang="en-US">
              <a:latin typeface="Segoe"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Segoe" pitchFamily="34" charset="0"/>
              </a:defRPr>
            </a:lvl1pPr>
          </a:lstStyle>
          <a:p>
            <a:r>
              <a:rPr lang="en-US" dirty="0" smtClean="0"/>
              <a:t>Teach-days Japan 2009</a:t>
            </a:r>
          </a:p>
          <a:p>
            <a:endParaRPr lang="en-US"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Segoe" pitchFamily="34" charset="0"/>
              </a:defRPr>
            </a:lvl1pPr>
          </a:lstStyle>
          <a:p>
            <a:fld id="{7C3FBCD4-166E-446F-AF18-7D4A0CF9AEF6}" type="datetimeFigureOut">
              <a:rPr lang="en-US" smtClean="0"/>
              <a:pPr/>
              <a:t>1/19/2009</a:t>
            </a:fld>
            <a:endParaRPr lang="en-US"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440646"/>
            <a:ext cx="6126480" cy="496967"/>
          </a:xfrm>
          <a:prstGeom prst="rect">
            <a:avLst/>
          </a:prstGeom>
        </p:spPr>
        <p:txBody>
          <a:bodyPr vert="horz" lIns="91440" tIns="45720" rIns="91440" bIns="45720" rtlCol="0" anchor="b"/>
          <a:lstStyle>
            <a:lvl1pPr algn="l">
              <a:defRPr sz="500">
                <a:latin typeface="Segoe" pitchFamily="34" charset="0"/>
              </a:defRPr>
            </a:lvl1p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26479" y="9440646"/>
            <a:ext cx="679145" cy="496967"/>
          </a:xfrm>
          <a:prstGeom prst="rect">
            <a:avLst/>
          </a:prstGeom>
        </p:spPr>
        <p:txBody>
          <a:bodyPr vert="horz" lIns="91440" tIns="45720" rIns="91440" bIns="45720" rtlCol="0" anchor="b"/>
          <a:lstStyle>
            <a:lvl1pPr algn="r">
              <a:defRPr sz="1200">
                <a:latin typeface="Segoe" pitchFamily="34" charset="0"/>
              </a:defRPr>
            </a:lvl1pPr>
          </a:lstStyle>
          <a:p>
            <a:fld id="{8B263312-38AA-4E1E-B2B5-0F8F122B24FE}" type="slidenum">
              <a:rPr lang="en-US" smtClean="0"/>
              <a:pPr/>
              <a:t>&lt;#&gt;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1/19/2009 1:04 PM</a:t>
            </a:fld>
            <a:endParaRPr lang="en-US" dirty="0"/>
          </a:p>
        </p:txBody>
      </p:sp>
      <p:sp>
        <p:nvSpPr>
          <p:cNvPr id="6" name="Footer Placeholder 5"/>
          <p:cNvSpPr>
            <a:spLocks noGrp="1"/>
          </p:cNvSpPr>
          <p:nvPr>
            <p:ph type="ftr" sz="quarter" idx="12"/>
          </p:nvPr>
        </p:nvSpPr>
        <p:spPr>
          <a:xfrm>
            <a:off x="0" y="9440646"/>
            <a:ext cx="6126480" cy="496967"/>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26479" y="9440646"/>
            <a:ext cx="679145" cy="496967"/>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1/19/2009 1:04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D0CB937C-2F50-4D90-95CC-867111530A3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ja-JP" dirty="0" smtClean="0"/>
          </a:p>
        </p:txBody>
      </p:sp>
      <p:sp>
        <p:nvSpPr>
          <p:cNvPr id="4" name="Slide Number Placeholder 3"/>
          <p:cNvSpPr>
            <a:spLocks noGrp="1"/>
          </p:cNvSpPr>
          <p:nvPr>
            <p:ph type="sldNum" sz="quarter" idx="10"/>
          </p:nvPr>
        </p:nvSpPr>
        <p:spPr/>
        <p:txBody>
          <a:bodyPr/>
          <a:lstStyle/>
          <a:p>
            <a:fld id="{F6DBDB4D-69A4-4917-A30B-B1318B72CF2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0CB937C-2F50-4D90-95CC-867111530A3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0CB937C-2F50-4D90-95CC-867111530A3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Segoe"/>
            </a:endParaRPr>
          </a:p>
        </p:txBody>
      </p:sp>
      <p:sp>
        <p:nvSpPr>
          <p:cNvPr id="2048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defTabSz="912813" rtl="0" fontAlgn="base">
              <a:spcBef>
                <a:spcPct val="0"/>
              </a:spcBef>
              <a:spcAft>
                <a:spcPct val="0"/>
              </a:spcAft>
              <a:defRPr/>
            </a:pPr>
            <a:fld id="{5167D84D-0497-46FB-AD4E-6CEB4E6D1D52}" type="slidenum">
              <a:rPr lang="en-US" sz="1200" kern="1200">
                <a:solidFill>
                  <a:prstClr val="black"/>
                </a:solidFill>
                <a:latin typeface="Arial" charset="0"/>
                <a:ea typeface="+mn-ea"/>
                <a:cs typeface="+mn-cs"/>
              </a:rPr>
              <a:pPr algn="r" defTabSz="912813" rtl="0" fontAlgn="base">
                <a:spcBef>
                  <a:spcPct val="0"/>
                </a:spcBef>
                <a:spcAft>
                  <a:spcPct val="0"/>
                </a:spcAft>
                <a:defRPr/>
              </a:pPr>
              <a:t>2</a:t>
            </a:fld>
            <a:endParaRPr lang="en-US" sz="1200" kern="1200" dirty="0">
              <a:solidFill>
                <a:prstClr val="black"/>
              </a:solidFill>
              <a:latin typeface="Arial" charset="0"/>
              <a:ea typeface="+mn-ea"/>
              <a:cs typeface="+mn-cs"/>
            </a:endParaRPr>
          </a:p>
        </p:txBody>
      </p:sp>
      <p:sp>
        <p:nvSpPr>
          <p:cNvPr id="2048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algn="l" defTabSz="912813" rtl="0" fontAlgn="base">
              <a:spcBef>
                <a:spcPct val="0"/>
              </a:spcBef>
              <a:spcAft>
                <a:spcPct val="0"/>
              </a:spcAft>
            </a:pPr>
            <a:r>
              <a:rPr lang="en-US" sz="1200" kern="1200" dirty="0">
                <a:solidFill>
                  <a:prstClr val="black"/>
                </a:solidFill>
                <a:latin typeface="Segoe"/>
                <a:ea typeface="+mn-ea"/>
                <a:cs typeface="+mn-cs"/>
              </a:rPr>
              <a:t>© 2008 Microsoft Corporation. All rights reserved. Microsoft, Windows, Windows Vista and other product names are or may be registered trademarks and/or trademarks in the U.S. and/or other countries.</a:t>
            </a:r>
          </a:p>
          <a:p>
            <a:pPr algn="l" defTabSz="912813" rtl="0" fontAlgn="base">
              <a:spcBef>
                <a:spcPct val="0"/>
              </a:spcBef>
              <a:spcAft>
                <a:spcPct val="0"/>
              </a:spcAft>
            </a:pPr>
            <a:r>
              <a:rPr lang="en-US" sz="1200" kern="1200" dirty="0">
                <a:solidFill>
                  <a:prstClr val="black"/>
                </a:solidFill>
                <a:latin typeface="Segoe"/>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dirty="0">
                <a:solidFill>
                  <a:prstClr val="black"/>
                </a:solidFill>
                <a:latin typeface="Segoe"/>
                <a:ea typeface="+mn-ea"/>
                <a:cs typeface="+mn-cs"/>
              </a:rPr>
            </a:br>
            <a:r>
              <a:rPr lang="en-US" sz="1200" kern="1200" dirty="0">
                <a:solidFill>
                  <a:prstClr val="black"/>
                </a:solidFill>
                <a:latin typeface="Segoe"/>
                <a:ea typeface="+mn-ea"/>
                <a:cs typeface="+mn-cs"/>
              </a:rPr>
              <a:t>MICROSOFT MAKES NO WARRANTIES, EXPRESS, IMPLIED OR STATUTORY, AS TO THE INFORMATION IN THIS PRESENTATION.</a:t>
            </a:r>
          </a:p>
        </p:txBody>
      </p:sp>
      <p:sp>
        <p:nvSpPr>
          <p:cNvPr id="2048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lgn="r" defTabSz="912813" rtl="0" fontAlgn="base">
              <a:spcBef>
                <a:spcPct val="0"/>
              </a:spcBef>
              <a:spcAft>
                <a:spcPct val="0"/>
              </a:spcAft>
              <a:defRPr/>
            </a:pPr>
            <a:fld id="{E745736C-2477-4C54-AA6A-A288D21F2800}" type="datetime1">
              <a:rPr lang="en-US" sz="1200" kern="1200">
                <a:solidFill>
                  <a:prstClr val="black"/>
                </a:solidFill>
                <a:latin typeface="Arial" charset="0"/>
                <a:ea typeface="+mn-ea"/>
                <a:cs typeface="+mn-cs"/>
              </a:rPr>
              <a:pPr algn="r" defTabSz="912813" rtl="0" fontAlgn="base">
                <a:spcBef>
                  <a:spcPct val="0"/>
                </a:spcBef>
                <a:spcAft>
                  <a:spcPct val="0"/>
                </a:spcAft>
                <a:defRPr/>
              </a:pPr>
              <a:t>1/19/2009</a:t>
            </a:fld>
            <a:endParaRPr lang="en-US" sz="1200" kern="1200" dirty="0">
              <a:solidFill>
                <a:prstClr val="black"/>
              </a:solidFill>
              <a:latin typeface="Arial" charset="0"/>
              <a:ea typeface="+mn-ea"/>
              <a:cs typeface="+mn-cs"/>
            </a:endParaRPr>
          </a:p>
        </p:txBody>
      </p:sp>
      <p:sp>
        <p:nvSpPr>
          <p:cNvPr id="2048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lgn="l" defTabSz="912813" rtl="0" fontAlgn="base">
              <a:spcBef>
                <a:spcPct val="0"/>
              </a:spcBef>
              <a:spcAft>
                <a:spcPct val="0"/>
              </a:spcAft>
              <a:defRPr/>
            </a:pPr>
            <a:endParaRPr lang="en-US" sz="1200" kern="1200" dirty="0">
              <a:solidFill>
                <a:prstClr val="black"/>
              </a:solidFill>
              <a:latin typeface="Arial"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0CB937C-2F50-4D90-95CC-867111530A39}"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0CB937C-2F50-4D90-95CC-867111530A39}"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0CB937C-2F50-4D90-95CC-867111530A39}"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0CB937C-2F50-4D90-95CC-867111530A39}"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1/19/2009 1:04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D0CB937C-2F50-4D90-95CC-867111530A39}"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0CB937C-2F50-4D90-95CC-867111530A39}"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0CB937C-2F50-4D90-95CC-867111530A39}"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0CB937C-2F50-4D90-95CC-867111530A39}"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D0CB937C-2F50-4D90-95CC-867111530A39}"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1/19/2009 1:04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0CB937C-2F50-4D90-95CC-867111530A39}"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0CB937C-2F50-4D90-95CC-867111530A39}"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0CB937C-2F50-4D90-95CC-867111530A39}"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0CB937C-2F50-4D90-95CC-867111530A39}"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0CB937C-2F50-4D90-95CC-867111530A39}"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0CB937C-2F50-4D90-95CC-867111530A39}"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CB937C-2F50-4D90-95CC-867111530A39}"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0CB937C-2F50-4D90-95CC-867111530A39}"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1/19/2009 1:04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1/19/2009 1:04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1/19/2009 1:04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1/19/2009 1:04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1/19/2009 1:04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327" rtl="0"/>
            <a:fld id="{8B263312-38AA-4E1E-B2B5-0F8F122B24FE}" type="slidenum">
              <a:rPr lang="en-US" sz="1200" kern="1200">
                <a:solidFill>
                  <a:prstClr val="black"/>
                </a:solidFill>
                <a:latin typeface="Calibri"/>
                <a:ea typeface="+mn-ea"/>
                <a:cs typeface="+mn-cs"/>
              </a:rPr>
              <a:pPr algn="r" defTabSz="914327" rtl="0"/>
              <a:t>9</a:t>
            </a:fld>
            <a:endParaRPr lang="en-US" sz="1200" kern="1200" dirty="0">
              <a:solidFill>
                <a:prstClr val="black"/>
              </a:solidFill>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ja-JP" altLang="en-US" smtClean="0"/>
              <a:t>マスタ タイトルの書式設定</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 サブタイトルの書式設定</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ja-JP" altLang="en-US" smtClean="0"/>
              <a:t>マスタ タイトルの書式設定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ja-JP" altLang="en-US" smtClean="0"/>
              <a:t>マスタ タイトルの書式設定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ja-JP" altLang="en-US" smtClean="0"/>
              <a:t>マスタ テキストの書式設定</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ja-JP" altLang="en-US" smtClean="0"/>
              <a:t>マスタ タイトルの書式設定</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 サブタイトルの書式設定</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bevelT w="0" h="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chemeClr val="tx1">
                        <a:alpha val="20000"/>
                      </a:schemeClr>
                    </a:gs>
                    <a:gs pos="28000">
                      <a:schemeClr val="tx1">
                        <a:alpha val="86000"/>
                      </a:schemeClr>
                    </a:gs>
                    <a:gs pos="62000">
                      <a:schemeClr val="tx2">
                        <a:alpha val="69000"/>
                      </a:schemeClr>
                    </a:gs>
                    <a:gs pos="88000">
                      <a:schemeClr val="tx1">
                        <a:lumMod val="50000"/>
                      </a:schemeClr>
                    </a:gs>
                  </a:gsLst>
                  <a:lin ang="5400000" scaled="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 タイトルの書式設定</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ech-days 2009 Japa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inv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ja-JP" altLang="en-US" smtClean="0"/>
              <a:t>マスタ タイトルの書式設定</a:t>
            </a:r>
            <a:endParaRPr lang="en-US" dirty="0"/>
          </a:p>
        </p:txBody>
      </p:sp>
      <p:sp>
        <p:nvSpPr>
          <p:cNvPr id="3" name="Text Placeholder 2"/>
          <p:cNvSpPr>
            <a:spLocks noGrp="1"/>
          </p:cNvSpPr>
          <p:nvPr>
            <p:ph type="body" idx="1"/>
          </p:nvPr>
        </p:nvSpPr>
        <p:spPr>
          <a:xfrm>
            <a:off x="381000" y="1412875"/>
            <a:ext cx="8382000" cy="2000548"/>
          </a:xfrm>
          <a:prstGeom prst="rect">
            <a:avLst/>
          </a:prstGeom>
        </p:spPr>
        <p:txBody>
          <a:bodyPr vert="horz" lIns="0" tIns="0" rIns="0" bIns="0" rtlCol="0">
            <a:sp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txStyles>
    <p:titleStyle>
      <a:lvl1pPr algn="l" defTabSz="914363" rtl="0" eaLnBrk="1" latinLnBrk="0" hangingPunct="1">
        <a:lnSpc>
          <a:spcPct val="90000"/>
        </a:lnSpc>
        <a:spcBef>
          <a:spcPct val="0"/>
        </a:spcBef>
        <a:buNone/>
        <a:defRPr kumimoji="1" lang="en-US" sz="4800" b="0" kern="1200" cap="none" spc="-150" dirty="0">
          <a:ln w="3175">
            <a:noFill/>
          </a:ln>
          <a:gradFill flip="none" rotWithShape="1">
            <a:gsLst>
              <a:gs pos="0">
                <a:schemeClr val="tx1"/>
              </a:gs>
              <a:gs pos="36000">
                <a:schemeClr val="tx1"/>
              </a:gs>
              <a:gs pos="86000">
                <a:schemeClr val="tx1">
                  <a:lumMod val="5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4"/>
        </a:buBlip>
        <a:defRPr kumimoji="1" sz="3200" kern="1200">
          <a:solidFill>
            <a:schemeClr val="tx1"/>
          </a:soli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4"/>
        </a:buBlip>
        <a:defRPr kumimoji="1" sz="2800" kern="1200">
          <a:solidFill>
            <a:schemeClr val="tx1"/>
          </a:soli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4"/>
        </a:buBlip>
        <a:defRPr kumimoji="1"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4"/>
        </a:buBlip>
        <a:defRPr kumimoji="1" sz="20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4"/>
        </a:buBlip>
        <a:defRPr kumimoji="1"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363" rtl="0" eaLnBrk="1" latinLnBrk="0" hangingPunct="1">
        <a:defRPr kumimoji="1" sz="1800" kern="1200">
          <a:solidFill>
            <a:schemeClr val="tx1"/>
          </a:solidFill>
          <a:latin typeface="+mn-lt"/>
          <a:ea typeface="+mn-ea"/>
          <a:cs typeface="+mn-cs"/>
        </a:defRPr>
      </a:lvl1pPr>
      <a:lvl2pPr marL="457182" algn="l" defTabSz="914363" rtl="0" eaLnBrk="1" latinLnBrk="0" hangingPunct="1">
        <a:defRPr kumimoji="1" sz="1800" kern="1200">
          <a:solidFill>
            <a:schemeClr val="tx1"/>
          </a:solidFill>
          <a:latin typeface="+mn-lt"/>
          <a:ea typeface="+mn-ea"/>
          <a:cs typeface="+mn-cs"/>
        </a:defRPr>
      </a:lvl2pPr>
      <a:lvl3pPr marL="914363" algn="l" defTabSz="914363" rtl="0" eaLnBrk="1" latinLnBrk="0" hangingPunct="1">
        <a:defRPr kumimoji="1" sz="1800" kern="1200">
          <a:solidFill>
            <a:schemeClr val="tx1"/>
          </a:solidFill>
          <a:latin typeface="+mn-lt"/>
          <a:ea typeface="+mn-ea"/>
          <a:cs typeface="+mn-cs"/>
        </a:defRPr>
      </a:lvl3pPr>
      <a:lvl4pPr marL="1371545" algn="l" defTabSz="914363" rtl="0" eaLnBrk="1" latinLnBrk="0" hangingPunct="1">
        <a:defRPr kumimoji="1" sz="1800" kern="1200">
          <a:solidFill>
            <a:schemeClr val="tx1"/>
          </a:solidFill>
          <a:latin typeface="+mn-lt"/>
          <a:ea typeface="+mn-ea"/>
          <a:cs typeface="+mn-cs"/>
        </a:defRPr>
      </a:lvl4pPr>
      <a:lvl5pPr marL="1828727" algn="l" defTabSz="914363" rtl="0" eaLnBrk="1" latinLnBrk="0" hangingPunct="1">
        <a:defRPr kumimoji="1" sz="1800" kern="1200">
          <a:solidFill>
            <a:schemeClr val="tx1"/>
          </a:solidFill>
          <a:latin typeface="+mn-lt"/>
          <a:ea typeface="+mn-ea"/>
          <a:cs typeface="+mn-cs"/>
        </a:defRPr>
      </a:lvl5pPr>
      <a:lvl6pPr marL="2285909" algn="l" defTabSz="914363" rtl="0" eaLnBrk="1" latinLnBrk="0" hangingPunct="1">
        <a:defRPr kumimoji="1" sz="1800" kern="1200">
          <a:solidFill>
            <a:schemeClr val="tx1"/>
          </a:solidFill>
          <a:latin typeface="+mn-lt"/>
          <a:ea typeface="+mn-ea"/>
          <a:cs typeface="+mn-cs"/>
        </a:defRPr>
      </a:lvl6pPr>
      <a:lvl7pPr marL="2743090" algn="l" defTabSz="914363" rtl="0" eaLnBrk="1" latinLnBrk="0" hangingPunct="1">
        <a:defRPr kumimoji="1" sz="1800" kern="1200">
          <a:solidFill>
            <a:schemeClr val="tx1"/>
          </a:solidFill>
          <a:latin typeface="+mn-lt"/>
          <a:ea typeface="+mn-ea"/>
          <a:cs typeface="+mn-cs"/>
        </a:defRPr>
      </a:lvl7pPr>
      <a:lvl8pPr marL="3200272" algn="l" defTabSz="914363" rtl="0" eaLnBrk="1" latinLnBrk="0" hangingPunct="1">
        <a:defRPr kumimoji="1" sz="1800" kern="1200">
          <a:solidFill>
            <a:schemeClr val="tx1"/>
          </a:solidFill>
          <a:latin typeface="+mn-lt"/>
          <a:ea typeface="+mn-ea"/>
          <a:cs typeface="+mn-cs"/>
        </a:defRPr>
      </a:lvl8pPr>
      <a:lvl9pPr marL="3657454" algn="l" defTabSz="91436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chemeClr val="bg1"/>
              </a:gs>
              <a:gs pos="36000">
                <a:schemeClr val="bg1"/>
              </a:gs>
              <a:gs pos="86000">
                <a:schemeClr val="bg1">
                  <a:lumMod val="5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0.xml"/><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2.png"/><Relationship Id="rId5" Type="http://schemas.openxmlformats.org/officeDocument/2006/relationships/oleObject" Target="../embeddings/oleObject5.bin"/><Relationship Id="rId10" Type="http://schemas.openxmlformats.org/officeDocument/2006/relationships/image" Target="../media/image8.png"/><Relationship Id="rId4" Type="http://schemas.openxmlformats.org/officeDocument/2006/relationships/image" Target="../media/image16.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3.xml"/><Relationship Id="rId7" Type="http://schemas.openxmlformats.org/officeDocument/2006/relationships/diagramColors" Target="../diagrams/colors4.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3.bin"/><Relationship Id="rId18" Type="http://schemas.openxmlformats.org/officeDocument/2006/relationships/diagramQuickStyle" Target="../diagrams/quickStyle2.xml"/><Relationship Id="rId3" Type="http://schemas.openxmlformats.org/officeDocument/2006/relationships/notesSlide" Target="../notesSlides/notesSlide9.xml"/><Relationship Id="rId21" Type="http://schemas.openxmlformats.org/officeDocument/2006/relationships/diagramLayout" Target="../diagrams/layout3.xml"/><Relationship Id="rId7" Type="http://schemas.openxmlformats.org/officeDocument/2006/relationships/image" Target="../media/image14.png"/><Relationship Id="rId12" Type="http://schemas.openxmlformats.org/officeDocument/2006/relationships/diagramColors" Target="../diagrams/colors1.xml"/><Relationship Id="rId17" Type="http://schemas.openxmlformats.org/officeDocument/2006/relationships/diagramLayout" Target="../diagrams/layout2.xml"/><Relationship Id="rId2" Type="http://schemas.openxmlformats.org/officeDocument/2006/relationships/slideLayout" Target="../slideLayouts/slideLayout7.xml"/><Relationship Id="rId16" Type="http://schemas.openxmlformats.org/officeDocument/2006/relationships/diagramData" Target="../diagrams/data2.xml"/><Relationship Id="rId20" Type="http://schemas.openxmlformats.org/officeDocument/2006/relationships/diagramData" Target="../diagrams/data3.xml"/><Relationship Id="rId1" Type="http://schemas.openxmlformats.org/officeDocument/2006/relationships/vmlDrawing" Target="../drawings/vmlDrawing2.vml"/><Relationship Id="rId6" Type="http://schemas.openxmlformats.org/officeDocument/2006/relationships/image" Target="../media/image13.png"/><Relationship Id="rId11" Type="http://schemas.openxmlformats.org/officeDocument/2006/relationships/diagramQuickStyle" Target="../diagrams/quickStyle1.xml"/><Relationship Id="rId5" Type="http://schemas.openxmlformats.org/officeDocument/2006/relationships/image" Target="../media/image12.png"/><Relationship Id="rId15" Type="http://schemas.openxmlformats.org/officeDocument/2006/relationships/image" Target="../media/image15.png"/><Relationship Id="rId23" Type="http://schemas.openxmlformats.org/officeDocument/2006/relationships/diagramColors" Target="../diagrams/colors3.xml"/><Relationship Id="rId10" Type="http://schemas.openxmlformats.org/officeDocument/2006/relationships/diagramLayout" Target="../diagrams/layout1.xml"/><Relationship Id="rId19" Type="http://schemas.openxmlformats.org/officeDocument/2006/relationships/diagramColors" Target="../diagrams/colors2.xml"/><Relationship Id="rId4" Type="http://schemas.openxmlformats.org/officeDocument/2006/relationships/image" Target="../media/image11.png"/><Relationship Id="rId9" Type="http://schemas.openxmlformats.org/officeDocument/2006/relationships/diagramData" Target="../diagrams/data1.xml"/><Relationship Id="rId14" Type="http://schemas.openxmlformats.org/officeDocument/2006/relationships/oleObject" Target="../embeddings/oleObject4.bin"/><Relationship Id="rId22"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3800" b="1" dirty="0" smtClean="0">
                <a:effectLst>
                  <a:outerShdw blurRad="38100" dist="38100" dir="2700000" algn="tl">
                    <a:srgbClr val="000000">
                      <a:alpha val="43137"/>
                    </a:srgbClr>
                  </a:outerShdw>
                </a:effectLst>
                <a:latin typeface="メイリオ" pitchFamily="50" charset="-128"/>
                <a:ea typeface="メイリオ" pitchFamily="50" charset="-128"/>
              </a:rPr>
              <a:t>ADO.NET Entity Framework </a:t>
            </a:r>
            <a:r>
              <a:rPr lang="ja-JP" altLang="en-US" sz="3800" b="1" dirty="0" smtClean="0">
                <a:effectLst>
                  <a:outerShdw blurRad="38100" dist="38100" dir="2700000" algn="tl">
                    <a:srgbClr val="000000">
                      <a:alpha val="43137"/>
                    </a:srgbClr>
                  </a:outerShdw>
                </a:effectLst>
                <a:latin typeface="メイリオ" pitchFamily="50" charset="-128"/>
                <a:ea typeface="メイリオ" pitchFamily="50" charset="-128"/>
              </a:rPr>
              <a:t>概要</a:t>
            </a:r>
            <a:r>
              <a:rPr lang="en-US" altLang="ja-JP" sz="3800" b="1" dirty="0" smtClean="0">
                <a:effectLst>
                  <a:outerShdw blurRad="38100" dist="38100" dir="2700000" algn="tl">
                    <a:srgbClr val="000000">
                      <a:alpha val="43137"/>
                    </a:srgbClr>
                  </a:outerShdw>
                </a:effectLst>
                <a:latin typeface="メイリオ" pitchFamily="50" charset="-128"/>
                <a:ea typeface="メイリオ" pitchFamily="50" charset="-128"/>
              </a:rPr>
              <a:t/>
            </a:r>
            <a:br>
              <a:rPr lang="en-US" altLang="ja-JP" sz="3800" b="1" dirty="0" smtClean="0">
                <a:effectLst>
                  <a:outerShdw blurRad="38100" dist="38100" dir="2700000" algn="tl">
                    <a:srgbClr val="000000">
                      <a:alpha val="43137"/>
                    </a:srgbClr>
                  </a:outerShdw>
                </a:effectLst>
                <a:latin typeface="メイリオ" pitchFamily="50" charset="-128"/>
                <a:ea typeface="メイリオ" pitchFamily="50" charset="-128"/>
              </a:rPr>
            </a:br>
            <a:r>
              <a:rPr lang="ja-JP" altLang="en-US" sz="27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～データソース非依存～</a:t>
            </a:r>
            <a:endParaRPr kumimoji="1" lang="ja-JP" altLang="en-US" sz="2700" b="1" dirty="0">
              <a:solidFill>
                <a:srgbClr val="F8F57B"/>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58" name="AutoShape 7"/>
          <p:cNvSpPr>
            <a:spLocks noChangeArrowheads="1"/>
          </p:cNvSpPr>
          <p:nvPr/>
        </p:nvSpPr>
        <p:spPr bwMode="auto">
          <a:xfrm>
            <a:off x="524730" y="5943600"/>
            <a:ext cx="2327783" cy="850392"/>
          </a:xfrm>
          <a:prstGeom prst="can">
            <a:avLst>
              <a:gd name="adj" fmla="val 20231"/>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solidFill>
                <a:schemeClr val="bg1"/>
              </a:solidFill>
              <a:latin typeface="メイリオ" pitchFamily="50" charset="-128"/>
              <a:ea typeface="メイリオ" pitchFamily="50" charset="-128"/>
            </a:endParaRPr>
          </a:p>
        </p:txBody>
      </p:sp>
      <p:sp>
        <p:nvSpPr>
          <p:cNvPr id="61" name="Text Box 8"/>
          <p:cNvSpPr txBox="1">
            <a:spLocks noChangeArrowheads="1"/>
          </p:cNvSpPr>
          <p:nvPr/>
        </p:nvSpPr>
        <p:spPr bwMode="auto">
          <a:xfrm>
            <a:off x="1237373" y="6092508"/>
            <a:ext cx="1691553" cy="400110"/>
          </a:xfrm>
          <a:prstGeom prst="rect">
            <a:avLst/>
          </a:prstGeom>
          <a:noFill/>
          <a:ln w="19050" algn="ctr">
            <a:noFill/>
            <a:miter lim="800000"/>
            <a:headEnd/>
            <a:tailEnd/>
          </a:ln>
          <a:effectLst/>
        </p:spPr>
        <p:txBody>
          <a:bodyPr wrap="none">
            <a:spAutoFit/>
          </a:bodyPr>
          <a:lstStyle/>
          <a:p>
            <a:pPr algn="ctr"/>
            <a:r>
              <a:rPr lang="en-US" altLang="ja-JP" sz="2000" b="1" dirty="0">
                <a:solidFill>
                  <a:schemeClr val="bg1"/>
                </a:solidFill>
                <a:latin typeface="メイリオ" pitchFamily="50" charset="-128"/>
                <a:ea typeface="メイリオ" pitchFamily="50" charset="-128"/>
              </a:rPr>
              <a:t>SQL </a:t>
            </a:r>
            <a:r>
              <a:rPr lang="en-US" altLang="ja-JP" sz="2000" b="1" dirty="0" smtClean="0">
                <a:solidFill>
                  <a:schemeClr val="bg1"/>
                </a:solidFill>
                <a:latin typeface="メイリオ" pitchFamily="50" charset="-128"/>
                <a:ea typeface="メイリオ" pitchFamily="50" charset="-128"/>
              </a:rPr>
              <a:t>Server</a:t>
            </a:r>
            <a:endParaRPr lang="en-US" altLang="ja-JP" sz="2000" b="1" dirty="0">
              <a:solidFill>
                <a:schemeClr val="bg1"/>
              </a:solidFill>
              <a:latin typeface="メイリオ" pitchFamily="50" charset="-128"/>
              <a:ea typeface="メイリオ" pitchFamily="50" charset="-128"/>
            </a:endParaRPr>
          </a:p>
        </p:txBody>
      </p:sp>
      <p:pic>
        <p:nvPicPr>
          <p:cNvPr id="77" name="Picture 38" descr="sqltable"/>
          <p:cNvPicPr>
            <a:picLocks noChangeAspect="1" noChangeArrowheads="1"/>
          </p:cNvPicPr>
          <p:nvPr/>
        </p:nvPicPr>
        <p:blipFill>
          <a:blip r:embed="rId4"/>
          <a:srcRect/>
          <a:stretch>
            <a:fillRect/>
          </a:stretch>
        </p:blipFill>
        <p:spPr bwMode="auto">
          <a:xfrm>
            <a:off x="850676" y="6238939"/>
            <a:ext cx="431800" cy="361950"/>
          </a:xfrm>
          <a:prstGeom prst="rect">
            <a:avLst/>
          </a:prstGeom>
          <a:noFill/>
        </p:spPr>
      </p:pic>
      <p:pic>
        <p:nvPicPr>
          <p:cNvPr id="78" name="Picture 39" descr="sqltable"/>
          <p:cNvPicPr>
            <a:picLocks noChangeAspect="1" noChangeArrowheads="1"/>
          </p:cNvPicPr>
          <p:nvPr/>
        </p:nvPicPr>
        <p:blipFill>
          <a:blip r:embed="rId4"/>
          <a:srcRect/>
          <a:stretch>
            <a:fillRect/>
          </a:stretch>
        </p:blipFill>
        <p:spPr bwMode="auto">
          <a:xfrm>
            <a:off x="558258" y="6368860"/>
            <a:ext cx="431800" cy="361950"/>
          </a:xfrm>
          <a:prstGeom prst="rect">
            <a:avLst/>
          </a:prstGeom>
          <a:noFill/>
        </p:spPr>
      </p:pic>
      <p:pic>
        <p:nvPicPr>
          <p:cNvPr id="79" name="Picture 40" descr="sqltable"/>
          <p:cNvPicPr>
            <a:picLocks noChangeAspect="1" noChangeArrowheads="1"/>
          </p:cNvPicPr>
          <p:nvPr/>
        </p:nvPicPr>
        <p:blipFill>
          <a:blip r:embed="rId4"/>
          <a:srcRect/>
          <a:stretch>
            <a:fillRect/>
          </a:stretch>
        </p:blipFill>
        <p:spPr bwMode="auto">
          <a:xfrm>
            <a:off x="1207673" y="6392418"/>
            <a:ext cx="431800" cy="361950"/>
          </a:xfrm>
          <a:prstGeom prst="rect">
            <a:avLst/>
          </a:prstGeom>
          <a:noFill/>
        </p:spPr>
      </p:pic>
      <p:sp>
        <p:nvSpPr>
          <p:cNvPr id="87" name="Rectangle 15"/>
          <p:cNvSpPr>
            <a:spLocks noChangeArrowheads="1"/>
          </p:cNvSpPr>
          <p:nvPr/>
        </p:nvSpPr>
        <p:spPr bwMode="auto">
          <a:xfrm>
            <a:off x="714024" y="4271074"/>
            <a:ext cx="2089150" cy="6477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ja-JP" sz="1600" b="1" dirty="0" smtClean="0">
                <a:solidFill>
                  <a:schemeClr val="bg1"/>
                </a:solidFill>
                <a:latin typeface="メイリオ" pitchFamily="50" charset="-128"/>
                <a:ea typeface="メイリオ" pitchFamily="50" charset="-128"/>
              </a:rPr>
              <a:t>SQL Server </a:t>
            </a:r>
          </a:p>
          <a:p>
            <a:pPr algn="ctr"/>
            <a:r>
              <a:rPr lang="ja-JP" altLang="en-US" sz="1600" b="1" dirty="0" smtClean="0">
                <a:solidFill>
                  <a:schemeClr val="bg1"/>
                </a:solidFill>
                <a:latin typeface="メイリオ" pitchFamily="50" charset="-128"/>
                <a:ea typeface="メイリオ" pitchFamily="50" charset="-128"/>
              </a:rPr>
              <a:t>    ドライバ</a:t>
            </a:r>
            <a:endParaRPr lang="ja-JP" altLang="en-US" sz="1600" b="1" dirty="0">
              <a:solidFill>
                <a:schemeClr val="bg1"/>
              </a:solidFill>
              <a:latin typeface="メイリオ" pitchFamily="50" charset="-128"/>
              <a:ea typeface="メイリオ" pitchFamily="50" charset="-128"/>
            </a:endParaRPr>
          </a:p>
        </p:txBody>
      </p:sp>
      <p:sp>
        <p:nvSpPr>
          <p:cNvPr id="88" name="Line 17"/>
          <p:cNvSpPr>
            <a:spLocks noChangeShapeType="1"/>
          </p:cNvSpPr>
          <p:nvPr/>
        </p:nvSpPr>
        <p:spPr bwMode="auto">
          <a:xfrm>
            <a:off x="1002949" y="4775899"/>
            <a:ext cx="0" cy="1150937"/>
          </a:xfrm>
          <a:prstGeom prst="line">
            <a:avLst/>
          </a:prstGeom>
          <a:noFill/>
          <a:ln w="38100">
            <a:solidFill>
              <a:srgbClr val="FF0000"/>
            </a:solidFill>
            <a:round/>
            <a:headEnd/>
            <a:tailEnd type="triangle" w="med" len="med"/>
          </a:ln>
          <a:effectLst/>
        </p:spPr>
        <p:txBody>
          <a:bodyPr wrap="none" anchor="ctr"/>
          <a:lstStyle/>
          <a:p>
            <a:endParaRPr lang="ja-JP" altLang="en-US">
              <a:solidFill>
                <a:schemeClr val="bg1"/>
              </a:solidFill>
              <a:latin typeface="メイリオ" pitchFamily="50" charset="-128"/>
              <a:ea typeface="メイリオ" pitchFamily="50" charset="-128"/>
            </a:endParaRPr>
          </a:p>
        </p:txBody>
      </p:sp>
      <p:sp>
        <p:nvSpPr>
          <p:cNvPr id="89" name="Line 29"/>
          <p:cNvSpPr>
            <a:spLocks noChangeShapeType="1"/>
          </p:cNvSpPr>
          <p:nvPr/>
        </p:nvSpPr>
        <p:spPr bwMode="auto">
          <a:xfrm flipV="1">
            <a:off x="2514249" y="4794187"/>
            <a:ext cx="0" cy="1150937"/>
          </a:xfrm>
          <a:prstGeom prst="line">
            <a:avLst/>
          </a:prstGeom>
          <a:noFill/>
          <a:ln w="38100">
            <a:solidFill>
              <a:srgbClr val="FF0000"/>
            </a:solidFill>
            <a:round/>
            <a:headEnd/>
            <a:tailEnd type="triangle" w="med" len="med"/>
          </a:ln>
          <a:effectLst/>
        </p:spPr>
        <p:txBody>
          <a:bodyPr wrap="none" anchor="ctr"/>
          <a:lstStyle/>
          <a:p>
            <a:endParaRPr lang="ja-JP" altLang="en-US">
              <a:solidFill>
                <a:schemeClr val="bg1"/>
              </a:solidFill>
              <a:latin typeface="メイリオ" pitchFamily="50" charset="-128"/>
              <a:ea typeface="メイリオ" pitchFamily="50" charset="-128"/>
            </a:endParaRPr>
          </a:p>
        </p:txBody>
      </p:sp>
      <p:sp>
        <p:nvSpPr>
          <p:cNvPr id="90" name="Rectangle 41"/>
          <p:cNvSpPr>
            <a:spLocks noChangeArrowheads="1"/>
          </p:cNvSpPr>
          <p:nvPr/>
        </p:nvSpPr>
        <p:spPr bwMode="auto">
          <a:xfrm>
            <a:off x="118838" y="5136261"/>
            <a:ext cx="1816523" cy="400110"/>
          </a:xfrm>
          <a:prstGeom prst="rect">
            <a:avLst/>
          </a:prstGeom>
          <a:solidFill>
            <a:srgbClr val="E7F6FF"/>
          </a:solidFill>
          <a:ln w="9525" algn="ctr">
            <a:solidFill>
              <a:schemeClr val="bg2"/>
            </a:solidFill>
            <a:miter lim="800000"/>
            <a:headEnd/>
            <a:tailEnd/>
          </a:ln>
          <a:effectLst/>
        </p:spPr>
        <p:txBody>
          <a:bodyPr wrap="none">
            <a:spAutoFit/>
          </a:bodyPr>
          <a:lstStyle/>
          <a:p>
            <a:r>
              <a:rPr lang="fr-FR" altLang="ja-JP" sz="1000" dirty="0">
                <a:solidFill>
                  <a:schemeClr val="bg1"/>
                </a:solidFill>
                <a:latin typeface="メイリオ" pitchFamily="50" charset="-128"/>
                <a:ea typeface="メイリオ" pitchFamily="50" charset="-128"/>
              </a:rPr>
              <a:t>SELECT * FROM </a:t>
            </a:r>
            <a:r>
              <a:rPr lang="fr-FR" altLang="ja-JP" sz="1000" dirty="0" err="1" smtClean="0">
                <a:solidFill>
                  <a:schemeClr val="bg1"/>
                </a:solidFill>
                <a:latin typeface="メイリオ" pitchFamily="50" charset="-128"/>
                <a:ea typeface="メイリオ" pitchFamily="50" charset="-128"/>
              </a:rPr>
              <a:t>dbo.titles</a:t>
            </a:r>
            <a:endParaRPr lang="fr-FR" altLang="ja-JP" sz="1000" dirty="0">
              <a:solidFill>
                <a:schemeClr val="bg1"/>
              </a:solidFill>
              <a:latin typeface="メイリオ" pitchFamily="50" charset="-128"/>
              <a:ea typeface="メイリオ" pitchFamily="50" charset="-128"/>
            </a:endParaRPr>
          </a:p>
          <a:p>
            <a:r>
              <a:rPr lang="fr-FR" altLang="ja-JP" sz="1000" dirty="0">
                <a:solidFill>
                  <a:schemeClr val="bg1"/>
                </a:solidFill>
                <a:latin typeface="メイリオ" pitchFamily="50" charset="-128"/>
                <a:ea typeface="メイリオ" pitchFamily="50" charset="-128"/>
              </a:rPr>
              <a:t>WHERE </a:t>
            </a:r>
            <a:r>
              <a:rPr lang="fr-FR" altLang="ja-JP" sz="1000" dirty="0" err="1" smtClean="0">
                <a:solidFill>
                  <a:schemeClr val="bg1"/>
                </a:solidFill>
                <a:latin typeface="メイリオ" pitchFamily="50" charset="-128"/>
                <a:ea typeface="メイリオ" pitchFamily="50" charset="-128"/>
              </a:rPr>
              <a:t>price</a:t>
            </a:r>
            <a:r>
              <a:rPr lang="fr-FR" altLang="ja-JP" sz="1000" dirty="0" smtClean="0">
                <a:solidFill>
                  <a:schemeClr val="bg1"/>
                </a:solidFill>
                <a:latin typeface="メイリオ" pitchFamily="50" charset="-128"/>
                <a:ea typeface="メイリオ" pitchFamily="50" charset="-128"/>
              </a:rPr>
              <a:t> &gt;= 20.0</a:t>
            </a:r>
            <a:endParaRPr lang="ja-JP" altLang="en-US" sz="1000" dirty="0">
              <a:solidFill>
                <a:schemeClr val="bg1"/>
              </a:solidFill>
              <a:latin typeface="メイリオ" pitchFamily="50" charset="-128"/>
              <a:ea typeface="メイリオ" pitchFamily="50" charset="-128"/>
            </a:endParaRPr>
          </a:p>
        </p:txBody>
      </p:sp>
      <p:graphicFrame>
        <p:nvGraphicFramePr>
          <p:cNvPr id="91" name="Object 51"/>
          <p:cNvGraphicFramePr>
            <a:graphicFrameLocks noChangeAspect="1"/>
          </p:cNvGraphicFramePr>
          <p:nvPr/>
        </p:nvGraphicFramePr>
        <p:xfrm>
          <a:off x="1983579" y="5136261"/>
          <a:ext cx="1039767" cy="565799"/>
        </p:xfrm>
        <a:graphic>
          <a:graphicData uri="http://schemas.openxmlformats.org/presentationml/2006/ole">
            <p:oleObj spid="_x0000_s3074" name="Image" r:id="rId5" imgW="7847619" imgH="4266667" progId="">
              <p:embed/>
            </p:oleObj>
          </a:graphicData>
        </a:graphic>
      </p:graphicFrame>
      <p:sp>
        <p:nvSpPr>
          <p:cNvPr id="92" name="AutoShape 54"/>
          <p:cNvSpPr>
            <a:spLocks noChangeArrowheads="1"/>
          </p:cNvSpPr>
          <p:nvPr/>
        </p:nvSpPr>
        <p:spPr bwMode="auto">
          <a:xfrm>
            <a:off x="285721" y="4357694"/>
            <a:ext cx="1112580" cy="699954"/>
          </a:xfrm>
          <a:prstGeom prst="star16">
            <a:avLst>
              <a:gd name="adj" fmla="val 37500"/>
            </a:avLst>
          </a:prstGeom>
          <a:gradFill rotWithShape="1">
            <a:gsLst>
              <a:gs pos="0">
                <a:srgbClr val="FF99CC">
                  <a:gamma/>
                  <a:tint val="33725"/>
                  <a:invGamma/>
                </a:srgbClr>
              </a:gs>
              <a:gs pos="50000">
                <a:srgbClr val="FF99CC"/>
              </a:gs>
              <a:gs pos="100000">
                <a:srgbClr val="FF99CC">
                  <a:gamma/>
                  <a:tint val="33725"/>
                  <a:invGamma/>
                </a:srgbClr>
              </a:gs>
            </a:gsLst>
            <a:lin ang="2700000" scaled="1"/>
          </a:gradFill>
          <a:ln w="12700">
            <a:solidFill>
              <a:srgbClr val="FF0000"/>
            </a:solidFill>
            <a:miter lim="800000"/>
            <a:headEnd/>
            <a:tailEnd/>
          </a:ln>
          <a:effectLst/>
        </p:spPr>
        <p:txBody>
          <a:bodyPr wrap="none" anchor="ctr"/>
          <a:lstStyle/>
          <a:p>
            <a:pPr algn="ctr"/>
            <a:r>
              <a:rPr lang="en-US" altLang="ja-JP" sz="1400" b="1" dirty="0">
                <a:solidFill>
                  <a:schemeClr val="bg1"/>
                </a:solidFill>
                <a:latin typeface="メイリオ" pitchFamily="50" charset="-128"/>
                <a:ea typeface="メイリオ" pitchFamily="50" charset="-128"/>
              </a:rPr>
              <a:t>T-SQL</a:t>
            </a:r>
          </a:p>
          <a:p>
            <a:pPr algn="ctr"/>
            <a:r>
              <a:rPr lang="ja-JP" altLang="en-US" sz="1400" b="1" dirty="0">
                <a:solidFill>
                  <a:schemeClr val="bg1"/>
                </a:solidFill>
                <a:latin typeface="メイリオ" pitchFamily="50" charset="-128"/>
                <a:ea typeface="メイリオ" pitchFamily="50" charset="-128"/>
              </a:rPr>
              <a:t>生成</a:t>
            </a:r>
          </a:p>
        </p:txBody>
      </p:sp>
      <p:sp>
        <p:nvSpPr>
          <p:cNvPr id="95" name="Rectangle 4"/>
          <p:cNvSpPr>
            <a:spLocks noChangeArrowheads="1"/>
          </p:cNvSpPr>
          <p:nvPr/>
        </p:nvSpPr>
        <p:spPr bwMode="auto">
          <a:xfrm>
            <a:off x="712817" y="3895344"/>
            <a:ext cx="7790687" cy="298514"/>
          </a:xfrm>
          <a:prstGeom prst="rect">
            <a:avLst/>
          </a:prstGeom>
          <a:solidFill>
            <a:srgbClr val="CCFFFF"/>
          </a:solidFill>
          <a:ln w="31750">
            <a:solidFill>
              <a:srgbClr val="339966"/>
            </a:solidFill>
            <a:miter lim="800000"/>
            <a:headEnd/>
            <a:tailEnd/>
          </a:ln>
          <a:effectLst/>
        </p:spPr>
        <p:txBody>
          <a:bodyPr/>
          <a:lstStyle/>
          <a:p>
            <a:pPr algn="ctr"/>
            <a:r>
              <a:rPr lang="en-US" altLang="ja-JP" sz="1400" b="1" noProof="1" smtClean="0">
                <a:solidFill>
                  <a:schemeClr val="bg1"/>
                </a:solidFill>
                <a:latin typeface="メイリオ" pitchFamily="50" charset="-128"/>
                <a:ea typeface="メイリオ" pitchFamily="50" charset="-128"/>
              </a:rPr>
              <a:t>ADO.NET Entity Framework</a:t>
            </a:r>
            <a:endParaRPr lang="ja-JP" altLang="ja-JP" sz="1400" b="1" noProof="1">
              <a:solidFill>
                <a:schemeClr val="bg1"/>
              </a:solidFill>
              <a:latin typeface="メイリオ" pitchFamily="50" charset="-128"/>
              <a:ea typeface="メイリオ" pitchFamily="50" charset="-128"/>
            </a:endParaRPr>
          </a:p>
        </p:txBody>
      </p:sp>
      <p:sp>
        <p:nvSpPr>
          <p:cNvPr id="96" name="AutoShape 7"/>
          <p:cNvSpPr>
            <a:spLocks noChangeArrowheads="1"/>
          </p:cNvSpPr>
          <p:nvPr/>
        </p:nvSpPr>
        <p:spPr bwMode="auto">
          <a:xfrm>
            <a:off x="3456906" y="5925312"/>
            <a:ext cx="2327783" cy="850392"/>
          </a:xfrm>
          <a:prstGeom prst="can">
            <a:avLst>
              <a:gd name="adj" fmla="val 20231"/>
            </a:avLst>
          </a:prstGeom>
          <a:ln>
            <a:headEnd/>
            <a:tailEnd/>
          </a:ln>
        </p:spPr>
        <p:style>
          <a:lnRef idx="1">
            <a:schemeClr val="accent4"/>
          </a:lnRef>
          <a:fillRef idx="2">
            <a:schemeClr val="accent4"/>
          </a:fillRef>
          <a:effectRef idx="1">
            <a:schemeClr val="accent4"/>
          </a:effectRef>
          <a:fontRef idx="minor">
            <a:schemeClr val="dk1"/>
          </a:fontRef>
        </p:style>
        <p:txBody>
          <a:bodyPr wrap="none" lIns="36000" rIns="36000" anchor="ctr"/>
          <a:lstStyle/>
          <a:p>
            <a:pPr algn="ctr"/>
            <a:endParaRPr lang="ja-JP" altLang="en-US" sz="1800">
              <a:solidFill>
                <a:schemeClr val="bg1"/>
              </a:solidFill>
              <a:latin typeface="メイリオ" pitchFamily="50" charset="-128"/>
              <a:ea typeface="メイリオ" pitchFamily="50" charset="-128"/>
            </a:endParaRPr>
          </a:p>
        </p:txBody>
      </p:sp>
      <p:sp>
        <p:nvSpPr>
          <p:cNvPr id="97" name="Text Box 8"/>
          <p:cNvSpPr txBox="1">
            <a:spLocks noChangeArrowheads="1"/>
          </p:cNvSpPr>
          <p:nvPr/>
        </p:nvSpPr>
        <p:spPr bwMode="auto">
          <a:xfrm>
            <a:off x="4497354" y="6046788"/>
            <a:ext cx="1046633" cy="400110"/>
          </a:xfrm>
          <a:prstGeom prst="rect">
            <a:avLst/>
          </a:prstGeom>
          <a:noFill/>
          <a:ln w="19050" algn="ctr">
            <a:noFill/>
            <a:miter lim="800000"/>
            <a:headEnd/>
            <a:tailEnd/>
          </a:ln>
          <a:effectLst/>
        </p:spPr>
        <p:txBody>
          <a:bodyPr wrap="none">
            <a:spAutoFit/>
          </a:bodyPr>
          <a:lstStyle/>
          <a:p>
            <a:pPr algn="ctr"/>
            <a:r>
              <a:rPr lang="en-US" altLang="ja-JP" sz="2000" b="1" dirty="0" smtClean="0">
                <a:solidFill>
                  <a:schemeClr val="bg1"/>
                </a:solidFill>
                <a:latin typeface="メイリオ" pitchFamily="50" charset="-128"/>
                <a:ea typeface="メイリオ" pitchFamily="50" charset="-128"/>
              </a:rPr>
              <a:t>Oracle</a:t>
            </a:r>
            <a:endParaRPr lang="en-US" altLang="ja-JP" sz="2000" b="1" dirty="0">
              <a:solidFill>
                <a:schemeClr val="bg1"/>
              </a:solidFill>
              <a:latin typeface="メイリオ" pitchFamily="50" charset="-128"/>
              <a:ea typeface="メイリオ" pitchFamily="50" charset="-128"/>
            </a:endParaRPr>
          </a:p>
        </p:txBody>
      </p:sp>
      <p:pic>
        <p:nvPicPr>
          <p:cNvPr id="98" name="Picture 38" descr="sqltable"/>
          <p:cNvPicPr>
            <a:picLocks noChangeAspect="1" noChangeArrowheads="1"/>
          </p:cNvPicPr>
          <p:nvPr/>
        </p:nvPicPr>
        <p:blipFill>
          <a:blip r:embed="rId4"/>
          <a:srcRect/>
          <a:stretch>
            <a:fillRect/>
          </a:stretch>
        </p:blipFill>
        <p:spPr bwMode="auto">
          <a:xfrm>
            <a:off x="4066316" y="6220651"/>
            <a:ext cx="431800" cy="361950"/>
          </a:xfrm>
          <a:prstGeom prst="rect">
            <a:avLst/>
          </a:prstGeom>
          <a:noFill/>
        </p:spPr>
      </p:pic>
      <p:pic>
        <p:nvPicPr>
          <p:cNvPr id="99" name="Picture 39" descr="sqltable"/>
          <p:cNvPicPr>
            <a:picLocks noChangeAspect="1" noChangeArrowheads="1"/>
          </p:cNvPicPr>
          <p:nvPr/>
        </p:nvPicPr>
        <p:blipFill>
          <a:blip r:embed="rId4"/>
          <a:srcRect/>
          <a:stretch>
            <a:fillRect/>
          </a:stretch>
        </p:blipFill>
        <p:spPr bwMode="auto">
          <a:xfrm>
            <a:off x="3773898" y="6350572"/>
            <a:ext cx="431800" cy="361950"/>
          </a:xfrm>
          <a:prstGeom prst="rect">
            <a:avLst/>
          </a:prstGeom>
          <a:noFill/>
        </p:spPr>
      </p:pic>
      <p:pic>
        <p:nvPicPr>
          <p:cNvPr id="100" name="Picture 40" descr="sqltable"/>
          <p:cNvPicPr>
            <a:picLocks noChangeAspect="1" noChangeArrowheads="1"/>
          </p:cNvPicPr>
          <p:nvPr/>
        </p:nvPicPr>
        <p:blipFill>
          <a:blip r:embed="rId4"/>
          <a:srcRect/>
          <a:stretch>
            <a:fillRect/>
          </a:stretch>
        </p:blipFill>
        <p:spPr bwMode="auto">
          <a:xfrm>
            <a:off x="4423313" y="6374130"/>
            <a:ext cx="431800" cy="361950"/>
          </a:xfrm>
          <a:prstGeom prst="rect">
            <a:avLst/>
          </a:prstGeom>
          <a:noFill/>
        </p:spPr>
      </p:pic>
      <p:sp>
        <p:nvSpPr>
          <p:cNvPr id="101" name="Rectangle 15"/>
          <p:cNvSpPr>
            <a:spLocks noChangeArrowheads="1"/>
          </p:cNvSpPr>
          <p:nvPr/>
        </p:nvSpPr>
        <p:spPr bwMode="auto">
          <a:xfrm>
            <a:off x="3499896" y="4271074"/>
            <a:ext cx="2089150" cy="647700"/>
          </a:xfrm>
          <a:prstGeom prst="rect">
            <a:avLst/>
          </a:prstGeom>
          <a:gradFill rotWithShape="1">
            <a:gsLst>
              <a:gs pos="0">
                <a:srgbClr val="CC99FF">
                  <a:gamma/>
                  <a:tint val="33725"/>
                  <a:invGamma/>
                </a:srgbClr>
              </a:gs>
              <a:gs pos="50000">
                <a:srgbClr val="CC99FF"/>
              </a:gs>
              <a:gs pos="100000">
                <a:srgbClr val="CC99FF">
                  <a:gamma/>
                  <a:tint val="33725"/>
                  <a:invGamma/>
                </a:srgbClr>
              </a:gs>
            </a:gsLst>
            <a:lin ang="2700000" scaled="1"/>
          </a:gradFill>
          <a:ln w="9525">
            <a:solidFill>
              <a:srgbClr val="800080"/>
            </a:solidFill>
            <a:miter lim="800000"/>
            <a:headEnd/>
            <a:tailEnd/>
          </a:ln>
          <a:effectLst/>
        </p:spPr>
        <p:txBody>
          <a:bodyPr wrap="none" anchor="ctr"/>
          <a:lstStyle/>
          <a:p>
            <a:pPr algn="ctr"/>
            <a:r>
              <a:rPr lang="en-US" altLang="ja-JP" sz="1600" b="1" dirty="0" smtClean="0">
                <a:solidFill>
                  <a:schemeClr val="bg1"/>
                </a:solidFill>
                <a:latin typeface="メイリオ" pitchFamily="50" charset="-128"/>
                <a:ea typeface="メイリオ" pitchFamily="50" charset="-128"/>
              </a:rPr>
              <a:t>Oracle</a:t>
            </a:r>
          </a:p>
          <a:p>
            <a:pPr algn="ctr"/>
            <a:r>
              <a:rPr lang="ja-JP" altLang="en-US" sz="1600" b="1" dirty="0" smtClean="0">
                <a:solidFill>
                  <a:schemeClr val="bg1"/>
                </a:solidFill>
                <a:latin typeface="メイリオ" pitchFamily="50" charset="-128"/>
                <a:ea typeface="メイリオ" pitchFamily="50" charset="-128"/>
              </a:rPr>
              <a:t>        ドライバ</a:t>
            </a:r>
            <a:endParaRPr lang="ja-JP" altLang="en-US" sz="1600" b="1" dirty="0">
              <a:solidFill>
                <a:schemeClr val="bg1"/>
              </a:solidFill>
              <a:latin typeface="メイリオ" pitchFamily="50" charset="-128"/>
              <a:ea typeface="メイリオ" pitchFamily="50" charset="-128"/>
            </a:endParaRPr>
          </a:p>
        </p:txBody>
      </p:sp>
      <p:sp>
        <p:nvSpPr>
          <p:cNvPr id="102" name="Line 17"/>
          <p:cNvSpPr>
            <a:spLocks noChangeShapeType="1"/>
          </p:cNvSpPr>
          <p:nvPr/>
        </p:nvSpPr>
        <p:spPr bwMode="auto">
          <a:xfrm>
            <a:off x="3788821" y="4794187"/>
            <a:ext cx="0" cy="1150937"/>
          </a:xfrm>
          <a:prstGeom prst="line">
            <a:avLst/>
          </a:prstGeom>
          <a:noFill/>
          <a:ln w="38100">
            <a:solidFill>
              <a:srgbClr val="FF0000"/>
            </a:solidFill>
            <a:round/>
            <a:headEnd/>
            <a:tailEnd type="triangle" w="med" len="med"/>
          </a:ln>
          <a:effectLst/>
        </p:spPr>
        <p:txBody>
          <a:bodyPr wrap="none" anchor="ctr"/>
          <a:lstStyle/>
          <a:p>
            <a:endParaRPr lang="ja-JP" altLang="en-US">
              <a:solidFill>
                <a:schemeClr val="bg1"/>
              </a:solidFill>
              <a:latin typeface="メイリオ" pitchFamily="50" charset="-128"/>
              <a:ea typeface="メイリオ" pitchFamily="50" charset="-128"/>
            </a:endParaRPr>
          </a:p>
        </p:txBody>
      </p:sp>
      <p:sp>
        <p:nvSpPr>
          <p:cNvPr id="103" name="Line 29"/>
          <p:cNvSpPr>
            <a:spLocks noChangeShapeType="1"/>
          </p:cNvSpPr>
          <p:nvPr/>
        </p:nvSpPr>
        <p:spPr bwMode="auto">
          <a:xfrm flipV="1">
            <a:off x="5300121" y="4828691"/>
            <a:ext cx="0" cy="1150937"/>
          </a:xfrm>
          <a:prstGeom prst="line">
            <a:avLst/>
          </a:prstGeom>
          <a:noFill/>
          <a:ln w="38100">
            <a:solidFill>
              <a:srgbClr val="FF0000"/>
            </a:solidFill>
            <a:round/>
            <a:headEnd/>
            <a:tailEnd type="triangle" w="med" len="med"/>
          </a:ln>
          <a:effectLst/>
        </p:spPr>
        <p:txBody>
          <a:bodyPr wrap="none" anchor="ctr"/>
          <a:lstStyle/>
          <a:p>
            <a:endParaRPr lang="ja-JP" altLang="en-US">
              <a:solidFill>
                <a:schemeClr val="bg1"/>
              </a:solidFill>
              <a:latin typeface="メイリオ" pitchFamily="50" charset="-128"/>
              <a:ea typeface="メイリオ" pitchFamily="50" charset="-128"/>
            </a:endParaRPr>
          </a:p>
        </p:txBody>
      </p:sp>
      <p:graphicFrame>
        <p:nvGraphicFramePr>
          <p:cNvPr id="105" name="Object 51"/>
          <p:cNvGraphicFramePr>
            <a:graphicFrameLocks noChangeAspect="1"/>
          </p:cNvGraphicFramePr>
          <p:nvPr/>
        </p:nvGraphicFramePr>
        <p:xfrm>
          <a:off x="4796883" y="5154549"/>
          <a:ext cx="1114425" cy="606425"/>
        </p:xfrm>
        <a:graphic>
          <a:graphicData uri="http://schemas.openxmlformats.org/presentationml/2006/ole">
            <p:oleObj spid="_x0000_s3075" name="Image" r:id="rId6" imgW="7847619" imgH="4266667" progId="">
              <p:embed/>
            </p:oleObj>
          </a:graphicData>
        </a:graphic>
      </p:graphicFrame>
      <p:sp>
        <p:nvSpPr>
          <p:cNvPr id="106" name="AutoShape 54"/>
          <p:cNvSpPr>
            <a:spLocks noChangeArrowheads="1"/>
          </p:cNvSpPr>
          <p:nvPr/>
        </p:nvSpPr>
        <p:spPr bwMode="auto">
          <a:xfrm>
            <a:off x="2928926" y="4357694"/>
            <a:ext cx="1514643" cy="699954"/>
          </a:xfrm>
          <a:prstGeom prst="star16">
            <a:avLst>
              <a:gd name="adj" fmla="val 37500"/>
            </a:avLst>
          </a:prstGeom>
          <a:gradFill rotWithShape="1">
            <a:gsLst>
              <a:gs pos="0">
                <a:srgbClr val="FF99CC">
                  <a:gamma/>
                  <a:tint val="33725"/>
                  <a:invGamma/>
                </a:srgbClr>
              </a:gs>
              <a:gs pos="50000">
                <a:srgbClr val="FF99CC"/>
              </a:gs>
              <a:gs pos="100000">
                <a:srgbClr val="FF99CC">
                  <a:gamma/>
                  <a:tint val="33725"/>
                  <a:invGamma/>
                </a:srgbClr>
              </a:gs>
            </a:gsLst>
            <a:lin ang="2700000" scaled="1"/>
          </a:gradFill>
          <a:ln w="12700">
            <a:solidFill>
              <a:srgbClr val="FF0000"/>
            </a:solidFill>
            <a:miter lim="800000"/>
            <a:headEnd/>
            <a:tailEnd/>
          </a:ln>
          <a:effectLst/>
        </p:spPr>
        <p:txBody>
          <a:bodyPr wrap="none" anchor="ctr"/>
          <a:lstStyle/>
          <a:p>
            <a:pPr algn="ctr"/>
            <a:r>
              <a:rPr lang="en-US" altLang="ja-JP" sz="1400" b="1" dirty="0" smtClean="0">
                <a:solidFill>
                  <a:schemeClr val="bg1"/>
                </a:solidFill>
                <a:latin typeface="メイリオ" pitchFamily="50" charset="-128"/>
                <a:ea typeface="メイリオ" pitchFamily="50" charset="-128"/>
              </a:rPr>
              <a:t>Oracle SQL</a:t>
            </a:r>
            <a:endParaRPr lang="en-US" altLang="ja-JP" sz="1400" b="1" dirty="0">
              <a:solidFill>
                <a:schemeClr val="bg1"/>
              </a:solidFill>
              <a:latin typeface="メイリオ" pitchFamily="50" charset="-128"/>
              <a:ea typeface="メイリオ" pitchFamily="50" charset="-128"/>
            </a:endParaRPr>
          </a:p>
          <a:p>
            <a:pPr algn="ctr"/>
            <a:r>
              <a:rPr lang="ja-JP" altLang="en-US" sz="1400" b="1" dirty="0">
                <a:solidFill>
                  <a:schemeClr val="bg1"/>
                </a:solidFill>
                <a:latin typeface="メイリオ" pitchFamily="50" charset="-128"/>
                <a:ea typeface="メイリオ" pitchFamily="50" charset="-128"/>
              </a:rPr>
              <a:t>生成</a:t>
            </a:r>
          </a:p>
        </p:txBody>
      </p:sp>
      <p:sp>
        <p:nvSpPr>
          <p:cNvPr id="119" name="AutoShape 7"/>
          <p:cNvSpPr>
            <a:spLocks noChangeArrowheads="1"/>
          </p:cNvSpPr>
          <p:nvPr/>
        </p:nvSpPr>
        <p:spPr bwMode="auto">
          <a:xfrm>
            <a:off x="6389082" y="5907024"/>
            <a:ext cx="2327783" cy="850392"/>
          </a:xfrm>
          <a:prstGeom prst="can">
            <a:avLst>
              <a:gd name="adj" fmla="val 20231"/>
            </a:avLst>
          </a:prstGeom>
          <a:ln>
            <a:headEnd/>
            <a:tailEnd/>
          </a:ln>
        </p:spPr>
        <p:style>
          <a:lnRef idx="1">
            <a:schemeClr val="accent5"/>
          </a:lnRef>
          <a:fillRef idx="2">
            <a:schemeClr val="accent5"/>
          </a:fillRef>
          <a:effectRef idx="1">
            <a:schemeClr val="accent5"/>
          </a:effectRef>
          <a:fontRef idx="minor">
            <a:schemeClr val="dk1"/>
          </a:fontRef>
        </p:style>
        <p:txBody>
          <a:bodyPr wrap="none" lIns="36000" rIns="36000" anchor="ctr"/>
          <a:lstStyle/>
          <a:p>
            <a:pPr algn="ctr"/>
            <a:endParaRPr lang="ja-JP" altLang="en-US" sz="1800">
              <a:solidFill>
                <a:schemeClr val="bg1"/>
              </a:solidFill>
              <a:latin typeface="メイリオ" pitchFamily="50" charset="-128"/>
              <a:ea typeface="メイリオ" pitchFamily="50" charset="-128"/>
            </a:endParaRPr>
          </a:p>
        </p:txBody>
      </p:sp>
      <p:sp>
        <p:nvSpPr>
          <p:cNvPr id="120" name="Text Box 8"/>
          <p:cNvSpPr txBox="1">
            <a:spLocks noChangeArrowheads="1"/>
          </p:cNvSpPr>
          <p:nvPr/>
        </p:nvSpPr>
        <p:spPr bwMode="auto">
          <a:xfrm>
            <a:off x="7429530" y="6037644"/>
            <a:ext cx="1343638" cy="400110"/>
          </a:xfrm>
          <a:prstGeom prst="rect">
            <a:avLst/>
          </a:prstGeom>
          <a:noFill/>
          <a:ln w="19050" algn="ctr">
            <a:noFill/>
            <a:miter lim="800000"/>
            <a:headEnd/>
            <a:tailEnd/>
          </a:ln>
          <a:effectLst/>
        </p:spPr>
        <p:txBody>
          <a:bodyPr wrap="none">
            <a:spAutoFit/>
          </a:bodyPr>
          <a:lstStyle/>
          <a:p>
            <a:pPr algn="ctr"/>
            <a:r>
              <a:rPr lang="ja-JP" altLang="en-US" sz="2000" b="1" dirty="0" smtClean="0">
                <a:solidFill>
                  <a:schemeClr val="bg1"/>
                </a:solidFill>
                <a:latin typeface="メイリオ" pitchFamily="50" charset="-128"/>
                <a:ea typeface="メイリオ" pitchFamily="50" charset="-128"/>
              </a:rPr>
              <a:t>その他</a:t>
            </a:r>
            <a:r>
              <a:rPr lang="en-US" altLang="ja-JP" sz="2000" b="1" dirty="0" smtClean="0">
                <a:solidFill>
                  <a:schemeClr val="bg1"/>
                </a:solidFill>
                <a:latin typeface="メイリオ" pitchFamily="50" charset="-128"/>
                <a:ea typeface="メイリオ" pitchFamily="50" charset="-128"/>
              </a:rPr>
              <a:t>DB</a:t>
            </a:r>
            <a:endParaRPr lang="en-US" altLang="ja-JP" sz="2000" b="1" dirty="0">
              <a:solidFill>
                <a:schemeClr val="bg1"/>
              </a:solidFill>
              <a:latin typeface="メイリオ" pitchFamily="50" charset="-128"/>
              <a:ea typeface="メイリオ" pitchFamily="50" charset="-128"/>
            </a:endParaRPr>
          </a:p>
        </p:txBody>
      </p:sp>
      <p:pic>
        <p:nvPicPr>
          <p:cNvPr id="121" name="Picture 38" descr="sqltable"/>
          <p:cNvPicPr>
            <a:picLocks noChangeAspect="1" noChangeArrowheads="1"/>
          </p:cNvPicPr>
          <p:nvPr/>
        </p:nvPicPr>
        <p:blipFill>
          <a:blip r:embed="rId4"/>
          <a:srcRect/>
          <a:stretch>
            <a:fillRect/>
          </a:stretch>
        </p:blipFill>
        <p:spPr bwMode="auto">
          <a:xfrm>
            <a:off x="6998492" y="6211507"/>
            <a:ext cx="431800" cy="361950"/>
          </a:xfrm>
          <a:prstGeom prst="rect">
            <a:avLst/>
          </a:prstGeom>
          <a:noFill/>
        </p:spPr>
      </p:pic>
      <p:pic>
        <p:nvPicPr>
          <p:cNvPr id="122" name="Picture 39" descr="sqltable"/>
          <p:cNvPicPr>
            <a:picLocks noChangeAspect="1" noChangeArrowheads="1"/>
          </p:cNvPicPr>
          <p:nvPr/>
        </p:nvPicPr>
        <p:blipFill>
          <a:blip r:embed="rId4"/>
          <a:srcRect/>
          <a:stretch>
            <a:fillRect/>
          </a:stretch>
        </p:blipFill>
        <p:spPr bwMode="auto">
          <a:xfrm>
            <a:off x="6706074" y="6341428"/>
            <a:ext cx="431800" cy="361950"/>
          </a:xfrm>
          <a:prstGeom prst="rect">
            <a:avLst/>
          </a:prstGeom>
          <a:noFill/>
        </p:spPr>
      </p:pic>
      <p:pic>
        <p:nvPicPr>
          <p:cNvPr id="123" name="Picture 40" descr="sqltable"/>
          <p:cNvPicPr>
            <a:picLocks noChangeAspect="1" noChangeArrowheads="1"/>
          </p:cNvPicPr>
          <p:nvPr/>
        </p:nvPicPr>
        <p:blipFill>
          <a:blip r:embed="rId4"/>
          <a:srcRect/>
          <a:stretch>
            <a:fillRect/>
          </a:stretch>
        </p:blipFill>
        <p:spPr bwMode="auto">
          <a:xfrm>
            <a:off x="7355489" y="6364986"/>
            <a:ext cx="431800" cy="361950"/>
          </a:xfrm>
          <a:prstGeom prst="rect">
            <a:avLst/>
          </a:prstGeom>
          <a:noFill/>
        </p:spPr>
      </p:pic>
      <p:sp>
        <p:nvSpPr>
          <p:cNvPr id="124" name="Rectangle 15"/>
          <p:cNvSpPr>
            <a:spLocks noChangeArrowheads="1"/>
          </p:cNvSpPr>
          <p:nvPr/>
        </p:nvSpPr>
        <p:spPr bwMode="auto">
          <a:xfrm>
            <a:off x="6432072" y="4261930"/>
            <a:ext cx="2089150" cy="6477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ja-JP" altLang="en-US" sz="1600" b="1" dirty="0" smtClean="0">
                <a:solidFill>
                  <a:schemeClr val="bg1"/>
                </a:solidFill>
                <a:latin typeface="メイリオ" pitchFamily="50" charset="-128"/>
                <a:ea typeface="メイリオ" pitchFamily="50" charset="-128"/>
              </a:rPr>
              <a:t>その他</a:t>
            </a:r>
            <a:endParaRPr lang="en-US" altLang="ja-JP" sz="1600" b="1" dirty="0" smtClean="0">
              <a:solidFill>
                <a:schemeClr val="bg1"/>
              </a:solidFill>
              <a:latin typeface="メイリオ" pitchFamily="50" charset="-128"/>
              <a:ea typeface="メイリオ" pitchFamily="50" charset="-128"/>
            </a:endParaRPr>
          </a:p>
          <a:p>
            <a:pPr algn="ctr"/>
            <a:r>
              <a:rPr lang="ja-JP" altLang="en-US" sz="1600" b="1" dirty="0" smtClean="0">
                <a:solidFill>
                  <a:schemeClr val="bg1"/>
                </a:solidFill>
                <a:latin typeface="メイリオ" pitchFamily="50" charset="-128"/>
                <a:ea typeface="メイリオ" pitchFamily="50" charset="-128"/>
              </a:rPr>
              <a:t>        ドライバ</a:t>
            </a:r>
            <a:endParaRPr lang="ja-JP" altLang="en-US" sz="1600" b="1" dirty="0">
              <a:solidFill>
                <a:schemeClr val="bg1"/>
              </a:solidFill>
              <a:latin typeface="メイリオ" pitchFamily="50" charset="-128"/>
              <a:ea typeface="メイリオ" pitchFamily="50" charset="-128"/>
            </a:endParaRPr>
          </a:p>
        </p:txBody>
      </p:sp>
      <p:sp>
        <p:nvSpPr>
          <p:cNvPr id="125" name="Line 17"/>
          <p:cNvSpPr>
            <a:spLocks noChangeShapeType="1"/>
          </p:cNvSpPr>
          <p:nvPr/>
        </p:nvSpPr>
        <p:spPr bwMode="auto">
          <a:xfrm>
            <a:off x="6720997" y="4812475"/>
            <a:ext cx="0" cy="1150937"/>
          </a:xfrm>
          <a:prstGeom prst="line">
            <a:avLst/>
          </a:prstGeom>
          <a:noFill/>
          <a:ln w="38100">
            <a:solidFill>
              <a:srgbClr val="FF0000"/>
            </a:solidFill>
            <a:round/>
            <a:headEnd/>
            <a:tailEnd type="triangle" w="med" len="med"/>
          </a:ln>
          <a:effectLst/>
        </p:spPr>
        <p:txBody>
          <a:bodyPr wrap="none" anchor="ctr"/>
          <a:lstStyle/>
          <a:p>
            <a:endParaRPr lang="ja-JP" altLang="en-US">
              <a:solidFill>
                <a:schemeClr val="bg1"/>
              </a:solidFill>
              <a:latin typeface="メイリオ" pitchFamily="50" charset="-128"/>
              <a:ea typeface="メイリオ" pitchFamily="50" charset="-128"/>
            </a:endParaRPr>
          </a:p>
        </p:txBody>
      </p:sp>
      <p:sp>
        <p:nvSpPr>
          <p:cNvPr id="126" name="Line 29"/>
          <p:cNvSpPr>
            <a:spLocks noChangeShapeType="1"/>
          </p:cNvSpPr>
          <p:nvPr/>
        </p:nvSpPr>
        <p:spPr bwMode="auto">
          <a:xfrm flipV="1">
            <a:off x="8232297" y="4812475"/>
            <a:ext cx="0" cy="1150937"/>
          </a:xfrm>
          <a:prstGeom prst="line">
            <a:avLst/>
          </a:prstGeom>
          <a:noFill/>
          <a:ln w="38100">
            <a:solidFill>
              <a:srgbClr val="FF0000"/>
            </a:solidFill>
            <a:round/>
            <a:headEnd/>
            <a:tailEnd type="triangle" w="med" len="med"/>
          </a:ln>
          <a:effectLst/>
        </p:spPr>
        <p:txBody>
          <a:bodyPr wrap="none" anchor="ctr"/>
          <a:lstStyle/>
          <a:p>
            <a:endParaRPr lang="ja-JP" altLang="en-US">
              <a:solidFill>
                <a:schemeClr val="bg1"/>
              </a:solidFill>
              <a:latin typeface="メイリオ" pitchFamily="50" charset="-128"/>
              <a:ea typeface="メイリオ" pitchFamily="50" charset="-128"/>
            </a:endParaRPr>
          </a:p>
        </p:txBody>
      </p:sp>
      <p:graphicFrame>
        <p:nvGraphicFramePr>
          <p:cNvPr id="127" name="Object 51"/>
          <p:cNvGraphicFramePr>
            <a:graphicFrameLocks noChangeAspect="1"/>
          </p:cNvGraphicFramePr>
          <p:nvPr/>
        </p:nvGraphicFramePr>
        <p:xfrm>
          <a:off x="7729059" y="5154549"/>
          <a:ext cx="1114425" cy="606425"/>
        </p:xfrm>
        <a:graphic>
          <a:graphicData uri="http://schemas.openxmlformats.org/presentationml/2006/ole">
            <p:oleObj spid="_x0000_s3076" name="Image" r:id="rId7" imgW="7847619" imgH="4266667" progId="">
              <p:embed/>
            </p:oleObj>
          </a:graphicData>
        </a:graphic>
      </p:graphicFrame>
      <p:sp>
        <p:nvSpPr>
          <p:cNvPr id="128" name="AutoShape 54"/>
          <p:cNvSpPr>
            <a:spLocks noChangeArrowheads="1"/>
          </p:cNvSpPr>
          <p:nvPr/>
        </p:nvSpPr>
        <p:spPr bwMode="auto">
          <a:xfrm>
            <a:off x="5857884" y="4357694"/>
            <a:ext cx="1517861" cy="718242"/>
          </a:xfrm>
          <a:prstGeom prst="star16">
            <a:avLst>
              <a:gd name="adj" fmla="val 37500"/>
            </a:avLst>
          </a:prstGeom>
          <a:gradFill rotWithShape="1">
            <a:gsLst>
              <a:gs pos="0">
                <a:srgbClr val="FF99CC">
                  <a:gamma/>
                  <a:tint val="33725"/>
                  <a:invGamma/>
                </a:srgbClr>
              </a:gs>
              <a:gs pos="50000">
                <a:srgbClr val="FF99CC"/>
              </a:gs>
              <a:gs pos="100000">
                <a:srgbClr val="FF99CC">
                  <a:gamma/>
                  <a:tint val="33725"/>
                  <a:invGamma/>
                </a:srgbClr>
              </a:gs>
            </a:gsLst>
            <a:lin ang="2700000" scaled="1"/>
          </a:gradFill>
          <a:ln w="12700">
            <a:solidFill>
              <a:srgbClr val="FF0000"/>
            </a:solidFill>
            <a:miter lim="800000"/>
            <a:headEnd/>
            <a:tailEnd/>
          </a:ln>
          <a:effectLst/>
        </p:spPr>
        <p:txBody>
          <a:bodyPr wrap="none" anchor="ctr"/>
          <a:lstStyle/>
          <a:p>
            <a:pPr algn="ctr"/>
            <a:r>
              <a:rPr lang="ja-JP" altLang="en-US" sz="1400" b="1" dirty="0" smtClean="0">
                <a:solidFill>
                  <a:schemeClr val="bg1"/>
                </a:solidFill>
                <a:latin typeface="メイリオ" pitchFamily="50" charset="-128"/>
                <a:ea typeface="メイリオ" pitchFamily="50" charset="-128"/>
              </a:rPr>
              <a:t>その他</a:t>
            </a:r>
            <a:r>
              <a:rPr lang="en-US" altLang="ja-JP" sz="1400" b="1" dirty="0" smtClean="0">
                <a:solidFill>
                  <a:schemeClr val="bg1"/>
                </a:solidFill>
                <a:latin typeface="メイリオ" pitchFamily="50" charset="-128"/>
                <a:ea typeface="メイリオ" pitchFamily="50" charset="-128"/>
              </a:rPr>
              <a:t>SQL</a:t>
            </a:r>
            <a:endParaRPr lang="en-US" altLang="ja-JP" sz="1400" b="1" dirty="0">
              <a:solidFill>
                <a:schemeClr val="bg1"/>
              </a:solidFill>
              <a:latin typeface="メイリオ" pitchFamily="50" charset="-128"/>
              <a:ea typeface="メイリオ" pitchFamily="50" charset="-128"/>
            </a:endParaRPr>
          </a:p>
          <a:p>
            <a:pPr algn="ctr"/>
            <a:r>
              <a:rPr lang="ja-JP" altLang="en-US" sz="1400" b="1" dirty="0">
                <a:solidFill>
                  <a:schemeClr val="bg1"/>
                </a:solidFill>
                <a:latin typeface="メイリオ" pitchFamily="50" charset="-128"/>
                <a:ea typeface="メイリオ" pitchFamily="50" charset="-128"/>
              </a:rPr>
              <a:t>生成</a:t>
            </a:r>
          </a:p>
        </p:txBody>
      </p:sp>
      <p:sp>
        <p:nvSpPr>
          <p:cNvPr id="129" name="Rectangle 41"/>
          <p:cNvSpPr>
            <a:spLocks noChangeArrowheads="1"/>
          </p:cNvSpPr>
          <p:nvPr/>
        </p:nvSpPr>
        <p:spPr bwMode="auto">
          <a:xfrm>
            <a:off x="3169886" y="5178933"/>
            <a:ext cx="1576072" cy="400110"/>
          </a:xfrm>
          <a:prstGeom prst="rect">
            <a:avLst/>
          </a:prstGeom>
          <a:solidFill>
            <a:srgbClr val="E7F6FF"/>
          </a:solidFill>
          <a:ln w="9525" algn="ctr">
            <a:solidFill>
              <a:schemeClr val="bg2"/>
            </a:solidFill>
            <a:miter lim="800000"/>
            <a:headEnd/>
            <a:tailEnd/>
          </a:ln>
          <a:effectLst/>
        </p:spPr>
        <p:txBody>
          <a:bodyPr wrap="none">
            <a:spAutoFit/>
          </a:bodyPr>
          <a:lstStyle/>
          <a:p>
            <a:r>
              <a:rPr lang="fr-FR" altLang="ja-JP" sz="1000" dirty="0">
                <a:solidFill>
                  <a:schemeClr val="bg1"/>
                </a:solidFill>
                <a:latin typeface="メイリオ" pitchFamily="50" charset="-128"/>
                <a:ea typeface="メイリオ" pitchFamily="50" charset="-128"/>
              </a:rPr>
              <a:t>SELECT * FROM </a:t>
            </a:r>
            <a:r>
              <a:rPr lang="fr-FR" altLang="ja-JP" sz="1000" dirty="0" err="1" smtClean="0">
                <a:solidFill>
                  <a:schemeClr val="bg1"/>
                </a:solidFill>
                <a:latin typeface="メイリオ" pitchFamily="50" charset="-128"/>
                <a:ea typeface="メイリオ" pitchFamily="50" charset="-128"/>
              </a:rPr>
              <a:t>titles</a:t>
            </a:r>
            <a:endParaRPr lang="fr-FR" altLang="ja-JP" sz="1000" dirty="0">
              <a:solidFill>
                <a:schemeClr val="bg1"/>
              </a:solidFill>
              <a:latin typeface="メイリオ" pitchFamily="50" charset="-128"/>
              <a:ea typeface="メイリオ" pitchFamily="50" charset="-128"/>
            </a:endParaRPr>
          </a:p>
          <a:p>
            <a:r>
              <a:rPr lang="fr-FR" altLang="ja-JP" sz="1000" dirty="0">
                <a:solidFill>
                  <a:schemeClr val="bg1"/>
                </a:solidFill>
                <a:latin typeface="メイリオ" pitchFamily="50" charset="-128"/>
                <a:ea typeface="メイリオ" pitchFamily="50" charset="-128"/>
              </a:rPr>
              <a:t>WHERE </a:t>
            </a:r>
            <a:r>
              <a:rPr lang="fr-FR" altLang="ja-JP" sz="1000" dirty="0" err="1" smtClean="0">
                <a:solidFill>
                  <a:schemeClr val="bg1"/>
                </a:solidFill>
                <a:latin typeface="メイリオ" pitchFamily="50" charset="-128"/>
                <a:ea typeface="メイリオ" pitchFamily="50" charset="-128"/>
              </a:rPr>
              <a:t>price</a:t>
            </a:r>
            <a:r>
              <a:rPr lang="fr-FR" altLang="ja-JP" sz="1000" dirty="0" smtClean="0">
                <a:solidFill>
                  <a:schemeClr val="bg1"/>
                </a:solidFill>
                <a:latin typeface="メイリオ" pitchFamily="50" charset="-128"/>
                <a:ea typeface="メイリオ" pitchFamily="50" charset="-128"/>
              </a:rPr>
              <a:t> &gt;= 20.0</a:t>
            </a:r>
            <a:endParaRPr lang="ja-JP" altLang="en-US" sz="1000" dirty="0">
              <a:solidFill>
                <a:schemeClr val="bg1"/>
              </a:solidFill>
              <a:latin typeface="メイリオ" pitchFamily="50" charset="-128"/>
              <a:ea typeface="メイリオ" pitchFamily="50" charset="-128"/>
            </a:endParaRPr>
          </a:p>
        </p:txBody>
      </p:sp>
      <p:sp>
        <p:nvSpPr>
          <p:cNvPr id="130" name="Rectangle 41"/>
          <p:cNvSpPr>
            <a:spLocks noChangeArrowheads="1"/>
          </p:cNvSpPr>
          <p:nvPr/>
        </p:nvSpPr>
        <p:spPr bwMode="auto">
          <a:xfrm>
            <a:off x="6102062" y="5175885"/>
            <a:ext cx="1505331" cy="246221"/>
          </a:xfrm>
          <a:prstGeom prst="rect">
            <a:avLst/>
          </a:prstGeom>
          <a:solidFill>
            <a:srgbClr val="E7F6FF"/>
          </a:solidFill>
          <a:ln w="9525" algn="ctr">
            <a:solidFill>
              <a:schemeClr val="bg2"/>
            </a:solidFill>
            <a:miter lim="800000"/>
            <a:headEnd/>
            <a:tailEnd/>
          </a:ln>
          <a:effectLst/>
        </p:spPr>
        <p:txBody>
          <a:bodyPr wrap="square">
            <a:spAutoFit/>
          </a:bodyPr>
          <a:lstStyle/>
          <a:p>
            <a:r>
              <a:rPr lang="fr-FR" altLang="ja-JP" sz="1000" dirty="0">
                <a:solidFill>
                  <a:schemeClr val="bg1"/>
                </a:solidFill>
                <a:latin typeface="メイリオ" pitchFamily="50" charset="-128"/>
                <a:ea typeface="メイリオ" pitchFamily="50" charset="-128"/>
              </a:rPr>
              <a:t>SELECT * </a:t>
            </a:r>
            <a:r>
              <a:rPr lang="fr-FR" altLang="ja-JP" sz="1000" dirty="0" smtClean="0">
                <a:solidFill>
                  <a:schemeClr val="bg1"/>
                </a:solidFill>
                <a:latin typeface="メイリオ" pitchFamily="50" charset="-128"/>
                <a:ea typeface="メイリオ" pitchFamily="50" charset="-128"/>
              </a:rPr>
              <a:t>XXXXXX</a:t>
            </a:r>
            <a:endParaRPr lang="ja-JP" altLang="en-US" sz="1000" dirty="0">
              <a:solidFill>
                <a:schemeClr val="bg1"/>
              </a:solidFill>
              <a:latin typeface="メイリオ" pitchFamily="50" charset="-128"/>
              <a:ea typeface="メイリオ" pitchFamily="50" charset="-128"/>
            </a:endParaRPr>
          </a:p>
        </p:txBody>
      </p:sp>
      <p:sp>
        <p:nvSpPr>
          <p:cNvPr id="146" name="Line 17"/>
          <p:cNvSpPr>
            <a:spLocks noChangeShapeType="1"/>
          </p:cNvSpPr>
          <p:nvPr/>
        </p:nvSpPr>
        <p:spPr bwMode="auto">
          <a:xfrm>
            <a:off x="3240181" y="2752027"/>
            <a:ext cx="0" cy="1150937"/>
          </a:xfrm>
          <a:prstGeom prst="line">
            <a:avLst/>
          </a:prstGeom>
          <a:noFill/>
          <a:ln w="38100">
            <a:solidFill>
              <a:srgbClr val="FF0000"/>
            </a:solidFill>
            <a:round/>
            <a:headEnd/>
            <a:tailEnd type="triangle" w="med" len="med"/>
          </a:ln>
          <a:effectLst/>
        </p:spPr>
        <p:txBody>
          <a:bodyPr wrap="none" anchor="ctr"/>
          <a:lstStyle/>
          <a:p>
            <a:endParaRPr lang="ja-JP" altLang="en-US">
              <a:solidFill>
                <a:schemeClr val="bg1"/>
              </a:solidFill>
              <a:latin typeface="メイリオ" pitchFamily="50" charset="-128"/>
              <a:ea typeface="メイリオ" pitchFamily="50" charset="-128"/>
            </a:endParaRPr>
          </a:p>
        </p:txBody>
      </p:sp>
      <p:sp>
        <p:nvSpPr>
          <p:cNvPr id="147" name="Line 29"/>
          <p:cNvSpPr>
            <a:spLocks noChangeShapeType="1"/>
          </p:cNvSpPr>
          <p:nvPr/>
        </p:nvSpPr>
        <p:spPr bwMode="auto">
          <a:xfrm flipV="1">
            <a:off x="5720745" y="2742883"/>
            <a:ext cx="0" cy="1150937"/>
          </a:xfrm>
          <a:prstGeom prst="line">
            <a:avLst/>
          </a:prstGeom>
          <a:noFill/>
          <a:ln w="38100">
            <a:solidFill>
              <a:srgbClr val="FF0000"/>
            </a:solidFill>
            <a:round/>
            <a:headEnd/>
            <a:tailEnd type="triangle" w="med" len="med"/>
          </a:ln>
          <a:effectLst/>
        </p:spPr>
        <p:txBody>
          <a:bodyPr wrap="none" anchor="ctr"/>
          <a:lstStyle/>
          <a:p>
            <a:endParaRPr lang="ja-JP" altLang="en-US">
              <a:solidFill>
                <a:schemeClr val="bg1"/>
              </a:solidFill>
              <a:latin typeface="メイリオ" pitchFamily="50" charset="-128"/>
              <a:ea typeface="メイリオ" pitchFamily="50" charset="-128"/>
            </a:endParaRPr>
          </a:p>
        </p:txBody>
      </p:sp>
      <p:graphicFrame>
        <p:nvGraphicFramePr>
          <p:cNvPr id="149" name="Object 51"/>
          <p:cNvGraphicFramePr>
            <a:graphicFrameLocks noChangeAspect="1"/>
          </p:cNvGraphicFramePr>
          <p:nvPr/>
        </p:nvGraphicFramePr>
        <p:xfrm>
          <a:off x="5048670" y="3084957"/>
          <a:ext cx="996331" cy="542163"/>
        </p:xfrm>
        <a:graphic>
          <a:graphicData uri="http://schemas.openxmlformats.org/presentationml/2006/ole">
            <p:oleObj spid="_x0000_s3077" name="Image" r:id="rId8" imgW="7847619" imgH="4266667" progId="">
              <p:embed/>
            </p:oleObj>
          </a:graphicData>
        </a:graphic>
      </p:graphicFrame>
      <p:sp>
        <p:nvSpPr>
          <p:cNvPr id="150" name="AutoShape 54"/>
          <p:cNvSpPr>
            <a:spLocks noChangeArrowheads="1"/>
          </p:cNvSpPr>
          <p:nvPr/>
        </p:nvSpPr>
        <p:spPr bwMode="auto">
          <a:xfrm>
            <a:off x="642910" y="2544421"/>
            <a:ext cx="3796691" cy="893815"/>
          </a:xfrm>
          <a:prstGeom prst="star16">
            <a:avLst>
              <a:gd name="adj" fmla="val 37500"/>
            </a:avLst>
          </a:prstGeom>
          <a:gradFill rotWithShape="1">
            <a:gsLst>
              <a:gs pos="0">
                <a:srgbClr val="FF99CC">
                  <a:gamma/>
                  <a:tint val="33725"/>
                  <a:invGamma/>
                </a:srgbClr>
              </a:gs>
              <a:gs pos="50000">
                <a:srgbClr val="FF99CC"/>
              </a:gs>
              <a:gs pos="100000">
                <a:srgbClr val="FF99CC">
                  <a:gamma/>
                  <a:tint val="33725"/>
                  <a:invGamma/>
                </a:srgbClr>
              </a:gs>
            </a:gsLst>
            <a:lin ang="2700000" scaled="1"/>
          </a:gradFill>
          <a:ln w="12700">
            <a:solidFill>
              <a:srgbClr val="FF0000"/>
            </a:solidFill>
            <a:miter lim="800000"/>
            <a:headEnd/>
            <a:tailEnd/>
          </a:ln>
          <a:effectLst/>
        </p:spPr>
        <p:txBody>
          <a:bodyPr wrap="none" anchor="t"/>
          <a:lstStyle/>
          <a:p>
            <a:pPr algn="ctr"/>
            <a:r>
              <a:rPr lang="ja-JP" altLang="en-US" sz="1600" b="1" u="sng" dirty="0" smtClean="0">
                <a:solidFill>
                  <a:schemeClr val="bg1"/>
                </a:solidFill>
                <a:latin typeface="メイリオ" pitchFamily="50" charset="-128"/>
                <a:ea typeface="メイリオ" pitchFamily="50" charset="-128"/>
              </a:rPr>
              <a:t>データソースに依存しない</a:t>
            </a:r>
            <a:endParaRPr lang="en-US" altLang="ja-JP" sz="1600" b="1" u="sng" dirty="0" smtClean="0">
              <a:solidFill>
                <a:schemeClr val="bg1"/>
              </a:solidFill>
              <a:latin typeface="メイリオ" pitchFamily="50" charset="-128"/>
              <a:ea typeface="メイリオ" pitchFamily="50" charset="-128"/>
            </a:endParaRPr>
          </a:p>
          <a:p>
            <a:pPr algn="ctr"/>
            <a:r>
              <a:rPr lang="ja-JP" altLang="en-US" sz="1600" b="1" u="sng" dirty="0" smtClean="0">
                <a:solidFill>
                  <a:schemeClr val="bg1"/>
                </a:solidFill>
                <a:latin typeface="メイリオ" pitchFamily="50" charset="-128"/>
                <a:ea typeface="メイリオ" pitchFamily="50" charset="-128"/>
              </a:rPr>
              <a:t>汎用的な問い合わせ処理</a:t>
            </a:r>
            <a:endParaRPr lang="ja-JP" altLang="en-US" sz="1600" b="1" u="sng" dirty="0">
              <a:solidFill>
                <a:schemeClr val="bg1"/>
              </a:solidFill>
              <a:latin typeface="メイリオ" pitchFamily="50" charset="-128"/>
              <a:ea typeface="メイリオ" pitchFamily="50" charset="-128"/>
            </a:endParaRPr>
          </a:p>
        </p:txBody>
      </p:sp>
      <p:sp>
        <p:nvSpPr>
          <p:cNvPr id="148" name="Rectangle 41"/>
          <p:cNvSpPr>
            <a:spLocks noChangeArrowheads="1"/>
          </p:cNvSpPr>
          <p:nvPr/>
        </p:nvSpPr>
        <p:spPr bwMode="auto">
          <a:xfrm>
            <a:off x="2484086" y="3282178"/>
            <a:ext cx="1666875" cy="461665"/>
          </a:xfrm>
          <a:prstGeom prst="rect">
            <a:avLst/>
          </a:prstGeom>
          <a:solidFill>
            <a:srgbClr val="E7F6FF"/>
          </a:solidFill>
          <a:ln w="9525" algn="ctr">
            <a:solidFill>
              <a:schemeClr val="bg2"/>
            </a:solidFill>
            <a:miter lim="800000"/>
            <a:headEnd/>
            <a:tailEnd/>
          </a:ln>
          <a:effectLst/>
        </p:spPr>
        <p:txBody>
          <a:bodyPr wrap="square">
            <a:spAutoFit/>
          </a:bodyPr>
          <a:lstStyle/>
          <a:p>
            <a:pPr>
              <a:buFontTx/>
              <a:buChar char="-"/>
            </a:pPr>
            <a:r>
              <a:rPr lang="fr-FR" altLang="ja-JP" sz="1200" b="1" dirty="0" err="1" smtClean="0">
                <a:solidFill>
                  <a:schemeClr val="bg1"/>
                </a:solidFill>
                <a:latin typeface="メイリオ" pitchFamily="50" charset="-128"/>
                <a:ea typeface="メイリオ" pitchFamily="50" charset="-128"/>
              </a:rPr>
              <a:t>Entity</a:t>
            </a:r>
            <a:r>
              <a:rPr lang="fr-FR" altLang="ja-JP" sz="1200" b="1" dirty="0" smtClean="0">
                <a:solidFill>
                  <a:schemeClr val="bg1"/>
                </a:solidFill>
                <a:latin typeface="メイリオ" pitchFamily="50" charset="-128"/>
                <a:ea typeface="メイリオ" pitchFamily="50" charset="-128"/>
              </a:rPr>
              <a:t> SQL </a:t>
            </a:r>
          </a:p>
          <a:p>
            <a:pPr>
              <a:buFontTx/>
              <a:buChar char="-"/>
            </a:pPr>
            <a:r>
              <a:rPr lang="fr-FR" altLang="ja-JP" sz="1200" b="1" dirty="0" smtClean="0">
                <a:solidFill>
                  <a:schemeClr val="bg1"/>
                </a:solidFill>
                <a:latin typeface="メイリオ" pitchFamily="50" charset="-128"/>
                <a:ea typeface="メイリオ" pitchFamily="50" charset="-128"/>
              </a:rPr>
              <a:t>LINQ to </a:t>
            </a:r>
            <a:r>
              <a:rPr lang="fr-FR" altLang="ja-JP" sz="1200" b="1" dirty="0" err="1" smtClean="0">
                <a:solidFill>
                  <a:schemeClr val="bg1"/>
                </a:solidFill>
                <a:latin typeface="メイリオ" pitchFamily="50" charset="-128"/>
                <a:ea typeface="メイリオ" pitchFamily="50" charset="-128"/>
              </a:rPr>
              <a:t>Entities</a:t>
            </a:r>
            <a:endParaRPr lang="fr-FR" altLang="ja-JP" sz="1200" b="1" dirty="0">
              <a:solidFill>
                <a:schemeClr val="bg1"/>
              </a:solidFill>
              <a:latin typeface="メイリオ" pitchFamily="50" charset="-128"/>
              <a:ea typeface="メイリオ" pitchFamily="50" charset="-128"/>
            </a:endParaRPr>
          </a:p>
        </p:txBody>
      </p:sp>
      <p:pic>
        <p:nvPicPr>
          <p:cNvPr id="142" name="Picture 64" descr="classvb"/>
          <p:cNvPicPr>
            <a:picLocks noChangeAspect="1" noChangeArrowheads="1"/>
          </p:cNvPicPr>
          <p:nvPr/>
        </p:nvPicPr>
        <p:blipFill>
          <a:blip r:embed="rId9"/>
          <a:srcRect/>
          <a:stretch>
            <a:fillRect/>
          </a:stretch>
        </p:blipFill>
        <p:spPr bwMode="auto">
          <a:xfrm>
            <a:off x="1750416" y="3183782"/>
            <a:ext cx="573207" cy="573207"/>
          </a:xfrm>
          <a:prstGeom prst="rect">
            <a:avLst/>
          </a:prstGeom>
          <a:noFill/>
        </p:spPr>
      </p:pic>
      <p:pic>
        <p:nvPicPr>
          <p:cNvPr id="143" name="Picture 68" descr="cs"/>
          <p:cNvPicPr>
            <a:picLocks noChangeAspect="1" noChangeArrowheads="1"/>
          </p:cNvPicPr>
          <p:nvPr/>
        </p:nvPicPr>
        <p:blipFill>
          <a:blip r:embed="rId10"/>
          <a:srcRect/>
          <a:stretch>
            <a:fillRect/>
          </a:stretch>
        </p:blipFill>
        <p:spPr bwMode="auto">
          <a:xfrm>
            <a:off x="1936600" y="3309751"/>
            <a:ext cx="530670" cy="530670"/>
          </a:xfrm>
          <a:prstGeom prst="rect">
            <a:avLst/>
          </a:prstGeom>
          <a:noFill/>
        </p:spPr>
      </p:pic>
      <p:grpSp>
        <p:nvGrpSpPr>
          <p:cNvPr id="4" name="グループ化 86"/>
          <p:cNvGrpSpPr/>
          <p:nvPr/>
        </p:nvGrpSpPr>
        <p:grpSpPr>
          <a:xfrm>
            <a:off x="5753677" y="3271672"/>
            <a:ext cx="446483" cy="442487"/>
            <a:chOff x="2236758" y="1518069"/>
            <a:chExt cx="576263" cy="574675"/>
          </a:xfrm>
        </p:grpSpPr>
        <p:sp>
          <p:nvSpPr>
            <p:cNvPr id="153" name="AutoShape 31"/>
            <p:cNvSpPr>
              <a:spLocks noChangeArrowheads="1"/>
            </p:cNvSpPr>
            <p:nvPr/>
          </p:nvSpPr>
          <p:spPr bwMode="auto">
            <a:xfrm>
              <a:off x="2236758" y="1518069"/>
              <a:ext cx="576263" cy="574675"/>
            </a:xfrm>
            <a:prstGeom prst="roundRect">
              <a:avLst>
                <a:gd name="adj" fmla="val 16667"/>
              </a:avLst>
            </a:prstGeom>
            <a:solidFill>
              <a:srgbClr val="E7F6FF"/>
            </a:solidFill>
            <a:ln w="19050" algn="ctr">
              <a:solidFill>
                <a:schemeClr val="bg2"/>
              </a:solidFill>
              <a:round/>
              <a:headEnd/>
              <a:tailEnd/>
            </a:ln>
            <a:effectLst/>
          </p:spPr>
          <p:txBody>
            <a:bodyPr wrap="none" anchor="ctr"/>
            <a:lstStyle/>
            <a:p>
              <a:endParaRPr lang="ja-JP" altLang="en-US">
                <a:solidFill>
                  <a:schemeClr val="bg1"/>
                </a:solidFill>
                <a:latin typeface="Segoe UI" pitchFamily="34" charset="0"/>
                <a:cs typeface="Segoe UI" pitchFamily="34" charset="0"/>
              </a:endParaRPr>
            </a:p>
          </p:txBody>
        </p:sp>
        <p:sp>
          <p:nvSpPr>
            <p:cNvPr id="154" name="Oval 32"/>
            <p:cNvSpPr>
              <a:spLocks noChangeArrowheads="1"/>
            </p:cNvSpPr>
            <p:nvPr/>
          </p:nvSpPr>
          <p:spPr bwMode="auto">
            <a:xfrm>
              <a:off x="2524436" y="1559765"/>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solidFill>
                  <a:schemeClr val="bg1"/>
                </a:solidFill>
                <a:latin typeface="Segoe UI" pitchFamily="34" charset="0"/>
                <a:cs typeface="Segoe UI" pitchFamily="34" charset="0"/>
              </a:endParaRPr>
            </a:p>
          </p:txBody>
        </p:sp>
        <p:sp>
          <p:nvSpPr>
            <p:cNvPr id="155" name="Oval 33"/>
            <p:cNvSpPr>
              <a:spLocks noChangeArrowheads="1"/>
            </p:cNvSpPr>
            <p:nvPr/>
          </p:nvSpPr>
          <p:spPr bwMode="auto">
            <a:xfrm>
              <a:off x="2318433" y="1559765"/>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solidFill>
                  <a:schemeClr val="bg1"/>
                </a:solidFill>
                <a:latin typeface="Segoe UI" pitchFamily="34" charset="0"/>
                <a:cs typeface="Segoe UI" pitchFamily="34" charset="0"/>
              </a:endParaRPr>
            </a:p>
          </p:txBody>
        </p:sp>
        <p:sp>
          <p:nvSpPr>
            <p:cNvPr id="156" name="Oval 34"/>
            <p:cNvSpPr>
              <a:spLocks noChangeArrowheads="1"/>
            </p:cNvSpPr>
            <p:nvPr/>
          </p:nvSpPr>
          <p:spPr bwMode="auto">
            <a:xfrm>
              <a:off x="2401016" y="1723828"/>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solidFill>
                  <a:schemeClr val="bg1"/>
                </a:solidFill>
                <a:latin typeface="Segoe UI" pitchFamily="34" charset="0"/>
                <a:cs typeface="Segoe UI" pitchFamily="34" charset="0"/>
              </a:endParaRPr>
            </a:p>
          </p:txBody>
        </p:sp>
        <p:sp>
          <p:nvSpPr>
            <p:cNvPr id="157" name="Oval 35"/>
            <p:cNvSpPr>
              <a:spLocks noChangeArrowheads="1"/>
            </p:cNvSpPr>
            <p:nvPr/>
          </p:nvSpPr>
          <p:spPr bwMode="auto">
            <a:xfrm>
              <a:off x="2607018" y="1723828"/>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solidFill>
                  <a:schemeClr val="bg1"/>
                </a:solidFill>
                <a:latin typeface="Segoe UI" pitchFamily="34" charset="0"/>
                <a:cs typeface="Segoe UI" pitchFamily="34" charset="0"/>
              </a:endParaRPr>
            </a:p>
          </p:txBody>
        </p:sp>
        <p:sp>
          <p:nvSpPr>
            <p:cNvPr id="158" name="Oval 36"/>
            <p:cNvSpPr>
              <a:spLocks noChangeArrowheads="1"/>
            </p:cNvSpPr>
            <p:nvPr/>
          </p:nvSpPr>
          <p:spPr bwMode="auto">
            <a:xfrm>
              <a:off x="2318433" y="1888798"/>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solidFill>
                  <a:schemeClr val="bg1"/>
                </a:solidFill>
                <a:latin typeface="Segoe UI" pitchFamily="34" charset="0"/>
                <a:cs typeface="Segoe UI" pitchFamily="34" charset="0"/>
              </a:endParaRPr>
            </a:p>
          </p:txBody>
        </p:sp>
        <p:sp>
          <p:nvSpPr>
            <p:cNvPr id="159" name="Oval 37"/>
            <p:cNvSpPr>
              <a:spLocks noChangeArrowheads="1"/>
            </p:cNvSpPr>
            <p:nvPr/>
          </p:nvSpPr>
          <p:spPr bwMode="auto">
            <a:xfrm>
              <a:off x="2524436" y="1888798"/>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solidFill>
                  <a:schemeClr val="bg1"/>
                </a:solidFill>
                <a:latin typeface="Segoe UI" pitchFamily="34" charset="0"/>
                <a:cs typeface="Segoe UI" pitchFamily="34" charset="0"/>
              </a:endParaRPr>
            </a:p>
          </p:txBody>
        </p:sp>
      </p:grpSp>
      <p:sp>
        <p:nvSpPr>
          <p:cNvPr id="53" name="Content Placeholder 6"/>
          <p:cNvSpPr txBox="1">
            <a:spLocks/>
          </p:cNvSpPr>
          <p:nvPr/>
        </p:nvSpPr>
        <p:spPr>
          <a:xfrm>
            <a:off x="142844" y="1073150"/>
            <a:ext cx="8786874" cy="2284412"/>
          </a:xfrm>
          <a:prstGeom prst="rect">
            <a:avLst/>
          </a:prstGeom>
        </p:spPr>
        <p:txBody>
          <a:bodyPr vert="horz" lIns="0" tIns="0" rIns="0" bIns="0" rtlCol="0">
            <a:normAutofit/>
          </a:bodyPr>
          <a:lstStyle/>
          <a:p>
            <a:pPr marL="460375" lvl="0" indent="-460375">
              <a:lnSpc>
                <a:spcPct val="90000"/>
              </a:lnSpc>
              <a:spcBef>
                <a:spcPct val="20000"/>
              </a:spcBef>
              <a:buSzPct val="90000"/>
              <a:buBlip>
                <a:blip r:embed="rId11"/>
              </a:buBlip>
            </a:pPr>
            <a:r>
              <a:rPr kumimoji="1" lang="ja-JP" altLang="en-US" sz="2300" b="1" dirty="0" smtClean="0">
                <a:latin typeface="メイリオ" pitchFamily="50" charset="-128"/>
                <a:ea typeface="メイリオ" pitchFamily="50" charset="-128"/>
              </a:rPr>
              <a:t>プロバイダモデルを採用しておりデータソースに依存しない概念モデルへのデータアクセス。</a:t>
            </a:r>
            <a:r>
              <a:rPr kumimoji="1" lang="en-US" altLang="ja-JP" sz="2300" b="1" dirty="0" smtClean="0">
                <a:latin typeface="メイリオ" pitchFamily="50" charset="-128"/>
                <a:ea typeface="メイリオ" pitchFamily="50" charset="-128"/>
              </a:rPr>
              <a:t>DB </a:t>
            </a:r>
            <a:r>
              <a:rPr kumimoji="1" lang="ja-JP" altLang="en-US" sz="2300" b="1" dirty="0" smtClean="0">
                <a:latin typeface="メイリオ" pitchFamily="50" charset="-128"/>
                <a:ea typeface="メイリオ" pitchFamily="50" charset="-128"/>
              </a:rPr>
              <a:t>スキーマの変更に柔軟。</a:t>
            </a:r>
          </a:p>
          <a:p>
            <a:pPr marL="460375" lvl="0" indent="-460375">
              <a:lnSpc>
                <a:spcPct val="90000"/>
              </a:lnSpc>
              <a:spcBef>
                <a:spcPct val="20000"/>
              </a:spcBef>
              <a:buSzPct val="90000"/>
              <a:buBlip>
                <a:blip r:embed="rId11"/>
              </a:buBlip>
            </a:pPr>
            <a:r>
              <a:rPr kumimoji="1" lang="ja-JP" altLang="en-US" sz="2300" b="1" dirty="0" smtClean="0">
                <a:latin typeface="メイリオ" pitchFamily="50" charset="-128"/>
                <a:ea typeface="メイリオ" pitchFamily="50" charset="-128"/>
              </a:rPr>
              <a:t>標準搭載は </a:t>
            </a:r>
            <a:r>
              <a:rPr kumimoji="1" lang="en-US" altLang="ja-JP" sz="2300" b="1" dirty="0" smtClean="0">
                <a:latin typeface="メイリオ" pitchFamily="50" charset="-128"/>
                <a:ea typeface="メイリオ" pitchFamily="50" charset="-128"/>
              </a:rPr>
              <a:t>SQL Server </a:t>
            </a:r>
            <a:r>
              <a:rPr kumimoji="1" lang="ja-JP" altLang="en-US" sz="2300" b="1" dirty="0" smtClean="0">
                <a:latin typeface="メイリオ" pitchFamily="50" charset="-128"/>
                <a:ea typeface="メイリオ" pitchFamily="50" charset="-128"/>
              </a:rPr>
              <a:t>プロバイダのみ。ただしサードパーティ提供のプロバイダを使えば容易に様々なデータベースにアクセス。</a:t>
            </a:r>
          </a:p>
          <a:p>
            <a:pPr marL="460375" lvl="0" indent="-460375">
              <a:lnSpc>
                <a:spcPct val="90000"/>
              </a:lnSpc>
              <a:spcBef>
                <a:spcPct val="20000"/>
              </a:spcBef>
              <a:buSzPct val="90000"/>
              <a:buBlip>
                <a:blip r:embed="rId11"/>
              </a:buBlip>
            </a:pPr>
            <a:endParaRPr kumimoji="1" lang="ja-JP" altLang="en-US" sz="2300" b="1" dirty="0" smtClean="0">
              <a:latin typeface="メイリオ" pitchFamily="50" charset="-128"/>
              <a:ea typeface="メイリオ" pitchFamily="50" charset="-128"/>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285720" y="2691323"/>
            <a:ext cx="8501122" cy="1523495"/>
          </a:xfrm>
        </p:spPr>
        <p:txBody>
          <a:bodyPr/>
          <a:lstStyle/>
          <a:p>
            <a:pPr marL="514350" indent="-514350" algn="ctr"/>
            <a:r>
              <a:rPr altLang="ja-JP" sz="3600" b="1" dirty="0" smtClean="0">
                <a:latin typeface="メイリオ" pitchFamily="50" charset="-128"/>
                <a:ea typeface="メイリオ" pitchFamily="50" charset="-128"/>
              </a:rPr>
              <a:t>ADO.NET Entity Framework </a:t>
            </a:r>
            <a:r>
              <a:rPr lang="ja-JP" altLang="en-US" sz="3600" b="1" dirty="0" smtClean="0">
                <a:latin typeface="メイリオ" pitchFamily="50" charset="-128"/>
                <a:ea typeface="メイリオ" pitchFamily="50" charset="-128"/>
              </a:rPr>
              <a:t>の使い方</a:t>
            </a:r>
            <a:br>
              <a:rPr lang="ja-JP" altLang="en-US" sz="3600" b="1" dirty="0" smtClean="0">
                <a:latin typeface="メイリオ" pitchFamily="50" charset="-128"/>
                <a:ea typeface="メイリオ" pitchFamily="50" charset="-128"/>
              </a:rPr>
            </a:br>
            <a:r>
              <a:rPr lang="ja-JP" altLang="en-US" sz="2800" b="1" dirty="0" smtClean="0">
                <a:solidFill>
                  <a:srgbClr val="F8F57B"/>
                </a:solidFill>
                <a:latin typeface="メイリオ" pitchFamily="50" charset="-128"/>
                <a:ea typeface="メイリオ" pitchFamily="50" charset="-128"/>
              </a:rPr>
              <a:t>～いざ概念モデリングの世界へ～</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Rectangle 15412"/>
          <p:cNvPicPr>
            <a:picLocks noChangeAspect="1" noChangeArrowheads="1"/>
          </p:cNvPicPr>
          <p:nvPr/>
        </p:nvPicPr>
        <p:blipFill>
          <a:blip r:embed="rId3"/>
          <a:srcRect/>
          <a:stretch>
            <a:fillRect/>
          </a:stretch>
        </p:blipFill>
        <p:spPr bwMode="auto">
          <a:xfrm rot="5400000">
            <a:off x="7255073" y="2629072"/>
            <a:ext cx="840836" cy="2651933"/>
          </a:xfrm>
          <a:prstGeom prst="rect">
            <a:avLst/>
          </a:prstGeom>
          <a:noFill/>
          <a:ln w="9525">
            <a:noFill/>
            <a:miter lim="800000"/>
            <a:headEnd/>
            <a:tailEnd/>
          </a:ln>
        </p:spPr>
      </p:pic>
      <p:sp>
        <p:nvSpPr>
          <p:cNvPr id="4" name="タイトル 3"/>
          <p:cNvSpPr>
            <a:spLocks noGrp="1"/>
          </p:cNvSpPr>
          <p:nvPr>
            <p:ph type="title"/>
          </p:nvPr>
        </p:nvSpPr>
        <p:spPr/>
        <p:txBody>
          <a:bodyPr>
            <a:normAutofit fontScale="90000"/>
          </a:bodyPr>
          <a:lstStyle/>
          <a:p>
            <a:r>
              <a:rPr kumimoji="1"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t>Entity Data Model(EDM) </a:t>
            </a:r>
            <a:r>
              <a:rPr kumimoji="1" lang="ja-JP" altLang="en-US" b="1" dirty="0" smtClean="0">
                <a:effectLst>
                  <a:outerShdw blurRad="38100" dist="38100" dir="2700000" algn="tl">
                    <a:srgbClr val="000000">
                      <a:alpha val="43137"/>
                    </a:srgbClr>
                  </a:outerShdw>
                </a:effectLst>
                <a:latin typeface="メイリオ" pitchFamily="50" charset="-128"/>
                <a:ea typeface="メイリオ" pitchFamily="50" charset="-128"/>
              </a:rPr>
              <a:t>概要</a:t>
            </a:r>
            <a:r>
              <a:rPr kumimoji="1"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t/>
            </a:r>
            <a:br>
              <a:rPr kumimoji="1"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br>
            <a:r>
              <a:rPr kumimoji="1" lang="ja-JP" altLang="en-US" sz="31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～概念モデルとリレーショナルモデルの関連付け～</a:t>
            </a:r>
            <a:endParaRPr kumimoji="1" lang="ja-JP" altLang="en-US" sz="3100" b="1" dirty="0">
              <a:solidFill>
                <a:srgbClr val="F8F57B"/>
              </a:solidFill>
              <a:effectLst>
                <a:outerShdw blurRad="38100" dist="38100" dir="2700000" algn="tl">
                  <a:srgbClr val="000000">
                    <a:alpha val="43137"/>
                  </a:srgbClr>
                </a:outerShdw>
              </a:effectLst>
              <a:latin typeface="メイリオ" pitchFamily="50" charset="-128"/>
              <a:ea typeface="メイリオ" pitchFamily="50" charset="-128"/>
            </a:endParaRPr>
          </a:p>
        </p:txBody>
      </p:sp>
      <p:pic>
        <p:nvPicPr>
          <p:cNvPr id="15" name="Rectangle 15412"/>
          <p:cNvPicPr>
            <a:picLocks noChangeAspect="1" noChangeArrowheads="1"/>
          </p:cNvPicPr>
          <p:nvPr/>
        </p:nvPicPr>
        <p:blipFill>
          <a:blip r:embed="rId3"/>
          <a:srcRect/>
          <a:stretch>
            <a:fillRect/>
          </a:stretch>
        </p:blipFill>
        <p:spPr bwMode="auto">
          <a:xfrm rot="5400000">
            <a:off x="6992960" y="1557882"/>
            <a:ext cx="1379383" cy="2666255"/>
          </a:xfrm>
          <a:prstGeom prst="rect">
            <a:avLst/>
          </a:prstGeom>
          <a:noFill/>
          <a:ln w="9525">
            <a:noFill/>
            <a:miter lim="800000"/>
            <a:headEnd/>
            <a:tailEnd/>
          </a:ln>
        </p:spPr>
      </p:pic>
      <p:grpSp>
        <p:nvGrpSpPr>
          <p:cNvPr id="2" name="Group 79"/>
          <p:cNvGrpSpPr>
            <a:grpSpLocks/>
          </p:cNvGrpSpPr>
          <p:nvPr/>
        </p:nvGrpSpPr>
        <p:grpSpPr bwMode="auto">
          <a:xfrm>
            <a:off x="6472139" y="2975200"/>
            <a:ext cx="868686" cy="312158"/>
            <a:chOff x="1310996" y="2261272"/>
            <a:chExt cx="1703875" cy="464305"/>
          </a:xfrm>
        </p:grpSpPr>
        <p:pic>
          <p:nvPicPr>
            <p:cNvPr id="26" name="Rectangle 15424"/>
            <p:cNvPicPr>
              <a:picLocks noChangeAspect="1" noChangeArrowheads="1"/>
            </p:cNvPicPr>
            <p:nvPr/>
          </p:nvPicPr>
          <p:blipFill>
            <a:blip r:embed="rId4" cstate="print"/>
            <a:srcRect/>
            <a:stretch>
              <a:fillRect/>
            </a:stretch>
          </p:blipFill>
          <p:spPr bwMode="auto">
            <a:xfrm>
              <a:off x="1310996" y="2261272"/>
              <a:ext cx="1703875" cy="382831"/>
            </a:xfrm>
            <a:prstGeom prst="rect">
              <a:avLst/>
            </a:prstGeom>
            <a:noFill/>
            <a:ln w="9525">
              <a:noFill/>
              <a:miter lim="800000"/>
              <a:headEnd/>
              <a:tailEnd/>
            </a:ln>
          </p:spPr>
        </p:pic>
        <p:sp>
          <p:nvSpPr>
            <p:cNvPr id="27" name="TextBox 18"/>
            <p:cNvSpPr txBox="1">
              <a:spLocks noChangeArrowheads="1"/>
            </p:cNvSpPr>
            <p:nvPr/>
          </p:nvSpPr>
          <p:spPr bwMode="auto">
            <a:xfrm>
              <a:off x="1326337" y="2267788"/>
              <a:ext cx="1641422" cy="457789"/>
            </a:xfrm>
            <a:prstGeom prst="rect">
              <a:avLst/>
            </a:prstGeom>
            <a:noFill/>
            <a:ln w="9525">
              <a:noFill/>
              <a:miter lim="800000"/>
              <a:headEnd/>
              <a:tailEnd/>
            </a:ln>
          </p:spPr>
          <p:txBody>
            <a:bodyPr>
              <a:spAutoFit/>
            </a:bodyPr>
            <a:lstStyle/>
            <a:p>
              <a:pPr algn="ctr" rtl="0" eaLnBrk="0" hangingPunct="0">
                <a:defRPr/>
              </a:pPr>
              <a:r>
                <a:rPr lang="en-US" altLang="ja-JP" sz="1400" dirty="0" smtClean="0">
                  <a:latin typeface="メイリオ" pitchFamily="50" charset="-128"/>
                  <a:ea typeface="メイリオ" pitchFamily="50" charset="-128"/>
                </a:rPr>
                <a:t>Entity</a:t>
              </a:r>
              <a:endParaRPr lang="en-US" sz="1400" dirty="0">
                <a:latin typeface="メイリオ" pitchFamily="50" charset="-128"/>
                <a:ea typeface="メイリオ" pitchFamily="50" charset="-128"/>
              </a:endParaRPr>
            </a:p>
          </p:txBody>
        </p:sp>
      </p:grpSp>
      <p:pic>
        <p:nvPicPr>
          <p:cNvPr id="29" name="Rectangle 15367"/>
          <p:cNvPicPr>
            <a:picLocks noChangeAspect="1" noChangeArrowheads="1"/>
          </p:cNvPicPr>
          <p:nvPr/>
        </p:nvPicPr>
        <p:blipFill>
          <a:blip r:embed="rId3"/>
          <a:srcRect/>
          <a:stretch>
            <a:fillRect/>
          </a:stretch>
        </p:blipFill>
        <p:spPr bwMode="auto">
          <a:xfrm rot="5400000">
            <a:off x="6934454" y="3735896"/>
            <a:ext cx="1481773" cy="2651631"/>
          </a:xfrm>
          <a:prstGeom prst="rect">
            <a:avLst/>
          </a:prstGeom>
          <a:noFill/>
          <a:ln w="9525">
            <a:noFill/>
            <a:miter lim="800000"/>
            <a:headEnd/>
            <a:tailEnd/>
          </a:ln>
        </p:spPr>
      </p:pic>
      <p:grpSp>
        <p:nvGrpSpPr>
          <p:cNvPr id="3" name="Group 66"/>
          <p:cNvGrpSpPr>
            <a:grpSpLocks/>
          </p:cNvGrpSpPr>
          <p:nvPr/>
        </p:nvGrpSpPr>
        <p:grpSpPr bwMode="auto">
          <a:xfrm>
            <a:off x="6477723" y="5111337"/>
            <a:ext cx="737331" cy="318585"/>
            <a:chOff x="2112051" y="3266497"/>
            <a:chExt cx="1522382" cy="473447"/>
          </a:xfrm>
        </p:grpSpPr>
        <p:pic>
          <p:nvPicPr>
            <p:cNvPr id="41" name="Rectangle 15383"/>
            <p:cNvPicPr>
              <a:picLocks noChangeAspect="1" noChangeArrowheads="1"/>
            </p:cNvPicPr>
            <p:nvPr/>
          </p:nvPicPr>
          <p:blipFill>
            <a:blip r:embed="rId5" cstate="print"/>
            <a:srcRect/>
            <a:stretch>
              <a:fillRect/>
            </a:stretch>
          </p:blipFill>
          <p:spPr bwMode="auto">
            <a:xfrm>
              <a:off x="2112051" y="3266497"/>
              <a:ext cx="1498337" cy="399988"/>
            </a:xfrm>
            <a:prstGeom prst="rect">
              <a:avLst/>
            </a:prstGeom>
            <a:ln>
              <a:headEnd/>
              <a:tailEnd/>
            </a:ln>
          </p:spPr>
          <p:style>
            <a:lnRef idx="1">
              <a:schemeClr val="accent1"/>
            </a:lnRef>
            <a:fillRef idx="2">
              <a:schemeClr val="accent1"/>
            </a:fillRef>
            <a:effectRef idx="1">
              <a:schemeClr val="accent1"/>
            </a:effectRef>
            <a:fontRef idx="minor">
              <a:schemeClr val="dk1"/>
            </a:fontRef>
          </p:style>
        </p:pic>
        <p:sp>
          <p:nvSpPr>
            <p:cNvPr id="42" name="TextBox 63"/>
            <p:cNvSpPr txBox="1">
              <a:spLocks noChangeArrowheads="1"/>
            </p:cNvSpPr>
            <p:nvPr/>
          </p:nvSpPr>
          <p:spPr bwMode="auto">
            <a:xfrm>
              <a:off x="2127943" y="3282559"/>
              <a:ext cx="1506490" cy="45738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rtl="0" eaLnBrk="0" hangingPunct="0">
                <a:defRPr/>
              </a:pPr>
              <a:r>
                <a:rPr lang="en-US" altLang="ja-JP" sz="1400" dirty="0" smtClean="0">
                  <a:latin typeface="メイリオ" pitchFamily="50" charset="-128"/>
                  <a:ea typeface="メイリオ" pitchFamily="50" charset="-128"/>
                </a:rPr>
                <a:t>Table</a:t>
              </a:r>
              <a:endParaRPr lang="en-US" sz="1400" dirty="0">
                <a:latin typeface="メイリオ" pitchFamily="50" charset="-128"/>
                <a:ea typeface="メイリオ" pitchFamily="50" charset="-128"/>
              </a:endParaRPr>
            </a:p>
          </p:txBody>
        </p:sp>
      </p:grpSp>
      <p:sp>
        <p:nvSpPr>
          <p:cNvPr id="45" name="Rounded Rectangle 4"/>
          <p:cNvSpPr/>
          <p:nvPr/>
        </p:nvSpPr>
        <p:spPr bwMode="blackGray">
          <a:xfrm>
            <a:off x="7134283" y="2594125"/>
            <a:ext cx="955502" cy="334849"/>
          </a:xfrm>
          <a:prstGeom prst="round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CSDL</a:t>
            </a:r>
          </a:p>
        </p:txBody>
      </p:sp>
      <p:pic>
        <p:nvPicPr>
          <p:cNvPr id="50" name="Picture 3" descr="z:\Archive\Template\ClipArt\XML file_s.png"/>
          <p:cNvPicPr>
            <a:picLocks noChangeAspect="1" noChangeArrowheads="1"/>
          </p:cNvPicPr>
          <p:nvPr/>
        </p:nvPicPr>
        <p:blipFill>
          <a:blip r:embed="rId6" cstate="print"/>
          <a:srcRect/>
          <a:stretch>
            <a:fillRect/>
          </a:stretch>
        </p:blipFill>
        <p:spPr bwMode="auto">
          <a:xfrm>
            <a:off x="6372249" y="2268304"/>
            <a:ext cx="557205" cy="761921"/>
          </a:xfrm>
          <a:prstGeom prst="rect">
            <a:avLst/>
          </a:prstGeom>
          <a:noFill/>
          <a:ln w="9525">
            <a:noFill/>
            <a:miter lim="800000"/>
            <a:headEnd/>
            <a:tailEnd/>
          </a:ln>
        </p:spPr>
      </p:pic>
      <p:sp>
        <p:nvSpPr>
          <p:cNvPr id="47" name="Rounded Rectangle 4"/>
          <p:cNvSpPr/>
          <p:nvPr/>
        </p:nvSpPr>
        <p:spPr bwMode="blackGray">
          <a:xfrm>
            <a:off x="7134283" y="4696536"/>
            <a:ext cx="955502" cy="334849"/>
          </a:xfrm>
          <a:prstGeom prst="round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altLang="ja-JP" sz="160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SSDL</a:t>
            </a:r>
          </a:p>
        </p:txBody>
      </p:sp>
      <p:sp>
        <p:nvSpPr>
          <p:cNvPr id="53" name="Rounded Rectangle 4"/>
          <p:cNvSpPr/>
          <p:nvPr/>
        </p:nvSpPr>
        <p:spPr bwMode="blackGray">
          <a:xfrm>
            <a:off x="7134283" y="3944596"/>
            <a:ext cx="955502" cy="334849"/>
          </a:xfrm>
          <a:prstGeom prst="roundRect">
            <a:avLst/>
          </a:prstGeom>
          <a:gradFill>
            <a:gsLst>
              <a:gs pos="0">
                <a:schemeClr val="accent3">
                  <a:lumMod val="20000"/>
                  <a:lumOff val="80000"/>
                  <a:alpha val="70000"/>
                </a:schemeClr>
              </a:gs>
              <a:gs pos="100000">
                <a:schemeClr val="accent3">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R="0" indent="0" algn="ctr" defTabSz="1096963" fontAlgn="base">
              <a:lnSpc>
                <a:spcPct val="100000"/>
              </a:lnSpc>
              <a:spcBef>
                <a:spcPct val="0"/>
              </a:spcBef>
              <a:spcAft>
                <a:spcPct val="0"/>
              </a:spcAft>
              <a:buClrTx/>
              <a:buSzTx/>
              <a:buFontTx/>
              <a:buNone/>
              <a:tabLst/>
            </a:pPr>
            <a:r>
              <a:rPr lang="en-US" altLang="ja-JP" sz="160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MSL</a:t>
            </a:r>
          </a:p>
        </p:txBody>
      </p:sp>
      <p:grpSp>
        <p:nvGrpSpPr>
          <p:cNvPr id="5" name="Group 75"/>
          <p:cNvGrpSpPr>
            <a:grpSpLocks/>
          </p:cNvGrpSpPr>
          <p:nvPr/>
        </p:nvGrpSpPr>
        <p:grpSpPr bwMode="auto">
          <a:xfrm>
            <a:off x="8144149" y="5429264"/>
            <a:ext cx="785569" cy="275948"/>
            <a:chOff x="1128130" y="2993603"/>
            <a:chExt cx="1604912" cy="473404"/>
          </a:xfrm>
        </p:grpSpPr>
        <p:pic>
          <p:nvPicPr>
            <p:cNvPr id="73" name="Rectangle 15377"/>
            <p:cNvPicPr>
              <a:picLocks noChangeAspect="1" noChangeArrowheads="1"/>
            </p:cNvPicPr>
            <p:nvPr/>
          </p:nvPicPr>
          <p:blipFill>
            <a:blip r:embed="rId7" cstate="print"/>
            <a:srcRect/>
            <a:stretch>
              <a:fillRect/>
            </a:stretch>
          </p:blipFill>
          <p:spPr bwMode="auto">
            <a:xfrm>
              <a:off x="1195388" y="2993603"/>
              <a:ext cx="1498337" cy="399988"/>
            </a:xfrm>
            <a:prstGeom prst="rect">
              <a:avLst/>
            </a:prstGeom>
            <a:ln>
              <a:headEnd/>
              <a:tailEnd/>
            </a:ln>
          </p:spPr>
          <p:style>
            <a:lnRef idx="1">
              <a:schemeClr val="accent1"/>
            </a:lnRef>
            <a:fillRef idx="2">
              <a:schemeClr val="accent1"/>
            </a:fillRef>
            <a:effectRef idx="1">
              <a:schemeClr val="accent1"/>
            </a:effectRef>
            <a:fontRef idx="minor">
              <a:schemeClr val="dk1"/>
            </a:fontRef>
          </p:style>
        </p:pic>
        <p:sp>
          <p:nvSpPr>
            <p:cNvPr id="74" name="TextBox 57"/>
            <p:cNvSpPr txBox="1">
              <a:spLocks noChangeArrowheads="1"/>
            </p:cNvSpPr>
            <p:nvPr/>
          </p:nvSpPr>
          <p:spPr bwMode="auto">
            <a:xfrm>
              <a:off x="1128130" y="3009622"/>
              <a:ext cx="1604912" cy="45738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rtl="0" eaLnBrk="0" hangingPunct="0">
                <a:defRPr/>
              </a:pPr>
              <a:r>
                <a:rPr lang="en-US" altLang="ja-JP" sz="1400" dirty="0" smtClean="0">
                  <a:latin typeface="メイリオ" pitchFamily="50" charset="-128"/>
                  <a:ea typeface="メイリオ" pitchFamily="50" charset="-128"/>
                </a:rPr>
                <a:t>SP</a:t>
              </a:r>
              <a:endParaRPr lang="en-US" sz="1400" dirty="0">
                <a:latin typeface="メイリオ" pitchFamily="50" charset="-128"/>
                <a:ea typeface="メイリオ" pitchFamily="50" charset="-128"/>
              </a:endParaRPr>
            </a:p>
          </p:txBody>
        </p:sp>
      </p:grpSp>
      <p:grpSp>
        <p:nvGrpSpPr>
          <p:cNvPr id="6" name="Group 66"/>
          <p:cNvGrpSpPr>
            <a:grpSpLocks/>
          </p:cNvGrpSpPr>
          <p:nvPr/>
        </p:nvGrpSpPr>
        <p:grpSpPr bwMode="auto">
          <a:xfrm>
            <a:off x="7221207" y="5123703"/>
            <a:ext cx="626236" cy="318583"/>
            <a:chOff x="2112051" y="3266497"/>
            <a:chExt cx="1522382" cy="473444"/>
          </a:xfrm>
        </p:grpSpPr>
        <p:pic>
          <p:nvPicPr>
            <p:cNvPr id="78" name="Rectangle 15383"/>
            <p:cNvPicPr>
              <a:picLocks noChangeAspect="1" noChangeArrowheads="1"/>
            </p:cNvPicPr>
            <p:nvPr/>
          </p:nvPicPr>
          <p:blipFill>
            <a:blip r:embed="rId8" cstate="print"/>
            <a:srcRect/>
            <a:stretch>
              <a:fillRect/>
            </a:stretch>
          </p:blipFill>
          <p:spPr bwMode="auto">
            <a:xfrm>
              <a:off x="2112051" y="3266497"/>
              <a:ext cx="1498337" cy="399988"/>
            </a:xfrm>
            <a:prstGeom prst="rect">
              <a:avLst/>
            </a:prstGeom>
            <a:noFill/>
            <a:ln w="9525">
              <a:noFill/>
              <a:miter lim="800000"/>
              <a:headEnd/>
              <a:tailEnd/>
            </a:ln>
          </p:spPr>
        </p:pic>
        <p:sp>
          <p:nvSpPr>
            <p:cNvPr id="79" name="TextBox 63"/>
            <p:cNvSpPr txBox="1">
              <a:spLocks noChangeArrowheads="1"/>
            </p:cNvSpPr>
            <p:nvPr/>
          </p:nvSpPr>
          <p:spPr bwMode="auto">
            <a:xfrm>
              <a:off x="2127943" y="3282556"/>
              <a:ext cx="1506490" cy="45738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rtl="0" eaLnBrk="0" hangingPunct="0">
                <a:defRPr/>
              </a:pPr>
              <a:r>
                <a:rPr lang="en-US" altLang="ja-JP" sz="1400" dirty="0" smtClean="0">
                  <a:latin typeface="メイリオ" pitchFamily="50" charset="-128"/>
                  <a:ea typeface="メイリオ" pitchFamily="50" charset="-128"/>
                </a:rPr>
                <a:t>View</a:t>
              </a:r>
              <a:endParaRPr lang="en-US" sz="1400" dirty="0">
                <a:latin typeface="メイリオ" pitchFamily="50" charset="-128"/>
                <a:ea typeface="メイリオ" pitchFamily="50" charset="-128"/>
              </a:endParaRPr>
            </a:p>
          </p:txBody>
        </p:sp>
      </p:grpSp>
      <p:grpSp>
        <p:nvGrpSpPr>
          <p:cNvPr id="7" name="グループ化 11"/>
          <p:cNvGrpSpPr>
            <a:grpSpLocks/>
          </p:cNvGrpSpPr>
          <p:nvPr/>
        </p:nvGrpSpPr>
        <p:grpSpPr bwMode="auto">
          <a:xfrm>
            <a:off x="7441286" y="6072205"/>
            <a:ext cx="1416994" cy="578538"/>
            <a:chOff x="5132206" y="4590272"/>
            <a:chExt cx="1856443" cy="770784"/>
          </a:xfrm>
        </p:grpSpPr>
        <p:pic>
          <p:nvPicPr>
            <p:cNvPr id="84" name="Picture 2" descr="Z:\Archive\Template\ClipArt\Database.png"/>
            <p:cNvPicPr>
              <a:picLocks noChangeAspect="1" noChangeArrowheads="1"/>
            </p:cNvPicPr>
            <p:nvPr/>
          </p:nvPicPr>
          <p:blipFill>
            <a:blip r:embed="rId9" cstate="print"/>
            <a:srcRect/>
            <a:stretch>
              <a:fillRect/>
            </a:stretch>
          </p:blipFill>
          <p:spPr bwMode="auto">
            <a:xfrm>
              <a:off x="5132206" y="4590272"/>
              <a:ext cx="639734" cy="770784"/>
            </a:xfrm>
            <a:prstGeom prst="rect">
              <a:avLst/>
            </a:prstGeom>
            <a:noFill/>
            <a:ln w="9525">
              <a:noFill/>
              <a:miter lim="800000"/>
              <a:headEnd/>
              <a:tailEnd/>
            </a:ln>
          </p:spPr>
        </p:pic>
        <p:sp>
          <p:nvSpPr>
            <p:cNvPr id="85" name="テキスト ボックス 8"/>
            <p:cNvSpPr txBox="1">
              <a:spLocks noChangeArrowheads="1"/>
            </p:cNvSpPr>
            <p:nvPr/>
          </p:nvSpPr>
          <p:spPr bwMode="auto">
            <a:xfrm>
              <a:off x="6146313" y="4970980"/>
              <a:ext cx="842336" cy="247374"/>
            </a:xfrm>
            <a:prstGeom prst="rect">
              <a:avLst/>
            </a:prstGeom>
            <a:noFill/>
            <a:ln w="9525">
              <a:noFill/>
              <a:miter lim="800000"/>
              <a:headEnd/>
              <a:tailEnd/>
            </a:ln>
          </p:spPr>
          <p:txBody>
            <a:bodyPr wrap="none"/>
            <a:lstStyle/>
            <a:p>
              <a:pPr algn="ctr"/>
              <a:r>
                <a:rPr lang="ja-JP" altLang="en-US" sz="1200" dirty="0" smtClean="0">
                  <a:latin typeface="メイリオ" pitchFamily="50" charset="-128"/>
                  <a:ea typeface="メイリオ" pitchFamily="50" charset="-128"/>
                </a:rPr>
                <a:t>データーベース</a:t>
              </a:r>
              <a:endParaRPr lang="ja-JP" altLang="en-US" sz="1200" dirty="0">
                <a:latin typeface="メイリオ" pitchFamily="50" charset="-128"/>
                <a:ea typeface="メイリオ" pitchFamily="50" charset="-128"/>
              </a:endParaRPr>
            </a:p>
          </p:txBody>
        </p:sp>
      </p:grpSp>
      <p:sp>
        <p:nvSpPr>
          <p:cNvPr id="91" name="テキスト ボックス 90"/>
          <p:cNvSpPr txBox="1"/>
          <p:nvPr/>
        </p:nvSpPr>
        <p:spPr>
          <a:xfrm>
            <a:off x="7065760" y="2255308"/>
            <a:ext cx="1433123" cy="369332"/>
          </a:xfrm>
          <a:prstGeom prst="rect">
            <a:avLst/>
          </a:prstGeom>
          <a:noFill/>
        </p:spPr>
        <p:txBody>
          <a:bodyPr wrap="square" rtlCol="0">
            <a:spAutoFit/>
          </a:bodyPr>
          <a:lstStyle/>
          <a:p>
            <a:r>
              <a:rPr kumimoji="1" lang="ja-JP" altLang="en-US" b="1" u="sng" dirty="0" smtClean="0">
                <a:latin typeface="メイリオ" pitchFamily="50" charset="-128"/>
                <a:ea typeface="メイリオ" pitchFamily="50" charset="-128"/>
              </a:rPr>
              <a:t>概念モデル</a:t>
            </a:r>
            <a:endParaRPr kumimoji="1" lang="ja-JP" altLang="en-US" b="1" u="sng" dirty="0">
              <a:latin typeface="メイリオ" pitchFamily="50" charset="-128"/>
              <a:ea typeface="メイリオ" pitchFamily="50" charset="-128"/>
            </a:endParaRPr>
          </a:p>
        </p:txBody>
      </p:sp>
      <p:sp>
        <p:nvSpPr>
          <p:cNvPr id="92" name="テキスト ボックス 91"/>
          <p:cNvSpPr txBox="1"/>
          <p:nvPr/>
        </p:nvSpPr>
        <p:spPr>
          <a:xfrm>
            <a:off x="6959027" y="4383320"/>
            <a:ext cx="1646589" cy="369332"/>
          </a:xfrm>
          <a:prstGeom prst="rect">
            <a:avLst/>
          </a:prstGeom>
          <a:noFill/>
        </p:spPr>
        <p:txBody>
          <a:bodyPr wrap="square" rtlCol="0">
            <a:spAutoFit/>
          </a:bodyPr>
          <a:lstStyle/>
          <a:p>
            <a:r>
              <a:rPr kumimoji="1" lang="ja-JP" altLang="en-US" b="1" u="sng" dirty="0" smtClean="0">
                <a:latin typeface="メイリオ" pitchFamily="50" charset="-128"/>
                <a:ea typeface="メイリオ" pitchFamily="50" charset="-128"/>
              </a:rPr>
              <a:t>論理モデル</a:t>
            </a:r>
            <a:endParaRPr kumimoji="1" lang="ja-JP" altLang="en-US" b="1" u="sng" dirty="0">
              <a:latin typeface="メイリオ" pitchFamily="50" charset="-128"/>
              <a:ea typeface="メイリオ" pitchFamily="50" charset="-128"/>
            </a:endParaRPr>
          </a:p>
        </p:txBody>
      </p:sp>
      <p:sp>
        <p:nvSpPr>
          <p:cNvPr id="93" name="テキスト ボックス 92"/>
          <p:cNvSpPr txBox="1"/>
          <p:nvPr/>
        </p:nvSpPr>
        <p:spPr>
          <a:xfrm>
            <a:off x="6959539" y="3588560"/>
            <a:ext cx="1645565" cy="369332"/>
          </a:xfrm>
          <a:prstGeom prst="rect">
            <a:avLst/>
          </a:prstGeom>
          <a:noFill/>
        </p:spPr>
        <p:txBody>
          <a:bodyPr wrap="square" rtlCol="0">
            <a:spAutoFit/>
          </a:bodyPr>
          <a:lstStyle/>
          <a:p>
            <a:r>
              <a:rPr kumimoji="1" lang="ja-JP" altLang="en-US" b="1" u="sng" dirty="0" smtClean="0">
                <a:latin typeface="メイリオ" pitchFamily="50" charset="-128"/>
                <a:ea typeface="メイリオ" pitchFamily="50" charset="-128"/>
              </a:rPr>
              <a:t>マッピング</a:t>
            </a:r>
            <a:endParaRPr kumimoji="1" lang="ja-JP" altLang="en-US" b="1" u="sng" dirty="0">
              <a:latin typeface="メイリオ" pitchFamily="50" charset="-128"/>
              <a:ea typeface="メイリオ" pitchFamily="50" charset="-128"/>
            </a:endParaRPr>
          </a:p>
        </p:txBody>
      </p:sp>
      <p:sp>
        <p:nvSpPr>
          <p:cNvPr id="80" name="テキスト ボックス 8"/>
          <p:cNvSpPr txBox="1">
            <a:spLocks noChangeArrowheads="1"/>
          </p:cNvSpPr>
          <p:nvPr/>
        </p:nvSpPr>
        <p:spPr bwMode="auto">
          <a:xfrm>
            <a:off x="8259866" y="1465903"/>
            <a:ext cx="490747" cy="185675"/>
          </a:xfrm>
          <a:prstGeom prst="rect">
            <a:avLst/>
          </a:prstGeom>
          <a:noFill/>
          <a:ln w="9525">
            <a:noFill/>
            <a:miter lim="800000"/>
            <a:headEnd/>
            <a:tailEnd/>
          </a:ln>
        </p:spPr>
        <p:txBody>
          <a:bodyPr wrap="none"/>
          <a:lstStyle/>
          <a:p>
            <a:pPr algn="ctr"/>
            <a:r>
              <a:rPr lang="ja-JP" altLang="en-US" sz="1200" dirty="0" smtClean="0">
                <a:latin typeface="メイリオ" pitchFamily="50" charset="-128"/>
                <a:ea typeface="メイリオ" pitchFamily="50" charset="-128"/>
              </a:rPr>
              <a:t>ビジネス</a:t>
            </a:r>
            <a:endParaRPr lang="en-US" altLang="ja-JP" sz="1200" dirty="0" smtClean="0">
              <a:latin typeface="メイリオ" pitchFamily="50" charset="-128"/>
              <a:ea typeface="メイリオ" pitchFamily="50" charset="-128"/>
            </a:endParaRPr>
          </a:p>
          <a:p>
            <a:pPr algn="ctr"/>
            <a:r>
              <a:rPr lang="ja-JP" altLang="en-US" sz="1200" dirty="0" smtClean="0">
                <a:latin typeface="メイリオ" pitchFamily="50" charset="-128"/>
                <a:ea typeface="メイリオ" pitchFamily="50" charset="-128"/>
              </a:rPr>
              <a:t>エンティティ</a:t>
            </a:r>
            <a:endParaRPr lang="en-US" altLang="ja-JP" sz="1200" dirty="0" smtClean="0">
              <a:latin typeface="メイリオ" pitchFamily="50" charset="-128"/>
              <a:ea typeface="メイリオ" pitchFamily="50" charset="-128"/>
            </a:endParaRPr>
          </a:p>
        </p:txBody>
      </p:sp>
      <p:grpSp>
        <p:nvGrpSpPr>
          <p:cNvPr id="8" name="グループ化 67"/>
          <p:cNvGrpSpPr/>
          <p:nvPr/>
        </p:nvGrpSpPr>
        <p:grpSpPr>
          <a:xfrm>
            <a:off x="7429520" y="1357298"/>
            <a:ext cx="523709" cy="526391"/>
            <a:chOff x="2236758" y="1518069"/>
            <a:chExt cx="576263" cy="574675"/>
          </a:xfrm>
        </p:grpSpPr>
        <p:sp>
          <p:nvSpPr>
            <p:cNvPr id="69" name="AutoShape 31"/>
            <p:cNvSpPr>
              <a:spLocks noChangeArrowheads="1"/>
            </p:cNvSpPr>
            <p:nvPr/>
          </p:nvSpPr>
          <p:spPr bwMode="auto">
            <a:xfrm>
              <a:off x="2236758" y="1518069"/>
              <a:ext cx="576263" cy="574675"/>
            </a:xfrm>
            <a:prstGeom prst="roundRect">
              <a:avLst>
                <a:gd name="adj" fmla="val 16667"/>
              </a:avLst>
            </a:prstGeom>
            <a:solidFill>
              <a:srgbClr val="E7F6FF"/>
            </a:solidFill>
            <a:ln w="19050" algn="ctr">
              <a:solidFill>
                <a:schemeClr val="bg2"/>
              </a:solidFill>
              <a:round/>
              <a:headEnd/>
              <a:tailEnd/>
            </a:ln>
            <a:effectLst/>
          </p:spPr>
          <p:txBody>
            <a:bodyPr wrap="none" anchor="ctr"/>
            <a:lstStyle/>
            <a:p>
              <a:endParaRPr lang="ja-JP" altLang="en-US">
                <a:latin typeface="メイリオ" pitchFamily="50" charset="-128"/>
                <a:ea typeface="メイリオ" pitchFamily="50" charset="-128"/>
              </a:endParaRPr>
            </a:p>
          </p:txBody>
        </p:sp>
        <p:sp>
          <p:nvSpPr>
            <p:cNvPr id="72" name="Oval 32"/>
            <p:cNvSpPr>
              <a:spLocks noChangeArrowheads="1"/>
            </p:cNvSpPr>
            <p:nvPr/>
          </p:nvSpPr>
          <p:spPr bwMode="auto">
            <a:xfrm>
              <a:off x="2524436" y="1559765"/>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メイリオ" pitchFamily="50" charset="-128"/>
                <a:ea typeface="メイリオ" pitchFamily="50" charset="-128"/>
              </a:endParaRPr>
            </a:p>
          </p:txBody>
        </p:sp>
        <p:sp>
          <p:nvSpPr>
            <p:cNvPr id="76" name="Oval 33"/>
            <p:cNvSpPr>
              <a:spLocks noChangeArrowheads="1"/>
            </p:cNvSpPr>
            <p:nvPr/>
          </p:nvSpPr>
          <p:spPr bwMode="auto">
            <a:xfrm>
              <a:off x="2318433" y="1559765"/>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メイリオ" pitchFamily="50" charset="-128"/>
                <a:ea typeface="メイリオ" pitchFamily="50" charset="-128"/>
              </a:endParaRPr>
            </a:p>
          </p:txBody>
        </p:sp>
        <p:sp>
          <p:nvSpPr>
            <p:cNvPr id="77" name="Oval 34"/>
            <p:cNvSpPr>
              <a:spLocks noChangeArrowheads="1"/>
            </p:cNvSpPr>
            <p:nvPr/>
          </p:nvSpPr>
          <p:spPr bwMode="auto">
            <a:xfrm>
              <a:off x="2401016" y="1723828"/>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メイリオ" pitchFamily="50" charset="-128"/>
                <a:ea typeface="メイリオ" pitchFamily="50" charset="-128"/>
              </a:endParaRPr>
            </a:p>
          </p:txBody>
        </p:sp>
        <p:sp>
          <p:nvSpPr>
            <p:cNvPr id="83" name="Oval 35"/>
            <p:cNvSpPr>
              <a:spLocks noChangeArrowheads="1"/>
            </p:cNvSpPr>
            <p:nvPr/>
          </p:nvSpPr>
          <p:spPr bwMode="auto">
            <a:xfrm>
              <a:off x="2607018" y="1723828"/>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メイリオ" pitchFamily="50" charset="-128"/>
                <a:ea typeface="メイリオ" pitchFamily="50" charset="-128"/>
              </a:endParaRPr>
            </a:p>
          </p:txBody>
        </p:sp>
        <p:sp>
          <p:nvSpPr>
            <p:cNvPr id="86" name="Oval 36"/>
            <p:cNvSpPr>
              <a:spLocks noChangeArrowheads="1"/>
            </p:cNvSpPr>
            <p:nvPr/>
          </p:nvSpPr>
          <p:spPr bwMode="auto">
            <a:xfrm>
              <a:off x="2318433" y="1888798"/>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メイリオ" pitchFamily="50" charset="-128"/>
                <a:ea typeface="メイリオ" pitchFamily="50" charset="-128"/>
              </a:endParaRPr>
            </a:p>
          </p:txBody>
        </p:sp>
        <p:sp>
          <p:nvSpPr>
            <p:cNvPr id="87" name="Oval 37"/>
            <p:cNvSpPr>
              <a:spLocks noChangeArrowheads="1"/>
            </p:cNvSpPr>
            <p:nvPr/>
          </p:nvSpPr>
          <p:spPr bwMode="auto">
            <a:xfrm>
              <a:off x="2524436" y="1888798"/>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メイリオ" pitchFamily="50" charset="-128"/>
                <a:ea typeface="メイリオ" pitchFamily="50" charset="-128"/>
              </a:endParaRPr>
            </a:p>
          </p:txBody>
        </p:sp>
      </p:grpSp>
      <p:grpSp>
        <p:nvGrpSpPr>
          <p:cNvPr id="9" name="Group 79"/>
          <p:cNvGrpSpPr>
            <a:grpSpLocks/>
          </p:cNvGrpSpPr>
          <p:nvPr/>
        </p:nvGrpSpPr>
        <p:grpSpPr bwMode="auto">
          <a:xfrm>
            <a:off x="7265483" y="3204507"/>
            <a:ext cx="868686" cy="312157"/>
            <a:chOff x="1310996" y="2261272"/>
            <a:chExt cx="1703875" cy="464304"/>
          </a:xfrm>
        </p:grpSpPr>
        <p:pic>
          <p:nvPicPr>
            <p:cNvPr id="95" name="Rectangle 15424"/>
            <p:cNvPicPr>
              <a:picLocks noChangeAspect="1" noChangeArrowheads="1"/>
            </p:cNvPicPr>
            <p:nvPr/>
          </p:nvPicPr>
          <p:blipFill>
            <a:blip r:embed="rId4" cstate="print"/>
            <a:srcRect/>
            <a:stretch>
              <a:fillRect/>
            </a:stretch>
          </p:blipFill>
          <p:spPr bwMode="auto">
            <a:xfrm>
              <a:off x="1310996" y="2261272"/>
              <a:ext cx="1703875" cy="382831"/>
            </a:xfrm>
            <a:prstGeom prst="rect">
              <a:avLst/>
            </a:prstGeom>
            <a:noFill/>
            <a:ln w="9525">
              <a:noFill/>
              <a:miter lim="800000"/>
              <a:headEnd/>
              <a:tailEnd/>
            </a:ln>
          </p:spPr>
        </p:pic>
        <p:sp>
          <p:nvSpPr>
            <p:cNvPr id="96" name="TextBox 18"/>
            <p:cNvSpPr txBox="1">
              <a:spLocks noChangeArrowheads="1"/>
            </p:cNvSpPr>
            <p:nvPr/>
          </p:nvSpPr>
          <p:spPr bwMode="auto">
            <a:xfrm>
              <a:off x="1326336" y="2267787"/>
              <a:ext cx="1641423" cy="457789"/>
            </a:xfrm>
            <a:prstGeom prst="rect">
              <a:avLst/>
            </a:prstGeom>
            <a:noFill/>
            <a:ln w="9525">
              <a:noFill/>
              <a:miter lim="800000"/>
              <a:headEnd/>
              <a:tailEnd/>
            </a:ln>
          </p:spPr>
          <p:txBody>
            <a:bodyPr>
              <a:spAutoFit/>
            </a:bodyPr>
            <a:lstStyle/>
            <a:p>
              <a:pPr algn="ctr" rtl="0" eaLnBrk="0" hangingPunct="0">
                <a:defRPr/>
              </a:pPr>
              <a:r>
                <a:rPr lang="en-US" altLang="ja-JP" sz="1400" dirty="0" smtClean="0">
                  <a:latin typeface="メイリオ" pitchFamily="50" charset="-128"/>
                  <a:ea typeface="メイリオ" pitchFamily="50" charset="-128"/>
                </a:rPr>
                <a:t>Entity</a:t>
              </a:r>
              <a:endParaRPr lang="en-US" sz="1400" dirty="0">
                <a:latin typeface="メイリオ" pitchFamily="50" charset="-128"/>
                <a:ea typeface="メイリオ" pitchFamily="50" charset="-128"/>
              </a:endParaRPr>
            </a:p>
          </p:txBody>
        </p:sp>
      </p:grpSp>
      <p:grpSp>
        <p:nvGrpSpPr>
          <p:cNvPr id="10" name="Group 79"/>
          <p:cNvGrpSpPr>
            <a:grpSpLocks/>
          </p:cNvGrpSpPr>
          <p:nvPr/>
        </p:nvGrpSpPr>
        <p:grpSpPr bwMode="auto">
          <a:xfrm>
            <a:off x="8084463" y="2955261"/>
            <a:ext cx="868686" cy="312158"/>
            <a:chOff x="1310996" y="2261272"/>
            <a:chExt cx="1703875" cy="464305"/>
          </a:xfrm>
        </p:grpSpPr>
        <p:pic>
          <p:nvPicPr>
            <p:cNvPr id="98" name="Rectangle 15424"/>
            <p:cNvPicPr>
              <a:picLocks noChangeAspect="1" noChangeArrowheads="1"/>
            </p:cNvPicPr>
            <p:nvPr/>
          </p:nvPicPr>
          <p:blipFill>
            <a:blip r:embed="rId4" cstate="print"/>
            <a:srcRect/>
            <a:stretch>
              <a:fillRect/>
            </a:stretch>
          </p:blipFill>
          <p:spPr bwMode="auto">
            <a:xfrm>
              <a:off x="1310996" y="2261272"/>
              <a:ext cx="1703875" cy="382831"/>
            </a:xfrm>
            <a:prstGeom prst="rect">
              <a:avLst/>
            </a:prstGeom>
            <a:noFill/>
            <a:ln w="9525">
              <a:noFill/>
              <a:miter lim="800000"/>
              <a:headEnd/>
              <a:tailEnd/>
            </a:ln>
          </p:spPr>
        </p:pic>
        <p:sp>
          <p:nvSpPr>
            <p:cNvPr id="99" name="TextBox 18"/>
            <p:cNvSpPr txBox="1">
              <a:spLocks noChangeArrowheads="1"/>
            </p:cNvSpPr>
            <p:nvPr/>
          </p:nvSpPr>
          <p:spPr bwMode="auto">
            <a:xfrm>
              <a:off x="1326337" y="2267788"/>
              <a:ext cx="1641422" cy="457789"/>
            </a:xfrm>
            <a:prstGeom prst="rect">
              <a:avLst/>
            </a:prstGeom>
            <a:noFill/>
            <a:ln w="9525">
              <a:noFill/>
              <a:miter lim="800000"/>
              <a:headEnd/>
              <a:tailEnd/>
            </a:ln>
          </p:spPr>
          <p:txBody>
            <a:bodyPr>
              <a:spAutoFit/>
            </a:bodyPr>
            <a:lstStyle/>
            <a:p>
              <a:pPr algn="ctr" rtl="0" eaLnBrk="0" hangingPunct="0">
                <a:defRPr/>
              </a:pPr>
              <a:r>
                <a:rPr lang="en-US" altLang="ja-JP" sz="1400" dirty="0" smtClean="0">
                  <a:latin typeface="メイリオ" pitchFamily="50" charset="-128"/>
                  <a:ea typeface="メイリオ" pitchFamily="50" charset="-128"/>
                </a:rPr>
                <a:t>Entity</a:t>
              </a:r>
              <a:endParaRPr lang="en-US" sz="1400" dirty="0">
                <a:latin typeface="メイリオ" pitchFamily="50" charset="-128"/>
                <a:ea typeface="メイリオ" pitchFamily="50" charset="-128"/>
              </a:endParaRPr>
            </a:p>
          </p:txBody>
        </p:sp>
      </p:grpSp>
      <p:pic>
        <p:nvPicPr>
          <p:cNvPr id="64" name="Picture 3" descr="z:\Archive\Template\ClipArt\XML file_s.png"/>
          <p:cNvPicPr>
            <a:picLocks noChangeAspect="1" noChangeArrowheads="1"/>
          </p:cNvPicPr>
          <p:nvPr/>
        </p:nvPicPr>
        <p:blipFill>
          <a:blip r:embed="rId6" cstate="print"/>
          <a:srcRect/>
          <a:stretch>
            <a:fillRect/>
          </a:stretch>
        </p:blipFill>
        <p:spPr bwMode="auto">
          <a:xfrm>
            <a:off x="6413636" y="3571876"/>
            <a:ext cx="500098" cy="683834"/>
          </a:xfrm>
          <a:prstGeom prst="rect">
            <a:avLst/>
          </a:prstGeom>
          <a:noFill/>
          <a:ln w="9525">
            <a:noFill/>
            <a:miter lim="800000"/>
            <a:headEnd/>
            <a:tailEnd/>
          </a:ln>
        </p:spPr>
      </p:pic>
      <p:pic>
        <p:nvPicPr>
          <p:cNvPr id="94" name="Rectangle 15383"/>
          <p:cNvPicPr>
            <a:picLocks noChangeAspect="1" noChangeArrowheads="1"/>
          </p:cNvPicPr>
          <p:nvPr/>
        </p:nvPicPr>
        <p:blipFill>
          <a:blip r:embed="rId10" cstate="print"/>
          <a:srcRect/>
          <a:stretch>
            <a:fillRect/>
          </a:stretch>
        </p:blipFill>
        <p:spPr bwMode="auto">
          <a:xfrm>
            <a:off x="6835222" y="5416655"/>
            <a:ext cx="681163" cy="269154"/>
          </a:xfrm>
          <a:prstGeom prst="rect">
            <a:avLst/>
          </a:prstGeom>
          <a:noFill/>
          <a:ln w="9525">
            <a:noFill/>
            <a:miter lim="800000"/>
            <a:headEnd/>
            <a:tailEnd/>
          </a:ln>
        </p:spPr>
      </p:pic>
      <p:sp>
        <p:nvSpPr>
          <p:cNvPr id="97" name="TextBox 63"/>
          <p:cNvSpPr txBox="1">
            <a:spLocks noChangeArrowheads="1"/>
          </p:cNvSpPr>
          <p:nvPr/>
        </p:nvSpPr>
        <p:spPr bwMode="auto">
          <a:xfrm>
            <a:off x="6799832" y="5357826"/>
            <a:ext cx="684870" cy="30777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rtl="0" eaLnBrk="0" hangingPunct="0">
              <a:defRPr/>
            </a:pPr>
            <a:r>
              <a:rPr lang="en-US" altLang="ja-JP" sz="1400" dirty="0" smtClean="0">
                <a:latin typeface="メイリオ" pitchFamily="50" charset="-128"/>
                <a:ea typeface="メイリオ" pitchFamily="50" charset="-128"/>
              </a:rPr>
              <a:t>Table</a:t>
            </a:r>
            <a:endParaRPr lang="en-US" sz="1400" dirty="0">
              <a:latin typeface="メイリオ" pitchFamily="50" charset="-128"/>
              <a:ea typeface="メイリオ" pitchFamily="50" charset="-128"/>
            </a:endParaRPr>
          </a:p>
        </p:txBody>
      </p:sp>
      <p:pic>
        <p:nvPicPr>
          <p:cNvPr id="100" name="Rectangle 15383"/>
          <p:cNvPicPr>
            <a:picLocks noChangeAspect="1" noChangeArrowheads="1"/>
          </p:cNvPicPr>
          <p:nvPr/>
        </p:nvPicPr>
        <p:blipFill>
          <a:blip r:embed="rId10" cstate="print"/>
          <a:srcRect/>
          <a:stretch>
            <a:fillRect/>
          </a:stretch>
        </p:blipFill>
        <p:spPr bwMode="auto">
          <a:xfrm>
            <a:off x="7893473" y="5124675"/>
            <a:ext cx="681163" cy="269154"/>
          </a:xfrm>
          <a:prstGeom prst="rect">
            <a:avLst/>
          </a:prstGeom>
          <a:noFill/>
          <a:ln w="9525">
            <a:noFill/>
            <a:miter lim="800000"/>
            <a:headEnd/>
            <a:tailEnd/>
          </a:ln>
        </p:spPr>
      </p:pic>
      <p:sp>
        <p:nvSpPr>
          <p:cNvPr id="101" name="TextBox 63"/>
          <p:cNvSpPr txBox="1">
            <a:spLocks noChangeArrowheads="1"/>
          </p:cNvSpPr>
          <p:nvPr/>
        </p:nvSpPr>
        <p:spPr bwMode="auto">
          <a:xfrm>
            <a:off x="7900813" y="5144110"/>
            <a:ext cx="684870" cy="30777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rtl="0" eaLnBrk="0" hangingPunct="0">
              <a:defRPr/>
            </a:pPr>
            <a:r>
              <a:rPr lang="en-US" altLang="ja-JP" sz="1400" dirty="0" smtClean="0">
                <a:latin typeface="メイリオ" pitchFamily="50" charset="-128"/>
                <a:ea typeface="メイリオ" pitchFamily="50" charset="-128"/>
              </a:rPr>
              <a:t>Table</a:t>
            </a:r>
            <a:endParaRPr lang="en-US" sz="1400" dirty="0">
              <a:latin typeface="メイリオ" pitchFamily="50" charset="-128"/>
              <a:ea typeface="メイリオ" pitchFamily="50" charset="-128"/>
            </a:endParaRPr>
          </a:p>
        </p:txBody>
      </p:sp>
      <p:cxnSp>
        <p:nvCxnSpPr>
          <p:cNvPr id="113" name="直線コネクタ 112"/>
          <p:cNvCxnSpPr>
            <a:stCxn id="27" idx="2"/>
            <a:endCxn id="42" idx="0"/>
          </p:cNvCxnSpPr>
          <p:nvPr/>
        </p:nvCxnSpPr>
        <p:spPr>
          <a:xfrm rot="5400000">
            <a:off x="5956917" y="4180678"/>
            <a:ext cx="1834787" cy="48146"/>
          </a:xfrm>
          <a:prstGeom prst="line">
            <a:avLst/>
          </a:prstGeom>
          <a:ln w="381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a:stCxn id="27" idx="2"/>
            <a:endCxn id="97" idx="0"/>
          </p:cNvCxnSpPr>
          <p:nvPr/>
        </p:nvCxnSpPr>
        <p:spPr>
          <a:xfrm rot="16200000" flipH="1">
            <a:off x="5985091" y="4200650"/>
            <a:ext cx="2070468" cy="243884"/>
          </a:xfrm>
          <a:prstGeom prst="line">
            <a:avLst/>
          </a:prstGeom>
          <a:ln w="381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a:stCxn id="96" idx="2"/>
            <a:endCxn id="79" idx="0"/>
          </p:cNvCxnSpPr>
          <p:nvPr/>
        </p:nvCxnSpPr>
        <p:spPr>
          <a:xfrm rot="5400000">
            <a:off x="6805739" y="4248520"/>
            <a:ext cx="1617845" cy="154133"/>
          </a:xfrm>
          <a:prstGeom prst="line">
            <a:avLst/>
          </a:prstGeom>
          <a:ln w="381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stCxn id="96" idx="2"/>
            <a:endCxn id="101" idx="0"/>
          </p:cNvCxnSpPr>
          <p:nvPr/>
        </p:nvCxnSpPr>
        <p:spPr>
          <a:xfrm rot="16200000" flipH="1">
            <a:off x="7153764" y="4054626"/>
            <a:ext cx="1627446" cy="551521"/>
          </a:xfrm>
          <a:prstGeom prst="line">
            <a:avLst/>
          </a:prstGeom>
          <a:ln w="381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a:stCxn id="99" idx="2"/>
            <a:endCxn id="74" idx="0"/>
          </p:cNvCxnSpPr>
          <p:nvPr/>
        </p:nvCxnSpPr>
        <p:spPr>
          <a:xfrm rot="16200000" flipH="1">
            <a:off x="7438229" y="4339896"/>
            <a:ext cx="2171183" cy="26227"/>
          </a:xfrm>
          <a:prstGeom prst="line">
            <a:avLst/>
          </a:prstGeom>
          <a:ln w="381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pic>
        <p:nvPicPr>
          <p:cNvPr id="129" name="Picture 3" descr="z:\Archive\Template\ClipArt\XML file_s.png"/>
          <p:cNvPicPr>
            <a:picLocks noChangeAspect="1" noChangeArrowheads="1"/>
          </p:cNvPicPr>
          <p:nvPr/>
        </p:nvPicPr>
        <p:blipFill>
          <a:blip r:embed="rId6" cstate="print"/>
          <a:srcRect/>
          <a:stretch>
            <a:fillRect/>
          </a:stretch>
        </p:blipFill>
        <p:spPr bwMode="auto">
          <a:xfrm>
            <a:off x="6387964" y="4357694"/>
            <a:ext cx="524345" cy="716988"/>
          </a:xfrm>
          <a:prstGeom prst="rect">
            <a:avLst/>
          </a:prstGeom>
          <a:noFill/>
          <a:ln w="9525">
            <a:noFill/>
            <a:miter lim="800000"/>
            <a:headEnd/>
            <a:tailEnd/>
          </a:ln>
        </p:spPr>
      </p:pic>
      <p:sp>
        <p:nvSpPr>
          <p:cNvPr id="132" name="コンテンツ プレースホルダ 4"/>
          <p:cNvSpPr txBox="1">
            <a:spLocks/>
          </p:cNvSpPr>
          <p:nvPr/>
        </p:nvSpPr>
        <p:spPr>
          <a:xfrm>
            <a:off x="-8546" y="1375058"/>
            <a:ext cx="6417892" cy="5427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altLang="ja-JP" sz="2400" dirty="0" smtClean="0">
              <a:latin typeface="メイリオ" pitchFamily="50" charset="-128"/>
              <a:ea typeface="メイリオ" pitchFamily="50" charset="-128"/>
            </a:endParaRPr>
          </a:p>
        </p:txBody>
      </p:sp>
      <p:sp>
        <p:nvSpPr>
          <p:cNvPr id="137" name="下矢印 136"/>
          <p:cNvSpPr/>
          <p:nvPr/>
        </p:nvSpPr>
        <p:spPr>
          <a:xfrm>
            <a:off x="7561024" y="1914259"/>
            <a:ext cx="256374" cy="29909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8" name="下矢印 137"/>
          <p:cNvSpPr/>
          <p:nvPr/>
        </p:nvSpPr>
        <p:spPr>
          <a:xfrm>
            <a:off x="7553786" y="5809718"/>
            <a:ext cx="256374" cy="33392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8" name="Content Placeholder 6"/>
          <p:cNvSpPr txBox="1">
            <a:spLocks/>
          </p:cNvSpPr>
          <p:nvPr/>
        </p:nvSpPr>
        <p:spPr>
          <a:xfrm>
            <a:off x="71406" y="1214422"/>
            <a:ext cx="6286544" cy="5643578"/>
          </a:xfrm>
          <a:prstGeom prst="rect">
            <a:avLst/>
          </a:prstGeom>
        </p:spPr>
        <p:txBody>
          <a:bodyPr vert="horz" lIns="0" tIns="0" rIns="0" bIns="0" rtlCol="0">
            <a:normAutofit fontScale="85000" lnSpcReduction="20000"/>
          </a:bodyPr>
          <a:lstStyle/>
          <a:p>
            <a:pPr marL="460375" lvl="0" indent="-460375">
              <a:lnSpc>
                <a:spcPct val="90000"/>
              </a:lnSpc>
              <a:spcBef>
                <a:spcPct val="20000"/>
              </a:spcBef>
              <a:buSzPct val="90000"/>
              <a:buBlip>
                <a:blip r:embed="rId11"/>
              </a:buBlip>
            </a:pPr>
            <a:r>
              <a:rPr kumimoji="1" lang="en-US" altLang="ja-JP" sz="2800" b="1" dirty="0" smtClean="0">
                <a:latin typeface="メイリオ" pitchFamily="50" charset="-128"/>
                <a:ea typeface="メイリオ" pitchFamily="50" charset="-128"/>
              </a:rPr>
              <a:t>Entity Data Model</a:t>
            </a:r>
          </a:p>
          <a:p>
            <a:pPr marL="917557" lvl="1" indent="-460375">
              <a:lnSpc>
                <a:spcPct val="90000"/>
              </a:lnSpc>
              <a:spcBef>
                <a:spcPct val="20000"/>
              </a:spcBef>
              <a:buSzPct val="90000"/>
              <a:buBlip>
                <a:blip r:embed="rId11"/>
              </a:buBlip>
            </a:pPr>
            <a:r>
              <a:rPr kumimoji="1" lang="ja-JP" altLang="en-US" sz="2400" b="1" dirty="0" smtClean="0">
                <a:latin typeface="メイリオ" pitchFamily="50" charset="-128"/>
                <a:ea typeface="メイリオ" pitchFamily="50" charset="-128"/>
              </a:rPr>
              <a:t>ビジネス要件を定義するために業務分析で作成</a:t>
            </a:r>
          </a:p>
          <a:p>
            <a:pPr marL="917557" lvl="1" indent="-460375">
              <a:lnSpc>
                <a:spcPct val="90000"/>
              </a:lnSpc>
              <a:spcBef>
                <a:spcPct val="20000"/>
              </a:spcBef>
              <a:buSzPct val="90000"/>
              <a:buBlip>
                <a:blip r:embed="rId11"/>
              </a:buBlip>
            </a:pPr>
            <a:r>
              <a:rPr kumimoji="1" lang="ja-JP" altLang="en-US" sz="2400" b="1" dirty="0" smtClean="0">
                <a:latin typeface="メイリオ" pitchFamily="50" charset="-128"/>
                <a:ea typeface="メイリオ" pitchFamily="50" charset="-128"/>
              </a:rPr>
              <a:t>企業の概念（ビジネスモデル）を表現</a:t>
            </a:r>
          </a:p>
          <a:p>
            <a:pPr marL="917557" lvl="1" indent="-460375">
              <a:lnSpc>
                <a:spcPct val="90000"/>
              </a:lnSpc>
              <a:spcBef>
                <a:spcPct val="20000"/>
              </a:spcBef>
              <a:buSzPct val="90000"/>
              <a:buBlip>
                <a:blip r:embed="rId11"/>
              </a:buBlip>
            </a:pPr>
            <a:r>
              <a:rPr kumimoji="1" lang="ja-JP" altLang="en-US" sz="2400" b="1" dirty="0" smtClean="0">
                <a:latin typeface="メイリオ" pitchFamily="50" charset="-128"/>
                <a:ea typeface="メイリオ" pitchFamily="50" charset="-128"/>
              </a:rPr>
              <a:t>ドメイン層の定義</a:t>
            </a:r>
          </a:p>
          <a:p>
            <a:pPr marL="917557" lvl="1" indent="-460375">
              <a:lnSpc>
                <a:spcPct val="90000"/>
              </a:lnSpc>
              <a:spcBef>
                <a:spcPct val="20000"/>
              </a:spcBef>
              <a:buSzPct val="90000"/>
              <a:buBlip>
                <a:blip r:embed="rId11"/>
              </a:buBlip>
            </a:pPr>
            <a:r>
              <a:rPr kumimoji="1" lang="ja-JP" altLang="en-US" sz="2400" b="1" dirty="0" smtClean="0">
                <a:latin typeface="メイリオ" pitchFamily="50" charset="-128"/>
                <a:ea typeface="メイリオ" pitchFamily="50" charset="-128"/>
              </a:rPr>
              <a:t>複雑なリレーションシップを適切に抽象化</a:t>
            </a:r>
          </a:p>
          <a:p>
            <a:pPr marL="460375" lvl="0" indent="-460375">
              <a:lnSpc>
                <a:spcPct val="90000"/>
              </a:lnSpc>
              <a:spcBef>
                <a:spcPct val="20000"/>
              </a:spcBef>
              <a:buSzPct val="90000"/>
              <a:buBlip>
                <a:blip r:embed="rId11"/>
              </a:buBlip>
            </a:pPr>
            <a:r>
              <a:rPr kumimoji="1" lang="en-US" altLang="ja-JP" sz="2800" b="1" dirty="0" smtClean="0">
                <a:latin typeface="メイリオ" pitchFamily="50" charset="-128"/>
                <a:ea typeface="メイリオ" pitchFamily="50" charset="-128"/>
              </a:rPr>
              <a:t>3</a:t>
            </a:r>
            <a:r>
              <a:rPr kumimoji="1" lang="ja-JP" altLang="en-US" sz="2800" b="1" dirty="0" smtClean="0">
                <a:latin typeface="メイリオ" pitchFamily="50" charset="-128"/>
                <a:ea typeface="メイリオ" pitchFamily="50" charset="-128"/>
              </a:rPr>
              <a:t>種類の</a:t>
            </a:r>
            <a:r>
              <a:rPr kumimoji="1" lang="en-US" altLang="ja-JP" sz="2800" b="1" dirty="0" smtClean="0">
                <a:latin typeface="メイリオ" pitchFamily="50" charset="-128"/>
                <a:ea typeface="メイリオ" pitchFamily="50" charset="-128"/>
              </a:rPr>
              <a:t>XML</a:t>
            </a:r>
            <a:r>
              <a:rPr kumimoji="1" lang="ja-JP" altLang="en-US" sz="2800" b="1" dirty="0" smtClean="0">
                <a:latin typeface="メイリオ" pitchFamily="50" charset="-128"/>
                <a:ea typeface="メイリオ" pitchFamily="50" charset="-128"/>
              </a:rPr>
              <a:t>ファイルでマッピングを実装</a:t>
            </a:r>
          </a:p>
          <a:p>
            <a:pPr marL="917557" lvl="1" indent="-460375">
              <a:lnSpc>
                <a:spcPct val="90000"/>
              </a:lnSpc>
              <a:spcBef>
                <a:spcPct val="20000"/>
              </a:spcBef>
              <a:buSzPct val="90000"/>
              <a:buBlip>
                <a:blip r:embed="rId11"/>
              </a:buBlip>
            </a:pPr>
            <a:r>
              <a:rPr kumimoji="1" lang="ja-JP" altLang="en-US" sz="2400" b="1" dirty="0" smtClean="0">
                <a:latin typeface="メイリオ" pitchFamily="50" charset="-128"/>
                <a:ea typeface="メイリオ" pitchFamily="50" charset="-128"/>
              </a:rPr>
              <a:t>概念 スキーマ定義言語 </a:t>
            </a:r>
            <a:r>
              <a:rPr kumimoji="1" lang="en-US" altLang="ja-JP" sz="2400" b="1" dirty="0" smtClean="0">
                <a:latin typeface="メイリオ" pitchFamily="50" charset="-128"/>
                <a:ea typeface="メイリオ" pitchFamily="50" charset="-128"/>
              </a:rPr>
              <a:t>(CSDL)</a:t>
            </a:r>
          </a:p>
          <a:p>
            <a:pPr marL="917557" lvl="1" indent="-460375">
              <a:lnSpc>
                <a:spcPct val="90000"/>
              </a:lnSpc>
              <a:spcBef>
                <a:spcPct val="20000"/>
              </a:spcBef>
              <a:buSzPct val="90000"/>
              <a:buBlip>
                <a:blip r:embed="rId11"/>
              </a:buBlip>
            </a:pPr>
            <a:r>
              <a:rPr kumimoji="1" lang="ja-JP" altLang="en-US" sz="2400" b="1" dirty="0" smtClean="0">
                <a:latin typeface="メイリオ" pitchFamily="50" charset="-128"/>
                <a:ea typeface="メイリオ" pitchFamily="50" charset="-128"/>
              </a:rPr>
              <a:t>ストア スキーマ定義言語 </a:t>
            </a:r>
            <a:r>
              <a:rPr kumimoji="1" lang="en-US" altLang="ja-JP" sz="2400" b="1" dirty="0" smtClean="0">
                <a:latin typeface="メイリオ" pitchFamily="50" charset="-128"/>
                <a:ea typeface="メイリオ" pitchFamily="50" charset="-128"/>
              </a:rPr>
              <a:t>(SSDL)</a:t>
            </a:r>
          </a:p>
          <a:p>
            <a:pPr marL="917557" lvl="1" indent="-460375">
              <a:lnSpc>
                <a:spcPct val="90000"/>
              </a:lnSpc>
              <a:spcBef>
                <a:spcPct val="20000"/>
              </a:spcBef>
              <a:buSzPct val="90000"/>
              <a:buBlip>
                <a:blip r:embed="rId11"/>
              </a:buBlip>
            </a:pPr>
            <a:r>
              <a:rPr kumimoji="1" lang="ja-JP" altLang="en-US" sz="2400" b="1" dirty="0" smtClean="0">
                <a:latin typeface="メイリオ" pitchFamily="50" charset="-128"/>
                <a:ea typeface="メイリオ" pitchFamily="50" charset="-128"/>
              </a:rPr>
              <a:t>マッピング スキーマ言語 </a:t>
            </a:r>
            <a:r>
              <a:rPr kumimoji="1" lang="en-US" altLang="ja-JP" sz="2400" b="1" dirty="0" smtClean="0">
                <a:latin typeface="メイリオ" pitchFamily="50" charset="-128"/>
                <a:ea typeface="メイリオ" pitchFamily="50" charset="-128"/>
              </a:rPr>
              <a:t>(MSL)</a:t>
            </a:r>
          </a:p>
          <a:p>
            <a:pPr marL="460375" lvl="0" indent="-460375">
              <a:lnSpc>
                <a:spcPct val="90000"/>
              </a:lnSpc>
              <a:spcBef>
                <a:spcPct val="20000"/>
              </a:spcBef>
              <a:buSzPct val="90000"/>
              <a:buBlip>
                <a:blip r:embed="rId11"/>
              </a:buBlip>
            </a:pPr>
            <a:r>
              <a:rPr kumimoji="1" lang="ja-JP" altLang="en-US" sz="2800" b="1" dirty="0" smtClean="0">
                <a:latin typeface="メイリオ" pitchFamily="50" charset="-128"/>
                <a:ea typeface="メイリオ" pitchFamily="50" charset="-128"/>
              </a:rPr>
              <a:t>柔軟なマッピング</a:t>
            </a:r>
          </a:p>
          <a:p>
            <a:pPr marL="917557" lvl="1" indent="-460375">
              <a:lnSpc>
                <a:spcPct val="90000"/>
              </a:lnSpc>
              <a:spcBef>
                <a:spcPct val="20000"/>
              </a:spcBef>
              <a:buSzPct val="90000"/>
              <a:buBlip>
                <a:blip r:embed="rId11"/>
              </a:buBlip>
            </a:pPr>
            <a:r>
              <a:rPr kumimoji="1" lang="ja-JP" altLang="en-US" sz="2400" b="1" dirty="0" smtClean="0">
                <a:latin typeface="メイリオ" pitchFamily="50" charset="-128"/>
                <a:ea typeface="メイリオ" pitchFamily="50" charset="-128"/>
              </a:rPr>
              <a:t>継承など非リレーショナルなコンセプトもサポート</a:t>
            </a:r>
          </a:p>
          <a:p>
            <a:pPr marL="917557" lvl="1" indent="-460375">
              <a:lnSpc>
                <a:spcPct val="90000"/>
              </a:lnSpc>
              <a:spcBef>
                <a:spcPct val="20000"/>
              </a:spcBef>
              <a:buSzPct val="90000"/>
              <a:buBlip>
                <a:blip r:embed="rId11"/>
              </a:buBlip>
            </a:pPr>
            <a:r>
              <a:rPr kumimoji="1" lang="ja-JP" altLang="en-US" sz="2400" b="1" dirty="0" smtClean="0">
                <a:latin typeface="メイリオ" pitchFamily="50" charset="-128"/>
                <a:ea typeface="メイリオ" pitchFamily="50" charset="-128"/>
              </a:rPr>
              <a:t>複数のエンティティにマップされる単一のテーブル</a:t>
            </a:r>
          </a:p>
          <a:p>
            <a:pPr marL="917557" lvl="1" indent="-460375">
              <a:lnSpc>
                <a:spcPct val="90000"/>
              </a:lnSpc>
              <a:spcBef>
                <a:spcPct val="20000"/>
              </a:spcBef>
              <a:buSzPct val="90000"/>
              <a:buBlip>
                <a:blip r:embed="rId11"/>
              </a:buBlip>
            </a:pPr>
            <a:r>
              <a:rPr kumimoji="1" lang="ja-JP" altLang="en-US" sz="2400" b="1" dirty="0" smtClean="0">
                <a:latin typeface="メイリオ" pitchFamily="50" charset="-128"/>
                <a:ea typeface="メイリオ" pitchFamily="50" charset="-128"/>
              </a:rPr>
              <a:t>単一のエンティティにマップされる複数のテーブル</a:t>
            </a:r>
          </a:p>
          <a:p>
            <a:pPr marL="460375" lvl="0" indent="-460375">
              <a:lnSpc>
                <a:spcPct val="90000"/>
              </a:lnSpc>
              <a:spcBef>
                <a:spcPct val="20000"/>
              </a:spcBef>
              <a:buSzPct val="90000"/>
              <a:buBlip>
                <a:blip r:embed="rId11"/>
              </a:buBlip>
            </a:pPr>
            <a:r>
              <a:rPr kumimoji="1" lang="ja-JP" altLang="en-US" sz="2800" b="1" dirty="0" smtClean="0">
                <a:latin typeface="メイリオ" pitchFamily="50" charset="-128"/>
                <a:ea typeface="メイリオ" pitchFamily="50" charset="-128"/>
              </a:rPr>
              <a:t>ストアドプロシージャのサポート</a:t>
            </a:r>
          </a:p>
          <a:p>
            <a:pPr marL="460375" lvl="0" indent="-460375">
              <a:lnSpc>
                <a:spcPct val="90000"/>
              </a:lnSpc>
              <a:spcBef>
                <a:spcPct val="20000"/>
              </a:spcBef>
              <a:buSzPct val="90000"/>
              <a:buBlip>
                <a:blip r:embed="rId11"/>
              </a:buBlip>
            </a:pPr>
            <a:r>
              <a:rPr kumimoji="1" lang="ja-JP" altLang="en-US" sz="2800" b="1" dirty="0" smtClean="0">
                <a:latin typeface="メイリオ" pitchFamily="50" charset="-128"/>
                <a:ea typeface="メイリオ" pitchFamily="50" charset="-128"/>
              </a:rPr>
              <a:t>デザイナ</a:t>
            </a:r>
          </a:p>
          <a:p>
            <a:pPr marL="917557" lvl="1" indent="-460375">
              <a:lnSpc>
                <a:spcPct val="90000"/>
              </a:lnSpc>
              <a:spcBef>
                <a:spcPct val="20000"/>
              </a:spcBef>
              <a:buSzPct val="90000"/>
              <a:buBlip>
                <a:blip r:embed="rId11"/>
              </a:buBlip>
            </a:pPr>
            <a:r>
              <a:rPr kumimoji="1" lang="en-US" altLang="ja-JP" sz="2400" b="1" dirty="0" smtClean="0">
                <a:latin typeface="メイリオ" pitchFamily="50" charset="-128"/>
                <a:ea typeface="メイリオ" pitchFamily="50" charset="-128"/>
              </a:rPr>
              <a:t>Visual Studio Entity Data Model </a:t>
            </a:r>
            <a:r>
              <a:rPr kumimoji="1" lang="ja-JP" altLang="en-US" sz="2400" b="1" dirty="0" smtClean="0">
                <a:latin typeface="メイリオ" pitchFamily="50" charset="-128"/>
                <a:ea typeface="メイリオ" pitchFamily="50" charset="-128"/>
              </a:rPr>
              <a:t>デザイナ</a:t>
            </a:r>
          </a:p>
          <a:p>
            <a:pPr marL="917557" lvl="1" indent="-460375">
              <a:lnSpc>
                <a:spcPct val="90000"/>
              </a:lnSpc>
              <a:spcBef>
                <a:spcPct val="20000"/>
              </a:spcBef>
              <a:buSzPct val="90000"/>
              <a:buBlip>
                <a:blip r:embed="rId11"/>
              </a:buBlip>
            </a:pPr>
            <a:r>
              <a:rPr kumimoji="1" lang="en-US" altLang="ja-JP" sz="2400" b="1" dirty="0" smtClean="0">
                <a:latin typeface="メイリオ" pitchFamily="50" charset="-128"/>
                <a:ea typeface="メイリオ" pitchFamily="50" charset="-128"/>
              </a:rPr>
              <a:t>EDMGen.exe </a:t>
            </a:r>
            <a:r>
              <a:rPr kumimoji="1" lang="ja-JP" altLang="en-US" sz="2400" b="1" dirty="0" smtClean="0">
                <a:latin typeface="メイリオ" pitchFamily="50" charset="-128"/>
                <a:ea typeface="メイリオ" pitchFamily="50" charset="-128"/>
              </a:rPr>
              <a:t>（コマンドライン）</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b="1" dirty="0" err="1" smtClean="0">
                <a:latin typeface="メイリオ" pitchFamily="50" charset="-128"/>
                <a:ea typeface="メイリオ" pitchFamily="50" charset="-128"/>
              </a:rPr>
              <a:t>EntityClient</a:t>
            </a:r>
            <a:r>
              <a:rPr lang="en-US" altLang="ja-JP" sz="4000" b="1" dirty="0" smtClean="0">
                <a:latin typeface="メイリオ" pitchFamily="50" charset="-128"/>
                <a:ea typeface="メイリオ" pitchFamily="50" charset="-128"/>
              </a:rPr>
              <a:t> Data Provider</a:t>
            </a:r>
            <a:r>
              <a:rPr lang="ja-JP" altLang="en-US" sz="4000" b="1" dirty="0" smtClean="0">
                <a:latin typeface="メイリオ" pitchFamily="50" charset="-128"/>
                <a:ea typeface="メイリオ" pitchFamily="50" charset="-128"/>
              </a:rPr>
              <a:t> 概要</a:t>
            </a:r>
            <a:endParaRPr lang="en-US" sz="4000" b="1" dirty="0">
              <a:latin typeface="メイリオ" pitchFamily="50" charset="-128"/>
              <a:ea typeface="メイリオ" pitchFamily="50" charset="-128"/>
            </a:endParaRPr>
          </a:p>
        </p:txBody>
      </p:sp>
      <p:sp>
        <p:nvSpPr>
          <p:cNvPr id="3" name="Content Placeholder 2"/>
          <p:cNvSpPr>
            <a:spLocks noGrp="1"/>
          </p:cNvSpPr>
          <p:nvPr>
            <p:ph idx="4294967295"/>
          </p:nvPr>
        </p:nvSpPr>
        <p:spPr>
          <a:xfrm>
            <a:off x="142844" y="1086636"/>
            <a:ext cx="8786874" cy="5542458"/>
          </a:xfrm>
        </p:spPr>
        <p:txBody>
          <a:bodyPr>
            <a:normAutofit/>
          </a:bodyPr>
          <a:lstStyle/>
          <a:p>
            <a:r>
              <a:rPr lang="en-US" altLang="ja-JP" b="1" dirty="0" smtClean="0">
                <a:latin typeface="メイリオ" pitchFamily="50" charset="-128"/>
                <a:ea typeface="メイリオ" pitchFamily="50" charset="-128"/>
              </a:rPr>
              <a:t>EDM</a:t>
            </a:r>
            <a:r>
              <a:rPr lang="ja-JP" altLang="en-US" b="1" dirty="0" smtClean="0">
                <a:latin typeface="メイリオ" pitchFamily="50" charset="-128"/>
                <a:ea typeface="メイリオ" pitchFamily="50" charset="-128"/>
              </a:rPr>
              <a:t> でモデリングした概念モデルへの問い合わせ処理を提供</a:t>
            </a:r>
            <a:endParaRPr lang="en-US" altLang="ja-JP" b="1" dirty="0" smtClean="0">
              <a:latin typeface="メイリオ" pitchFamily="50" charset="-128"/>
              <a:ea typeface="メイリオ" pitchFamily="50" charset="-128"/>
            </a:endParaRPr>
          </a:p>
          <a:p>
            <a:pPr lvl="1"/>
            <a:r>
              <a:rPr lang="ja-JP" altLang="en-US" sz="2400" b="1" dirty="0" smtClean="0">
                <a:latin typeface="メイリオ" pitchFamily="50" charset="-128"/>
                <a:ea typeface="メイリオ" pitchFamily="50" charset="-128"/>
              </a:rPr>
              <a:t>問い合わせ言語（</a:t>
            </a:r>
            <a:r>
              <a:rPr lang="en-US" sz="2400" b="1" dirty="0" smtClean="0">
                <a:latin typeface="メイリオ" pitchFamily="50" charset="-128"/>
                <a:ea typeface="メイリオ" pitchFamily="50" charset="-128"/>
              </a:rPr>
              <a:t>Entity SQL</a:t>
            </a:r>
            <a:r>
              <a:rPr lang="ja-JP" altLang="en-US" sz="2400" b="1" dirty="0" smtClean="0">
                <a:latin typeface="メイリオ" pitchFamily="50" charset="-128"/>
                <a:ea typeface="メイリオ" pitchFamily="50" charset="-128"/>
              </a:rPr>
              <a:t>）をサポート</a:t>
            </a:r>
            <a:endParaRPr lang="en-US" altLang="ja-JP" sz="2400" b="1" dirty="0" smtClean="0">
              <a:latin typeface="メイリオ" pitchFamily="50" charset="-128"/>
              <a:ea typeface="メイリオ" pitchFamily="50" charset="-128"/>
            </a:endParaRPr>
          </a:p>
          <a:p>
            <a:pPr lvl="1"/>
            <a:r>
              <a:rPr lang="ja-JP" altLang="en-US" sz="2400" b="1" dirty="0" smtClean="0">
                <a:latin typeface="メイリオ" pitchFamily="50" charset="-128"/>
                <a:ea typeface="メイリオ" pitchFamily="50" charset="-128"/>
              </a:rPr>
              <a:t>結果として </a:t>
            </a:r>
            <a:r>
              <a:rPr lang="en-US" altLang="ja-JP" sz="2400" b="1" dirty="0" err="1" smtClean="0">
                <a:latin typeface="メイリオ" pitchFamily="50" charset="-128"/>
                <a:ea typeface="メイリオ" pitchFamily="50" charset="-128"/>
              </a:rPr>
              <a:t>EntityDataReader</a:t>
            </a:r>
            <a:r>
              <a:rPr lang="en-US" altLang="ja-JP" sz="2400" b="1" dirty="0" smtClean="0">
                <a:latin typeface="メイリオ" pitchFamily="50" charset="-128"/>
                <a:ea typeface="メイリオ" pitchFamily="50" charset="-128"/>
              </a:rPr>
              <a:t> </a:t>
            </a:r>
            <a:r>
              <a:rPr lang="ja-JP" altLang="en-US" sz="2400" b="1" dirty="0" smtClean="0">
                <a:latin typeface="メイリオ" pitchFamily="50" charset="-128"/>
                <a:ea typeface="メイリオ" pitchFamily="50" charset="-128"/>
              </a:rPr>
              <a:t>のインスタンスを取得</a:t>
            </a:r>
            <a:endParaRPr lang="en-US" altLang="ja-JP" sz="2400" b="1" dirty="0" smtClean="0">
              <a:latin typeface="メイリオ" pitchFamily="50" charset="-128"/>
              <a:ea typeface="メイリオ" pitchFamily="50" charset="-128"/>
            </a:endParaRPr>
          </a:p>
          <a:p>
            <a:r>
              <a:rPr lang="ja-JP" altLang="en-US" b="1" dirty="0" smtClean="0">
                <a:latin typeface="メイリオ" pitchFamily="50" charset="-128"/>
                <a:ea typeface="メイリオ" pitchFamily="50" charset="-128"/>
              </a:rPr>
              <a:t>ストアドプロシージャをサポート</a:t>
            </a:r>
            <a:endParaRPr lang="en-US" altLang="ja-JP" b="1" dirty="0" smtClean="0">
              <a:latin typeface="メイリオ" pitchFamily="50" charset="-128"/>
              <a:ea typeface="メイリオ" pitchFamily="50" charset="-128"/>
            </a:endParaRPr>
          </a:p>
          <a:p>
            <a:pPr lvl="1"/>
            <a:endParaRPr lang="en-US" altLang="ja-JP" sz="2400" b="1" dirty="0" smtClean="0">
              <a:latin typeface="メイリオ" pitchFamily="50" charset="-128"/>
              <a:ea typeface="メイリオ" pitchFamily="50" charset="-128"/>
            </a:endParaRPr>
          </a:p>
        </p:txBody>
      </p:sp>
      <p:grpSp>
        <p:nvGrpSpPr>
          <p:cNvPr id="4" name="グループ化 26"/>
          <p:cNvGrpSpPr/>
          <p:nvPr/>
        </p:nvGrpSpPr>
        <p:grpSpPr>
          <a:xfrm>
            <a:off x="1857356" y="3286124"/>
            <a:ext cx="6895471" cy="3357586"/>
            <a:chOff x="2524991" y="3647210"/>
            <a:chExt cx="6538281" cy="3147732"/>
          </a:xfrm>
        </p:grpSpPr>
        <p:grpSp>
          <p:nvGrpSpPr>
            <p:cNvPr id="5" name="グループ化 131"/>
            <p:cNvGrpSpPr/>
            <p:nvPr/>
          </p:nvGrpSpPr>
          <p:grpSpPr>
            <a:xfrm>
              <a:off x="5580079" y="5863410"/>
              <a:ext cx="1259356" cy="931532"/>
              <a:chOff x="6311609" y="4433967"/>
              <a:chExt cx="979098" cy="659921"/>
            </a:xfrm>
          </p:grpSpPr>
          <p:sp>
            <p:nvSpPr>
              <p:cNvPr id="22" name="ホームベース 21"/>
              <p:cNvSpPr/>
              <p:nvPr/>
            </p:nvSpPr>
            <p:spPr>
              <a:xfrm rot="5400000">
                <a:off x="6471197" y="4274379"/>
                <a:ext cx="659921" cy="979098"/>
              </a:xfrm>
              <a:prstGeom prst="homePlate">
                <a:avLst>
                  <a:gd name="adj" fmla="val 28049"/>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dirty="0">
                  <a:latin typeface="Segoe UI" pitchFamily="34" charset="0"/>
                  <a:cs typeface="Segoe UI" pitchFamily="34" charset="0"/>
                </a:endParaRPr>
              </a:p>
            </p:txBody>
          </p:sp>
          <p:graphicFrame>
            <p:nvGraphicFramePr>
              <p:cNvPr id="23" name="図表 22"/>
              <p:cNvGraphicFramePr/>
              <p:nvPr/>
            </p:nvGraphicFramePr>
            <p:xfrm>
              <a:off x="6633886" y="4708393"/>
              <a:ext cx="336431" cy="224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角丸四角形 23"/>
              <p:cNvSpPr/>
              <p:nvPr/>
            </p:nvSpPr>
            <p:spPr>
              <a:xfrm>
                <a:off x="6359080" y="4448343"/>
                <a:ext cx="845389"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Segoe UI" pitchFamily="34" charset="0"/>
                    <a:cs typeface="Segoe UI" pitchFamily="34" charset="0"/>
                  </a:rPr>
                  <a:t>CCT</a:t>
                </a:r>
                <a:endParaRPr kumimoji="1" lang="ja-JP" altLang="en-US" dirty="0">
                  <a:latin typeface="Segoe UI" pitchFamily="34" charset="0"/>
                  <a:cs typeface="Segoe UI" pitchFamily="34" charset="0"/>
                </a:endParaRPr>
              </a:p>
            </p:txBody>
          </p:sp>
        </p:grpSp>
        <p:grpSp>
          <p:nvGrpSpPr>
            <p:cNvPr id="6" name="グループ化 123"/>
            <p:cNvGrpSpPr/>
            <p:nvPr/>
          </p:nvGrpSpPr>
          <p:grpSpPr>
            <a:xfrm>
              <a:off x="2524991" y="3647210"/>
              <a:ext cx="4473461" cy="1020830"/>
              <a:chOff x="3936402" y="2863954"/>
              <a:chExt cx="3477934" cy="723182"/>
            </a:xfrm>
          </p:grpSpPr>
          <p:grpSp>
            <p:nvGrpSpPr>
              <p:cNvPr id="7" name="グループ化 197"/>
              <p:cNvGrpSpPr/>
              <p:nvPr/>
            </p:nvGrpSpPr>
            <p:grpSpPr>
              <a:xfrm>
                <a:off x="3936402" y="2927215"/>
                <a:ext cx="1572875" cy="659921"/>
                <a:chOff x="3937090" y="2927215"/>
                <a:chExt cx="1572875" cy="659921"/>
              </a:xfrm>
            </p:grpSpPr>
            <p:grpSp>
              <p:nvGrpSpPr>
                <p:cNvPr id="8" name="グループ化 186"/>
                <p:cNvGrpSpPr/>
                <p:nvPr/>
              </p:nvGrpSpPr>
              <p:grpSpPr>
                <a:xfrm>
                  <a:off x="4237194" y="2927215"/>
                  <a:ext cx="979094" cy="659921"/>
                  <a:chOff x="4237194" y="2927215"/>
                  <a:chExt cx="979094" cy="659921"/>
                </a:xfrm>
              </p:grpSpPr>
              <p:sp>
                <p:nvSpPr>
                  <p:cNvPr id="20" name="ホームベース 19"/>
                  <p:cNvSpPr/>
                  <p:nvPr/>
                </p:nvSpPr>
                <p:spPr>
                  <a:xfrm rot="16200000">
                    <a:off x="4396780" y="2767629"/>
                    <a:ext cx="659921" cy="979094"/>
                  </a:xfrm>
                  <a:prstGeom prst="homePlate">
                    <a:avLst>
                      <a:gd name="adj" fmla="val 28049"/>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latin typeface="Segoe UI" pitchFamily="34" charset="0"/>
                      <a:cs typeface="Segoe UI" pitchFamily="34" charset="0"/>
                    </a:endParaRPr>
                  </a:p>
                </p:txBody>
              </p:sp>
              <p:graphicFrame>
                <p:nvGraphicFramePr>
                  <p:cNvPr id="21" name="Object 3"/>
                  <p:cNvGraphicFramePr>
                    <a:graphicFrameLocks noChangeAspect="1"/>
                  </p:cNvGraphicFramePr>
                  <p:nvPr/>
                </p:nvGraphicFramePr>
                <p:xfrm>
                  <a:off x="4448545" y="3274282"/>
                  <a:ext cx="520478" cy="271759"/>
                </p:xfrm>
                <a:graphic>
                  <a:graphicData uri="http://schemas.openxmlformats.org/presentationml/2006/ole">
                    <p:oleObj spid="_x0000_s8194" name="Image" r:id="rId8" imgW="7847619" imgH="4266667" progId="">
                      <p:embed/>
                    </p:oleObj>
                  </a:graphicData>
                </a:graphic>
              </p:graphicFrame>
            </p:grpSp>
            <p:sp>
              <p:nvSpPr>
                <p:cNvPr id="19" name="角丸四角形 18"/>
                <p:cNvSpPr/>
                <p:nvPr/>
              </p:nvSpPr>
              <p:spPr>
                <a:xfrm>
                  <a:off x="3937090" y="3036476"/>
                  <a:ext cx="1572875"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bg1"/>
                      </a:solidFill>
                      <a:latin typeface="Segoe UI" pitchFamily="34" charset="0"/>
                      <a:cs typeface="Segoe UI" pitchFamily="34" charset="0"/>
                    </a:rPr>
                    <a:t>Data Reader</a:t>
                  </a:r>
                  <a:endParaRPr kumimoji="1" lang="ja-JP" altLang="en-US" sz="1600" b="1" dirty="0">
                    <a:solidFill>
                      <a:schemeClr val="bg1"/>
                    </a:solidFill>
                    <a:latin typeface="Segoe UI" pitchFamily="34" charset="0"/>
                    <a:cs typeface="Segoe UI" pitchFamily="34" charset="0"/>
                  </a:endParaRPr>
                </a:p>
              </p:txBody>
            </p:sp>
          </p:grpSp>
          <p:grpSp>
            <p:nvGrpSpPr>
              <p:cNvPr id="9" name="グループ化 196"/>
              <p:cNvGrpSpPr/>
              <p:nvPr/>
            </p:nvGrpSpPr>
            <p:grpSpPr>
              <a:xfrm>
                <a:off x="6275670" y="2863954"/>
                <a:ext cx="1138666" cy="705927"/>
                <a:chOff x="6276358" y="2863954"/>
                <a:chExt cx="1138666" cy="705927"/>
              </a:xfrm>
            </p:grpSpPr>
            <p:sp>
              <p:nvSpPr>
                <p:cNvPr id="15" name="ホームベース 14"/>
                <p:cNvSpPr/>
                <p:nvPr/>
              </p:nvSpPr>
              <p:spPr>
                <a:xfrm rot="5400000">
                  <a:off x="6503474" y="2750372"/>
                  <a:ext cx="659921" cy="979098"/>
                </a:xfrm>
                <a:prstGeom prst="homePlate">
                  <a:avLst>
                    <a:gd name="adj" fmla="val 28049"/>
                  </a:avLst>
                </a:prstGeom>
                <a:ln>
                  <a:solidFill>
                    <a:schemeClr val="bg1"/>
                  </a:solidFill>
                </a:ln>
              </p:spPr>
              <p:style>
                <a:lnRef idx="3">
                  <a:schemeClr val="lt1"/>
                </a:lnRef>
                <a:fillRef idx="1002">
                  <a:schemeClr val="lt1"/>
                </a:fillRef>
                <a:effectRef idx="1">
                  <a:schemeClr val="accent3"/>
                </a:effectRef>
                <a:fontRef idx="minor">
                  <a:schemeClr val="lt1"/>
                </a:fontRef>
              </p:style>
              <p:txBody>
                <a:bodyPr rtlCol="0" anchor="ctr"/>
                <a:lstStyle/>
                <a:p>
                  <a:pPr algn="ctr"/>
                  <a:endParaRPr kumimoji="1" lang="ja-JP" altLang="en-US" dirty="0">
                    <a:latin typeface="Segoe UI" pitchFamily="34" charset="0"/>
                    <a:cs typeface="Segoe UI" pitchFamily="34" charset="0"/>
                  </a:endParaRPr>
                </a:p>
              </p:txBody>
            </p:sp>
            <p:sp>
              <p:nvSpPr>
                <p:cNvPr id="16" name="角丸四角形 15"/>
                <p:cNvSpPr/>
                <p:nvPr/>
              </p:nvSpPr>
              <p:spPr>
                <a:xfrm>
                  <a:off x="6308555" y="2863954"/>
                  <a:ext cx="1079304"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u="sng" dirty="0" smtClean="0">
                      <a:solidFill>
                        <a:schemeClr val="bg1"/>
                      </a:solidFill>
                      <a:latin typeface="Segoe UI" pitchFamily="34" charset="0"/>
                      <a:cs typeface="Segoe UI" pitchFamily="34" charset="0"/>
                    </a:rPr>
                    <a:t>Entity SQL</a:t>
                  </a:r>
                  <a:endParaRPr kumimoji="1" lang="ja-JP" altLang="en-US" sz="1600" b="1" u="sng" dirty="0">
                    <a:solidFill>
                      <a:schemeClr val="bg1"/>
                    </a:solidFill>
                    <a:latin typeface="Segoe UI" pitchFamily="34" charset="0"/>
                    <a:cs typeface="Segoe UI" pitchFamily="34" charset="0"/>
                  </a:endParaRPr>
                </a:p>
              </p:txBody>
            </p:sp>
            <p:sp>
              <p:nvSpPr>
                <p:cNvPr id="17" name="角丸四角形 16"/>
                <p:cNvSpPr/>
                <p:nvPr/>
              </p:nvSpPr>
              <p:spPr>
                <a:xfrm>
                  <a:off x="6276358" y="3036502"/>
                  <a:ext cx="1138666" cy="448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schemeClr val="bg1"/>
                      </a:solidFill>
                      <a:latin typeface="Segoe UI" pitchFamily="34" charset="0"/>
                      <a:cs typeface="Segoe UI" pitchFamily="34" charset="0"/>
                    </a:rPr>
                    <a:t>SELECT VALUE c FROM Customers</a:t>
                  </a:r>
                  <a:r>
                    <a:rPr kumimoji="1" lang="ja-JP" altLang="en-US" sz="1100" dirty="0" smtClean="0">
                      <a:solidFill>
                        <a:schemeClr val="bg1"/>
                      </a:solidFill>
                      <a:latin typeface="Segoe UI" pitchFamily="34" charset="0"/>
                      <a:cs typeface="Segoe UI" pitchFamily="34" charset="0"/>
                    </a:rPr>
                    <a:t> </a:t>
                  </a:r>
                  <a:r>
                    <a:rPr kumimoji="1" lang="en-US" altLang="ja-JP" sz="1100" dirty="0" smtClean="0">
                      <a:solidFill>
                        <a:schemeClr val="bg1"/>
                      </a:solidFill>
                      <a:latin typeface="Segoe UI" pitchFamily="34" charset="0"/>
                      <a:cs typeface="Segoe UI" pitchFamily="34" charset="0"/>
                    </a:rPr>
                    <a:t>c</a:t>
                  </a:r>
                  <a:endParaRPr lang="en-US" altLang="ja-JP" sz="1100" dirty="0" smtClean="0">
                    <a:solidFill>
                      <a:schemeClr val="bg1"/>
                    </a:solidFill>
                    <a:latin typeface="Segoe UI" pitchFamily="34" charset="0"/>
                    <a:cs typeface="Segoe UI" pitchFamily="34" charset="0"/>
                  </a:endParaRPr>
                </a:p>
              </p:txBody>
            </p:sp>
          </p:grpSp>
        </p:grpSp>
        <p:grpSp>
          <p:nvGrpSpPr>
            <p:cNvPr id="13" name="グループ化 129"/>
            <p:cNvGrpSpPr/>
            <p:nvPr/>
          </p:nvGrpSpPr>
          <p:grpSpPr>
            <a:xfrm>
              <a:off x="2893458" y="4690387"/>
              <a:ext cx="6169814" cy="1242041"/>
              <a:chOff x="4222870" y="3602967"/>
              <a:chExt cx="4796780" cy="879894"/>
            </a:xfrm>
          </p:grpSpPr>
          <p:grpSp>
            <p:nvGrpSpPr>
              <p:cNvPr id="14" name="グループ化 137"/>
              <p:cNvGrpSpPr/>
              <p:nvPr/>
            </p:nvGrpSpPr>
            <p:grpSpPr>
              <a:xfrm>
                <a:off x="4222870" y="3623094"/>
                <a:ext cx="3137615" cy="767739"/>
                <a:chOff x="4223558" y="3623094"/>
                <a:chExt cx="3137615" cy="767739"/>
              </a:xfrm>
            </p:grpSpPr>
            <p:sp>
              <p:nvSpPr>
                <p:cNvPr id="11" name="正方形/長方形 10"/>
                <p:cNvSpPr/>
                <p:nvPr/>
              </p:nvSpPr>
              <p:spPr>
                <a:xfrm>
                  <a:off x="4223558" y="3623094"/>
                  <a:ext cx="3137615" cy="76773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en-US" altLang="ja-JP" dirty="0" smtClean="0">
                    <a:latin typeface="Segoe UI" pitchFamily="34" charset="0"/>
                    <a:cs typeface="Segoe UI" pitchFamily="34" charset="0"/>
                  </a:endParaRPr>
                </a:p>
                <a:p>
                  <a:pPr algn="ctr"/>
                  <a:r>
                    <a:rPr kumimoji="1" lang="en-US" altLang="ja-JP" sz="2000" b="1" dirty="0" err="1" smtClean="0">
                      <a:latin typeface="Segoe UI" pitchFamily="34" charset="0"/>
                      <a:cs typeface="Segoe UI" pitchFamily="34" charset="0"/>
                    </a:rPr>
                    <a:t>EntityClient</a:t>
                  </a:r>
                  <a:r>
                    <a:rPr kumimoji="1" lang="en-US" altLang="ja-JP" sz="2000" b="1" dirty="0" smtClean="0">
                      <a:latin typeface="Segoe UI" pitchFamily="34" charset="0"/>
                      <a:cs typeface="Segoe UI" pitchFamily="34" charset="0"/>
                    </a:rPr>
                    <a:t> Data Provider</a:t>
                  </a:r>
                  <a:endParaRPr kumimoji="1" lang="ja-JP" altLang="en-US" sz="2000" b="1" dirty="0">
                    <a:latin typeface="Segoe UI" pitchFamily="34" charset="0"/>
                    <a:cs typeface="Segoe UI" pitchFamily="34" charset="0"/>
                  </a:endParaRPr>
                </a:p>
              </p:txBody>
            </p:sp>
            <p:sp>
              <p:nvSpPr>
                <p:cNvPr id="12" name="正方形/長方形 11"/>
                <p:cNvSpPr/>
                <p:nvPr/>
              </p:nvSpPr>
              <p:spPr>
                <a:xfrm>
                  <a:off x="5382841" y="3674967"/>
                  <a:ext cx="1940943" cy="319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latin typeface="Segoe UI" pitchFamily="34" charset="0"/>
                      <a:cs typeface="Segoe UI" pitchFamily="34" charset="0"/>
                    </a:rPr>
                    <a:t>Client View Engine</a:t>
                  </a:r>
                  <a:endParaRPr kumimoji="1" lang="ja-JP" altLang="en-US" sz="1600" dirty="0">
                    <a:latin typeface="Segoe UI" pitchFamily="34" charset="0"/>
                    <a:cs typeface="Segoe UI" pitchFamily="34" charset="0"/>
                  </a:endParaRPr>
                </a:p>
              </p:txBody>
            </p:sp>
          </p:grpSp>
          <p:sp>
            <p:nvSpPr>
              <p:cNvPr id="10" name="角丸四角形 9"/>
              <p:cNvSpPr/>
              <p:nvPr/>
            </p:nvSpPr>
            <p:spPr>
              <a:xfrm>
                <a:off x="7484149" y="3602967"/>
                <a:ext cx="1535501" cy="879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err="1" smtClean="0">
                    <a:latin typeface="Segoe UI" pitchFamily="34" charset="0"/>
                    <a:cs typeface="Segoe UI" pitchFamily="34" charset="0"/>
                  </a:rPr>
                  <a:t>EntityClient</a:t>
                </a:r>
                <a:endParaRPr kumimoji="1" lang="en-US" altLang="ja-JP" sz="1600" b="1" dirty="0" smtClean="0">
                  <a:latin typeface="Segoe UI" pitchFamily="34" charset="0"/>
                  <a:cs typeface="Segoe UI" pitchFamily="34" charset="0"/>
                </a:endParaRPr>
              </a:p>
              <a:p>
                <a:pPr>
                  <a:buFont typeface="Wingdings" pitchFamily="2" charset="2"/>
                  <a:buChar char="ü"/>
                </a:pPr>
                <a:r>
                  <a:rPr kumimoji="1" lang="en-US" altLang="ja-JP" sz="1400" b="1" dirty="0" err="1" smtClean="0">
                    <a:latin typeface="Segoe UI" pitchFamily="34" charset="0"/>
                    <a:cs typeface="Segoe UI" pitchFamily="34" charset="0"/>
                  </a:rPr>
                  <a:t>EntityConnection</a:t>
                </a:r>
                <a:endParaRPr kumimoji="1" lang="en-US" altLang="ja-JP" sz="1400" b="1" dirty="0" smtClean="0">
                  <a:latin typeface="Segoe UI" pitchFamily="34" charset="0"/>
                  <a:cs typeface="Segoe UI" pitchFamily="34" charset="0"/>
                </a:endParaRPr>
              </a:p>
              <a:p>
                <a:pPr>
                  <a:buFont typeface="Wingdings" pitchFamily="2" charset="2"/>
                  <a:buChar char="ü"/>
                </a:pPr>
                <a:r>
                  <a:rPr kumimoji="1" lang="en-US" altLang="ja-JP" sz="1400" b="1" dirty="0" err="1" smtClean="0">
                    <a:latin typeface="Segoe UI" pitchFamily="34" charset="0"/>
                    <a:cs typeface="Segoe UI" pitchFamily="34" charset="0"/>
                  </a:rPr>
                  <a:t>EntityCommand</a:t>
                </a:r>
                <a:endParaRPr kumimoji="1" lang="en-US" altLang="ja-JP" sz="1400" b="1" dirty="0" smtClean="0">
                  <a:latin typeface="Segoe UI" pitchFamily="34" charset="0"/>
                  <a:cs typeface="Segoe UI" pitchFamily="34" charset="0"/>
                </a:endParaRPr>
              </a:p>
              <a:p>
                <a:pPr>
                  <a:buFont typeface="Wingdings" pitchFamily="2" charset="2"/>
                  <a:buChar char="ü"/>
                </a:pPr>
                <a:r>
                  <a:rPr kumimoji="1" lang="en-US" altLang="ja-JP" sz="1400" b="1" dirty="0" err="1" smtClean="0">
                    <a:latin typeface="Segoe UI" pitchFamily="34" charset="0"/>
                    <a:cs typeface="Segoe UI" pitchFamily="34" charset="0"/>
                  </a:rPr>
                  <a:t>EntityDataReader</a:t>
                </a:r>
                <a:endParaRPr kumimoji="1" lang="ja-JP" altLang="en-US" sz="1400" b="1" dirty="0">
                  <a:latin typeface="Segoe UI" pitchFamily="34" charset="0"/>
                  <a:cs typeface="Segoe UI" pitchFamily="34" charset="0"/>
                </a:endParaRPr>
              </a:p>
            </p:txBody>
          </p:sp>
        </p:grpSp>
      </p:gr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81000" y="230188"/>
            <a:ext cx="8382000" cy="817147"/>
          </a:xfrm>
        </p:spPr>
        <p:txBody>
          <a:bodyPr/>
          <a:lstStyle/>
          <a:p>
            <a:r>
              <a:rPr sz="3100" b="1" dirty="0">
                <a:latin typeface="メイリオ" pitchFamily="50" charset="-128"/>
                <a:ea typeface="メイリオ" pitchFamily="50" charset="-128"/>
              </a:rPr>
              <a:t>EntityClient Data Provider </a:t>
            </a:r>
            <a:r>
              <a:rPr lang="ja-JP" altLang="en-US" sz="3100" b="1" dirty="0" smtClean="0">
                <a:latin typeface="メイリオ" pitchFamily="50" charset="-128"/>
                <a:ea typeface="メイリオ" pitchFamily="50" charset="-128"/>
              </a:rPr>
              <a:t>による問い合わせ</a:t>
            </a:r>
            <a:r>
              <a:rPr altLang="ja-JP" sz="2800" b="1" dirty="0">
                <a:latin typeface="メイリオ" pitchFamily="50" charset="-128"/>
                <a:ea typeface="メイリオ" pitchFamily="50" charset="-128"/>
              </a:rPr>
              <a:t/>
            </a:r>
            <a:br>
              <a:rPr altLang="ja-JP" sz="2800" b="1" dirty="0">
                <a:latin typeface="メイリオ" pitchFamily="50" charset="-128"/>
                <a:ea typeface="メイリオ" pitchFamily="50" charset="-128"/>
              </a:rPr>
            </a:br>
            <a:r>
              <a:rPr lang="ja-JP" altLang="en-US" sz="2800" dirty="0">
                <a:latin typeface="メイリオ" pitchFamily="50" charset="-128"/>
                <a:ea typeface="メイリオ" pitchFamily="50" charset="-128"/>
              </a:rPr>
              <a:t> </a:t>
            </a:r>
            <a:r>
              <a:rPr lang="ja-JP" altLang="en-US" sz="2400" b="1" dirty="0">
                <a:solidFill>
                  <a:srgbClr val="F8F57B"/>
                </a:solidFill>
                <a:latin typeface="メイリオ" pitchFamily="50" charset="-128"/>
                <a:ea typeface="メイリオ" pitchFamily="50" charset="-128"/>
              </a:rPr>
              <a:t>～概念モデルへの問い合わせ（その１）～</a:t>
            </a:r>
            <a:endParaRPr kumimoji="1" lang="ja-JP" altLang="en-US" sz="2400" dirty="0"/>
          </a:p>
        </p:txBody>
      </p:sp>
      <p:sp>
        <p:nvSpPr>
          <p:cNvPr id="4" name="テキスト プレースホルダ 3"/>
          <p:cNvSpPr>
            <a:spLocks noGrp="1"/>
          </p:cNvSpPr>
          <p:nvPr>
            <p:ph type="body" sz="quarter" idx="10"/>
          </p:nvPr>
        </p:nvSpPr>
        <p:spPr>
          <a:xfrm>
            <a:off x="722312" y="1905000"/>
            <a:ext cx="8421687" cy="3600986"/>
          </a:xfrm>
        </p:spPr>
        <p:txBody>
          <a:bodyPr/>
          <a:lstStyle/>
          <a:p>
            <a:r>
              <a:rPr kumimoji="1" lang="en-US" altLang="ja-JP" sz="1800" dirty="0" smtClean="0"/>
              <a:t>using (</a:t>
            </a:r>
            <a:r>
              <a:rPr kumimoji="1" lang="en-US" altLang="ja-JP" sz="1800" u="sng" dirty="0" err="1" smtClean="0">
                <a:solidFill>
                  <a:srgbClr val="C00000"/>
                </a:solidFill>
                <a:effectLst>
                  <a:outerShdw blurRad="38100" dist="38100" dir="2700000" algn="tl">
                    <a:srgbClr val="000000">
                      <a:alpha val="43137"/>
                    </a:srgbClr>
                  </a:outerShdw>
                </a:effectLst>
              </a:rPr>
              <a:t>EntityConnection</a:t>
            </a:r>
            <a:r>
              <a:rPr kumimoji="1" lang="en-US" altLang="ja-JP" sz="1800" dirty="0" smtClean="0">
                <a:effectLst>
                  <a:outerShdw blurRad="38100" dist="38100" dir="2700000" algn="tl">
                    <a:srgbClr val="000000">
                      <a:alpha val="43137"/>
                    </a:srgbClr>
                  </a:outerShdw>
                </a:effectLst>
              </a:rPr>
              <a:t> </a:t>
            </a:r>
            <a:r>
              <a:rPr kumimoji="1" lang="en-US" altLang="ja-JP" sz="1800" dirty="0" smtClean="0"/>
              <a:t>connection = new  </a:t>
            </a:r>
            <a:r>
              <a:rPr kumimoji="1" lang="ja-JP" altLang="en-US" sz="1800" dirty="0" smtClean="0"/>
              <a:t>　</a:t>
            </a:r>
            <a:endParaRPr kumimoji="1" lang="en-US" altLang="ja-JP" sz="1800" dirty="0" smtClean="0"/>
          </a:p>
          <a:p>
            <a:r>
              <a:rPr kumimoji="1" lang="ja-JP" altLang="en-US" sz="1800" dirty="0" smtClean="0"/>
              <a:t>　　　　　　　　</a:t>
            </a:r>
            <a:r>
              <a:rPr kumimoji="1" lang="en-US" altLang="ja-JP" sz="1800" dirty="0" err="1" smtClean="0"/>
              <a:t>EntityConnection</a:t>
            </a:r>
            <a:r>
              <a:rPr kumimoji="1" lang="en-US" altLang="ja-JP" sz="1800" dirty="0" smtClean="0"/>
              <a:t>("Name=</a:t>
            </a:r>
            <a:r>
              <a:rPr kumimoji="1" lang="en-US" altLang="ja-JP" sz="1800" dirty="0" err="1" smtClean="0"/>
              <a:t>NorthwindJEntities</a:t>
            </a:r>
            <a:r>
              <a:rPr kumimoji="1" lang="en-US" altLang="ja-JP" sz="1800" dirty="0" smtClean="0"/>
              <a:t>"))</a:t>
            </a:r>
          </a:p>
          <a:p>
            <a:r>
              <a:rPr kumimoji="1" lang="en-US" altLang="ja-JP" sz="1800" dirty="0" smtClean="0"/>
              <a:t>{</a:t>
            </a:r>
          </a:p>
          <a:p>
            <a:r>
              <a:rPr kumimoji="1" lang="en-US" altLang="ja-JP" sz="1800" dirty="0" smtClean="0"/>
              <a:t>  </a:t>
            </a:r>
            <a:r>
              <a:rPr kumimoji="1" lang="en-US" altLang="ja-JP" sz="1800" dirty="0" err="1" smtClean="0"/>
              <a:t>connection.Open</a:t>
            </a:r>
            <a:r>
              <a:rPr kumimoji="1" lang="en-US" altLang="ja-JP" sz="1800" dirty="0" smtClean="0"/>
              <a:t>();</a:t>
            </a:r>
          </a:p>
          <a:p>
            <a:r>
              <a:rPr kumimoji="1" lang="en-US" altLang="ja-JP" sz="1800" dirty="0" smtClean="0"/>
              <a:t>  </a:t>
            </a:r>
            <a:r>
              <a:rPr kumimoji="1" lang="en-US" altLang="ja-JP" sz="1800" u="sng" dirty="0" err="1" smtClean="0">
                <a:solidFill>
                  <a:srgbClr val="C00000"/>
                </a:solidFill>
                <a:effectLst>
                  <a:outerShdw blurRad="38100" dist="38100" dir="2700000" algn="tl">
                    <a:srgbClr val="000000">
                      <a:alpha val="43137"/>
                    </a:srgbClr>
                  </a:outerShdw>
                </a:effectLst>
              </a:rPr>
              <a:t>EntityCommand</a:t>
            </a:r>
            <a:r>
              <a:rPr kumimoji="1" lang="en-US" altLang="ja-JP" sz="1800" dirty="0" smtClean="0">
                <a:effectLst>
                  <a:outerShdw blurRad="38100" dist="38100" dir="2700000" algn="tl">
                    <a:srgbClr val="000000">
                      <a:alpha val="43137"/>
                    </a:srgbClr>
                  </a:outerShdw>
                </a:effectLst>
              </a:rPr>
              <a:t> </a:t>
            </a:r>
            <a:r>
              <a:rPr kumimoji="1" lang="en-US" altLang="ja-JP" sz="1800" dirty="0" smtClean="0"/>
              <a:t>command = </a:t>
            </a:r>
            <a:r>
              <a:rPr kumimoji="1" lang="en-US" altLang="ja-JP" sz="1800" dirty="0" err="1" smtClean="0"/>
              <a:t>connection.CreateCommand</a:t>
            </a:r>
            <a:r>
              <a:rPr kumimoji="1" lang="en-US" altLang="ja-JP" sz="1800" dirty="0" smtClean="0"/>
              <a:t>();</a:t>
            </a:r>
          </a:p>
          <a:p>
            <a:r>
              <a:rPr kumimoji="1" lang="en-US" altLang="ja-JP" sz="1800" dirty="0" smtClean="0"/>
              <a:t>  </a:t>
            </a:r>
            <a:r>
              <a:rPr kumimoji="1" lang="en-US" altLang="ja-JP" sz="1800" dirty="0" err="1" smtClean="0"/>
              <a:t>command.CommandText</a:t>
            </a:r>
            <a:r>
              <a:rPr kumimoji="1" lang="en-US" altLang="ja-JP" sz="1800" dirty="0" smtClean="0"/>
              <a:t> = “</a:t>
            </a:r>
            <a:r>
              <a:rPr kumimoji="1" lang="en-US" altLang="ja-JP" sz="1800" u="sng" dirty="0" smtClean="0">
                <a:solidFill>
                  <a:srgbClr val="C00000"/>
                </a:solidFill>
                <a:effectLst>
                  <a:outerShdw blurRad="38100" dist="38100" dir="2700000" algn="tl">
                    <a:srgbClr val="000000">
                      <a:alpha val="43137"/>
                    </a:srgbClr>
                  </a:outerShdw>
                </a:effectLst>
              </a:rPr>
              <a:t>SELECT</a:t>
            </a:r>
            <a:r>
              <a:rPr kumimoji="1" lang="ja-JP" altLang="en-US" sz="1800" u="sng" dirty="0" smtClean="0">
                <a:solidFill>
                  <a:srgbClr val="C00000"/>
                </a:solidFill>
                <a:effectLst>
                  <a:outerShdw blurRad="38100" dist="38100" dir="2700000" algn="tl">
                    <a:srgbClr val="000000">
                      <a:alpha val="43137"/>
                    </a:srgbClr>
                  </a:outerShdw>
                </a:effectLst>
              </a:rPr>
              <a:t> </a:t>
            </a:r>
            <a:r>
              <a:rPr kumimoji="1" lang="en-US" altLang="ja-JP" sz="1800" u="sng" dirty="0" smtClean="0">
                <a:solidFill>
                  <a:srgbClr val="C00000"/>
                </a:solidFill>
                <a:effectLst>
                  <a:outerShdw blurRad="38100" dist="38100" dir="2700000" algn="tl">
                    <a:srgbClr val="000000">
                      <a:alpha val="43137"/>
                    </a:srgbClr>
                  </a:outerShdw>
                </a:effectLst>
              </a:rPr>
              <a:t>VALUE d</a:t>
            </a:r>
            <a:r>
              <a:rPr kumimoji="1" lang="ja-JP" altLang="en-US" sz="1800" u="sng" dirty="0" smtClean="0">
                <a:solidFill>
                  <a:srgbClr val="C00000"/>
                </a:solidFill>
                <a:effectLst>
                  <a:outerShdw blurRad="38100" dist="38100" dir="2700000" algn="tl">
                    <a:srgbClr val="000000">
                      <a:alpha val="43137"/>
                    </a:srgbClr>
                  </a:outerShdw>
                </a:effectLst>
              </a:rPr>
              <a:t> </a:t>
            </a:r>
            <a:r>
              <a:rPr kumimoji="1" lang="en-US" altLang="ja-JP" sz="1800" u="sng" dirty="0" smtClean="0">
                <a:solidFill>
                  <a:srgbClr val="C00000"/>
                </a:solidFill>
                <a:effectLst>
                  <a:outerShdw blurRad="38100" dist="38100" dir="2700000" algn="tl">
                    <a:srgbClr val="000000">
                      <a:alpha val="43137"/>
                    </a:srgbClr>
                  </a:outerShdw>
                </a:effectLst>
              </a:rPr>
              <a:t>from</a:t>
            </a:r>
          </a:p>
          <a:p>
            <a:r>
              <a:rPr kumimoji="1" lang="en-US" altLang="ja-JP" sz="1800" dirty="0" smtClean="0">
                <a:solidFill>
                  <a:srgbClr val="C00000"/>
                </a:solidFill>
                <a:effectLst>
                  <a:outerShdw blurRad="38100" dist="38100" dir="2700000" algn="tl">
                    <a:srgbClr val="000000">
                      <a:alpha val="43137"/>
                    </a:srgbClr>
                  </a:outerShdw>
                </a:effectLst>
              </a:rPr>
              <a:t>                   </a:t>
            </a:r>
            <a:r>
              <a:rPr kumimoji="1" lang="en-US" altLang="ja-JP" sz="1800" u="sng" dirty="0" err="1" smtClean="0">
                <a:solidFill>
                  <a:srgbClr val="C00000"/>
                </a:solidFill>
                <a:effectLst>
                  <a:outerShdw blurRad="38100" dist="38100" dir="2700000" algn="tl">
                    <a:srgbClr val="000000">
                      <a:alpha val="43137"/>
                    </a:srgbClr>
                  </a:outerShdw>
                </a:effectLst>
              </a:rPr>
              <a:t>NorthwindJEntities.DrinkProducts</a:t>
            </a:r>
            <a:r>
              <a:rPr kumimoji="1" lang="en-US" altLang="ja-JP" sz="1800" u="sng" dirty="0" smtClean="0">
                <a:solidFill>
                  <a:srgbClr val="C00000"/>
                </a:solidFill>
                <a:effectLst>
                  <a:outerShdw blurRad="38100" dist="38100" dir="2700000" algn="tl">
                    <a:srgbClr val="000000">
                      <a:alpha val="43137"/>
                    </a:srgbClr>
                  </a:outerShdw>
                </a:effectLst>
              </a:rPr>
              <a:t> AS d</a:t>
            </a:r>
            <a:r>
              <a:rPr kumimoji="1" lang="en-US" altLang="ja-JP" sz="1800" dirty="0" smtClean="0"/>
              <a:t>";</a:t>
            </a:r>
          </a:p>
          <a:p>
            <a:r>
              <a:rPr kumimoji="1" lang="ja-JP" altLang="en-US" sz="1800" dirty="0" smtClean="0"/>
              <a:t>  </a:t>
            </a:r>
            <a:r>
              <a:rPr kumimoji="1" lang="en-US" altLang="ja-JP" sz="1800" u="sng" dirty="0" err="1" smtClean="0">
                <a:solidFill>
                  <a:srgbClr val="C00000"/>
                </a:solidFill>
                <a:effectLst>
                  <a:outerShdw blurRad="38100" dist="38100" dir="2700000" algn="tl">
                    <a:srgbClr val="000000">
                      <a:alpha val="43137"/>
                    </a:srgbClr>
                  </a:outerShdw>
                </a:effectLst>
              </a:rPr>
              <a:t>EntityDataReader</a:t>
            </a:r>
            <a:r>
              <a:rPr kumimoji="1" lang="en-US" altLang="ja-JP" sz="1800" dirty="0" smtClean="0">
                <a:effectLst>
                  <a:outerShdw blurRad="38100" dist="38100" dir="2700000" algn="tl">
                    <a:srgbClr val="000000">
                      <a:alpha val="43137"/>
                    </a:srgbClr>
                  </a:outerShdw>
                </a:effectLst>
              </a:rPr>
              <a:t> </a:t>
            </a:r>
            <a:r>
              <a:rPr kumimoji="1" lang="en-US" altLang="ja-JP" sz="1800" dirty="0" err="1" smtClean="0"/>
              <a:t>edr</a:t>
            </a:r>
            <a:r>
              <a:rPr kumimoji="1" lang="en-US" altLang="ja-JP" sz="1800" dirty="0" smtClean="0"/>
              <a:t> = </a:t>
            </a:r>
          </a:p>
          <a:p>
            <a:r>
              <a:rPr kumimoji="1" lang="ja-JP" altLang="en-US" sz="1800" dirty="0" smtClean="0"/>
              <a:t>　　</a:t>
            </a:r>
            <a:r>
              <a:rPr kumimoji="1" lang="en-US" altLang="ja-JP" sz="1800" dirty="0" smtClean="0"/>
              <a:t>  </a:t>
            </a:r>
            <a:r>
              <a:rPr kumimoji="1" lang="en-US" altLang="ja-JP" sz="1800" dirty="0" err="1" smtClean="0"/>
              <a:t>command.ExecuteReader</a:t>
            </a:r>
            <a:r>
              <a:rPr kumimoji="1" lang="en-US" altLang="ja-JP" sz="1800" dirty="0" smtClean="0"/>
              <a:t>(</a:t>
            </a:r>
            <a:r>
              <a:rPr kumimoji="1" lang="en-US" altLang="ja-JP" sz="1800" dirty="0" err="1" smtClean="0"/>
              <a:t>CommandBehavior.SequentialAccess</a:t>
            </a:r>
            <a:r>
              <a:rPr kumimoji="1" lang="en-US" altLang="ja-JP" sz="1800" dirty="0" smtClean="0"/>
              <a:t>); </a:t>
            </a:r>
          </a:p>
          <a:p>
            <a:r>
              <a:rPr kumimoji="1" lang="ja-JP" altLang="en-US" sz="1800" dirty="0" smtClean="0"/>
              <a:t>　</a:t>
            </a:r>
            <a:r>
              <a:rPr kumimoji="1" lang="en-US" altLang="ja-JP" sz="1800" dirty="0" err="1" smtClean="0"/>
              <a:t>connection.close</a:t>
            </a:r>
            <a:r>
              <a:rPr kumimoji="1" lang="en-US" altLang="ja-JP" sz="1800" dirty="0" smtClean="0"/>
              <a:t>();</a:t>
            </a:r>
          </a:p>
          <a:p>
            <a:r>
              <a:rPr kumimoji="1" lang="en-US" altLang="ja-JP" sz="1800" dirty="0" smtClean="0"/>
              <a:t>}</a:t>
            </a:r>
          </a:p>
          <a:p>
            <a:endParaRPr kumimoji="1" lang="ja-JP" altLang="en-US" sz="1800" dirty="0"/>
          </a:p>
        </p:txBody>
      </p:sp>
      <p:sp>
        <p:nvSpPr>
          <p:cNvPr id="6" name="角丸四角形 5"/>
          <p:cNvSpPr/>
          <p:nvPr/>
        </p:nvSpPr>
        <p:spPr bwMode="auto">
          <a:xfrm>
            <a:off x="714348" y="4929198"/>
            <a:ext cx="8143932" cy="185738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endParaRPr lang="en-US" altLang="ja-JP" sz="200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endParaRPr>
          </a:p>
          <a:p>
            <a:pPr defTabSz="1096963" fontAlgn="base">
              <a:spcBef>
                <a:spcPct val="0"/>
              </a:spcBef>
              <a:spcAft>
                <a:spcPct val="0"/>
              </a:spcAft>
            </a:pPr>
            <a:r>
              <a:rPr lang="ja-JP" altLang="en-US"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実際に実行される </a:t>
            </a:r>
            <a:r>
              <a:rPr lang="en-US" altLang="ja-JP"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T-SQL (</a:t>
            </a:r>
            <a:r>
              <a:rPr lang="ja-JP" altLang="en-US"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一部省略</a:t>
            </a:r>
            <a:r>
              <a:rPr lang="en-US" altLang="ja-JP"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SELECT </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[Extent1].[</a:t>
            </a:r>
            <a:r>
              <a:rPr lang="en-US" altLang="ja-JP" sz="1400" b="1" dirty="0" err="1" smtClean="0">
                <a:solidFill>
                  <a:schemeClr val="bg1"/>
                </a:solidFill>
                <a:latin typeface="Courier New" pitchFamily="49" charset="0"/>
                <a:cs typeface="Courier New" pitchFamily="49" charset="0"/>
              </a:rPr>
              <a:t>ProductID</a:t>
            </a:r>
            <a:r>
              <a:rPr lang="en-US" altLang="ja-JP" sz="1400" b="1" dirty="0" smtClean="0">
                <a:solidFill>
                  <a:schemeClr val="bg1"/>
                </a:solidFill>
                <a:latin typeface="Courier New" pitchFamily="49" charset="0"/>
                <a:cs typeface="Courier New" pitchFamily="49" charset="0"/>
              </a:rPr>
              <a:t>] AS [</a:t>
            </a:r>
            <a:r>
              <a:rPr lang="en-US" altLang="ja-JP" sz="1400" b="1" dirty="0" err="1" smtClean="0">
                <a:solidFill>
                  <a:schemeClr val="bg1"/>
                </a:solidFill>
                <a:latin typeface="Courier New" pitchFamily="49" charset="0"/>
                <a:cs typeface="Courier New" pitchFamily="49" charset="0"/>
              </a:rPr>
              <a:t>ProductID</a:t>
            </a:r>
            <a:r>
              <a:rPr lang="en-US" altLang="ja-JP" sz="1400" b="1" dirty="0" smtClean="0">
                <a:solidFill>
                  <a:schemeClr val="bg1"/>
                </a:solidFill>
                <a:latin typeface="Courier New" pitchFamily="49" charset="0"/>
                <a:cs typeface="Courier New" pitchFamily="49" charset="0"/>
              </a:rPr>
              <a:t>], </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[Extent2].[</a:t>
            </a:r>
            <a:r>
              <a:rPr lang="en-US" altLang="ja-JP" sz="1400" b="1" dirty="0" err="1" smtClean="0">
                <a:solidFill>
                  <a:schemeClr val="bg1"/>
                </a:solidFill>
                <a:latin typeface="Courier New" pitchFamily="49" charset="0"/>
                <a:cs typeface="Courier New" pitchFamily="49" charset="0"/>
              </a:rPr>
              <a:t>ProductKana</a:t>
            </a:r>
            <a:r>
              <a:rPr lang="en-US" altLang="ja-JP" sz="1400" b="1" dirty="0" smtClean="0">
                <a:solidFill>
                  <a:schemeClr val="bg1"/>
                </a:solidFill>
                <a:latin typeface="Courier New" pitchFamily="49" charset="0"/>
                <a:cs typeface="Courier New" pitchFamily="49" charset="0"/>
              </a:rPr>
              <a:t>] AS [</a:t>
            </a:r>
            <a:r>
              <a:rPr lang="en-US" altLang="ja-JP" sz="1400" b="1" dirty="0" err="1" smtClean="0">
                <a:solidFill>
                  <a:schemeClr val="bg1"/>
                </a:solidFill>
                <a:latin typeface="Courier New" pitchFamily="49" charset="0"/>
                <a:cs typeface="Courier New" pitchFamily="49" charset="0"/>
              </a:rPr>
              <a:t>ProductKana</a:t>
            </a:r>
            <a:r>
              <a:rPr lang="en-US" altLang="ja-JP" sz="1400" b="1" dirty="0" smtClean="0">
                <a:solidFill>
                  <a:schemeClr val="bg1"/>
                </a:solidFill>
                <a:latin typeface="Courier New" pitchFamily="49" charset="0"/>
                <a:cs typeface="Courier New" pitchFamily="49" charset="0"/>
              </a:rPr>
              <a:t>], </a:t>
            </a:r>
          </a:p>
          <a:p>
            <a:pPr defTabSz="1096963" fontAlgn="base">
              <a:spcBef>
                <a:spcPct val="0"/>
              </a:spcBef>
              <a:spcAft>
                <a:spcPct val="0"/>
              </a:spcAft>
            </a:pPr>
            <a:r>
              <a:rPr lang="ja-JP" altLang="en-US" sz="1400" b="1" dirty="0" smtClean="0">
                <a:solidFill>
                  <a:schemeClr val="bg1"/>
                </a:solidFill>
                <a:latin typeface="Courier New" pitchFamily="49" charset="0"/>
                <a:cs typeface="Courier New" pitchFamily="49" charset="0"/>
              </a:rPr>
              <a:t>・・・・・・・・・・・・・・・・・・</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FROM  [</a:t>
            </a:r>
            <a:r>
              <a:rPr lang="en-US" altLang="ja-JP" sz="1400" b="1" dirty="0" err="1" smtClean="0">
                <a:solidFill>
                  <a:schemeClr val="bg1"/>
                </a:solidFill>
                <a:latin typeface="Courier New" pitchFamily="49" charset="0"/>
                <a:cs typeface="Courier New" pitchFamily="49" charset="0"/>
              </a:rPr>
              <a:t>dbo</a:t>
            </a:r>
            <a:r>
              <a:rPr lang="en-US" altLang="ja-JP" sz="1400" b="1" dirty="0" smtClean="0">
                <a:solidFill>
                  <a:schemeClr val="bg1"/>
                </a:solidFill>
                <a:latin typeface="Courier New" pitchFamily="49" charset="0"/>
                <a:cs typeface="Courier New" pitchFamily="49" charset="0"/>
              </a:rPr>
              <a:t>].[</a:t>
            </a:r>
            <a:r>
              <a:rPr lang="en-US" altLang="ja-JP" sz="1400" b="1" dirty="0" err="1" smtClean="0">
                <a:solidFill>
                  <a:schemeClr val="bg1"/>
                </a:solidFill>
                <a:latin typeface="Courier New" pitchFamily="49" charset="0"/>
                <a:cs typeface="Courier New" pitchFamily="49" charset="0"/>
              </a:rPr>
              <a:t>DrinkDetails</a:t>
            </a:r>
            <a:r>
              <a:rPr lang="en-US" altLang="ja-JP" sz="1400" b="1" dirty="0" smtClean="0">
                <a:solidFill>
                  <a:schemeClr val="bg1"/>
                </a:solidFill>
                <a:latin typeface="Courier New" pitchFamily="49" charset="0"/>
                <a:cs typeface="Courier New" pitchFamily="49" charset="0"/>
              </a:rPr>
              <a:t>] AS [Extent1]</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INNER JOIN [</a:t>
            </a:r>
            <a:r>
              <a:rPr lang="en-US" altLang="ja-JP" sz="1400" b="1" dirty="0" err="1" smtClean="0">
                <a:solidFill>
                  <a:schemeClr val="bg1"/>
                </a:solidFill>
                <a:latin typeface="Courier New" pitchFamily="49" charset="0"/>
                <a:cs typeface="Courier New" pitchFamily="49" charset="0"/>
              </a:rPr>
              <a:t>dbo</a:t>
            </a:r>
            <a:r>
              <a:rPr lang="en-US" altLang="ja-JP" sz="1400" b="1" dirty="0" smtClean="0">
                <a:solidFill>
                  <a:schemeClr val="bg1"/>
                </a:solidFill>
                <a:latin typeface="Courier New" pitchFamily="49" charset="0"/>
                <a:cs typeface="Courier New" pitchFamily="49" charset="0"/>
              </a:rPr>
              <a:t>].[Products] AS [Extent2] </a:t>
            </a:r>
          </a:p>
          <a:p>
            <a:pPr defTabSz="1096963" fontAlgn="base">
              <a:spcBef>
                <a:spcPct val="0"/>
              </a:spcBef>
              <a:spcAft>
                <a:spcPct val="0"/>
              </a:spcAft>
            </a:pPr>
            <a:r>
              <a:rPr lang="ja-JP" altLang="en-US" sz="1400" b="1" dirty="0" smtClean="0">
                <a:solidFill>
                  <a:schemeClr val="bg1"/>
                </a:solidFill>
                <a:latin typeface="Courier New" pitchFamily="49" charset="0"/>
                <a:cs typeface="Courier New" pitchFamily="49" charset="0"/>
              </a:rPr>
              <a:t>　　　　　</a:t>
            </a:r>
            <a:r>
              <a:rPr lang="en-US" altLang="ja-JP" sz="1400" b="1" dirty="0" smtClean="0">
                <a:solidFill>
                  <a:schemeClr val="bg1"/>
                </a:solidFill>
                <a:latin typeface="Courier New" pitchFamily="49" charset="0"/>
                <a:cs typeface="Courier New" pitchFamily="49" charset="0"/>
              </a:rPr>
              <a:t>ON [Extent1].[</a:t>
            </a:r>
            <a:r>
              <a:rPr lang="en-US" altLang="ja-JP" sz="1400" b="1" dirty="0" err="1" smtClean="0">
                <a:solidFill>
                  <a:schemeClr val="bg1"/>
                </a:solidFill>
                <a:latin typeface="Courier New" pitchFamily="49" charset="0"/>
                <a:cs typeface="Courier New" pitchFamily="49" charset="0"/>
              </a:rPr>
              <a:t>ProductID</a:t>
            </a:r>
            <a:r>
              <a:rPr lang="en-US" altLang="ja-JP" sz="1400" b="1" dirty="0" smtClean="0">
                <a:solidFill>
                  <a:schemeClr val="bg1"/>
                </a:solidFill>
                <a:latin typeface="Courier New" pitchFamily="49" charset="0"/>
                <a:cs typeface="Courier New" pitchFamily="49" charset="0"/>
              </a:rPr>
              <a:t>] = [Extent2].[</a:t>
            </a:r>
            <a:r>
              <a:rPr lang="en-US" altLang="ja-JP" sz="1400" b="1" dirty="0" err="1" smtClean="0">
                <a:solidFill>
                  <a:schemeClr val="bg1"/>
                </a:solidFill>
                <a:latin typeface="Courier New" pitchFamily="49" charset="0"/>
                <a:cs typeface="Courier New" pitchFamily="49" charset="0"/>
              </a:rPr>
              <a:t>ProductID</a:t>
            </a:r>
            <a:r>
              <a:rPr lang="en-US" altLang="ja-JP" sz="1400" b="1" dirty="0" smtClean="0">
                <a:solidFill>
                  <a:schemeClr val="bg1"/>
                </a:solidFill>
                <a:latin typeface="Courier New" pitchFamily="49" charset="0"/>
                <a:cs typeface="Courier New" pitchFamily="49" charset="0"/>
              </a:rPr>
              <a:t>]</a:t>
            </a:r>
          </a:p>
          <a:p>
            <a:pPr marL="0" marR="0" indent="0" algn="ctr" defTabSz="1096963" rtl="0" eaLnBrk="1" fontAlgn="base" latinLnBrk="0" hangingPunct="1">
              <a:lnSpc>
                <a:spcPct val="100000"/>
              </a:lnSpc>
              <a:spcBef>
                <a:spcPct val="0"/>
              </a:spcBef>
              <a:spcAft>
                <a:spcPct val="0"/>
              </a:spcAft>
              <a:buClrTx/>
              <a:buSzTx/>
              <a:buFontTx/>
              <a:buNone/>
              <a:tabLst/>
            </a:pPr>
            <a:endParaRPr kumimoji="0" lang="ja-JP" altLang="en-US" sz="1400" b="0" i="0" u="none" strike="noStrike" cap="none" normalizeH="0" baseline="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メイリオ" pitchFamily="50" charset="-128"/>
                <a:ea typeface="メイリオ" pitchFamily="50" charset="-128"/>
              </a:rPr>
              <a:t>Object Services </a:t>
            </a:r>
            <a:r>
              <a:rPr lang="ja-JP" altLang="en-US" b="1" dirty="0" smtClean="0">
                <a:latin typeface="メイリオ" pitchFamily="50" charset="-128"/>
                <a:ea typeface="メイリオ" pitchFamily="50" charset="-128"/>
              </a:rPr>
              <a:t>概要</a:t>
            </a:r>
            <a:endParaRPr lang="en-US" dirty="0">
              <a:latin typeface="メイリオ" pitchFamily="50" charset="-128"/>
              <a:ea typeface="メイリオ" pitchFamily="50" charset="-128"/>
            </a:endParaRPr>
          </a:p>
        </p:txBody>
      </p:sp>
      <p:sp>
        <p:nvSpPr>
          <p:cNvPr id="3" name="Content Placeholder 2"/>
          <p:cNvSpPr>
            <a:spLocks noGrp="1"/>
          </p:cNvSpPr>
          <p:nvPr>
            <p:ph idx="4294967295"/>
          </p:nvPr>
        </p:nvSpPr>
        <p:spPr>
          <a:xfrm>
            <a:off x="285720" y="1189240"/>
            <a:ext cx="8849734" cy="5459392"/>
          </a:xfrm>
        </p:spPr>
        <p:txBody>
          <a:bodyPr>
            <a:normAutofit/>
          </a:bodyPr>
          <a:lstStyle/>
          <a:p>
            <a:r>
              <a:rPr lang="en-US" altLang="ja-JP" sz="2400" b="1" dirty="0" smtClean="0">
                <a:latin typeface="メイリオ" pitchFamily="50" charset="-128"/>
                <a:ea typeface="メイリオ" pitchFamily="50" charset="-128"/>
              </a:rPr>
              <a:t>EDM</a:t>
            </a:r>
            <a:r>
              <a:rPr lang="ja-JP" altLang="en-US" sz="2400" b="1" dirty="0" smtClean="0">
                <a:latin typeface="メイリオ" pitchFamily="50" charset="-128"/>
                <a:ea typeface="メイリオ" pitchFamily="50" charset="-128"/>
              </a:rPr>
              <a:t> でモデリングした概念モデルへの問い合わせ処理を提供</a:t>
            </a:r>
            <a:endParaRPr lang="en-US" altLang="ja-JP" sz="2400" b="1" dirty="0" smtClean="0">
              <a:latin typeface="メイリオ" pitchFamily="50" charset="-128"/>
              <a:ea typeface="メイリオ" pitchFamily="50" charset="-128"/>
            </a:endParaRPr>
          </a:p>
          <a:p>
            <a:pPr lvl="1"/>
            <a:r>
              <a:rPr lang="ja-JP" altLang="en-US" sz="2400" b="1" dirty="0" smtClean="0">
                <a:latin typeface="メイリオ" pitchFamily="50" charset="-128"/>
                <a:ea typeface="メイリオ" pitchFamily="50" charset="-128"/>
              </a:rPr>
              <a:t>２つの問い合わせ言語</a:t>
            </a:r>
            <a:endParaRPr lang="en-US" altLang="ja-JP" sz="2400" b="1" dirty="0" smtClean="0">
              <a:latin typeface="メイリオ" pitchFamily="50" charset="-128"/>
              <a:ea typeface="メイリオ" pitchFamily="50" charset="-128"/>
            </a:endParaRPr>
          </a:p>
          <a:p>
            <a:pPr lvl="2"/>
            <a:r>
              <a:rPr lang="en-US" sz="2000" b="1" dirty="0" smtClean="0">
                <a:latin typeface="メイリオ" pitchFamily="50" charset="-128"/>
                <a:ea typeface="メイリオ" pitchFamily="50" charset="-128"/>
              </a:rPr>
              <a:t>Entity SQL (Query Builder)</a:t>
            </a:r>
          </a:p>
          <a:p>
            <a:pPr lvl="2"/>
            <a:r>
              <a:rPr lang="en-US" altLang="ja-JP" sz="2000" b="1" dirty="0" smtClean="0">
                <a:latin typeface="メイリオ" pitchFamily="50" charset="-128"/>
                <a:ea typeface="メイリオ" pitchFamily="50" charset="-128"/>
              </a:rPr>
              <a:t>LINQ to Entities</a:t>
            </a:r>
          </a:p>
          <a:p>
            <a:pPr lvl="1"/>
            <a:r>
              <a:rPr lang="ja-JP" altLang="en-US" sz="2400" b="1" dirty="0" smtClean="0">
                <a:latin typeface="メイリオ" pitchFamily="50" charset="-128"/>
                <a:ea typeface="メイリオ" pitchFamily="50" charset="-128"/>
              </a:rPr>
              <a:t>結果として </a:t>
            </a:r>
            <a:r>
              <a:rPr lang="en-US" altLang="ja-JP" sz="2400" b="1" dirty="0" err="1" smtClean="0">
                <a:latin typeface="メイリオ" pitchFamily="50" charset="-128"/>
                <a:ea typeface="メイリオ" pitchFamily="50" charset="-128"/>
              </a:rPr>
              <a:t>IEnumerable</a:t>
            </a:r>
            <a:r>
              <a:rPr lang="en-US" altLang="ja-JP" sz="2400" b="1" dirty="0" smtClean="0">
                <a:latin typeface="メイリオ" pitchFamily="50" charset="-128"/>
                <a:ea typeface="メイリオ" pitchFamily="50" charset="-128"/>
              </a:rPr>
              <a:t> </a:t>
            </a:r>
            <a:r>
              <a:rPr lang="ja-JP" altLang="en-US" sz="2400" b="1" dirty="0" smtClean="0">
                <a:latin typeface="メイリオ" pitchFamily="50" charset="-128"/>
                <a:ea typeface="メイリオ" pitchFamily="50" charset="-128"/>
              </a:rPr>
              <a:t>のインスタンスを取得</a:t>
            </a:r>
            <a:endParaRPr lang="en-US" sz="2400" b="1" dirty="0" smtClean="0">
              <a:latin typeface="メイリオ" pitchFamily="50" charset="-128"/>
              <a:ea typeface="メイリオ" pitchFamily="50" charset="-128"/>
            </a:endParaRPr>
          </a:p>
          <a:p>
            <a:r>
              <a:rPr lang="en-US" sz="2400" b="1" dirty="0" smtClean="0">
                <a:latin typeface="メイリオ" pitchFamily="50" charset="-128"/>
                <a:ea typeface="メイリオ" pitchFamily="50" charset="-128"/>
              </a:rPr>
              <a:t>DML(INSERT/UPDATE/DELETE) </a:t>
            </a:r>
            <a:r>
              <a:rPr lang="ja-JP" altLang="en-US" sz="2400" b="1" dirty="0" smtClean="0">
                <a:latin typeface="メイリオ" pitchFamily="50" charset="-128"/>
                <a:ea typeface="メイリオ" pitchFamily="50" charset="-128"/>
              </a:rPr>
              <a:t>をメソッドでサポート</a:t>
            </a:r>
            <a:endParaRPr lang="en-US" altLang="ja-JP" sz="2400" b="1" dirty="0" smtClean="0">
              <a:latin typeface="メイリオ" pitchFamily="50" charset="-128"/>
              <a:ea typeface="メイリオ" pitchFamily="50" charset="-128"/>
            </a:endParaRPr>
          </a:p>
          <a:p>
            <a:r>
              <a:rPr lang="ja-JP" altLang="en-US" sz="2400" b="1" dirty="0" smtClean="0">
                <a:latin typeface="メイリオ" pitchFamily="50" charset="-128"/>
                <a:ea typeface="メイリオ" pitchFamily="50" charset="-128"/>
              </a:rPr>
              <a:t>ストアドプロシージャのサポート</a:t>
            </a:r>
            <a:endParaRPr lang="en-US" altLang="ja-JP" sz="2400" b="1" dirty="0" smtClean="0">
              <a:latin typeface="メイリオ" pitchFamily="50" charset="-128"/>
              <a:ea typeface="メイリオ" pitchFamily="50" charset="-128"/>
            </a:endParaRPr>
          </a:p>
        </p:txBody>
      </p:sp>
      <p:grpSp>
        <p:nvGrpSpPr>
          <p:cNvPr id="33" name="グループ化 32"/>
          <p:cNvGrpSpPr/>
          <p:nvPr/>
        </p:nvGrpSpPr>
        <p:grpSpPr>
          <a:xfrm>
            <a:off x="2786050" y="3857628"/>
            <a:ext cx="6298543" cy="2879184"/>
            <a:chOff x="2845457" y="3764526"/>
            <a:chExt cx="6012823" cy="2669868"/>
          </a:xfrm>
        </p:grpSpPr>
        <p:sp>
          <p:nvSpPr>
            <p:cNvPr id="5" name="正方形/長方形 4"/>
            <p:cNvSpPr/>
            <p:nvPr/>
          </p:nvSpPr>
          <p:spPr>
            <a:xfrm>
              <a:off x="3094900" y="4991412"/>
              <a:ext cx="3956874" cy="62129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b="1" dirty="0" smtClean="0">
                  <a:latin typeface="Segoe UI" pitchFamily="34" charset="0"/>
                  <a:cs typeface="Segoe UI" pitchFamily="34" charset="0"/>
                </a:rPr>
                <a:t>Object Services</a:t>
              </a:r>
              <a:endParaRPr kumimoji="1" lang="ja-JP" altLang="en-US" b="1" dirty="0">
                <a:latin typeface="Segoe UI" pitchFamily="34" charset="0"/>
                <a:cs typeface="Segoe UI" pitchFamily="34" charset="0"/>
              </a:endParaRPr>
            </a:p>
          </p:txBody>
        </p:sp>
        <p:sp>
          <p:nvSpPr>
            <p:cNvPr id="6" name="正方形/長方形 5"/>
            <p:cNvSpPr/>
            <p:nvPr/>
          </p:nvSpPr>
          <p:spPr>
            <a:xfrm>
              <a:off x="5979377" y="4511283"/>
              <a:ext cx="1033793" cy="45185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400" dirty="0" smtClean="0">
                  <a:latin typeface="Segoe UI" pitchFamily="34" charset="0"/>
                  <a:cs typeface="Segoe UI" pitchFamily="34" charset="0"/>
                </a:rPr>
                <a:t>LINQ to Entities</a:t>
              </a:r>
              <a:endParaRPr kumimoji="1" lang="ja-JP" altLang="en-US" sz="1400" dirty="0">
                <a:latin typeface="Segoe UI" pitchFamily="34" charset="0"/>
                <a:cs typeface="Segoe UI" pitchFamily="34" charset="0"/>
              </a:endParaRPr>
            </a:p>
          </p:txBody>
        </p:sp>
        <p:sp>
          <p:nvSpPr>
            <p:cNvPr id="18" name="ホームベース 17"/>
            <p:cNvSpPr/>
            <p:nvPr/>
          </p:nvSpPr>
          <p:spPr>
            <a:xfrm rot="16200000">
              <a:off x="3280726" y="4067541"/>
              <a:ext cx="720136" cy="1011489"/>
            </a:xfrm>
            <a:prstGeom prst="homePlate">
              <a:avLst>
                <a:gd name="adj" fmla="val 28049"/>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latin typeface="Segoe UI" pitchFamily="34" charset="0"/>
                <a:cs typeface="Segoe UI" pitchFamily="34" charset="0"/>
              </a:endParaRPr>
            </a:p>
          </p:txBody>
        </p:sp>
        <p:sp>
          <p:nvSpPr>
            <p:cNvPr id="19" name="角丸四角形 18"/>
            <p:cNvSpPr/>
            <p:nvPr/>
          </p:nvSpPr>
          <p:spPr>
            <a:xfrm>
              <a:off x="2845457" y="4332449"/>
              <a:ext cx="1624917" cy="3326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err="1" smtClean="0">
                  <a:solidFill>
                    <a:schemeClr val="bg1"/>
                  </a:solidFill>
                  <a:latin typeface="Segoe UI" pitchFamily="34" charset="0"/>
                  <a:cs typeface="Segoe UI" pitchFamily="34" charset="0"/>
                </a:rPr>
                <a:t>IEnumerable</a:t>
              </a:r>
              <a:r>
                <a:rPr kumimoji="1" lang="en-US" altLang="ja-JP" sz="1000" dirty="0" smtClean="0">
                  <a:solidFill>
                    <a:schemeClr val="bg1"/>
                  </a:solidFill>
                  <a:latin typeface="Segoe UI" pitchFamily="34" charset="0"/>
                  <a:cs typeface="Segoe UI" pitchFamily="34" charset="0"/>
                </a:rPr>
                <a:t>&lt;T&gt;</a:t>
              </a:r>
              <a:endParaRPr kumimoji="1" lang="ja-JP" altLang="en-US" sz="1000" dirty="0">
                <a:solidFill>
                  <a:schemeClr val="bg1"/>
                </a:solidFill>
                <a:latin typeface="Segoe UI" pitchFamily="34" charset="0"/>
                <a:cs typeface="Segoe UI" pitchFamily="34" charset="0"/>
              </a:endParaRPr>
            </a:p>
          </p:txBody>
        </p:sp>
        <p:grpSp>
          <p:nvGrpSpPr>
            <p:cNvPr id="8" name="グループ化 86"/>
            <p:cNvGrpSpPr/>
            <p:nvPr/>
          </p:nvGrpSpPr>
          <p:grpSpPr>
            <a:xfrm>
              <a:off x="3486706" y="4595845"/>
              <a:ext cx="273665" cy="292017"/>
              <a:chOff x="2236758" y="1518069"/>
              <a:chExt cx="576263" cy="574675"/>
            </a:xfrm>
          </p:grpSpPr>
          <p:sp>
            <p:nvSpPr>
              <p:cNvPr id="21" name="AutoShape 31"/>
              <p:cNvSpPr>
                <a:spLocks noChangeArrowheads="1"/>
              </p:cNvSpPr>
              <p:nvPr/>
            </p:nvSpPr>
            <p:spPr bwMode="auto">
              <a:xfrm>
                <a:off x="2236758" y="1518069"/>
                <a:ext cx="576263" cy="574675"/>
              </a:xfrm>
              <a:prstGeom prst="roundRect">
                <a:avLst>
                  <a:gd name="adj" fmla="val 16667"/>
                </a:avLst>
              </a:prstGeom>
              <a:solidFill>
                <a:srgbClr val="E7F6FF"/>
              </a:solidFill>
              <a:ln w="19050" algn="ctr">
                <a:solidFill>
                  <a:schemeClr val="bg2"/>
                </a:solidFill>
                <a:round/>
                <a:headEnd/>
                <a:tailEnd/>
              </a:ln>
              <a:effectLst/>
            </p:spPr>
            <p:txBody>
              <a:bodyPr wrap="none" anchor="ctr"/>
              <a:lstStyle/>
              <a:p>
                <a:endParaRPr lang="ja-JP" altLang="en-US">
                  <a:latin typeface="Segoe UI" pitchFamily="34" charset="0"/>
                  <a:cs typeface="Segoe UI" pitchFamily="34" charset="0"/>
                </a:endParaRPr>
              </a:p>
            </p:txBody>
          </p:sp>
          <p:sp>
            <p:nvSpPr>
              <p:cNvPr id="22" name="Oval 32"/>
              <p:cNvSpPr>
                <a:spLocks noChangeArrowheads="1"/>
              </p:cNvSpPr>
              <p:nvPr/>
            </p:nvSpPr>
            <p:spPr bwMode="auto">
              <a:xfrm>
                <a:off x="2524436" y="1559765"/>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Segoe UI" pitchFamily="34" charset="0"/>
                  <a:cs typeface="Segoe UI" pitchFamily="34" charset="0"/>
                </a:endParaRPr>
              </a:p>
            </p:txBody>
          </p:sp>
          <p:sp>
            <p:nvSpPr>
              <p:cNvPr id="23" name="Oval 33"/>
              <p:cNvSpPr>
                <a:spLocks noChangeArrowheads="1"/>
              </p:cNvSpPr>
              <p:nvPr/>
            </p:nvSpPr>
            <p:spPr bwMode="auto">
              <a:xfrm>
                <a:off x="2318433" y="1559765"/>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Segoe UI" pitchFamily="34" charset="0"/>
                  <a:cs typeface="Segoe UI" pitchFamily="34" charset="0"/>
                </a:endParaRPr>
              </a:p>
            </p:txBody>
          </p:sp>
          <p:sp>
            <p:nvSpPr>
              <p:cNvPr id="24" name="Oval 34"/>
              <p:cNvSpPr>
                <a:spLocks noChangeArrowheads="1"/>
              </p:cNvSpPr>
              <p:nvPr/>
            </p:nvSpPr>
            <p:spPr bwMode="auto">
              <a:xfrm>
                <a:off x="2401016" y="1723828"/>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Segoe UI" pitchFamily="34" charset="0"/>
                  <a:cs typeface="Segoe UI" pitchFamily="34" charset="0"/>
                </a:endParaRPr>
              </a:p>
            </p:txBody>
          </p:sp>
          <p:sp>
            <p:nvSpPr>
              <p:cNvPr id="25" name="Oval 35"/>
              <p:cNvSpPr>
                <a:spLocks noChangeArrowheads="1"/>
              </p:cNvSpPr>
              <p:nvPr/>
            </p:nvSpPr>
            <p:spPr bwMode="auto">
              <a:xfrm>
                <a:off x="2607018" y="1723828"/>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Segoe UI" pitchFamily="34" charset="0"/>
                  <a:cs typeface="Segoe UI" pitchFamily="34" charset="0"/>
                </a:endParaRPr>
              </a:p>
            </p:txBody>
          </p:sp>
          <p:sp>
            <p:nvSpPr>
              <p:cNvPr id="26" name="Oval 36"/>
              <p:cNvSpPr>
                <a:spLocks noChangeArrowheads="1"/>
              </p:cNvSpPr>
              <p:nvPr/>
            </p:nvSpPr>
            <p:spPr bwMode="auto">
              <a:xfrm>
                <a:off x="2318433" y="1888798"/>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Segoe UI" pitchFamily="34" charset="0"/>
                  <a:cs typeface="Segoe UI" pitchFamily="34" charset="0"/>
                </a:endParaRPr>
              </a:p>
            </p:txBody>
          </p:sp>
          <p:sp>
            <p:nvSpPr>
              <p:cNvPr id="27" name="Oval 37"/>
              <p:cNvSpPr>
                <a:spLocks noChangeArrowheads="1"/>
              </p:cNvSpPr>
              <p:nvPr/>
            </p:nvSpPr>
            <p:spPr bwMode="auto">
              <a:xfrm>
                <a:off x="2524436" y="1888798"/>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Segoe UI" pitchFamily="34" charset="0"/>
                  <a:cs typeface="Segoe UI" pitchFamily="34" charset="0"/>
                </a:endParaRPr>
              </a:p>
            </p:txBody>
          </p:sp>
        </p:grpSp>
        <p:sp>
          <p:nvSpPr>
            <p:cNvPr id="9" name="角丸四角形 8"/>
            <p:cNvSpPr/>
            <p:nvPr/>
          </p:nvSpPr>
          <p:spPr>
            <a:xfrm>
              <a:off x="7176558" y="4966309"/>
              <a:ext cx="1681722" cy="960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latin typeface="Segoe UI" pitchFamily="34" charset="0"/>
                  <a:cs typeface="Segoe UI" pitchFamily="34" charset="0"/>
                </a:rPr>
                <a:t>Object Services</a:t>
              </a:r>
            </a:p>
            <a:p>
              <a:pPr>
                <a:buFont typeface="Wingdings" pitchFamily="2" charset="2"/>
                <a:buChar char="ü"/>
              </a:pPr>
              <a:r>
                <a:rPr kumimoji="1" lang="en-US" altLang="ja-JP" sz="1200" b="1" dirty="0" err="1" smtClean="0">
                  <a:latin typeface="Segoe UI" pitchFamily="34" charset="0"/>
                  <a:cs typeface="Segoe UI" pitchFamily="34" charset="0"/>
                </a:rPr>
                <a:t>ObjectContext</a:t>
              </a:r>
              <a:endParaRPr kumimoji="1" lang="en-US" altLang="ja-JP" sz="1200" b="1" dirty="0" smtClean="0">
                <a:latin typeface="Segoe UI" pitchFamily="34" charset="0"/>
                <a:cs typeface="Segoe UI" pitchFamily="34" charset="0"/>
              </a:endParaRPr>
            </a:p>
            <a:p>
              <a:pPr>
                <a:buFont typeface="Wingdings" pitchFamily="2" charset="2"/>
                <a:buChar char="ü"/>
              </a:pPr>
              <a:r>
                <a:rPr kumimoji="1" lang="en-US" altLang="ja-JP" sz="1200" b="1" dirty="0" err="1" smtClean="0">
                  <a:latin typeface="Segoe UI" pitchFamily="34" charset="0"/>
                  <a:cs typeface="Segoe UI" pitchFamily="34" charset="0"/>
                </a:rPr>
                <a:t>ObjectQuery</a:t>
              </a:r>
              <a:r>
                <a:rPr kumimoji="1" lang="en-US" altLang="ja-JP" sz="1200" b="1" dirty="0" smtClean="0">
                  <a:latin typeface="Segoe UI" pitchFamily="34" charset="0"/>
                  <a:cs typeface="Segoe UI" pitchFamily="34" charset="0"/>
                </a:rPr>
                <a:t>&lt;T&gt;</a:t>
              </a:r>
            </a:p>
            <a:p>
              <a:pPr>
                <a:buFont typeface="Wingdings" pitchFamily="2" charset="2"/>
                <a:buChar char="ü"/>
              </a:pPr>
              <a:r>
                <a:rPr kumimoji="1" lang="en-US" altLang="ja-JP" sz="1200" b="1" dirty="0" smtClean="0">
                  <a:latin typeface="Segoe UI" pitchFamily="34" charset="0"/>
                  <a:cs typeface="Segoe UI" pitchFamily="34" charset="0"/>
                </a:rPr>
                <a:t>Data Class</a:t>
              </a:r>
            </a:p>
          </p:txBody>
        </p:sp>
        <p:grpSp>
          <p:nvGrpSpPr>
            <p:cNvPr id="10" name="グループ化 107"/>
            <p:cNvGrpSpPr/>
            <p:nvPr/>
          </p:nvGrpSpPr>
          <p:grpSpPr>
            <a:xfrm>
              <a:off x="5934860" y="3764526"/>
              <a:ext cx="1152567" cy="685598"/>
              <a:chOff x="6280026" y="1144449"/>
              <a:chExt cx="1115658" cy="628271"/>
            </a:xfrm>
          </p:grpSpPr>
          <p:sp>
            <p:nvSpPr>
              <p:cNvPr id="15" name="ホームベース 14"/>
              <p:cNvSpPr/>
              <p:nvPr/>
            </p:nvSpPr>
            <p:spPr>
              <a:xfrm rot="5400000">
                <a:off x="6547403" y="996349"/>
                <a:ext cx="573645" cy="979098"/>
              </a:xfrm>
              <a:prstGeom prst="homePlate">
                <a:avLst>
                  <a:gd name="adj" fmla="val 28049"/>
                </a:avLst>
              </a:prstGeom>
            </p:spPr>
            <p:style>
              <a:lnRef idx="3">
                <a:schemeClr val="lt1"/>
              </a:lnRef>
              <a:fillRef idx="1003">
                <a:schemeClr val="lt1"/>
              </a:fillRef>
              <a:effectRef idx="1">
                <a:schemeClr val="accent3"/>
              </a:effectRef>
              <a:fontRef idx="minor">
                <a:schemeClr val="lt1"/>
              </a:fontRef>
            </p:style>
            <p:txBody>
              <a:bodyPr rtlCol="0" anchor="ctr"/>
              <a:lstStyle/>
              <a:p>
                <a:pPr algn="ctr"/>
                <a:endParaRPr kumimoji="1" lang="ja-JP" altLang="en-US" dirty="0">
                  <a:latin typeface="Segoe UI" pitchFamily="34" charset="0"/>
                  <a:cs typeface="Segoe UI" pitchFamily="34" charset="0"/>
                </a:endParaRPr>
              </a:p>
            </p:txBody>
          </p:sp>
          <p:sp>
            <p:nvSpPr>
              <p:cNvPr id="16" name="角丸四角形 15"/>
              <p:cNvSpPr/>
              <p:nvPr/>
            </p:nvSpPr>
            <p:spPr>
              <a:xfrm>
                <a:off x="6392147" y="1144449"/>
                <a:ext cx="845389"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u="sng" dirty="0" smtClean="0">
                    <a:solidFill>
                      <a:schemeClr val="bg1"/>
                    </a:solidFill>
                    <a:latin typeface="Segoe UI" pitchFamily="34" charset="0"/>
                    <a:cs typeface="Segoe UI" pitchFamily="34" charset="0"/>
                  </a:rPr>
                  <a:t>LINQ</a:t>
                </a:r>
                <a:endParaRPr kumimoji="1" lang="ja-JP" altLang="en-US" sz="1200" b="1" u="sng" dirty="0">
                  <a:solidFill>
                    <a:schemeClr val="bg1"/>
                  </a:solidFill>
                  <a:latin typeface="Segoe UI" pitchFamily="34" charset="0"/>
                  <a:cs typeface="Segoe UI" pitchFamily="34" charset="0"/>
                </a:endParaRPr>
              </a:p>
            </p:txBody>
          </p:sp>
          <p:sp>
            <p:nvSpPr>
              <p:cNvPr id="17" name="角丸四角形 16"/>
              <p:cNvSpPr/>
              <p:nvPr/>
            </p:nvSpPr>
            <p:spPr>
              <a:xfrm>
                <a:off x="6280026" y="1305464"/>
                <a:ext cx="1115658" cy="448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solidFill>
                      <a:schemeClr val="bg1"/>
                    </a:solidFill>
                    <a:latin typeface="Segoe UI" pitchFamily="34" charset="0"/>
                    <a:cs typeface="Segoe UI" pitchFamily="34" charset="0"/>
                  </a:rPr>
                  <a:t>From Customers Select  name</a:t>
                </a:r>
                <a:endParaRPr kumimoji="1" lang="ja-JP" altLang="en-US" sz="800" dirty="0">
                  <a:solidFill>
                    <a:schemeClr val="bg1"/>
                  </a:solidFill>
                  <a:latin typeface="Segoe UI" pitchFamily="34" charset="0"/>
                  <a:cs typeface="Segoe UI" pitchFamily="34" charset="0"/>
                </a:endParaRPr>
              </a:p>
            </p:txBody>
          </p:sp>
        </p:grpSp>
        <p:grpSp>
          <p:nvGrpSpPr>
            <p:cNvPr id="11" name="グループ化 106"/>
            <p:cNvGrpSpPr/>
            <p:nvPr/>
          </p:nvGrpSpPr>
          <p:grpSpPr>
            <a:xfrm>
              <a:off x="4612940" y="4178693"/>
              <a:ext cx="1176336" cy="760928"/>
              <a:chOff x="5000438" y="1523985"/>
              <a:chExt cx="1138666" cy="697301"/>
            </a:xfrm>
          </p:grpSpPr>
          <p:sp>
            <p:nvSpPr>
              <p:cNvPr id="12" name="ホームベース 11"/>
              <p:cNvSpPr/>
              <p:nvPr/>
            </p:nvSpPr>
            <p:spPr>
              <a:xfrm rot="5400000">
                <a:off x="5227554" y="1401777"/>
                <a:ext cx="659921" cy="979098"/>
              </a:xfrm>
              <a:prstGeom prst="homePlate">
                <a:avLst>
                  <a:gd name="adj" fmla="val 28049"/>
                </a:avLst>
              </a:prstGeom>
              <a:ln>
                <a:solidFill>
                  <a:schemeClr val="bg1"/>
                </a:solidFill>
              </a:ln>
            </p:spPr>
            <p:style>
              <a:lnRef idx="3">
                <a:schemeClr val="lt1"/>
              </a:lnRef>
              <a:fillRef idx="1003">
                <a:schemeClr val="lt1"/>
              </a:fillRef>
              <a:effectRef idx="1">
                <a:schemeClr val="accent3"/>
              </a:effectRef>
              <a:fontRef idx="minor">
                <a:schemeClr val="lt1"/>
              </a:fontRef>
            </p:style>
            <p:txBody>
              <a:bodyPr rtlCol="0" anchor="ctr"/>
              <a:lstStyle/>
              <a:p>
                <a:pPr algn="ctr"/>
                <a:endParaRPr kumimoji="1" lang="ja-JP" altLang="en-US" dirty="0">
                  <a:solidFill>
                    <a:schemeClr val="bg1"/>
                  </a:solidFill>
                  <a:latin typeface="Segoe UI" pitchFamily="34" charset="0"/>
                  <a:cs typeface="Segoe UI" pitchFamily="34" charset="0"/>
                </a:endParaRPr>
              </a:p>
            </p:txBody>
          </p:sp>
          <p:sp>
            <p:nvSpPr>
              <p:cNvPr id="13" name="角丸四角形 12"/>
              <p:cNvSpPr/>
              <p:nvPr/>
            </p:nvSpPr>
            <p:spPr>
              <a:xfrm>
                <a:off x="5069430" y="1523985"/>
                <a:ext cx="986282"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u="sng" dirty="0" smtClean="0">
                    <a:solidFill>
                      <a:schemeClr val="bg1"/>
                    </a:solidFill>
                    <a:latin typeface="Segoe UI" pitchFamily="34" charset="0"/>
                    <a:cs typeface="Segoe UI" pitchFamily="34" charset="0"/>
                  </a:rPr>
                  <a:t>Entity SQL</a:t>
                </a:r>
                <a:endParaRPr kumimoji="1" lang="ja-JP" altLang="en-US" sz="1200" b="1" u="sng" dirty="0">
                  <a:solidFill>
                    <a:schemeClr val="bg1"/>
                  </a:solidFill>
                  <a:latin typeface="Segoe UI" pitchFamily="34" charset="0"/>
                  <a:cs typeface="Segoe UI" pitchFamily="34" charset="0"/>
                </a:endParaRPr>
              </a:p>
            </p:txBody>
          </p:sp>
          <p:sp>
            <p:nvSpPr>
              <p:cNvPr id="14" name="角丸四角形 13"/>
              <p:cNvSpPr/>
              <p:nvPr/>
            </p:nvSpPr>
            <p:spPr>
              <a:xfrm>
                <a:off x="5000438" y="1679281"/>
                <a:ext cx="1138666" cy="448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solidFill>
                      <a:schemeClr val="bg1"/>
                    </a:solidFill>
                    <a:latin typeface="Segoe UI" pitchFamily="34" charset="0"/>
                    <a:cs typeface="Segoe UI" pitchFamily="34" charset="0"/>
                  </a:rPr>
                  <a:t>SELECT VALUE c FROM Customers</a:t>
                </a:r>
                <a:endParaRPr kumimoji="1" lang="ja-JP" altLang="en-US" sz="800" dirty="0">
                  <a:solidFill>
                    <a:schemeClr val="bg1"/>
                  </a:solidFill>
                  <a:latin typeface="Segoe UI" pitchFamily="34" charset="0"/>
                  <a:cs typeface="Segoe UI" pitchFamily="34" charset="0"/>
                </a:endParaRPr>
              </a:p>
            </p:txBody>
          </p:sp>
        </p:grpSp>
        <p:sp>
          <p:nvSpPr>
            <p:cNvPr id="37" name="ホームベース 36"/>
            <p:cNvSpPr/>
            <p:nvPr/>
          </p:nvSpPr>
          <p:spPr>
            <a:xfrm rot="5400000">
              <a:off x="4882233" y="5568581"/>
              <a:ext cx="720136" cy="1011489"/>
            </a:xfrm>
            <a:prstGeom prst="homePlate">
              <a:avLst>
                <a:gd name="adj" fmla="val 28049"/>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dirty="0">
                <a:latin typeface="Segoe UI" pitchFamily="34" charset="0"/>
                <a:cs typeface="Segoe UI" pitchFamily="34" charset="0"/>
              </a:endParaRPr>
            </a:p>
          </p:txBody>
        </p:sp>
        <p:graphicFrame>
          <p:nvGraphicFramePr>
            <p:cNvPr id="40" name="図表 39"/>
            <p:cNvGraphicFramePr/>
            <p:nvPr/>
          </p:nvGraphicFramePr>
          <p:xfrm>
            <a:off x="5076339" y="6065916"/>
            <a:ext cx="347561" cy="244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角丸四角形 40"/>
            <p:cNvSpPr/>
            <p:nvPr/>
          </p:nvSpPr>
          <p:spPr>
            <a:xfrm>
              <a:off x="4800073" y="5752129"/>
              <a:ext cx="873357" cy="3326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latin typeface="Segoe UI" pitchFamily="34" charset="0"/>
                  <a:cs typeface="Segoe UI" pitchFamily="34" charset="0"/>
                </a:rPr>
                <a:t>CCT</a:t>
              </a:r>
              <a:endParaRPr kumimoji="1" lang="ja-JP" altLang="en-US" sz="1400" dirty="0">
                <a:latin typeface="Segoe UI" pitchFamily="34" charset="0"/>
                <a:cs typeface="Segoe UI" pitchFamily="34" charset="0"/>
              </a:endParaRPr>
            </a:p>
          </p:txBody>
        </p:sp>
      </p:gr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81000" y="230188"/>
            <a:ext cx="8382000" cy="897169"/>
          </a:xfrm>
        </p:spPr>
        <p:txBody>
          <a:bodyPr/>
          <a:lstStyle/>
          <a:p>
            <a:r>
              <a:rPr altLang="ja-JP" sz="3600" b="1" dirty="0" smtClean="0">
                <a:latin typeface="メイリオ" pitchFamily="50" charset="-128"/>
                <a:ea typeface="メイリオ" pitchFamily="50" charset="-128"/>
              </a:rPr>
              <a:t>Object Services</a:t>
            </a:r>
            <a:r>
              <a:rPr sz="3600" b="1" dirty="0" smtClean="0">
                <a:latin typeface="メイリオ" pitchFamily="50" charset="-128"/>
                <a:ea typeface="メイリオ" pitchFamily="50" charset="-128"/>
              </a:rPr>
              <a:t> </a:t>
            </a:r>
            <a:r>
              <a:rPr lang="ja-JP" altLang="en-US" sz="3600" b="1" dirty="0" smtClean="0">
                <a:latin typeface="メイリオ" pitchFamily="50" charset="-128"/>
                <a:ea typeface="メイリオ" pitchFamily="50" charset="-128"/>
              </a:rPr>
              <a:t>による問い合わせ</a:t>
            </a:r>
            <a:r>
              <a:rPr altLang="ja-JP" sz="2800" b="1" dirty="0">
                <a:latin typeface="メイリオ" pitchFamily="50" charset="-128"/>
                <a:ea typeface="メイリオ" pitchFamily="50" charset="-128"/>
              </a:rPr>
              <a:t/>
            </a:r>
            <a:br>
              <a:rPr altLang="ja-JP" sz="2800" b="1" dirty="0">
                <a:latin typeface="メイリオ" pitchFamily="50" charset="-128"/>
                <a:ea typeface="メイリオ" pitchFamily="50" charset="-128"/>
              </a:rPr>
            </a:br>
            <a:r>
              <a:rPr lang="ja-JP" altLang="en-US" sz="2800" dirty="0">
                <a:latin typeface="メイリオ" pitchFamily="50" charset="-128"/>
                <a:ea typeface="メイリオ" pitchFamily="50" charset="-128"/>
              </a:rPr>
              <a:t> </a:t>
            </a:r>
            <a:r>
              <a:rPr lang="ja-JP" altLang="en-US" sz="2500" b="1" dirty="0">
                <a:solidFill>
                  <a:srgbClr val="F8F57B"/>
                </a:solidFill>
                <a:latin typeface="メイリオ" pitchFamily="50" charset="-128"/>
                <a:ea typeface="メイリオ" pitchFamily="50" charset="-128"/>
              </a:rPr>
              <a:t>～概念モデルへの問い合わせ（</a:t>
            </a:r>
            <a:r>
              <a:rPr lang="ja-JP" altLang="en-US" sz="2500" b="1" dirty="0" smtClean="0">
                <a:solidFill>
                  <a:srgbClr val="F8F57B"/>
                </a:solidFill>
                <a:latin typeface="メイリオ" pitchFamily="50" charset="-128"/>
                <a:ea typeface="メイリオ" pitchFamily="50" charset="-128"/>
              </a:rPr>
              <a:t>その</a:t>
            </a:r>
            <a:r>
              <a:rPr altLang="ja-JP" sz="2500" b="1" dirty="0" smtClean="0">
                <a:solidFill>
                  <a:srgbClr val="F8F57B"/>
                </a:solidFill>
                <a:latin typeface="メイリオ" pitchFamily="50" charset="-128"/>
                <a:ea typeface="メイリオ" pitchFamily="50" charset="-128"/>
              </a:rPr>
              <a:t>2</a:t>
            </a:r>
            <a:r>
              <a:rPr lang="ja-JP" altLang="en-US" sz="2500" b="1" dirty="0" smtClean="0">
                <a:solidFill>
                  <a:srgbClr val="F8F57B"/>
                </a:solidFill>
                <a:latin typeface="メイリオ" pitchFamily="50" charset="-128"/>
                <a:ea typeface="メイリオ" pitchFamily="50" charset="-128"/>
              </a:rPr>
              <a:t>）～</a:t>
            </a:r>
            <a:endParaRPr kumimoji="1" lang="ja-JP" altLang="en-US" sz="2500" dirty="0"/>
          </a:p>
        </p:txBody>
      </p:sp>
      <p:sp>
        <p:nvSpPr>
          <p:cNvPr id="4" name="テキスト プレースホルダ 3"/>
          <p:cNvSpPr>
            <a:spLocks noGrp="1"/>
          </p:cNvSpPr>
          <p:nvPr>
            <p:ph type="body" sz="quarter" idx="10"/>
          </p:nvPr>
        </p:nvSpPr>
        <p:spPr>
          <a:xfrm>
            <a:off x="722312" y="1905000"/>
            <a:ext cx="8421687" cy="2077492"/>
          </a:xfrm>
        </p:spPr>
        <p:txBody>
          <a:bodyPr/>
          <a:lstStyle/>
          <a:p>
            <a:endParaRPr kumimoji="1" lang="en-US" altLang="ja-JP" sz="1800" dirty="0" smtClean="0"/>
          </a:p>
          <a:p>
            <a:r>
              <a:rPr kumimoji="1" lang="en-US" altLang="ja-JP" sz="1800" dirty="0" smtClean="0"/>
              <a:t>using (</a:t>
            </a:r>
            <a:r>
              <a:rPr kumimoji="1" lang="en-US" altLang="ja-JP" sz="1800" dirty="0" err="1" smtClean="0"/>
              <a:t>NorthwindJEntities</a:t>
            </a:r>
            <a:r>
              <a:rPr kumimoji="1" lang="en-US" altLang="ja-JP" sz="1800" dirty="0" smtClean="0"/>
              <a:t> context = new </a:t>
            </a:r>
            <a:r>
              <a:rPr kumimoji="1" lang="en-US" altLang="ja-JP" sz="1800" dirty="0" err="1" smtClean="0"/>
              <a:t>NorthwindJEntities</a:t>
            </a:r>
            <a:r>
              <a:rPr kumimoji="1" lang="en-US" altLang="ja-JP" sz="1800" dirty="0" smtClean="0"/>
              <a:t>())</a:t>
            </a:r>
          </a:p>
          <a:p>
            <a:r>
              <a:rPr kumimoji="1" lang="en-US" altLang="ja-JP" sz="1800" dirty="0" smtClean="0"/>
              <a:t>{</a:t>
            </a:r>
          </a:p>
          <a:p>
            <a:r>
              <a:rPr kumimoji="1" lang="ja-JP" altLang="en-US" sz="1800" dirty="0" smtClean="0"/>
              <a:t>　</a:t>
            </a:r>
            <a:r>
              <a:rPr kumimoji="1" lang="en-US" altLang="ja-JP" sz="1800" u="sng" dirty="0" err="1" smtClean="0">
                <a:solidFill>
                  <a:srgbClr val="C00000"/>
                </a:solidFill>
                <a:effectLst>
                  <a:outerShdw blurRad="38100" dist="38100" dir="2700000" algn="tl">
                    <a:srgbClr val="000000">
                      <a:alpha val="43137"/>
                    </a:srgbClr>
                  </a:outerShdw>
                </a:effectLst>
              </a:rPr>
              <a:t>ObjectQuery</a:t>
            </a:r>
            <a:r>
              <a:rPr kumimoji="1" lang="en-US" altLang="ja-JP" sz="1800" u="sng" dirty="0" smtClean="0">
                <a:solidFill>
                  <a:srgbClr val="C00000"/>
                </a:solidFill>
                <a:effectLst>
                  <a:outerShdw blurRad="38100" dist="38100" dir="2700000" algn="tl">
                    <a:srgbClr val="000000">
                      <a:alpha val="43137"/>
                    </a:srgbClr>
                  </a:outerShdw>
                </a:effectLst>
              </a:rPr>
              <a:t>&lt;</a:t>
            </a:r>
            <a:r>
              <a:rPr kumimoji="1" lang="en-US" altLang="ja-JP" sz="1800" u="sng" dirty="0" err="1" smtClean="0">
                <a:solidFill>
                  <a:srgbClr val="C00000"/>
                </a:solidFill>
                <a:effectLst>
                  <a:outerShdw blurRad="38100" dist="38100" dir="2700000" algn="tl">
                    <a:srgbClr val="000000">
                      <a:alpha val="43137"/>
                    </a:srgbClr>
                  </a:outerShdw>
                </a:effectLst>
              </a:rPr>
              <a:t>DrinkProduct</a:t>
            </a:r>
            <a:r>
              <a:rPr kumimoji="1" lang="en-US" altLang="ja-JP" sz="1800" u="sng" dirty="0" smtClean="0">
                <a:solidFill>
                  <a:srgbClr val="C00000"/>
                </a:solidFill>
                <a:effectLst>
                  <a:outerShdw blurRad="38100" dist="38100" dir="2700000" algn="tl">
                    <a:srgbClr val="000000">
                      <a:alpha val="43137"/>
                    </a:srgbClr>
                  </a:outerShdw>
                </a:effectLst>
              </a:rPr>
              <a:t>&gt; </a:t>
            </a:r>
            <a:r>
              <a:rPr kumimoji="1" lang="en-US" altLang="ja-JP" sz="1800" dirty="0" err="1" smtClean="0"/>
              <a:t>drinkProducts</a:t>
            </a:r>
            <a:r>
              <a:rPr kumimoji="1" lang="en-US" altLang="ja-JP" sz="1800" dirty="0" smtClean="0"/>
              <a:t> =</a:t>
            </a:r>
          </a:p>
          <a:p>
            <a:r>
              <a:rPr kumimoji="1" lang="ja-JP" altLang="en-US" sz="1800" dirty="0" smtClean="0"/>
              <a:t>　　　　</a:t>
            </a:r>
            <a:r>
              <a:rPr kumimoji="1" lang="en-US" altLang="ja-JP" sz="1800" dirty="0" err="1" smtClean="0"/>
              <a:t>context.CreateQuery</a:t>
            </a:r>
            <a:r>
              <a:rPr kumimoji="1" lang="en-US" altLang="ja-JP" sz="1800" dirty="0" smtClean="0"/>
              <a:t>&lt;</a:t>
            </a:r>
            <a:r>
              <a:rPr kumimoji="1" lang="en-US" altLang="ja-JP" sz="1800" dirty="0" err="1" smtClean="0"/>
              <a:t>DrinkProduct</a:t>
            </a:r>
            <a:r>
              <a:rPr kumimoji="1" lang="en-US" altLang="ja-JP" sz="1800" dirty="0" smtClean="0"/>
              <a:t>&gt;("</a:t>
            </a:r>
            <a:r>
              <a:rPr kumimoji="1" lang="en-US" altLang="ja-JP" sz="1800" u="sng" dirty="0" smtClean="0">
                <a:solidFill>
                  <a:srgbClr val="C00000"/>
                </a:solidFill>
                <a:effectLst>
                  <a:outerShdw blurRad="38100" dist="38100" dir="2700000" algn="tl">
                    <a:srgbClr val="000000">
                      <a:alpha val="43137"/>
                    </a:srgbClr>
                  </a:outerShdw>
                </a:effectLst>
              </a:rPr>
              <a:t>SELECT VALUE d from</a:t>
            </a:r>
          </a:p>
          <a:p>
            <a:r>
              <a:rPr kumimoji="1" lang="ja-JP" altLang="en-US" sz="1800" dirty="0" smtClean="0"/>
              <a:t>　　　　　　　　　　　　</a:t>
            </a:r>
            <a:r>
              <a:rPr kumimoji="1" lang="en-US" altLang="ja-JP" sz="1800" u="sng" dirty="0" err="1" smtClean="0">
                <a:solidFill>
                  <a:srgbClr val="C00000"/>
                </a:solidFill>
                <a:effectLst>
                  <a:outerShdw blurRad="38100" dist="38100" dir="2700000" algn="tl">
                    <a:srgbClr val="000000">
                      <a:alpha val="43137"/>
                    </a:srgbClr>
                  </a:outerShdw>
                </a:effectLst>
              </a:rPr>
              <a:t>NorthwindJEntities.DrinkProducts</a:t>
            </a:r>
            <a:r>
              <a:rPr kumimoji="1" lang="en-US" altLang="ja-JP" sz="1800" u="sng" dirty="0" smtClean="0">
                <a:solidFill>
                  <a:srgbClr val="C00000"/>
                </a:solidFill>
                <a:effectLst>
                  <a:outerShdw blurRad="38100" dist="38100" dir="2700000" algn="tl">
                    <a:srgbClr val="000000">
                      <a:alpha val="43137"/>
                    </a:srgbClr>
                  </a:outerShdw>
                </a:effectLst>
              </a:rPr>
              <a:t> AS d</a:t>
            </a:r>
            <a:r>
              <a:rPr kumimoji="1" lang="en-US" altLang="ja-JP" sz="1800" dirty="0" smtClean="0"/>
              <a:t>");</a:t>
            </a:r>
          </a:p>
          <a:p>
            <a:r>
              <a:rPr kumimoji="1" lang="en-US" altLang="ja-JP" sz="1800" dirty="0" smtClean="0"/>
              <a:t>}</a:t>
            </a:r>
          </a:p>
        </p:txBody>
      </p:sp>
      <p:sp>
        <p:nvSpPr>
          <p:cNvPr id="9" name="正方形/長方形 8"/>
          <p:cNvSpPr/>
          <p:nvPr/>
        </p:nvSpPr>
        <p:spPr>
          <a:xfrm>
            <a:off x="0" y="1357298"/>
            <a:ext cx="6170979" cy="461665"/>
          </a:xfrm>
          <a:prstGeom prst="rect">
            <a:avLst/>
          </a:prstGeom>
        </p:spPr>
        <p:txBody>
          <a:bodyPr wrap="square">
            <a:spAutoFit/>
          </a:bodyPr>
          <a:lstStyle/>
          <a:p>
            <a:pPr lvl="1"/>
            <a:r>
              <a:rPr lang="en-US" altLang="ja-JP" sz="2400" b="1" u="sng" dirty="0" smtClean="0">
                <a:solidFill>
                  <a:srgbClr val="FFFF00"/>
                </a:solidFill>
                <a:latin typeface="メイリオ" pitchFamily="50" charset="-128"/>
                <a:ea typeface="メイリオ" pitchFamily="50" charset="-128"/>
              </a:rPr>
              <a:t>Entity SQL</a:t>
            </a:r>
            <a:endParaRPr lang="ja-JP" altLang="en-US" sz="2400" b="1" u="sng" dirty="0" smtClean="0">
              <a:solidFill>
                <a:srgbClr val="FFFF00"/>
              </a:solidFill>
              <a:latin typeface="メイリオ" pitchFamily="50" charset="-128"/>
              <a:ea typeface="メイリオ" pitchFamily="50" charset="-128"/>
            </a:endParaRPr>
          </a:p>
        </p:txBody>
      </p:sp>
      <p:sp>
        <p:nvSpPr>
          <p:cNvPr id="6" name="角丸四角形 5"/>
          <p:cNvSpPr/>
          <p:nvPr/>
        </p:nvSpPr>
        <p:spPr bwMode="auto">
          <a:xfrm>
            <a:off x="714348" y="4786322"/>
            <a:ext cx="8143932" cy="185738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endParaRPr lang="en-US" altLang="ja-JP" sz="200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endParaRPr>
          </a:p>
          <a:p>
            <a:pPr defTabSz="1096963" fontAlgn="base">
              <a:spcBef>
                <a:spcPct val="0"/>
              </a:spcBef>
              <a:spcAft>
                <a:spcPct val="0"/>
              </a:spcAft>
            </a:pPr>
            <a:r>
              <a:rPr lang="ja-JP" altLang="en-US"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実際に実行される </a:t>
            </a:r>
            <a:r>
              <a:rPr lang="en-US" altLang="ja-JP"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T-SQL (</a:t>
            </a:r>
            <a:r>
              <a:rPr lang="ja-JP" altLang="en-US"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一部省略</a:t>
            </a:r>
            <a:r>
              <a:rPr lang="en-US" altLang="ja-JP"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SELECT </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[Extent1].[</a:t>
            </a:r>
            <a:r>
              <a:rPr lang="en-US" altLang="ja-JP" sz="1400" b="1" dirty="0" err="1" smtClean="0">
                <a:solidFill>
                  <a:schemeClr val="bg1"/>
                </a:solidFill>
                <a:latin typeface="Courier New" pitchFamily="49" charset="0"/>
                <a:cs typeface="Courier New" pitchFamily="49" charset="0"/>
              </a:rPr>
              <a:t>ProductID</a:t>
            </a:r>
            <a:r>
              <a:rPr lang="en-US" altLang="ja-JP" sz="1400" b="1" dirty="0" smtClean="0">
                <a:solidFill>
                  <a:schemeClr val="bg1"/>
                </a:solidFill>
                <a:latin typeface="Courier New" pitchFamily="49" charset="0"/>
                <a:cs typeface="Courier New" pitchFamily="49" charset="0"/>
              </a:rPr>
              <a:t>] AS [</a:t>
            </a:r>
            <a:r>
              <a:rPr lang="en-US" altLang="ja-JP" sz="1400" b="1" dirty="0" err="1" smtClean="0">
                <a:solidFill>
                  <a:schemeClr val="bg1"/>
                </a:solidFill>
                <a:latin typeface="Courier New" pitchFamily="49" charset="0"/>
                <a:cs typeface="Courier New" pitchFamily="49" charset="0"/>
              </a:rPr>
              <a:t>ProductID</a:t>
            </a:r>
            <a:r>
              <a:rPr lang="en-US" altLang="ja-JP" sz="1400" b="1" dirty="0" smtClean="0">
                <a:solidFill>
                  <a:schemeClr val="bg1"/>
                </a:solidFill>
                <a:latin typeface="Courier New" pitchFamily="49" charset="0"/>
                <a:cs typeface="Courier New" pitchFamily="49" charset="0"/>
              </a:rPr>
              <a:t>], </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[Extent2].[</a:t>
            </a:r>
            <a:r>
              <a:rPr lang="en-US" altLang="ja-JP" sz="1400" b="1" dirty="0" err="1" smtClean="0">
                <a:solidFill>
                  <a:schemeClr val="bg1"/>
                </a:solidFill>
                <a:latin typeface="Courier New" pitchFamily="49" charset="0"/>
                <a:cs typeface="Courier New" pitchFamily="49" charset="0"/>
              </a:rPr>
              <a:t>ProductKana</a:t>
            </a:r>
            <a:r>
              <a:rPr lang="en-US" altLang="ja-JP" sz="1400" b="1" dirty="0" smtClean="0">
                <a:solidFill>
                  <a:schemeClr val="bg1"/>
                </a:solidFill>
                <a:latin typeface="Courier New" pitchFamily="49" charset="0"/>
                <a:cs typeface="Courier New" pitchFamily="49" charset="0"/>
              </a:rPr>
              <a:t>] AS [</a:t>
            </a:r>
            <a:r>
              <a:rPr lang="en-US" altLang="ja-JP" sz="1400" b="1" dirty="0" err="1" smtClean="0">
                <a:solidFill>
                  <a:schemeClr val="bg1"/>
                </a:solidFill>
                <a:latin typeface="Courier New" pitchFamily="49" charset="0"/>
                <a:cs typeface="Courier New" pitchFamily="49" charset="0"/>
              </a:rPr>
              <a:t>ProductKana</a:t>
            </a:r>
            <a:r>
              <a:rPr lang="en-US" altLang="ja-JP" sz="1400" b="1" dirty="0" smtClean="0">
                <a:solidFill>
                  <a:schemeClr val="bg1"/>
                </a:solidFill>
                <a:latin typeface="Courier New" pitchFamily="49" charset="0"/>
                <a:cs typeface="Courier New" pitchFamily="49" charset="0"/>
              </a:rPr>
              <a:t>], </a:t>
            </a:r>
          </a:p>
          <a:p>
            <a:pPr defTabSz="1096963" fontAlgn="base">
              <a:spcBef>
                <a:spcPct val="0"/>
              </a:spcBef>
              <a:spcAft>
                <a:spcPct val="0"/>
              </a:spcAft>
            </a:pPr>
            <a:r>
              <a:rPr lang="ja-JP" altLang="en-US" sz="1400" b="1" dirty="0" smtClean="0">
                <a:solidFill>
                  <a:schemeClr val="bg1"/>
                </a:solidFill>
                <a:latin typeface="Courier New" pitchFamily="49" charset="0"/>
                <a:cs typeface="Courier New" pitchFamily="49" charset="0"/>
              </a:rPr>
              <a:t>・・・・・・・・・・・・・・・・・・</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FROM  [</a:t>
            </a:r>
            <a:r>
              <a:rPr lang="en-US" altLang="ja-JP" sz="1400" b="1" dirty="0" err="1" smtClean="0">
                <a:solidFill>
                  <a:schemeClr val="bg1"/>
                </a:solidFill>
                <a:latin typeface="Courier New" pitchFamily="49" charset="0"/>
                <a:cs typeface="Courier New" pitchFamily="49" charset="0"/>
              </a:rPr>
              <a:t>dbo</a:t>
            </a:r>
            <a:r>
              <a:rPr lang="en-US" altLang="ja-JP" sz="1400" b="1" dirty="0" smtClean="0">
                <a:solidFill>
                  <a:schemeClr val="bg1"/>
                </a:solidFill>
                <a:latin typeface="Courier New" pitchFamily="49" charset="0"/>
                <a:cs typeface="Courier New" pitchFamily="49" charset="0"/>
              </a:rPr>
              <a:t>].[</a:t>
            </a:r>
            <a:r>
              <a:rPr lang="en-US" altLang="ja-JP" sz="1400" b="1" dirty="0" err="1" smtClean="0">
                <a:solidFill>
                  <a:schemeClr val="bg1"/>
                </a:solidFill>
                <a:latin typeface="Courier New" pitchFamily="49" charset="0"/>
                <a:cs typeface="Courier New" pitchFamily="49" charset="0"/>
              </a:rPr>
              <a:t>DrinkDetails</a:t>
            </a:r>
            <a:r>
              <a:rPr lang="en-US" altLang="ja-JP" sz="1400" b="1" dirty="0" smtClean="0">
                <a:solidFill>
                  <a:schemeClr val="bg1"/>
                </a:solidFill>
                <a:latin typeface="Courier New" pitchFamily="49" charset="0"/>
                <a:cs typeface="Courier New" pitchFamily="49" charset="0"/>
              </a:rPr>
              <a:t>] AS [Extent1]</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INNER JOIN [</a:t>
            </a:r>
            <a:r>
              <a:rPr lang="en-US" altLang="ja-JP" sz="1400" b="1" dirty="0" err="1" smtClean="0">
                <a:solidFill>
                  <a:schemeClr val="bg1"/>
                </a:solidFill>
                <a:latin typeface="Courier New" pitchFamily="49" charset="0"/>
                <a:cs typeface="Courier New" pitchFamily="49" charset="0"/>
              </a:rPr>
              <a:t>dbo</a:t>
            </a:r>
            <a:r>
              <a:rPr lang="en-US" altLang="ja-JP" sz="1400" b="1" dirty="0" smtClean="0">
                <a:solidFill>
                  <a:schemeClr val="bg1"/>
                </a:solidFill>
                <a:latin typeface="Courier New" pitchFamily="49" charset="0"/>
                <a:cs typeface="Courier New" pitchFamily="49" charset="0"/>
              </a:rPr>
              <a:t>].[Products] AS [Extent2] </a:t>
            </a:r>
          </a:p>
          <a:p>
            <a:pPr defTabSz="1096963" fontAlgn="base">
              <a:spcBef>
                <a:spcPct val="0"/>
              </a:spcBef>
              <a:spcAft>
                <a:spcPct val="0"/>
              </a:spcAft>
            </a:pPr>
            <a:r>
              <a:rPr lang="ja-JP" altLang="en-US" sz="1400" b="1" dirty="0" smtClean="0">
                <a:solidFill>
                  <a:schemeClr val="bg1"/>
                </a:solidFill>
                <a:latin typeface="Courier New" pitchFamily="49" charset="0"/>
                <a:cs typeface="Courier New" pitchFamily="49" charset="0"/>
              </a:rPr>
              <a:t>　　　　　</a:t>
            </a:r>
            <a:r>
              <a:rPr lang="en-US" altLang="ja-JP" sz="1400" b="1" dirty="0" smtClean="0">
                <a:solidFill>
                  <a:schemeClr val="bg1"/>
                </a:solidFill>
                <a:latin typeface="Courier New" pitchFamily="49" charset="0"/>
                <a:cs typeface="Courier New" pitchFamily="49" charset="0"/>
              </a:rPr>
              <a:t>ON [Extent1].[</a:t>
            </a:r>
            <a:r>
              <a:rPr lang="en-US" altLang="ja-JP" sz="1400" b="1" dirty="0" err="1" smtClean="0">
                <a:solidFill>
                  <a:schemeClr val="bg1"/>
                </a:solidFill>
                <a:latin typeface="Courier New" pitchFamily="49" charset="0"/>
                <a:cs typeface="Courier New" pitchFamily="49" charset="0"/>
              </a:rPr>
              <a:t>ProductID</a:t>
            </a:r>
            <a:r>
              <a:rPr lang="en-US" altLang="ja-JP" sz="1400" b="1" dirty="0" smtClean="0">
                <a:solidFill>
                  <a:schemeClr val="bg1"/>
                </a:solidFill>
                <a:latin typeface="Courier New" pitchFamily="49" charset="0"/>
                <a:cs typeface="Courier New" pitchFamily="49" charset="0"/>
              </a:rPr>
              <a:t>] = [Extent2].[</a:t>
            </a:r>
            <a:r>
              <a:rPr lang="en-US" altLang="ja-JP" sz="1400" b="1" dirty="0" err="1" smtClean="0">
                <a:solidFill>
                  <a:schemeClr val="bg1"/>
                </a:solidFill>
                <a:latin typeface="Courier New" pitchFamily="49" charset="0"/>
                <a:cs typeface="Courier New" pitchFamily="49" charset="0"/>
              </a:rPr>
              <a:t>ProductID</a:t>
            </a:r>
            <a:r>
              <a:rPr lang="en-US" altLang="ja-JP" sz="1400" b="1" dirty="0" smtClean="0">
                <a:solidFill>
                  <a:schemeClr val="bg1"/>
                </a:solidFill>
                <a:latin typeface="Courier New" pitchFamily="49" charset="0"/>
                <a:cs typeface="Courier New" pitchFamily="49" charset="0"/>
              </a:rPr>
              <a:t>]</a:t>
            </a:r>
          </a:p>
          <a:p>
            <a:pPr marL="0" marR="0" indent="0" algn="ctr" defTabSz="1096963" rtl="0" eaLnBrk="1" fontAlgn="base" latinLnBrk="0" hangingPunct="1">
              <a:lnSpc>
                <a:spcPct val="100000"/>
              </a:lnSpc>
              <a:spcBef>
                <a:spcPct val="0"/>
              </a:spcBef>
              <a:spcAft>
                <a:spcPct val="0"/>
              </a:spcAft>
              <a:buClrTx/>
              <a:buSzTx/>
              <a:buFontTx/>
              <a:buNone/>
              <a:tabLst/>
            </a:pPr>
            <a:endParaRPr kumimoji="0" lang="ja-JP" altLang="en-US" sz="1400" b="0" i="0" u="none" strike="noStrike" cap="none" normalizeH="0" baseline="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81000" y="230188"/>
            <a:ext cx="8382000" cy="897169"/>
          </a:xfrm>
        </p:spPr>
        <p:txBody>
          <a:bodyPr/>
          <a:lstStyle/>
          <a:p>
            <a:r>
              <a:rPr altLang="ja-JP" sz="3600" b="1" dirty="0" smtClean="0">
                <a:latin typeface="メイリオ" pitchFamily="50" charset="-128"/>
                <a:ea typeface="メイリオ" pitchFamily="50" charset="-128"/>
              </a:rPr>
              <a:t>Object Services</a:t>
            </a:r>
            <a:r>
              <a:rPr sz="3600" b="1" dirty="0" smtClean="0">
                <a:latin typeface="メイリオ" pitchFamily="50" charset="-128"/>
                <a:ea typeface="メイリオ" pitchFamily="50" charset="-128"/>
              </a:rPr>
              <a:t> </a:t>
            </a:r>
            <a:r>
              <a:rPr lang="ja-JP" altLang="en-US" sz="3600" b="1" dirty="0" smtClean="0">
                <a:latin typeface="メイリオ" pitchFamily="50" charset="-128"/>
                <a:ea typeface="メイリオ" pitchFamily="50" charset="-128"/>
              </a:rPr>
              <a:t>による問い合わせ</a:t>
            </a:r>
            <a:r>
              <a:rPr altLang="ja-JP" sz="2800" b="1" dirty="0" smtClean="0">
                <a:latin typeface="メイリオ" pitchFamily="50" charset="-128"/>
                <a:ea typeface="メイリオ" pitchFamily="50" charset="-128"/>
              </a:rPr>
              <a:t/>
            </a:r>
            <a:br>
              <a:rPr altLang="ja-JP" sz="2800" b="1" dirty="0" smtClean="0">
                <a:latin typeface="メイリオ" pitchFamily="50" charset="-128"/>
                <a:ea typeface="メイリオ" pitchFamily="50" charset="-128"/>
              </a:rPr>
            </a:br>
            <a:r>
              <a:rPr lang="ja-JP" altLang="en-US" sz="2800" dirty="0" smtClean="0">
                <a:latin typeface="メイリオ" pitchFamily="50" charset="-128"/>
                <a:ea typeface="メイリオ" pitchFamily="50" charset="-128"/>
              </a:rPr>
              <a:t> </a:t>
            </a:r>
            <a:r>
              <a:rPr lang="ja-JP" altLang="en-US" sz="2400" b="1" dirty="0">
                <a:solidFill>
                  <a:srgbClr val="F8F57B"/>
                </a:solidFill>
                <a:latin typeface="メイリオ" pitchFamily="50" charset="-128"/>
                <a:ea typeface="メイリオ" pitchFamily="50" charset="-128"/>
              </a:rPr>
              <a:t>～概念モデルへの問い合わせ（</a:t>
            </a:r>
            <a:r>
              <a:rPr lang="ja-JP" altLang="en-US" sz="2400" b="1" dirty="0" smtClean="0">
                <a:solidFill>
                  <a:srgbClr val="F8F57B"/>
                </a:solidFill>
                <a:latin typeface="メイリオ" pitchFamily="50" charset="-128"/>
                <a:ea typeface="メイリオ" pitchFamily="50" charset="-128"/>
              </a:rPr>
              <a:t>その</a:t>
            </a:r>
            <a:r>
              <a:rPr altLang="ja-JP" sz="2400" b="1" dirty="0">
                <a:solidFill>
                  <a:srgbClr val="F8F57B"/>
                </a:solidFill>
                <a:latin typeface="メイリオ" pitchFamily="50" charset="-128"/>
                <a:ea typeface="メイリオ" pitchFamily="50" charset="-128"/>
              </a:rPr>
              <a:t>3</a:t>
            </a:r>
            <a:r>
              <a:rPr lang="ja-JP" altLang="en-US" sz="2400" b="1" dirty="0" smtClean="0">
                <a:solidFill>
                  <a:srgbClr val="F8F57B"/>
                </a:solidFill>
                <a:latin typeface="メイリオ" pitchFamily="50" charset="-128"/>
                <a:ea typeface="メイリオ" pitchFamily="50" charset="-128"/>
              </a:rPr>
              <a:t>）～</a:t>
            </a:r>
            <a:endParaRPr kumimoji="1" lang="ja-JP" altLang="en-US" sz="2400" dirty="0"/>
          </a:p>
        </p:txBody>
      </p:sp>
      <p:sp>
        <p:nvSpPr>
          <p:cNvPr id="4" name="テキスト プレースホルダ 3"/>
          <p:cNvSpPr>
            <a:spLocks noGrp="1"/>
          </p:cNvSpPr>
          <p:nvPr>
            <p:ph type="body" sz="quarter" idx="10"/>
          </p:nvPr>
        </p:nvSpPr>
        <p:spPr>
          <a:xfrm>
            <a:off x="722312" y="1905000"/>
            <a:ext cx="8421687" cy="1468094"/>
          </a:xfrm>
        </p:spPr>
        <p:txBody>
          <a:bodyPr/>
          <a:lstStyle/>
          <a:p>
            <a:endParaRPr kumimoji="1" lang="en-US" altLang="ja-JP" sz="1800" dirty="0" smtClean="0"/>
          </a:p>
          <a:p>
            <a:r>
              <a:rPr kumimoji="1" lang="en-US" altLang="ja-JP" sz="1800" dirty="0" smtClean="0"/>
              <a:t>using (</a:t>
            </a:r>
            <a:r>
              <a:rPr kumimoji="1" lang="en-US" altLang="ja-JP" sz="1800" dirty="0" err="1" smtClean="0"/>
              <a:t>NorthwindJEntities</a:t>
            </a:r>
            <a:r>
              <a:rPr kumimoji="1" lang="en-US" altLang="ja-JP" sz="1800" dirty="0" smtClean="0"/>
              <a:t> context = new </a:t>
            </a:r>
            <a:r>
              <a:rPr kumimoji="1" lang="en-US" altLang="ja-JP" sz="1800" dirty="0" err="1" smtClean="0"/>
              <a:t>NorthwindJEntities</a:t>
            </a:r>
            <a:r>
              <a:rPr kumimoji="1" lang="en-US" altLang="ja-JP" sz="1800" dirty="0" smtClean="0"/>
              <a:t>())</a:t>
            </a:r>
          </a:p>
          <a:p>
            <a:r>
              <a:rPr kumimoji="1" lang="en-US" altLang="ja-JP" sz="1800" dirty="0" smtClean="0"/>
              <a:t>{</a:t>
            </a:r>
          </a:p>
          <a:p>
            <a:r>
              <a:rPr kumimoji="1" lang="ja-JP" altLang="en-US" sz="1800" dirty="0" smtClean="0"/>
              <a:t>　　</a:t>
            </a:r>
            <a:r>
              <a:rPr kumimoji="1" lang="en-US" altLang="ja-JP" sz="1800" u="sng" dirty="0" err="1" smtClean="0">
                <a:solidFill>
                  <a:srgbClr val="C00000"/>
                </a:solidFill>
                <a:effectLst>
                  <a:outerShdw blurRad="38100" dist="38100" dir="2700000" algn="tl">
                    <a:srgbClr val="000000">
                      <a:alpha val="43137"/>
                    </a:srgbClr>
                  </a:outerShdw>
                </a:effectLst>
              </a:rPr>
              <a:t>var</a:t>
            </a:r>
            <a:r>
              <a:rPr kumimoji="1" lang="en-US" altLang="ja-JP" sz="1800" u="sng" dirty="0" smtClean="0">
                <a:solidFill>
                  <a:srgbClr val="C00000"/>
                </a:solidFill>
                <a:effectLst>
                  <a:outerShdw blurRad="38100" dist="38100" dir="2700000" algn="tl">
                    <a:srgbClr val="000000">
                      <a:alpha val="43137"/>
                    </a:srgbClr>
                  </a:outerShdw>
                </a:effectLst>
              </a:rPr>
              <a:t> </a:t>
            </a:r>
            <a:r>
              <a:rPr kumimoji="1" lang="en-US" altLang="ja-JP" sz="1800" u="sng" dirty="0" err="1" smtClean="0">
                <a:solidFill>
                  <a:srgbClr val="C00000"/>
                </a:solidFill>
                <a:effectLst>
                  <a:outerShdw blurRad="38100" dist="38100" dir="2700000" algn="tl">
                    <a:srgbClr val="000000">
                      <a:alpha val="43137"/>
                    </a:srgbClr>
                  </a:outerShdw>
                </a:effectLst>
              </a:rPr>
              <a:t>drinkProducts</a:t>
            </a:r>
            <a:r>
              <a:rPr kumimoji="1" lang="en-US" altLang="ja-JP" sz="1800" u="sng" dirty="0" smtClean="0">
                <a:solidFill>
                  <a:srgbClr val="C00000"/>
                </a:solidFill>
                <a:effectLst>
                  <a:outerShdw blurRad="38100" dist="38100" dir="2700000" algn="tl">
                    <a:srgbClr val="000000">
                      <a:alpha val="43137"/>
                    </a:srgbClr>
                  </a:outerShdw>
                </a:effectLst>
              </a:rPr>
              <a:t> = </a:t>
            </a:r>
            <a:r>
              <a:rPr kumimoji="1" lang="en-US" altLang="ja-JP" sz="1800" u="sng" dirty="0" err="1" smtClean="0">
                <a:solidFill>
                  <a:srgbClr val="C00000"/>
                </a:solidFill>
                <a:effectLst>
                  <a:outerShdw blurRad="38100" dist="38100" dir="2700000" algn="tl">
                    <a:srgbClr val="000000">
                      <a:alpha val="43137"/>
                    </a:srgbClr>
                  </a:outerShdw>
                </a:effectLst>
              </a:rPr>
              <a:t>context.DrinkProducts</a:t>
            </a:r>
            <a:r>
              <a:rPr kumimoji="1" lang="en-US" altLang="ja-JP" sz="1800" u="sng" dirty="0" smtClean="0">
                <a:solidFill>
                  <a:srgbClr val="C00000"/>
                </a:solidFill>
                <a:effectLst>
                  <a:outerShdw blurRad="38100" dist="38100" dir="2700000" algn="tl">
                    <a:srgbClr val="000000">
                      <a:alpha val="43137"/>
                    </a:srgbClr>
                  </a:outerShdw>
                </a:effectLst>
              </a:rPr>
              <a:t>;</a:t>
            </a:r>
          </a:p>
          <a:p>
            <a:r>
              <a:rPr kumimoji="1" lang="en-US" altLang="ja-JP" sz="1800" dirty="0" smtClean="0"/>
              <a:t>}</a:t>
            </a:r>
          </a:p>
        </p:txBody>
      </p:sp>
      <p:sp>
        <p:nvSpPr>
          <p:cNvPr id="9" name="正方形/長方形 8"/>
          <p:cNvSpPr/>
          <p:nvPr/>
        </p:nvSpPr>
        <p:spPr>
          <a:xfrm>
            <a:off x="0" y="1357298"/>
            <a:ext cx="6170979" cy="461665"/>
          </a:xfrm>
          <a:prstGeom prst="rect">
            <a:avLst/>
          </a:prstGeom>
        </p:spPr>
        <p:txBody>
          <a:bodyPr wrap="square">
            <a:spAutoFit/>
          </a:bodyPr>
          <a:lstStyle/>
          <a:p>
            <a:pPr lvl="1"/>
            <a:r>
              <a:rPr lang="en-US" altLang="ja-JP" sz="2400" b="1" u="sng" dirty="0" smtClean="0">
                <a:solidFill>
                  <a:srgbClr val="FFFF00"/>
                </a:solidFill>
                <a:latin typeface="メイリオ" pitchFamily="50" charset="-128"/>
                <a:ea typeface="メイリオ" pitchFamily="50" charset="-128"/>
              </a:rPr>
              <a:t>LINQ to Entities</a:t>
            </a:r>
            <a:endParaRPr lang="ja-JP" altLang="en-US" sz="2400" b="1" u="sng" dirty="0" smtClean="0">
              <a:solidFill>
                <a:srgbClr val="FFFF00"/>
              </a:solidFill>
              <a:latin typeface="メイリオ" pitchFamily="50" charset="-128"/>
              <a:ea typeface="メイリオ" pitchFamily="50" charset="-128"/>
            </a:endParaRPr>
          </a:p>
        </p:txBody>
      </p:sp>
      <p:sp>
        <p:nvSpPr>
          <p:cNvPr id="6" name="角丸四角形 5"/>
          <p:cNvSpPr/>
          <p:nvPr/>
        </p:nvSpPr>
        <p:spPr bwMode="auto">
          <a:xfrm>
            <a:off x="714348" y="4786322"/>
            <a:ext cx="8143932" cy="185738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endParaRPr lang="en-US" altLang="ja-JP" sz="200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endParaRPr>
          </a:p>
          <a:p>
            <a:pPr defTabSz="1096963" fontAlgn="base">
              <a:spcBef>
                <a:spcPct val="0"/>
              </a:spcBef>
              <a:spcAft>
                <a:spcPct val="0"/>
              </a:spcAft>
            </a:pPr>
            <a:r>
              <a:rPr lang="ja-JP" altLang="en-US"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実際に実行される </a:t>
            </a:r>
            <a:r>
              <a:rPr lang="en-US" altLang="ja-JP"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T-SQL (</a:t>
            </a:r>
            <a:r>
              <a:rPr lang="ja-JP" altLang="en-US"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一部省略</a:t>
            </a:r>
            <a:r>
              <a:rPr lang="en-US" altLang="ja-JP"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SELECT </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[Extent1].[</a:t>
            </a:r>
            <a:r>
              <a:rPr lang="en-US" altLang="ja-JP" sz="1400" b="1" dirty="0" err="1" smtClean="0">
                <a:solidFill>
                  <a:schemeClr val="bg1"/>
                </a:solidFill>
                <a:latin typeface="Courier New" pitchFamily="49" charset="0"/>
                <a:cs typeface="Courier New" pitchFamily="49" charset="0"/>
              </a:rPr>
              <a:t>ProductID</a:t>
            </a:r>
            <a:r>
              <a:rPr lang="en-US" altLang="ja-JP" sz="1400" b="1" dirty="0" smtClean="0">
                <a:solidFill>
                  <a:schemeClr val="bg1"/>
                </a:solidFill>
                <a:latin typeface="Courier New" pitchFamily="49" charset="0"/>
                <a:cs typeface="Courier New" pitchFamily="49" charset="0"/>
              </a:rPr>
              <a:t>] AS [</a:t>
            </a:r>
            <a:r>
              <a:rPr lang="en-US" altLang="ja-JP" sz="1400" b="1" dirty="0" err="1" smtClean="0">
                <a:solidFill>
                  <a:schemeClr val="bg1"/>
                </a:solidFill>
                <a:latin typeface="Courier New" pitchFamily="49" charset="0"/>
                <a:cs typeface="Courier New" pitchFamily="49" charset="0"/>
              </a:rPr>
              <a:t>ProductID</a:t>
            </a:r>
            <a:r>
              <a:rPr lang="en-US" altLang="ja-JP" sz="1400" b="1" dirty="0" smtClean="0">
                <a:solidFill>
                  <a:schemeClr val="bg1"/>
                </a:solidFill>
                <a:latin typeface="Courier New" pitchFamily="49" charset="0"/>
                <a:cs typeface="Courier New" pitchFamily="49" charset="0"/>
              </a:rPr>
              <a:t>], </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[Extent2].[</a:t>
            </a:r>
            <a:r>
              <a:rPr lang="en-US" altLang="ja-JP" sz="1400" b="1" dirty="0" err="1" smtClean="0">
                <a:solidFill>
                  <a:schemeClr val="bg1"/>
                </a:solidFill>
                <a:latin typeface="Courier New" pitchFamily="49" charset="0"/>
                <a:cs typeface="Courier New" pitchFamily="49" charset="0"/>
              </a:rPr>
              <a:t>ProductKana</a:t>
            </a:r>
            <a:r>
              <a:rPr lang="en-US" altLang="ja-JP" sz="1400" b="1" dirty="0" smtClean="0">
                <a:solidFill>
                  <a:schemeClr val="bg1"/>
                </a:solidFill>
                <a:latin typeface="Courier New" pitchFamily="49" charset="0"/>
                <a:cs typeface="Courier New" pitchFamily="49" charset="0"/>
              </a:rPr>
              <a:t>] AS [</a:t>
            </a:r>
            <a:r>
              <a:rPr lang="en-US" altLang="ja-JP" sz="1400" b="1" dirty="0" err="1" smtClean="0">
                <a:solidFill>
                  <a:schemeClr val="bg1"/>
                </a:solidFill>
                <a:latin typeface="Courier New" pitchFamily="49" charset="0"/>
                <a:cs typeface="Courier New" pitchFamily="49" charset="0"/>
              </a:rPr>
              <a:t>ProductKana</a:t>
            </a:r>
            <a:r>
              <a:rPr lang="en-US" altLang="ja-JP" sz="1400" b="1" dirty="0" smtClean="0">
                <a:solidFill>
                  <a:schemeClr val="bg1"/>
                </a:solidFill>
                <a:latin typeface="Courier New" pitchFamily="49" charset="0"/>
                <a:cs typeface="Courier New" pitchFamily="49" charset="0"/>
              </a:rPr>
              <a:t>], </a:t>
            </a:r>
          </a:p>
          <a:p>
            <a:pPr defTabSz="1096963" fontAlgn="base">
              <a:spcBef>
                <a:spcPct val="0"/>
              </a:spcBef>
              <a:spcAft>
                <a:spcPct val="0"/>
              </a:spcAft>
            </a:pPr>
            <a:r>
              <a:rPr lang="ja-JP" altLang="en-US" sz="1400" b="1" dirty="0" smtClean="0">
                <a:solidFill>
                  <a:schemeClr val="bg1"/>
                </a:solidFill>
                <a:latin typeface="Courier New" pitchFamily="49" charset="0"/>
                <a:cs typeface="Courier New" pitchFamily="49" charset="0"/>
              </a:rPr>
              <a:t>・・・・・・・・・・・・・・・・・・</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FROM  [</a:t>
            </a:r>
            <a:r>
              <a:rPr lang="en-US" altLang="ja-JP" sz="1400" b="1" dirty="0" err="1" smtClean="0">
                <a:solidFill>
                  <a:schemeClr val="bg1"/>
                </a:solidFill>
                <a:latin typeface="Courier New" pitchFamily="49" charset="0"/>
                <a:cs typeface="Courier New" pitchFamily="49" charset="0"/>
              </a:rPr>
              <a:t>dbo</a:t>
            </a:r>
            <a:r>
              <a:rPr lang="en-US" altLang="ja-JP" sz="1400" b="1" dirty="0" smtClean="0">
                <a:solidFill>
                  <a:schemeClr val="bg1"/>
                </a:solidFill>
                <a:latin typeface="Courier New" pitchFamily="49" charset="0"/>
                <a:cs typeface="Courier New" pitchFamily="49" charset="0"/>
              </a:rPr>
              <a:t>].[</a:t>
            </a:r>
            <a:r>
              <a:rPr lang="en-US" altLang="ja-JP" sz="1400" b="1" dirty="0" err="1" smtClean="0">
                <a:solidFill>
                  <a:schemeClr val="bg1"/>
                </a:solidFill>
                <a:latin typeface="Courier New" pitchFamily="49" charset="0"/>
                <a:cs typeface="Courier New" pitchFamily="49" charset="0"/>
              </a:rPr>
              <a:t>DrinkDetails</a:t>
            </a:r>
            <a:r>
              <a:rPr lang="en-US" altLang="ja-JP" sz="1400" b="1" dirty="0" smtClean="0">
                <a:solidFill>
                  <a:schemeClr val="bg1"/>
                </a:solidFill>
                <a:latin typeface="Courier New" pitchFamily="49" charset="0"/>
                <a:cs typeface="Courier New" pitchFamily="49" charset="0"/>
              </a:rPr>
              <a:t>] AS [Extent1]</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INNER JOIN [</a:t>
            </a:r>
            <a:r>
              <a:rPr lang="en-US" altLang="ja-JP" sz="1400" b="1" dirty="0" err="1" smtClean="0">
                <a:solidFill>
                  <a:schemeClr val="bg1"/>
                </a:solidFill>
                <a:latin typeface="Courier New" pitchFamily="49" charset="0"/>
                <a:cs typeface="Courier New" pitchFamily="49" charset="0"/>
              </a:rPr>
              <a:t>dbo</a:t>
            </a:r>
            <a:r>
              <a:rPr lang="en-US" altLang="ja-JP" sz="1400" b="1" dirty="0" smtClean="0">
                <a:solidFill>
                  <a:schemeClr val="bg1"/>
                </a:solidFill>
                <a:latin typeface="Courier New" pitchFamily="49" charset="0"/>
                <a:cs typeface="Courier New" pitchFamily="49" charset="0"/>
              </a:rPr>
              <a:t>].[Products] AS [Extent2] </a:t>
            </a:r>
          </a:p>
          <a:p>
            <a:pPr defTabSz="1096963" fontAlgn="base">
              <a:spcBef>
                <a:spcPct val="0"/>
              </a:spcBef>
              <a:spcAft>
                <a:spcPct val="0"/>
              </a:spcAft>
            </a:pPr>
            <a:r>
              <a:rPr lang="ja-JP" altLang="en-US" sz="1400" b="1" dirty="0" smtClean="0">
                <a:solidFill>
                  <a:schemeClr val="bg1"/>
                </a:solidFill>
                <a:latin typeface="Courier New" pitchFamily="49" charset="0"/>
                <a:cs typeface="Courier New" pitchFamily="49" charset="0"/>
              </a:rPr>
              <a:t>　　　　　</a:t>
            </a:r>
            <a:r>
              <a:rPr lang="en-US" altLang="ja-JP" sz="1400" b="1" dirty="0" smtClean="0">
                <a:solidFill>
                  <a:schemeClr val="bg1"/>
                </a:solidFill>
                <a:latin typeface="Courier New" pitchFamily="49" charset="0"/>
                <a:cs typeface="Courier New" pitchFamily="49" charset="0"/>
              </a:rPr>
              <a:t>ON [Extent1].[</a:t>
            </a:r>
            <a:r>
              <a:rPr lang="en-US" altLang="ja-JP" sz="1400" b="1" dirty="0" err="1" smtClean="0">
                <a:solidFill>
                  <a:schemeClr val="bg1"/>
                </a:solidFill>
                <a:latin typeface="Courier New" pitchFamily="49" charset="0"/>
                <a:cs typeface="Courier New" pitchFamily="49" charset="0"/>
              </a:rPr>
              <a:t>ProductID</a:t>
            </a:r>
            <a:r>
              <a:rPr lang="en-US" altLang="ja-JP" sz="1400" b="1" dirty="0" smtClean="0">
                <a:solidFill>
                  <a:schemeClr val="bg1"/>
                </a:solidFill>
                <a:latin typeface="Courier New" pitchFamily="49" charset="0"/>
                <a:cs typeface="Courier New" pitchFamily="49" charset="0"/>
              </a:rPr>
              <a:t>] = [Extent2].[</a:t>
            </a:r>
            <a:r>
              <a:rPr lang="en-US" altLang="ja-JP" sz="1400" b="1" dirty="0" err="1" smtClean="0">
                <a:solidFill>
                  <a:schemeClr val="bg1"/>
                </a:solidFill>
                <a:latin typeface="Courier New" pitchFamily="49" charset="0"/>
                <a:cs typeface="Courier New" pitchFamily="49" charset="0"/>
              </a:rPr>
              <a:t>ProductID</a:t>
            </a:r>
            <a:r>
              <a:rPr lang="en-US" altLang="ja-JP" sz="1400" b="1" dirty="0" smtClean="0">
                <a:solidFill>
                  <a:schemeClr val="bg1"/>
                </a:solidFill>
                <a:latin typeface="Courier New" pitchFamily="49" charset="0"/>
                <a:cs typeface="Courier New" pitchFamily="49" charset="0"/>
              </a:rPr>
              <a:t>]</a:t>
            </a:r>
          </a:p>
          <a:p>
            <a:pPr marL="0" marR="0" indent="0" algn="ctr" defTabSz="1096963" rtl="0" eaLnBrk="1" fontAlgn="base" latinLnBrk="0" hangingPunct="1">
              <a:lnSpc>
                <a:spcPct val="100000"/>
              </a:lnSpc>
              <a:spcBef>
                <a:spcPct val="0"/>
              </a:spcBef>
              <a:spcAft>
                <a:spcPct val="0"/>
              </a:spcAft>
              <a:buClrTx/>
              <a:buSzTx/>
              <a:buFontTx/>
              <a:buNone/>
              <a:tabLst/>
            </a:pPr>
            <a:endParaRPr kumimoji="0" lang="ja-JP" altLang="en-US" sz="1400" b="0" i="0" u="none" strike="noStrike" cap="none" normalizeH="0" baseline="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41358"/>
          </a:xfrm>
        </p:spPr>
        <p:txBody>
          <a:bodyPr/>
          <a:lstStyle/>
          <a:p>
            <a:r>
              <a:rPr lang="ja-JP" altLang="en-US" sz="4000" b="1" dirty="0" smtClean="0">
                <a:latin typeface="メイリオ" pitchFamily="50" charset="-128"/>
                <a:ea typeface="メイリオ" pitchFamily="50" charset="-128"/>
              </a:rPr>
              <a:t>３つの問い合わせ手段が存在する理由</a:t>
            </a:r>
            <a:r>
              <a:rPr altLang="ja-JP" sz="4000" b="1" dirty="0" smtClean="0">
                <a:latin typeface="メイリオ" pitchFamily="50" charset="-128"/>
                <a:ea typeface="メイリオ" pitchFamily="50" charset="-128"/>
              </a:rPr>
              <a:t/>
            </a:r>
            <a:br>
              <a:rPr altLang="ja-JP" sz="4000" b="1" dirty="0" smtClean="0">
                <a:latin typeface="メイリオ" pitchFamily="50" charset="-128"/>
                <a:ea typeface="メイリオ" pitchFamily="50" charset="-128"/>
              </a:rPr>
            </a:br>
            <a:r>
              <a:rPr lang="ja-JP" altLang="en-US" sz="40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 </a:t>
            </a:r>
            <a:r>
              <a:rPr lang="ja-JP" altLang="en-US" sz="24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～用途に応じた使い分けが可能～</a:t>
            </a:r>
            <a:endParaRPr lang="en-US" sz="2400" dirty="0">
              <a:latin typeface="メイリオ" pitchFamily="50" charset="-128"/>
              <a:ea typeface="メイリオ" pitchFamily="50" charset="-128"/>
            </a:endParaRPr>
          </a:p>
        </p:txBody>
      </p:sp>
      <p:graphicFrame>
        <p:nvGraphicFramePr>
          <p:cNvPr id="7" name="表 6"/>
          <p:cNvGraphicFramePr>
            <a:graphicFrameLocks noGrp="1"/>
          </p:cNvGraphicFramePr>
          <p:nvPr/>
        </p:nvGraphicFramePr>
        <p:xfrm>
          <a:off x="357158" y="1632604"/>
          <a:ext cx="8358244" cy="5090160"/>
        </p:xfrm>
        <a:graphic>
          <a:graphicData uri="http://schemas.openxmlformats.org/drawingml/2006/table">
            <a:tbl>
              <a:tblPr firstRow="1" bandRow="1">
                <a:effectLst>
                  <a:innerShdw blurRad="114300">
                    <a:prstClr val="black"/>
                  </a:innerShdw>
                </a:effectLst>
                <a:tableStyleId>{5C22544A-7EE6-4342-B048-85BDC9FD1C3A}</a:tableStyleId>
              </a:tblPr>
              <a:tblGrid>
                <a:gridCol w="2089561"/>
                <a:gridCol w="2089561"/>
                <a:gridCol w="2089561"/>
                <a:gridCol w="2089561"/>
              </a:tblGrid>
              <a:tr h="1097123">
                <a:tc>
                  <a:txBody>
                    <a:bodyPr/>
                    <a:lstStyle/>
                    <a:p>
                      <a:endParaRPr kumimoji="1" lang="ja-JP" altLang="en-US" dirty="0"/>
                    </a:p>
                  </a:txBody>
                  <a:tcPr/>
                </a:tc>
                <a:tc>
                  <a:txBody>
                    <a:bodyPr/>
                    <a:lstStyle/>
                    <a:p>
                      <a:pPr algn="ctr"/>
                      <a:r>
                        <a:rPr kumimoji="1" lang="en-US" altLang="ja-JP" sz="2400" dirty="0" smtClean="0"/>
                        <a:t>Entity Client</a:t>
                      </a:r>
                    </a:p>
                    <a:p>
                      <a:pPr algn="ctr"/>
                      <a:r>
                        <a:rPr kumimoji="1" lang="en-US" altLang="ja-JP" sz="1800" dirty="0" smtClean="0"/>
                        <a:t>(Entity</a:t>
                      </a:r>
                      <a:r>
                        <a:rPr kumimoji="1" lang="en-US" altLang="ja-JP" sz="1800" baseline="0" dirty="0" smtClean="0"/>
                        <a:t>  SQL)</a:t>
                      </a:r>
                      <a:endParaRPr kumimoji="1" lang="ja-JP" altLang="en-US" sz="1800" dirty="0"/>
                    </a:p>
                  </a:txBody>
                  <a:tcPr/>
                </a:tc>
                <a:tc>
                  <a:txBody>
                    <a:bodyPr/>
                    <a:lstStyle/>
                    <a:p>
                      <a:pPr algn="ctr"/>
                      <a:r>
                        <a:rPr kumimoji="1" lang="en-US" altLang="ja-JP" sz="2400" dirty="0" smtClean="0"/>
                        <a:t>Object Services</a:t>
                      </a:r>
                    </a:p>
                    <a:p>
                      <a:pPr algn="ctr"/>
                      <a:r>
                        <a:rPr kumimoji="1" lang="en-US" altLang="ja-JP" sz="1800" dirty="0" smtClean="0"/>
                        <a:t>(Entity SQL)</a:t>
                      </a:r>
                      <a:endParaRPr kumimoji="1" lang="ja-JP" altLang="en-US" sz="1800" dirty="0"/>
                    </a:p>
                  </a:txBody>
                  <a:tcPr/>
                </a:tc>
                <a:tc>
                  <a:txBody>
                    <a:bodyPr/>
                    <a:lstStyle/>
                    <a:p>
                      <a:pPr algn="ctr"/>
                      <a:r>
                        <a:rPr kumimoji="1" lang="en-US" altLang="ja-JP" sz="2400" dirty="0" smtClean="0"/>
                        <a:t>Object Services</a:t>
                      </a:r>
                    </a:p>
                    <a:p>
                      <a:pPr algn="ctr"/>
                      <a:r>
                        <a:rPr kumimoji="1" lang="en-US" altLang="ja-JP" sz="1800" dirty="0" smtClean="0"/>
                        <a:t>(LINQ</a:t>
                      </a:r>
                      <a:r>
                        <a:rPr kumimoji="1" lang="ja-JP" altLang="en-US" sz="1800" baseline="0" dirty="0" smtClean="0"/>
                        <a:t> </a:t>
                      </a:r>
                      <a:r>
                        <a:rPr kumimoji="1" lang="en-US" altLang="ja-JP" sz="1800" baseline="0" dirty="0" smtClean="0"/>
                        <a:t>to Entities</a:t>
                      </a:r>
                      <a:r>
                        <a:rPr kumimoji="1" lang="en-US" altLang="ja-JP" sz="1800" dirty="0" smtClean="0"/>
                        <a:t>)</a:t>
                      </a:r>
                      <a:endParaRPr kumimoji="1" lang="ja-JP" altLang="en-US" sz="1800" dirty="0"/>
                    </a:p>
                  </a:txBody>
                  <a:tcPr/>
                </a:tc>
              </a:tr>
              <a:tr h="703284">
                <a:tc>
                  <a:txBody>
                    <a:bodyPr/>
                    <a:lstStyle/>
                    <a:p>
                      <a:r>
                        <a:rPr kumimoji="1" lang="ja-JP" altLang="en-US" sz="2000" dirty="0" smtClean="0"/>
                        <a:t>アドホックに</a:t>
                      </a:r>
                      <a:endParaRPr kumimoji="1" lang="en-US" altLang="ja-JP" sz="2000" dirty="0" smtClean="0"/>
                    </a:p>
                    <a:p>
                      <a:r>
                        <a:rPr kumimoji="1" lang="ja-JP" altLang="en-US" sz="2000" dirty="0" smtClean="0"/>
                        <a:t>適している</a:t>
                      </a:r>
                      <a:endParaRPr kumimoji="1" lang="ja-JP" altLang="en-US" sz="2000" dirty="0"/>
                    </a:p>
                  </a:txBody>
                  <a:tcPr/>
                </a:tc>
                <a:tc>
                  <a:txBody>
                    <a:bodyPr/>
                    <a:lstStyle/>
                    <a:p>
                      <a:pPr algn="ctr"/>
                      <a:r>
                        <a:rPr kumimoji="1" lang="ja-JP" altLang="en-US" sz="4400" dirty="0" smtClean="0"/>
                        <a:t>○</a:t>
                      </a:r>
                      <a:endParaRPr kumimoji="1" lang="ja-JP" altLang="en-US" sz="4400" dirty="0"/>
                    </a:p>
                  </a:txBody>
                  <a:tcPr anchor="ctr"/>
                </a:tc>
                <a:tc>
                  <a:txBody>
                    <a:bodyPr/>
                    <a:lstStyle/>
                    <a:p>
                      <a:pPr algn="ctr"/>
                      <a:r>
                        <a:rPr kumimoji="1" lang="ja-JP" altLang="en-US" sz="4400" dirty="0" smtClean="0"/>
                        <a:t>○</a:t>
                      </a:r>
                      <a:endParaRPr kumimoji="1" lang="ja-JP" altLang="en-US" sz="4400" dirty="0"/>
                    </a:p>
                  </a:txBody>
                  <a:tcPr anchor="ctr"/>
                </a:tc>
                <a:tc>
                  <a:txBody>
                    <a:bodyPr/>
                    <a:lstStyle/>
                    <a:p>
                      <a:pPr algn="ctr"/>
                      <a:r>
                        <a:rPr kumimoji="1" lang="en-US" altLang="ja-JP" sz="4400" dirty="0" smtClean="0"/>
                        <a:t>×</a:t>
                      </a:r>
                      <a:endParaRPr kumimoji="1" lang="ja-JP" altLang="en-US" sz="4400" dirty="0"/>
                    </a:p>
                  </a:txBody>
                  <a:tcPr anchor="ctr"/>
                </a:tc>
              </a:tr>
              <a:tr h="703284">
                <a:tc>
                  <a:txBody>
                    <a:bodyPr/>
                    <a:lstStyle/>
                    <a:p>
                      <a:r>
                        <a:rPr kumimoji="1" lang="ja-JP" altLang="en-US" sz="2000" dirty="0" smtClean="0"/>
                        <a:t>厳密に型指定</a:t>
                      </a:r>
                      <a:endParaRPr kumimoji="1" lang="en-US" altLang="ja-JP" sz="2000" dirty="0" smtClean="0"/>
                    </a:p>
                    <a:p>
                      <a:r>
                        <a:rPr kumimoji="1" lang="ja-JP" altLang="en-US" sz="2000" dirty="0" smtClean="0"/>
                        <a:t>されている</a:t>
                      </a:r>
                      <a:endParaRPr kumimoji="1" lang="ja-JP" altLang="en-US" sz="2000" dirty="0"/>
                    </a:p>
                  </a:txBody>
                  <a:tcPr/>
                </a:tc>
                <a:tc>
                  <a:txBody>
                    <a:bodyPr/>
                    <a:lstStyle/>
                    <a:p>
                      <a:pPr algn="ctr"/>
                      <a:r>
                        <a:rPr kumimoji="1" lang="en-US" altLang="ja-JP" sz="4400" dirty="0" smtClean="0"/>
                        <a:t>×</a:t>
                      </a:r>
                      <a:endParaRPr kumimoji="1" lang="ja-JP" altLang="en-US" sz="4400" dirty="0"/>
                    </a:p>
                  </a:txBody>
                  <a:tcPr anchor="ctr"/>
                </a:tc>
                <a:tc>
                  <a:txBody>
                    <a:bodyPr/>
                    <a:lstStyle/>
                    <a:p>
                      <a:pPr algn="ctr"/>
                      <a:r>
                        <a:rPr kumimoji="1" lang="en-US" altLang="ja-JP" sz="4400" dirty="0" smtClean="0"/>
                        <a:t>×</a:t>
                      </a:r>
                      <a:endParaRPr kumimoji="1" lang="ja-JP" altLang="en-US" sz="4400" dirty="0"/>
                    </a:p>
                  </a:txBody>
                  <a:tcPr anchor="ctr"/>
                </a:tc>
                <a:tc>
                  <a:txBody>
                    <a:bodyPr/>
                    <a:lstStyle/>
                    <a:p>
                      <a:pPr algn="ctr"/>
                      <a:r>
                        <a:rPr kumimoji="1" lang="ja-JP" altLang="en-US" sz="4400" dirty="0" smtClean="0"/>
                        <a:t>○</a:t>
                      </a:r>
                      <a:endParaRPr kumimoji="1" lang="ja-JP" altLang="en-US" sz="4400" dirty="0"/>
                    </a:p>
                  </a:txBody>
                  <a:tcPr anchor="ctr"/>
                </a:tc>
              </a:tr>
              <a:tr h="703284">
                <a:tc>
                  <a:txBody>
                    <a:bodyPr/>
                    <a:lstStyle/>
                    <a:p>
                      <a:r>
                        <a:rPr kumimoji="1" lang="en-US" altLang="ja-JP" sz="2000" dirty="0" smtClean="0"/>
                        <a:t>BEC </a:t>
                      </a:r>
                      <a:r>
                        <a:rPr kumimoji="1" lang="ja-JP" altLang="en-US" sz="2000" dirty="0" smtClean="0"/>
                        <a:t>を結果と</a:t>
                      </a:r>
                      <a:endParaRPr kumimoji="1" lang="en-US" altLang="ja-JP" sz="2000" dirty="0" smtClean="0"/>
                    </a:p>
                    <a:p>
                      <a:r>
                        <a:rPr kumimoji="1" lang="ja-JP" altLang="en-US" sz="2000" dirty="0" smtClean="0"/>
                        <a:t>して返す</a:t>
                      </a:r>
                      <a:endParaRPr kumimoji="1" lang="ja-JP" altLang="en-US" sz="2000" dirty="0"/>
                    </a:p>
                  </a:txBody>
                  <a:tcPr/>
                </a:tc>
                <a:tc>
                  <a:txBody>
                    <a:bodyPr/>
                    <a:lstStyle/>
                    <a:p>
                      <a:pPr algn="ctr"/>
                      <a:r>
                        <a:rPr kumimoji="1" lang="en-US" altLang="ja-JP" sz="4400" dirty="0" smtClean="0"/>
                        <a:t>×</a:t>
                      </a:r>
                      <a:endParaRPr kumimoji="1" lang="ja-JP" altLang="en-US" sz="4400" dirty="0"/>
                    </a:p>
                  </a:txBody>
                  <a:tcPr anchor="ctr"/>
                </a:tc>
                <a:tc>
                  <a:txBody>
                    <a:bodyPr/>
                    <a:lstStyle/>
                    <a:p>
                      <a:pPr algn="ctr"/>
                      <a:r>
                        <a:rPr kumimoji="1" lang="ja-JP" altLang="en-US" sz="4400" dirty="0" smtClean="0"/>
                        <a:t>○</a:t>
                      </a:r>
                      <a:endParaRPr kumimoji="1" lang="ja-JP" altLang="en-US" sz="4400" dirty="0"/>
                    </a:p>
                  </a:txBody>
                  <a:tcPr anchor="ctr"/>
                </a:tc>
                <a:tc>
                  <a:txBody>
                    <a:bodyPr/>
                    <a:lstStyle/>
                    <a:p>
                      <a:pPr algn="ctr"/>
                      <a:r>
                        <a:rPr kumimoji="1" lang="ja-JP" altLang="en-US" sz="4400" dirty="0" smtClean="0"/>
                        <a:t>○</a:t>
                      </a:r>
                      <a:endParaRPr kumimoji="1" lang="ja-JP" altLang="en-US" sz="4400" dirty="0"/>
                    </a:p>
                  </a:txBody>
                  <a:tcPr anchor="ctr"/>
                </a:tc>
              </a:tr>
              <a:tr h="703284">
                <a:tc>
                  <a:txBody>
                    <a:bodyPr/>
                    <a:lstStyle/>
                    <a:p>
                      <a:r>
                        <a:rPr kumimoji="1" lang="en-US" altLang="ja-JP" sz="2000" dirty="0" smtClean="0"/>
                        <a:t>DML</a:t>
                      </a:r>
                    </a:p>
                    <a:p>
                      <a:r>
                        <a:rPr kumimoji="1" lang="ja-JP" altLang="en-US" sz="1400" dirty="0" smtClean="0"/>
                        <a:t>（</a:t>
                      </a:r>
                      <a:r>
                        <a:rPr kumimoji="1" lang="en-US" altLang="ja-JP" sz="1400" dirty="0" smtClean="0"/>
                        <a:t>Delete, Update,</a:t>
                      </a:r>
                      <a:r>
                        <a:rPr kumimoji="1" lang="en-US" altLang="ja-JP" sz="1400" baseline="0" dirty="0" smtClean="0"/>
                        <a:t> Insert)</a:t>
                      </a:r>
                    </a:p>
                    <a:p>
                      <a:r>
                        <a:rPr kumimoji="1" lang="ja-JP" altLang="en-US" sz="2000" dirty="0" smtClean="0"/>
                        <a:t>を発行できる</a:t>
                      </a:r>
                    </a:p>
                    <a:p>
                      <a:endParaRPr kumimoji="1" lang="ja-JP" altLang="en-US" sz="2000" dirty="0"/>
                    </a:p>
                  </a:txBody>
                  <a:tcPr/>
                </a:tc>
                <a:tc>
                  <a:txBody>
                    <a:bodyPr/>
                    <a:lstStyle/>
                    <a:p>
                      <a:pPr algn="ctr"/>
                      <a:r>
                        <a:rPr kumimoji="1" lang="ja-JP" altLang="en-US" sz="2000" dirty="0" smtClean="0"/>
                        <a:t>ストアドプロシージャを利用</a:t>
                      </a:r>
                      <a:endParaRPr kumimoji="1" lang="ja-JP" altLang="en-US" sz="2000" dirty="0"/>
                    </a:p>
                  </a:txBody>
                  <a:tcPr anchor="ctr"/>
                </a:tc>
                <a:tc>
                  <a:txBody>
                    <a:bodyPr/>
                    <a:lstStyle/>
                    <a:p>
                      <a:pPr algn="ctr"/>
                      <a:r>
                        <a:rPr kumimoji="1" lang="en-US" altLang="ja-JP" sz="2000" dirty="0" err="1" smtClean="0"/>
                        <a:t>ObjectContext.SaveChanges</a:t>
                      </a:r>
                      <a:r>
                        <a:rPr kumimoji="1" lang="ja-JP" altLang="en-US" sz="2000" dirty="0" smtClean="0"/>
                        <a:t>メソッドを利用</a:t>
                      </a:r>
                      <a:endParaRPr kumimoji="1" lang="ja-JP" altLang="en-US" sz="2000" dirty="0"/>
                    </a:p>
                  </a:txBody>
                  <a:tcPr anchor="ctr"/>
                </a:tc>
                <a:tc>
                  <a:txBody>
                    <a:bodyPr/>
                    <a:lstStyle/>
                    <a:p>
                      <a:pPr algn="ctr"/>
                      <a:r>
                        <a:rPr kumimoji="1" lang="en-US" altLang="ja-JP" sz="2000" dirty="0" err="1" smtClean="0"/>
                        <a:t>ObjectContext.SaveChanges</a:t>
                      </a:r>
                      <a:r>
                        <a:rPr kumimoji="1" lang="ja-JP" altLang="en-US" sz="2000" dirty="0" smtClean="0"/>
                        <a:t>メソッドを利用</a:t>
                      </a:r>
                      <a:endParaRPr kumimoji="1" lang="ja-JP" altLang="en-US" sz="2000" dirty="0"/>
                    </a:p>
                  </a:txBody>
                  <a:tcPr anchor="ctr"/>
                </a:tc>
              </a:tr>
            </a:tbl>
          </a:graphicData>
        </a:graphic>
      </p:graphicFrame>
      <p:sp>
        <p:nvSpPr>
          <p:cNvPr id="5" name="正方形/長方形 4"/>
          <p:cNvSpPr/>
          <p:nvPr/>
        </p:nvSpPr>
        <p:spPr>
          <a:xfrm>
            <a:off x="6647915" y="1603140"/>
            <a:ext cx="2054087" cy="5112008"/>
          </a:xfrm>
          <a:prstGeom prst="rect">
            <a:avLst/>
          </a:prstGeom>
          <a:noFill/>
          <a:ln w="825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41796"/>
          </a:xfrm>
        </p:spPr>
        <p:txBody>
          <a:bodyPr/>
          <a:lstStyle/>
          <a:p>
            <a:r>
              <a:rPr altLang="ja-JP" sz="4000" b="1" dirty="0" smtClean="0">
                <a:latin typeface="メイリオ" pitchFamily="50" charset="-128"/>
                <a:ea typeface="メイリオ" pitchFamily="50" charset="-128"/>
              </a:rPr>
              <a:t>Object Services </a:t>
            </a:r>
            <a:r>
              <a:rPr lang="ja-JP" altLang="en-US" sz="4000" b="1" dirty="0" smtClean="0">
                <a:latin typeface="メイリオ" pitchFamily="50" charset="-128"/>
                <a:ea typeface="メイリオ" pitchFamily="50" charset="-128"/>
              </a:rPr>
              <a:t>による </a:t>
            </a:r>
            <a:r>
              <a:rPr altLang="ja-JP" sz="4000" b="1" dirty="0" smtClean="0">
                <a:latin typeface="メイリオ" pitchFamily="50" charset="-128"/>
                <a:ea typeface="メイリオ" pitchFamily="50" charset="-128"/>
              </a:rPr>
              <a:t>DML </a:t>
            </a:r>
            <a:r>
              <a:rPr lang="ja-JP" altLang="en-US" sz="4000" b="1" dirty="0" smtClean="0">
                <a:latin typeface="メイリオ" pitchFamily="50" charset="-128"/>
                <a:ea typeface="メイリオ" pitchFamily="50" charset="-128"/>
              </a:rPr>
              <a:t>操作</a:t>
            </a:r>
            <a:r>
              <a:rPr altLang="ja-JP" sz="4000" b="1" dirty="0" smtClean="0">
                <a:latin typeface="メイリオ" pitchFamily="50" charset="-128"/>
                <a:ea typeface="メイリオ" pitchFamily="50" charset="-128"/>
              </a:rPr>
              <a:t/>
            </a:r>
            <a:br>
              <a:rPr altLang="ja-JP" sz="4000" b="1" dirty="0" smtClean="0">
                <a:latin typeface="メイリオ" pitchFamily="50" charset="-128"/>
                <a:ea typeface="メイリオ" pitchFamily="50" charset="-128"/>
              </a:rPr>
            </a:br>
            <a:r>
              <a:rPr lang="ja-JP" altLang="en-US" sz="2800" b="1" dirty="0" smtClean="0">
                <a:solidFill>
                  <a:srgbClr val="F8F57B"/>
                </a:solidFill>
                <a:latin typeface="メイリオ" pitchFamily="50" charset="-128"/>
                <a:ea typeface="メイリオ" pitchFamily="50" charset="-128"/>
              </a:rPr>
              <a:t>～</a:t>
            </a:r>
            <a:r>
              <a:rPr altLang="ja-JP" sz="2800" b="1" dirty="0" smtClean="0">
                <a:solidFill>
                  <a:srgbClr val="F8F57B"/>
                </a:solidFill>
                <a:latin typeface="メイリオ" pitchFamily="50" charset="-128"/>
                <a:ea typeface="メイリオ" pitchFamily="50" charset="-128"/>
              </a:rPr>
              <a:t>Insert </a:t>
            </a:r>
            <a:r>
              <a:rPr lang="ja-JP" altLang="en-US" sz="2800" b="1" dirty="0" smtClean="0">
                <a:solidFill>
                  <a:srgbClr val="F8F57B"/>
                </a:solidFill>
                <a:latin typeface="メイリオ" pitchFamily="50" charset="-128"/>
                <a:ea typeface="メイリオ" pitchFamily="50" charset="-128"/>
              </a:rPr>
              <a:t>編～</a:t>
            </a:r>
            <a:endParaRPr lang="en-US" sz="2800" dirty="0">
              <a:latin typeface="メイリオ" pitchFamily="50" charset="-128"/>
              <a:ea typeface="メイリオ" pitchFamily="50" charset="-128"/>
            </a:endParaRPr>
          </a:p>
        </p:txBody>
      </p:sp>
      <p:sp>
        <p:nvSpPr>
          <p:cNvPr id="3" name="Content Placeholder 2"/>
          <p:cNvSpPr>
            <a:spLocks noGrp="1"/>
          </p:cNvSpPr>
          <p:nvPr>
            <p:ph type="body" sz="quarter" idx="10"/>
          </p:nvPr>
        </p:nvSpPr>
        <p:spPr/>
        <p:txBody>
          <a:bodyPr>
            <a:noAutofit/>
          </a:bodyPr>
          <a:lstStyle/>
          <a:p>
            <a:r>
              <a:rPr lang="en-US" altLang="ja-JP" sz="2000" b="1" dirty="0" err="1" smtClean="0">
                <a:ea typeface="メイリオ" pitchFamily="50" charset="-128"/>
              </a:rPr>
              <a:t>DrinkProduct</a:t>
            </a:r>
            <a:r>
              <a:rPr lang="en-US" altLang="ja-JP" sz="2000" b="1" dirty="0" smtClean="0">
                <a:ea typeface="メイリオ" pitchFamily="50" charset="-128"/>
              </a:rPr>
              <a:t> p = new </a:t>
            </a:r>
            <a:r>
              <a:rPr lang="en-US" altLang="ja-JP" sz="2000" b="1" dirty="0" err="1" smtClean="0">
                <a:ea typeface="メイリオ" pitchFamily="50" charset="-128"/>
              </a:rPr>
              <a:t>DrinkProduct</a:t>
            </a:r>
            <a:r>
              <a:rPr lang="en-US" altLang="ja-JP" sz="2000" b="1" dirty="0" smtClean="0">
                <a:ea typeface="メイリオ" pitchFamily="50" charset="-128"/>
              </a:rPr>
              <a:t>();</a:t>
            </a:r>
          </a:p>
          <a:p>
            <a:r>
              <a:rPr lang="en-US" altLang="ja-JP" sz="2000" b="1" dirty="0" err="1" smtClean="0">
                <a:ea typeface="メイリオ" pitchFamily="50" charset="-128"/>
              </a:rPr>
              <a:t>p.ProductID</a:t>
            </a:r>
            <a:r>
              <a:rPr lang="en-US" altLang="ja-JP" sz="2000" b="1" dirty="0" smtClean="0">
                <a:ea typeface="メイリオ" pitchFamily="50" charset="-128"/>
              </a:rPr>
              <a:t> = 1</a:t>
            </a:r>
            <a:r>
              <a:rPr lang="en-US" altLang="ja-JP" sz="2000" dirty="0" smtClean="0">
                <a:ea typeface="メイリオ" pitchFamily="50" charset="-128"/>
              </a:rPr>
              <a:t>5</a:t>
            </a:r>
            <a:r>
              <a:rPr lang="en-US" altLang="ja-JP" sz="2000" b="1" dirty="0" smtClean="0">
                <a:ea typeface="メイリオ" pitchFamily="50" charset="-128"/>
              </a:rPr>
              <a:t>0;</a:t>
            </a:r>
          </a:p>
          <a:p>
            <a:r>
              <a:rPr lang="en-US" altLang="ja-JP" sz="2000" b="1" dirty="0" err="1" smtClean="0">
                <a:ea typeface="メイリオ" pitchFamily="50" charset="-128"/>
              </a:rPr>
              <a:t>p.ProductName</a:t>
            </a:r>
            <a:r>
              <a:rPr lang="en-US" altLang="ja-JP" sz="2000" b="1" dirty="0" smtClean="0">
                <a:ea typeface="メイリオ" pitchFamily="50" charset="-128"/>
              </a:rPr>
              <a:t> = “</a:t>
            </a:r>
            <a:r>
              <a:rPr lang="ja-JP" altLang="en-US" sz="2000" b="1" dirty="0" smtClean="0">
                <a:ea typeface="メイリオ" pitchFamily="50" charset="-128"/>
              </a:rPr>
              <a:t>新リボン</a:t>
            </a:r>
            <a:r>
              <a:rPr lang="en-US" altLang="ja-JP" sz="2000" b="1" dirty="0" smtClean="0">
                <a:ea typeface="メイリオ" pitchFamily="50" charset="-128"/>
              </a:rPr>
              <a:t>”;</a:t>
            </a:r>
          </a:p>
          <a:p>
            <a:r>
              <a:rPr lang="en-US" altLang="ja-JP" sz="2000" dirty="0" err="1" smtClean="0">
                <a:ea typeface="メイリオ" pitchFamily="50" charset="-128"/>
              </a:rPr>
              <a:t>p.Size</a:t>
            </a:r>
            <a:r>
              <a:rPr lang="en-US" altLang="ja-JP" sz="2000" dirty="0" smtClean="0">
                <a:ea typeface="メイリオ" pitchFamily="50" charset="-128"/>
              </a:rPr>
              <a:t> = 300;</a:t>
            </a:r>
          </a:p>
          <a:p>
            <a:r>
              <a:rPr lang="en-US" altLang="ja-JP" sz="2000" b="1" dirty="0" err="1" smtClean="0">
                <a:ea typeface="メイリオ" pitchFamily="50" charset="-128"/>
              </a:rPr>
              <a:t>context.AddToDrinkProducts</a:t>
            </a:r>
            <a:r>
              <a:rPr lang="en-US" altLang="ja-JP" sz="2000" b="1" dirty="0" smtClean="0">
                <a:ea typeface="メイリオ" pitchFamily="50" charset="-128"/>
              </a:rPr>
              <a:t>(</a:t>
            </a:r>
            <a:r>
              <a:rPr lang="en-US" altLang="ja-JP" sz="2000" b="1" dirty="0" err="1" smtClean="0">
                <a:ea typeface="メイリオ" pitchFamily="50" charset="-128"/>
              </a:rPr>
              <a:t>dp</a:t>
            </a:r>
            <a:r>
              <a:rPr lang="en-US" altLang="ja-JP" sz="2000" b="1" dirty="0" smtClean="0">
                <a:ea typeface="メイリオ" pitchFamily="50" charset="-128"/>
              </a:rPr>
              <a:t>);</a:t>
            </a:r>
          </a:p>
          <a:p>
            <a:r>
              <a:rPr lang="en-US" altLang="ja-JP" sz="2000" dirty="0" err="1" smtClean="0">
                <a:ea typeface="メイリオ" pitchFamily="50" charset="-128"/>
              </a:rPr>
              <a:t>c</a:t>
            </a:r>
            <a:r>
              <a:rPr lang="en-US" altLang="ja-JP" sz="2000" b="1" dirty="0" err="1" smtClean="0">
                <a:ea typeface="メイリオ" pitchFamily="50" charset="-128"/>
              </a:rPr>
              <a:t>ontext.SaveChanges</a:t>
            </a:r>
            <a:r>
              <a:rPr lang="en-US" altLang="ja-JP" sz="2000" b="1" dirty="0" smtClean="0">
                <a:ea typeface="メイリオ" pitchFamily="50" charset="-128"/>
              </a:rPr>
              <a:t>();</a:t>
            </a:r>
          </a:p>
          <a:p>
            <a:endParaRPr lang="en-US" altLang="ja-JP" sz="2000" b="1" dirty="0" smtClean="0">
              <a:ea typeface="メイリオ" pitchFamily="50" charset="-128"/>
            </a:endParaRPr>
          </a:p>
        </p:txBody>
      </p:sp>
      <p:sp>
        <p:nvSpPr>
          <p:cNvPr id="5" name="角丸四角形 4"/>
          <p:cNvSpPr/>
          <p:nvPr/>
        </p:nvSpPr>
        <p:spPr bwMode="auto">
          <a:xfrm>
            <a:off x="714348" y="4357694"/>
            <a:ext cx="8143932" cy="214314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endParaRPr lang="en-US" altLang="ja-JP" sz="200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endParaRPr>
          </a:p>
          <a:p>
            <a:pPr defTabSz="1096963" fontAlgn="base">
              <a:spcBef>
                <a:spcPct val="0"/>
              </a:spcBef>
              <a:spcAft>
                <a:spcPct val="0"/>
              </a:spcAft>
            </a:pPr>
            <a:endParaRPr lang="en-US" altLang="ja-JP" sz="200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endParaRPr>
          </a:p>
          <a:p>
            <a:pPr defTabSz="1096963" fontAlgn="base">
              <a:spcBef>
                <a:spcPct val="0"/>
              </a:spcBef>
              <a:spcAft>
                <a:spcPct val="0"/>
              </a:spcAft>
            </a:pPr>
            <a:r>
              <a:rPr lang="ja-JP" altLang="en-US"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実際に実行される </a:t>
            </a:r>
            <a:r>
              <a:rPr lang="en-US" altLang="ja-JP"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T-SQL (</a:t>
            </a:r>
            <a:r>
              <a:rPr lang="ja-JP" altLang="en-US"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一部省略</a:t>
            </a:r>
            <a:r>
              <a:rPr lang="en-US" altLang="ja-JP"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a:t>
            </a:r>
          </a:p>
          <a:p>
            <a:pPr defTabSz="1096963" fontAlgn="base">
              <a:spcBef>
                <a:spcPct val="0"/>
              </a:spcBef>
              <a:spcAft>
                <a:spcPct val="0"/>
              </a:spcAft>
            </a:pPr>
            <a:r>
              <a:rPr lang="en-US" altLang="ja-JP" sz="2000" b="1" dirty="0" smtClean="0">
                <a:solidFill>
                  <a:schemeClr val="bg1"/>
                </a:solidFill>
                <a:latin typeface="Courier New" pitchFamily="49" charset="0"/>
                <a:cs typeface="Courier New" pitchFamily="49" charset="0"/>
              </a:rPr>
              <a:t>insert [</a:t>
            </a:r>
            <a:r>
              <a:rPr lang="en-US" altLang="ja-JP" sz="2000" b="1" dirty="0" err="1" smtClean="0">
                <a:solidFill>
                  <a:schemeClr val="bg1"/>
                </a:solidFill>
                <a:latin typeface="Courier New" pitchFamily="49" charset="0"/>
                <a:cs typeface="Courier New" pitchFamily="49" charset="0"/>
              </a:rPr>
              <a:t>dbo</a:t>
            </a:r>
            <a:r>
              <a:rPr lang="en-US" altLang="ja-JP" sz="2000" b="1" dirty="0" smtClean="0">
                <a:solidFill>
                  <a:schemeClr val="bg1"/>
                </a:solidFill>
                <a:latin typeface="Courier New" pitchFamily="49" charset="0"/>
                <a:cs typeface="Courier New" pitchFamily="49" charset="0"/>
              </a:rPr>
              <a:t>].[Products]([</a:t>
            </a:r>
            <a:r>
              <a:rPr lang="en-US" altLang="ja-JP" sz="2000" b="1" dirty="0" err="1" smtClean="0">
                <a:solidFill>
                  <a:schemeClr val="bg1"/>
                </a:solidFill>
                <a:latin typeface="Courier New" pitchFamily="49" charset="0"/>
                <a:cs typeface="Courier New" pitchFamily="49" charset="0"/>
              </a:rPr>
              <a:t>ProductID</a:t>
            </a:r>
            <a:r>
              <a:rPr lang="en-US" altLang="ja-JP" sz="2000" b="1" dirty="0" smtClean="0">
                <a:solidFill>
                  <a:schemeClr val="bg1"/>
                </a:solidFill>
                <a:latin typeface="Courier New" pitchFamily="49" charset="0"/>
                <a:cs typeface="Courier New" pitchFamily="49" charset="0"/>
              </a:rPr>
              <a:t>],[</a:t>
            </a:r>
            <a:r>
              <a:rPr lang="en-US" altLang="ja-JP" sz="2000" b="1" dirty="0" err="1" smtClean="0">
                <a:solidFill>
                  <a:schemeClr val="bg1"/>
                </a:solidFill>
                <a:latin typeface="Courier New" pitchFamily="49" charset="0"/>
                <a:cs typeface="Courier New" pitchFamily="49" charset="0"/>
              </a:rPr>
              <a:t>ProductName</a:t>
            </a:r>
            <a:r>
              <a:rPr lang="en-US" altLang="ja-JP" sz="2000" b="1" dirty="0" smtClean="0">
                <a:solidFill>
                  <a:schemeClr val="bg1"/>
                </a:solidFill>
                <a:latin typeface="Courier New" pitchFamily="49" charset="0"/>
                <a:cs typeface="Courier New" pitchFamily="49" charset="0"/>
              </a:rPr>
              <a:t>])</a:t>
            </a:r>
          </a:p>
          <a:p>
            <a:pPr defTabSz="1096963" fontAlgn="base">
              <a:spcBef>
                <a:spcPct val="0"/>
              </a:spcBef>
              <a:spcAft>
                <a:spcPct val="0"/>
              </a:spcAft>
            </a:pPr>
            <a:r>
              <a:rPr lang="en-US" altLang="ja-JP" sz="2000" b="1" dirty="0" smtClean="0">
                <a:solidFill>
                  <a:schemeClr val="bg1"/>
                </a:solidFill>
                <a:latin typeface="Courier New" pitchFamily="49" charset="0"/>
                <a:cs typeface="Courier New" pitchFamily="49" charset="0"/>
              </a:rPr>
              <a:t>values (150, ‘</a:t>
            </a:r>
            <a:r>
              <a:rPr lang="ja-JP" altLang="en-US" sz="2000" b="1" dirty="0" smtClean="0">
                <a:solidFill>
                  <a:schemeClr val="bg1"/>
                </a:solidFill>
                <a:latin typeface="Courier New" pitchFamily="49" charset="0"/>
                <a:cs typeface="Courier New" pitchFamily="49" charset="0"/>
              </a:rPr>
              <a:t>新リボン</a:t>
            </a:r>
            <a:r>
              <a:rPr lang="en-US" altLang="ja-JP" sz="2000" b="1" dirty="0" smtClean="0">
                <a:solidFill>
                  <a:schemeClr val="bg1"/>
                </a:solidFill>
                <a:latin typeface="Courier New" pitchFamily="49" charset="0"/>
                <a:cs typeface="Courier New" pitchFamily="49" charset="0"/>
              </a:rPr>
              <a:t>');</a:t>
            </a:r>
          </a:p>
          <a:p>
            <a:pPr defTabSz="1096963" fontAlgn="base">
              <a:spcBef>
                <a:spcPct val="0"/>
              </a:spcBef>
              <a:spcAft>
                <a:spcPct val="0"/>
              </a:spcAft>
            </a:pPr>
            <a:endParaRPr lang="en-US" altLang="ja-JP" sz="2000" b="1" dirty="0" smtClean="0">
              <a:solidFill>
                <a:schemeClr val="bg1"/>
              </a:solidFill>
              <a:latin typeface="Courier New" pitchFamily="49" charset="0"/>
              <a:cs typeface="Courier New" pitchFamily="49" charset="0"/>
            </a:endParaRPr>
          </a:p>
          <a:p>
            <a:pPr defTabSz="1096963" fontAlgn="base">
              <a:spcBef>
                <a:spcPct val="0"/>
              </a:spcBef>
              <a:spcAft>
                <a:spcPct val="0"/>
              </a:spcAft>
            </a:pPr>
            <a:r>
              <a:rPr lang="en-US" altLang="ja-JP" sz="2000" b="1" dirty="0" smtClean="0">
                <a:solidFill>
                  <a:schemeClr val="bg1"/>
                </a:solidFill>
                <a:latin typeface="Courier New" pitchFamily="49" charset="0"/>
                <a:cs typeface="Courier New" pitchFamily="49" charset="0"/>
              </a:rPr>
              <a:t>insert [</a:t>
            </a:r>
            <a:r>
              <a:rPr lang="en-US" altLang="ja-JP" sz="2000" b="1" dirty="0" err="1" smtClean="0">
                <a:solidFill>
                  <a:schemeClr val="bg1"/>
                </a:solidFill>
                <a:latin typeface="Courier New" pitchFamily="49" charset="0"/>
                <a:cs typeface="Courier New" pitchFamily="49" charset="0"/>
              </a:rPr>
              <a:t>dbo</a:t>
            </a:r>
            <a:r>
              <a:rPr lang="en-US" altLang="ja-JP" sz="2000" b="1" dirty="0" smtClean="0">
                <a:solidFill>
                  <a:schemeClr val="bg1"/>
                </a:solidFill>
                <a:latin typeface="Courier New" pitchFamily="49" charset="0"/>
                <a:cs typeface="Courier New" pitchFamily="49" charset="0"/>
              </a:rPr>
              <a:t>].[</a:t>
            </a:r>
            <a:r>
              <a:rPr lang="en-US" altLang="ja-JP" sz="2000" b="1" dirty="0" err="1" smtClean="0">
                <a:solidFill>
                  <a:schemeClr val="bg1"/>
                </a:solidFill>
                <a:latin typeface="Courier New" pitchFamily="49" charset="0"/>
                <a:cs typeface="Courier New" pitchFamily="49" charset="0"/>
              </a:rPr>
              <a:t>DrinkDetails</a:t>
            </a:r>
            <a:r>
              <a:rPr lang="en-US" altLang="ja-JP" sz="2000" b="1" dirty="0" smtClean="0">
                <a:solidFill>
                  <a:schemeClr val="bg1"/>
                </a:solidFill>
                <a:latin typeface="Courier New" pitchFamily="49" charset="0"/>
                <a:cs typeface="Courier New" pitchFamily="49" charset="0"/>
              </a:rPr>
              <a:t>]([</a:t>
            </a:r>
            <a:r>
              <a:rPr lang="en-US" altLang="ja-JP" sz="2000" b="1" dirty="0" err="1" smtClean="0">
                <a:solidFill>
                  <a:schemeClr val="bg1"/>
                </a:solidFill>
                <a:latin typeface="Courier New" pitchFamily="49" charset="0"/>
                <a:cs typeface="Courier New" pitchFamily="49" charset="0"/>
              </a:rPr>
              <a:t>ProductID</a:t>
            </a:r>
            <a:r>
              <a:rPr lang="en-US" altLang="ja-JP" sz="2000" b="1" dirty="0" smtClean="0">
                <a:solidFill>
                  <a:schemeClr val="bg1"/>
                </a:solidFill>
                <a:latin typeface="Courier New" pitchFamily="49" charset="0"/>
                <a:cs typeface="Courier New" pitchFamily="49" charset="0"/>
              </a:rPr>
              <a:t>], [Size])</a:t>
            </a:r>
          </a:p>
          <a:p>
            <a:pPr defTabSz="1096963" fontAlgn="base">
              <a:spcBef>
                <a:spcPct val="0"/>
              </a:spcBef>
              <a:spcAft>
                <a:spcPct val="0"/>
              </a:spcAft>
            </a:pPr>
            <a:r>
              <a:rPr lang="en-US" altLang="ja-JP" sz="2000" b="1" dirty="0" smtClean="0">
                <a:solidFill>
                  <a:schemeClr val="bg1"/>
                </a:solidFill>
                <a:latin typeface="Courier New" pitchFamily="49" charset="0"/>
                <a:cs typeface="Courier New" pitchFamily="49" charset="0"/>
              </a:rPr>
              <a:t>values (150, 300);</a:t>
            </a:r>
          </a:p>
          <a:p>
            <a:pPr defTabSz="1096963" fontAlgn="base">
              <a:spcBef>
                <a:spcPct val="0"/>
              </a:spcBef>
              <a:spcAft>
                <a:spcPct val="0"/>
              </a:spcAft>
            </a:pPr>
            <a:endParaRPr lang="en-US" altLang="ja-JP" sz="200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endParaRPr>
          </a:p>
          <a:p>
            <a:pPr marL="0" marR="0" indent="0" algn="ctr" defTabSz="1096963" rtl="0" eaLnBrk="1" fontAlgn="base" latinLnBrk="0" hangingPunct="1">
              <a:lnSpc>
                <a:spcPct val="100000"/>
              </a:lnSpc>
              <a:spcBef>
                <a:spcPct val="0"/>
              </a:spcBef>
              <a:spcAft>
                <a:spcPct val="0"/>
              </a:spcAft>
              <a:buClrTx/>
              <a:buSzTx/>
              <a:buFontTx/>
              <a:buNone/>
              <a:tabLst/>
            </a:pPr>
            <a:endPar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pPr algn="ctr"/>
            <a:r>
              <a:rPr altLang="ja-JP" sz="44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ADO.NET Entity Framework vNext</a:t>
            </a:r>
            <a:r>
              <a:rPr altLang="ja-JP"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
            </a:r>
            <a:br>
              <a:rPr altLang="ja-JP"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br>
            <a:r>
              <a:rPr lang="ja-JP" altLang="en-US" sz="20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～進化を遂げた概念モデルによる次世代データアクセス テクノロジー～ </a:t>
            </a:r>
            <a:endParaRPr kumimoji="1" lang="ja-JP" altLang="en-US" dirty="0">
              <a:solidFill>
                <a:schemeClr val="tx1"/>
              </a:solidFill>
            </a:endParaRPr>
          </a:p>
        </p:txBody>
      </p:sp>
      <p:sp>
        <p:nvSpPr>
          <p:cNvPr id="7" name="Subtitle 2"/>
          <p:cNvSpPr txBox="1">
            <a:spLocks/>
          </p:cNvSpPr>
          <p:nvPr/>
        </p:nvSpPr>
        <p:spPr>
          <a:xfrm>
            <a:off x="730249" y="4610409"/>
            <a:ext cx="7681913" cy="461665"/>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Tx/>
              <a:buSzPct val="90000"/>
              <a:buFontTx/>
              <a:buNone/>
              <a:tabLst/>
              <a:defRPr/>
            </a:pPr>
            <a:r>
              <a:rPr kumimoji="1" lang="ja-JP" altLang="en-US" sz="3200" b="0" i="0" u="none" strike="noStrike" kern="1200" cap="none" spc="0" normalizeH="0" baseline="0" noProof="0" dirty="0" smtClean="0">
                <a:ln>
                  <a:noFill/>
                </a:ln>
                <a:solidFill>
                  <a:schemeClr val="tx1">
                    <a:tint val="75000"/>
                  </a:schemeClr>
                </a:solidFill>
                <a:effectLst/>
                <a:uLnTx/>
                <a:uFillTx/>
                <a:latin typeface="メイリオ" pitchFamily="50" charset="-128"/>
                <a:ea typeface="メイリオ" pitchFamily="50" charset="-128"/>
              </a:rPr>
              <a:t>井上 大輔</a:t>
            </a:r>
            <a:endParaRPr kumimoji="1" lang="en-US" sz="3200" b="0" i="0" u="none" strike="noStrike" kern="1200" cap="none" spc="0" normalizeH="0" baseline="0" noProof="0" dirty="0" smtClean="0">
              <a:ln>
                <a:noFill/>
              </a:ln>
              <a:solidFill>
                <a:schemeClr val="tx1">
                  <a:tint val="75000"/>
                </a:schemeClr>
              </a:solidFill>
              <a:effectLst/>
              <a:uLnTx/>
              <a:uFillTx/>
              <a:latin typeface="メイリオ" pitchFamily="50" charset="-128"/>
              <a:ea typeface="メイリオ" pitchFamily="50" charset="-128"/>
            </a:endParaRPr>
          </a:p>
          <a:p>
            <a:pPr marL="0" marR="0" lvl="0" indent="0" algn="l" defTabSz="914363" rtl="0" eaLnBrk="1" fontAlgn="auto" latinLnBrk="0" hangingPunct="1">
              <a:lnSpc>
                <a:spcPct val="90000"/>
              </a:lnSpc>
              <a:spcBef>
                <a:spcPts val="0"/>
              </a:spcBef>
              <a:spcAft>
                <a:spcPts val="0"/>
              </a:spcAft>
              <a:buClrTx/>
              <a:buSzPct val="90000"/>
              <a:buFontTx/>
              <a:buNone/>
              <a:tabLst/>
              <a:defRPr/>
            </a:pPr>
            <a:r>
              <a:rPr kumimoji="1" lang="ja-JP" altLang="en-US" sz="3200" b="0" i="0" u="none" strike="noStrike" kern="1200" cap="none" spc="0" normalizeH="0" baseline="0" noProof="0" dirty="0" smtClean="0">
                <a:ln>
                  <a:noFill/>
                </a:ln>
                <a:solidFill>
                  <a:schemeClr val="tx1">
                    <a:tint val="75000"/>
                  </a:schemeClr>
                </a:solidFill>
                <a:effectLst/>
                <a:uLnTx/>
                <a:uFillTx/>
                <a:latin typeface="メイリオ" pitchFamily="50" charset="-128"/>
                <a:ea typeface="メイリオ" pitchFamily="50" charset="-128"/>
              </a:rPr>
              <a:t>エバンジェリスト</a:t>
            </a:r>
            <a:endParaRPr kumimoji="1" lang="en-US" sz="3200" b="0" i="0" u="none" strike="noStrike" kern="1200" cap="none" spc="0" normalizeH="0" baseline="0" noProof="0" dirty="0" smtClean="0">
              <a:ln>
                <a:noFill/>
              </a:ln>
              <a:solidFill>
                <a:schemeClr val="tx1">
                  <a:tint val="75000"/>
                </a:schemeClr>
              </a:solidFill>
              <a:effectLst/>
              <a:uLnTx/>
              <a:uFillTx/>
              <a:latin typeface="メイリオ" pitchFamily="50" charset="-128"/>
              <a:ea typeface="メイリオ" pitchFamily="50" charset="-128"/>
            </a:endParaRPr>
          </a:p>
          <a:p>
            <a:pPr marL="0" marR="0" lvl="0" indent="0" algn="l" defTabSz="914363" rtl="0" eaLnBrk="1" fontAlgn="auto" latinLnBrk="0" hangingPunct="1">
              <a:lnSpc>
                <a:spcPct val="90000"/>
              </a:lnSpc>
              <a:spcBef>
                <a:spcPts val="0"/>
              </a:spcBef>
              <a:spcAft>
                <a:spcPts val="0"/>
              </a:spcAft>
              <a:buClrTx/>
              <a:buSzPct val="90000"/>
              <a:buFontTx/>
              <a:buNone/>
              <a:tabLst/>
              <a:defRPr/>
            </a:pPr>
            <a:r>
              <a:rPr kumimoji="1" lang="ja-JP" altLang="en-US" sz="3200" b="0" i="0" u="none" strike="noStrike" kern="1200" cap="none" spc="0" normalizeH="0" baseline="0" noProof="0" dirty="0" smtClean="0">
                <a:ln>
                  <a:noFill/>
                </a:ln>
                <a:solidFill>
                  <a:schemeClr val="tx1">
                    <a:tint val="75000"/>
                  </a:schemeClr>
                </a:solidFill>
                <a:effectLst/>
                <a:uLnTx/>
                <a:uFillTx/>
                <a:latin typeface="メイリオ" pitchFamily="50" charset="-128"/>
                <a:ea typeface="メイリオ" pitchFamily="50" charset="-128"/>
              </a:rPr>
              <a:t>マイクロソフト株式会社</a:t>
            </a:r>
            <a:endParaRPr kumimoji="1" lang="en-US" sz="3200" b="0" i="0" u="none" strike="noStrike" kern="1200" cap="none" spc="0" normalizeH="0" baseline="0" noProof="0" dirty="0">
              <a:ln>
                <a:noFill/>
              </a:ln>
              <a:solidFill>
                <a:schemeClr val="tx1">
                  <a:tint val="75000"/>
                </a:schemeClr>
              </a:solidFill>
              <a:effectLst/>
              <a:uLnTx/>
              <a:uFillTx/>
              <a:latin typeface="メイリオ" pitchFamily="50" charset="-128"/>
              <a:ea typeface="メイリオ" pitchFamily="50" charset="-128"/>
            </a:endParaRPr>
          </a:p>
        </p:txBody>
      </p:sp>
      <p:sp>
        <p:nvSpPr>
          <p:cNvPr id="9" name="Subtitle 2"/>
          <p:cNvSpPr txBox="1">
            <a:spLocks/>
          </p:cNvSpPr>
          <p:nvPr/>
        </p:nvSpPr>
        <p:spPr>
          <a:xfrm>
            <a:off x="214282" y="285728"/>
            <a:ext cx="7681913" cy="461665"/>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Tx/>
              <a:buSzPct val="90000"/>
              <a:buFontTx/>
              <a:buNone/>
              <a:tabLst/>
              <a:defRPr/>
            </a:pPr>
            <a:r>
              <a:rPr kumimoji="1" lang="en-US" sz="3200" b="0" i="0" u="none" strike="noStrike" kern="1200" cap="none" spc="0" normalizeH="0" baseline="0" noProof="0" dirty="0" smtClean="0">
                <a:ln>
                  <a:noFill/>
                </a:ln>
                <a:solidFill>
                  <a:schemeClr val="tx1">
                    <a:tint val="75000"/>
                  </a:schemeClr>
                </a:solidFill>
                <a:effectLst/>
                <a:uLnTx/>
                <a:uFillTx/>
                <a:latin typeface="メイリオ" pitchFamily="50" charset="-128"/>
                <a:ea typeface="ｺﾞｼｯｸ" pitchFamily="49" charset="-128"/>
              </a:rPr>
              <a:t>T3-304</a:t>
            </a:r>
            <a:endParaRPr kumimoji="1" lang="en-US" sz="3200" b="0" i="0" u="none" strike="noStrike" kern="1200" cap="none" spc="0" normalizeH="0" baseline="0" noProof="0" dirty="0">
              <a:ln>
                <a:noFill/>
              </a:ln>
              <a:solidFill>
                <a:schemeClr val="tx1">
                  <a:tint val="75000"/>
                </a:schemeClr>
              </a:solidFill>
              <a:effectLst/>
              <a:uLnTx/>
              <a:uFillTx/>
              <a:latin typeface="メイリオ" pitchFamily="50" charset="-128"/>
              <a:ea typeface="ｺﾞｼｯｸ" pitchFamily="49" charset="-128"/>
            </a:endParaRPr>
          </a:p>
        </p:txBody>
      </p:sp>
      <p:pic>
        <p:nvPicPr>
          <p:cNvPr id="10242" name="Picture 2" descr="C:\Users\daisukei\Desktop\pj\dpeprgal\event\techdays\.net ado.net rev.png"/>
          <p:cNvPicPr>
            <a:picLocks noChangeAspect="1" noChangeArrowheads="1"/>
          </p:cNvPicPr>
          <p:nvPr/>
        </p:nvPicPr>
        <p:blipFill>
          <a:blip r:embed="rId3"/>
          <a:srcRect/>
          <a:stretch>
            <a:fillRect/>
          </a:stretch>
        </p:blipFill>
        <p:spPr bwMode="auto">
          <a:xfrm>
            <a:off x="4071934" y="71414"/>
            <a:ext cx="5121869" cy="1000132"/>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41796"/>
          </a:xfrm>
        </p:spPr>
        <p:txBody>
          <a:bodyPr/>
          <a:lstStyle/>
          <a:p>
            <a:r>
              <a:rPr altLang="ja-JP" sz="4000" b="1" dirty="0" smtClean="0">
                <a:latin typeface="メイリオ" pitchFamily="50" charset="-128"/>
                <a:ea typeface="メイリオ" pitchFamily="50" charset="-128"/>
              </a:rPr>
              <a:t>Object Services </a:t>
            </a:r>
            <a:r>
              <a:rPr lang="ja-JP" altLang="en-US" sz="4000" b="1" dirty="0" smtClean="0">
                <a:latin typeface="メイリオ" pitchFamily="50" charset="-128"/>
                <a:ea typeface="メイリオ" pitchFamily="50" charset="-128"/>
              </a:rPr>
              <a:t>による </a:t>
            </a:r>
            <a:r>
              <a:rPr altLang="ja-JP" sz="4000" b="1" dirty="0" smtClean="0">
                <a:latin typeface="メイリオ" pitchFamily="50" charset="-128"/>
                <a:ea typeface="メイリオ" pitchFamily="50" charset="-128"/>
              </a:rPr>
              <a:t>DML </a:t>
            </a:r>
            <a:r>
              <a:rPr lang="ja-JP" altLang="en-US" sz="4000" b="1" dirty="0" smtClean="0">
                <a:latin typeface="メイリオ" pitchFamily="50" charset="-128"/>
                <a:ea typeface="メイリオ" pitchFamily="50" charset="-128"/>
              </a:rPr>
              <a:t>操作</a:t>
            </a:r>
            <a:r>
              <a:rPr altLang="ja-JP" sz="4000" b="1" dirty="0" smtClean="0">
                <a:latin typeface="メイリオ" pitchFamily="50" charset="-128"/>
                <a:ea typeface="メイリオ" pitchFamily="50" charset="-128"/>
              </a:rPr>
              <a:t/>
            </a:r>
            <a:br>
              <a:rPr altLang="ja-JP" sz="4000" b="1" dirty="0" smtClean="0">
                <a:latin typeface="メイリオ" pitchFamily="50" charset="-128"/>
                <a:ea typeface="メイリオ" pitchFamily="50" charset="-128"/>
              </a:rPr>
            </a:br>
            <a:r>
              <a:rPr lang="ja-JP" altLang="en-US" sz="2800" b="1" dirty="0" smtClean="0">
                <a:solidFill>
                  <a:srgbClr val="F8F57B"/>
                </a:solidFill>
                <a:latin typeface="メイリオ" pitchFamily="50" charset="-128"/>
                <a:ea typeface="メイリオ" pitchFamily="50" charset="-128"/>
              </a:rPr>
              <a:t>～</a:t>
            </a:r>
            <a:r>
              <a:rPr altLang="ja-JP" sz="2800" b="1" dirty="0" smtClean="0">
                <a:solidFill>
                  <a:srgbClr val="F8F57B"/>
                </a:solidFill>
                <a:latin typeface="メイリオ" pitchFamily="50" charset="-128"/>
                <a:ea typeface="メイリオ" pitchFamily="50" charset="-128"/>
              </a:rPr>
              <a:t>Update </a:t>
            </a:r>
            <a:r>
              <a:rPr lang="ja-JP" altLang="en-US" sz="2800" b="1" dirty="0" smtClean="0">
                <a:solidFill>
                  <a:srgbClr val="F8F57B"/>
                </a:solidFill>
                <a:latin typeface="メイリオ" pitchFamily="50" charset="-128"/>
                <a:ea typeface="メイリオ" pitchFamily="50" charset="-128"/>
              </a:rPr>
              <a:t>編～</a:t>
            </a:r>
            <a:endParaRPr lang="en-US" sz="2800" dirty="0">
              <a:latin typeface="メイリオ" pitchFamily="50" charset="-128"/>
              <a:ea typeface="メイリオ" pitchFamily="50" charset="-128"/>
            </a:endParaRPr>
          </a:p>
        </p:txBody>
      </p:sp>
      <p:sp>
        <p:nvSpPr>
          <p:cNvPr id="3" name="Content Placeholder 2"/>
          <p:cNvSpPr>
            <a:spLocks noGrp="1"/>
          </p:cNvSpPr>
          <p:nvPr>
            <p:ph type="body" sz="quarter" idx="10"/>
          </p:nvPr>
        </p:nvSpPr>
        <p:spPr/>
        <p:txBody>
          <a:bodyPr>
            <a:normAutofit/>
          </a:bodyPr>
          <a:lstStyle/>
          <a:p>
            <a:r>
              <a:rPr lang="en-US" altLang="ja-JP" sz="2000" dirty="0" err="1" smtClean="0">
                <a:ea typeface="メイリオ" pitchFamily="50" charset="-128"/>
              </a:rPr>
              <a:t>DrinkProduct</a:t>
            </a:r>
            <a:r>
              <a:rPr lang="en-US" altLang="ja-JP" sz="2000" dirty="0" smtClean="0">
                <a:ea typeface="メイリオ" pitchFamily="50" charset="-128"/>
              </a:rPr>
              <a:t> </a:t>
            </a:r>
            <a:r>
              <a:rPr lang="en-US" altLang="ja-JP" sz="2000" dirty="0" err="1" smtClean="0">
                <a:ea typeface="メイリオ" pitchFamily="50" charset="-128"/>
              </a:rPr>
              <a:t>dp</a:t>
            </a:r>
            <a:r>
              <a:rPr lang="en-US" altLang="ja-JP" sz="2000" dirty="0" smtClean="0">
                <a:ea typeface="メイリオ" pitchFamily="50" charset="-128"/>
              </a:rPr>
              <a:t> = </a:t>
            </a:r>
            <a:r>
              <a:rPr lang="en-US" altLang="ja-JP" sz="2000" dirty="0" err="1" smtClean="0">
                <a:ea typeface="メイリオ" pitchFamily="50" charset="-128"/>
              </a:rPr>
              <a:t>context.DrinkProducts.Where</a:t>
            </a:r>
            <a:r>
              <a:rPr lang="en-US" altLang="ja-JP" sz="2000" dirty="0" smtClean="0">
                <a:ea typeface="メイリオ" pitchFamily="50" charset="-128"/>
              </a:rPr>
              <a:t>(d =&gt;</a:t>
            </a:r>
          </a:p>
          <a:p>
            <a:r>
              <a:rPr lang="en-US" altLang="ja-JP" sz="2000" dirty="0" smtClean="0">
                <a:ea typeface="メイリオ" pitchFamily="50" charset="-128"/>
              </a:rPr>
              <a:t>                        </a:t>
            </a:r>
            <a:r>
              <a:rPr lang="en-US" altLang="ja-JP" sz="2000" dirty="0" err="1" smtClean="0">
                <a:ea typeface="メイリオ" pitchFamily="50" charset="-128"/>
              </a:rPr>
              <a:t>d.ProductID</a:t>
            </a:r>
            <a:r>
              <a:rPr lang="en-US" altLang="ja-JP" sz="2000" dirty="0" smtClean="0">
                <a:ea typeface="メイリオ" pitchFamily="50" charset="-128"/>
              </a:rPr>
              <a:t> == 150).First();</a:t>
            </a:r>
          </a:p>
          <a:p>
            <a:r>
              <a:rPr lang="en-US" altLang="ja-JP" sz="2000" dirty="0" err="1" smtClean="0">
                <a:ea typeface="メイリオ" pitchFamily="50" charset="-128"/>
              </a:rPr>
              <a:t>dp.ProductName</a:t>
            </a:r>
            <a:r>
              <a:rPr lang="en-US" altLang="ja-JP" sz="2000" dirty="0" smtClean="0">
                <a:ea typeface="メイリオ" pitchFamily="50" charset="-128"/>
              </a:rPr>
              <a:t> = "</a:t>
            </a:r>
            <a:r>
              <a:rPr lang="ja-JP" altLang="en-US" sz="2000" dirty="0" smtClean="0">
                <a:ea typeface="メイリオ" pitchFamily="50" charset="-128"/>
              </a:rPr>
              <a:t>改良型リボン</a:t>
            </a:r>
            <a:r>
              <a:rPr lang="en-US" altLang="ja-JP" sz="2000" dirty="0" smtClean="0">
                <a:ea typeface="メイリオ" pitchFamily="50" charset="-128"/>
              </a:rPr>
              <a:t>";</a:t>
            </a:r>
          </a:p>
          <a:p>
            <a:r>
              <a:rPr lang="en-US" altLang="ja-JP" sz="2000" dirty="0" err="1" smtClean="0">
                <a:ea typeface="メイリオ" pitchFamily="50" charset="-128"/>
              </a:rPr>
              <a:t>dp.Size</a:t>
            </a:r>
            <a:r>
              <a:rPr lang="en-US" altLang="ja-JP" sz="2000" dirty="0" smtClean="0">
                <a:ea typeface="メイリオ" pitchFamily="50" charset="-128"/>
              </a:rPr>
              <a:t> = 1000;</a:t>
            </a:r>
          </a:p>
          <a:p>
            <a:r>
              <a:rPr lang="en-US" altLang="ja-JP" sz="2000" dirty="0" err="1" smtClean="0">
                <a:ea typeface="メイリオ" pitchFamily="50" charset="-128"/>
              </a:rPr>
              <a:t>context.SaveChanges</a:t>
            </a:r>
            <a:r>
              <a:rPr lang="en-US" altLang="ja-JP" sz="2000" dirty="0" smtClean="0">
                <a:ea typeface="メイリオ" pitchFamily="50" charset="-128"/>
              </a:rPr>
              <a:t>();</a:t>
            </a:r>
          </a:p>
          <a:p>
            <a:endParaRPr lang="en-US" altLang="ja-JP" sz="2000" dirty="0" smtClean="0">
              <a:latin typeface="メイリオ" pitchFamily="50" charset="-128"/>
              <a:ea typeface="メイリオ" pitchFamily="50" charset="-128"/>
            </a:endParaRPr>
          </a:p>
          <a:p>
            <a:endParaRPr lang="en-US" altLang="ja-JP" sz="2000" b="1" dirty="0" smtClean="0">
              <a:latin typeface="メイリオ" pitchFamily="50" charset="-128"/>
              <a:ea typeface="メイリオ" pitchFamily="50" charset="-128"/>
            </a:endParaRPr>
          </a:p>
        </p:txBody>
      </p:sp>
      <p:sp>
        <p:nvSpPr>
          <p:cNvPr id="5" name="角丸四角形 4"/>
          <p:cNvSpPr/>
          <p:nvPr/>
        </p:nvSpPr>
        <p:spPr bwMode="auto">
          <a:xfrm>
            <a:off x="714348" y="4214818"/>
            <a:ext cx="7929618" cy="214314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endParaRPr lang="en-US" altLang="ja-JP" sz="200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endParaRPr>
          </a:p>
          <a:p>
            <a:pPr defTabSz="1096963" fontAlgn="base">
              <a:spcBef>
                <a:spcPct val="0"/>
              </a:spcBef>
              <a:spcAft>
                <a:spcPct val="0"/>
              </a:spcAft>
            </a:pPr>
            <a:endParaRPr lang="en-US" altLang="ja-JP" sz="200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endParaRPr>
          </a:p>
          <a:p>
            <a:pPr defTabSz="1096963" fontAlgn="base">
              <a:spcBef>
                <a:spcPct val="0"/>
              </a:spcBef>
              <a:spcAft>
                <a:spcPct val="0"/>
              </a:spcAft>
            </a:pPr>
            <a:endParaRPr lang="en-US" altLang="ja-JP"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endParaRPr>
          </a:p>
          <a:p>
            <a:pPr defTabSz="1096963" fontAlgn="base">
              <a:spcBef>
                <a:spcPct val="0"/>
              </a:spcBef>
              <a:spcAft>
                <a:spcPct val="0"/>
              </a:spcAft>
            </a:pPr>
            <a:r>
              <a:rPr lang="ja-JP" altLang="en-US"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実際に実行される </a:t>
            </a:r>
            <a:r>
              <a:rPr lang="en-US" altLang="ja-JP"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T-SQL (</a:t>
            </a:r>
            <a:r>
              <a:rPr lang="ja-JP" altLang="en-US"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一部省略</a:t>
            </a:r>
            <a:r>
              <a:rPr lang="en-US" altLang="ja-JP"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a:t>
            </a:r>
          </a:p>
          <a:p>
            <a:pPr defTabSz="1096963" fontAlgn="base">
              <a:spcBef>
                <a:spcPct val="0"/>
              </a:spcBef>
              <a:spcAft>
                <a:spcPct val="0"/>
              </a:spcAft>
            </a:pPr>
            <a:r>
              <a:rPr lang="en-US" altLang="ja-JP" b="1" dirty="0" smtClean="0">
                <a:solidFill>
                  <a:schemeClr val="bg1"/>
                </a:solidFill>
                <a:latin typeface="Courier New" pitchFamily="49" charset="0"/>
                <a:cs typeface="Courier New" pitchFamily="49" charset="0"/>
              </a:rPr>
              <a:t>update [</a:t>
            </a:r>
            <a:r>
              <a:rPr lang="en-US" altLang="ja-JP" b="1" dirty="0" err="1" smtClean="0">
                <a:solidFill>
                  <a:schemeClr val="bg1"/>
                </a:solidFill>
                <a:latin typeface="Courier New" pitchFamily="49" charset="0"/>
                <a:cs typeface="Courier New" pitchFamily="49" charset="0"/>
              </a:rPr>
              <a:t>dbo</a:t>
            </a:r>
            <a:r>
              <a:rPr lang="en-US" altLang="ja-JP" b="1" dirty="0" smtClean="0">
                <a:solidFill>
                  <a:schemeClr val="bg1"/>
                </a:solidFill>
                <a:latin typeface="Courier New" pitchFamily="49" charset="0"/>
                <a:cs typeface="Courier New" pitchFamily="49" charset="0"/>
              </a:rPr>
              <a:t>].[Products]</a:t>
            </a:r>
          </a:p>
          <a:p>
            <a:pPr defTabSz="1096963" fontAlgn="base">
              <a:spcBef>
                <a:spcPct val="0"/>
              </a:spcBef>
              <a:spcAft>
                <a:spcPct val="0"/>
              </a:spcAft>
            </a:pPr>
            <a:r>
              <a:rPr lang="en-US" altLang="ja-JP" b="1" dirty="0" smtClean="0">
                <a:solidFill>
                  <a:schemeClr val="bg1"/>
                </a:solidFill>
                <a:latin typeface="Courier New" pitchFamily="49" charset="0"/>
                <a:cs typeface="Courier New" pitchFamily="49" charset="0"/>
              </a:rPr>
              <a:t>set [</a:t>
            </a:r>
            <a:r>
              <a:rPr lang="en-US" altLang="ja-JP" b="1" dirty="0" err="1" smtClean="0">
                <a:solidFill>
                  <a:schemeClr val="bg1"/>
                </a:solidFill>
                <a:latin typeface="Courier New" pitchFamily="49" charset="0"/>
                <a:cs typeface="Courier New" pitchFamily="49" charset="0"/>
              </a:rPr>
              <a:t>ProductName</a:t>
            </a:r>
            <a:r>
              <a:rPr lang="en-US" altLang="ja-JP" b="1" dirty="0" smtClean="0">
                <a:solidFill>
                  <a:schemeClr val="bg1"/>
                </a:solidFill>
                <a:latin typeface="Courier New" pitchFamily="49" charset="0"/>
                <a:cs typeface="Courier New" pitchFamily="49" charset="0"/>
              </a:rPr>
              <a:t>] = '</a:t>
            </a:r>
            <a:r>
              <a:rPr lang="ja-JP" altLang="en-US" b="1" dirty="0" smtClean="0">
                <a:solidFill>
                  <a:schemeClr val="bg1"/>
                </a:solidFill>
                <a:latin typeface="Courier New" pitchFamily="49" charset="0"/>
                <a:cs typeface="Courier New" pitchFamily="49" charset="0"/>
              </a:rPr>
              <a:t>改良型リボン</a:t>
            </a:r>
            <a:r>
              <a:rPr lang="en-US" altLang="ja-JP" b="1" dirty="0" smtClean="0">
                <a:solidFill>
                  <a:schemeClr val="bg1"/>
                </a:solidFill>
                <a:latin typeface="Courier New" pitchFamily="49" charset="0"/>
                <a:cs typeface="Courier New" pitchFamily="49" charset="0"/>
              </a:rPr>
              <a:t>'</a:t>
            </a:r>
          </a:p>
          <a:p>
            <a:pPr defTabSz="1096963" fontAlgn="base">
              <a:spcBef>
                <a:spcPct val="0"/>
              </a:spcBef>
              <a:spcAft>
                <a:spcPct val="0"/>
              </a:spcAft>
            </a:pPr>
            <a:r>
              <a:rPr lang="en-US" altLang="ja-JP" b="1" dirty="0" smtClean="0">
                <a:solidFill>
                  <a:schemeClr val="bg1"/>
                </a:solidFill>
                <a:latin typeface="Courier New" pitchFamily="49" charset="0"/>
                <a:cs typeface="Courier New" pitchFamily="49" charset="0"/>
              </a:rPr>
              <a:t>where ([</a:t>
            </a:r>
            <a:r>
              <a:rPr lang="en-US" altLang="ja-JP" b="1" dirty="0" err="1" smtClean="0">
                <a:solidFill>
                  <a:schemeClr val="bg1"/>
                </a:solidFill>
                <a:latin typeface="Courier New" pitchFamily="49" charset="0"/>
                <a:cs typeface="Courier New" pitchFamily="49" charset="0"/>
              </a:rPr>
              <a:t>ProductID</a:t>
            </a:r>
            <a:r>
              <a:rPr lang="en-US" altLang="ja-JP" b="1" dirty="0" smtClean="0">
                <a:solidFill>
                  <a:schemeClr val="bg1"/>
                </a:solidFill>
                <a:latin typeface="Courier New" pitchFamily="49" charset="0"/>
                <a:cs typeface="Courier New" pitchFamily="49" charset="0"/>
              </a:rPr>
              <a:t>] = 150);</a:t>
            </a:r>
          </a:p>
          <a:p>
            <a:pPr defTabSz="1096963" fontAlgn="base">
              <a:spcBef>
                <a:spcPct val="0"/>
              </a:spcBef>
              <a:spcAft>
                <a:spcPct val="0"/>
              </a:spcAft>
            </a:pPr>
            <a:endParaRPr lang="en-US" altLang="ja-JP" b="1" dirty="0" smtClean="0">
              <a:solidFill>
                <a:schemeClr val="bg1"/>
              </a:solidFill>
              <a:latin typeface="Courier New" pitchFamily="49" charset="0"/>
              <a:cs typeface="Courier New" pitchFamily="49" charset="0"/>
            </a:endParaRPr>
          </a:p>
          <a:p>
            <a:pPr defTabSz="1096963" fontAlgn="base">
              <a:spcBef>
                <a:spcPct val="0"/>
              </a:spcBef>
              <a:spcAft>
                <a:spcPct val="0"/>
              </a:spcAft>
            </a:pPr>
            <a:r>
              <a:rPr lang="en-US" altLang="ja-JP" b="1" dirty="0" smtClean="0">
                <a:solidFill>
                  <a:schemeClr val="bg1"/>
                </a:solidFill>
                <a:latin typeface="Courier New" pitchFamily="49" charset="0"/>
                <a:cs typeface="Courier New" pitchFamily="49" charset="0"/>
              </a:rPr>
              <a:t>update [</a:t>
            </a:r>
            <a:r>
              <a:rPr lang="en-US" altLang="ja-JP" b="1" dirty="0" err="1" smtClean="0">
                <a:solidFill>
                  <a:schemeClr val="bg1"/>
                </a:solidFill>
                <a:latin typeface="Courier New" pitchFamily="49" charset="0"/>
                <a:cs typeface="Courier New" pitchFamily="49" charset="0"/>
              </a:rPr>
              <a:t>dbo</a:t>
            </a:r>
            <a:r>
              <a:rPr lang="en-US" altLang="ja-JP" b="1" dirty="0" smtClean="0">
                <a:solidFill>
                  <a:schemeClr val="bg1"/>
                </a:solidFill>
                <a:latin typeface="Courier New" pitchFamily="49" charset="0"/>
                <a:cs typeface="Courier New" pitchFamily="49" charset="0"/>
              </a:rPr>
              <a:t>].[</a:t>
            </a:r>
            <a:r>
              <a:rPr lang="en-US" altLang="ja-JP" b="1" dirty="0" err="1" smtClean="0">
                <a:solidFill>
                  <a:schemeClr val="bg1"/>
                </a:solidFill>
                <a:latin typeface="Courier New" pitchFamily="49" charset="0"/>
                <a:cs typeface="Courier New" pitchFamily="49" charset="0"/>
              </a:rPr>
              <a:t>DrinkDetails</a:t>
            </a:r>
            <a:r>
              <a:rPr lang="en-US" altLang="ja-JP" b="1" dirty="0" smtClean="0">
                <a:solidFill>
                  <a:schemeClr val="bg1"/>
                </a:solidFill>
                <a:latin typeface="Courier New" pitchFamily="49" charset="0"/>
                <a:cs typeface="Courier New" pitchFamily="49" charset="0"/>
              </a:rPr>
              <a:t>]</a:t>
            </a:r>
          </a:p>
          <a:p>
            <a:pPr defTabSz="1096963" fontAlgn="base">
              <a:spcBef>
                <a:spcPct val="0"/>
              </a:spcBef>
              <a:spcAft>
                <a:spcPct val="0"/>
              </a:spcAft>
            </a:pPr>
            <a:r>
              <a:rPr lang="en-US" altLang="ja-JP" b="1" dirty="0" smtClean="0">
                <a:solidFill>
                  <a:schemeClr val="bg1"/>
                </a:solidFill>
                <a:latin typeface="Courier New" pitchFamily="49" charset="0"/>
                <a:cs typeface="Courier New" pitchFamily="49" charset="0"/>
              </a:rPr>
              <a:t>set [Size] = 1000 where ([</a:t>
            </a:r>
            <a:r>
              <a:rPr lang="en-US" altLang="ja-JP" b="1" dirty="0" err="1" smtClean="0">
                <a:solidFill>
                  <a:schemeClr val="bg1"/>
                </a:solidFill>
                <a:latin typeface="Courier New" pitchFamily="49" charset="0"/>
                <a:cs typeface="Courier New" pitchFamily="49" charset="0"/>
              </a:rPr>
              <a:t>ProductID</a:t>
            </a:r>
            <a:r>
              <a:rPr lang="en-US" altLang="ja-JP" b="1" dirty="0" smtClean="0">
                <a:solidFill>
                  <a:schemeClr val="bg1"/>
                </a:solidFill>
                <a:latin typeface="Courier New" pitchFamily="49" charset="0"/>
                <a:cs typeface="Courier New" pitchFamily="49" charset="0"/>
              </a:rPr>
              <a:t>] = 150);</a:t>
            </a:r>
          </a:p>
          <a:p>
            <a:pPr defTabSz="1096963" fontAlgn="base">
              <a:spcBef>
                <a:spcPct val="0"/>
              </a:spcBef>
              <a:spcAft>
                <a:spcPct val="0"/>
              </a:spcAft>
            </a:pPr>
            <a:endParaRPr lang="en-US" altLang="ja-JP" b="1" dirty="0" smtClean="0">
              <a:solidFill>
                <a:schemeClr val="bg1"/>
              </a:solidFill>
              <a:latin typeface="Courier New" pitchFamily="49" charset="0"/>
              <a:cs typeface="Courier New" pitchFamily="49" charset="0"/>
            </a:endParaRPr>
          </a:p>
          <a:p>
            <a:pPr defTabSz="1096963" fontAlgn="base">
              <a:spcBef>
                <a:spcPct val="0"/>
              </a:spcBef>
              <a:spcAft>
                <a:spcPct val="0"/>
              </a:spcAft>
            </a:pPr>
            <a:endParaRPr lang="en-US" altLang="ja-JP" sz="200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endParaRPr>
          </a:p>
          <a:p>
            <a:pPr marL="0" marR="0" indent="0" algn="ctr" defTabSz="1096963" rtl="0" eaLnBrk="1" fontAlgn="base" latinLnBrk="0" hangingPunct="1">
              <a:lnSpc>
                <a:spcPct val="100000"/>
              </a:lnSpc>
              <a:spcBef>
                <a:spcPct val="0"/>
              </a:spcBef>
              <a:spcAft>
                <a:spcPct val="0"/>
              </a:spcAft>
              <a:buClrTx/>
              <a:buSzTx/>
              <a:buFontTx/>
              <a:buNone/>
              <a:tabLst/>
            </a:pPr>
            <a:endPar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41796"/>
          </a:xfrm>
        </p:spPr>
        <p:txBody>
          <a:bodyPr/>
          <a:lstStyle/>
          <a:p>
            <a:r>
              <a:rPr altLang="ja-JP" sz="4000" b="1" dirty="0" smtClean="0">
                <a:latin typeface="メイリオ" pitchFamily="50" charset="-128"/>
                <a:ea typeface="メイリオ" pitchFamily="50" charset="-128"/>
              </a:rPr>
              <a:t>Object Services </a:t>
            </a:r>
            <a:r>
              <a:rPr lang="ja-JP" altLang="en-US" sz="4000" b="1" dirty="0" smtClean="0">
                <a:latin typeface="メイリオ" pitchFamily="50" charset="-128"/>
                <a:ea typeface="メイリオ" pitchFamily="50" charset="-128"/>
              </a:rPr>
              <a:t>による </a:t>
            </a:r>
            <a:r>
              <a:rPr altLang="ja-JP" sz="4000" b="1" dirty="0" smtClean="0">
                <a:latin typeface="メイリオ" pitchFamily="50" charset="-128"/>
                <a:ea typeface="メイリオ" pitchFamily="50" charset="-128"/>
              </a:rPr>
              <a:t>DML </a:t>
            </a:r>
            <a:r>
              <a:rPr lang="ja-JP" altLang="en-US" sz="4000" b="1" dirty="0" smtClean="0">
                <a:latin typeface="メイリオ" pitchFamily="50" charset="-128"/>
                <a:ea typeface="メイリオ" pitchFamily="50" charset="-128"/>
              </a:rPr>
              <a:t>操作</a:t>
            </a:r>
            <a:r>
              <a:rPr altLang="ja-JP" sz="4000" b="1" dirty="0" smtClean="0">
                <a:latin typeface="メイリオ" pitchFamily="50" charset="-128"/>
                <a:ea typeface="メイリオ" pitchFamily="50" charset="-128"/>
              </a:rPr>
              <a:t/>
            </a:r>
            <a:br>
              <a:rPr altLang="ja-JP" sz="4000" b="1" dirty="0" smtClean="0">
                <a:latin typeface="メイリオ" pitchFamily="50" charset="-128"/>
                <a:ea typeface="メイリオ" pitchFamily="50" charset="-128"/>
              </a:rPr>
            </a:br>
            <a:r>
              <a:rPr lang="ja-JP" altLang="en-US" sz="2800" b="1" dirty="0" smtClean="0">
                <a:solidFill>
                  <a:srgbClr val="F8F57B"/>
                </a:solidFill>
                <a:latin typeface="メイリオ" pitchFamily="50" charset="-128"/>
                <a:ea typeface="メイリオ" pitchFamily="50" charset="-128"/>
              </a:rPr>
              <a:t>～</a:t>
            </a:r>
            <a:r>
              <a:rPr altLang="ja-JP" sz="2800" b="1" dirty="0" smtClean="0">
                <a:solidFill>
                  <a:srgbClr val="F8F57B"/>
                </a:solidFill>
                <a:latin typeface="メイリオ" pitchFamily="50" charset="-128"/>
                <a:ea typeface="メイリオ" pitchFamily="50" charset="-128"/>
              </a:rPr>
              <a:t>Delete </a:t>
            </a:r>
            <a:r>
              <a:rPr lang="ja-JP" altLang="en-US" sz="2800" b="1" dirty="0" smtClean="0">
                <a:solidFill>
                  <a:srgbClr val="F8F57B"/>
                </a:solidFill>
                <a:latin typeface="メイリオ" pitchFamily="50" charset="-128"/>
                <a:ea typeface="メイリオ" pitchFamily="50" charset="-128"/>
              </a:rPr>
              <a:t>編～</a:t>
            </a:r>
            <a:endParaRPr lang="en-US" sz="2800" dirty="0">
              <a:latin typeface="メイリオ" pitchFamily="50" charset="-128"/>
              <a:ea typeface="メイリオ" pitchFamily="50" charset="-128"/>
            </a:endParaRPr>
          </a:p>
        </p:txBody>
      </p:sp>
      <p:sp>
        <p:nvSpPr>
          <p:cNvPr id="3" name="Content Placeholder 2"/>
          <p:cNvSpPr>
            <a:spLocks noGrp="1"/>
          </p:cNvSpPr>
          <p:nvPr>
            <p:ph type="body" sz="quarter" idx="10"/>
          </p:nvPr>
        </p:nvSpPr>
        <p:spPr/>
        <p:txBody>
          <a:bodyPr>
            <a:normAutofit/>
          </a:bodyPr>
          <a:lstStyle/>
          <a:p>
            <a:r>
              <a:rPr lang="en-US" altLang="ja-JP" sz="2000" dirty="0" err="1" smtClean="0">
                <a:ea typeface="メイリオ" pitchFamily="50" charset="-128"/>
              </a:rPr>
              <a:t>DrinkProduct</a:t>
            </a:r>
            <a:r>
              <a:rPr lang="en-US" altLang="ja-JP" sz="2000" dirty="0" smtClean="0">
                <a:ea typeface="メイリオ" pitchFamily="50" charset="-128"/>
              </a:rPr>
              <a:t> </a:t>
            </a:r>
            <a:r>
              <a:rPr lang="en-US" altLang="ja-JP" sz="2000" dirty="0" err="1" smtClean="0">
                <a:ea typeface="メイリオ" pitchFamily="50" charset="-128"/>
              </a:rPr>
              <a:t>dp</a:t>
            </a:r>
            <a:r>
              <a:rPr lang="en-US" altLang="ja-JP" sz="2000" dirty="0" smtClean="0">
                <a:ea typeface="メイリオ" pitchFamily="50" charset="-128"/>
              </a:rPr>
              <a:t> = </a:t>
            </a:r>
            <a:r>
              <a:rPr lang="en-US" altLang="ja-JP" sz="2000" dirty="0" err="1" smtClean="0">
                <a:ea typeface="メイリオ" pitchFamily="50" charset="-128"/>
              </a:rPr>
              <a:t>context.DrinkProducts.Where</a:t>
            </a:r>
            <a:r>
              <a:rPr lang="en-US" altLang="ja-JP" sz="2000" dirty="0" smtClean="0">
                <a:ea typeface="メイリオ" pitchFamily="50" charset="-128"/>
              </a:rPr>
              <a:t>(d =&gt;</a:t>
            </a:r>
          </a:p>
          <a:p>
            <a:r>
              <a:rPr lang="en-US" altLang="ja-JP" sz="2000" dirty="0" smtClean="0">
                <a:ea typeface="メイリオ" pitchFamily="50" charset="-128"/>
              </a:rPr>
              <a:t>                        </a:t>
            </a:r>
            <a:r>
              <a:rPr lang="en-US" altLang="ja-JP" sz="2000" dirty="0" err="1" smtClean="0">
                <a:ea typeface="メイリオ" pitchFamily="50" charset="-128"/>
              </a:rPr>
              <a:t>d.ProductID</a:t>
            </a:r>
            <a:r>
              <a:rPr lang="en-US" altLang="ja-JP" sz="2000" dirty="0" smtClean="0">
                <a:ea typeface="メイリオ" pitchFamily="50" charset="-128"/>
              </a:rPr>
              <a:t> == 150).First();</a:t>
            </a:r>
          </a:p>
          <a:p>
            <a:r>
              <a:rPr lang="en-US" altLang="ja-JP" sz="2000" dirty="0" err="1" smtClean="0">
                <a:ea typeface="メイリオ" pitchFamily="50" charset="-128"/>
              </a:rPr>
              <a:t>context.DeleteObject</a:t>
            </a:r>
            <a:r>
              <a:rPr lang="en-US" altLang="ja-JP" sz="2000" dirty="0" smtClean="0">
                <a:ea typeface="メイリオ" pitchFamily="50" charset="-128"/>
              </a:rPr>
              <a:t>(</a:t>
            </a:r>
            <a:r>
              <a:rPr lang="en-US" altLang="ja-JP" sz="2000" dirty="0" err="1" smtClean="0">
                <a:ea typeface="メイリオ" pitchFamily="50" charset="-128"/>
              </a:rPr>
              <a:t>dp</a:t>
            </a:r>
            <a:r>
              <a:rPr lang="en-US" altLang="ja-JP" sz="2000" dirty="0" smtClean="0">
                <a:ea typeface="メイリオ" pitchFamily="50" charset="-128"/>
              </a:rPr>
              <a:t>);</a:t>
            </a:r>
          </a:p>
          <a:p>
            <a:r>
              <a:rPr lang="en-US" altLang="ja-JP" sz="2000" dirty="0" err="1" smtClean="0">
                <a:ea typeface="メイリオ" pitchFamily="50" charset="-128"/>
              </a:rPr>
              <a:t>context.SaveChanges</a:t>
            </a:r>
            <a:r>
              <a:rPr lang="en-US" altLang="ja-JP" sz="2000" dirty="0" smtClean="0">
                <a:ea typeface="メイリオ" pitchFamily="50" charset="-128"/>
              </a:rPr>
              <a:t>();</a:t>
            </a:r>
          </a:p>
          <a:p>
            <a:endParaRPr lang="en-US" altLang="ja-JP" sz="2000" dirty="0" smtClean="0">
              <a:latin typeface="メイリオ" pitchFamily="50" charset="-128"/>
              <a:ea typeface="メイリオ" pitchFamily="50" charset="-128"/>
            </a:endParaRPr>
          </a:p>
          <a:p>
            <a:endParaRPr lang="en-US" altLang="ja-JP" sz="2000" b="1" dirty="0" smtClean="0">
              <a:latin typeface="メイリオ" pitchFamily="50" charset="-128"/>
              <a:ea typeface="メイリオ" pitchFamily="50" charset="-128"/>
            </a:endParaRPr>
          </a:p>
        </p:txBody>
      </p:sp>
      <p:sp>
        <p:nvSpPr>
          <p:cNvPr id="5" name="角丸四角形 4"/>
          <p:cNvSpPr/>
          <p:nvPr/>
        </p:nvSpPr>
        <p:spPr bwMode="auto">
          <a:xfrm>
            <a:off x="714348" y="4857760"/>
            <a:ext cx="7929618" cy="171451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ja-JP" altLang="en-US"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実際に実行される </a:t>
            </a:r>
            <a:r>
              <a:rPr lang="en-US" altLang="ja-JP"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T-SQL (</a:t>
            </a:r>
            <a:r>
              <a:rPr lang="ja-JP" altLang="en-US"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一部省略</a:t>
            </a:r>
            <a:r>
              <a:rPr lang="en-US" altLang="ja-JP"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a:t>
            </a:r>
          </a:p>
          <a:p>
            <a:pPr defTabSz="1096963" fontAlgn="base">
              <a:spcBef>
                <a:spcPct val="0"/>
              </a:spcBef>
              <a:spcAft>
                <a:spcPct val="0"/>
              </a:spcAft>
            </a:pPr>
            <a:r>
              <a:rPr lang="en-US" altLang="ja-JP" b="1" dirty="0" smtClean="0">
                <a:solidFill>
                  <a:schemeClr val="bg1"/>
                </a:solidFill>
                <a:latin typeface="Courier New" pitchFamily="49" charset="0"/>
                <a:cs typeface="Courier New" pitchFamily="49" charset="0"/>
              </a:rPr>
              <a:t>delete [</a:t>
            </a:r>
            <a:r>
              <a:rPr lang="en-US" altLang="ja-JP" b="1" dirty="0" err="1" smtClean="0">
                <a:solidFill>
                  <a:schemeClr val="bg1"/>
                </a:solidFill>
                <a:latin typeface="Courier New" pitchFamily="49" charset="0"/>
                <a:cs typeface="Courier New" pitchFamily="49" charset="0"/>
              </a:rPr>
              <a:t>dbo</a:t>
            </a:r>
            <a:r>
              <a:rPr lang="en-US" altLang="ja-JP" b="1" dirty="0" smtClean="0">
                <a:solidFill>
                  <a:schemeClr val="bg1"/>
                </a:solidFill>
                <a:latin typeface="Courier New" pitchFamily="49" charset="0"/>
                <a:cs typeface="Courier New" pitchFamily="49" charset="0"/>
              </a:rPr>
              <a:t>].[Products] where ([</a:t>
            </a:r>
            <a:r>
              <a:rPr lang="en-US" altLang="ja-JP" b="1" dirty="0" err="1" smtClean="0">
                <a:solidFill>
                  <a:schemeClr val="bg1"/>
                </a:solidFill>
                <a:latin typeface="Courier New" pitchFamily="49" charset="0"/>
                <a:cs typeface="Courier New" pitchFamily="49" charset="0"/>
              </a:rPr>
              <a:t>ProductID</a:t>
            </a:r>
            <a:r>
              <a:rPr lang="en-US" altLang="ja-JP" b="1" dirty="0" smtClean="0">
                <a:solidFill>
                  <a:schemeClr val="bg1"/>
                </a:solidFill>
                <a:latin typeface="Courier New" pitchFamily="49" charset="0"/>
                <a:cs typeface="Courier New" pitchFamily="49" charset="0"/>
              </a:rPr>
              <a:t>] = 150);</a:t>
            </a:r>
          </a:p>
          <a:p>
            <a:pPr defTabSz="1096963" fontAlgn="base">
              <a:spcBef>
                <a:spcPct val="0"/>
              </a:spcBef>
              <a:spcAft>
                <a:spcPct val="0"/>
              </a:spcAft>
            </a:pPr>
            <a:endParaRPr lang="en-US" altLang="ja-JP" b="1" dirty="0" smtClean="0">
              <a:solidFill>
                <a:schemeClr val="bg1"/>
              </a:solidFill>
              <a:latin typeface="Courier New" pitchFamily="49" charset="0"/>
              <a:cs typeface="Courier New" pitchFamily="49" charset="0"/>
            </a:endParaRPr>
          </a:p>
          <a:p>
            <a:pPr defTabSz="1096963" fontAlgn="base">
              <a:spcBef>
                <a:spcPct val="0"/>
              </a:spcBef>
              <a:spcAft>
                <a:spcPct val="0"/>
              </a:spcAft>
            </a:pPr>
            <a:r>
              <a:rPr lang="en-US" altLang="ja-JP" b="1" dirty="0" smtClean="0">
                <a:solidFill>
                  <a:schemeClr val="bg1"/>
                </a:solidFill>
                <a:latin typeface="Courier New" pitchFamily="49" charset="0"/>
                <a:cs typeface="Courier New" pitchFamily="49" charset="0"/>
              </a:rPr>
              <a:t>delete [</a:t>
            </a:r>
            <a:r>
              <a:rPr lang="en-US" altLang="ja-JP" b="1" dirty="0" err="1" smtClean="0">
                <a:solidFill>
                  <a:schemeClr val="bg1"/>
                </a:solidFill>
                <a:latin typeface="Courier New" pitchFamily="49" charset="0"/>
                <a:cs typeface="Courier New" pitchFamily="49" charset="0"/>
              </a:rPr>
              <a:t>dbo</a:t>
            </a:r>
            <a:r>
              <a:rPr lang="en-US" altLang="ja-JP" b="1" dirty="0" smtClean="0">
                <a:solidFill>
                  <a:schemeClr val="bg1"/>
                </a:solidFill>
                <a:latin typeface="Courier New" pitchFamily="49" charset="0"/>
                <a:cs typeface="Courier New" pitchFamily="49" charset="0"/>
              </a:rPr>
              <a:t>].[</a:t>
            </a:r>
            <a:r>
              <a:rPr lang="en-US" altLang="ja-JP" b="1" dirty="0" err="1" smtClean="0">
                <a:solidFill>
                  <a:schemeClr val="bg1"/>
                </a:solidFill>
                <a:latin typeface="Courier New" pitchFamily="49" charset="0"/>
                <a:cs typeface="Courier New" pitchFamily="49" charset="0"/>
              </a:rPr>
              <a:t>DrinkDetails</a:t>
            </a:r>
            <a:r>
              <a:rPr lang="en-US" altLang="ja-JP" b="1" dirty="0" smtClean="0">
                <a:solidFill>
                  <a:schemeClr val="bg1"/>
                </a:solidFill>
                <a:latin typeface="Courier New" pitchFamily="49" charset="0"/>
                <a:cs typeface="Courier New" pitchFamily="49" charset="0"/>
              </a:rPr>
              <a:t>] where ([</a:t>
            </a:r>
            <a:r>
              <a:rPr lang="en-US" altLang="ja-JP" b="1" dirty="0" err="1" smtClean="0">
                <a:solidFill>
                  <a:schemeClr val="bg1"/>
                </a:solidFill>
                <a:latin typeface="Courier New" pitchFamily="49" charset="0"/>
                <a:cs typeface="Courier New" pitchFamily="49" charset="0"/>
              </a:rPr>
              <a:t>ProductID</a:t>
            </a:r>
            <a:r>
              <a:rPr lang="en-US" altLang="ja-JP" b="1" dirty="0" smtClean="0">
                <a:solidFill>
                  <a:schemeClr val="bg1"/>
                </a:solidFill>
                <a:latin typeface="Courier New" pitchFamily="49" charset="0"/>
                <a:cs typeface="Courier New" pitchFamily="49" charset="0"/>
              </a:rPr>
              <a:t>] = 150);</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52568"/>
          </a:xfrm>
        </p:spPr>
        <p:txBody>
          <a:bodyPr/>
          <a:lstStyle/>
          <a:p>
            <a:r>
              <a:rPr altLang="ja-JP" sz="4000" b="1" dirty="0">
                <a:latin typeface="メイリオ" pitchFamily="50" charset="-128"/>
                <a:ea typeface="メイリオ" pitchFamily="50" charset="-128"/>
              </a:rPr>
              <a:t>Object </a:t>
            </a:r>
            <a:r>
              <a:rPr altLang="ja-JP" sz="4000" b="1" dirty="0" smtClean="0">
                <a:latin typeface="メイリオ" pitchFamily="50" charset="-128"/>
                <a:ea typeface="メイリオ" pitchFamily="50" charset="-128"/>
              </a:rPr>
              <a:t>Services </a:t>
            </a:r>
            <a:r>
              <a:rPr lang="ja-JP" altLang="en-US" sz="4000" b="1" dirty="0" smtClean="0">
                <a:latin typeface="メイリオ" pitchFamily="50" charset="-128"/>
                <a:ea typeface="メイリオ" pitchFamily="50" charset="-128"/>
              </a:rPr>
              <a:t>による </a:t>
            </a:r>
            <a:r>
              <a:rPr altLang="ja-JP" sz="4000" b="1" dirty="0" smtClean="0">
                <a:latin typeface="メイリオ" pitchFamily="50" charset="-128"/>
                <a:ea typeface="メイリオ" pitchFamily="50" charset="-128"/>
              </a:rPr>
              <a:t>DML </a:t>
            </a:r>
            <a:r>
              <a:rPr lang="ja-JP" altLang="en-US" sz="4000" b="1" dirty="0" smtClean="0">
                <a:latin typeface="メイリオ" pitchFamily="50" charset="-128"/>
                <a:ea typeface="メイリオ" pitchFamily="50" charset="-128"/>
              </a:rPr>
              <a:t>操作</a:t>
            </a:r>
            <a:r>
              <a:rPr lang="ja-JP" altLang="en-US" sz="4000" b="1" dirty="0">
                <a:latin typeface="メイリオ" pitchFamily="50" charset="-128"/>
                <a:ea typeface="メイリオ" pitchFamily="50" charset="-128"/>
              </a:rPr>
              <a:t/>
            </a:r>
            <a:br>
              <a:rPr lang="ja-JP" altLang="en-US" sz="4000" b="1" dirty="0">
                <a:latin typeface="メイリオ" pitchFamily="50" charset="-128"/>
                <a:ea typeface="メイリオ" pitchFamily="50" charset="-128"/>
              </a:rPr>
            </a:br>
            <a:r>
              <a:rPr lang="ja-JP" altLang="en-US" sz="2800" b="1" dirty="0" smtClean="0">
                <a:solidFill>
                  <a:srgbClr val="F8F57B"/>
                </a:solidFill>
                <a:latin typeface="メイリオ" pitchFamily="50" charset="-128"/>
                <a:ea typeface="メイリオ" pitchFamily="50" charset="-128"/>
              </a:rPr>
              <a:t>～トランザクション～</a:t>
            </a:r>
            <a:endParaRPr lang="en-US" sz="2800" dirty="0">
              <a:latin typeface="メイリオ" pitchFamily="50" charset="-128"/>
              <a:ea typeface="メイリオ" pitchFamily="50" charset="-128"/>
            </a:endParaRPr>
          </a:p>
        </p:txBody>
      </p:sp>
      <p:sp>
        <p:nvSpPr>
          <p:cNvPr id="3" name="Content Placeholder 2"/>
          <p:cNvSpPr>
            <a:spLocks noGrp="1"/>
          </p:cNvSpPr>
          <p:nvPr>
            <p:ph type="body" sz="quarter" idx="10"/>
          </p:nvPr>
        </p:nvSpPr>
        <p:spPr>
          <a:xfrm>
            <a:off x="428596" y="1905000"/>
            <a:ext cx="8572560" cy="4452958"/>
          </a:xfrm>
        </p:spPr>
        <p:txBody>
          <a:bodyPr>
            <a:normAutofit fontScale="92500" lnSpcReduction="20000"/>
          </a:bodyPr>
          <a:lstStyle/>
          <a:p>
            <a:r>
              <a:rPr lang="en-US" altLang="ja-JP" sz="1800" dirty="0" smtClean="0">
                <a:ea typeface="メイリオ" pitchFamily="50" charset="-128"/>
              </a:rPr>
              <a:t>Using (</a:t>
            </a:r>
            <a:r>
              <a:rPr lang="en-US" altLang="ja-JP" sz="2200" u="sng" dirty="0" err="1" smtClean="0">
                <a:solidFill>
                  <a:srgbClr val="C00000"/>
                </a:solidFill>
                <a:effectLst>
                  <a:outerShdw blurRad="38100" dist="38100" dir="2700000" algn="tl">
                    <a:srgbClr val="000000">
                      <a:alpha val="43137"/>
                    </a:srgbClr>
                  </a:outerShdw>
                </a:effectLst>
                <a:ea typeface="メイリオ" pitchFamily="50" charset="-128"/>
              </a:rPr>
              <a:t>TransactionScope</a:t>
            </a:r>
            <a:r>
              <a:rPr lang="en-US" altLang="ja-JP" sz="1800" dirty="0" smtClean="0">
                <a:ea typeface="メイリオ" pitchFamily="50" charset="-128"/>
              </a:rPr>
              <a:t> transaction = new </a:t>
            </a:r>
            <a:r>
              <a:rPr lang="en-US" altLang="ja-JP" sz="1800" dirty="0" err="1" smtClean="0">
                <a:ea typeface="メイリオ" pitchFamily="50" charset="-128"/>
              </a:rPr>
              <a:t>TransactionScope</a:t>
            </a:r>
            <a:r>
              <a:rPr lang="en-US" altLang="ja-JP" sz="1800" dirty="0" smtClean="0">
                <a:ea typeface="メイリオ" pitchFamily="50" charset="-128"/>
              </a:rPr>
              <a:t>()) {</a:t>
            </a:r>
          </a:p>
          <a:p>
            <a:r>
              <a:rPr lang="en-US" altLang="ja-JP" sz="1800" dirty="0" smtClean="0">
                <a:ea typeface="メイリオ" pitchFamily="50" charset="-128"/>
              </a:rPr>
              <a:t>    </a:t>
            </a:r>
            <a:r>
              <a:rPr lang="en-US" altLang="ja-JP" sz="1800" dirty="0" err="1" smtClean="0">
                <a:ea typeface="メイリオ" pitchFamily="50" charset="-128"/>
              </a:rPr>
              <a:t>DrinkProduct</a:t>
            </a:r>
            <a:r>
              <a:rPr lang="en-US" altLang="ja-JP" sz="1800" dirty="0" smtClean="0">
                <a:ea typeface="メイリオ" pitchFamily="50" charset="-128"/>
              </a:rPr>
              <a:t> </a:t>
            </a:r>
            <a:r>
              <a:rPr lang="en-US" altLang="ja-JP" sz="1800" dirty="0" err="1" smtClean="0">
                <a:ea typeface="メイリオ" pitchFamily="50" charset="-128"/>
              </a:rPr>
              <a:t>dp</a:t>
            </a:r>
            <a:r>
              <a:rPr lang="en-US" altLang="ja-JP" sz="1800" dirty="0" smtClean="0">
                <a:ea typeface="メイリオ" pitchFamily="50" charset="-128"/>
              </a:rPr>
              <a:t> = </a:t>
            </a:r>
            <a:r>
              <a:rPr lang="en-US" altLang="ja-JP" sz="1800" dirty="0" err="1" smtClean="0">
                <a:ea typeface="メイリオ" pitchFamily="50" charset="-128"/>
              </a:rPr>
              <a:t>context.DrinkProducts.Where</a:t>
            </a:r>
            <a:r>
              <a:rPr lang="en-US" altLang="ja-JP" sz="1800" dirty="0" smtClean="0">
                <a:ea typeface="メイリオ" pitchFamily="50" charset="-128"/>
              </a:rPr>
              <a:t>(d =&gt;</a:t>
            </a:r>
          </a:p>
          <a:p>
            <a:r>
              <a:rPr lang="en-US" altLang="ja-JP" sz="1800" dirty="0" smtClean="0">
                <a:ea typeface="メイリオ" pitchFamily="50" charset="-128"/>
              </a:rPr>
              <a:t>                             </a:t>
            </a:r>
            <a:r>
              <a:rPr lang="en-US" altLang="ja-JP" sz="1800" dirty="0" err="1" smtClean="0">
                <a:ea typeface="メイリオ" pitchFamily="50" charset="-128"/>
              </a:rPr>
              <a:t>d.ProductID</a:t>
            </a:r>
            <a:r>
              <a:rPr lang="en-US" altLang="ja-JP" sz="1800" dirty="0" smtClean="0">
                <a:ea typeface="メイリオ" pitchFamily="50" charset="-128"/>
              </a:rPr>
              <a:t> == 150).First();</a:t>
            </a:r>
          </a:p>
          <a:p>
            <a:r>
              <a:rPr lang="en-US" altLang="ja-JP" sz="1800" dirty="0" smtClean="0">
                <a:ea typeface="メイリオ" pitchFamily="50" charset="-128"/>
              </a:rPr>
              <a:t>    </a:t>
            </a:r>
            <a:r>
              <a:rPr lang="en-US" altLang="ja-JP" sz="1800" dirty="0" err="1" smtClean="0">
                <a:ea typeface="メイリオ" pitchFamily="50" charset="-128"/>
              </a:rPr>
              <a:t>context.DeleteObject</a:t>
            </a:r>
            <a:r>
              <a:rPr lang="en-US" altLang="ja-JP" sz="1800" dirty="0" smtClean="0">
                <a:ea typeface="メイリオ" pitchFamily="50" charset="-128"/>
              </a:rPr>
              <a:t>(</a:t>
            </a:r>
            <a:r>
              <a:rPr lang="en-US" altLang="ja-JP" sz="1800" dirty="0" err="1" smtClean="0">
                <a:ea typeface="メイリオ" pitchFamily="50" charset="-128"/>
              </a:rPr>
              <a:t>dp</a:t>
            </a:r>
            <a:r>
              <a:rPr lang="en-US" altLang="ja-JP" sz="1800" dirty="0" smtClean="0">
                <a:ea typeface="メイリオ" pitchFamily="50" charset="-128"/>
              </a:rPr>
              <a:t>);</a:t>
            </a:r>
          </a:p>
          <a:p>
            <a:r>
              <a:rPr lang="ja-JP" altLang="en-US" sz="1800" dirty="0" smtClean="0">
                <a:ea typeface="メイリオ" pitchFamily="50" charset="-128"/>
              </a:rPr>
              <a:t>    </a:t>
            </a:r>
            <a:r>
              <a:rPr lang="en-US" altLang="ja-JP" sz="1800" dirty="0" err="1" smtClean="0">
                <a:ea typeface="メイリオ" pitchFamily="50" charset="-128"/>
              </a:rPr>
              <a:t>context.</a:t>
            </a:r>
            <a:r>
              <a:rPr lang="en-US" altLang="ja-JP" sz="2200" u="sng" dirty="0" err="1" smtClean="0">
                <a:solidFill>
                  <a:srgbClr val="C00000"/>
                </a:solidFill>
                <a:effectLst>
                  <a:outerShdw blurRad="38100" dist="38100" dir="2700000" algn="tl">
                    <a:srgbClr val="000000">
                      <a:alpha val="43137"/>
                    </a:srgbClr>
                  </a:outerShdw>
                </a:effectLst>
                <a:ea typeface="メイリオ" pitchFamily="50" charset="-128"/>
              </a:rPr>
              <a:t>SaveChanges</a:t>
            </a:r>
            <a:r>
              <a:rPr lang="en-US" altLang="ja-JP" sz="1800" dirty="0" smtClean="0">
                <a:ea typeface="メイリオ" pitchFamily="50" charset="-128"/>
              </a:rPr>
              <a:t>(false);</a:t>
            </a:r>
          </a:p>
          <a:p>
            <a:endParaRPr lang="en-US" altLang="ja-JP" sz="1800" dirty="0" smtClean="0">
              <a:ea typeface="メイリオ" pitchFamily="50" charset="-128"/>
            </a:endParaRPr>
          </a:p>
          <a:p>
            <a:r>
              <a:rPr lang="en-US" altLang="ja-JP" sz="1800" dirty="0" smtClean="0">
                <a:ea typeface="メイリオ" pitchFamily="50" charset="-128"/>
              </a:rPr>
              <a:t>    </a:t>
            </a:r>
            <a:r>
              <a:rPr lang="en-US" altLang="ja-JP" sz="1800" dirty="0" err="1" smtClean="0">
                <a:ea typeface="メイリオ" pitchFamily="50" charset="-128"/>
              </a:rPr>
              <a:t>DrinkProduct</a:t>
            </a:r>
            <a:r>
              <a:rPr lang="en-US" altLang="ja-JP" sz="1800" dirty="0" smtClean="0">
                <a:ea typeface="メイリオ" pitchFamily="50" charset="-128"/>
              </a:rPr>
              <a:t> p = new </a:t>
            </a:r>
            <a:r>
              <a:rPr lang="en-US" altLang="ja-JP" sz="1800" dirty="0" err="1" smtClean="0">
                <a:ea typeface="メイリオ" pitchFamily="50" charset="-128"/>
              </a:rPr>
              <a:t>DrinkProduct</a:t>
            </a:r>
            <a:r>
              <a:rPr lang="en-US" altLang="ja-JP" sz="1800" dirty="0" smtClean="0">
                <a:ea typeface="メイリオ" pitchFamily="50" charset="-128"/>
              </a:rPr>
              <a:t>();</a:t>
            </a:r>
          </a:p>
          <a:p>
            <a:r>
              <a:rPr lang="en-US" altLang="ja-JP" sz="1800" dirty="0" smtClean="0">
                <a:ea typeface="メイリオ" pitchFamily="50" charset="-128"/>
              </a:rPr>
              <a:t>    </a:t>
            </a:r>
            <a:r>
              <a:rPr lang="en-US" altLang="ja-JP" sz="1800" dirty="0" err="1" smtClean="0">
                <a:ea typeface="メイリオ" pitchFamily="50" charset="-128"/>
              </a:rPr>
              <a:t>p.ProductID</a:t>
            </a:r>
            <a:r>
              <a:rPr lang="en-US" altLang="ja-JP" sz="1800" dirty="0" smtClean="0">
                <a:ea typeface="メイリオ" pitchFamily="50" charset="-128"/>
              </a:rPr>
              <a:t> = 151;</a:t>
            </a:r>
          </a:p>
          <a:p>
            <a:r>
              <a:rPr lang="en-US" altLang="ja-JP" sz="1800" dirty="0" smtClean="0">
                <a:ea typeface="メイリオ" pitchFamily="50" charset="-128"/>
              </a:rPr>
              <a:t>    </a:t>
            </a:r>
            <a:r>
              <a:rPr lang="en-US" altLang="ja-JP" sz="1800" dirty="0" err="1" smtClean="0">
                <a:ea typeface="メイリオ" pitchFamily="50" charset="-128"/>
              </a:rPr>
              <a:t>p.ProductName</a:t>
            </a:r>
            <a:r>
              <a:rPr lang="en-US" altLang="ja-JP" sz="1800" dirty="0" smtClean="0">
                <a:ea typeface="メイリオ" pitchFamily="50" charset="-128"/>
              </a:rPr>
              <a:t> = “</a:t>
            </a:r>
            <a:r>
              <a:rPr lang="ja-JP" altLang="en-US" sz="1800" dirty="0" smtClean="0">
                <a:ea typeface="メイリオ" pitchFamily="50" charset="-128"/>
              </a:rPr>
              <a:t>新リボン</a:t>
            </a:r>
            <a:r>
              <a:rPr lang="en-US" altLang="ja-JP" sz="1800" dirty="0" smtClean="0">
                <a:ea typeface="メイリオ" pitchFamily="50" charset="-128"/>
              </a:rPr>
              <a:t>”;</a:t>
            </a:r>
          </a:p>
          <a:p>
            <a:r>
              <a:rPr lang="en-US" altLang="ja-JP" sz="1800" dirty="0" smtClean="0">
                <a:ea typeface="メイリオ" pitchFamily="50" charset="-128"/>
              </a:rPr>
              <a:t>    </a:t>
            </a:r>
            <a:r>
              <a:rPr lang="en-US" altLang="ja-JP" sz="1800" dirty="0" err="1" smtClean="0">
                <a:ea typeface="メイリオ" pitchFamily="50" charset="-128"/>
              </a:rPr>
              <a:t>p.Size</a:t>
            </a:r>
            <a:r>
              <a:rPr lang="en-US" altLang="ja-JP" sz="1800" dirty="0" smtClean="0">
                <a:ea typeface="メイリオ" pitchFamily="50" charset="-128"/>
              </a:rPr>
              <a:t> = 1000;</a:t>
            </a:r>
          </a:p>
          <a:p>
            <a:r>
              <a:rPr lang="en-US" altLang="ja-JP" sz="1800" dirty="0" smtClean="0">
                <a:ea typeface="メイリオ" pitchFamily="50" charset="-128"/>
              </a:rPr>
              <a:t>    </a:t>
            </a:r>
            <a:r>
              <a:rPr lang="en-US" altLang="ja-JP" sz="1800" dirty="0" err="1" smtClean="0">
                <a:ea typeface="メイリオ" pitchFamily="50" charset="-128"/>
              </a:rPr>
              <a:t>context.AddToDrinkProducts</a:t>
            </a:r>
            <a:r>
              <a:rPr lang="en-US" altLang="ja-JP" sz="1800" dirty="0" smtClean="0">
                <a:ea typeface="メイリオ" pitchFamily="50" charset="-128"/>
              </a:rPr>
              <a:t>(</a:t>
            </a:r>
            <a:r>
              <a:rPr lang="en-US" altLang="ja-JP" sz="1800" dirty="0" err="1" smtClean="0">
                <a:ea typeface="メイリオ" pitchFamily="50" charset="-128"/>
              </a:rPr>
              <a:t>dp</a:t>
            </a:r>
            <a:r>
              <a:rPr lang="en-US" altLang="ja-JP" sz="1800" dirty="0" smtClean="0">
                <a:ea typeface="メイリオ" pitchFamily="50" charset="-128"/>
              </a:rPr>
              <a:t>);</a:t>
            </a:r>
          </a:p>
          <a:p>
            <a:r>
              <a:rPr lang="en-US" altLang="ja-JP" sz="1800" dirty="0" smtClean="0">
                <a:ea typeface="メイリオ" pitchFamily="50" charset="-128"/>
              </a:rPr>
              <a:t>    </a:t>
            </a:r>
            <a:r>
              <a:rPr lang="en-US" altLang="ja-JP" sz="1800" dirty="0" err="1" smtClean="0">
                <a:ea typeface="メイリオ" pitchFamily="50" charset="-128"/>
              </a:rPr>
              <a:t>context.</a:t>
            </a:r>
            <a:r>
              <a:rPr lang="en-US" altLang="ja-JP" sz="2200" u="sng" dirty="0" err="1" smtClean="0">
                <a:solidFill>
                  <a:srgbClr val="C00000"/>
                </a:solidFill>
                <a:effectLst>
                  <a:outerShdw blurRad="38100" dist="38100" dir="2700000" algn="tl">
                    <a:srgbClr val="000000">
                      <a:alpha val="43137"/>
                    </a:srgbClr>
                  </a:outerShdw>
                </a:effectLst>
                <a:ea typeface="メイリオ" pitchFamily="50" charset="-128"/>
              </a:rPr>
              <a:t>SaveChanges</a:t>
            </a:r>
            <a:r>
              <a:rPr lang="en-US" altLang="ja-JP" sz="1800" dirty="0" smtClean="0">
                <a:ea typeface="メイリオ" pitchFamily="50" charset="-128"/>
              </a:rPr>
              <a:t>(false);</a:t>
            </a:r>
          </a:p>
          <a:p>
            <a:endParaRPr lang="en-US" altLang="ja-JP" sz="1800" dirty="0" smtClean="0">
              <a:ea typeface="メイリオ" pitchFamily="50" charset="-128"/>
            </a:endParaRPr>
          </a:p>
          <a:p>
            <a:r>
              <a:rPr lang="en-US" altLang="ja-JP" sz="1800" dirty="0" smtClean="0">
                <a:ea typeface="メイリオ" pitchFamily="50" charset="-128"/>
              </a:rPr>
              <a:t>    //</a:t>
            </a:r>
            <a:r>
              <a:rPr lang="ja-JP" altLang="en-US" sz="1800" dirty="0" smtClean="0">
                <a:ea typeface="メイリオ" pitchFamily="50" charset="-128"/>
              </a:rPr>
              <a:t>トランザクションの確定</a:t>
            </a:r>
            <a:endParaRPr lang="en-US" altLang="ja-JP" sz="1800" dirty="0" smtClean="0">
              <a:ea typeface="メイリオ" pitchFamily="50" charset="-128"/>
            </a:endParaRPr>
          </a:p>
          <a:p>
            <a:r>
              <a:rPr lang="en-US" altLang="ja-JP" sz="1800" dirty="0" smtClean="0">
                <a:ea typeface="メイリオ" pitchFamily="50" charset="-128"/>
              </a:rPr>
              <a:t>    </a:t>
            </a:r>
            <a:r>
              <a:rPr lang="en-US" altLang="ja-JP" sz="1800" dirty="0" err="1" smtClean="0">
                <a:ea typeface="メイリオ" pitchFamily="50" charset="-128"/>
              </a:rPr>
              <a:t>transaction.</a:t>
            </a:r>
            <a:r>
              <a:rPr lang="en-US" altLang="ja-JP" sz="2200" u="sng" dirty="0" err="1" smtClean="0">
                <a:solidFill>
                  <a:srgbClr val="C00000"/>
                </a:solidFill>
                <a:effectLst>
                  <a:outerShdw blurRad="38100" dist="38100" dir="2700000" algn="tl">
                    <a:srgbClr val="000000">
                      <a:alpha val="43137"/>
                    </a:srgbClr>
                  </a:outerShdw>
                </a:effectLst>
                <a:ea typeface="メイリオ" pitchFamily="50" charset="-128"/>
              </a:rPr>
              <a:t>Complete</a:t>
            </a:r>
            <a:r>
              <a:rPr lang="en-US" altLang="ja-JP" sz="1800" dirty="0" smtClean="0">
                <a:ea typeface="メイリオ" pitchFamily="50" charset="-128"/>
              </a:rPr>
              <a:t>();</a:t>
            </a:r>
          </a:p>
          <a:p>
            <a:r>
              <a:rPr lang="en-US" altLang="ja-JP" sz="1800" dirty="0" smtClean="0">
                <a:ea typeface="メイリオ" pitchFamily="50" charset="-128"/>
              </a:rPr>
              <a:t>}</a:t>
            </a:r>
          </a:p>
          <a:p>
            <a:r>
              <a:rPr lang="en-US" altLang="ja-JP" sz="1800" dirty="0" smtClean="0">
                <a:ea typeface="メイリオ" pitchFamily="50" charset="-128"/>
              </a:rPr>
              <a:t>// </a:t>
            </a:r>
            <a:r>
              <a:rPr lang="ja-JP" altLang="en-US" sz="1800" dirty="0" smtClean="0">
                <a:ea typeface="メイリオ" pitchFamily="50" charset="-128"/>
              </a:rPr>
              <a:t>トラッキング情報のクリア</a:t>
            </a:r>
          </a:p>
          <a:p>
            <a:r>
              <a:rPr lang="en-US" altLang="ja-JP" sz="1800" dirty="0" err="1" smtClean="0">
                <a:ea typeface="メイリオ" pitchFamily="50" charset="-128"/>
              </a:rPr>
              <a:t>Context.</a:t>
            </a:r>
            <a:r>
              <a:rPr lang="en-US" altLang="ja-JP" sz="2200" u="sng" dirty="0" err="1" smtClean="0">
                <a:solidFill>
                  <a:srgbClr val="C00000"/>
                </a:solidFill>
                <a:effectLst>
                  <a:outerShdw blurRad="38100" dist="38100" dir="2700000" algn="tl">
                    <a:srgbClr val="000000">
                      <a:alpha val="43137"/>
                    </a:srgbClr>
                  </a:outerShdw>
                </a:effectLst>
                <a:ea typeface="メイリオ" pitchFamily="50" charset="-128"/>
              </a:rPr>
              <a:t>AcceptAllChanges</a:t>
            </a:r>
            <a:r>
              <a:rPr lang="en-US" altLang="ja-JP" sz="1800" dirty="0" smtClean="0">
                <a:ea typeface="メイリオ" pitchFamily="50" charset="-128"/>
              </a:rPr>
              <a:t>();</a:t>
            </a:r>
          </a:p>
        </p:txBody>
      </p:sp>
      <p:sp>
        <p:nvSpPr>
          <p:cNvPr id="5" name="正方形/長方形 4"/>
          <p:cNvSpPr/>
          <p:nvPr/>
        </p:nvSpPr>
        <p:spPr>
          <a:xfrm>
            <a:off x="0" y="6286520"/>
            <a:ext cx="9144000" cy="523220"/>
          </a:xfrm>
          <a:prstGeom prst="rect">
            <a:avLst/>
          </a:prstGeom>
        </p:spPr>
        <p:txBody>
          <a:bodyPr wrap="square">
            <a:spAutoFit/>
          </a:bodyPr>
          <a:lstStyle/>
          <a:p>
            <a:pPr lvl="1" algn="ctr"/>
            <a:r>
              <a:rPr lang="en-US" altLang="ja-JP" sz="1400" b="1" dirty="0" smtClean="0">
                <a:latin typeface="メイリオ" pitchFamily="50" charset="-128"/>
                <a:ea typeface="メイリオ" pitchFamily="50" charset="-128"/>
              </a:rPr>
              <a:t>※</a:t>
            </a:r>
            <a:r>
              <a:rPr lang="ja-JP" altLang="en-US" sz="1400" b="1" dirty="0" smtClean="0">
                <a:latin typeface="メイリオ" pitchFamily="50" charset="-128"/>
                <a:ea typeface="メイリオ" pitchFamily="50" charset="-128"/>
              </a:rPr>
              <a:t>このサンプルでは本来 </a:t>
            </a:r>
            <a:r>
              <a:rPr lang="en-US" altLang="ja-JP" sz="1400" b="1" dirty="0" err="1" smtClean="0">
                <a:latin typeface="メイリオ" pitchFamily="50" charset="-128"/>
                <a:ea typeface="メイリオ" pitchFamily="50" charset="-128"/>
              </a:rPr>
              <a:t>SaveChanges</a:t>
            </a:r>
            <a:r>
              <a:rPr lang="en-US" altLang="ja-JP" sz="1400" b="1" dirty="0" smtClean="0">
                <a:latin typeface="メイリオ" pitchFamily="50" charset="-128"/>
                <a:ea typeface="メイリオ" pitchFamily="50" charset="-128"/>
              </a:rPr>
              <a:t> </a:t>
            </a:r>
            <a:r>
              <a:rPr lang="ja-JP" altLang="en-US" sz="1400" b="1" dirty="0" smtClean="0">
                <a:latin typeface="メイリオ" pitchFamily="50" charset="-128"/>
                <a:ea typeface="メイリオ" pitchFamily="50" charset="-128"/>
              </a:rPr>
              <a:t>の呼び出しは一回で事足りるが、</a:t>
            </a:r>
            <a:endParaRPr lang="en-US" altLang="ja-JP" sz="1400" b="1" dirty="0" smtClean="0">
              <a:latin typeface="メイリオ" pitchFamily="50" charset="-128"/>
              <a:ea typeface="メイリオ" pitchFamily="50" charset="-128"/>
            </a:endParaRPr>
          </a:p>
          <a:p>
            <a:pPr lvl="1" algn="ctr"/>
            <a:r>
              <a:rPr lang="en-US" altLang="ja-JP" sz="1400" b="1" dirty="0" smtClean="0">
                <a:latin typeface="メイリオ" pitchFamily="50" charset="-128"/>
                <a:ea typeface="メイリオ" pitchFamily="50" charset="-128"/>
              </a:rPr>
              <a:t>   </a:t>
            </a:r>
            <a:r>
              <a:rPr lang="ja-JP" altLang="en-US" sz="1400" b="1" dirty="0" smtClean="0">
                <a:latin typeface="メイリオ" pitchFamily="50" charset="-128"/>
                <a:ea typeface="メイリオ" pitchFamily="50" charset="-128"/>
              </a:rPr>
              <a:t>トランザクション処理を説明するために複数回コールしている。</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74195"/>
          </a:xfrm>
        </p:spPr>
        <p:txBody>
          <a:bodyPr/>
          <a:lstStyle/>
          <a:p>
            <a:r>
              <a:rPr lang="ja-JP" altLang="en-US" sz="3600" b="1" dirty="0" smtClean="0">
                <a:latin typeface="メイリオ" pitchFamily="50" charset="-128"/>
                <a:ea typeface="メイリオ" pitchFamily="50" charset="-128"/>
              </a:rPr>
              <a:t>ストアドプロシージャによる </a:t>
            </a:r>
            <a:r>
              <a:rPr altLang="ja-JP" sz="3600" b="1" dirty="0" smtClean="0">
                <a:latin typeface="メイリオ" pitchFamily="50" charset="-128"/>
                <a:ea typeface="メイリオ" pitchFamily="50" charset="-128"/>
              </a:rPr>
              <a:t>DML </a:t>
            </a:r>
            <a:r>
              <a:rPr lang="ja-JP" altLang="en-US" sz="3600" b="1" dirty="0" smtClean="0">
                <a:latin typeface="メイリオ" pitchFamily="50" charset="-128"/>
                <a:ea typeface="メイリオ" pitchFamily="50" charset="-128"/>
              </a:rPr>
              <a:t>処理</a:t>
            </a:r>
            <a:r>
              <a:rPr altLang="ja-JP" sz="3600" b="1" dirty="0" smtClean="0">
                <a:latin typeface="メイリオ" pitchFamily="50" charset="-128"/>
                <a:ea typeface="メイリオ" pitchFamily="50" charset="-128"/>
              </a:rPr>
              <a:t/>
            </a:r>
            <a:br>
              <a:rPr altLang="ja-JP" sz="3600" b="1" dirty="0" smtClean="0">
                <a:latin typeface="メイリオ" pitchFamily="50" charset="-128"/>
                <a:ea typeface="メイリオ" pitchFamily="50" charset="-128"/>
              </a:rPr>
            </a:br>
            <a:r>
              <a:rPr altLang="ja-JP" sz="2800" b="1" dirty="0">
                <a:solidFill>
                  <a:srgbClr val="F8F57B"/>
                </a:solidFill>
                <a:latin typeface="メイリオ" pitchFamily="50" charset="-128"/>
                <a:ea typeface="メイリオ" pitchFamily="50" charset="-128"/>
              </a:rPr>
              <a:t> </a:t>
            </a:r>
            <a:r>
              <a:rPr lang="ja-JP" altLang="en-US" sz="2800" b="1" dirty="0" smtClean="0">
                <a:solidFill>
                  <a:srgbClr val="F8F57B"/>
                </a:solidFill>
                <a:latin typeface="メイリオ" pitchFamily="50" charset="-128"/>
                <a:ea typeface="メイリオ" pitchFamily="50" charset="-128"/>
              </a:rPr>
              <a:t>～</a:t>
            </a:r>
            <a:r>
              <a:rPr altLang="ja-JP" sz="2800" b="1" dirty="0" smtClean="0">
                <a:solidFill>
                  <a:srgbClr val="F8F57B"/>
                </a:solidFill>
                <a:latin typeface="メイリオ" pitchFamily="50" charset="-128"/>
                <a:ea typeface="メイリオ" pitchFamily="50" charset="-128"/>
              </a:rPr>
              <a:t>Entity Client</a:t>
            </a:r>
            <a:r>
              <a:rPr lang="ja-JP" altLang="en-US" sz="2800" b="1" dirty="0" smtClean="0">
                <a:solidFill>
                  <a:srgbClr val="F8F57B"/>
                </a:solidFill>
                <a:latin typeface="メイリオ" pitchFamily="50" charset="-128"/>
                <a:ea typeface="メイリオ" pitchFamily="50" charset="-128"/>
              </a:rPr>
              <a:t>～ </a:t>
            </a:r>
            <a:r>
              <a:rPr altLang="ja-JP" sz="4000" b="1" dirty="0" smtClean="0">
                <a:latin typeface="メイリオ" pitchFamily="50" charset="-128"/>
                <a:ea typeface="メイリオ" pitchFamily="50" charset="-128"/>
              </a:rPr>
              <a:t/>
            </a:r>
            <a:br>
              <a:rPr altLang="ja-JP" sz="4000" b="1" dirty="0" smtClean="0">
                <a:latin typeface="メイリオ" pitchFamily="50" charset="-128"/>
                <a:ea typeface="メイリオ" pitchFamily="50" charset="-128"/>
              </a:rPr>
            </a:br>
            <a:endParaRPr lang="en-US" sz="2800" dirty="0">
              <a:latin typeface="メイリオ" pitchFamily="50" charset="-128"/>
              <a:ea typeface="メイリオ" pitchFamily="50" charset="-128"/>
            </a:endParaRPr>
          </a:p>
        </p:txBody>
      </p:sp>
      <p:sp>
        <p:nvSpPr>
          <p:cNvPr id="3" name="Content Placeholder 2"/>
          <p:cNvSpPr>
            <a:spLocks noGrp="1"/>
          </p:cNvSpPr>
          <p:nvPr>
            <p:ph type="body" sz="quarter" idx="10"/>
          </p:nvPr>
        </p:nvSpPr>
        <p:spPr>
          <a:xfrm>
            <a:off x="428596" y="1857364"/>
            <a:ext cx="8715404" cy="3929090"/>
          </a:xfrm>
        </p:spPr>
        <p:txBody>
          <a:bodyPr>
            <a:normAutofit fontScale="70000" lnSpcReduction="20000"/>
          </a:bodyPr>
          <a:lstStyle/>
          <a:p>
            <a:r>
              <a:rPr lang="en-US" altLang="ja-JP" sz="2400" dirty="0" err="1" smtClean="0"/>
              <a:t>entityCommand.</a:t>
            </a:r>
            <a:r>
              <a:rPr lang="en-US" altLang="ja-JP" sz="2900" u="sng" dirty="0" err="1" smtClean="0">
                <a:solidFill>
                  <a:srgbClr val="C00000"/>
                </a:solidFill>
                <a:effectLst>
                  <a:outerShdw blurRad="38100" dist="38100" dir="2700000" algn="tl">
                    <a:srgbClr val="000000">
                      <a:alpha val="43137"/>
                    </a:srgbClr>
                  </a:outerShdw>
                </a:effectLst>
              </a:rPr>
              <a:t>CommandType</a:t>
            </a:r>
            <a:r>
              <a:rPr lang="en-US" altLang="ja-JP" sz="2400" dirty="0" smtClean="0"/>
              <a:t> = </a:t>
            </a:r>
          </a:p>
          <a:p>
            <a:r>
              <a:rPr lang="ja-JP" altLang="en-US" sz="2400" dirty="0" smtClean="0"/>
              <a:t>　　　　　　　　　　　　　</a:t>
            </a:r>
            <a:r>
              <a:rPr lang="en-US" altLang="ja-JP" sz="2400" dirty="0" err="1" smtClean="0"/>
              <a:t>System.Data.CommandType.</a:t>
            </a:r>
            <a:r>
              <a:rPr lang="en-US" altLang="ja-JP" sz="2900" u="sng" dirty="0" err="1" smtClean="0">
                <a:solidFill>
                  <a:srgbClr val="C00000"/>
                </a:solidFill>
                <a:effectLst>
                  <a:outerShdw blurRad="38100" dist="38100" dir="2700000" algn="tl">
                    <a:srgbClr val="000000">
                      <a:alpha val="43137"/>
                    </a:srgbClr>
                  </a:outerShdw>
                </a:effectLst>
              </a:rPr>
              <a:t>StoredProcedure</a:t>
            </a:r>
            <a:r>
              <a:rPr lang="en-US" altLang="ja-JP" sz="2400" dirty="0" smtClean="0"/>
              <a:t>;</a:t>
            </a:r>
          </a:p>
          <a:p>
            <a:r>
              <a:rPr lang="en-US" altLang="ja-JP" sz="2400" dirty="0" smtClean="0"/>
              <a:t>// </a:t>
            </a:r>
            <a:r>
              <a:rPr lang="ja-JP" altLang="en-US" sz="2400" dirty="0" smtClean="0">
                <a:latin typeface="メイリオ" pitchFamily="50" charset="-128"/>
                <a:ea typeface="メイリオ" pitchFamily="50" charset="-128"/>
              </a:rPr>
              <a:t>事前にモデルブラウザから「関数インポートの作成」を実行</a:t>
            </a:r>
          </a:p>
          <a:p>
            <a:r>
              <a:rPr lang="en-US" altLang="ja-JP" sz="2400" dirty="0" err="1" smtClean="0"/>
              <a:t>entityCommand.</a:t>
            </a:r>
            <a:r>
              <a:rPr lang="en-US" altLang="ja-JP" sz="2900" u="sng" dirty="0" err="1" smtClean="0">
                <a:solidFill>
                  <a:srgbClr val="C00000"/>
                </a:solidFill>
                <a:effectLst>
                  <a:outerShdw blurRad="38100" dist="38100" dir="2700000" algn="tl">
                    <a:srgbClr val="000000">
                      <a:alpha val="43137"/>
                    </a:srgbClr>
                  </a:outerShdw>
                </a:effectLst>
              </a:rPr>
              <a:t>CommandText</a:t>
            </a:r>
            <a:r>
              <a:rPr lang="en-US" altLang="ja-JP" sz="2400" dirty="0" smtClean="0"/>
              <a:t> = </a:t>
            </a:r>
            <a:r>
              <a:rPr lang="en-US" altLang="ja-JP" sz="2400" dirty="0" err="1" smtClean="0"/>
              <a:t>string.Format</a:t>
            </a:r>
            <a:r>
              <a:rPr lang="en-US" altLang="ja-JP" sz="2400" dirty="0" smtClean="0"/>
              <a:t>("{0}.{1}",</a:t>
            </a:r>
          </a:p>
          <a:p>
            <a:r>
              <a:rPr lang="en-US" altLang="ja-JP" sz="2400" dirty="0" err="1" smtClean="0"/>
              <a:t>context.DefaultContainerName</a:t>
            </a:r>
            <a:r>
              <a:rPr lang="en-US" altLang="ja-JP" sz="2400" dirty="0" smtClean="0"/>
              <a:t>, "</a:t>
            </a:r>
            <a:r>
              <a:rPr lang="en-US" altLang="ja-JP" sz="2900" u="sng" dirty="0" err="1" smtClean="0">
                <a:solidFill>
                  <a:srgbClr val="C00000"/>
                </a:solidFill>
                <a:effectLst>
                  <a:outerShdw blurRad="38100" dist="38100" dir="2700000" algn="tl">
                    <a:srgbClr val="000000">
                      <a:alpha val="43137"/>
                    </a:srgbClr>
                  </a:outerShdw>
                </a:effectLst>
              </a:rPr>
              <a:t>InsertDrinkProductImport</a:t>
            </a:r>
            <a:r>
              <a:rPr lang="en-US" altLang="ja-JP" sz="2400" dirty="0" smtClean="0"/>
              <a:t>");</a:t>
            </a:r>
          </a:p>
          <a:p>
            <a:r>
              <a:rPr lang="en-US" altLang="ja-JP" sz="2400" dirty="0" smtClean="0"/>
              <a:t>// </a:t>
            </a:r>
            <a:r>
              <a:rPr lang="ja-JP" altLang="en-US" sz="2400" dirty="0" smtClean="0">
                <a:latin typeface="メイリオ" pitchFamily="50" charset="-128"/>
                <a:ea typeface="メイリオ" pitchFamily="50" charset="-128"/>
              </a:rPr>
              <a:t>ストアドプロシージャのパラメータをセット</a:t>
            </a:r>
            <a:endParaRPr lang="en-US" altLang="ja-JP" sz="2400" dirty="0" smtClean="0">
              <a:latin typeface="メイリオ" pitchFamily="50" charset="-128"/>
              <a:ea typeface="メイリオ" pitchFamily="50" charset="-128"/>
            </a:endParaRPr>
          </a:p>
          <a:p>
            <a:r>
              <a:rPr lang="en-US" altLang="ja-JP" sz="2900" u="sng" dirty="0" err="1" smtClean="0">
                <a:solidFill>
                  <a:srgbClr val="C00000"/>
                </a:solidFill>
                <a:effectLst>
                  <a:outerShdw blurRad="38100" dist="38100" dir="2700000" algn="tl">
                    <a:srgbClr val="000000">
                      <a:alpha val="43137"/>
                    </a:srgbClr>
                  </a:outerShdw>
                </a:effectLst>
              </a:rPr>
              <a:t>EntityParameter</a:t>
            </a:r>
            <a:r>
              <a:rPr lang="en-US" altLang="ja-JP" sz="2400" dirty="0" smtClean="0"/>
              <a:t> ep1 = new </a:t>
            </a:r>
            <a:r>
              <a:rPr lang="en-US" altLang="ja-JP" sz="2400" dirty="0" err="1" smtClean="0"/>
              <a:t>EntityParameter</a:t>
            </a:r>
            <a:r>
              <a:rPr lang="en-US" altLang="ja-JP" sz="2400" dirty="0" smtClean="0"/>
              <a:t>();</a:t>
            </a:r>
          </a:p>
          <a:p>
            <a:r>
              <a:rPr lang="en-US" altLang="ja-JP" sz="2400" dirty="0" smtClean="0"/>
              <a:t>ep1.ParameterName = @"</a:t>
            </a:r>
            <a:r>
              <a:rPr lang="en-US" altLang="ja-JP" sz="2400" dirty="0" err="1" smtClean="0"/>
              <a:t>productid</a:t>
            </a:r>
            <a:r>
              <a:rPr lang="en-US" altLang="ja-JP" sz="2400" dirty="0" smtClean="0"/>
              <a:t>";</a:t>
            </a:r>
          </a:p>
          <a:p>
            <a:r>
              <a:rPr lang="en-US" altLang="ja-JP" sz="2400" dirty="0" smtClean="0"/>
              <a:t>ep1.DbType = System.Data.DbType.Int32;</a:t>
            </a:r>
          </a:p>
          <a:p>
            <a:r>
              <a:rPr lang="en-US" altLang="ja-JP" sz="2400" dirty="0" smtClean="0"/>
              <a:t>ep1.Value = 2101;</a:t>
            </a:r>
          </a:p>
          <a:p>
            <a:r>
              <a:rPr lang="en-US" altLang="ja-JP" sz="2400" dirty="0" err="1" smtClean="0"/>
              <a:t>entityCommand.</a:t>
            </a:r>
            <a:r>
              <a:rPr lang="en-US" altLang="ja-JP" sz="2900" u="sng" dirty="0" err="1" smtClean="0">
                <a:solidFill>
                  <a:srgbClr val="C00000"/>
                </a:solidFill>
                <a:effectLst>
                  <a:outerShdw blurRad="38100" dist="38100" dir="2700000" algn="tl">
                    <a:srgbClr val="000000">
                      <a:alpha val="43137"/>
                    </a:srgbClr>
                  </a:outerShdw>
                </a:effectLst>
              </a:rPr>
              <a:t>Parameters.Add</a:t>
            </a:r>
            <a:r>
              <a:rPr lang="en-US" altLang="ja-JP" sz="2400" dirty="0" smtClean="0"/>
              <a:t>(ep1);</a:t>
            </a:r>
          </a:p>
          <a:p>
            <a:r>
              <a:rPr lang="ja-JP" altLang="en-US" sz="2400" dirty="0" smtClean="0"/>
              <a:t>・ ・ ・（中略） </a:t>
            </a:r>
            <a:r>
              <a:rPr lang="en-US" altLang="ja-JP" sz="2400" dirty="0" smtClean="0"/>
              <a:t> </a:t>
            </a:r>
          </a:p>
          <a:p>
            <a:r>
              <a:rPr lang="ja-JP" altLang="en-US" sz="2400" dirty="0" smtClean="0"/>
              <a:t>・ ・ ・</a:t>
            </a:r>
            <a:endParaRPr lang="en-US" altLang="ja-JP" sz="2400" dirty="0" smtClean="0"/>
          </a:p>
          <a:p>
            <a:r>
              <a:rPr lang="en-US" altLang="ja-JP" sz="2400" dirty="0" err="1" smtClean="0"/>
              <a:t>EentityConnection.Open</a:t>
            </a:r>
            <a:r>
              <a:rPr lang="en-US" altLang="ja-JP" sz="2400" dirty="0" smtClean="0"/>
              <a:t>();</a:t>
            </a:r>
          </a:p>
          <a:p>
            <a:r>
              <a:rPr lang="en-US" altLang="ja-JP" sz="2400" dirty="0" err="1" smtClean="0"/>
              <a:t>entityCommand.ExecuteScalar</a:t>
            </a:r>
            <a:r>
              <a:rPr lang="en-US" altLang="ja-JP" sz="2400" dirty="0" smtClean="0"/>
              <a:t>();</a:t>
            </a:r>
          </a:p>
          <a:p>
            <a:r>
              <a:rPr lang="en-US" altLang="ja-JP" sz="2400" dirty="0" err="1" smtClean="0"/>
              <a:t>entityConnection.Close</a:t>
            </a:r>
            <a:r>
              <a:rPr lang="en-US" altLang="ja-JP" sz="2400" dirty="0" smtClean="0"/>
              <a:t>();</a:t>
            </a:r>
          </a:p>
          <a:p>
            <a:endParaRPr lang="ja-JP" altLang="en-US" sz="2400" dirty="0"/>
          </a:p>
        </p:txBody>
      </p:sp>
      <p:sp>
        <p:nvSpPr>
          <p:cNvPr id="4" name="角丸四角形 3"/>
          <p:cNvSpPr/>
          <p:nvPr/>
        </p:nvSpPr>
        <p:spPr bwMode="auto">
          <a:xfrm>
            <a:off x="686640" y="5814162"/>
            <a:ext cx="7929618" cy="100013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endParaRPr lang="en-US" altLang="ja-JP" sz="2000" b="1" u="sng" dirty="0" smtClean="0">
              <a:solidFill>
                <a:srgbClr val="F8F57B"/>
              </a:solidFill>
              <a:effectLst>
                <a:outerShdw blurRad="38100" dist="38100" dir="2700000" algn="tl">
                  <a:srgbClr val="000000">
                    <a:alpha val="43137"/>
                  </a:srgbClr>
                </a:outerShdw>
              </a:effectLst>
              <a:latin typeface="Courier New" pitchFamily="49" charset="0"/>
              <a:cs typeface="Courier New" pitchFamily="49" charset="0"/>
            </a:endParaRPr>
          </a:p>
          <a:p>
            <a:pPr defTabSz="1096963" fontAlgn="base">
              <a:spcBef>
                <a:spcPct val="0"/>
              </a:spcBef>
              <a:spcAft>
                <a:spcPct val="0"/>
              </a:spcAft>
            </a:pPr>
            <a:endParaRPr lang="en-US" altLang="ja-JP" sz="2000" b="1" u="sng" dirty="0" smtClean="0">
              <a:solidFill>
                <a:srgbClr val="F8F57B"/>
              </a:solidFill>
              <a:effectLst>
                <a:outerShdw blurRad="38100" dist="38100" dir="2700000" algn="tl">
                  <a:srgbClr val="000000">
                    <a:alpha val="43137"/>
                  </a:srgbClr>
                </a:outerShdw>
              </a:effectLst>
              <a:latin typeface="Courier New" pitchFamily="49" charset="0"/>
              <a:cs typeface="Courier New" pitchFamily="49" charset="0"/>
            </a:endParaRPr>
          </a:p>
          <a:p>
            <a:pPr defTabSz="1096963" fontAlgn="base">
              <a:spcBef>
                <a:spcPct val="0"/>
              </a:spcBef>
              <a:spcAft>
                <a:spcPct val="0"/>
              </a:spcAft>
            </a:pPr>
            <a:endParaRPr lang="en-US" altLang="ja-JP" sz="2000" b="1" u="sng" dirty="0" smtClean="0">
              <a:solidFill>
                <a:srgbClr val="F8F57B"/>
              </a:solidFill>
              <a:effectLst>
                <a:outerShdw blurRad="38100" dist="38100" dir="2700000" algn="tl">
                  <a:srgbClr val="000000">
                    <a:alpha val="43137"/>
                  </a:srgbClr>
                </a:outerShdw>
              </a:effectLst>
              <a:latin typeface="Courier New" pitchFamily="49" charset="0"/>
              <a:cs typeface="Courier New" pitchFamily="49" charset="0"/>
            </a:endParaRPr>
          </a:p>
          <a:p>
            <a:pPr defTabSz="1096963" fontAlgn="base">
              <a:spcBef>
                <a:spcPct val="0"/>
              </a:spcBef>
              <a:spcAft>
                <a:spcPct val="0"/>
              </a:spcAft>
            </a:pPr>
            <a:r>
              <a:rPr lang="ja-JP" altLang="en-US"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実際に実行されるストアドプロシージャ</a:t>
            </a:r>
            <a:endParaRPr lang="en-US" altLang="ja-JP"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endParaRPr>
          </a:p>
          <a:p>
            <a:pPr defTabSz="1096963" fontAlgn="base">
              <a:spcBef>
                <a:spcPct val="0"/>
              </a:spcBef>
              <a:spcAft>
                <a:spcPct val="0"/>
              </a:spcAft>
            </a:pPr>
            <a:r>
              <a:rPr lang="en-US" altLang="ja-JP" b="1" dirty="0" smtClean="0">
                <a:solidFill>
                  <a:schemeClr val="bg1"/>
                </a:solidFill>
                <a:latin typeface="Courier New" pitchFamily="49" charset="0"/>
                <a:cs typeface="Courier New" pitchFamily="49" charset="0"/>
              </a:rPr>
              <a:t>exec [</a:t>
            </a:r>
            <a:r>
              <a:rPr lang="en-US" altLang="ja-JP" b="1" dirty="0" err="1" smtClean="0">
                <a:solidFill>
                  <a:schemeClr val="bg1"/>
                </a:solidFill>
                <a:latin typeface="Courier New" pitchFamily="49" charset="0"/>
                <a:cs typeface="Courier New" pitchFamily="49" charset="0"/>
              </a:rPr>
              <a:t>dbo</a:t>
            </a:r>
            <a:r>
              <a:rPr lang="en-US" altLang="ja-JP" b="1" dirty="0" smtClean="0">
                <a:solidFill>
                  <a:schemeClr val="bg1"/>
                </a:solidFill>
                <a:latin typeface="Courier New" pitchFamily="49" charset="0"/>
                <a:cs typeface="Courier New" pitchFamily="49" charset="0"/>
              </a:rPr>
              <a:t>].[</a:t>
            </a:r>
            <a:r>
              <a:rPr lang="en-US" altLang="ja-JP" b="1" dirty="0" err="1" smtClean="0">
                <a:solidFill>
                  <a:schemeClr val="bg1"/>
                </a:solidFill>
                <a:latin typeface="Courier New" pitchFamily="49" charset="0"/>
                <a:cs typeface="Courier New" pitchFamily="49" charset="0"/>
              </a:rPr>
              <a:t>InsertDrinkProduct</a:t>
            </a:r>
            <a:r>
              <a:rPr lang="en-US" altLang="ja-JP" b="1" dirty="0" smtClean="0">
                <a:solidFill>
                  <a:schemeClr val="bg1"/>
                </a:solidFill>
                <a:latin typeface="Courier New" pitchFamily="49" charset="0"/>
                <a:cs typeface="Courier New" pitchFamily="49" charset="0"/>
              </a:rPr>
              <a:t>] @</a:t>
            </a:r>
            <a:r>
              <a:rPr lang="en-US" altLang="ja-JP" b="1" dirty="0" err="1" smtClean="0">
                <a:solidFill>
                  <a:schemeClr val="bg1"/>
                </a:solidFill>
                <a:latin typeface="Courier New" pitchFamily="49" charset="0"/>
                <a:cs typeface="Courier New" pitchFamily="49" charset="0"/>
              </a:rPr>
              <a:t>productid</a:t>
            </a:r>
            <a:r>
              <a:rPr lang="en-US" altLang="ja-JP" b="1" dirty="0" smtClean="0">
                <a:solidFill>
                  <a:schemeClr val="bg1"/>
                </a:solidFill>
                <a:latin typeface="Courier New" pitchFamily="49" charset="0"/>
                <a:cs typeface="Courier New" pitchFamily="49" charset="0"/>
              </a:rPr>
              <a:t>=2101,@productname=</a:t>
            </a:r>
            <a:r>
              <a:rPr lang="en-US" altLang="ja-JP" b="1" dirty="0" err="1" smtClean="0">
                <a:solidFill>
                  <a:schemeClr val="bg1"/>
                </a:solidFill>
                <a:latin typeface="Courier New" pitchFamily="49" charset="0"/>
                <a:cs typeface="Courier New" pitchFamily="49" charset="0"/>
              </a:rPr>
              <a:t>N'TestProduct',@size</a:t>
            </a:r>
            <a:r>
              <a:rPr lang="en-US" altLang="ja-JP" b="1" dirty="0" smtClean="0">
                <a:solidFill>
                  <a:schemeClr val="bg1"/>
                </a:solidFill>
                <a:latin typeface="Courier New" pitchFamily="49" charset="0"/>
                <a:cs typeface="Courier New" pitchFamily="49" charset="0"/>
              </a:rPr>
              <a:t>=1000</a:t>
            </a:r>
          </a:p>
          <a:p>
            <a:pPr defTabSz="1096963" fontAlgn="base">
              <a:spcBef>
                <a:spcPct val="0"/>
              </a:spcBef>
              <a:spcAft>
                <a:spcPct val="0"/>
              </a:spcAft>
            </a:pPr>
            <a:endParaRPr lang="en-US" altLang="ja-JP" dirty="0" smtClean="0">
              <a:solidFill>
                <a:schemeClr val="bg1"/>
              </a:solidFill>
              <a:effectLst>
                <a:outerShdw blurRad="38100" dist="38100" dir="2700000" algn="tl">
                  <a:srgbClr val="000000">
                    <a:alpha val="43137"/>
                  </a:srgbClr>
                </a:outerShdw>
              </a:effectLst>
              <a:latin typeface="Courier New" pitchFamily="49" charset="0"/>
              <a:cs typeface="Courier New" pitchFamily="49" charset="0"/>
            </a:endParaRPr>
          </a:p>
          <a:p>
            <a:pPr defTabSz="1096963" fontAlgn="base">
              <a:spcBef>
                <a:spcPct val="0"/>
              </a:spcBef>
              <a:spcAft>
                <a:spcPct val="0"/>
              </a:spcAft>
            </a:pPr>
            <a:endParaRPr lang="en-US" altLang="ja-JP" sz="200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endParaRPr>
          </a:p>
          <a:p>
            <a:pPr marL="0" marR="0" indent="0" algn="ctr" defTabSz="1096963" rtl="0" eaLnBrk="1" fontAlgn="base" latinLnBrk="0" hangingPunct="1">
              <a:lnSpc>
                <a:spcPct val="100000"/>
              </a:lnSpc>
              <a:spcBef>
                <a:spcPct val="0"/>
              </a:spcBef>
              <a:spcAft>
                <a:spcPct val="0"/>
              </a:spcAft>
              <a:buClrTx/>
              <a:buSzTx/>
              <a:buFontTx/>
              <a:buNone/>
              <a:tabLst/>
            </a:pPr>
            <a:endPar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32" y="2691323"/>
            <a:ext cx="9144032" cy="1523495"/>
          </a:xfrm>
        </p:spPr>
        <p:txBody>
          <a:bodyPr/>
          <a:lstStyle/>
          <a:p>
            <a:pPr marL="514350" indent="-514350" algn="ctr"/>
            <a:r>
              <a:rPr altLang="ja-JP" sz="3300" b="1" dirty="0" smtClean="0">
                <a:latin typeface="メイリオ" pitchFamily="50" charset="-128"/>
                <a:ea typeface="メイリオ" pitchFamily="50" charset="-128"/>
              </a:rPr>
              <a:t>ADO.NET Entity Framework vNext </a:t>
            </a:r>
            <a:r>
              <a:rPr lang="ja-JP" altLang="en-US" sz="3300" b="1" dirty="0" smtClean="0">
                <a:latin typeface="メイリオ" pitchFamily="50" charset="-128"/>
                <a:ea typeface="メイリオ" pitchFamily="50" charset="-128"/>
              </a:rPr>
              <a:t>の新機能</a:t>
            </a:r>
            <a:r>
              <a:rPr altLang="ja-JP" sz="3300" b="1" dirty="0" smtClean="0">
                <a:latin typeface="メイリオ" pitchFamily="50" charset="-128"/>
                <a:ea typeface="メイリオ" pitchFamily="50" charset="-128"/>
              </a:rPr>
              <a:t/>
            </a:r>
            <a:br>
              <a:rPr altLang="ja-JP" sz="3300" b="1" dirty="0" smtClean="0">
                <a:latin typeface="メイリオ" pitchFamily="50" charset="-128"/>
                <a:ea typeface="メイリオ" pitchFamily="50" charset="-128"/>
              </a:rPr>
            </a:br>
            <a:r>
              <a:rPr lang="ja-JP" altLang="en-US" sz="2400" b="1" dirty="0" smtClean="0">
                <a:solidFill>
                  <a:srgbClr val="F8F57B"/>
                </a:solidFill>
                <a:latin typeface="メイリオ" pitchFamily="50" charset="-128"/>
                <a:ea typeface="メイリオ" pitchFamily="50" charset="-128"/>
              </a:rPr>
              <a:t>～</a:t>
            </a:r>
            <a:r>
              <a:rPr altLang="ja-JP" sz="2400" b="1" dirty="0" smtClean="0">
                <a:solidFill>
                  <a:srgbClr val="F8F57B"/>
                </a:solidFill>
                <a:latin typeface="メイリオ" pitchFamily="50" charset="-128"/>
                <a:ea typeface="メイリオ" pitchFamily="50" charset="-128"/>
              </a:rPr>
              <a:t>ADO.NET Entity Framework </a:t>
            </a:r>
            <a:r>
              <a:rPr lang="ja-JP" altLang="en-US" sz="2400" b="1" dirty="0" smtClean="0">
                <a:solidFill>
                  <a:srgbClr val="F8F57B"/>
                </a:solidFill>
                <a:latin typeface="メイリオ" pitchFamily="50" charset="-128"/>
                <a:ea typeface="メイリオ" pitchFamily="50" charset="-128"/>
              </a:rPr>
              <a:t>のさらなる進化～</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52596"/>
          </a:xfrm>
        </p:spPr>
        <p:txBody>
          <a:bodyPr/>
          <a:lstStyle/>
          <a:p>
            <a:r>
              <a:rPr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t>EDM </a:t>
            </a:r>
            <a:r>
              <a:rPr lang="ja-JP" altLang="en-US" b="1" dirty="0" smtClean="0">
                <a:effectLst>
                  <a:outerShdw blurRad="38100" dist="38100" dir="2700000" algn="tl">
                    <a:srgbClr val="000000">
                      <a:alpha val="43137"/>
                    </a:srgbClr>
                  </a:outerShdw>
                </a:effectLst>
                <a:latin typeface="メイリオ" pitchFamily="50" charset="-128"/>
                <a:ea typeface="メイリオ" pitchFamily="50" charset="-128"/>
              </a:rPr>
              <a:t>の拡張</a:t>
            </a:r>
            <a:r>
              <a:rPr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t/>
            </a:r>
            <a:br>
              <a:rPr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br>
            <a:r>
              <a:rPr lang="ja-JP" altLang="en-US" sz="28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～ドメイン駆動開発～</a:t>
            </a:r>
            <a:endParaRPr lang="en-US" sz="2800" b="1" dirty="0">
              <a:solidFill>
                <a:srgbClr val="F8F57B"/>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3" name="Content Placeholder 2"/>
          <p:cNvSpPr>
            <a:spLocks noGrp="1"/>
          </p:cNvSpPr>
          <p:nvPr>
            <p:ph idx="4294967295"/>
          </p:nvPr>
        </p:nvSpPr>
        <p:spPr>
          <a:xfrm>
            <a:off x="142876" y="1835838"/>
            <a:ext cx="4714876" cy="4593558"/>
          </a:xfrm>
        </p:spPr>
        <p:txBody>
          <a:bodyPr>
            <a:normAutofit/>
          </a:bodyPr>
          <a:lstStyle/>
          <a:p>
            <a:pPr marL="460375" lvl="2" indent="-460375"/>
            <a:r>
              <a:rPr lang="ja-JP" altLang="en-US" b="1" dirty="0" smtClean="0">
                <a:latin typeface="メイリオ" pitchFamily="50" charset="-128"/>
                <a:ea typeface="メイリオ" pitchFamily="50" charset="-128"/>
              </a:rPr>
              <a:t>ドメイン層をソフトウェア開発の中心にすえた開発手法</a:t>
            </a:r>
            <a:endParaRPr lang="en-US" altLang="ja-JP" b="1" dirty="0" smtClean="0">
              <a:effectLst>
                <a:outerShdw blurRad="38100" dist="38100" dir="2700000" algn="tl">
                  <a:srgbClr val="000000">
                    <a:alpha val="43137"/>
                  </a:srgbClr>
                </a:outerShdw>
              </a:effectLst>
              <a:latin typeface="メイリオ" pitchFamily="50" charset="-128"/>
              <a:ea typeface="メイリオ" pitchFamily="50" charset="-128"/>
            </a:endParaRPr>
          </a:p>
          <a:p>
            <a:r>
              <a:rPr lang="ja-JP" altLang="en-US" sz="2400" b="1" dirty="0" smtClean="0">
                <a:latin typeface="メイリオ" pitchFamily="50" charset="-128"/>
                <a:ea typeface="メイリオ" pitchFamily="50" charset="-128"/>
              </a:rPr>
              <a:t>デザイナで定義したドメイン層の </a:t>
            </a:r>
            <a:r>
              <a:rPr lang="en-US" altLang="ja-JP" sz="2400" b="1" dirty="0" smtClean="0">
                <a:latin typeface="メイリオ" pitchFamily="50" charset="-128"/>
                <a:ea typeface="メイリオ" pitchFamily="50" charset="-128"/>
              </a:rPr>
              <a:t>Entity </a:t>
            </a:r>
            <a:r>
              <a:rPr lang="ja-JP" altLang="en-US" sz="2400" b="1" dirty="0" smtClean="0">
                <a:latin typeface="メイリオ" pitchFamily="50" charset="-128"/>
                <a:ea typeface="メイリオ" pitchFamily="50" charset="-128"/>
              </a:rPr>
              <a:t>や</a:t>
            </a:r>
            <a:r>
              <a:rPr lang="en-US" altLang="ja-JP" sz="2400" b="1" dirty="0" smtClean="0">
                <a:latin typeface="メイリオ" pitchFamily="50" charset="-128"/>
                <a:ea typeface="メイリオ" pitchFamily="50" charset="-128"/>
              </a:rPr>
              <a:t>Association </a:t>
            </a:r>
            <a:r>
              <a:rPr lang="ja-JP" altLang="en-US" sz="2400" b="1" dirty="0" smtClean="0">
                <a:latin typeface="メイリオ" pitchFamily="50" charset="-128"/>
                <a:ea typeface="メイリオ" pitchFamily="50" charset="-128"/>
              </a:rPr>
              <a:t>をベースとしてデータベースオブジェクトの作成が可能</a:t>
            </a:r>
            <a:endParaRPr lang="en-US" altLang="ja-JP" sz="2400" b="1" dirty="0" smtClean="0">
              <a:latin typeface="メイリオ" pitchFamily="50" charset="-128"/>
              <a:ea typeface="メイリオ" pitchFamily="50" charset="-128"/>
            </a:endParaRPr>
          </a:p>
          <a:p>
            <a:r>
              <a:rPr kumimoji="1" lang="ja-JP" altLang="en-US" sz="2400" b="1" dirty="0" smtClean="0">
                <a:latin typeface="メイリオ" pitchFamily="50" charset="-128"/>
                <a:ea typeface="メイリオ" pitchFamily="50" charset="-128"/>
              </a:rPr>
              <a:t>データ層に依存しないシンプルな開発スタイ</a:t>
            </a:r>
            <a:r>
              <a:rPr lang="ja-JP" altLang="en-US" sz="2400" b="1" dirty="0" smtClean="0">
                <a:latin typeface="メイリオ" pitchFamily="50" charset="-128"/>
                <a:ea typeface="メイリオ" pitchFamily="50" charset="-128"/>
              </a:rPr>
              <a:t>ル</a:t>
            </a:r>
            <a:endParaRPr lang="en-US" altLang="ja-JP" sz="2400" b="1" dirty="0" smtClean="0">
              <a:latin typeface="メイリオ" pitchFamily="50" charset="-128"/>
              <a:ea typeface="メイリオ" pitchFamily="50" charset="-128"/>
            </a:endParaRPr>
          </a:p>
          <a:p>
            <a:pPr>
              <a:buNone/>
            </a:pPr>
            <a:endParaRPr kumimoji="1" lang="en-US" altLang="ja-JP" sz="2200" b="1" dirty="0" smtClean="0">
              <a:latin typeface="メイリオ" pitchFamily="50" charset="-128"/>
              <a:ea typeface="メイリオ" pitchFamily="50" charset="-128"/>
            </a:endParaRPr>
          </a:p>
        </p:txBody>
      </p:sp>
      <p:pic>
        <p:nvPicPr>
          <p:cNvPr id="91138" name="Picture 2" descr="C:\Users\daisukei\Desktop\pj\dpeprgal\event\techdays\Icons - Illustrations\_MISC ICONS\disk person pc laptop person blue.png"/>
          <p:cNvPicPr>
            <a:picLocks noChangeAspect="1" noChangeArrowheads="1"/>
          </p:cNvPicPr>
          <p:nvPr/>
        </p:nvPicPr>
        <p:blipFill>
          <a:blip r:embed="rId3"/>
          <a:srcRect/>
          <a:stretch>
            <a:fillRect/>
          </a:stretch>
        </p:blipFill>
        <p:spPr bwMode="auto">
          <a:xfrm>
            <a:off x="5694871" y="1063639"/>
            <a:ext cx="1642441" cy="1134067"/>
          </a:xfrm>
          <a:prstGeom prst="rect">
            <a:avLst/>
          </a:prstGeom>
          <a:noFill/>
        </p:spPr>
      </p:pic>
      <p:grpSp>
        <p:nvGrpSpPr>
          <p:cNvPr id="4" name="グループ化 33"/>
          <p:cNvGrpSpPr/>
          <p:nvPr/>
        </p:nvGrpSpPr>
        <p:grpSpPr>
          <a:xfrm>
            <a:off x="4857752" y="5689547"/>
            <a:ext cx="1415772" cy="927620"/>
            <a:chOff x="3755322" y="5768219"/>
            <a:chExt cx="1415772" cy="927620"/>
          </a:xfrm>
        </p:grpSpPr>
        <p:pic>
          <p:nvPicPr>
            <p:cNvPr id="13" name="Picture 10" descr="C:\Users\daisukei\Desktop\x-dev\Icons - Illustrations\_XML ICONS\database purple.png"/>
            <p:cNvPicPr>
              <a:picLocks noChangeAspect="1" noChangeArrowheads="1"/>
            </p:cNvPicPr>
            <p:nvPr/>
          </p:nvPicPr>
          <p:blipFill>
            <a:blip r:embed="rId4"/>
            <a:srcRect/>
            <a:stretch>
              <a:fillRect/>
            </a:stretch>
          </p:blipFill>
          <p:spPr bwMode="auto">
            <a:xfrm>
              <a:off x="3767404" y="5768219"/>
              <a:ext cx="1362975" cy="559942"/>
            </a:xfrm>
            <a:prstGeom prst="rect">
              <a:avLst/>
            </a:prstGeom>
            <a:noFill/>
          </p:spPr>
        </p:pic>
        <p:sp>
          <p:nvSpPr>
            <p:cNvPr id="14" name="正方形/長方形 13"/>
            <p:cNvSpPr/>
            <p:nvPr/>
          </p:nvSpPr>
          <p:spPr>
            <a:xfrm>
              <a:off x="3755322" y="6357285"/>
              <a:ext cx="1415772" cy="338554"/>
            </a:xfrm>
            <a:prstGeom prst="rect">
              <a:avLst/>
            </a:prstGeom>
          </p:spPr>
          <p:txBody>
            <a:bodyPr wrap="none">
              <a:spAutoFit/>
            </a:bodyPr>
            <a:lstStyle/>
            <a:p>
              <a:pPr algn="ctr"/>
              <a:r>
                <a:rPr kumimoji="1" lang="ja-JP" altLang="en-US" sz="1600" dirty="0" smtClean="0">
                  <a:latin typeface="メイリオ" pitchFamily="50" charset="-128"/>
                  <a:ea typeface="メイリオ" pitchFamily="50" charset="-128"/>
                  <a:cs typeface="Segoe UI" pitchFamily="34" charset="0"/>
                </a:rPr>
                <a:t>データベース</a:t>
              </a:r>
              <a:endParaRPr kumimoji="1" lang="ja-JP" altLang="en-US" sz="1600" dirty="0">
                <a:latin typeface="メイリオ" pitchFamily="50" charset="-128"/>
                <a:ea typeface="メイリオ" pitchFamily="50" charset="-128"/>
                <a:cs typeface="Segoe UI" pitchFamily="34" charset="0"/>
              </a:endParaRPr>
            </a:p>
          </p:txBody>
        </p:sp>
      </p:grpSp>
      <p:pic>
        <p:nvPicPr>
          <p:cNvPr id="15" name="Picture 34" descr="xml_icon"/>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a:xfrm>
            <a:off x="6895987" y="5674707"/>
            <a:ext cx="609600" cy="677333"/>
          </a:xfrm>
          <a:prstGeom prst="rect">
            <a:avLst/>
          </a:prstGeom>
          <a:noFill/>
        </p:spPr>
      </p:pic>
      <p:sp>
        <p:nvSpPr>
          <p:cNvPr id="35" name="下矢印 34"/>
          <p:cNvSpPr/>
          <p:nvPr/>
        </p:nvSpPr>
        <p:spPr>
          <a:xfrm>
            <a:off x="5298440" y="5236813"/>
            <a:ext cx="521293" cy="376015"/>
          </a:xfrm>
          <a:prstGeom prst="downArrow">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p>
        </p:txBody>
      </p:sp>
      <p:grpSp>
        <p:nvGrpSpPr>
          <p:cNvPr id="33" name="グループ化 32"/>
          <p:cNvGrpSpPr/>
          <p:nvPr/>
        </p:nvGrpSpPr>
        <p:grpSpPr>
          <a:xfrm>
            <a:off x="4714876" y="2575121"/>
            <a:ext cx="4367831" cy="2570937"/>
            <a:chOff x="4714876" y="2575121"/>
            <a:chExt cx="4367831" cy="2570937"/>
          </a:xfrm>
        </p:grpSpPr>
        <p:sp>
          <p:nvSpPr>
            <p:cNvPr id="5" name="正方形/長方形 4"/>
            <p:cNvSpPr/>
            <p:nvPr/>
          </p:nvSpPr>
          <p:spPr bwMode="blackGray">
            <a:xfrm>
              <a:off x="4714876" y="2575121"/>
              <a:ext cx="3320962" cy="788400"/>
            </a:xfrm>
            <a:prstGeom prst="rect">
              <a:avLst/>
            </a:prstGeom>
            <a:gradFill flip="none" rotWithShape="1">
              <a:gsLst>
                <a:gs pos="0">
                  <a:schemeClr val="accent1">
                    <a:tint val="66000"/>
                    <a:satMod val="160000"/>
                    <a:alpha val="70000"/>
                  </a:schemeClr>
                </a:gs>
                <a:gs pos="100000">
                  <a:schemeClr val="accent1">
                    <a:alpha val="70000"/>
                  </a:schemeClr>
                </a:gs>
              </a:gsLst>
              <a:lin ang="5400000" scaled="1"/>
              <a:tileRect/>
            </a:gradFill>
            <a:ln w="28575" cmpd="sng">
              <a:solidFill>
                <a:srgbClr val="FF0000"/>
              </a:solidFill>
              <a:prstDash val="dash"/>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ja-JP" altLang="en-US" sz="1200" b="1"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8" name="AutoShape 9"/>
            <p:cNvSpPr>
              <a:spLocks noChangeArrowheads="1"/>
            </p:cNvSpPr>
            <p:nvPr/>
          </p:nvSpPr>
          <p:spPr bwMode="auto">
            <a:xfrm>
              <a:off x="4774696" y="2638789"/>
              <a:ext cx="3189704" cy="299206"/>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ltLang="ja-JP" sz="1200" b="1" dirty="0" smtClean="0">
                  <a:latin typeface="メイリオ" pitchFamily="50" charset="-128"/>
                  <a:ea typeface="メイリオ" pitchFamily="50" charset="-128"/>
                </a:rPr>
                <a:t>UI</a:t>
              </a:r>
              <a:r>
                <a:rPr lang="ja-JP" altLang="en-US" sz="1200" b="1" dirty="0" smtClean="0">
                  <a:latin typeface="メイリオ" pitchFamily="50" charset="-128"/>
                  <a:ea typeface="メイリオ" pitchFamily="50" charset="-128"/>
                </a:rPr>
                <a:t>コンポーネント</a:t>
              </a:r>
              <a:endParaRPr lang="ja-JP" altLang="en-US" sz="1200" b="1" dirty="0">
                <a:latin typeface="メイリオ" pitchFamily="50" charset="-128"/>
                <a:ea typeface="メイリオ" pitchFamily="50" charset="-128"/>
              </a:endParaRPr>
            </a:p>
          </p:txBody>
        </p:sp>
        <p:sp>
          <p:nvSpPr>
            <p:cNvPr id="18" name="AutoShape 9"/>
            <p:cNvSpPr>
              <a:spLocks noChangeArrowheads="1"/>
            </p:cNvSpPr>
            <p:nvPr/>
          </p:nvSpPr>
          <p:spPr bwMode="auto">
            <a:xfrm>
              <a:off x="4774696" y="2991705"/>
              <a:ext cx="3189704" cy="288120"/>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ltLang="ja-JP" sz="1200" b="1" dirty="0" smtClean="0">
                  <a:latin typeface="メイリオ" pitchFamily="50" charset="-128"/>
                  <a:ea typeface="メイリオ" pitchFamily="50" charset="-128"/>
                </a:rPr>
                <a:t>UI</a:t>
              </a:r>
              <a:r>
                <a:rPr lang="ja-JP" altLang="en-US" sz="1200" b="1" dirty="0" smtClean="0">
                  <a:latin typeface="メイリオ" pitchFamily="50" charset="-128"/>
                  <a:ea typeface="メイリオ" pitchFamily="50" charset="-128"/>
                </a:rPr>
                <a:t>プロセスコンポーネント</a:t>
              </a:r>
              <a:endParaRPr lang="ja-JP" altLang="en-US" sz="1200" b="1" dirty="0">
                <a:latin typeface="メイリオ" pitchFamily="50" charset="-128"/>
                <a:ea typeface="メイリオ" pitchFamily="50" charset="-128"/>
              </a:endParaRPr>
            </a:p>
          </p:txBody>
        </p:sp>
        <p:sp>
          <p:nvSpPr>
            <p:cNvPr id="19" name="正方形/長方形 18"/>
            <p:cNvSpPr/>
            <p:nvPr/>
          </p:nvSpPr>
          <p:spPr bwMode="blackGray">
            <a:xfrm>
              <a:off x="4714876" y="3421974"/>
              <a:ext cx="3320962" cy="1029600"/>
            </a:xfrm>
            <a:prstGeom prst="rect">
              <a:avLst/>
            </a:prstGeom>
            <a:gradFill flip="none" rotWithShape="1">
              <a:gsLst>
                <a:gs pos="0">
                  <a:schemeClr val="accent1">
                    <a:tint val="66000"/>
                    <a:satMod val="160000"/>
                    <a:alpha val="70000"/>
                  </a:schemeClr>
                </a:gs>
                <a:gs pos="100000">
                  <a:schemeClr val="accent1">
                    <a:alpha val="70000"/>
                  </a:schemeClr>
                </a:gs>
              </a:gsLst>
              <a:lin ang="5400000" scaled="1"/>
              <a:tileRect/>
            </a:gradFill>
            <a:ln w="28575" cmpd="sng">
              <a:solidFill>
                <a:srgbClr val="FF0000"/>
              </a:solidFill>
              <a:prstDash val="dash"/>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ja-JP" altLang="en-US" sz="1200" b="1"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20" name="AutoShape 9"/>
            <p:cNvSpPr>
              <a:spLocks noChangeArrowheads="1"/>
            </p:cNvSpPr>
            <p:nvPr/>
          </p:nvSpPr>
          <p:spPr bwMode="auto">
            <a:xfrm>
              <a:off x="4774696" y="3483392"/>
              <a:ext cx="3179036" cy="326269"/>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ja-JP" altLang="en-US" sz="1200" b="1" dirty="0" smtClean="0">
                  <a:latin typeface="メイリオ" pitchFamily="50" charset="-128"/>
                  <a:ea typeface="メイリオ" pitchFamily="50" charset="-128"/>
                </a:rPr>
                <a:t>サービスインタフェース</a:t>
              </a:r>
              <a:endParaRPr lang="ja-JP" altLang="en-US" sz="1200" b="1" dirty="0">
                <a:latin typeface="メイリオ" pitchFamily="50" charset="-128"/>
                <a:ea typeface="メイリオ" pitchFamily="50" charset="-128"/>
              </a:endParaRPr>
            </a:p>
          </p:txBody>
        </p:sp>
        <p:sp>
          <p:nvSpPr>
            <p:cNvPr id="21" name="AutoShape 9"/>
            <p:cNvSpPr>
              <a:spLocks noChangeArrowheads="1"/>
            </p:cNvSpPr>
            <p:nvPr/>
          </p:nvSpPr>
          <p:spPr bwMode="auto">
            <a:xfrm>
              <a:off x="4774696" y="3887583"/>
              <a:ext cx="1008385" cy="47755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ja-JP" altLang="en-US" sz="1200" b="1" dirty="0" smtClean="0">
                  <a:latin typeface="メイリオ" pitchFamily="50" charset="-128"/>
                  <a:ea typeface="メイリオ" pitchFamily="50" charset="-128"/>
                </a:rPr>
                <a:t>ビジネス</a:t>
              </a:r>
              <a:endParaRPr lang="en-US" altLang="ja-JP" sz="1200" b="1" dirty="0" smtClean="0">
                <a:latin typeface="メイリオ" pitchFamily="50" charset="-128"/>
                <a:ea typeface="メイリオ" pitchFamily="50" charset="-128"/>
              </a:endParaRPr>
            </a:p>
            <a:p>
              <a:pPr algn="ctr"/>
              <a:r>
                <a:rPr lang="ja-JP" altLang="en-US" sz="1200" b="1" dirty="0" smtClean="0">
                  <a:latin typeface="メイリオ" pitchFamily="50" charset="-128"/>
                  <a:ea typeface="メイリオ" pitchFamily="50" charset="-128"/>
                </a:rPr>
                <a:t>ワークフロー</a:t>
              </a:r>
              <a:endParaRPr lang="ja-JP" altLang="en-US" sz="1200" b="1" dirty="0">
                <a:latin typeface="メイリオ" pitchFamily="50" charset="-128"/>
                <a:ea typeface="メイリオ" pitchFamily="50" charset="-128"/>
              </a:endParaRPr>
            </a:p>
          </p:txBody>
        </p:sp>
        <p:sp>
          <p:nvSpPr>
            <p:cNvPr id="22" name="AutoShape 9"/>
            <p:cNvSpPr>
              <a:spLocks noChangeArrowheads="1"/>
            </p:cNvSpPr>
            <p:nvPr/>
          </p:nvSpPr>
          <p:spPr bwMode="auto">
            <a:xfrm>
              <a:off x="5825841" y="3880958"/>
              <a:ext cx="1119486" cy="492725"/>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ja-JP" altLang="en-US" sz="1200" b="1" dirty="0" smtClean="0">
                  <a:latin typeface="メイリオ" pitchFamily="50" charset="-128"/>
                  <a:ea typeface="メイリオ" pitchFamily="50" charset="-128"/>
                </a:rPr>
                <a:t>ビジネス</a:t>
              </a:r>
              <a:endParaRPr lang="en-US" altLang="ja-JP" sz="1200" b="1" dirty="0" smtClean="0">
                <a:latin typeface="メイリオ" pitchFamily="50" charset="-128"/>
                <a:ea typeface="メイリオ" pitchFamily="50" charset="-128"/>
              </a:endParaRPr>
            </a:p>
            <a:p>
              <a:pPr algn="ctr"/>
              <a:r>
                <a:rPr lang="ja-JP" altLang="en-US" sz="1200" b="1" dirty="0" smtClean="0">
                  <a:latin typeface="メイリオ" pitchFamily="50" charset="-128"/>
                  <a:ea typeface="メイリオ" pitchFamily="50" charset="-128"/>
                </a:rPr>
                <a:t>コンポーネント</a:t>
              </a:r>
              <a:endParaRPr lang="ja-JP" altLang="en-US" sz="1200" b="1" dirty="0">
                <a:latin typeface="メイリオ" pitchFamily="50" charset="-128"/>
                <a:ea typeface="メイリオ" pitchFamily="50" charset="-128"/>
              </a:endParaRPr>
            </a:p>
          </p:txBody>
        </p:sp>
        <p:sp>
          <p:nvSpPr>
            <p:cNvPr id="23" name="AutoShape 9"/>
            <p:cNvSpPr>
              <a:spLocks noChangeArrowheads="1"/>
            </p:cNvSpPr>
            <p:nvPr/>
          </p:nvSpPr>
          <p:spPr bwMode="auto">
            <a:xfrm>
              <a:off x="6979502" y="3887583"/>
              <a:ext cx="983694" cy="47755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ja-JP" altLang="en-US" sz="1200" b="1" dirty="0" smtClean="0">
                  <a:latin typeface="メイリオ" pitchFamily="50" charset="-128"/>
                  <a:ea typeface="メイリオ" pitchFamily="50" charset="-128"/>
                </a:rPr>
                <a:t>ビジネス</a:t>
              </a:r>
              <a:endParaRPr lang="en-US" altLang="ja-JP" sz="1200" b="1" dirty="0" smtClean="0">
                <a:latin typeface="メイリオ" pitchFamily="50" charset="-128"/>
                <a:ea typeface="メイリオ" pitchFamily="50" charset="-128"/>
              </a:endParaRPr>
            </a:p>
            <a:p>
              <a:pPr algn="ctr"/>
              <a:r>
                <a:rPr lang="ja-JP" altLang="en-US" sz="1200" b="1" dirty="0" smtClean="0">
                  <a:latin typeface="メイリオ" pitchFamily="50" charset="-128"/>
                  <a:ea typeface="メイリオ" pitchFamily="50" charset="-128"/>
                </a:rPr>
                <a:t>エンティティ</a:t>
              </a:r>
              <a:endParaRPr lang="ja-JP" altLang="en-US" sz="1200" b="1" dirty="0">
                <a:latin typeface="メイリオ" pitchFamily="50" charset="-128"/>
                <a:ea typeface="メイリオ" pitchFamily="50" charset="-128"/>
              </a:endParaRPr>
            </a:p>
          </p:txBody>
        </p:sp>
        <p:sp>
          <p:nvSpPr>
            <p:cNvPr id="29" name="正方形/長方形 28"/>
            <p:cNvSpPr/>
            <p:nvPr/>
          </p:nvSpPr>
          <p:spPr bwMode="blackGray">
            <a:xfrm>
              <a:off x="4714876" y="4500570"/>
              <a:ext cx="3315768" cy="644400"/>
            </a:xfrm>
            <a:prstGeom prst="rect">
              <a:avLst/>
            </a:prstGeom>
            <a:gradFill flip="none" rotWithShape="1">
              <a:gsLst>
                <a:gs pos="0">
                  <a:schemeClr val="accent1">
                    <a:tint val="66000"/>
                    <a:satMod val="160000"/>
                    <a:alpha val="70000"/>
                  </a:schemeClr>
                </a:gs>
                <a:gs pos="100000">
                  <a:schemeClr val="accent1">
                    <a:alpha val="70000"/>
                  </a:schemeClr>
                </a:gs>
              </a:gsLst>
              <a:lin ang="5400000" scaled="1"/>
              <a:tileRect/>
            </a:gradFill>
            <a:ln w="28575" cmpd="sng">
              <a:solidFill>
                <a:srgbClr val="FF0000"/>
              </a:solidFill>
              <a:prstDash val="dash"/>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ja-JP" altLang="en-US" sz="1200" b="1"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31" name="AutoShape 9"/>
            <p:cNvSpPr>
              <a:spLocks noChangeArrowheads="1"/>
            </p:cNvSpPr>
            <p:nvPr/>
          </p:nvSpPr>
          <p:spPr bwMode="auto">
            <a:xfrm>
              <a:off x="4774696" y="4578351"/>
              <a:ext cx="1572438" cy="478989"/>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ja-JP" altLang="en-US" sz="1200" b="1" dirty="0" smtClean="0">
                  <a:latin typeface="メイリオ" pitchFamily="50" charset="-128"/>
                  <a:ea typeface="メイリオ" pitchFamily="50" charset="-128"/>
                </a:rPr>
                <a:t>データアクセス</a:t>
              </a:r>
              <a:endParaRPr lang="en-US" altLang="ja-JP" sz="1200" b="1" dirty="0" smtClean="0">
                <a:latin typeface="メイリオ" pitchFamily="50" charset="-128"/>
                <a:ea typeface="メイリオ" pitchFamily="50" charset="-128"/>
              </a:endParaRPr>
            </a:p>
            <a:p>
              <a:pPr algn="ctr"/>
              <a:r>
                <a:rPr lang="ja-JP" altLang="en-US" sz="1200" b="1" dirty="0" smtClean="0">
                  <a:latin typeface="メイリオ" pitchFamily="50" charset="-128"/>
                  <a:ea typeface="メイリオ" pitchFamily="50" charset="-128"/>
                </a:rPr>
                <a:t>コンポーネント</a:t>
              </a:r>
              <a:endParaRPr lang="ja-JP" altLang="en-US" sz="1200" b="1" dirty="0">
                <a:latin typeface="メイリオ" pitchFamily="50" charset="-128"/>
                <a:ea typeface="メイリオ" pitchFamily="50" charset="-128"/>
              </a:endParaRPr>
            </a:p>
          </p:txBody>
        </p:sp>
        <p:sp>
          <p:nvSpPr>
            <p:cNvPr id="32" name="AutoShape 9"/>
            <p:cNvSpPr>
              <a:spLocks noChangeArrowheads="1"/>
            </p:cNvSpPr>
            <p:nvPr/>
          </p:nvSpPr>
          <p:spPr bwMode="auto">
            <a:xfrm>
              <a:off x="6389862" y="4571726"/>
              <a:ext cx="1606598" cy="494161"/>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ja-JP" altLang="en-US" sz="1200" b="1" dirty="0" smtClean="0">
                  <a:latin typeface="メイリオ" pitchFamily="50" charset="-128"/>
                  <a:ea typeface="メイリオ" pitchFamily="50" charset="-128"/>
                </a:rPr>
                <a:t>サービスエージェント</a:t>
              </a:r>
              <a:endParaRPr lang="ja-JP" altLang="en-US" sz="1200" b="1" dirty="0">
                <a:latin typeface="メイリオ" pitchFamily="50" charset="-128"/>
                <a:ea typeface="メイリオ" pitchFamily="50" charset="-128"/>
              </a:endParaRPr>
            </a:p>
          </p:txBody>
        </p:sp>
        <p:sp>
          <p:nvSpPr>
            <p:cNvPr id="37" name="正方形/長方形 36"/>
            <p:cNvSpPr/>
            <p:nvPr/>
          </p:nvSpPr>
          <p:spPr bwMode="blackGray">
            <a:xfrm>
              <a:off x="8081907" y="2577368"/>
              <a:ext cx="999866" cy="787917"/>
            </a:xfrm>
            <a:prstGeom prst="rect">
              <a:avLst/>
            </a:prstGeom>
            <a:gradFill flip="none" rotWithShape="1">
              <a:gsLst>
                <a:gs pos="0">
                  <a:schemeClr val="accent1">
                    <a:tint val="66000"/>
                    <a:satMod val="160000"/>
                    <a:alpha val="70000"/>
                  </a:schemeClr>
                </a:gs>
                <a:gs pos="100000">
                  <a:schemeClr val="accent1">
                    <a:alpha val="70000"/>
                  </a:schemeClr>
                </a:gs>
              </a:gsLst>
              <a:lin ang="5400000" scaled="1"/>
              <a:tileRect/>
            </a:gradFill>
            <a:ln w="28575" cmpd="sng">
              <a:solidFill>
                <a:srgbClr val="FF0000"/>
              </a:solidFill>
              <a:prstDash val="dash"/>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ja-JP" altLang="en-US" sz="12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プレゼン</a:t>
              </a:r>
              <a:endParaRPr lang="en-US" altLang="ja-JP" sz="12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a:p>
              <a:pPr marL="0" marR="0" indent="0" algn="ctr" defTabSz="1096963" rtl="0" eaLnBrk="1" fontAlgn="base" latinLnBrk="0" hangingPunct="1">
                <a:lnSpc>
                  <a:spcPct val="100000"/>
                </a:lnSpc>
                <a:spcBef>
                  <a:spcPct val="0"/>
                </a:spcBef>
                <a:spcAft>
                  <a:spcPct val="0"/>
                </a:spcAft>
                <a:buClrTx/>
                <a:buSzTx/>
                <a:buFontTx/>
                <a:buNone/>
                <a:tabLst/>
              </a:pPr>
              <a:r>
                <a:rPr lang="ja-JP" altLang="en-US" sz="12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テーション</a:t>
              </a:r>
              <a:endParaRPr lang="en-US" altLang="ja-JP" sz="12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a:p>
              <a:pPr marL="0" marR="0" indent="0" algn="ctr" defTabSz="1096963" rtl="0" eaLnBrk="1" fontAlgn="base" latinLnBrk="0" hangingPunct="1">
                <a:lnSpc>
                  <a:spcPct val="100000"/>
                </a:lnSpc>
                <a:spcBef>
                  <a:spcPct val="0"/>
                </a:spcBef>
                <a:spcAft>
                  <a:spcPct val="0"/>
                </a:spcAft>
                <a:buClrTx/>
                <a:buSzTx/>
                <a:buFontTx/>
                <a:buNone/>
                <a:tabLst/>
              </a:pPr>
              <a:r>
                <a:rPr lang="ja-JP" altLang="en-US" sz="12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層</a:t>
              </a:r>
              <a:endParaRPr kumimoji="0" lang="ja-JP" altLang="en-US" sz="1200" b="1"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38" name="正方形/長方形 37"/>
            <p:cNvSpPr/>
            <p:nvPr/>
          </p:nvSpPr>
          <p:spPr bwMode="blackGray">
            <a:xfrm>
              <a:off x="8081907" y="3421975"/>
              <a:ext cx="1000800" cy="1028625"/>
            </a:xfrm>
            <a:prstGeom prst="rect">
              <a:avLst/>
            </a:prstGeom>
            <a:gradFill flip="none" rotWithShape="1">
              <a:gsLst>
                <a:gs pos="0">
                  <a:schemeClr val="accent1">
                    <a:tint val="66000"/>
                    <a:satMod val="160000"/>
                    <a:alpha val="70000"/>
                  </a:schemeClr>
                </a:gs>
                <a:gs pos="100000">
                  <a:schemeClr val="accent1">
                    <a:alpha val="70000"/>
                  </a:schemeClr>
                </a:gs>
              </a:gsLst>
              <a:lin ang="5400000" scaled="1"/>
              <a:tileRect/>
            </a:gradFill>
            <a:ln w="28575" cmpd="sng">
              <a:solidFill>
                <a:srgbClr val="FF0000"/>
              </a:solidFill>
              <a:prstDash val="dash"/>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1200" b="1"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ドメイン層</a:t>
              </a:r>
            </a:p>
          </p:txBody>
        </p:sp>
        <p:sp>
          <p:nvSpPr>
            <p:cNvPr id="39" name="正方形/長方形 38"/>
            <p:cNvSpPr/>
            <p:nvPr/>
          </p:nvSpPr>
          <p:spPr bwMode="blackGray">
            <a:xfrm>
              <a:off x="8081579" y="4500570"/>
              <a:ext cx="1000800" cy="645488"/>
            </a:xfrm>
            <a:prstGeom prst="rect">
              <a:avLst/>
            </a:prstGeom>
            <a:gradFill flip="none" rotWithShape="1">
              <a:gsLst>
                <a:gs pos="0">
                  <a:schemeClr val="accent1">
                    <a:tint val="66000"/>
                    <a:satMod val="160000"/>
                    <a:alpha val="70000"/>
                  </a:schemeClr>
                </a:gs>
                <a:gs pos="100000">
                  <a:schemeClr val="accent1">
                    <a:alpha val="70000"/>
                  </a:schemeClr>
                </a:gs>
              </a:gsLst>
              <a:lin ang="5400000" scaled="1"/>
              <a:tileRect/>
            </a:gradFill>
            <a:ln w="28575" cmpd="sng">
              <a:solidFill>
                <a:srgbClr val="FF0000"/>
              </a:solidFill>
              <a:prstDash val="dash"/>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1200" b="1"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データ層</a:t>
              </a:r>
            </a:p>
          </p:txBody>
        </p:sp>
      </p:grpSp>
      <p:sp>
        <p:nvSpPr>
          <p:cNvPr id="40" name="下矢印 39"/>
          <p:cNvSpPr/>
          <p:nvPr/>
        </p:nvSpPr>
        <p:spPr>
          <a:xfrm>
            <a:off x="6229751" y="2135209"/>
            <a:ext cx="521293" cy="376015"/>
          </a:xfrm>
          <a:prstGeom prst="downArrow">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p>
        </p:txBody>
      </p:sp>
      <p:sp>
        <p:nvSpPr>
          <p:cNvPr id="41" name="下矢印 40"/>
          <p:cNvSpPr/>
          <p:nvPr/>
        </p:nvSpPr>
        <p:spPr>
          <a:xfrm>
            <a:off x="6929262" y="5218295"/>
            <a:ext cx="521293" cy="376015"/>
          </a:xfrm>
          <a:prstGeom prst="downArrow">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p>
        </p:txBody>
      </p:sp>
      <p:sp>
        <p:nvSpPr>
          <p:cNvPr id="42" name="正方形/長方形 41"/>
          <p:cNvSpPr/>
          <p:nvPr/>
        </p:nvSpPr>
        <p:spPr>
          <a:xfrm>
            <a:off x="6704454" y="6305156"/>
            <a:ext cx="1005403" cy="338554"/>
          </a:xfrm>
          <a:prstGeom prst="rect">
            <a:avLst/>
          </a:prstGeom>
        </p:spPr>
        <p:txBody>
          <a:bodyPr wrap="none">
            <a:spAutoFit/>
          </a:bodyPr>
          <a:lstStyle/>
          <a:p>
            <a:pPr algn="ctr"/>
            <a:r>
              <a:rPr kumimoji="1" lang="ja-JP" altLang="en-US" sz="1600" dirty="0" smtClean="0">
                <a:latin typeface="メイリオ" pitchFamily="50" charset="-128"/>
                <a:ea typeface="メイリオ" pitchFamily="50" charset="-128"/>
                <a:cs typeface="Segoe UI" pitchFamily="34" charset="0"/>
              </a:rPr>
              <a:t>サービス</a:t>
            </a:r>
            <a:endParaRPr kumimoji="1" lang="ja-JP" altLang="en-US" sz="1600" dirty="0">
              <a:latin typeface="メイリオ" pitchFamily="50" charset="-128"/>
              <a:ea typeface="メイリオ" pitchFamily="50" charset="-128"/>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52596"/>
          </a:xfrm>
        </p:spPr>
        <p:txBody>
          <a:bodyPr/>
          <a:lstStyle/>
          <a:p>
            <a:r>
              <a:rPr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t>EDM</a:t>
            </a:r>
            <a:r>
              <a:rPr lang="ja-JP" altLang="en-US" b="1" dirty="0">
                <a:effectLst>
                  <a:outerShdw blurRad="38100" dist="38100" dir="2700000" algn="tl">
                    <a:srgbClr val="000000">
                      <a:alpha val="43137"/>
                    </a:srgbClr>
                  </a:outerShdw>
                </a:effectLst>
                <a:latin typeface="メイリオ" pitchFamily="50" charset="-128"/>
                <a:ea typeface="メイリオ" pitchFamily="50" charset="-128"/>
              </a:rPr>
              <a:t> </a:t>
            </a:r>
            <a:r>
              <a:rPr lang="ja-JP" altLang="en-US" b="1" dirty="0" smtClean="0">
                <a:effectLst>
                  <a:outerShdw blurRad="38100" dist="38100" dir="2700000" algn="tl">
                    <a:srgbClr val="000000">
                      <a:alpha val="43137"/>
                    </a:srgbClr>
                  </a:outerShdw>
                </a:effectLst>
                <a:latin typeface="メイリオ" pitchFamily="50" charset="-128"/>
                <a:ea typeface="メイリオ" pitchFamily="50" charset="-128"/>
              </a:rPr>
              <a:t>の拡張</a:t>
            </a:r>
            <a:r>
              <a:rPr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t/>
            </a:r>
            <a:br>
              <a:rPr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br>
            <a:r>
              <a:rPr lang="ja-JP" altLang="en-US" sz="28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a:t>
            </a:r>
            <a:r>
              <a:rPr altLang="ja-JP" sz="28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Complex Type </a:t>
            </a:r>
            <a:r>
              <a:rPr lang="ja-JP" altLang="en-US" sz="28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をデザイナから生成可能に～</a:t>
            </a:r>
            <a:endParaRPr lang="en-US" sz="2800" b="1" dirty="0">
              <a:solidFill>
                <a:srgbClr val="F8F57B"/>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3" name="Content Placeholder 2"/>
          <p:cNvSpPr>
            <a:spLocks noGrp="1"/>
          </p:cNvSpPr>
          <p:nvPr>
            <p:ph type="body" sz="quarter" idx="10"/>
          </p:nvPr>
        </p:nvSpPr>
        <p:spPr>
          <a:xfrm>
            <a:off x="722313" y="1785926"/>
            <a:ext cx="8040688" cy="5072074"/>
          </a:xfrm>
        </p:spPr>
        <p:txBody>
          <a:bodyPr>
            <a:normAutofit fontScale="92500" lnSpcReduction="10000"/>
          </a:bodyPr>
          <a:lstStyle/>
          <a:p>
            <a:r>
              <a:rPr lang="en-US" altLang="ja-JP" sz="1400" dirty="0" smtClean="0">
                <a:latin typeface="メイリオ" pitchFamily="50" charset="-128"/>
                <a:ea typeface="メイリオ" pitchFamily="50" charset="-128"/>
              </a:rPr>
              <a:t> &lt;</a:t>
            </a:r>
            <a:r>
              <a:rPr lang="en-US" altLang="ja-JP" sz="1900" u="sng" dirty="0" err="1" smtClean="0">
                <a:solidFill>
                  <a:srgbClr val="C00000"/>
                </a:solidFill>
                <a:effectLst>
                  <a:outerShdw blurRad="38100" dist="38100" dir="2700000" algn="tl">
                    <a:srgbClr val="000000">
                      <a:alpha val="43137"/>
                    </a:srgbClr>
                  </a:outerShdw>
                </a:effectLst>
                <a:latin typeface="メイリオ" pitchFamily="50" charset="-128"/>
                <a:ea typeface="メイリオ" pitchFamily="50" charset="-128"/>
              </a:rPr>
              <a:t>ComplexType</a:t>
            </a:r>
            <a:r>
              <a:rPr lang="en-US" altLang="ja-JP" sz="1400" dirty="0" smtClean="0">
                <a:latin typeface="メイリオ" pitchFamily="50" charset="-128"/>
                <a:ea typeface="メイリオ" pitchFamily="50" charset="-128"/>
              </a:rPr>
              <a:t> Name=“</a:t>
            </a:r>
            <a:r>
              <a:rPr lang="en-US" altLang="ja-JP" sz="1900" u="sng" dirty="0" err="1" smtClean="0">
                <a:solidFill>
                  <a:srgbClr val="C00000"/>
                </a:solidFill>
                <a:effectLst>
                  <a:outerShdw blurRad="38100" dist="38100" dir="2700000" algn="tl">
                    <a:srgbClr val="000000">
                      <a:alpha val="43137"/>
                    </a:srgbClr>
                  </a:outerShdw>
                </a:effectLst>
                <a:latin typeface="メイリオ" pitchFamily="50" charset="-128"/>
                <a:ea typeface="メイリオ" pitchFamily="50" charset="-128"/>
              </a:rPr>
              <a:t>CAddress</a:t>
            </a:r>
            <a:r>
              <a:rPr lang="en-US" altLang="ja-JP" sz="1400" dirty="0" smtClean="0">
                <a:latin typeface="メイリオ" pitchFamily="50" charset="-128"/>
                <a:ea typeface="メイリオ" pitchFamily="50" charset="-128"/>
              </a:rPr>
              <a:t>"&gt; </a:t>
            </a:r>
          </a:p>
          <a:p>
            <a:r>
              <a:rPr lang="en-US" altLang="ja-JP" sz="1400" dirty="0" smtClean="0">
                <a:latin typeface="メイリオ" pitchFamily="50" charset="-128"/>
                <a:ea typeface="メイリオ" pitchFamily="50" charset="-128"/>
              </a:rPr>
              <a:t>    &lt;Property Name=“</a:t>
            </a:r>
            <a:r>
              <a:rPr lang="en-US" altLang="ja-JP" sz="1400" dirty="0" err="1" smtClean="0">
                <a:latin typeface="メイリオ" pitchFamily="50" charset="-128"/>
                <a:ea typeface="メイリオ" pitchFamily="50" charset="-128"/>
              </a:rPr>
              <a:t>StreetAddress</a:t>
            </a:r>
            <a:r>
              <a:rPr lang="en-US" altLang="ja-JP" sz="1400" dirty="0" smtClean="0">
                <a:latin typeface="メイリオ" pitchFamily="50" charset="-128"/>
                <a:ea typeface="メイリオ" pitchFamily="50" charset="-128"/>
              </a:rPr>
              <a:t>" Type="String“/&gt; </a:t>
            </a:r>
          </a:p>
          <a:p>
            <a:r>
              <a:rPr lang="en-US" altLang="ja-JP" sz="1400" dirty="0" smtClean="0">
                <a:latin typeface="メイリオ" pitchFamily="50" charset="-128"/>
                <a:ea typeface="メイリオ" pitchFamily="50" charset="-128"/>
              </a:rPr>
              <a:t>    &lt;Property Name=“City" Type="String" /&gt; </a:t>
            </a:r>
          </a:p>
          <a:p>
            <a:r>
              <a:rPr lang="en-US" altLang="ja-JP" sz="1400" dirty="0" smtClean="0">
                <a:latin typeface="メイリオ" pitchFamily="50" charset="-128"/>
                <a:ea typeface="メイリオ" pitchFamily="50" charset="-128"/>
              </a:rPr>
              <a:t>    &lt;Property Name=“Postal Code" Type="String" /&gt;  </a:t>
            </a:r>
          </a:p>
          <a:p>
            <a:r>
              <a:rPr lang="en-US" altLang="ja-JP" sz="1400" dirty="0" smtClean="0">
                <a:latin typeface="メイリオ" pitchFamily="50" charset="-128"/>
                <a:ea typeface="メイリオ" pitchFamily="50" charset="-128"/>
              </a:rPr>
              <a:t>    &lt;Property Name=“Country" Type="String" /&gt; </a:t>
            </a:r>
          </a:p>
          <a:p>
            <a:r>
              <a:rPr lang="en-US" altLang="ja-JP" sz="1400" dirty="0" smtClean="0">
                <a:latin typeface="メイリオ" pitchFamily="50" charset="-128"/>
                <a:ea typeface="メイリオ" pitchFamily="50" charset="-128"/>
              </a:rPr>
              <a:t> &lt;/</a:t>
            </a:r>
            <a:r>
              <a:rPr lang="en-US" altLang="ja-JP" sz="1400" dirty="0" err="1" smtClean="0">
                <a:latin typeface="メイリオ" pitchFamily="50" charset="-128"/>
                <a:ea typeface="メイリオ" pitchFamily="50" charset="-128"/>
              </a:rPr>
              <a:t>ComplexType</a:t>
            </a:r>
            <a:r>
              <a:rPr lang="en-US" altLang="ja-JP" sz="1400" dirty="0" smtClean="0">
                <a:latin typeface="メイリオ" pitchFamily="50" charset="-128"/>
                <a:ea typeface="メイリオ" pitchFamily="50" charset="-128"/>
              </a:rPr>
              <a:t>&gt;</a:t>
            </a:r>
          </a:p>
          <a:p>
            <a:endParaRPr lang="en-US" altLang="ja-JP" sz="1400" dirty="0" smtClean="0">
              <a:latin typeface="メイリオ" pitchFamily="50" charset="-128"/>
              <a:ea typeface="メイリオ" pitchFamily="50" charset="-128"/>
            </a:endParaRPr>
          </a:p>
          <a:p>
            <a:r>
              <a:rPr lang="en-US" altLang="ja-JP" sz="1400" dirty="0" smtClean="0">
                <a:latin typeface="メイリオ" pitchFamily="50" charset="-128"/>
                <a:ea typeface="メイリオ" pitchFamily="50" charset="-128"/>
              </a:rPr>
              <a:t> &lt;</a:t>
            </a:r>
            <a:r>
              <a:rPr lang="en-US" altLang="ja-JP" sz="1400" dirty="0" err="1" smtClean="0">
                <a:latin typeface="メイリオ" pitchFamily="50" charset="-128"/>
                <a:ea typeface="メイリオ" pitchFamily="50" charset="-128"/>
              </a:rPr>
              <a:t>EntityType</a:t>
            </a:r>
            <a:r>
              <a:rPr lang="en-US" altLang="ja-JP" sz="1400" dirty="0" smtClean="0">
                <a:latin typeface="メイリオ" pitchFamily="50" charset="-128"/>
                <a:ea typeface="メイリオ" pitchFamily="50" charset="-128"/>
              </a:rPr>
              <a:t> Name="Customer"&gt;</a:t>
            </a:r>
          </a:p>
          <a:p>
            <a:r>
              <a:rPr lang="en-US" altLang="ja-JP" sz="1400" dirty="0" smtClean="0">
                <a:latin typeface="メイリオ" pitchFamily="50" charset="-128"/>
                <a:ea typeface="メイリオ" pitchFamily="50" charset="-128"/>
              </a:rPr>
              <a:t>    &lt;Key&gt;</a:t>
            </a:r>
          </a:p>
          <a:p>
            <a:r>
              <a:rPr lang="en-US" altLang="ja-JP" sz="1400" dirty="0" smtClean="0">
                <a:latin typeface="メイリオ" pitchFamily="50" charset="-128"/>
                <a:ea typeface="メイリオ" pitchFamily="50" charset="-128"/>
              </a:rPr>
              <a:t>        &lt;</a:t>
            </a:r>
            <a:r>
              <a:rPr lang="en-US" altLang="ja-JP" sz="1400" dirty="0" err="1" smtClean="0">
                <a:latin typeface="メイリオ" pitchFamily="50" charset="-128"/>
                <a:ea typeface="メイリオ" pitchFamily="50" charset="-128"/>
              </a:rPr>
              <a:t>PropertyRef</a:t>
            </a:r>
            <a:r>
              <a:rPr lang="en-US" altLang="ja-JP" sz="1400" dirty="0" smtClean="0">
                <a:latin typeface="メイリオ" pitchFamily="50" charset="-128"/>
                <a:ea typeface="メイリオ" pitchFamily="50" charset="-128"/>
              </a:rPr>
              <a:t> Name="</a:t>
            </a:r>
            <a:r>
              <a:rPr lang="en-US" altLang="ja-JP" sz="1400" dirty="0" err="1" smtClean="0">
                <a:latin typeface="メイリオ" pitchFamily="50" charset="-128"/>
                <a:ea typeface="メイリオ" pitchFamily="50" charset="-128"/>
              </a:rPr>
              <a:t>CustomerId</a:t>
            </a:r>
            <a:r>
              <a:rPr lang="en-US" altLang="ja-JP" sz="1400" dirty="0" smtClean="0">
                <a:latin typeface="メイリオ" pitchFamily="50" charset="-128"/>
                <a:ea typeface="メイリオ" pitchFamily="50" charset="-128"/>
              </a:rPr>
              <a:t>" /&gt;</a:t>
            </a:r>
          </a:p>
          <a:p>
            <a:r>
              <a:rPr lang="en-US" altLang="ja-JP" sz="1400" dirty="0" smtClean="0">
                <a:latin typeface="メイリオ" pitchFamily="50" charset="-128"/>
                <a:ea typeface="メイリオ" pitchFamily="50" charset="-128"/>
              </a:rPr>
              <a:t>    &lt;/Key&gt;</a:t>
            </a:r>
          </a:p>
          <a:p>
            <a:r>
              <a:rPr lang="en-US" altLang="ja-JP" sz="1400" dirty="0" smtClean="0">
                <a:latin typeface="メイリオ" pitchFamily="50" charset="-128"/>
                <a:ea typeface="メイリオ" pitchFamily="50" charset="-128"/>
              </a:rPr>
              <a:t>    &lt;Property Name="</a:t>
            </a:r>
            <a:r>
              <a:rPr lang="en-US" altLang="ja-JP" sz="1400" dirty="0" err="1" smtClean="0">
                <a:latin typeface="メイリオ" pitchFamily="50" charset="-128"/>
                <a:ea typeface="メイリオ" pitchFamily="50" charset="-128"/>
              </a:rPr>
              <a:t>CustomerId</a:t>
            </a:r>
            <a:r>
              <a:rPr lang="en-US" altLang="ja-JP" sz="1400" dirty="0" smtClean="0">
                <a:latin typeface="メイリオ" pitchFamily="50" charset="-128"/>
                <a:ea typeface="メイリオ" pitchFamily="50" charset="-128"/>
              </a:rPr>
              <a:t>" Type="Int32" </a:t>
            </a:r>
            <a:r>
              <a:rPr lang="en-US" altLang="ja-JP" sz="1400" dirty="0" err="1" smtClean="0">
                <a:latin typeface="メイリオ" pitchFamily="50" charset="-128"/>
                <a:ea typeface="メイリオ" pitchFamily="50" charset="-128"/>
              </a:rPr>
              <a:t>Nullable</a:t>
            </a:r>
            <a:r>
              <a:rPr lang="en-US" altLang="ja-JP" sz="1400" dirty="0" smtClean="0">
                <a:latin typeface="メイリオ" pitchFamily="50" charset="-128"/>
                <a:ea typeface="メイリオ" pitchFamily="50" charset="-128"/>
              </a:rPr>
              <a:t>="false" /&gt;</a:t>
            </a:r>
          </a:p>
          <a:p>
            <a:r>
              <a:rPr lang="en-US" altLang="ja-JP" sz="1400" dirty="0" smtClean="0">
                <a:latin typeface="メイリオ" pitchFamily="50" charset="-128"/>
                <a:ea typeface="メイリオ" pitchFamily="50" charset="-128"/>
              </a:rPr>
              <a:t>    &lt;Property Name="</a:t>
            </a:r>
            <a:r>
              <a:rPr lang="en-US" altLang="ja-JP" sz="1400" dirty="0" err="1" smtClean="0">
                <a:latin typeface="メイリオ" pitchFamily="50" charset="-128"/>
                <a:ea typeface="メイリオ" pitchFamily="50" charset="-128"/>
              </a:rPr>
              <a:t>ContactName</a:t>
            </a:r>
            <a:r>
              <a:rPr lang="en-US" altLang="ja-JP" sz="1400" dirty="0" smtClean="0">
                <a:latin typeface="メイリオ" pitchFamily="50" charset="-128"/>
                <a:ea typeface="メイリオ" pitchFamily="50" charset="-128"/>
              </a:rPr>
              <a:t>" Type="String" /&gt;</a:t>
            </a:r>
          </a:p>
          <a:p>
            <a:r>
              <a:rPr lang="en-US" altLang="ja-JP" sz="1400" dirty="0" smtClean="0">
                <a:latin typeface="メイリオ" pitchFamily="50" charset="-128"/>
                <a:ea typeface="メイリオ" pitchFamily="50" charset="-128"/>
              </a:rPr>
              <a:t>    &lt;Property Name="Address" Type="</a:t>
            </a:r>
            <a:r>
              <a:rPr lang="en-US" altLang="ja-JP" sz="1400" dirty="0" err="1" smtClean="0">
                <a:latin typeface="メイリオ" pitchFamily="50" charset="-128"/>
                <a:ea typeface="メイリオ" pitchFamily="50" charset="-128"/>
              </a:rPr>
              <a:t>Self.</a:t>
            </a:r>
            <a:r>
              <a:rPr lang="en-US" altLang="ja-JP" sz="1900" u="sng" dirty="0" err="1" smtClean="0">
                <a:solidFill>
                  <a:srgbClr val="C00000"/>
                </a:solidFill>
                <a:effectLst>
                  <a:outerShdw blurRad="38100" dist="38100" dir="2700000" algn="tl">
                    <a:srgbClr val="000000">
                      <a:alpha val="43137"/>
                    </a:srgbClr>
                  </a:outerShdw>
                </a:effectLst>
                <a:latin typeface="メイリオ" pitchFamily="50" charset="-128"/>
                <a:ea typeface="メイリオ" pitchFamily="50" charset="-128"/>
              </a:rPr>
              <a:t>CAddress</a:t>
            </a:r>
            <a:r>
              <a:rPr lang="en-US" altLang="ja-JP" sz="1400" dirty="0" smtClean="0">
                <a:latin typeface="メイリオ" pitchFamily="50" charset="-128"/>
                <a:ea typeface="メイリオ" pitchFamily="50" charset="-128"/>
              </a:rPr>
              <a:t>" </a:t>
            </a:r>
            <a:r>
              <a:rPr lang="en-US" altLang="ja-JP" sz="1400" dirty="0" err="1" smtClean="0">
                <a:latin typeface="メイリオ" pitchFamily="50" charset="-128"/>
                <a:ea typeface="メイリオ" pitchFamily="50" charset="-128"/>
              </a:rPr>
              <a:t>Nullable</a:t>
            </a:r>
            <a:r>
              <a:rPr lang="en-US" altLang="ja-JP" sz="1400" dirty="0" smtClean="0">
                <a:latin typeface="メイリオ" pitchFamily="50" charset="-128"/>
                <a:ea typeface="メイリオ" pitchFamily="50" charset="-128"/>
              </a:rPr>
              <a:t>="false" /&gt;</a:t>
            </a:r>
          </a:p>
          <a:p>
            <a:r>
              <a:rPr lang="en-US" altLang="ja-JP" sz="1400" dirty="0" smtClean="0">
                <a:latin typeface="メイリオ" pitchFamily="50" charset="-128"/>
                <a:ea typeface="メイリオ" pitchFamily="50" charset="-128"/>
              </a:rPr>
              <a:t>&lt;/</a:t>
            </a:r>
            <a:r>
              <a:rPr lang="en-US" altLang="ja-JP" sz="1400" dirty="0" err="1" smtClean="0">
                <a:latin typeface="メイリオ" pitchFamily="50" charset="-128"/>
                <a:ea typeface="メイリオ" pitchFamily="50" charset="-128"/>
              </a:rPr>
              <a:t>EntityType</a:t>
            </a:r>
            <a:r>
              <a:rPr lang="en-US" altLang="ja-JP" sz="1400" dirty="0" smtClean="0">
                <a:latin typeface="メイリオ" pitchFamily="50" charset="-128"/>
                <a:ea typeface="メイリオ" pitchFamily="50" charset="-128"/>
              </a:rPr>
              <a:t>&gt;</a:t>
            </a:r>
          </a:p>
          <a:p>
            <a:endParaRPr kumimoji="1" lang="en-US" altLang="ja-JP" sz="1400" dirty="0" smtClean="0">
              <a:latin typeface="メイリオ" pitchFamily="50" charset="-128"/>
              <a:ea typeface="メイリオ" pitchFamily="50" charset="-128"/>
            </a:endParaRPr>
          </a:p>
          <a:p>
            <a:r>
              <a:rPr lang="en-US" altLang="ja-JP" sz="1400" dirty="0" smtClean="0">
                <a:latin typeface="メイリオ" pitchFamily="50" charset="-128"/>
                <a:ea typeface="メイリオ" pitchFamily="50" charset="-128"/>
              </a:rPr>
              <a:t> &lt;</a:t>
            </a:r>
            <a:r>
              <a:rPr lang="en-US" altLang="ja-JP" sz="1400" dirty="0" err="1" smtClean="0">
                <a:latin typeface="メイリオ" pitchFamily="50" charset="-128"/>
                <a:ea typeface="メイリオ" pitchFamily="50" charset="-128"/>
              </a:rPr>
              <a:t>EntityType</a:t>
            </a:r>
            <a:r>
              <a:rPr lang="en-US" altLang="ja-JP" sz="1400" dirty="0" smtClean="0">
                <a:latin typeface="メイリオ" pitchFamily="50" charset="-128"/>
                <a:ea typeface="メイリオ" pitchFamily="50" charset="-128"/>
              </a:rPr>
              <a:t> Name=“Employee"&gt;</a:t>
            </a:r>
          </a:p>
          <a:p>
            <a:r>
              <a:rPr lang="en-US" altLang="ja-JP" sz="1400" dirty="0" smtClean="0">
                <a:latin typeface="メイリオ" pitchFamily="50" charset="-128"/>
                <a:ea typeface="メイリオ" pitchFamily="50" charset="-128"/>
              </a:rPr>
              <a:t>    &lt;Key&gt;</a:t>
            </a:r>
          </a:p>
          <a:p>
            <a:r>
              <a:rPr lang="en-US" altLang="ja-JP" sz="1400" dirty="0" smtClean="0">
                <a:latin typeface="メイリオ" pitchFamily="50" charset="-128"/>
                <a:ea typeface="メイリオ" pitchFamily="50" charset="-128"/>
              </a:rPr>
              <a:t>        &lt;</a:t>
            </a:r>
            <a:r>
              <a:rPr lang="en-US" altLang="ja-JP" sz="1400" dirty="0" err="1" smtClean="0">
                <a:latin typeface="メイリオ" pitchFamily="50" charset="-128"/>
                <a:ea typeface="メイリオ" pitchFamily="50" charset="-128"/>
              </a:rPr>
              <a:t>PropertyRef</a:t>
            </a:r>
            <a:r>
              <a:rPr lang="en-US" altLang="ja-JP" sz="1400" dirty="0" smtClean="0">
                <a:latin typeface="メイリオ" pitchFamily="50" charset="-128"/>
                <a:ea typeface="メイリオ" pitchFamily="50" charset="-128"/>
              </a:rPr>
              <a:t> Name=“</a:t>
            </a:r>
            <a:r>
              <a:rPr lang="en-US" altLang="ja-JP" sz="1400" dirty="0" err="1" smtClean="0">
                <a:latin typeface="メイリオ" pitchFamily="50" charset="-128"/>
                <a:ea typeface="メイリオ" pitchFamily="50" charset="-128"/>
              </a:rPr>
              <a:t>EmployeeId</a:t>
            </a:r>
            <a:r>
              <a:rPr lang="en-US" altLang="ja-JP" sz="1400" dirty="0" smtClean="0">
                <a:latin typeface="メイリオ" pitchFamily="50" charset="-128"/>
                <a:ea typeface="メイリオ" pitchFamily="50" charset="-128"/>
              </a:rPr>
              <a:t>" /&gt;</a:t>
            </a:r>
          </a:p>
          <a:p>
            <a:r>
              <a:rPr lang="en-US" altLang="ja-JP" sz="1400" dirty="0" smtClean="0">
                <a:latin typeface="メイリオ" pitchFamily="50" charset="-128"/>
                <a:ea typeface="メイリオ" pitchFamily="50" charset="-128"/>
              </a:rPr>
              <a:t>    &lt;/Key&gt;</a:t>
            </a:r>
          </a:p>
          <a:p>
            <a:r>
              <a:rPr lang="en-US" altLang="ja-JP" sz="1400" dirty="0" smtClean="0">
                <a:latin typeface="メイリオ" pitchFamily="50" charset="-128"/>
                <a:ea typeface="メイリオ" pitchFamily="50" charset="-128"/>
              </a:rPr>
              <a:t>    &lt;Property Name=“</a:t>
            </a:r>
            <a:r>
              <a:rPr lang="en-US" altLang="ja-JP" sz="1400" dirty="0" err="1" smtClean="0">
                <a:latin typeface="メイリオ" pitchFamily="50" charset="-128"/>
                <a:ea typeface="メイリオ" pitchFamily="50" charset="-128"/>
              </a:rPr>
              <a:t>EmployeeId</a:t>
            </a:r>
            <a:r>
              <a:rPr lang="en-US" altLang="ja-JP" sz="1400" dirty="0" smtClean="0">
                <a:latin typeface="メイリオ" pitchFamily="50" charset="-128"/>
                <a:ea typeface="メイリオ" pitchFamily="50" charset="-128"/>
              </a:rPr>
              <a:t>" Type="Int32" </a:t>
            </a:r>
            <a:r>
              <a:rPr lang="en-US" altLang="ja-JP" sz="1400" dirty="0" err="1" smtClean="0">
                <a:latin typeface="メイリオ" pitchFamily="50" charset="-128"/>
                <a:ea typeface="メイリオ" pitchFamily="50" charset="-128"/>
              </a:rPr>
              <a:t>Nullable</a:t>
            </a:r>
            <a:r>
              <a:rPr lang="en-US" altLang="ja-JP" sz="1400" dirty="0" smtClean="0">
                <a:latin typeface="メイリオ" pitchFamily="50" charset="-128"/>
                <a:ea typeface="メイリオ" pitchFamily="50" charset="-128"/>
              </a:rPr>
              <a:t>="false" /&gt;</a:t>
            </a:r>
          </a:p>
          <a:p>
            <a:r>
              <a:rPr lang="en-US" altLang="ja-JP" sz="1400" dirty="0" smtClean="0">
                <a:latin typeface="メイリオ" pitchFamily="50" charset="-128"/>
                <a:ea typeface="メイリオ" pitchFamily="50" charset="-128"/>
              </a:rPr>
              <a:t>    &lt;Property Name=“</a:t>
            </a:r>
            <a:r>
              <a:rPr lang="en-US" altLang="ja-JP" sz="1400" dirty="0" err="1" smtClean="0">
                <a:latin typeface="メイリオ" pitchFamily="50" charset="-128"/>
                <a:ea typeface="メイリオ" pitchFamily="50" charset="-128"/>
              </a:rPr>
              <a:t>EmployeeName</a:t>
            </a:r>
            <a:r>
              <a:rPr lang="en-US" altLang="ja-JP" sz="1400" dirty="0" smtClean="0">
                <a:latin typeface="メイリオ" pitchFamily="50" charset="-128"/>
                <a:ea typeface="メイリオ" pitchFamily="50" charset="-128"/>
              </a:rPr>
              <a:t>" Type="String" /&gt;</a:t>
            </a:r>
          </a:p>
          <a:p>
            <a:r>
              <a:rPr lang="en-US" altLang="ja-JP" sz="1400" dirty="0" smtClean="0">
                <a:latin typeface="メイリオ" pitchFamily="50" charset="-128"/>
                <a:ea typeface="メイリオ" pitchFamily="50" charset="-128"/>
              </a:rPr>
              <a:t>    &lt;Property Name="Address" Type="</a:t>
            </a:r>
            <a:r>
              <a:rPr lang="en-US" altLang="ja-JP" sz="1400" dirty="0" err="1" smtClean="0">
                <a:latin typeface="メイリオ" pitchFamily="50" charset="-128"/>
                <a:ea typeface="メイリオ" pitchFamily="50" charset="-128"/>
              </a:rPr>
              <a:t>Self.</a:t>
            </a:r>
            <a:r>
              <a:rPr lang="en-US" altLang="ja-JP" sz="1900" u="sng" dirty="0" err="1" smtClean="0">
                <a:solidFill>
                  <a:srgbClr val="C00000"/>
                </a:solidFill>
                <a:effectLst>
                  <a:outerShdw blurRad="38100" dist="38100" dir="2700000" algn="tl">
                    <a:srgbClr val="000000">
                      <a:alpha val="43137"/>
                    </a:srgbClr>
                  </a:outerShdw>
                </a:effectLst>
                <a:latin typeface="メイリオ" pitchFamily="50" charset="-128"/>
                <a:ea typeface="メイリオ" pitchFamily="50" charset="-128"/>
              </a:rPr>
              <a:t>CAddress</a:t>
            </a:r>
            <a:r>
              <a:rPr lang="en-US" altLang="ja-JP" sz="1400" dirty="0" smtClean="0">
                <a:latin typeface="メイリオ" pitchFamily="50" charset="-128"/>
                <a:ea typeface="メイリオ" pitchFamily="50" charset="-128"/>
              </a:rPr>
              <a:t>" </a:t>
            </a:r>
            <a:r>
              <a:rPr lang="en-US" altLang="ja-JP" sz="1400" dirty="0" err="1" smtClean="0">
                <a:latin typeface="メイリオ" pitchFamily="50" charset="-128"/>
                <a:ea typeface="メイリオ" pitchFamily="50" charset="-128"/>
              </a:rPr>
              <a:t>Nullable</a:t>
            </a:r>
            <a:r>
              <a:rPr lang="en-US" altLang="ja-JP" sz="1400" dirty="0" smtClean="0">
                <a:latin typeface="メイリオ" pitchFamily="50" charset="-128"/>
                <a:ea typeface="メイリオ" pitchFamily="50" charset="-128"/>
              </a:rPr>
              <a:t>="false" /&gt;</a:t>
            </a:r>
          </a:p>
          <a:p>
            <a:r>
              <a:rPr lang="en-US" altLang="ja-JP" sz="1400" dirty="0" smtClean="0">
                <a:latin typeface="メイリオ" pitchFamily="50" charset="-128"/>
                <a:ea typeface="メイリオ" pitchFamily="50" charset="-128"/>
              </a:rPr>
              <a:t>&lt;/</a:t>
            </a:r>
            <a:r>
              <a:rPr lang="en-US" altLang="ja-JP" sz="1400" dirty="0" err="1" smtClean="0">
                <a:latin typeface="メイリオ" pitchFamily="50" charset="-128"/>
                <a:ea typeface="メイリオ" pitchFamily="50" charset="-128"/>
              </a:rPr>
              <a:t>EntityType</a:t>
            </a:r>
            <a:r>
              <a:rPr lang="en-US" altLang="ja-JP" sz="1400" dirty="0" smtClean="0">
                <a:latin typeface="メイリオ" pitchFamily="50" charset="-128"/>
                <a:ea typeface="メイリオ" pitchFamily="50" charset="-128"/>
              </a:rPr>
              <a:t>&gt;</a:t>
            </a:r>
            <a:endParaRPr kumimoji="1" lang="en-US" altLang="ja-JP" sz="2500" b="1" dirty="0" smtClean="0">
              <a:latin typeface="メイリオ" pitchFamily="50" charset="-128"/>
              <a:ea typeface="メイリオ" pitchFamily="50" charset="-128"/>
            </a:endParaRPr>
          </a:p>
          <a:p>
            <a:pPr>
              <a:buNone/>
            </a:pPr>
            <a:endParaRPr kumimoji="1" lang="en-US" altLang="ja-JP" sz="2500" b="1" dirty="0" smtClean="0">
              <a:latin typeface="メイリオ" pitchFamily="50" charset="-128"/>
              <a:ea typeface="メイリオ" pitchFamily="50" charset="-128"/>
            </a:endParaRPr>
          </a:p>
        </p:txBody>
      </p:sp>
      <p:sp>
        <p:nvSpPr>
          <p:cNvPr id="28" name="正方形/長方形 27"/>
          <p:cNvSpPr/>
          <p:nvPr/>
        </p:nvSpPr>
        <p:spPr>
          <a:xfrm>
            <a:off x="71406" y="1285860"/>
            <a:ext cx="7977088" cy="461665"/>
          </a:xfrm>
          <a:prstGeom prst="rect">
            <a:avLst/>
          </a:prstGeom>
        </p:spPr>
        <p:txBody>
          <a:bodyPr wrap="square">
            <a:spAutoFit/>
          </a:bodyPr>
          <a:lstStyle/>
          <a:p>
            <a:pPr lvl="1"/>
            <a:r>
              <a:rPr lang="en-US" altLang="ja-JP" sz="2400" b="1" u="sng" dirty="0" err="1"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csdl</a:t>
            </a:r>
            <a:r>
              <a:rPr lang="en-US" altLang="ja-JP" sz="2400" b="1" u="sng"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 </a:t>
            </a:r>
            <a:r>
              <a:rPr lang="ja-JP" altLang="en-US" sz="2400" b="1" u="sng"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ファイルの定義</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52596"/>
          </a:xfrm>
        </p:spPr>
        <p:txBody>
          <a:bodyPr/>
          <a:lstStyle/>
          <a:p>
            <a:r>
              <a:rPr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t>EDM </a:t>
            </a:r>
            <a:r>
              <a:rPr lang="ja-JP" altLang="en-US" b="1" dirty="0" smtClean="0">
                <a:effectLst>
                  <a:outerShdw blurRad="38100" dist="38100" dir="2700000" algn="tl">
                    <a:srgbClr val="000000">
                      <a:alpha val="43137"/>
                    </a:srgbClr>
                  </a:outerShdw>
                </a:effectLst>
                <a:latin typeface="メイリオ" pitchFamily="50" charset="-128"/>
                <a:ea typeface="メイリオ" pitchFamily="50" charset="-128"/>
              </a:rPr>
              <a:t>の拡張</a:t>
            </a:r>
            <a:r>
              <a:rPr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t/>
            </a:r>
            <a:br>
              <a:rPr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br>
            <a:r>
              <a:rPr lang="ja-JP" altLang="en-US" sz="2800" b="1" dirty="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～ユーザー</a:t>
            </a:r>
            <a:r>
              <a:rPr lang="ja-JP" altLang="en-US" sz="28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定義 テーブル値</a:t>
            </a:r>
            <a:r>
              <a:rPr lang="ja-JP" altLang="en-US" sz="2800" b="1" dirty="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関数の活用～</a:t>
            </a:r>
            <a:endParaRPr lang="en-US" sz="2800" b="1" dirty="0">
              <a:solidFill>
                <a:srgbClr val="F8F57B"/>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11" name="テキスト プレースホルダ 10"/>
          <p:cNvSpPr>
            <a:spLocks noGrp="1"/>
          </p:cNvSpPr>
          <p:nvPr>
            <p:ph type="body" sz="quarter" idx="10"/>
          </p:nvPr>
        </p:nvSpPr>
        <p:spPr>
          <a:xfrm>
            <a:off x="722313" y="1714488"/>
            <a:ext cx="8040688" cy="3031599"/>
          </a:xfrm>
        </p:spPr>
        <p:txBody>
          <a:bodyPr/>
          <a:lstStyle/>
          <a:p>
            <a:r>
              <a:rPr lang="en-US" altLang="ja-JP" sz="1600" dirty="0" err="1" smtClean="0"/>
              <a:t>var</a:t>
            </a:r>
            <a:r>
              <a:rPr lang="en-US" altLang="ja-JP" sz="1600" dirty="0" smtClean="0"/>
              <a:t> cp = from p in </a:t>
            </a:r>
            <a:r>
              <a:rPr lang="en-US" altLang="ja-JP" sz="1600" dirty="0" err="1" smtClean="0"/>
              <a:t>context.Products</a:t>
            </a:r>
            <a:endParaRPr lang="en-US" altLang="ja-JP" sz="1600" dirty="0" smtClean="0"/>
          </a:p>
          <a:p>
            <a:r>
              <a:rPr lang="ja-JP" altLang="en-US" sz="1600" dirty="0" smtClean="0"/>
              <a:t>　 　　</a:t>
            </a:r>
            <a:r>
              <a:rPr lang="en-US" altLang="ja-JP" sz="1600" dirty="0" smtClean="0"/>
              <a:t>select new </a:t>
            </a:r>
          </a:p>
          <a:p>
            <a:r>
              <a:rPr lang="en-US" altLang="ja-JP" sz="1600" dirty="0" smtClean="0"/>
              <a:t>      {</a:t>
            </a:r>
          </a:p>
          <a:p>
            <a:r>
              <a:rPr lang="en-US" altLang="ja-JP" sz="1600" dirty="0" smtClean="0"/>
              <a:t>        Product = p,</a:t>
            </a:r>
            <a:r>
              <a:rPr lang="ja-JP" altLang="en-US" sz="1600" dirty="0" smtClean="0"/>
              <a:t>　　</a:t>
            </a:r>
            <a:endParaRPr lang="en-US" altLang="ja-JP" sz="1600" dirty="0" smtClean="0"/>
          </a:p>
          <a:p>
            <a:r>
              <a:rPr lang="en-US" altLang="ja-JP" sz="1600" dirty="0" smtClean="0"/>
              <a:t>        Customers = </a:t>
            </a:r>
            <a:r>
              <a:rPr lang="en-US" altLang="ja-JP" sz="1600" dirty="0" err="1" smtClean="0"/>
              <a:t>context.</a:t>
            </a:r>
            <a:r>
              <a:rPr lang="en-US" altLang="ja-JP" sz="2000" u="sng" dirty="0" err="1" smtClean="0">
                <a:solidFill>
                  <a:srgbClr val="C00000"/>
                </a:solidFill>
                <a:effectLst>
                  <a:outerShdw blurRad="38100" dist="38100" dir="2700000" algn="tl">
                    <a:srgbClr val="000000">
                      <a:alpha val="43137"/>
                    </a:srgbClr>
                  </a:outerShdw>
                </a:effectLst>
              </a:rPr>
              <a:t>GetCustomersForProduct</a:t>
            </a:r>
            <a:r>
              <a:rPr lang="en-US" altLang="ja-JP" sz="1600" dirty="0" smtClean="0"/>
              <a:t>(p)</a:t>
            </a:r>
          </a:p>
          <a:p>
            <a:r>
              <a:rPr lang="en-US" altLang="ja-JP" sz="1600" dirty="0" smtClean="0"/>
              <a:t>      };</a:t>
            </a:r>
          </a:p>
          <a:p>
            <a:r>
              <a:rPr lang="en-US" altLang="ja-JP" sz="1600" dirty="0" err="1" smtClean="0"/>
              <a:t>foreach</a:t>
            </a:r>
            <a:r>
              <a:rPr lang="en-US" altLang="ja-JP" sz="1600" dirty="0" smtClean="0"/>
              <a:t>(Product p in </a:t>
            </a:r>
            <a:r>
              <a:rPr lang="en-US" altLang="ja-JP" sz="1600" dirty="0" err="1" smtClean="0"/>
              <a:t>cp.Products</a:t>
            </a:r>
            <a:r>
              <a:rPr lang="en-US" altLang="ja-JP" sz="1600" dirty="0" smtClean="0"/>
              <a:t>)</a:t>
            </a:r>
          </a:p>
          <a:p>
            <a:r>
              <a:rPr lang="en-US" altLang="ja-JP" sz="1600" dirty="0" smtClean="0"/>
              <a:t>{</a:t>
            </a:r>
          </a:p>
          <a:p>
            <a:r>
              <a:rPr lang="en-US" altLang="ja-JP" sz="1600" dirty="0" smtClean="0"/>
              <a:t>    </a:t>
            </a:r>
            <a:r>
              <a:rPr lang="en-US" altLang="ja-JP" sz="1600" dirty="0" err="1" smtClean="0"/>
              <a:t>foreach</a:t>
            </a:r>
            <a:r>
              <a:rPr lang="en-US" altLang="ja-JP" sz="1600" dirty="0" smtClean="0"/>
              <a:t>(Customer c in </a:t>
            </a:r>
            <a:r>
              <a:rPr lang="en-US" altLang="ja-JP" sz="1600" dirty="0" err="1" smtClean="0"/>
              <a:t>p.Customers</a:t>
            </a:r>
            <a:r>
              <a:rPr lang="en-US" altLang="ja-JP" sz="1600" dirty="0" smtClean="0"/>
              <a:t>)</a:t>
            </a:r>
          </a:p>
          <a:p>
            <a:r>
              <a:rPr lang="en-US" altLang="ja-JP" sz="1600" dirty="0" smtClean="0"/>
              <a:t>    {</a:t>
            </a:r>
          </a:p>
          <a:p>
            <a:endParaRPr lang="en-US" altLang="ja-JP" sz="1800" dirty="0" smtClean="0"/>
          </a:p>
        </p:txBody>
      </p:sp>
      <p:sp>
        <p:nvSpPr>
          <p:cNvPr id="5" name="Content Placeholder 2"/>
          <p:cNvSpPr txBox="1">
            <a:spLocks/>
          </p:cNvSpPr>
          <p:nvPr/>
        </p:nvSpPr>
        <p:spPr>
          <a:xfrm>
            <a:off x="285752" y="1478648"/>
            <a:ext cx="9001156" cy="4593558"/>
          </a:xfrm>
          <a:prstGeom prst="rect">
            <a:avLst/>
          </a:prstGeom>
        </p:spPr>
        <p:txBody>
          <a:bodyPr vert="horz" lIns="0" tIns="0" rIns="0" bIns="0" rtlCol="0">
            <a:normAutofit/>
          </a:bodyPr>
          <a:lstStyle/>
          <a:p>
            <a:pPr marL="460375" marR="0" lvl="0" indent="-460375" algn="l" defTabSz="914363" rtl="0" eaLnBrk="1" fontAlgn="auto" latinLnBrk="0" hangingPunct="1">
              <a:lnSpc>
                <a:spcPct val="90000"/>
              </a:lnSpc>
              <a:spcBef>
                <a:spcPct val="20000"/>
              </a:spcBef>
              <a:spcAft>
                <a:spcPts val="0"/>
              </a:spcAft>
              <a:buClrTx/>
              <a:buSzPct val="90000"/>
              <a:buFontTx/>
              <a:buBlip>
                <a:blip r:embed="rId3"/>
              </a:buBlip>
              <a:tabLst/>
              <a:defRPr/>
            </a:pPr>
            <a:endParaRPr kumimoji="1" lang="en-US" altLang="ja-JP" sz="25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mn-cs"/>
            </a:endParaRPr>
          </a:p>
          <a:p>
            <a:pPr marL="460375" marR="0" lvl="0" indent="-460375" algn="l" defTabSz="914363" rtl="0" eaLnBrk="1" fontAlgn="auto" latinLnBrk="0" hangingPunct="1">
              <a:lnSpc>
                <a:spcPct val="90000"/>
              </a:lnSpc>
              <a:spcBef>
                <a:spcPct val="20000"/>
              </a:spcBef>
              <a:spcAft>
                <a:spcPts val="0"/>
              </a:spcAft>
              <a:buClrTx/>
              <a:buSzPct val="90000"/>
              <a:buFontTx/>
              <a:buNone/>
              <a:tabLst/>
              <a:defRPr/>
            </a:pPr>
            <a:endParaRPr kumimoji="1" lang="en-US" altLang="ja-JP" sz="25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endParaRPr>
          </a:p>
        </p:txBody>
      </p:sp>
      <p:sp>
        <p:nvSpPr>
          <p:cNvPr id="12" name="角丸四角形 11"/>
          <p:cNvSpPr/>
          <p:nvPr/>
        </p:nvSpPr>
        <p:spPr bwMode="auto">
          <a:xfrm>
            <a:off x="642910" y="4429132"/>
            <a:ext cx="8143932" cy="2357454"/>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endParaRPr lang="en-US" altLang="ja-JP" sz="200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endParaRPr>
          </a:p>
          <a:p>
            <a:pPr defTabSz="1096963" fontAlgn="base">
              <a:spcBef>
                <a:spcPct val="0"/>
              </a:spcBef>
              <a:spcAft>
                <a:spcPct val="0"/>
              </a:spcAft>
            </a:pPr>
            <a:r>
              <a:rPr lang="ja-JP" altLang="en-US"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ユーザー定義 テーブル値関数の例</a:t>
            </a:r>
            <a:endParaRPr lang="en-US" altLang="ja-JP" sz="20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endParaRP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CREATE FUNCTION </a:t>
            </a:r>
            <a:r>
              <a:rPr lang="en-US" altLang="ja-JP" sz="1400" b="1" dirty="0" err="1" smtClean="0">
                <a:solidFill>
                  <a:schemeClr val="bg1"/>
                </a:solidFill>
                <a:latin typeface="Courier New" pitchFamily="49" charset="0"/>
                <a:cs typeface="Courier New" pitchFamily="49" charset="0"/>
              </a:rPr>
              <a:t>GetCustomersForProduct</a:t>
            </a:r>
            <a:r>
              <a:rPr lang="en-US" altLang="ja-JP" sz="1400" b="1" dirty="0" smtClean="0">
                <a:solidFill>
                  <a:schemeClr val="bg1"/>
                </a:solidFill>
                <a:latin typeface="Courier New" pitchFamily="49" charset="0"/>
                <a:cs typeface="Courier New" pitchFamily="49" charset="0"/>
              </a:rPr>
              <a:t>(@</a:t>
            </a:r>
            <a:r>
              <a:rPr lang="en-US" altLang="ja-JP" sz="1400" b="1" dirty="0" err="1" smtClean="0">
                <a:solidFill>
                  <a:schemeClr val="bg1"/>
                </a:solidFill>
                <a:latin typeface="Courier New" pitchFamily="49" charset="0"/>
                <a:cs typeface="Courier New" pitchFamily="49" charset="0"/>
              </a:rPr>
              <a:t>ProductID</a:t>
            </a:r>
            <a:r>
              <a:rPr lang="en-US" altLang="ja-JP" sz="1400" b="1" dirty="0" smtClean="0">
                <a:solidFill>
                  <a:schemeClr val="bg1"/>
                </a:solidFill>
                <a:latin typeface="Courier New" pitchFamily="49" charset="0"/>
                <a:cs typeface="Courier New" pitchFamily="49" charset="0"/>
              </a:rPr>
              <a:t> </a:t>
            </a:r>
            <a:r>
              <a:rPr lang="en-US" altLang="ja-JP" sz="1400" b="1" dirty="0" err="1" smtClean="0">
                <a:solidFill>
                  <a:schemeClr val="bg1"/>
                </a:solidFill>
                <a:latin typeface="Courier New" pitchFamily="49" charset="0"/>
                <a:cs typeface="Courier New" pitchFamily="49" charset="0"/>
              </a:rPr>
              <a:t>int</a:t>
            </a:r>
            <a:r>
              <a:rPr lang="en-US" altLang="ja-JP" sz="1400" b="1" dirty="0" smtClean="0">
                <a:solidFill>
                  <a:schemeClr val="bg1"/>
                </a:solidFill>
                <a:latin typeface="Courier New" pitchFamily="49" charset="0"/>
                <a:cs typeface="Courier New" pitchFamily="49" charset="0"/>
              </a:rPr>
              <a:t>)</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RETURNS @</a:t>
            </a:r>
            <a:r>
              <a:rPr lang="en-US" altLang="ja-JP" sz="1400" b="1" dirty="0" err="1" smtClean="0">
                <a:solidFill>
                  <a:schemeClr val="bg1"/>
                </a:solidFill>
                <a:latin typeface="Courier New" pitchFamily="49" charset="0"/>
                <a:cs typeface="Courier New" pitchFamily="49" charset="0"/>
              </a:rPr>
              <a:t>retCustomersInformation</a:t>
            </a:r>
            <a:r>
              <a:rPr lang="en-US" altLang="ja-JP" sz="1400" b="1" dirty="0" smtClean="0">
                <a:solidFill>
                  <a:schemeClr val="bg1"/>
                </a:solidFill>
                <a:latin typeface="Courier New" pitchFamily="49" charset="0"/>
                <a:cs typeface="Courier New" pitchFamily="49" charset="0"/>
              </a:rPr>
              <a:t> TABLE </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   -- Columns returned by the function</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    </a:t>
            </a:r>
            <a:r>
              <a:rPr lang="en-US" altLang="ja-JP" sz="1400" b="1" dirty="0" err="1" smtClean="0">
                <a:solidFill>
                  <a:schemeClr val="bg1"/>
                </a:solidFill>
                <a:latin typeface="Courier New" pitchFamily="49" charset="0"/>
                <a:cs typeface="Courier New" pitchFamily="49" charset="0"/>
              </a:rPr>
              <a:t>CustomerID</a:t>
            </a:r>
            <a:r>
              <a:rPr lang="en-US" altLang="ja-JP" sz="1400" b="1" dirty="0" smtClean="0">
                <a:solidFill>
                  <a:schemeClr val="bg1"/>
                </a:solidFill>
                <a:latin typeface="Courier New" pitchFamily="49" charset="0"/>
                <a:cs typeface="Courier New" pitchFamily="49" charset="0"/>
              </a:rPr>
              <a:t> </a:t>
            </a:r>
            <a:r>
              <a:rPr lang="en-US" altLang="ja-JP" sz="1400" b="1" dirty="0" err="1" smtClean="0">
                <a:solidFill>
                  <a:schemeClr val="bg1"/>
                </a:solidFill>
                <a:latin typeface="Courier New" pitchFamily="49" charset="0"/>
                <a:cs typeface="Courier New" pitchFamily="49" charset="0"/>
              </a:rPr>
              <a:t>int</a:t>
            </a:r>
            <a:r>
              <a:rPr lang="en-US" altLang="ja-JP" sz="1400" b="1" dirty="0" smtClean="0">
                <a:solidFill>
                  <a:schemeClr val="bg1"/>
                </a:solidFill>
                <a:latin typeface="Courier New" pitchFamily="49" charset="0"/>
                <a:cs typeface="Courier New" pitchFamily="49" charset="0"/>
              </a:rPr>
              <a:t> PRIMARY KEY NOT NULL, </a:t>
            </a:r>
          </a:p>
          <a:p>
            <a:pPr defTabSz="1096963" fontAlgn="base">
              <a:spcBef>
                <a:spcPct val="0"/>
              </a:spcBef>
              <a:spcAft>
                <a:spcPct val="0"/>
              </a:spcAft>
            </a:pPr>
            <a:r>
              <a:rPr lang="ja-JP" altLang="en-US" sz="1400" b="1" dirty="0" smtClean="0">
                <a:solidFill>
                  <a:schemeClr val="bg1"/>
                </a:solidFill>
                <a:latin typeface="Courier New" pitchFamily="49" charset="0"/>
                <a:cs typeface="Courier New" pitchFamily="49" charset="0"/>
              </a:rPr>
              <a:t>　　 </a:t>
            </a:r>
            <a:r>
              <a:rPr lang="en-US" altLang="ja-JP" sz="1400" b="1" dirty="0" smtClean="0">
                <a:solidFill>
                  <a:schemeClr val="bg1"/>
                </a:solidFill>
                <a:latin typeface="Courier New" pitchFamily="49" charset="0"/>
                <a:cs typeface="Courier New" pitchFamily="49" charset="0"/>
              </a:rPr>
              <a:t>Name </a:t>
            </a:r>
            <a:r>
              <a:rPr lang="en-US" altLang="ja-JP" sz="1400" b="1" dirty="0" err="1" smtClean="0">
                <a:solidFill>
                  <a:schemeClr val="bg1"/>
                </a:solidFill>
                <a:latin typeface="Courier New" pitchFamily="49" charset="0"/>
                <a:cs typeface="Courier New" pitchFamily="49" charset="0"/>
              </a:rPr>
              <a:t>nvarchar</a:t>
            </a:r>
            <a:r>
              <a:rPr lang="en-US" altLang="ja-JP" sz="1400" b="1" dirty="0" smtClean="0">
                <a:solidFill>
                  <a:schemeClr val="bg1"/>
                </a:solidFill>
                <a:latin typeface="Courier New" pitchFamily="49" charset="0"/>
                <a:cs typeface="Courier New" pitchFamily="49" charset="0"/>
              </a:rPr>
              <a:t>(50) NULL, </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AS </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BEGIN</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    DECLARE </a:t>
            </a:r>
          </a:p>
          <a:p>
            <a:pPr defTabSz="1096963" fontAlgn="base">
              <a:spcBef>
                <a:spcPct val="0"/>
              </a:spcBef>
              <a:spcAft>
                <a:spcPct val="0"/>
              </a:spcAft>
            </a:pPr>
            <a:r>
              <a:rPr lang="en-US" altLang="ja-JP" sz="1400" b="1" dirty="0" smtClean="0">
                <a:solidFill>
                  <a:schemeClr val="bg1"/>
                </a:solidFill>
                <a:latin typeface="Courier New" pitchFamily="49" charset="0"/>
                <a:cs typeface="Courier New" pitchFamily="49" charset="0"/>
              </a:rPr>
              <a:t>        </a:t>
            </a:r>
            <a:endPar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52596"/>
          </a:xfrm>
        </p:spPr>
        <p:txBody>
          <a:bodyPr/>
          <a:lstStyle/>
          <a:p>
            <a:r>
              <a:rPr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t>EDM </a:t>
            </a:r>
            <a:r>
              <a:rPr lang="ja-JP" altLang="en-US" b="1" dirty="0" smtClean="0">
                <a:effectLst>
                  <a:outerShdw blurRad="38100" dist="38100" dir="2700000" algn="tl">
                    <a:srgbClr val="000000">
                      <a:alpha val="43137"/>
                    </a:srgbClr>
                  </a:outerShdw>
                </a:effectLst>
                <a:latin typeface="メイリオ" pitchFamily="50" charset="-128"/>
                <a:ea typeface="メイリオ" pitchFamily="50" charset="-128"/>
              </a:rPr>
              <a:t>の拡張</a:t>
            </a:r>
            <a:r>
              <a:rPr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t/>
            </a:r>
            <a:br>
              <a:rPr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br>
            <a:r>
              <a:rPr lang="ja-JP" altLang="en-US" sz="28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a:t>
            </a:r>
            <a:r>
              <a:rPr altLang="ja-JP" sz="2800" b="1" dirty="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 Model Defined </a:t>
            </a:r>
            <a:r>
              <a:rPr altLang="ja-JP" sz="28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Functions</a:t>
            </a:r>
            <a:r>
              <a:rPr lang="ja-JP" altLang="en-US" sz="28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a:t>
            </a:r>
            <a:endParaRPr lang="en-US" sz="2800" b="1" dirty="0">
              <a:solidFill>
                <a:srgbClr val="F8F57B"/>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11" name="テキスト プレースホルダ 10"/>
          <p:cNvSpPr>
            <a:spLocks noGrp="1"/>
          </p:cNvSpPr>
          <p:nvPr>
            <p:ph type="body" sz="quarter" idx="10"/>
          </p:nvPr>
        </p:nvSpPr>
        <p:spPr>
          <a:xfrm>
            <a:off x="722313" y="2061342"/>
            <a:ext cx="8040688" cy="1977464"/>
          </a:xfrm>
        </p:spPr>
        <p:txBody>
          <a:bodyPr/>
          <a:lstStyle/>
          <a:p>
            <a:r>
              <a:rPr lang="en-US" altLang="ja-JP" sz="2000" dirty="0" smtClean="0"/>
              <a:t>&lt;Function Name=“</a:t>
            </a:r>
            <a:r>
              <a:rPr lang="en-US" altLang="ja-JP" sz="2000" u="sng" dirty="0" err="1" smtClean="0">
                <a:solidFill>
                  <a:srgbClr val="C00000"/>
                </a:solidFill>
                <a:effectLst>
                  <a:outerShdw blurRad="38100" dist="38100" dir="2700000" algn="tl">
                    <a:srgbClr val="000000">
                      <a:alpha val="43137"/>
                    </a:srgbClr>
                  </a:outerShdw>
                </a:effectLst>
              </a:rPr>
              <a:t>GetAge</a:t>
            </a:r>
            <a:r>
              <a:rPr lang="en-US" altLang="ja-JP" sz="2000" dirty="0" smtClean="0"/>
              <a:t>" </a:t>
            </a:r>
            <a:r>
              <a:rPr lang="en-US" altLang="ja-JP" sz="2000" dirty="0" err="1" smtClean="0"/>
              <a:t>ReturnType</a:t>
            </a:r>
            <a:r>
              <a:rPr lang="en-US" altLang="ja-JP" sz="2000" dirty="0" smtClean="0"/>
              <a:t>=“Edm.Int32"&gt;</a:t>
            </a:r>
          </a:p>
          <a:p>
            <a:r>
              <a:rPr lang="en-US" altLang="ja-JP" sz="2000" dirty="0" smtClean="0"/>
              <a:t>  &lt;Parameter Name=“Customer" Type=“</a:t>
            </a:r>
            <a:r>
              <a:rPr lang="en-US" altLang="ja-JP" sz="2000" dirty="0" err="1" smtClean="0"/>
              <a:t>Edm.Customer</a:t>
            </a:r>
            <a:r>
              <a:rPr lang="en-US" altLang="ja-JP" sz="2000" dirty="0" smtClean="0"/>
              <a:t>" /&gt;</a:t>
            </a:r>
          </a:p>
          <a:p>
            <a:r>
              <a:rPr lang="en-US" altLang="ja-JP" sz="2000" dirty="0" smtClean="0"/>
              <a:t>  &lt;</a:t>
            </a:r>
            <a:r>
              <a:rPr lang="en-US" altLang="ja-JP" sz="2000" dirty="0" err="1" smtClean="0"/>
              <a:t>DefiningExpression</a:t>
            </a:r>
            <a:r>
              <a:rPr lang="en-US" altLang="ja-JP" sz="2000" dirty="0" smtClean="0"/>
              <a:t>&gt;</a:t>
            </a:r>
          </a:p>
          <a:p>
            <a:r>
              <a:rPr lang="en-US" altLang="ja-JP" sz="2000" dirty="0" smtClean="0"/>
              <a:t>    </a:t>
            </a:r>
            <a:r>
              <a:rPr lang="en-US" altLang="ja-JP" sz="2000" dirty="0" err="1" smtClean="0"/>
              <a:t>Edm.DateDiff</a:t>
            </a:r>
            <a:r>
              <a:rPr lang="en-US" altLang="ja-JP" sz="2000" dirty="0" smtClean="0"/>
              <a:t>(“y”, GETDATE(), </a:t>
            </a:r>
            <a:r>
              <a:rPr lang="en-US" altLang="ja-JP" sz="2000" dirty="0" err="1" smtClean="0"/>
              <a:t>Customer.Birthday</a:t>
            </a:r>
            <a:r>
              <a:rPr lang="en-US" altLang="ja-JP" sz="2000" dirty="0" smtClean="0"/>
              <a:t>)</a:t>
            </a:r>
          </a:p>
          <a:p>
            <a:r>
              <a:rPr lang="en-US" altLang="ja-JP" sz="2000" dirty="0" smtClean="0"/>
              <a:t>  &lt;/</a:t>
            </a:r>
            <a:r>
              <a:rPr lang="en-US" altLang="ja-JP" sz="2000" dirty="0" err="1" smtClean="0"/>
              <a:t>DefiningExpression</a:t>
            </a:r>
            <a:r>
              <a:rPr lang="en-US" altLang="ja-JP" sz="2000" dirty="0" smtClean="0"/>
              <a:t>&gt;</a:t>
            </a:r>
          </a:p>
          <a:p>
            <a:r>
              <a:rPr lang="en-US" altLang="ja-JP" sz="2000" dirty="0" smtClean="0"/>
              <a:t>&lt;/Function&gt;</a:t>
            </a:r>
          </a:p>
        </p:txBody>
      </p:sp>
      <p:sp>
        <p:nvSpPr>
          <p:cNvPr id="5" name="Content Placeholder 2"/>
          <p:cNvSpPr txBox="1">
            <a:spLocks/>
          </p:cNvSpPr>
          <p:nvPr/>
        </p:nvSpPr>
        <p:spPr>
          <a:xfrm>
            <a:off x="285752" y="1478648"/>
            <a:ext cx="9001156" cy="4593558"/>
          </a:xfrm>
          <a:prstGeom prst="rect">
            <a:avLst/>
          </a:prstGeom>
        </p:spPr>
        <p:txBody>
          <a:bodyPr vert="horz" lIns="0" tIns="0" rIns="0" bIns="0" rtlCol="0">
            <a:normAutofit/>
          </a:bodyPr>
          <a:lstStyle/>
          <a:p>
            <a:pPr marL="460375" marR="0" lvl="0" indent="-460375" algn="l" defTabSz="914363" rtl="0" eaLnBrk="1" fontAlgn="auto" latinLnBrk="0" hangingPunct="1">
              <a:lnSpc>
                <a:spcPct val="90000"/>
              </a:lnSpc>
              <a:spcBef>
                <a:spcPct val="20000"/>
              </a:spcBef>
              <a:spcAft>
                <a:spcPts val="0"/>
              </a:spcAft>
              <a:buClrTx/>
              <a:buSzPct val="90000"/>
              <a:buFontTx/>
              <a:buBlip>
                <a:blip r:embed="rId3"/>
              </a:buBlip>
              <a:tabLst/>
              <a:defRPr/>
            </a:pPr>
            <a:endParaRPr kumimoji="1" lang="en-US" altLang="ja-JP" sz="25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mn-cs"/>
            </a:endParaRPr>
          </a:p>
          <a:p>
            <a:pPr marL="460375" marR="0" lvl="0" indent="-460375" algn="l" defTabSz="914363" rtl="0" eaLnBrk="1" fontAlgn="auto" latinLnBrk="0" hangingPunct="1">
              <a:lnSpc>
                <a:spcPct val="90000"/>
              </a:lnSpc>
              <a:spcBef>
                <a:spcPct val="20000"/>
              </a:spcBef>
              <a:spcAft>
                <a:spcPts val="0"/>
              </a:spcAft>
              <a:buClrTx/>
              <a:buSzPct val="90000"/>
              <a:buFontTx/>
              <a:buNone/>
              <a:tabLst/>
              <a:defRPr/>
            </a:pPr>
            <a:endParaRPr kumimoji="1" lang="en-US" altLang="ja-JP" sz="25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endParaRPr>
          </a:p>
        </p:txBody>
      </p:sp>
      <p:sp>
        <p:nvSpPr>
          <p:cNvPr id="12" name="角丸四角形 11"/>
          <p:cNvSpPr/>
          <p:nvPr/>
        </p:nvSpPr>
        <p:spPr bwMode="auto">
          <a:xfrm>
            <a:off x="642910" y="4786322"/>
            <a:ext cx="8143932" cy="171451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altLang="ja-JP" sz="22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Model Defined Functions </a:t>
            </a:r>
            <a:r>
              <a:rPr lang="ja-JP" altLang="en-US" sz="22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利用方法</a:t>
            </a:r>
            <a:endParaRPr lang="en-US" altLang="ja-JP" sz="22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endParaRPr>
          </a:p>
          <a:p>
            <a:pPr defTabSz="1096963" fontAlgn="base">
              <a:spcBef>
                <a:spcPct val="0"/>
              </a:spcBef>
              <a:spcAft>
                <a:spcPct val="0"/>
              </a:spcAft>
            </a:pPr>
            <a:r>
              <a:rPr lang="en-US" altLang="ja-JP" sz="2100" b="1" dirty="0" smtClean="0">
                <a:solidFill>
                  <a:schemeClr val="bg1"/>
                </a:solidFill>
                <a:latin typeface="Courier New" pitchFamily="49" charset="0"/>
                <a:cs typeface="Courier New" pitchFamily="49" charset="0"/>
              </a:rPr>
              <a:t> </a:t>
            </a:r>
            <a:r>
              <a:rPr lang="en-US" altLang="ja-JP" sz="2100" b="1" dirty="0" err="1" smtClean="0">
                <a:solidFill>
                  <a:schemeClr val="bg1"/>
                </a:solidFill>
                <a:latin typeface="Courier New" pitchFamily="49" charset="0"/>
                <a:cs typeface="Courier New" pitchFamily="49" charset="0"/>
              </a:rPr>
              <a:t>var</a:t>
            </a:r>
            <a:r>
              <a:rPr lang="en-US" altLang="ja-JP" sz="2100" b="1" dirty="0" smtClean="0">
                <a:solidFill>
                  <a:schemeClr val="bg1"/>
                </a:solidFill>
                <a:latin typeface="Courier New" pitchFamily="49" charset="0"/>
                <a:cs typeface="Courier New" pitchFamily="49" charset="0"/>
              </a:rPr>
              <a:t> CustomerU20 = from c in </a:t>
            </a:r>
            <a:r>
              <a:rPr lang="en-US" altLang="ja-JP" sz="2100" b="1" dirty="0" err="1" smtClean="0">
                <a:solidFill>
                  <a:schemeClr val="bg1"/>
                </a:solidFill>
                <a:latin typeface="Courier New" pitchFamily="49" charset="0"/>
                <a:cs typeface="Courier New" pitchFamily="49" charset="0"/>
              </a:rPr>
              <a:t>context.Customers</a:t>
            </a:r>
            <a:endParaRPr lang="en-US" altLang="ja-JP" sz="2100" b="1" dirty="0" smtClean="0">
              <a:solidFill>
                <a:schemeClr val="bg1"/>
              </a:solidFill>
              <a:latin typeface="Courier New" pitchFamily="49" charset="0"/>
              <a:cs typeface="Courier New" pitchFamily="49" charset="0"/>
            </a:endParaRPr>
          </a:p>
          <a:p>
            <a:pPr defTabSz="1096963" fontAlgn="base">
              <a:spcBef>
                <a:spcPct val="0"/>
              </a:spcBef>
              <a:spcAft>
                <a:spcPct val="0"/>
              </a:spcAft>
            </a:pPr>
            <a:r>
              <a:rPr lang="en-US" altLang="ja-JP" sz="2100" b="1" dirty="0" smtClean="0">
                <a:solidFill>
                  <a:schemeClr val="bg1"/>
                </a:solidFill>
                <a:latin typeface="Courier New" pitchFamily="49" charset="0"/>
                <a:cs typeface="Courier New" pitchFamily="49" charset="0"/>
              </a:rPr>
              <a:t>                   where </a:t>
            </a:r>
            <a:r>
              <a:rPr lang="en-US" altLang="ja-JP" sz="2100" b="1" dirty="0" err="1" smtClean="0">
                <a:solidFill>
                  <a:schemeClr val="bg1"/>
                </a:solidFill>
                <a:latin typeface="Courier New" pitchFamily="49" charset="0"/>
                <a:cs typeface="Courier New" pitchFamily="49" charset="0"/>
              </a:rPr>
              <a:t>c.</a:t>
            </a:r>
            <a:r>
              <a:rPr lang="en-US" altLang="ja-JP" sz="2100" b="1" u="sng" dirty="0" err="1" smtClean="0">
                <a:solidFill>
                  <a:srgbClr val="FFFF00"/>
                </a:solidFill>
                <a:effectLst>
                  <a:outerShdw blurRad="38100" dist="38100" dir="2700000" algn="tl">
                    <a:srgbClr val="000000">
                      <a:alpha val="43137"/>
                    </a:srgbClr>
                  </a:outerShdw>
                </a:effectLst>
                <a:latin typeface="Courier New" pitchFamily="49" charset="0"/>
                <a:cs typeface="Courier New" pitchFamily="49" charset="0"/>
              </a:rPr>
              <a:t>GetAge</a:t>
            </a:r>
            <a:r>
              <a:rPr lang="en-US" altLang="ja-JP" sz="2100" b="1" dirty="0" smtClean="0">
                <a:solidFill>
                  <a:schemeClr val="bg1"/>
                </a:solidFill>
                <a:latin typeface="Courier New" pitchFamily="49" charset="0"/>
                <a:cs typeface="Courier New" pitchFamily="49" charset="0"/>
              </a:rPr>
              <a:t>(c) &lt; 20</a:t>
            </a:r>
          </a:p>
          <a:p>
            <a:pPr defTabSz="1096963" fontAlgn="base">
              <a:spcBef>
                <a:spcPct val="0"/>
              </a:spcBef>
              <a:spcAft>
                <a:spcPct val="0"/>
              </a:spcAft>
            </a:pPr>
            <a:r>
              <a:rPr lang="en-US" altLang="ja-JP" sz="2100" b="1" dirty="0" smtClean="0">
                <a:solidFill>
                  <a:schemeClr val="bg1"/>
                </a:solidFill>
                <a:latin typeface="Courier New" pitchFamily="49" charset="0"/>
                <a:cs typeface="Courier New" pitchFamily="49" charset="0"/>
              </a:rPr>
              <a:t>                   select c;</a:t>
            </a:r>
          </a:p>
        </p:txBody>
      </p:sp>
      <p:sp>
        <p:nvSpPr>
          <p:cNvPr id="7" name="正方形/長方形 6"/>
          <p:cNvSpPr/>
          <p:nvPr/>
        </p:nvSpPr>
        <p:spPr>
          <a:xfrm>
            <a:off x="0" y="1357298"/>
            <a:ext cx="6170979" cy="461665"/>
          </a:xfrm>
          <a:prstGeom prst="rect">
            <a:avLst/>
          </a:prstGeom>
        </p:spPr>
        <p:txBody>
          <a:bodyPr wrap="square">
            <a:spAutoFit/>
          </a:bodyPr>
          <a:lstStyle/>
          <a:p>
            <a:pPr lvl="1"/>
            <a:r>
              <a:rPr lang="en-US" altLang="ja-JP" sz="2400" b="1" u="sng" dirty="0" smtClean="0">
                <a:solidFill>
                  <a:srgbClr val="FFFF00"/>
                </a:solidFill>
                <a:latin typeface="メイリオ" pitchFamily="50" charset="-128"/>
                <a:ea typeface="メイリオ" pitchFamily="50" charset="-128"/>
              </a:rPr>
              <a:t>CSDL</a:t>
            </a:r>
            <a:r>
              <a:rPr lang="ja-JP" altLang="en-US" sz="2400" b="1" u="sng" dirty="0" smtClean="0">
                <a:solidFill>
                  <a:srgbClr val="FFFF00"/>
                </a:solidFill>
                <a:latin typeface="メイリオ" pitchFamily="50" charset="-128"/>
                <a:ea typeface="メイリオ" pitchFamily="50" charset="-128"/>
              </a:rPr>
              <a:t>ファイルの定義</a:t>
            </a:r>
          </a:p>
        </p:txBody>
      </p:sp>
      <p:sp>
        <p:nvSpPr>
          <p:cNvPr id="8" name="四角形吹き出し 7"/>
          <p:cNvSpPr/>
          <p:nvPr/>
        </p:nvSpPr>
        <p:spPr bwMode="auto">
          <a:xfrm>
            <a:off x="6357950" y="285728"/>
            <a:ext cx="2428892" cy="1714512"/>
          </a:xfrm>
          <a:prstGeom prst="wedgeRectCallout">
            <a:avLst>
              <a:gd name="adj1" fmla="val -43734"/>
              <a:gd name="adj2" fmla="val 54107"/>
            </a:avLst>
          </a:prstGeom>
          <a:ln>
            <a:headEnd type="none" w="med" len="med"/>
            <a:tailEnd type="none" w="med" len="med"/>
          </a:ln>
          <a:effectLst>
            <a:outerShdw blurRad="50800" dist="381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kumimoji="1" lang="ja-JP" altLang="en-US" b="1" u="sng"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様々な型を指定可能</a:t>
            </a:r>
            <a:endParaRPr kumimoji="1" lang="en-US" altLang="ja-JP" b="1" u="sng"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a:p>
            <a:pPr defTabSz="914099">
              <a:buFont typeface="Arial" pitchFamily="34" charset="0"/>
              <a:buChar char="•"/>
            </a:pPr>
            <a:r>
              <a:rPr kumimoji="1" lang="en-US" altLang="ja-JP" sz="16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Scalar</a:t>
            </a:r>
          </a:p>
          <a:p>
            <a:pPr defTabSz="914099">
              <a:buFont typeface="Arial" pitchFamily="34" charset="0"/>
              <a:buChar char="•"/>
            </a:pPr>
            <a:r>
              <a:rPr kumimoji="1" lang="en-US" altLang="ja-JP" sz="16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Entity</a:t>
            </a:r>
          </a:p>
          <a:p>
            <a:pPr defTabSz="914099">
              <a:buFont typeface="Arial" pitchFamily="34" charset="0"/>
              <a:buChar char="•"/>
            </a:pPr>
            <a:r>
              <a:rPr kumimoji="1" lang="en-US" altLang="ja-JP" sz="16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Complex</a:t>
            </a:r>
          </a:p>
          <a:p>
            <a:pPr defTabSz="914099">
              <a:buFont typeface="Arial" pitchFamily="34" charset="0"/>
              <a:buChar char="•"/>
            </a:pPr>
            <a:r>
              <a:rPr kumimoji="1" lang="en-US" altLang="ja-JP" sz="1600" b="1" dirty="0" err="1"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RowType</a:t>
            </a:r>
            <a:endParaRPr kumimoji="1" lang="en-US" altLang="ja-JP" sz="16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a:p>
            <a:pPr defTabSz="914099">
              <a:buFont typeface="Arial" pitchFamily="34" charset="0"/>
              <a:buChar char="•"/>
            </a:pPr>
            <a:r>
              <a:rPr kumimoji="1" lang="en-US" altLang="ja-JP" sz="1600" b="1" dirty="0" err="1"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RefType</a:t>
            </a:r>
            <a:endParaRPr kumimoji="1" lang="ja-JP" altLang="en-US" sz="16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9" name="四角形吹き出し 8"/>
          <p:cNvSpPr/>
          <p:nvPr/>
        </p:nvSpPr>
        <p:spPr bwMode="auto">
          <a:xfrm>
            <a:off x="6643702" y="3786190"/>
            <a:ext cx="2214578" cy="428628"/>
          </a:xfrm>
          <a:prstGeom prst="wedgeRectCallout">
            <a:avLst>
              <a:gd name="adj1" fmla="val -69122"/>
              <a:gd name="adj2" fmla="val -146596"/>
            </a:avLst>
          </a:prstGeom>
          <a:ln>
            <a:headEnd type="none" w="med" len="med"/>
            <a:tailEnd type="none" w="med" len="med"/>
          </a:ln>
          <a:effectLst>
            <a:outerShdw blurRad="50800" dist="381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kumimoji="1" lang="en-US" altLang="ja-JP" b="1" u="sng"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Entity SQL</a:t>
            </a:r>
            <a:r>
              <a:rPr kumimoji="1" lang="ja-JP" altLang="en-US" b="1" u="sng"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を記述</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sz="4000" b="1" dirty="0" smtClean="0">
                <a:effectLst>
                  <a:outerShdw blurRad="38100" dist="38100" dir="2700000" algn="tl">
                    <a:srgbClr val="000000">
                      <a:alpha val="43137"/>
                    </a:srgbClr>
                  </a:outerShdw>
                </a:effectLst>
                <a:latin typeface="メイリオ" pitchFamily="50" charset="-128"/>
                <a:ea typeface="メイリオ" pitchFamily="50" charset="-128"/>
              </a:rPr>
              <a:t>POCO(Plain Old CLR Object)</a:t>
            </a:r>
            <a:r>
              <a:rPr lang="en-US" altLang="ja-JP" sz="2800" b="1" dirty="0" smtClean="0">
                <a:effectLst>
                  <a:outerShdw blurRad="38100" dist="38100" dir="2700000" algn="tl">
                    <a:srgbClr val="000000">
                      <a:alpha val="43137"/>
                    </a:srgbClr>
                  </a:outerShdw>
                </a:effectLst>
                <a:latin typeface="メイリオ" pitchFamily="50" charset="-128"/>
                <a:ea typeface="メイリオ" pitchFamily="50" charset="-128"/>
              </a:rPr>
              <a:t/>
            </a:r>
            <a:br>
              <a:rPr lang="en-US" altLang="ja-JP" sz="2800" b="1" dirty="0" smtClean="0">
                <a:effectLst>
                  <a:outerShdw blurRad="38100" dist="38100" dir="2700000" algn="tl">
                    <a:srgbClr val="000000">
                      <a:alpha val="43137"/>
                    </a:srgbClr>
                  </a:outerShdw>
                </a:effectLst>
                <a:latin typeface="メイリオ" pitchFamily="50" charset="-128"/>
                <a:ea typeface="メイリオ" pitchFamily="50" charset="-128"/>
              </a:rPr>
            </a:br>
            <a:r>
              <a:rPr lang="ja-JP" altLang="en-US" sz="22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～プラットフォームに依存しない </a:t>
            </a:r>
            <a:r>
              <a:rPr altLang="ja-JP" sz="22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persistence  ignorance(PI) </a:t>
            </a:r>
            <a:r>
              <a:rPr lang="ja-JP" altLang="en-US" sz="22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型開発～</a:t>
            </a:r>
            <a:endParaRPr lang="en-US" sz="2200" dirty="0">
              <a:solidFill>
                <a:srgbClr val="F8F57B"/>
              </a:solidFill>
              <a:latin typeface="メイリオ" pitchFamily="50" charset="-128"/>
              <a:ea typeface="メイリオ" pitchFamily="50" charset="-128"/>
            </a:endParaRPr>
          </a:p>
        </p:txBody>
      </p:sp>
      <p:sp>
        <p:nvSpPr>
          <p:cNvPr id="10" name="テキスト プレースホルダ 9"/>
          <p:cNvSpPr>
            <a:spLocks noGrp="1"/>
          </p:cNvSpPr>
          <p:nvPr>
            <p:ph type="body" sz="quarter" idx="10"/>
          </p:nvPr>
        </p:nvSpPr>
        <p:spPr>
          <a:xfrm>
            <a:off x="722313" y="1905000"/>
            <a:ext cx="8040688" cy="4955203"/>
          </a:xfrm>
        </p:spPr>
        <p:txBody>
          <a:bodyPr/>
          <a:lstStyle/>
          <a:p>
            <a:r>
              <a:rPr kumimoji="1" lang="en-US" altLang="ja-JP" sz="1600" dirty="0" smtClean="0"/>
              <a:t>public partial class Order : </a:t>
            </a:r>
          </a:p>
          <a:p>
            <a:r>
              <a:rPr kumimoji="1" lang="ja-JP" altLang="en-US" sz="1600" dirty="0" smtClean="0"/>
              <a:t>　　　　　　</a:t>
            </a:r>
            <a:r>
              <a:rPr kumimoji="1" lang="en-US" altLang="ja-JP" sz="1600" dirty="0" smtClean="0"/>
              <a:t>global::</a:t>
            </a:r>
            <a:r>
              <a:rPr kumimoji="1" lang="en-US" altLang="ja-JP" sz="1600" dirty="0" err="1" smtClean="0"/>
              <a:t>System.Data.Objects.DataClasses.EntityObject</a:t>
            </a:r>
            <a:r>
              <a:rPr kumimoji="1" lang="ja-JP" altLang="en-US" sz="1600" dirty="0" smtClean="0"/>
              <a:t>　</a:t>
            </a:r>
            <a:r>
              <a:rPr kumimoji="1" lang="en-US" altLang="ja-JP" sz="1600" dirty="0" smtClean="0"/>
              <a:t>{</a:t>
            </a:r>
          </a:p>
          <a:p>
            <a:r>
              <a:rPr kumimoji="1" lang="ja-JP" altLang="en-US" sz="1600" dirty="0" smtClean="0"/>
              <a:t>    </a:t>
            </a:r>
            <a:r>
              <a:rPr kumimoji="1" lang="en-US" altLang="ja-JP" sz="1600" dirty="0" smtClean="0"/>
              <a:t>public </a:t>
            </a:r>
            <a:r>
              <a:rPr kumimoji="1" lang="en-US" altLang="ja-JP" sz="1600" dirty="0" err="1" smtClean="0"/>
              <a:t>int</a:t>
            </a:r>
            <a:r>
              <a:rPr kumimoji="1" lang="en-US" altLang="ja-JP" sz="1600" dirty="0" smtClean="0"/>
              <a:t> </a:t>
            </a:r>
            <a:r>
              <a:rPr kumimoji="1" lang="en-US" altLang="ja-JP" sz="1600" dirty="0" err="1" smtClean="0"/>
              <a:t>OrderCode</a:t>
            </a:r>
            <a:r>
              <a:rPr kumimoji="1" lang="en-US" altLang="ja-JP" sz="1600" dirty="0" smtClean="0"/>
              <a:t>  {</a:t>
            </a:r>
          </a:p>
          <a:p>
            <a:r>
              <a:rPr kumimoji="1" lang="en-US" altLang="ja-JP" sz="1600" dirty="0" smtClean="0"/>
              <a:t>        get {</a:t>
            </a:r>
            <a:r>
              <a:rPr kumimoji="1" lang="ja-JP" altLang="en-US" sz="1600" dirty="0" smtClean="0"/>
              <a:t>　</a:t>
            </a:r>
            <a:r>
              <a:rPr kumimoji="1" lang="en-US" altLang="ja-JP" sz="1600" dirty="0" smtClean="0"/>
              <a:t>return </a:t>
            </a:r>
            <a:r>
              <a:rPr kumimoji="1" lang="en-US" altLang="ja-JP" sz="1600" dirty="0" err="1" smtClean="0"/>
              <a:t>this._OrderCode</a:t>
            </a:r>
            <a:r>
              <a:rPr kumimoji="1" lang="en-US" altLang="ja-JP" sz="1600" dirty="0" smtClean="0"/>
              <a:t>; }</a:t>
            </a:r>
          </a:p>
          <a:p>
            <a:r>
              <a:rPr kumimoji="1" lang="en-US" altLang="ja-JP" sz="1600" dirty="0" smtClean="0"/>
              <a:t>        set { </a:t>
            </a:r>
            <a:r>
              <a:rPr kumimoji="1" lang="en-US" altLang="ja-JP" sz="1600" dirty="0" err="1" smtClean="0"/>
              <a:t>this.OnOrderCodeChanging</a:t>
            </a:r>
            <a:r>
              <a:rPr kumimoji="1" lang="en-US" altLang="ja-JP" sz="1600" dirty="0" smtClean="0"/>
              <a:t>(value);</a:t>
            </a:r>
          </a:p>
          <a:p>
            <a:r>
              <a:rPr kumimoji="1" lang="en-US" altLang="ja-JP" sz="1600" dirty="0" smtClean="0"/>
              <a:t>              </a:t>
            </a:r>
            <a:r>
              <a:rPr kumimoji="1" lang="en-US" altLang="ja-JP" sz="1600" dirty="0" err="1" smtClean="0"/>
              <a:t>this.ReportPropertyChanging</a:t>
            </a:r>
            <a:r>
              <a:rPr kumimoji="1" lang="en-US" altLang="ja-JP" sz="1600" dirty="0" smtClean="0"/>
              <a:t>("</a:t>
            </a:r>
            <a:r>
              <a:rPr kumimoji="1" lang="en-US" altLang="ja-JP" sz="1600" dirty="0" err="1" smtClean="0"/>
              <a:t>OrderCode</a:t>
            </a:r>
            <a:r>
              <a:rPr kumimoji="1" lang="en-US" altLang="ja-JP" sz="1600" dirty="0" smtClean="0"/>
              <a:t>");</a:t>
            </a:r>
          </a:p>
          <a:p>
            <a:r>
              <a:rPr kumimoji="1" lang="en-US" altLang="ja-JP" sz="1600" dirty="0" smtClean="0"/>
              <a:t>              </a:t>
            </a:r>
            <a:r>
              <a:rPr kumimoji="1" lang="en-US" altLang="ja-JP" sz="1600" dirty="0" err="1" smtClean="0"/>
              <a:t>this._OrderCode</a:t>
            </a:r>
            <a:r>
              <a:rPr kumimoji="1" lang="en-US" altLang="ja-JP" sz="1600" dirty="0" smtClean="0"/>
              <a:t>                         =global::</a:t>
            </a:r>
            <a:r>
              <a:rPr kumimoji="1" lang="en-US" altLang="ja-JP" sz="1600" dirty="0" err="1" smtClean="0"/>
              <a:t>System.Data.Objects.DataClasses.StructuralObject.SetValidValue</a:t>
            </a:r>
            <a:r>
              <a:rPr kumimoji="1" lang="en-US" altLang="ja-JP" sz="1600" dirty="0" smtClean="0"/>
              <a:t>(value);</a:t>
            </a:r>
          </a:p>
          <a:p>
            <a:r>
              <a:rPr kumimoji="1" lang="en-US" altLang="ja-JP" sz="1600" dirty="0" smtClean="0"/>
              <a:t>                    </a:t>
            </a:r>
            <a:r>
              <a:rPr kumimoji="1" lang="en-US" altLang="ja-JP" sz="1600" dirty="0" err="1" smtClean="0"/>
              <a:t>this.ReportPropertyChanged</a:t>
            </a:r>
            <a:r>
              <a:rPr kumimoji="1" lang="en-US" altLang="ja-JP" sz="1600" dirty="0" smtClean="0"/>
              <a:t>("</a:t>
            </a:r>
            <a:r>
              <a:rPr kumimoji="1" lang="en-US" altLang="ja-JP" sz="1600" dirty="0" err="1" smtClean="0"/>
              <a:t>OrderCode</a:t>
            </a:r>
            <a:r>
              <a:rPr kumimoji="1" lang="en-US" altLang="ja-JP" sz="1600" dirty="0" smtClean="0"/>
              <a:t>");</a:t>
            </a:r>
          </a:p>
          <a:p>
            <a:r>
              <a:rPr kumimoji="1" lang="en-US" altLang="ja-JP" sz="1600" dirty="0" smtClean="0"/>
              <a:t>                    </a:t>
            </a:r>
            <a:r>
              <a:rPr kumimoji="1" lang="en-US" altLang="ja-JP" sz="1600" dirty="0" err="1" smtClean="0"/>
              <a:t>this.OnOrderCodeChanged</a:t>
            </a:r>
            <a:r>
              <a:rPr kumimoji="1" lang="en-US" altLang="ja-JP" sz="1600" dirty="0" smtClean="0"/>
              <a:t>();}</a:t>
            </a:r>
          </a:p>
          <a:p>
            <a:r>
              <a:rPr kumimoji="1" lang="ja-JP" altLang="en-US" sz="1600" dirty="0" smtClean="0"/>
              <a:t>　　　</a:t>
            </a:r>
            <a:r>
              <a:rPr kumimoji="1" lang="en-US" altLang="ja-JP" sz="1600" dirty="0" smtClean="0"/>
              <a:t>}</a:t>
            </a:r>
          </a:p>
          <a:p>
            <a:r>
              <a:rPr kumimoji="1" lang="ja-JP" altLang="en-US" sz="1600" dirty="0" smtClean="0"/>
              <a:t>　　　</a:t>
            </a:r>
            <a:r>
              <a:rPr kumimoji="1" lang="en-US" altLang="ja-JP" sz="1600" dirty="0" smtClean="0"/>
              <a:t>partial void </a:t>
            </a:r>
            <a:r>
              <a:rPr kumimoji="1" lang="en-US" altLang="ja-JP" sz="1600" dirty="0" err="1" smtClean="0"/>
              <a:t>OnOrderCodeChanging</a:t>
            </a:r>
            <a:r>
              <a:rPr kumimoji="1" lang="en-US" altLang="ja-JP" sz="1600" dirty="0" smtClean="0"/>
              <a:t>(</a:t>
            </a:r>
            <a:r>
              <a:rPr kumimoji="1" lang="en-US" altLang="ja-JP" sz="1600" dirty="0" err="1" smtClean="0"/>
              <a:t>int</a:t>
            </a:r>
            <a:r>
              <a:rPr kumimoji="1" lang="en-US" altLang="ja-JP" sz="1600" dirty="0" smtClean="0"/>
              <a:t> value);</a:t>
            </a:r>
          </a:p>
          <a:p>
            <a:r>
              <a:rPr kumimoji="1" lang="en-US" altLang="ja-JP" sz="1600" dirty="0" smtClean="0"/>
              <a:t>         partial void </a:t>
            </a:r>
            <a:r>
              <a:rPr kumimoji="1" lang="en-US" altLang="ja-JP" sz="1600" dirty="0" err="1" smtClean="0"/>
              <a:t>OnOrderCodeChanged</a:t>
            </a:r>
            <a:r>
              <a:rPr kumimoji="1" lang="en-US" altLang="ja-JP" sz="1600" dirty="0" smtClean="0"/>
              <a:t>();</a:t>
            </a:r>
          </a:p>
          <a:p>
            <a:r>
              <a:rPr kumimoji="1" lang="ja-JP" altLang="en-US" sz="1600" dirty="0" smtClean="0"/>
              <a:t>・ ・ ・ ・ ・ ・ ・ ・</a:t>
            </a:r>
          </a:p>
          <a:p>
            <a:endParaRPr kumimoji="1" lang="ja-JP" altLang="en-US" sz="1600" dirty="0" smtClean="0"/>
          </a:p>
          <a:p>
            <a:endParaRPr kumimoji="1" lang="ja-JP" altLang="en-US" sz="1600" dirty="0" smtClean="0"/>
          </a:p>
          <a:p>
            <a:endParaRPr kumimoji="1" lang="ja-JP" altLang="en-US" sz="1600" dirty="0" smtClean="0"/>
          </a:p>
          <a:p>
            <a:endParaRPr kumimoji="1" lang="ja-JP" altLang="en-US" sz="1600" dirty="0"/>
          </a:p>
        </p:txBody>
      </p:sp>
      <p:sp>
        <p:nvSpPr>
          <p:cNvPr id="11" name="正方形/長方形 10"/>
          <p:cNvSpPr/>
          <p:nvPr/>
        </p:nvSpPr>
        <p:spPr>
          <a:xfrm>
            <a:off x="0" y="1357298"/>
            <a:ext cx="6786578" cy="461665"/>
          </a:xfrm>
          <a:prstGeom prst="rect">
            <a:avLst/>
          </a:prstGeom>
        </p:spPr>
        <p:txBody>
          <a:bodyPr wrap="square">
            <a:spAutoFit/>
          </a:bodyPr>
          <a:lstStyle/>
          <a:p>
            <a:pPr lvl="1"/>
            <a:r>
              <a:rPr lang="ja-JP" altLang="en-US" sz="2400" b="1" u="sng" dirty="0" smtClean="0">
                <a:solidFill>
                  <a:srgbClr val="FFFF00"/>
                </a:solidFill>
                <a:latin typeface="メイリオ" pitchFamily="50" charset="-128"/>
                <a:ea typeface="メイリオ" pitchFamily="50" charset="-128"/>
              </a:rPr>
              <a:t>デザイナにより自動生成される</a:t>
            </a:r>
            <a:r>
              <a:rPr lang="en-US" altLang="ja-JP" sz="2400" b="1" u="sng" dirty="0" smtClean="0">
                <a:solidFill>
                  <a:srgbClr val="FFFF00"/>
                </a:solidFill>
                <a:latin typeface="メイリオ" pitchFamily="50" charset="-128"/>
                <a:ea typeface="メイリオ" pitchFamily="50" charset="-128"/>
              </a:rPr>
              <a:t>BEC</a:t>
            </a:r>
            <a:r>
              <a:rPr lang="ja-JP" altLang="en-US" sz="2400" b="1" u="sng" dirty="0" smtClean="0">
                <a:solidFill>
                  <a:srgbClr val="FFFF00"/>
                </a:solidFill>
                <a:latin typeface="メイリオ" pitchFamily="50" charset="-128"/>
                <a:ea typeface="メイリオ" pitchFamily="50" charset="-128"/>
              </a:rPr>
              <a:t>（抜粋）</a:t>
            </a:r>
          </a:p>
        </p:txBody>
      </p:sp>
      <p:sp>
        <p:nvSpPr>
          <p:cNvPr id="12" name="角丸四角形 11"/>
          <p:cNvSpPr/>
          <p:nvPr/>
        </p:nvSpPr>
        <p:spPr bwMode="auto">
          <a:xfrm>
            <a:off x="571472" y="4643446"/>
            <a:ext cx="8143932" cy="214314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endParaRPr lang="en-US" altLang="ja-JP" sz="22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endParaRPr>
          </a:p>
          <a:p>
            <a:pPr defTabSz="1096963" fontAlgn="base">
              <a:spcBef>
                <a:spcPct val="0"/>
              </a:spcBef>
              <a:spcAft>
                <a:spcPct val="0"/>
              </a:spcAft>
            </a:pPr>
            <a:r>
              <a:rPr lang="en-US" altLang="ja-JP" sz="22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POCO</a:t>
            </a:r>
            <a:r>
              <a:rPr lang="ja-JP" altLang="en-US" sz="22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ベースで実装した</a:t>
            </a:r>
            <a:r>
              <a:rPr lang="en-US" altLang="ja-JP" sz="22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BEC</a:t>
            </a:r>
            <a:r>
              <a:rPr lang="ja-JP" altLang="en-US" sz="22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rPr>
              <a:t>（抜粋）</a:t>
            </a:r>
            <a:endParaRPr lang="en-US" altLang="ja-JP" sz="2200" b="1" u="sng"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cs typeface="Courier New" pitchFamily="49" charset="0"/>
            </a:endParaRPr>
          </a:p>
          <a:p>
            <a:pPr defTabSz="1096963" fontAlgn="base">
              <a:spcBef>
                <a:spcPct val="0"/>
              </a:spcBef>
              <a:spcAft>
                <a:spcPct val="0"/>
              </a:spcAft>
            </a:pPr>
            <a:r>
              <a:rPr lang="en-US" altLang="ja-JP" sz="1600" b="1" dirty="0" smtClean="0">
                <a:solidFill>
                  <a:schemeClr val="bg1"/>
                </a:solidFill>
                <a:latin typeface="Courier New" pitchFamily="49" charset="0"/>
                <a:cs typeface="Courier New" pitchFamily="49" charset="0"/>
              </a:rPr>
              <a:t>public class Order </a:t>
            </a:r>
          </a:p>
          <a:p>
            <a:pPr defTabSz="1096963" fontAlgn="base">
              <a:spcBef>
                <a:spcPct val="0"/>
              </a:spcBef>
              <a:spcAft>
                <a:spcPct val="0"/>
              </a:spcAft>
            </a:pPr>
            <a:r>
              <a:rPr lang="en-US" altLang="ja-JP" sz="1600" b="1" dirty="0" smtClean="0">
                <a:solidFill>
                  <a:schemeClr val="bg1"/>
                </a:solidFill>
                <a:latin typeface="Courier New" pitchFamily="49" charset="0"/>
                <a:cs typeface="Courier New" pitchFamily="49" charset="0"/>
              </a:rPr>
              <a:t>{ </a:t>
            </a:r>
          </a:p>
          <a:p>
            <a:pPr defTabSz="1096963" fontAlgn="base">
              <a:spcBef>
                <a:spcPct val="0"/>
              </a:spcBef>
              <a:spcAft>
                <a:spcPct val="0"/>
              </a:spcAft>
            </a:pPr>
            <a:r>
              <a:rPr lang="en-US" altLang="ja-JP" sz="1600" b="1" dirty="0" smtClean="0">
                <a:solidFill>
                  <a:schemeClr val="bg1"/>
                </a:solidFill>
                <a:latin typeface="Courier New" pitchFamily="49" charset="0"/>
                <a:cs typeface="Courier New" pitchFamily="49" charset="0"/>
              </a:rPr>
              <a:t>    public </a:t>
            </a:r>
            <a:r>
              <a:rPr lang="en-US" altLang="ja-JP" sz="1600" b="1" dirty="0" err="1" smtClean="0">
                <a:solidFill>
                  <a:schemeClr val="bg1"/>
                </a:solidFill>
                <a:latin typeface="Courier New" pitchFamily="49" charset="0"/>
                <a:cs typeface="Courier New" pitchFamily="49" charset="0"/>
              </a:rPr>
              <a:t>int</a:t>
            </a:r>
            <a:r>
              <a:rPr lang="en-US" altLang="ja-JP" sz="1600" b="1" dirty="0" smtClean="0">
                <a:solidFill>
                  <a:schemeClr val="bg1"/>
                </a:solidFill>
                <a:latin typeface="Courier New" pitchFamily="49" charset="0"/>
                <a:cs typeface="Courier New" pitchFamily="49" charset="0"/>
              </a:rPr>
              <a:t> </a:t>
            </a:r>
            <a:r>
              <a:rPr lang="en-US" altLang="ja-JP" sz="1600" b="1" dirty="0" err="1" smtClean="0">
                <a:solidFill>
                  <a:schemeClr val="bg1"/>
                </a:solidFill>
                <a:latin typeface="Courier New" pitchFamily="49" charset="0"/>
                <a:cs typeface="Courier New" pitchFamily="49" charset="0"/>
              </a:rPr>
              <a:t>OrderCode</a:t>
            </a:r>
            <a:r>
              <a:rPr lang="en-US" altLang="ja-JP" sz="1600" b="1" dirty="0" smtClean="0">
                <a:solidFill>
                  <a:schemeClr val="bg1"/>
                </a:solidFill>
                <a:latin typeface="Courier New" pitchFamily="49" charset="0"/>
                <a:cs typeface="Courier New" pitchFamily="49" charset="0"/>
              </a:rPr>
              <a:t> { get; set; }</a:t>
            </a:r>
          </a:p>
          <a:p>
            <a:pPr defTabSz="1096963" fontAlgn="base">
              <a:spcBef>
                <a:spcPct val="0"/>
              </a:spcBef>
              <a:spcAft>
                <a:spcPct val="0"/>
              </a:spcAft>
            </a:pPr>
            <a:r>
              <a:rPr lang="en-US" altLang="ja-JP" sz="1600" b="1" dirty="0" smtClean="0">
                <a:solidFill>
                  <a:schemeClr val="bg1"/>
                </a:solidFill>
                <a:latin typeface="Courier New" pitchFamily="49" charset="0"/>
                <a:cs typeface="Courier New" pitchFamily="49" charset="0"/>
              </a:rPr>
              <a:t>    public string </a:t>
            </a:r>
            <a:r>
              <a:rPr lang="en-US" altLang="ja-JP" sz="1600" b="1" dirty="0" err="1" smtClean="0">
                <a:solidFill>
                  <a:schemeClr val="bg1"/>
                </a:solidFill>
                <a:latin typeface="Courier New" pitchFamily="49" charset="0"/>
                <a:cs typeface="Courier New" pitchFamily="49" charset="0"/>
              </a:rPr>
              <a:t>CustomerID</a:t>
            </a:r>
            <a:r>
              <a:rPr lang="en-US" altLang="ja-JP" sz="1600" b="1" dirty="0" smtClean="0">
                <a:solidFill>
                  <a:schemeClr val="bg1"/>
                </a:solidFill>
                <a:latin typeface="Courier New" pitchFamily="49" charset="0"/>
                <a:cs typeface="Courier New" pitchFamily="49" charset="0"/>
              </a:rPr>
              <a:t> { get; set; } </a:t>
            </a:r>
          </a:p>
          <a:p>
            <a:pPr defTabSz="1096963" fontAlgn="base">
              <a:spcBef>
                <a:spcPct val="0"/>
              </a:spcBef>
              <a:spcAft>
                <a:spcPct val="0"/>
              </a:spcAft>
            </a:pPr>
            <a:r>
              <a:rPr lang="en-US" altLang="ja-JP" sz="1600" b="1" dirty="0" smtClean="0">
                <a:solidFill>
                  <a:schemeClr val="bg1"/>
                </a:solidFill>
                <a:latin typeface="Courier New" pitchFamily="49" charset="0"/>
                <a:cs typeface="Courier New" pitchFamily="49" charset="0"/>
              </a:rPr>
              <a:t>    public string </a:t>
            </a:r>
            <a:r>
              <a:rPr lang="en-US" altLang="ja-JP" sz="1600" b="1" dirty="0" err="1" smtClean="0">
                <a:solidFill>
                  <a:schemeClr val="bg1"/>
                </a:solidFill>
                <a:latin typeface="Courier New" pitchFamily="49" charset="0"/>
                <a:cs typeface="Courier New" pitchFamily="49" charset="0"/>
              </a:rPr>
              <a:t>CustomerName</a:t>
            </a:r>
            <a:r>
              <a:rPr lang="en-US" altLang="ja-JP" sz="1600" b="1" dirty="0" smtClean="0">
                <a:solidFill>
                  <a:schemeClr val="bg1"/>
                </a:solidFill>
                <a:latin typeface="Courier New" pitchFamily="49" charset="0"/>
                <a:cs typeface="Courier New" pitchFamily="49" charset="0"/>
              </a:rPr>
              <a:t> { get; set; } </a:t>
            </a:r>
          </a:p>
          <a:p>
            <a:pPr defTabSz="1096963" fontAlgn="base">
              <a:spcBef>
                <a:spcPct val="0"/>
              </a:spcBef>
              <a:spcAft>
                <a:spcPct val="0"/>
              </a:spcAft>
            </a:pPr>
            <a:r>
              <a:rPr lang="ja-JP" altLang="en-US" sz="1600" b="1" dirty="0" smtClean="0">
                <a:solidFill>
                  <a:schemeClr val="bg1"/>
                </a:solidFill>
                <a:latin typeface="Courier New" pitchFamily="49" charset="0"/>
                <a:cs typeface="Courier New" pitchFamily="49" charset="0"/>
              </a:rPr>
              <a:t>　　 ・ ・ ・ ・ ・ ・ ・</a:t>
            </a:r>
            <a:endParaRPr lang="en-US" altLang="ja-JP" sz="1600" b="1" dirty="0" smtClean="0">
              <a:solidFill>
                <a:schemeClr val="bg1"/>
              </a:solidFill>
              <a:latin typeface="Courier New" pitchFamily="49" charset="0"/>
              <a:cs typeface="Courier New" pitchFamily="49" charset="0"/>
            </a:endParaRPr>
          </a:p>
          <a:p>
            <a:pPr defTabSz="1096963" fontAlgn="base">
              <a:spcBef>
                <a:spcPct val="0"/>
              </a:spcBef>
              <a:spcAft>
                <a:spcPct val="0"/>
              </a:spcAft>
            </a:pPr>
            <a:r>
              <a:rPr lang="en-US" altLang="ja-JP" sz="1600" b="1" dirty="0" smtClean="0">
                <a:solidFill>
                  <a:schemeClr val="bg1"/>
                </a:solidFill>
                <a:latin typeface="Courier New" pitchFamily="49" charset="0"/>
                <a:cs typeface="Courier New" pitchFamily="49" charset="0"/>
              </a:rPr>
              <a:t>}</a:t>
            </a:r>
          </a:p>
          <a:p>
            <a:pPr defTabSz="1096963" fontAlgn="base">
              <a:spcBef>
                <a:spcPct val="0"/>
              </a:spcBef>
              <a:spcAft>
                <a:spcPct val="0"/>
              </a:spcAft>
            </a:pPr>
            <a:endParaRPr lang="en-US" altLang="ja-JP" sz="1600" b="1" dirty="0" smtClean="0">
              <a:solidFill>
                <a:schemeClr val="bg1"/>
              </a:solidFill>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30188"/>
            <a:ext cx="8382000" cy="683264"/>
          </a:xfrm>
        </p:spPr>
        <p:txBody>
          <a:bodyPr/>
          <a:lstStyle/>
          <a:p>
            <a:r>
              <a:rPr lang="ja-JP" altLang="en-US" b="1" dirty="0" smtClean="0">
                <a:effectLst>
                  <a:outerShdw blurRad="38100" dist="38100" dir="2700000" algn="tl">
                    <a:srgbClr val="000000">
                      <a:alpha val="43137"/>
                    </a:srgbClr>
                  </a:outerShdw>
                </a:effectLst>
                <a:latin typeface="メイリオ" pitchFamily="50" charset="-128"/>
                <a:ea typeface="メイリオ" pitchFamily="50" charset="-128"/>
              </a:rPr>
              <a:t>はじめに</a:t>
            </a:r>
            <a:r>
              <a:rPr altLang="ja-JP" b="1" dirty="0" smtClean="0">
                <a:effectLst>
                  <a:outerShdw blurRad="38100" dist="38100" dir="2700000" algn="tl">
                    <a:srgbClr val="000000">
                      <a:alpha val="43137"/>
                    </a:srgbClr>
                  </a:outerShdw>
                </a:effectLst>
                <a:latin typeface="メイリオ" pitchFamily="50" charset="-128"/>
                <a:ea typeface="メイリオ" pitchFamily="50" charset="-128"/>
              </a:rPr>
              <a:t>…</a:t>
            </a:r>
            <a:endParaRPr lang="en-US" b="1"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7" name="Content Placeholder 6"/>
          <p:cNvSpPr>
            <a:spLocks noGrp="1"/>
          </p:cNvSpPr>
          <p:nvPr>
            <p:ph idx="4294967295"/>
          </p:nvPr>
        </p:nvSpPr>
        <p:spPr>
          <a:xfrm>
            <a:off x="285720" y="1430338"/>
            <a:ext cx="8858280" cy="5427662"/>
          </a:xfrm>
        </p:spPr>
        <p:txBody>
          <a:bodyPr>
            <a:normAutofit/>
          </a:bodyPr>
          <a:lstStyle/>
          <a:p>
            <a:pPr>
              <a:buNone/>
            </a:pPr>
            <a:r>
              <a:rPr lang="en-US" altLang="ja-JP" b="1" dirty="0" smtClean="0">
                <a:latin typeface="メイリオ" pitchFamily="50" charset="-128"/>
                <a:ea typeface="メイリオ" pitchFamily="50" charset="-128"/>
              </a:rPr>
              <a:t>ADO.NET Entity Framework </a:t>
            </a:r>
            <a:r>
              <a:rPr lang="en-US" altLang="ja-JP" b="1" dirty="0" err="1" smtClean="0">
                <a:latin typeface="メイリオ" pitchFamily="50" charset="-128"/>
                <a:ea typeface="メイリオ" pitchFamily="50" charset="-128"/>
              </a:rPr>
              <a:t>vNext</a:t>
            </a:r>
            <a:r>
              <a:rPr lang="en-US" altLang="ja-JP" b="1" dirty="0" smtClean="0">
                <a:latin typeface="メイリオ" pitchFamily="50" charset="-128"/>
                <a:ea typeface="メイリオ" pitchFamily="50" charset="-128"/>
              </a:rPr>
              <a:t> </a:t>
            </a:r>
            <a:r>
              <a:rPr lang="ja-JP" altLang="en-US" b="1" dirty="0" smtClean="0">
                <a:latin typeface="メイリオ" pitchFamily="50" charset="-128"/>
                <a:ea typeface="メイリオ" pitchFamily="50" charset="-128"/>
              </a:rPr>
              <a:t>は現在</a:t>
            </a:r>
            <a:endParaRPr lang="en-US" altLang="ja-JP" b="1" dirty="0" smtClean="0">
              <a:latin typeface="メイリオ" pitchFamily="50" charset="-128"/>
              <a:ea typeface="メイリオ" pitchFamily="50" charset="-128"/>
            </a:endParaRPr>
          </a:p>
          <a:p>
            <a:pPr>
              <a:buNone/>
            </a:pPr>
            <a:r>
              <a:rPr lang="ja-JP" altLang="en-US" b="1" dirty="0" smtClean="0">
                <a:latin typeface="メイリオ" pitchFamily="50" charset="-128"/>
                <a:ea typeface="メイリオ" pitchFamily="50" charset="-128"/>
              </a:rPr>
              <a:t>開発途中であり、本セッションにてお話しをさ</a:t>
            </a:r>
            <a:endParaRPr lang="en-US" altLang="ja-JP" b="1" dirty="0" smtClean="0">
              <a:latin typeface="メイリオ" pitchFamily="50" charset="-128"/>
              <a:ea typeface="メイリオ" pitchFamily="50" charset="-128"/>
            </a:endParaRPr>
          </a:p>
          <a:p>
            <a:pPr>
              <a:buNone/>
            </a:pPr>
            <a:r>
              <a:rPr lang="ja-JP" altLang="en-US" b="1" dirty="0" err="1" smtClean="0">
                <a:latin typeface="メイリオ" pitchFamily="50" charset="-128"/>
                <a:ea typeface="メイリオ" pitchFamily="50" charset="-128"/>
              </a:rPr>
              <a:t>せて</a:t>
            </a:r>
            <a:r>
              <a:rPr lang="ja-JP" altLang="en-US" b="1" dirty="0" smtClean="0">
                <a:latin typeface="メイリオ" pitchFamily="50" charset="-128"/>
                <a:ea typeface="メイリオ" pitchFamily="50" charset="-128"/>
              </a:rPr>
              <a:t>いただく内容につきましては、変更の可能</a:t>
            </a:r>
            <a:endParaRPr lang="en-US" altLang="ja-JP" b="1" dirty="0" smtClean="0">
              <a:latin typeface="メイリオ" pitchFamily="50" charset="-128"/>
              <a:ea typeface="メイリオ" pitchFamily="50" charset="-128"/>
            </a:endParaRPr>
          </a:p>
          <a:p>
            <a:pPr>
              <a:buNone/>
            </a:pPr>
            <a:r>
              <a:rPr lang="ja-JP" altLang="en-US" b="1" dirty="0" smtClean="0">
                <a:latin typeface="メイリオ" pitchFamily="50" charset="-128"/>
                <a:ea typeface="メイリオ" pitchFamily="50" charset="-128"/>
              </a:rPr>
              <a:t>性があることをご了承下さい。</a:t>
            </a:r>
            <a:endParaRPr lang="en-US" altLang="ja-JP" b="1" dirty="0" smtClean="0">
              <a:latin typeface="メイリオ" pitchFamily="50" charset="-128"/>
              <a:ea typeface="メイリオ" pitchFamily="50" charset="-128"/>
            </a:endParaRPr>
          </a:p>
          <a:p>
            <a:pPr>
              <a:buNone/>
            </a:pPr>
            <a:endParaRPr lang="ja-JP" altLang="en-US" b="1" dirty="0" smtClean="0">
              <a:latin typeface="メイリオ" pitchFamily="50" charset="-128"/>
              <a:ea typeface="メイリオ" pitchFamily="50" charset="-128"/>
            </a:endParaRPr>
          </a:p>
          <a:p>
            <a:pPr>
              <a:buNone/>
            </a:pPr>
            <a:r>
              <a:rPr lang="ja-JP" altLang="en-US" b="1" dirty="0" smtClean="0">
                <a:latin typeface="メイリオ" pitchFamily="50" charset="-128"/>
                <a:ea typeface="メイリオ" pitchFamily="50" charset="-128"/>
              </a:rPr>
              <a:t>何卒よろしくお願い申し上げます。</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40230"/>
          </a:xfrm>
        </p:spPr>
        <p:txBody>
          <a:bodyPr/>
          <a:lstStyle/>
          <a:p>
            <a:r>
              <a:rPr lang="en-US" altLang="ja-JP" sz="3600" b="1" dirty="0" smtClean="0">
                <a:effectLst>
                  <a:outerShdw blurRad="38100" dist="38100" dir="2700000" algn="tl">
                    <a:srgbClr val="000000">
                      <a:alpha val="43137"/>
                    </a:srgbClr>
                  </a:outerShdw>
                </a:effectLst>
                <a:latin typeface="メイリオ" pitchFamily="50" charset="-128"/>
                <a:ea typeface="メイリオ" pitchFamily="50" charset="-128"/>
              </a:rPr>
              <a:t>POCO(Plain Old CLR Object)</a:t>
            </a:r>
            <a:br>
              <a:rPr lang="en-US" altLang="ja-JP" sz="3600" b="1" dirty="0" smtClean="0">
                <a:effectLst>
                  <a:outerShdw blurRad="38100" dist="38100" dir="2700000" algn="tl">
                    <a:srgbClr val="000000">
                      <a:alpha val="43137"/>
                    </a:srgbClr>
                  </a:outerShdw>
                </a:effectLst>
                <a:latin typeface="メイリオ" pitchFamily="50" charset="-128"/>
                <a:ea typeface="メイリオ" pitchFamily="50" charset="-128"/>
              </a:rPr>
            </a:br>
            <a:r>
              <a:rPr lang="ja-JP" altLang="en-US" sz="24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～そのメリット～</a:t>
            </a:r>
            <a:endParaRPr lang="en-US" sz="2400" b="1" dirty="0">
              <a:solidFill>
                <a:srgbClr val="F8F57B"/>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3" name="Content Placeholder 2"/>
          <p:cNvSpPr>
            <a:spLocks noGrp="1"/>
          </p:cNvSpPr>
          <p:nvPr>
            <p:ph idx="4294967295"/>
          </p:nvPr>
        </p:nvSpPr>
        <p:spPr>
          <a:xfrm>
            <a:off x="214282" y="1428736"/>
            <a:ext cx="8786874" cy="4929222"/>
          </a:xfrm>
        </p:spPr>
        <p:txBody>
          <a:bodyPr>
            <a:normAutofit/>
          </a:bodyPr>
          <a:lstStyle/>
          <a:p>
            <a:r>
              <a:rPr kumimoji="1" lang="ja-JP" altLang="en-US" sz="3000" b="1" dirty="0" smtClean="0">
                <a:latin typeface="メイリオ" pitchFamily="50" charset="-128"/>
                <a:ea typeface="メイリオ" pitchFamily="50" charset="-128"/>
              </a:rPr>
              <a:t>データアクセス テクノロジーやデータソースなどのプラットフォームに依存しない実装が可能</a:t>
            </a:r>
            <a:endParaRPr lang="en-US" altLang="ja-JP" sz="3000" b="1" dirty="0" smtClean="0">
              <a:latin typeface="メイリオ" pitchFamily="50" charset="-128"/>
              <a:ea typeface="メイリオ" pitchFamily="50" charset="-128"/>
            </a:endParaRPr>
          </a:p>
          <a:p>
            <a:pPr lvl="1"/>
            <a:r>
              <a:rPr kumimoji="1" lang="ja-JP" altLang="en-US" b="1" dirty="0" smtClean="0">
                <a:latin typeface="メイリオ" pitchFamily="50" charset="-128"/>
                <a:ea typeface="メイリオ" pitchFamily="50" charset="-128"/>
              </a:rPr>
              <a:t>ドメイン層とデータアクセス層を分離</a:t>
            </a:r>
            <a:endParaRPr lang="en-US" altLang="ja-JP" b="1" dirty="0" smtClean="0">
              <a:latin typeface="メイリオ" pitchFamily="50" charset="-128"/>
              <a:ea typeface="メイリオ" pitchFamily="50" charset="-128"/>
            </a:endParaRPr>
          </a:p>
          <a:p>
            <a:pPr lvl="1"/>
            <a:r>
              <a:rPr lang="ja-JP" altLang="en-US" b="1" dirty="0" smtClean="0">
                <a:latin typeface="メイリオ" pitchFamily="50" charset="-128"/>
                <a:ea typeface="メイリオ" pitchFamily="50" charset="-128"/>
              </a:rPr>
              <a:t>シリアル化した際の不純物を除去</a:t>
            </a:r>
            <a:endParaRPr lang="en-US" altLang="ja-JP" b="1" dirty="0" smtClean="0">
              <a:latin typeface="メイリオ" pitchFamily="50" charset="-128"/>
              <a:ea typeface="メイリオ" pitchFamily="50" charset="-128"/>
            </a:endParaRPr>
          </a:p>
          <a:p>
            <a:pPr lvl="2"/>
            <a:r>
              <a:rPr lang="en-US" altLang="ja-JP" sz="2000" b="1" dirty="0" err="1" smtClean="0">
                <a:latin typeface="メイリオ" pitchFamily="50" charset="-128"/>
                <a:ea typeface="メイリオ" pitchFamily="50" charset="-128"/>
              </a:rPr>
              <a:t>EnitityObject</a:t>
            </a:r>
            <a:r>
              <a:rPr lang="ja-JP" altLang="en-US" sz="2000" b="1" dirty="0" err="1" smtClean="0">
                <a:latin typeface="メイリオ" pitchFamily="50" charset="-128"/>
                <a:ea typeface="メイリオ" pitchFamily="50" charset="-128"/>
              </a:rPr>
              <a:t>、</a:t>
            </a:r>
            <a:r>
              <a:rPr kumimoji="1" lang="en-US" altLang="ja-JP" sz="2000" b="1" dirty="0" err="1" smtClean="0">
                <a:latin typeface="メイリオ" pitchFamily="50" charset="-128"/>
                <a:ea typeface="メイリオ" pitchFamily="50" charset="-128"/>
              </a:rPr>
              <a:t>EntityKey</a:t>
            </a:r>
            <a:r>
              <a:rPr kumimoji="1" lang="ja-JP" altLang="en-US" sz="2000" b="1" dirty="0" err="1" smtClean="0">
                <a:latin typeface="メイリオ" pitchFamily="50" charset="-128"/>
                <a:ea typeface="メイリオ" pitchFamily="50" charset="-128"/>
              </a:rPr>
              <a:t>、</a:t>
            </a:r>
            <a:r>
              <a:rPr kumimoji="1" lang="en-US" altLang="ja-JP" sz="2000" b="1" dirty="0" err="1" smtClean="0">
                <a:latin typeface="メイリオ" pitchFamily="50" charset="-128"/>
                <a:ea typeface="メイリオ" pitchFamily="50" charset="-128"/>
              </a:rPr>
              <a:t>EntityKeyMember</a:t>
            </a:r>
            <a:r>
              <a:rPr kumimoji="1" lang="ja-JP" altLang="en-US" sz="2000" b="1" dirty="0" err="1" smtClean="0">
                <a:latin typeface="メイリオ" pitchFamily="50" charset="-128"/>
                <a:ea typeface="メイリオ" pitchFamily="50" charset="-128"/>
              </a:rPr>
              <a:t>、</a:t>
            </a:r>
            <a:r>
              <a:rPr kumimoji="1" lang="en-US" altLang="ja-JP" sz="2000" b="1" dirty="0" err="1" smtClean="0">
                <a:latin typeface="メイリオ" pitchFamily="50" charset="-128"/>
                <a:ea typeface="メイリオ" pitchFamily="50" charset="-128"/>
              </a:rPr>
              <a:t>EntityReference</a:t>
            </a:r>
            <a:r>
              <a:rPr kumimoji="1" lang="en-US" altLang="ja-JP" sz="2000" b="1" dirty="0" smtClean="0">
                <a:latin typeface="メイリオ" pitchFamily="50" charset="-128"/>
                <a:ea typeface="メイリオ" pitchFamily="50" charset="-128"/>
              </a:rPr>
              <a:t> </a:t>
            </a:r>
            <a:r>
              <a:rPr kumimoji="1" lang="ja-JP" altLang="en-US" sz="2000" b="1" dirty="0" smtClean="0">
                <a:latin typeface="メイリオ" pitchFamily="50" charset="-128"/>
                <a:ea typeface="メイリオ" pitchFamily="50" charset="-128"/>
              </a:rPr>
              <a:t>など</a:t>
            </a:r>
            <a:endParaRPr kumimoji="1" lang="en-US" altLang="ja-JP" sz="2000" b="1" dirty="0" smtClean="0">
              <a:latin typeface="メイリオ" pitchFamily="50" charset="-128"/>
              <a:ea typeface="メイリオ" pitchFamily="50" charset="-128"/>
            </a:endParaRPr>
          </a:p>
          <a:p>
            <a:r>
              <a:rPr kumimoji="1" lang="ja-JP" altLang="en-US" sz="3000" b="1" dirty="0" smtClean="0">
                <a:latin typeface="メイリオ" pitchFamily="50" charset="-128"/>
                <a:ea typeface="メイリオ" pitchFamily="50" charset="-128"/>
              </a:rPr>
              <a:t>他のオブジェクトと依存関係がないためテストが容易</a:t>
            </a:r>
            <a:endParaRPr kumimoji="1" lang="en-US" altLang="ja-JP" sz="3000" b="1" dirty="0" smtClean="0">
              <a:latin typeface="メイリオ" pitchFamily="50" charset="-128"/>
              <a:ea typeface="メイリオ" pitchFamily="50" charset="-128"/>
            </a:endParaRPr>
          </a:p>
          <a:p>
            <a:r>
              <a:rPr kumimoji="1" lang="ja-JP" altLang="en-US" sz="3000" b="1" dirty="0" smtClean="0">
                <a:latin typeface="メイリオ" pitchFamily="50" charset="-128"/>
                <a:ea typeface="メイリオ" pitchFamily="50" charset="-128"/>
              </a:rPr>
              <a:t>可読性の高いソースコード</a:t>
            </a:r>
            <a:endParaRPr kumimoji="1" lang="en-US" altLang="ja-JP" sz="3000" b="1" dirty="0" smtClean="0">
              <a:latin typeface="メイリオ" pitchFamily="50" charset="-128"/>
              <a:ea typeface="メイリオ" pitchFamily="50" charset="-128"/>
            </a:endParaRPr>
          </a:p>
          <a:p>
            <a:r>
              <a:rPr kumimoji="1" lang="ja-JP" altLang="en-US" sz="3000" b="1" dirty="0" smtClean="0">
                <a:latin typeface="メイリオ" pitchFamily="50" charset="-128"/>
                <a:ea typeface="メイリオ" pitchFamily="50" charset="-128"/>
              </a:rPr>
              <a:t>オブジェクトの生成、破棄におけるパフォーマンス向上</a:t>
            </a:r>
            <a:endParaRPr kumimoji="1" lang="en-US" altLang="ja-JP" sz="3000" b="1" dirty="0" smtClean="0">
              <a:latin typeface="メイリオ" pitchFamily="50" charset="-128"/>
              <a:ea typeface="メイリオ" pitchFamily="50" charset="-128"/>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4000" b="1" dirty="0" smtClean="0">
                <a:effectLst>
                  <a:outerShdw blurRad="38100" dist="38100" dir="2700000" algn="tl">
                    <a:srgbClr val="000000">
                      <a:alpha val="43137"/>
                    </a:srgbClr>
                  </a:outerShdw>
                </a:effectLst>
                <a:latin typeface="メイリオ" pitchFamily="50" charset="-128"/>
                <a:ea typeface="メイリオ" pitchFamily="50" charset="-128"/>
              </a:rPr>
              <a:t>遅延ロード</a:t>
            </a:r>
            <a:r>
              <a:rPr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t/>
            </a:r>
            <a:br>
              <a:rPr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br>
            <a:r>
              <a:rPr lang="ja-JP" altLang="en-US" sz="24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～現バージョンにおける動作～</a:t>
            </a:r>
            <a:endParaRPr lang="en-US" sz="2400" b="1" dirty="0">
              <a:solidFill>
                <a:srgbClr val="F8F57B"/>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10" name="テキスト プレースホルダ 9"/>
          <p:cNvSpPr>
            <a:spLocks noGrp="1"/>
          </p:cNvSpPr>
          <p:nvPr>
            <p:ph type="body" sz="quarter" idx="10"/>
          </p:nvPr>
        </p:nvSpPr>
        <p:spPr>
          <a:xfrm>
            <a:off x="500034" y="1914647"/>
            <a:ext cx="8262967" cy="2077492"/>
          </a:xfrm>
        </p:spPr>
        <p:txBody>
          <a:bodyPr/>
          <a:lstStyle/>
          <a:p>
            <a:r>
              <a:rPr kumimoji="1" lang="en-US" altLang="ja-JP" sz="1800" dirty="0" err="1" smtClean="0"/>
              <a:t>NorthwindJEntities</a:t>
            </a:r>
            <a:r>
              <a:rPr kumimoji="1" lang="en-US" altLang="ja-JP" sz="1800" dirty="0" smtClean="0"/>
              <a:t> context = new </a:t>
            </a:r>
            <a:r>
              <a:rPr kumimoji="1" lang="en-US" altLang="ja-JP" sz="1800" dirty="0" err="1" smtClean="0"/>
              <a:t>NorthwindJEntities</a:t>
            </a:r>
            <a:r>
              <a:rPr kumimoji="1" lang="en-US" altLang="ja-JP" sz="1800" dirty="0" smtClean="0"/>
              <a:t>();</a:t>
            </a:r>
          </a:p>
          <a:p>
            <a:r>
              <a:rPr kumimoji="1" lang="en-US" altLang="ja-JP" sz="1800" dirty="0" err="1" smtClean="0"/>
              <a:t>var</a:t>
            </a:r>
            <a:r>
              <a:rPr kumimoji="1" lang="en-US" altLang="ja-JP" sz="1800" dirty="0" smtClean="0"/>
              <a:t> </a:t>
            </a:r>
            <a:r>
              <a:rPr kumimoji="1" lang="en-US" altLang="ja-JP" sz="1800" dirty="0" err="1" smtClean="0"/>
              <a:t>emps</a:t>
            </a:r>
            <a:r>
              <a:rPr kumimoji="1" lang="en-US" altLang="ja-JP" sz="1800" dirty="0" smtClean="0"/>
              <a:t> = </a:t>
            </a:r>
            <a:r>
              <a:rPr kumimoji="1" lang="en-US" altLang="ja-JP" sz="1800" dirty="0" err="1" smtClean="0"/>
              <a:t>context.Employees</a:t>
            </a:r>
            <a:r>
              <a:rPr kumimoji="1" lang="en-US" altLang="ja-JP" sz="1800" dirty="0" smtClean="0"/>
              <a:t>;</a:t>
            </a:r>
          </a:p>
          <a:p>
            <a:r>
              <a:rPr kumimoji="1" lang="en-US" altLang="ja-JP" sz="1800" dirty="0" err="1" smtClean="0"/>
              <a:t>foreach</a:t>
            </a:r>
            <a:r>
              <a:rPr kumimoji="1" lang="en-US" altLang="ja-JP" sz="1800" dirty="0" smtClean="0"/>
              <a:t> (</a:t>
            </a:r>
            <a:r>
              <a:rPr kumimoji="1" lang="en-US" altLang="ja-JP" sz="1800" dirty="0" err="1" smtClean="0"/>
              <a:t>var</a:t>
            </a:r>
            <a:r>
              <a:rPr kumimoji="1" lang="en-US" altLang="ja-JP" sz="1800" dirty="0" smtClean="0"/>
              <a:t> </a:t>
            </a:r>
            <a:r>
              <a:rPr kumimoji="1" lang="en-US" altLang="ja-JP" sz="1800" dirty="0" err="1" smtClean="0"/>
              <a:t>emp</a:t>
            </a:r>
            <a:r>
              <a:rPr kumimoji="1" lang="en-US" altLang="ja-JP" sz="1800" dirty="0" smtClean="0"/>
              <a:t> in </a:t>
            </a:r>
            <a:r>
              <a:rPr kumimoji="1" lang="en-US" altLang="ja-JP" sz="1800" dirty="0" err="1" smtClean="0"/>
              <a:t>emps</a:t>
            </a:r>
            <a:r>
              <a:rPr kumimoji="1" lang="en-US" altLang="ja-JP" sz="1800" dirty="0" smtClean="0"/>
              <a:t>){</a:t>
            </a:r>
          </a:p>
          <a:p>
            <a:r>
              <a:rPr kumimoji="1" lang="en-US" altLang="ja-JP" sz="1800" dirty="0" smtClean="0"/>
              <a:t>    </a:t>
            </a:r>
            <a:r>
              <a:rPr kumimoji="1" lang="en-US" altLang="ja-JP" sz="1800" dirty="0" err="1" smtClean="0"/>
              <a:t>Console.WriteLine</a:t>
            </a:r>
            <a:r>
              <a:rPr kumimoji="1" lang="en-US" altLang="ja-JP" sz="1800" dirty="0" smtClean="0"/>
              <a:t>(</a:t>
            </a:r>
            <a:r>
              <a:rPr kumimoji="1" lang="en-US" altLang="ja-JP" sz="1800" dirty="0" err="1" smtClean="0"/>
              <a:t>emp.Name</a:t>
            </a:r>
            <a:r>
              <a:rPr kumimoji="1" lang="en-US" altLang="ja-JP" sz="1800" dirty="0" smtClean="0"/>
              <a:t>);</a:t>
            </a:r>
          </a:p>
          <a:p>
            <a:r>
              <a:rPr kumimoji="1" lang="en-US" altLang="ja-JP" sz="1800" dirty="0" smtClean="0"/>
              <a:t>    </a:t>
            </a:r>
            <a:r>
              <a:rPr kumimoji="1" lang="en-US" altLang="ja-JP" sz="1800" dirty="0" err="1" smtClean="0"/>
              <a:t>foreach</a:t>
            </a:r>
            <a:r>
              <a:rPr kumimoji="1" lang="en-US" altLang="ja-JP" sz="1800" dirty="0" smtClean="0"/>
              <a:t> (</a:t>
            </a:r>
            <a:r>
              <a:rPr kumimoji="1" lang="en-US" altLang="ja-JP" sz="1800" dirty="0" err="1" smtClean="0"/>
              <a:t>var</a:t>
            </a:r>
            <a:r>
              <a:rPr kumimoji="1" lang="en-US" altLang="ja-JP" sz="1800" dirty="0" smtClean="0"/>
              <a:t> et in </a:t>
            </a:r>
            <a:r>
              <a:rPr kumimoji="1" lang="en-US" altLang="ja-JP" sz="1800" dirty="0" err="1" smtClean="0"/>
              <a:t>emp.Territories</a:t>
            </a:r>
            <a:r>
              <a:rPr kumimoji="1" lang="en-US" altLang="ja-JP" sz="1800" dirty="0" smtClean="0"/>
              <a:t>){</a:t>
            </a:r>
          </a:p>
          <a:p>
            <a:r>
              <a:rPr kumimoji="1" lang="en-US" altLang="ja-JP" sz="1800" dirty="0" smtClean="0"/>
              <a:t>        </a:t>
            </a:r>
            <a:r>
              <a:rPr kumimoji="1" lang="en-US" altLang="ja-JP" sz="1800" dirty="0" err="1" smtClean="0"/>
              <a:t>Console.WriteLine</a:t>
            </a:r>
            <a:r>
              <a:rPr kumimoji="1" lang="en-US" altLang="ja-JP" sz="1800" dirty="0" smtClean="0"/>
              <a:t>("    " + </a:t>
            </a:r>
            <a:r>
              <a:rPr kumimoji="1" lang="en-US" altLang="ja-JP" sz="1800" dirty="0" err="1" smtClean="0"/>
              <a:t>et.TerritoryDescription</a:t>
            </a:r>
            <a:r>
              <a:rPr kumimoji="1" lang="en-US" altLang="ja-JP" sz="1800" dirty="0" smtClean="0"/>
              <a:t>);</a:t>
            </a:r>
          </a:p>
          <a:p>
            <a:endParaRPr kumimoji="1" lang="ja-JP" altLang="en-US" sz="1800" dirty="0"/>
          </a:p>
        </p:txBody>
      </p:sp>
      <p:sp>
        <p:nvSpPr>
          <p:cNvPr id="7" name="正方形/長方形 6"/>
          <p:cNvSpPr/>
          <p:nvPr/>
        </p:nvSpPr>
        <p:spPr>
          <a:xfrm>
            <a:off x="-128187" y="1118188"/>
            <a:ext cx="9477286" cy="461665"/>
          </a:xfrm>
          <a:prstGeom prst="rect">
            <a:avLst/>
          </a:prstGeom>
        </p:spPr>
        <p:txBody>
          <a:bodyPr wrap="square">
            <a:spAutoFit/>
          </a:bodyPr>
          <a:lstStyle/>
          <a:p>
            <a:pPr lvl="1"/>
            <a:r>
              <a:rPr lang="ja-JP" altLang="en-US" sz="2400" b="1" dirty="0" smtClean="0">
                <a:solidFill>
                  <a:srgbClr val="FFFF00"/>
                </a:solidFill>
                <a:latin typeface="メイリオ" pitchFamily="50" charset="-128"/>
                <a:ea typeface="メイリオ" pitchFamily="50" charset="-128"/>
              </a:rPr>
              <a:t>社員名と担当地域を表示したい・・・・</a:t>
            </a:r>
          </a:p>
        </p:txBody>
      </p:sp>
      <p:pic>
        <p:nvPicPr>
          <p:cNvPr id="8" name="図 7"/>
          <p:cNvPicPr>
            <a:picLocks noChangeAspect="1"/>
          </p:cNvPicPr>
          <p:nvPr/>
        </p:nvPicPr>
        <p:blipFill>
          <a:blip r:embed="rId3"/>
          <a:stretch>
            <a:fillRect/>
          </a:stretch>
        </p:blipFill>
        <p:spPr>
          <a:xfrm>
            <a:off x="4098799" y="3786190"/>
            <a:ext cx="4402291" cy="3000372"/>
          </a:xfrm>
          <a:prstGeom prst="rect">
            <a:avLst/>
          </a:prstGeom>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86397"/>
          </a:xfrm>
        </p:spPr>
        <p:txBody>
          <a:bodyPr/>
          <a:lstStyle/>
          <a:p>
            <a:r>
              <a:rPr lang="ja-JP" altLang="en-US" sz="4000" b="1" dirty="0" smtClean="0">
                <a:effectLst>
                  <a:outerShdw blurRad="38100" dist="38100" dir="2700000" algn="tl">
                    <a:srgbClr val="000000">
                      <a:alpha val="43137"/>
                    </a:srgbClr>
                  </a:outerShdw>
                </a:effectLst>
                <a:latin typeface="メイリオ" pitchFamily="50" charset="-128"/>
                <a:ea typeface="メイリオ" pitchFamily="50" charset="-128"/>
              </a:rPr>
              <a:t>遅延ロード</a:t>
            </a:r>
            <a:r>
              <a:rPr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t/>
            </a:r>
            <a:br>
              <a:rPr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br>
            <a:r>
              <a:rPr lang="ja-JP" altLang="en-US" sz="24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～現バージョンにおける </a:t>
            </a:r>
            <a:r>
              <a:rPr lang="en-US" altLang="ja-JP" sz="24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2 </a:t>
            </a:r>
            <a:r>
              <a:rPr lang="ja-JP" altLang="en-US" sz="2400" b="1" dirty="0" err="1"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つの</a:t>
            </a:r>
            <a:r>
              <a:rPr lang="ja-JP" altLang="en-US" sz="24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対処方法（その </a:t>
            </a:r>
            <a:r>
              <a:rPr altLang="ja-JP" sz="2400" b="1" dirty="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1</a:t>
            </a:r>
            <a:r>
              <a:rPr lang="ja-JP" altLang="en-US" sz="24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a:t>
            </a:r>
            <a:endParaRPr lang="en-US" sz="2400" b="1" dirty="0">
              <a:solidFill>
                <a:srgbClr val="F8F57B"/>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8" name="テキスト プレースホルダ 7"/>
          <p:cNvSpPr>
            <a:spLocks noGrp="1"/>
          </p:cNvSpPr>
          <p:nvPr>
            <p:ph type="body" sz="quarter" idx="10"/>
          </p:nvPr>
        </p:nvSpPr>
        <p:spPr>
          <a:xfrm>
            <a:off x="571472" y="2013397"/>
            <a:ext cx="8429684" cy="1840504"/>
          </a:xfrm>
        </p:spPr>
        <p:txBody>
          <a:bodyPr/>
          <a:lstStyle/>
          <a:p>
            <a:r>
              <a:rPr kumimoji="1" lang="en-US" altLang="ja-JP" sz="1800" dirty="0" err="1" smtClean="0"/>
              <a:t>NorthwindJEntities</a:t>
            </a:r>
            <a:r>
              <a:rPr kumimoji="1" lang="en-US" altLang="ja-JP" sz="1800" dirty="0" smtClean="0"/>
              <a:t> context = new </a:t>
            </a:r>
            <a:r>
              <a:rPr kumimoji="1" lang="en-US" altLang="ja-JP" sz="1800" dirty="0" err="1" smtClean="0"/>
              <a:t>NorthwindJEntities</a:t>
            </a:r>
            <a:r>
              <a:rPr kumimoji="1" lang="en-US" altLang="ja-JP" sz="1800" dirty="0" smtClean="0"/>
              <a:t>();</a:t>
            </a:r>
          </a:p>
          <a:p>
            <a:r>
              <a:rPr kumimoji="1" lang="en-US" altLang="ja-JP" sz="1800" dirty="0" err="1" smtClean="0"/>
              <a:t>var</a:t>
            </a:r>
            <a:r>
              <a:rPr kumimoji="1" lang="en-US" altLang="ja-JP" sz="1800" dirty="0" smtClean="0"/>
              <a:t> </a:t>
            </a:r>
            <a:r>
              <a:rPr kumimoji="1" lang="en-US" altLang="ja-JP" sz="1800" dirty="0" err="1" smtClean="0"/>
              <a:t>emps</a:t>
            </a:r>
            <a:r>
              <a:rPr kumimoji="1" lang="en-US" altLang="ja-JP" sz="1800" dirty="0" smtClean="0"/>
              <a:t> = </a:t>
            </a:r>
            <a:r>
              <a:rPr kumimoji="1" lang="en-US" altLang="ja-JP" sz="1800" dirty="0" err="1" smtClean="0"/>
              <a:t>context.Employees.</a:t>
            </a:r>
            <a:r>
              <a:rPr kumimoji="1" lang="en-US" altLang="ja-JP" sz="2200" u="sng" dirty="0" err="1" smtClean="0">
                <a:solidFill>
                  <a:srgbClr val="C00000"/>
                </a:solidFill>
                <a:effectLst>
                  <a:outerShdw blurRad="38100" dist="38100" dir="2700000" algn="tl">
                    <a:srgbClr val="000000">
                      <a:alpha val="43137"/>
                    </a:srgbClr>
                  </a:outerShdw>
                </a:effectLst>
              </a:rPr>
              <a:t>Include</a:t>
            </a:r>
            <a:r>
              <a:rPr kumimoji="1" lang="en-US" altLang="ja-JP" sz="2200" u="sng" dirty="0" smtClean="0">
                <a:solidFill>
                  <a:srgbClr val="C00000"/>
                </a:solidFill>
                <a:effectLst>
                  <a:outerShdw blurRad="38100" dist="38100" dir="2700000" algn="tl">
                    <a:srgbClr val="000000">
                      <a:alpha val="43137"/>
                    </a:srgbClr>
                  </a:outerShdw>
                </a:effectLst>
              </a:rPr>
              <a:t>("Territories")</a:t>
            </a:r>
            <a:r>
              <a:rPr kumimoji="1" lang="en-US" altLang="ja-JP" sz="1800" dirty="0" smtClean="0"/>
              <a:t>;</a:t>
            </a:r>
          </a:p>
          <a:p>
            <a:r>
              <a:rPr kumimoji="1" lang="en-US" altLang="ja-JP" sz="1800" dirty="0" err="1" smtClean="0"/>
              <a:t>foreach</a:t>
            </a:r>
            <a:r>
              <a:rPr kumimoji="1" lang="en-US" altLang="ja-JP" sz="1800" dirty="0" smtClean="0"/>
              <a:t> (</a:t>
            </a:r>
            <a:r>
              <a:rPr kumimoji="1" lang="en-US" altLang="ja-JP" sz="1800" dirty="0" err="1" smtClean="0"/>
              <a:t>var</a:t>
            </a:r>
            <a:r>
              <a:rPr kumimoji="1" lang="en-US" altLang="ja-JP" sz="1800" dirty="0" smtClean="0"/>
              <a:t> </a:t>
            </a:r>
            <a:r>
              <a:rPr kumimoji="1" lang="en-US" altLang="ja-JP" sz="1800" dirty="0" err="1" smtClean="0"/>
              <a:t>emp</a:t>
            </a:r>
            <a:r>
              <a:rPr kumimoji="1" lang="en-US" altLang="ja-JP" sz="1800" dirty="0" smtClean="0"/>
              <a:t> in </a:t>
            </a:r>
            <a:r>
              <a:rPr kumimoji="1" lang="en-US" altLang="ja-JP" sz="1800" dirty="0" err="1" smtClean="0"/>
              <a:t>emps</a:t>
            </a:r>
            <a:r>
              <a:rPr kumimoji="1" lang="en-US" altLang="ja-JP" sz="1800" dirty="0" smtClean="0"/>
              <a:t>){</a:t>
            </a:r>
          </a:p>
          <a:p>
            <a:r>
              <a:rPr kumimoji="1" lang="en-US" altLang="ja-JP" sz="1800" dirty="0" smtClean="0"/>
              <a:t>  </a:t>
            </a:r>
            <a:r>
              <a:rPr kumimoji="1" lang="en-US" altLang="ja-JP" sz="1800" dirty="0" err="1" smtClean="0"/>
              <a:t>Console.WriteLine</a:t>
            </a:r>
            <a:r>
              <a:rPr kumimoji="1" lang="en-US" altLang="ja-JP" sz="1800" dirty="0" smtClean="0"/>
              <a:t>(</a:t>
            </a:r>
            <a:r>
              <a:rPr kumimoji="1" lang="en-US" altLang="ja-JP" sz="1800" dirty="0" err="1" smtClean="0"/>
              <a:t>emp.Name</a:t>
            </a:r>
            <a:r>
              <a:rPr kumimoji="1" lang="en-US" altLang="ja-JP" sz="1800" dirty="0" smtClean="0"/>
              <a:t>);</a:t>
            </a:r>
          </a:p>
          <a:p>
            <a:r>
              <a:rPr kumimoji="1" lang="en-US" altLang="ja-JP" sz="1800" dirty="0" smtClean="0"/>
              <a:t>  </a:t>
            </a:r>
            <a:r>
              <a:rPr kumimoji="1" lang="en-US" altLang="ja-JP" sz="1800" dirty="0" err="1" smtClean="0"/>
              <a:t>foreach</a:t>
            </a:r>
            <a:r>
              <a:rPr kumimoji="1" lang="en-US" altLang="ja-JP" sz="1800" dirty="0" smtClean="0"/>
              <a:t> (</a:t>
            </a:r>
            <a:r>
              <a:rPr kumimoji="1" lang="en-US" altLang="ja-JP" sz="1800" dirty="0" err="1" smtClean="0"/>
              <a:t>var</a:t>
            </a:r>
            <a:r>
              <a:rPr kumimoji="1" lang="en-US" altLang="ja-JP" sz="1800" dirty="0" smtClean="0"/>
              <a:t> et in </a:t>
            </a:r>
            <a:r>
              <a:rPr kumimoji="1" lang="en-US" altLang="ja-JP" sz="1800" dirty="0" err="1" smtClean="0"/>
              <a:t>emp.Territories</a:t>
            </a:r>
            <a:r>
              <a:rPr kumimoji="1" lang="en-US" altLang="ja-JP" sz="1800" dirty="0" smtClean="0"/>
              <a:t>) {</a:t>
            </a:r>
          </a:p>
          <a:p>
            <a:r>
              <a:rPr kumimoji="1" lang="en-US" altLang="ja-JP" sz="1800" dirty="0" smtClean="0"/>
              <a:t>      </a:t>
            </a:r>
            <a:r>
              <a:rPr kumimoji="1" lang="en-US" altLang="ja-JP" sz="1800" dirty="0" err="1" smtClean="0"/>
              <a:t>Console.WriteLine</a:t>
            </a:r>
            <a:r>
              <a:rPr kumimoji="1" lang="en-US" altLang="ja-JP" sz="1800" dirty="0" smtClean="0"/>
              <a:t>(“    ” + </a:t>
            </a:r>
            <a:r>
              <a:rPr kumimoji="1" lang="en-US" altLang="ja-JP" sz="1800" dirty="0" err="1" smtClean="0"/>
              <a:t>et.TerritoryDescription</a:t>
            </a:r>
            <a:r>
              <a:rPr kumimoji="1" lang="en-US" altLang="ja-JP" sz="1800" dirty="0" smtClean="0"/>
              <a:t>);</a:t>
            </a:r>
            <a:endParaRPr kumimoji="1" lang="ja-JP" altLang="en-US" sz="1800" dirty="0"/>
          </a:p>
        </p:txBody>
      </p:sp>
      <p:sp>
        <p:nvSpPr>
          <p:cNvPr id="7" name="正方形/長方形 6"/>
          <p:cNvSpPr/>
          <p:nvPr/>
        </p:nvSpPr>
        <p:spPr>
          <a:xfrm>
            <a:off x="-128187" y="1118188"/>
            <a:ext cx="9477286" cy="461665"/>
          </a:xfrm>
          <a:prstGeom prst="rect">
            <a:avLst/>
          </a:prstGeom>
        </p:spPr>
        <p:txBody>
          <a:bodyPr wrap="square">
            <a:spAutoFit/>
          </a:bodyPr>
          <a:lstStyle/>
          <a:p>
            <a:pPr lvl="1"/>
            <a:r>
              <a:rPr lang="ja-JP" altLang="en-US" sz="2400" b="1" dirty="0" smtClean="0">
                <a:solidFill>
                  <a:srgbClr val="FFFF00"/>
                </a:solidFill>
                <a:latin typeface="メイリオ" pitchFamily="50" charset="-128"/>
                <a:ea typeface="メイリオ" pitchFamily="50" charset="-128"/>
              </a:rPr>
              <a:t>「社員名」と「担当地域」を表示したい・・・・</a:t>
            </a:r>
          </a:p>
        </p:txBody>
      </p:sp>
      <p:pic>
        <p:nvPicPr>
          <p:cNvPr id="13" name="図 12"/>
          <p:cNvPicPr>
            <a:picLocks noChangeAspect="1"/>
          </p:cNvPicPr>
          <p:nvPr/>
        </p:nvPicPr>
        <p:blipFill>
          <a:blip r:embed="rId3" cstate="print"/>
          <a:stretch>
            <a:fillRect/>
          </a:stretch>
        </p:blipFill>
        <p:spPr>
          <a:xfrm>
            <a:off x="4284297" y="3857628"/>
            <a:ext cx="4073917" cy="2955509"/>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86397"/>
          </a:xfrm>
        </p:spPr>
        <p:txBody>
          <a:bodyPr/>
          <a:lstStyle/>
          <a:p>
            <a:r>
              <a:rPr lang="ja-JP" altLang="en-US" sz="4000" b="1" dirty="0" smtClean="0">
                <a:effectLst>
                  <a:outerShdw blurRad="38100" dist="38100" dir="2700000" algn="tl">
                    <a:srgbClr val="000000">
                      <a:alpha val="43137"/>
                    </a:srgbClr>
                  </a:outerShdw>
                </a:effectLst>
                <a:latin typeface="メイリオ" pitchFamily="50" charset="-128"/>
                <a:ea typeface="メイリオ" pitchFamily="50" charset="-128"/>
              </a:rPr>
              <a:t>遅延ロード</a:t>
            </a:r>
            <a:r>
              <a:rPr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t/>
            </a:r>
            <a:br>
              <a:rPr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br>
            <a:r>
              <a:rPr lang="ja-JP" altLang="en-US" sz="24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～現バージョンにおける </a:t>
            </a:r>
            <a:r>
              <a:rPr lang="en-US" altLang="ja-JP" sz="24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2 </a:t>
            </a:r>
            <a:r>
              <a:rPr lang="ja-JP" altLang="en-US" sz="2400" b="1" dirty="0" err="1"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つの</a:t>
            </a:r>
            <a:r>
              <a:rPr lang="ja-JP" altLang="en-US" sz="24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対処方法（その </a:t>
            </a:r>
            <a:r>
              <a:rPr altLang="ja-JP" sz="24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2</a:t>
            </a:r>
            <a:r>
              <a:rPr lang="ja-JP" altLang="en-US" sz="24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a:t>
            </a:r>
            <a:endParaRPr lang="en-US" sz="2400" b="1" dirty="0">
              <a:solidFill>
                <a:srgbClr val="F8F57B"/>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8" name="テキスト プレースホルダ 7"/>
          <p:cNvSpPr>
            <a:spLocks noGrp="1"/>
          </p:cNvSpPr>
          <p:nvPr>
            <p:ph type="body" sz="quarter" idx="10"/>
          </p:nvPr>
        </p:nvSpPr>
        <p:spPr>
          <a:xfrm>
            <a:off x="571472" y="2013397"/>
            <a:ext cx="8429684" cy="2094420"/>
          </a:xfrm>
        </p:spPr>
        <p:txBody>
          <a:bodyPr/>
          <a:lstStyle/>
          <a:p>
            <a:r>
              <a:rPr kumimoji="1" lang="en-US" altLang="ja-JP" sz="1800" dirty="0" err="1" smtClean="0"/>
              <a:t>NorthwindJEntities</a:t>
            </a:r>
            <a:r>
              <a:rPr kumimoji="1" lang="en-US" altLang="ja-JP" sz="1800" dirty="0" smtClean="0"/>
              <a:t> context = new </a:t>
            </a:r>
            <a:r>
              <a:rPr kumimoji="1" lang="en-US" altLang="ja-JP" sz="1800" dirty="0" err="1" smtClean="0"/>
              <a:t>NorthwindJEntities</a:t>
            </a:r>
            <a:r>
              <a:rPr kumimoji="1" lang="en-US" altLang="ja-JP" sz="1800" dirty="0" smtClean="0"/>
              <a:t>();</a:t>
            </a:r>
          </a:p>
          <a:p>
            <a:r>
              <a:rPr kumimoji="1" lang="en-US" altLang="ja-JP" sz="1800" dirty="0" err="1" smtClean="0"/>
              <a:t>var</a:t>
            </a:r>
            <a:r>
              <a:rPr kumimoji="1" lang="en-US" altLang="ja-JP" sz="1800" dirty="0" smtClean="0"/>
              <a:t> </a:t>
            </a:r>
            <a:r>
              <a:rPr kumimoji="1" lang="en-US" altLang="ja-JP" sz="1800" dirty="0" err="1" smtClean="0"/>
              <a:t>emps</a:t>
            </a:r>
            <a:r>
              <a:rPr kumimoji="1" lang="en-US" altLang="ja-JP" sz="1800" dirty="0" smtClean="0"/>
              <a:t> = </a:t>
            </a:r>
            <a:r>
              <a:rPr kumimoji="1" lang="en-US" altLang="ja-JP" sz="1800" dirty="0" err="1" smtClean="0"/>
              <a:t>context.Employees</a:t>
            </a:r>
            <a:r>
              <a:rPr kumimoji="1" lang="en-US" altLang="ja-JP" sz="1800" dirty="0" smtClean="0"/>
              <a:t>;</a:t>
            </a:r>
          </a:p>
          <a:p>
            <a:r>
              <a:rPr kumimoji="1" lang="en-US" altLang="ja-JP" sz="1800" dirty="0" err="1" smtClean="0"/>
              <a:t>foreach</a:t>
            </a:r>
            <a:r>
              <a:rPr kumimoji="1" lang="en-US" altLang="ja-JP" sz="1800" dirty="0" smtClean="0"/>
              <a:t> (</a:t>
            </a:r>
            <a:r>
              <a:rPr kumimoji="1" lang="en-US" altLang="ja-JP" sz="1800" dirty="0" err="1" smtClean="0"/>
              <a:t>var</a:t>
            </a:r>
            <a:r>
              <a:rPr kumimoji="1" lang="en-US" altLang="ja-JP" sz="1800" dirty="0" smtClean="0"/>
              <a:t> </a:t>
            </a:r>
            <a:r>
              <a:rPr kumimoji="1" lang="en-US" altLang="ja-JP" sz="1800" dirty="0" err="1" smtClean="0"/>
              <a:t>emp</a:t>
            </a:r>
            <a:r>
              <a:rPr kumimoji="1" lang="en-US" altLang="ja-JP" sz="1800" dirty="0" smtClean="0"/>
              <a:t> in </a:t>
            </a:r>
            <a:r>
              <a:rPr kumimoji="1" lang="en-US" altLang="ja-JP" sz="1800" dirty="0" err="1" smtClean="0"/>
              <a:t>emps</a:t>
            </a:r>
            <a:r>
              <a:rPr kumimoji="1" lang="en-US" altLang="ja-JP" sz="1800" dirty="0" smtClean="0"/>
              <a:t>){</a:t>
            </a:r>
          </a:p>
          <a:p>
            <a:r>
              <a:rPr kumimoji="1" lang="en-US" altLang="ja-JP" sz="1800" dirty="0" smtClean="0"/>
              <a:t>   </a:t>
            </a:r>
            <a:r>
              <a:rPr kumimoji="1" lang="en-US" altLang="ja-JP" sz="1800" dirty="0" err="1" smtClean="0"/>
              <a:t>Console.WriteLine</a:t>
            </a:r>
            <a:r>
              <a:rPr kumimoji="1" lang="en-US" altLang="ja-JP" sz="1800" dirty="0" smtClean="0"/>
              <a:t>(</a:t>
            </a:r>
            <a:r>
              <a:rPr kumimoji="1" lang="en-US" altLang="ja-JP" sz="1800" dirty="0" err="1" smtClean="0"/>
              <a:t>emp.Name</a:t>
            </a:r>
            <a:r>
              <a:rPr kumimoji="1" lang="en-US" altLang="ja-JP" sz="1800" dirty="0" smtClean="0"/>
              <a:t>);</a:t>
            </a:r>
          </a:p>
          <a:p>
            <a:r>
              <a:rPr kumimoji="1" lang="en-US" altLang="ja-JP" sz="1800" dirty="0" smtClean="0"/>
              <a:t>   </a:t>
            </a:r>
            <a:r>
              <a:rPr kumimoji="1" lang="en-US" altLang="ja-JP" sz="1900" u="sng" dirty="0" smtClean="0">
                <a:solidFill>
                  <a:srgbClr val="C00000"/>
                </a:solidFill>
                <a:effectLst>
                  <a:outerShdw blurRad="38100" dist="38100" dir="2700000" algn="tl">
                    <a:srgbClr val="000000">
                      <a:alpha val="43137"/>
                    </a:srgbClr>
                  </a:outerShdw>
                </a:effectLst>
              </a:rPr>
              <a:t>if (!</a:t>
            </a:r>
            <a:r>
              <a:rPr kumimoji="1" lang="en-US" altLang="ja-JP" sz="1900" u="sng" dirty="0" err="1" smtClean="0">
                <a:solidFill>
                  <a:srgbClr val="C00000"/>
                </a:solidFill>
                <a:effectLst>
                  <a:outerShdw blurRad="38100" dist="38100" dir="2700000" algn="tl">
                    <a:srgbClr val="000000">
                      <a:alpha val="43137"/>
                    </a:srgbClr>
                  </a:outerShdw>
                </a:effectLst>
              </a:rPr>
              <a:t>emp.Territories.IsLoaded</a:t>
            </a:r>
            <a:r>
              <a:rPr kumimoji="1" lang="en-US" altLang="ja-JP" sz="1900" u="sng" dirty="0" smtClean="0">
                <a:solidFill>
                  <a:srgbClr val="C00000"/>
                </a:solidFill>
                <a:effectLst>
                  <a:outerShdw blurRad="38100" dist="38100" dir="2700000" algn="tl">
                    <a:srgbClr val="000000">
                      <a:alpha val="43137"/>
                    </a:srgbClr>
                  </a:outerShdw>
                </a:effectLst>
              </a:rPr>
              <a:t>) </a:t>
            </a:r>
            <a:r>
              <a:rPr kumimoji="1" lang="en-US" altLang="ja-JP" sz="1900" u="sng" dirty="0" err="1" smtClean="0">
                <a:solidFill>
                  <a:srgbClr val="C00000"/>
                </a:solidFill>
                <a:effectLst>
                  <a:outerShdw blurRad="38100" dist="38100" dir="2700000" algn="tl">
                    <a:srgbClr val="000000">
                      <a:alpha val="43137"/>
                    </a:srgbClr>
                  </a:outerShdw>
                </a:effectLst>
              </a:rPr>
              <a:t>emp.Territories.Load</a:t>
            </a:r>
            <a:r>
              <a:rPr kumimoji="1" lang="en-US" altLang="ja-JP" sz="1900" u="sng" dirty="0" smtClean="0">
                <a:solidFill>
                  <a:srgbClr val="C00000"/>
                </a:solidFill>
                <a:effectLst>
                  <a:outerShdw blurRad="38100" dist="38100" dir="2700000" algn="tl">
                    <a:srgbClr val="000000">
                      <a:alpha val="43137"/>
                    </a:srgbClr>
                  </a:outerShdw>
                </a:effectLst>
              </a:rPr>
              <a:t>();</a:t>
            </a:r>
            <a:r>
              <a:rPr kumimoji="1" lang="en-US" altLang="ja-JP" sz="1800" dirty="0" smtClean="0"/>
              <a:t> </a:t>
            </a:r>
          </a:p>
          <a:p>
            <a:r>
              <a:rPr kumimoji="1" lang="en-US" altLang="ja-JP" sz="1800" dirty="0" smtClean="0"/>
              <a:t>   </a:t>
            </a:r>
            <a:r>
              <a:rPr kumimoji="1" lang="en-US" altLang="ja-JP" sz="1800" dirty="0" err="1" smtClean="0"/>
              <a:t>foreach</a:t>
            </a:r>
            <a:r>
              <a:rPr kumimoji="1" lang="en-US" altLang="ja-JP" sz="1800" dirty="0" smtClean="0"/>
              <a:t> (</a:t>
            </a:r>
            <a:r>
              <a:rPr kumimoji="1" lang="en-US" altLang="ja-JP" sz="1800" dirty="0" err="1" smtClean="0"/>
              <a:t>var</a:t>
            </a:r>
            <a:r>
              <a:rPr kumimoji="1" lang="en-US" altLang="ja-JP" sz="1800" dirty="0" smtClean="0"/>
              <a:t> et in </a:t>
            </a:r>
            <a:r>
              <a:rPr kumimoji="1" lang="en-US" altLang="ja-JP" sz="1800" dirty="0" err="1" smtClean="0"/>
              <a:t>emp.Territories</a:t>
            </a:r>
            <a:r>
              <a:rPr kumimoji="1" lang="en-US" altLang="ja-JP" sz="1800" dirty="0" smtClean="0"/>
              <a:t>) {</a:t>
            </a:r>
          </a:p>
          <a:p>
            <a:r>
              <a:rPr kumimoji="1" lang="en-US" altLang="ja-JP" sz="1800" dirty="0" smtClean="0"/>
              <a:t>         </a:t>
            </a:r>
            <a:r>
              <a:rPr kumimoji="1" lang="en-US" altLang="ja-JP" sz="1800" dirty="0" err="1" smtClean="0"/>
              <a:t>Console.WriteLine</a:t>
            </a:r>
            <a:r>
              <a:rPr kumimoji="1" lang="en-US" altLang="ja-JP" sz="1800" dirty="0" smtClean="0"/>
              <a:t>(“    ” +</a:t>
            </a:r>
            <a:r>
              <a:rPr kumimoji="1" lang="en-US" altLang="ja-JP" sz="1800" dirty="0" err="1" smtClean="0"/>
              <a:t>et.TerritoryDescription</a:t>
            </a:r>
            <a:r>
              <a:rPr kumimoji="1" lang="en-US" altLang="ja-JP" sz="1800" dirty="0" smtClean="0"/>
              <a:t>);</a:t>
            </a:r>
            <a:endParaRPr kumimoji="1" lang="ja-JP" altLang="en-US" sz="1800" dirty="0"/>
          </a:p>
        </p:txBody>
      </p:sp>
      <p:sp>
        <p:nvSpPr>
          <p:cNvPr id="7" name="正方形/長方形 6"/>
          <p:cNvSpPr/>
          <p:nvPr/>
        </p:nvSpPr>
        <p:spPr>
          <a:xfrm>
            <a:off x="-128187" y="1118188"/>
            <a:ext cx="9477286" cy="461665"/>
          </a:xfrm>
          <a:prstGeom prst="rect">
            <a:avLst/>
          </a:prstGeom>
        </p:spPr>
        <p:txBody>
          <a:bodyPr wrap="square">
            <a:spAutoFit/>
          </a:bodyPr>
          <a:lstStyle/>
          <a:p>
            <a:pPr lvl="1"/>
            <a:r>
              <a:rPr lang="ja-JP" altLang="en-US" sz="2400" b="1" dirty="0" smtClean="0">
                <a:solidFill>
                  <a:srgbClr val="FFFF00"/>
                </a:solidFill>
                <a:latin typeface="メイリオ" pitchFamily="50" charset="-128"/>
                <a:ea typeface="メイリオ" pitchFamily="50" charset="-128"/>
              </a:rPr>
              <a:t>「社員名」と「担当地域」を表示したい・・・・</a:t>
            </a:r>
          </a:p>
        </p:txBody>
      </p:sp>
      <p:pic>
        <p:nvPicPr>
          <p:cNvPr id="6" name="図 5"/>
          <p:cNvPicPr>
            <a:picLocks noChangeAspect="1"/>
          </p:cNvPicPr>
          <p:nvPr/>
        </p:nvPicPr>
        <p:blipFill>
          <a:blip r:embed="rId3" cstate="print"/>
          <a:stretch>
            <a:fillRect/>
          </a:stretch>
        </p:blipFill>
        <p:spPr>
          <a:xfrm>
            <a:off x="4579710" y="4082102"/>
            <a:ext cx="3778504" cy="2741196"/>
          </a:xfrm>
          <a:prstGeom prst="rect">
            <a:avLst/>
          </a:prstGeom>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4000" b="1" dirty="0" smtClean="0">
                <a:effectLst>
                  <a:outerShdw blurRad="38100" dist="38100" dir="2700000" algn="tl">
                    <a:srgbClr val="000000">
                      <a:alpha val="43137"/>
                    </a:srgbClr>
                  </a:outerShdw>
                </a:effectLst>
                <a:latin typeface="メイリオ" pitchFamily="50" charset="-128"/>
                <a:ea typeface="メイリオ" pitchFamily="50" charset="-128"/>
              </a:rPr>
              <a:t>遅延ロード</a:t>
            </a:r>
            <a:r>
              <a:rPr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t/>
            </a:r>
            <a:br>
              <a:rPr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br>
            <a:r>
              <a:rPr lang="ja-JP" altLang="en-US" sz="24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a:t>
            </a:r>
            <a:r>
              <a:rPr lang="en-US" altLang="ja-JP" sz="2400" b="1" dirty="0" err="1"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vNext</a:t>
            </a:r>
            <a:r>
              <a:rPr lang="ja-JP" altLang="en-US" sz="24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 では透過的にサポート～</a:t>
            </a:r>
            <a:endParaRPr lang="en-US" sz="2400" b="1" dirty="0">
              <a:solidFill>
                <a:srgbClr val="F8F57B"/>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8" name="テキスト プレースホルダ 7"/>
          <p:cNvSpPr>
            <a:spLocks noGrp="1"/>
          </p:cNvSpPr>
          <p:nvPr>
            <p:ph type="body" sz="quarter" idx="10"/>
          </p:nvPr>
        </p:nvSpPr>
        <p:spPr>
          <a:xfrm>
            <a:off x="722313" y="1714488"/>
            <a:ext cx="8040688" cy="2754600"/>
          </a:xfrm>
        </p:spPr>
        <p:txBody>
          <a:bodyPr/>
          <a:lstStyle/>
          <a:p>
            <a:r>
              <a:rPr kumimoji="1" lang="en-US" altLang="ja-JP" sz="1800" dirty="0" err="1" smtClean="0"/>
              <a:t>NorthwindJEntities</a:t>
            </a:r>
            <a:r>
              <a:rPr kumimoji="1" lang="en-US" altLang="ja-JP" sz="1800" dirty="0" smtClean="0"/>
              <a:t> context = new </a:t>
            </a:r>
            <a:r>
              <a:rPr kumimoji="1" lang="en-US" altLang="ja-JP" sz="1800" dirty="0" err="1" smtClean="0"/>
              <a:t>NorthwindJEntities</a:t>
            </a:r>
            <a:r>
              <a:rPr kumimoji="1" lang="en-US" altLang="ja-JP" sz="1800" dirty="0" smtClean="0"/>
              <a:t>();</a:t>
            </a:r>
          </a:p>
          <a:p>
            <a:r>
              <a:rPr kumimoji="1" lang="en-US" altLang="ja-JP" sz="2200" u="sng" dirty="0" err="1" smtClean="0">
                <a:solidFill>
                  <a:srgbClr val="C00000"/>
                </a:solidFill>
                <a:effectLst>
                  <a:outerShdw blurRad="38100" dist="38100" dir="2700000" algn="tl">
                    <a:srgbClr val="000000">
                      <a:alpha val="43137"/>
                    </a:srgbClr>
                  </a:outerShdw>
                </a:effectLst>
              </a:rPr>
              <a:t>context.DeferredLoadingEnabled</a:t>
            </a:r>
            <a:r>
              <a:rPr kumimoji="1" lang="en-US" altLang="ja-JP" sz="1800" dirty="0" smtClean="0"/>
              <a:t> = true;</a:t>
            </a:r>
          </a:p>
          <a:p>
            <a:r>
              <a:rPr kumimoji="1" lang="en-US" altLang="ja-JP" sz="1800" dirty="0" err="1" smtClean="0"/>
              <a:t>var</a:t>
            </a:r>
            <a:r>
              <a:rPr kumimoji="1" lang="en-US" altLang="ja-JP" sz="1800" dirty="0" smtClean="0"/>
              <a:t> </a:t>
            </a:r>
            <a:r>
              <a:rPr kumimoji="1" lang="en-US" altLang="ja-JP" sz="1800" dirty="0" err="1" smtClean="0"/>
              <a:t>emps</a:t>
            </a:r>
            <a:r>
              <a:rPr kumimoji="1" lang="en-US" altLang="ja-JP" sz="1800" dirty="0" smtClean="0"/>
              <a:t> = </a:t>
            </a:r>
            <a:r>
              <a:rPr kumimoji="1" lang="en-US" altLang="ja-JP" sz="1800" dirty="0" err="1" smtClean="0"/>
              <a:t>context.Employees</a:t>
            </a:r>
            <a:r>
              <a:rPr kumimoji="1" lang="en-US" altLang="ja-JP" sz="1800" dirty="0" smtClean="0"/>
              <a:t>;</a:t>
            </a:r>
          </a:p>
          <a:p>
            <a:r>
              <a:rPr kumimoji="1" lang="en-US" altLang="ja-JP" sz="1800" dirty="0" err="1" smtClean="0"/>
              <a:t>foreach</a:t>
            </a:r>
            <a:r>
              <a:rPr kumimoji="1" lang="en-US" altLang="ja-JP" sz="1800" dirty="0" smtClean="0"/>
              <a:t> (</a:t>
            </a:r>
            <a:r>
              <a:rPr kumimoji="1" lang="en-US" altLang="ja-JP" sz="1800" dirty="0" err="1" smtClean="0"/>
              <a:t>var</a:t>
            </a:r>
            <a:r>
              <a:rPr kumimoji="1" lang="en-US" altLang="ja-JP" sz="1800" dirty="0" smtClean="0"/>
              <a:t> </a:t>
            </a:r>
            <a:r>
              <a:rPr kumimoji="1" lang="en-US" altLang="ja-JP" sz="1800" dirty="0" err="1" smtClean="0"/>
              <a:t>emp</a:t>
            </a:r>
            <a:r>
              <a:rPr kumimoji="1" lang="en-US" altLang="ja-JP" sz="1800" dirty="0" smtClean="0"/>
              <a:t> in </a:t>
            </a:r>
            <a:r>
              <a:rPr kumimoji="1" lang="en-US" altLang="ja-JP" sz="1800" dirty="0" err="1" smtClean="0"/>
              <a:t>emps</a:t>
            </a:r>
            <a:r>
              <a:rPr kumimoji="1" lang="en-US" altLang="ja-JP" sz="1800" dirty="0" smtClean="0"/>
              <a:t>){</a:t>
            </a:r>
          </a:p>
          <a:p>
            <a:r>
              <a:rPr kumimoji="1" lang="en-US" altLang="ja-JP" sz="1800" dirty="0" smtClean="0"/>
              <a:t>  </a:t>
            </a:r>
            <a:r>
              <a:rPr kumimoji="1" lang="en-US" altLang="ja-JP" sz="1800" dirty="0" err="1" smtClean="0"/>
              <a:t>Console.WriteLine</a:t>
            </a:r>
            <a:r>
              <a:rPr kumimoji="1" lang="en-US" altLang="ja-JP" sz="1800" dirty="0" smtClean="0"/>
              <a:t>(</a:t>
            </a:r>
            <a:r>
              <a:rPr kumimoji="1" lang="en-US" altLang="ja-JP" sz="1800" dirty="0" err="1" smtClean="0"/>
              <a:t>emp.Name</a:t>
            </a:r>
            <a:r>
              <a:rPr kumimoji="1" lang="en-US" altLang="ja-JP" sz="1800" dirty="0" smtClean="0"/>
              <a:t>);</a:t>
            </a:r>
          </a:p>
          <a:p>
            <a:r>
              <a:rPr kumimoji="1" lang="en-US" altLang="ja-JP" sz="1800" dirty="0" smtClean="0"/>
              <a:t>  </a:t>
            </a:r>
            <a:r>
              <a:rPr kumimoji="1" lang="en-US" altLang="ja-JP" sz="1800" dirty="0" err="1" smtClean="0"/>
              <a:t>foreach</a:t>
            </a:r>
            <a:r>
              <a:rPr kumimoji="1" lang="en-US" altLang="ja-JP" sz="1800" dirty="0" smtClean="0"/>
              <a:t> (</a:t>
            </a:r>
            <a:r>
              <a:rPr kumimoji="1" lang="en-US" altLang="ja-JP" sz="1800" dirty="0" err="1" smtClean="0"/>
              <a:t>var</a:t>
            </a:r>
            <a:r>
              <a:rPr kumimoji="1" lang="en-US" altLang="ja-JP" sz="1800" dirty="0" smtClean="0"/>
              <a:t> et in </a:t>
            </a:r>
            <a:r>
              <a:rPr kumimoji="1" lang="en-US" altLang="ja-JP" sz="1800" dirty="0" err="1" smtClean="0"/>
              <a:t>emp.Territories</a:t>
            </a:r>
            <a:r>
              <a:rPr kumimoji="1" lang="en-US" altLang="ja-JP" sz="1800" dirty="0" smtClean="0"/>
              <a:t>)   {</a:t>
            </a:r>
          </a:p>
          <a:p>
            <a:r>
              <a:rPr kumimoji="1" lang="en-US" altLang="ja-JP" sz="1800" dirty="0" smtClean="0"/>
              <a:t>      </a:t>
            </a:r>
            <a:r>
              <a:rPr kumimoji="1" lang="en-US" altLang="ja-JP" sz="1800" dirty="0" err="1" smtClean="0"/>
              <a:t>Console.WriteLine</a:t>
            </a:r>
            <a:r>
              <a:rPr kumimoji="1" lang="en-US" altLang="ja-JP" sz="1800" dirty="0" smtClean="0"/>
              <a:t>(“    " + </a:t>
            </a:r>
            <a:r>
              <a:rPr kumimoji="1" lang="en-US" altLang="ja-JP" sz="1800" dirty="0" err="1" smtClean="0"/>
              <a:t>et.TerritoryDescription</a:t>
            </a:r>
            <a:r>
              <a:rPr kumimoji="1" lang="en-US" altLang="ja-JP" sz="1800" dirty="0" smtClean="0"/>
              <a:t>);</a:t>
            </a:r>
          </a:p>
          <a:p>
            <a:endParaRPr kumimoji="1" lang="en-US" altLang="ja-JP" sz="1800" dirty="0" smtClean="0"/>
          </a:p>
          <a:p>
            <a:endParaRPr kumimoji="1" lang="ja-JP" altLang="en-US" sz="1800" dirty="0"/>
          </a:p>
        </p:txBody>
      </p:sp>
      <p:sp>
        <p:nvSpPr>
          <p:cNvPr id="7" name="正方形/長方形 6"/>
          <p:cNvSpPr/>
          <p:nvPr/>
        </p:nvSpPr>
        <p:spPr>
          <a:xfrm>
            <a:off x="-128187" y="1118188"/>
            <a:ext cx="9477286" cy="461665"/>
          </a:xfrm>
          <a:prstGeom prst="rect">
            <a:avLst/>
          </a:prstGeom>
        </p:spPr>
        <p:txBody>
          <a:bodyPr wrap="square">
            <a:spAutoFit/>
          </a:bodyPr>
          <a:lstStyle/>
          <a:p>
            <a:pPr lvl="1"/>
            <a:r>
              <a:rPr lang="ja-JP" altLang="en-US" sz="2400" b="1" dirty="0" smtClean="0">
                <a:solidFill>
                  <a:srgbClr val="FFFF00"/>
                </a:solidFill>
                <a:latin typeface="メイリオ" pitchFamily="50" charset="-128"/>
                <a:ea typeface="メイリオ" pitchFamily="50" charset="-128"/>
              </a:rPr>
              <a:t>「社員名」と「担当地域」を表示したい・・・・</a:t>
            </a:r>
          </a:p>
        </p:txBody>
      </p:sp>
      <p:pic>
        <p:nvPicPr>
          <p:cNvPr id="10" name="図 9"/>
          <p:cNvPicPr>
            <a:picLocks noChangeAspect="1"/>
          </p:cNvPicPr>
          <p:nvPr/>
        </p:nvPicPr>
        <p:blipFill>
          <a:blip r:embed="rId3" cstate="print"/>
          <a:stretch>
            <a:fillRect/>
          </a:stretch>
        </p:blipFill>
        <p:spPr>
          <a:xfrm>
            <a:off x="4357686" y="3910870"/>
            <a:ext cx="4000528" cy="2902268"/>
          </a:xfrm>
          <a:prstGeom prst="rect">
            <a:avLst/>
          </a:prstGeom>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b="1" dirty="0" smtClean="0">
                <a:effectLst>
                  <a:outerShdw blurRad="38100" dist="38100" dir="2700000" algn="tl">
                    <a:srgbClr val="000000">
                      <a:alpha val="43137"/>
                    </a:srgbClr>
                  </a:outerShdw>
                </a:effectLst>
                <a:latin typeface="メイリオ" pitchFamily="50" charset="-128"/>
                <a:ea typeface="メイリオ" pitchFamily="50" charset="-128"/>
              </a:rPr>
              <a:t>まとめ</a:t>
            </a:r>
            <a:endParaRPr lang="en-US" b="1" dirty="0">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4" name="Content Placeholder 2"/>
          <p:cNvSpPr txBox="1">
            <a:spLocks/>
          </p:cNvSpPr>
          <p:nvPr/>
        </p:nvSpPr>
        <p:spPr>
          <a:xfrm>
            <a:off x="142844" y="928670"/>
            <a:ext cx="8501122" cy="5000660"/>
          </a:xfrm>
          <a:prstGeom prst="rect">
            <a:avLst/>
          </a:prstGeom>
        </p:spPr>
        <p:txBody>
          <a:bodyPr vert="horz" lIns="0" tIns="0" rIns="0" bIns="0" rtlCol="0">
            <a:normAutofit fontScale="92500" lnSpcReduction="10000"/>
          </a:bodyPr>
          <a:lstStyle/>
          <a:p>
            <a:pPr marL="460375" lvl="0" indent="-460375">
              <a:lnSpc>
                <a:spcPct val="90000"/>
              </a:lnSpc>
              <a:spcBef>
                <a:spcPct val="20000"/>
              </a:spcBef>
              <a:buSzPct val="90000"/>
              <a:buBlip>
                <a:blip r:embed="rId3"/>
              </a:buBlip>
            </a:pPr>
            <a:r>
              <a:rPr kumimoji="1" lang="ja-JP" altLang="en-US" sz="3200" b="1" dirty="0" smtClean="0">
                <a:latin typeface="メイリオ" pitchFamily="50" charset="-128"/>
                <a:ea typeface="メイリオ" pitchFamily="50" charset="-128"/>
              </a:rPr>
              <a:t>インピーダンスミスマッチ問題を解消し、開発生産性、保守性が向上します。</a:t>
            </a:r>
          </a:p>
          <a:p>
            <a:pPr marL="460375" lvl="0" indent="-460375">
              <a:lnSpc>
                <a:spcPct val="90000"/>
              </a:lnSpc>
              <a:spcBef>
                <a:spcPct val="20000"/>
              </a:spcBef>
              <a:buSzPct val="90000"/>
              <a:buBlip>
                <a:blip r:embed="rId3"/>
              </a:buBlip>
            </a:pPr>
            <a:r>
              <a:rPr kumimoji="1" lang="ja-JP" altLang="en-US" sz="3200" b="1" dirty="0" smtClean="0">
                <a:latin typeface="メイリオ" pitchFamily="50" charset="-128"/>
                <a:ea typeface="メイリオ" pitchFamily="50" charset="-128"/>
              </a:rPr>
              <a:t>プロバイダモデルを採用しておりデータソースに依存しないデータアクセスが可能になります。サードパーティからすでに多くのプロバイダが提供されています。</a:t>
            </a:r>
          </a:p>
          <a:p>
            <a:pPr marL="460375" lvl="0" indent="-460375">
              <a:lnSpc>
                <a:spcPct val="90000"/>
              </a:lnSpc>
              <a:spcBef>
                <a:spcPct val="20000"/>
              </a:spcBef>
              <a:buSzPct val="90000"/>
              <a:buBlip>
                <a:blip r:embed="rId3"/>
              </a:buBlip>
            </a:pPr>
            <a:r>
              <a:rPr kumimoji="1" lang="en-US" altLang="ja-JP" sz="3200" b="1" dirty="0" err="1" smtClean="0">
                <a:latin typeface="メイリオ" pitchFamily="50" charset="-128"/>
                <a:ea typeface="メイリオ" pitchFamily="50" charset="-128"/>
              </a:rPr>
              <a:t>vNext</a:t>
            </a:r>
            <a:r>
              <a:rPr kumimoji="1" lang="ja-JP" altLang="en-US" sz="3200" b="1" dirty="0" smtClean="0">
                <a:latin typeface="メイリオ" pitchFamily="50" charset="-128"/>
                <a:ea typeface="メイリオ" pitchFamily="50" charset="-128"/>
              </a:rPr>
              <a:t>では「概念モデルからデータベースオブジェクト生成」、「テーブル値関数」、「</a:t>
            </a:r>
            <a:r>
              <a:rPr kumimoji="1" lang="en-US" altLang="ja-JP" sz="3200" b="1" dirty="0" smtClean="0">
                <a:latin typeface="メイリオ" pitchFamily="50" charset="-128"/>
                <a:ea typeface="メイリオ" pitchFamily="50" charset="-128"/>
              </a:rPr>
              <a:t>Model Defined Functions</a:t>
            </a:r>
            <a:r>
              <a:rPr kumimoji="1" lang="ja-JP" altLang="en-US" sz="3200" b="1" dirty="0" smtClean="0">
                <a:latin typeface="メイリオ" pitchFamily="50" charset="-128"/>
                <a:ea typeface="メイリオ" pitchFamily="50" charset="-128"/>
              </a:rPr>
              <a:t>」、「</a:t>
            </a:r>
            <a:r>
              <a:rPr kumimoji="1" lang="en-US" altLang="ja-JP" sz="3200" b="1" dirty="0" smtClean="0">
                <a:latin typeface="メイリオ" pitchFamily="50" charset="-128"/>
                <a:ea typeface="メイリオ" pitchFamily="50" charset="-128"/>
              </a:rPr>
              <a:t>POCO</a:t>
            </a:r>
            <a:r>
              <a:rPr kumimoji="1" lang="ja-JP" altLang="en-US" sz="3200" b="1" dirty="0" smtClean="0">
                <a:latin typeface="メイリオ" pitchFamily="50" charset="-128"/>
                <a:ea typeface="メイリオ" pitchFamily="50" charset="-128"/>
              </a:rPr>
              <a:t>」、「遅延ロード」など、便利な機能がサポートされる予定です。他にも便利な機能を追加していく予定です。是非ご期待ください。</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ja-JP" altLang="en-US" dirty="0" smtClean="0"/>
              <a:t>関連セッション</a:t>
            </a:r>
            <a:endParaRPr kumimoji="1" lang="ja-JP" altLang="en-US" dirty="0"/>
          </a:p>
        </p:txBody>
      </p:sp>
      <p:sp>
        <p:nvSpPr>
          <p:cNvPr id="3" name="コンテンツ プレースホルダ 2"/>
          <p:cNvSpPr>
            <a:spLocks noGrp="1"/>
          </p:cNvSpPr>
          <p:nvPr>
            <p:ph idx="1"/>
          </p:nvPr>
        </p:nvSpPr>
        <p:spPr>
          <a:xfrm>
            <a:off x="381000" y="1371600"/>
            <a:ext cx="8382000" cy="5860066"/>
          </a:xfrm>
        </p:spPr>
        <p:txBody>
          <a:bodyPr/>
          <a:lstStyle/>
          <a:p>
            <a:r>
              <a:rPr lang="en-US" altLang="ja-JP" dirty="0" smtClean="0"/>
              <a:t>T1-302  </a:t>
            </a:r>
          </a:p>
          <a:p>
            <a:pPr lvl="1"/>
            <a:r>
              <a:rPr lang="en-US" altLang="ja-JP" dirty="0" smtClean="0"/>
              <a:t>Windows Azure </a:t>
            </a:r>
            <a:r>
              <a:rPr lang="ja-JP" altLang="en-US" dirty="0" smtClean="0"/>
              <a:t>ストレージサービス</a:t>
            </a:r>
            <a:endParaRPr lang="en-US" altLang="ja-JP" dirty="0" smtClean="0"/>
          </a:p>
          <a:p>
            <a:pPr lvl="1"/>
            <a:endParaRPr lang="en-US" altLang="ja-JP" dirty="0" smtClean="0"/>
          </a:p>
          <a:p>
            <a:r>
              <a:rPr lang="en-US" altLang="ja-JP" dirty="0" smtClean="0"/>
              <a:t>T1-308</a:t>
            </a:r>
          </a:p>
          <a:p>
            <a:pPr lvl="1"/>
            <a:r>
              <a:rPr lang="en-US" altLang="ja-JP" dirty="0" smtClean="0"/>
              <a:t>SQL Services </a:t>
            </a:r>
            <a:r>
              <a:rPr lang="ja-JP" altLang="en-US" dirty="0" smtClean="0"/>
              <a:t>概要</a:t>
            </a:r>
          </a:p>
          <a:p>
            <a:pPr lvl="1"/>
            <a:endParaRPr lang="en-US" altLang="ja-JP" dirty="0" smtClean="0"/>
          </a:p>
          <a:p>
            <a:r>
              <a:rPr lang="en-US" altLang="ja-JP" dirty="0" smtClean="0"/>
              <a:t>T3-305 </a:t>
            </a:r>
            <a:r>
              <a:rPr lang="ja-JP" altLang="en-US" dirty="0" smtClean="0"/>
              <a:t> </a:t>
            </a:r>
            <a:endParaRPr lang="en-US" altLang="ja-JP" dirty="0" smtClean="0"/>
          </a:p>
          <a:p>
            <a:pPr lvl="1"/>
            <a:r>
              <a:rPr lang="en-US" altLang="ja-JP" dirty="0" smtClean="0"/>
              <a:t>Data Services </a:t>
            </a:r>
            <a:r>
              <a:rPr lang="ja-JP" altLang="en-US" dirty="0" smtClean="0"/>
              <a:t>におけるデータアクセスと同期</a:t>
            </a:r>
            <a:endParaRPr lang="en-US" altLang="ja-JP" dirty="0" smtClean="0"/>
          </a:p>
          <a:p>
            <a:pPr lvl="1"/>
            <a:endParaRPr lang="en-US" altLang="ja-JP" dirty="0" smtClean="0"/>
          </a:p>
          <a:p>
            <a:r>
              <a:rPr lang="en-US" altLang="ja-JP" dirty="0" smtClean="0"/>
              <a:t>T3-307</a:t>
            </a:r>
          </a:p>
          <a:p>
            <a:pPr lvl="1"/>
            <a:r>
              <a:rPr lang="ja-JP" altLang="en-US" dirty="0" smtClean="0"/>
              <a:t>分散キャッシュ テクノロジー </a:t>
            </a:r>
            <a:r>
              <a:rPr lang="en-US" altLang="ja-JP" dirty="0" smtClean="0"/>
              <a:t>"Velocity“</a:t>
            </a:r>
          </a:p>
          <a:p>
            <a:pPr lvl="1"/>
            <a:endParaRPr lang="en-US" altLang="ja-JP" dirty="0" smtClean="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latin typeface="メイリオ" pitchFamily="50" charset="-128"/>
                <a:ea typeface="メイリオ" pitchFamily="50" charset="-128"/>
              </a:rPr>
              <a:t>APPENDIX</a:t>
            </a:r>
            <a:endParaRPr lang="en-US" b="1" dirty="0">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5" name="Content Placeholder 2"/>
          <p:cNvSpPr txBox="1">
            <a:spLocks/>
          </p:cNvSpPr>
          <p:nvPr/>
        </p:nvSpPr>
        <p:spPr>
          <a:xfrm>
            <a:off x="142844" y="1285860"/>
            <a:ext cx="9001156" cy="5322498"/>
          </a:xfrm>
          <a:prstGeom prst="rect">
            <a:avLst/>
          </a:prstGeom>
        </p:spPr>
        <p:txBody>
          <a:bodyPr vert="horz" lIns="0" tIns="0" rIns="0" bIns="0" rtlCol="0">
            <a:normAutofit fontScale="85000" lnSpcReduction="20000"/>
          </a:bodyPr>
          <a:lstStyle/>
          <a:p>
            <a:pPr marL="460375" lvl="0" indent="-460375">
              <a:lnSpc>
                <a:spcPct val="90000"/>
              </a:lnSpc>
              <a:spcBef>
                <a:spcPct val="20000"/>
              </a:spcBef>
              <a:buSzPct val="90000"/>
              <a:buBlip>
                <a:blip r:embed="rId3"/>
              </a:buBlip>
            </a:pPr>
            <a:r>
              <a:rPr kumimoji="1" lang="ja-JP" altLang="en-US" sz="2000" b="1" dirty="0" smtClean="0">
                <a:latin typeface="メイリオ" pitchFamily="50" charset="-128"/>
                <a:ea typeface="メイリオ" pitchFamily="50" charset="-128"/>
              </a:rPr>
              <a:t>井上大輔の</a:t>
            </a:r>
            <a:r>
              <a:rPr kumimoji="1" lang="en-US" altLang="ja-JP" sz="2000" b="1" dirty="0" smtClean="0">
                <a:latin typeface="メイリオ" pitchFamily="50" charset="-128"/>
                <a:ea typeface="メイリオ" pitchFamily="50" charset="-128"/>
              </a:rPr>
              <a:t>blog</a:t>
            </a:r>
          </a:p>
          <a:p>
            <a:pPr marL="917557" lvl="1" indent="-460375">
              <a:lnSpc>
                <a:spcPct val="90000"/>
              </a:lnSpc>
              <a:spcBef>
                <a:spcPct val="20000"/>
              </a:spcBef>
              <a:buSzPct val="90000"/>
              <a:buBlip>
                <a:blip r:embed="rId3"/>
              </a:buBlip>
            </a:pPr>
            <a:r>
              <a:rPr kumimoji="1" lang="en-US" altLang="ja-JP" sz="2000" dirty="0" smtClean="0">
                <a:solidFill>
                  <a:srgbClr val="F8F57B"/>
                </a:solidFill>
                <a:latin typeface="メイリオ" pitchFamily="50" charset="-128"/>
                <a:ea typeface="メイリオ" pitchFamily="50" charset="-128"/>
              </a:rPr>
              <a:t>http://blogs.msdn.com/daisukei</a:t>
            </a:r>
          </a:p>
          <a:p>
            <a:pPr marL="460375" lvl="0" indent="-460375">
              <a:lnSpc>
                <a:spcPct val="90000"/>
              </a:lnSpc>
              <a:spcBef>
                <a:spcPct val="20000"/>
              </a:spcBef>
              <a:buSzPct val="90000"/>
              <a:buBlip>
                <a:blip r:embed="rId3"/>
              </a:buBlip>
            </a:pPr>
            <a:r>
              <a:rPr kumimoji="1" lang="en-US" altLang="ja-JP" sz="2000" b="1" dirty="0" smtClean="0">
                <a:latin typeface="メイリオ" pitchFamily="50" charset="-128"/>
                <a:ea typeface="メイリオ" pitchFamily="50" charset="-128"/>
              </a:rPr>
              <a:t>Entity Framework Design</a:t>
            </a:r>
            <a:r>
              <a:rPr kumimoji="1" lang="ja-JP" altLang="en-US" sz="2000" b="1" dirty="0" smtClean="0">
                <a:latin typeface="メイリオ" pitchFamily="50" charset="-128"/>
                <a:ea typeface="メイリオ" pitchFamily="50" charset="-128"/>
              </a:rPr>
              <a:t>（英語）</a:t>
            </a:r>
          </a:p>
          <a:p>
            <a:pPr marL="917557" lvl="1" indent="-460375">
              <a:lnSpc>
                <a:spcPct val="90000"/>
              </a:lnSpc>
              <a:spcBef>
                <a:spcPct val="20000"/>
              </a:spcBef>
              <a:buSzPct val="90000"/>
              <a:buBlip>
                <a:blip r:embed="rId3"/>
              </a:buBlip>
            </a:pPr>
            <a:r>
              <a:rPr kumimoji="1" lang="en-US" altLang="ja-JP" sz="2000" dirty="0" smtClean="0">
                <a:solidFill>
                  <a:srgbClr val="F8F57B"/>
                </a:solidFill>
                <a:latin typeface="メイリオ" pitchFamily="50" charset="-128"/>
                <a:ea typeface="メイリオ" pitchFamily="50" charset="-128"/>
              </a:rPr>
              <a:t>http://blogs.msdn.com/efdesign/</a:t>
            </a:r>
          </a:p>
          <a:p>
            <a:pPr marL="460375" lvl="0" indent="-460375">
              <a:lnSpc>
                <a:spcPct val="90000"/>
              </a:lnSpc>
              <a:spcBef>
                <a:spcPct val="20000"/>
              </a:spcBef>
              <a:buSzPct val="90000"/>
              <a:buBlip>
                <a:blip r:embed="rId3"/>
              </a:buBlip>
            </a:pPr>
            <a:r>
              <a:rPr kumimoji="1" lang="en-US" altLang="ja-JP" sz="2000" b="1" dirty="0" smtClean="0">
                <a:latin typeface="メイリオ" pitchFamily="50" charset="-128"/>
                <a:ea typeface="メイリオ" pitchFamily="50" charset="-128"/>
              </a:rPr>
              <a:t>ADO.NET team blog</a:t>
            </a:r>
            <a:r>
              <a:rPr kumimoji="1" lang="ja-JP" altLang="en-US" sz="2000" b="1" dirty="0" smtClean="0">
                <a:latin typeface="メイリオ" pitchFamily="50" charset="-128"/>
                <a:ea typeface="メイリオ" pitchFamily="50" charset="-128"/>
              </a:rPr>
              <a:t>（英語）</a:t>
            </a:r>
          </a:p>
          <a:p>
            <a:pPr marL="917557" lvl="1" indent="-460375">
              <a:lnSpc>
                <a:spcPct val="90000"/>
              </a:lnSpc>
              <a:spcBef>
                <a:spcPct val="20000"/>
              </a:spcBef>
              <a:buSzPct val="90000"/>
              <a:buBlip>
                <a:blip r:embed="rId3"/>
              </a:buBlip>
            </a:pPr>
            <a:r>
              <a:rPr kumimoji="1" lang="en-US" altLang="ja-JP" sz="2000" dirty="0" smtClean="0">
                <a:solidFill>
                  <a:srgbClr val="F8F57B"/>
                </a:solidFill>
                <a:latin typeface="メイリオ" pitchFamily="50" charset="-128"/>
                <a:ea typeface="メイリオ" pitchFamily="50" charset="-128"/>
              </a:rPr>
              <a:t>http://blogs.msdn.com/adonet/default.aspx</a:t>
            </a:r>
          </a:p>
          <a:p>
            <a:pPr marL="460375" lvl="0" indent="-460375">
              <a:lnSpc>
                <a:spcPct val="90000"/>
              </a:lnSpc>
              <a:spcBef>
                <a:spcPct val="20000"/>
              </a:spcBef>
              <a:buSzPct val="90000"/>
              <a:buBlip>
                <a:blip r:embed="rId3"/>
              </a:buBlip>
            </a:pPr>
            <a:r>
              <a:rPr kumimoji="1" lang="en-US" altLang="ja-JP" sz="2000" b="1" dirty="0" smtClean="0">
                <a:latin typeface="メイリオ" pitchFamily="50" charset="-128"/>
                <a:ea typeface="メイリオ" pitchFamily="50" charset="-128"/>
              </a:rPr>
              <a:t>MSDN</a:t>
            </a:r>
            <a:r>
              <a:rPr kumimoji="1" lang="ja-JP" altLang="en-US" sz="2000" b="1" dirty="0" smtClean="0">
                <a:latin typeface="メイリオ" pitchFamily="50" charset="-128"/>
                <a:ea typeface="メイリオ" pitchFamily="50" charset="-128"/>
              </a:rPr>
              <a:t>マガジン（日本語）</a:t>
            </a:r>
          </a:p>
          <a:p>
            <a:pPr marL="917557" lvl="1" indent="-460375">
              <a:lnSpc>
                <a:spcPct val="90000"/>
              </a:lnSpc>
              <a:spcBef>
                <a:spcPct val="20000"/>
              </a:spcBef>
              <a:buSzPct val="90000"/>
              <a:buBlip>
                <a:blip r:embed="rId3"/>
              </a:buBlip>
            </a:pPr>
            <a:r>
              <a:rPr kumimoji="1" lang="en-US" altLang="ja-JP" sz="2000" dirty="0" smtClean="0">
                <a:latin typeface="メイリオ" pitchFamily="50" charset="-128"/>
                <a:ea typeface="メイリオ" pitchFamily="50" charset="-128"/>
              </a:rPr>
              <a:t>Entity Framework </a:t>
            </a:r>
            <a:r>
              <a:rPr kumimoji="1" lang="ja-JP" altLang="en-US" sz="2000" dirty="0" smtClean="0">
                <a:latin typeface="メイリオ" pitchFamily="50" charset="-128"/>
                <a:ea typeface="メイリオ" pitchFamily="50" charset="-128"/>
              </a:rPr>
              <a:t>で柔軟なデータ モデリングを実現する</a:t>
            </a:r>
          </a:p>
          <a:p>
            <a:pPr marL="1374738" lvl="2" indent="-460375">
              <a:lnSpc>
                <a:spcPct val="90000"/>
              </a:lnSpc>
              <a:spcBef>
                <a:spcPct val="20000"/>
              </a:spcBef>
              <a:buSzPct val="90000"/>
              <a:buBlip>
                <a:blip r:embed="rId3"/>
              </a:buBlip>
            </a:pPr>
            <a:r>
              <a:rPr kumimoji="1" lang="en-US" altLang="ja-JP" sz="2000" dirty="0" smtClean="0">
                <a:solidFill>
                  <a:srgbClr val="F8F57B"/>
                </a:solidFill>
                <a:latin typeface="メイリオ" pitchFamily="50" charset="-128"/>
                <a:ea typeface="メイリオ" pitchFamily="50" charset="-128"/>
              </a:rPr>
              <a:t>http://msdn.microsoft.com/ja-jp/magazine/cc700331.aspx</a:t>
            </a:r>
          </a:p>
          <a:p>
            <a:pPr marL="917557" lvl="1" indent="-460375">
              <a:lnSpc>
                <a:spcPct val="90000"/>
              </a:lnSpc>
              <a:spcBef>
                <a:spcPct val="20000"/>
              </a:spcBef>
              <a:buSzPct val="90000"/>
              <a:buBlip>
                <a:blip r:embed="rId3"/>
              </a:buBlip>
            </a:pPr>
            <a:r>
              <a:rPr kumimoji="1" lang="en-US" altLang="ja-JP" sz="2000" dirty="0" smtClean="0">
                <a:latin typeface="メイリオ" pitchFamily="50" charset="-128"/>
                <a:ea typeface="メイリオ" pitchFamily="50" charset="-128"/>
              </a:rPr>
              <a:t>Entity Framework </a:t>
            </a:r>
            <a:r>
              <a:rPr kumimoji="1" lang="ja-JP" altLang="en-US" sz="2000" dirty="0" smtClean="0">
                <a:latin typeface="メイリオ" pitchFamily="50" charset="-128"/>
                <a:ea typeface="メイリオ" pitchFamily="50" charset="-128"/>
              </a:rPr>
              <a:t>に関する </a:t>
            </a:r>
            <a:r>
              <a:rPr kumimoji="1" lang="en-US" altLang="ja-JP" sz="2000" dirty="0" smtClean="0">
                <a:latin typeface="メイリオ" pitchFamily="50" charset="-128"/>
                <a:ea typeface="メイリオ" pitchFamily="50" charset="-128"/>
              </a:rPr>
              <a:t>Q&amp;A</a:t>
            </a:r>
          </a:p>
          <a:p>
            <a:pPr marL="1374738" lvl="2" indent="-460375">
              <a:lnSpc>
                <a:spcPct val="90000"/>
              </a:lnSpc>
              <a:spcBef>
                <a:spcPct val="20000"/>
              </a:spcBef>
              <a:buSzPct val="90000"/>
              <a:buBlip>
                <a:blip r:embed="rId3"/>
              </a:buBlip>
            </a:pPr>
            <a:r>
              <a:rPr kumimoji="1" lang="en-US" altLang="ja-JP" sz="2000" dirty="0" smtClean="0">
                <a:solidFill>
                  <a:srgbClr val="F8F57B"/>
                </a:solidFill>
                <a:latin typeface="メイリオ" pitchFamily="50" charset="-128"/>
                <a:ea typeface="メイリオ" pitchFamily="50" charset="-128"/>
              </a:rPr>
              <a:t>http://msdn.microsoft.com/ja-jp/magazine/cc507640.aspx</a:t>
            </a:r>
          </a:p>
          <a:p>
            <a:pPr marL="917557" lvl="1" indent="-460375">
              <a:lnSpc>
                <a:spcPct val="90000"/>
              </a:lnSpc>
              <a:spcBef>
                <a:spcPct val="20000"/>
              </a:spcBef>
              <a:buSzPct val="90000"/>
              <a:buBlip>
                <a:blip r:embed="rId3"/>
              </a:buBlip>
            </a:pPr>
            <a:r>
              <a:rPr kumimoji="1" lang="ja-JP" altLang="en-US" sz="2000" dirty="0" smtClean="0">
                <a:latin typeface="メイリオ" pitchFamily="50" charset="-128"/>
                <a:ea typeface="メイリオ" pitchFamily="50" charset="-128"/>
              </a:rPr>
              <a:t>エンティティ データ モデルをデザインする</a:t>
            </a:r>
          </a:p>
          <a:p>
            <a:pPr marL="1374738" lvl="2" indent="-460375">
              <a:lnSpc>
                <a:spcPct val="90000"/>
              </a:lnSpc>
              <a:spcBef>
                <a:spcPct val="20000"/>
              </a:spcBef>
              <a:buSzPct val="90000"/>
              <a:buBlip>
                <a:blip r:embed="rId3"/>
              </a:buBlip>
            </a:pPr>
            <a:r>
              <a:rPr kumimoji="1" lang="en-US" altLang="ja-JP" sz="2000" dirty="0" smtClean="0">
                <a:solidFill>
                  <a:srgbClr val="F8F57B"/>
                </a:solidFill>
                <a:latin typeface="メイリオ" pitchFamily="50" charset="-128"/>
                <a:ea typeface="メイリオ" pitchFamily="50" charset="-128"/>
              </a:rPr>
              <a:t>http://msdn.microsoft.com/ja-jp/magazine/cc163286.aspx</a:t>
            </a:r>
          </a:p>
          <a:p>
            <a:pPr marL="917557" lvl="1" indent="-460375">
              <a:lnSpc>
                <a:spcPct val="90000"/>
              </a:lnSpc>
              <a:spcBef>
                <a:spcPct val="20000"/>
              </a:spcBef>
              <a:buSzPct val="90000"/>
              <a:buBlip>
                <a:blip r:embed="rId3"/>
              </a:buBlip>
            </a:pPr>
            <a:r>
              <a:rPr kumimoji="1" lang="ja-JP" altLang="en-US" sz="2000" dirty="0" smtClean="0">
                <a:latin typeface="メイリオ" pitchFamily="50" charset="-128"/>
                <a:ea typeface="メイリオ" pitchFamily="50" charset="-128"/>
              </a:rPr>
              <a:t>階層型アーキテクチャの </a:t>
            </a:r>
            <a:r>
              <a:rPr kumimoji="1" lang="en-US" altLang="ja-JP" sz="2000" dirty="0" smtClean="0">
                <a:latin typeface="メイリオ" pitchFamily="50" charset="-128"/>
                <a:ea typeface="メイリオ" pitchFamily="50" charset="-128"/>
              </a:rPr>
              <a:t>Entity Framework</a:t>
            </a:r>
          </a:p>
          <a:p>
            <a:pPr marL="1374738" lvl="2" indent="-460375">
              <a:lnSpc>
                <a:spcPct val="90000"/>
              </a:lnSpc>
              <a:spcBef>
                <a:spcPct val="20000"/>
              </a:spcBef>
              <a:buSzPct val="90000"/>
              <a:buBlip>
                <a:blip r:embed="rId3"/>
              </a:buBlip>
            </a:pPr>
            <a:r>
              <a:rPr kumimoji="1" lang="en-US" altLang="ja-JP" sz="2000" dirty="0" smtClean="0">
                <a:solidFill>
                  <a:srgbClr val="F8F57B"/>
                </a:solidFill>
                <a:latin typeface="メイリオ" pitchFamily="50" charset="-128"/>
                <a:ea typeface="メイリオ" pitchFamily="50" charset="-128"/>
              </a:rPr>
              <a:t>http://msdn.microsoft.com/ja-jp/magazine/cc700340.aspx</a:t>
            </a:r>
          </a:p>
          <a:p>
            <a:pPr marL="917557" lvl="1" indent="-460375">
              <a:lnSpc>
                <a:spcPct val="90000"/>
              </a:lnSpc>
              <a:spcBef>
                <a:spcPct val="20000"/>
              </a:spcBef>
              <a:buSzPct val="90000"/>
              <a:buBlip>
                <a:blip r:embed="rId3"/>
              </a:buBlip>
            </a:pPr>
            <a:r>
              <a:rPr kumimoji="1" lang="en-US" altLang="ja-JP" sz="2000" dirty="0" smtClean="0">
                <a:latin typeface="メイリオ" pitchFamily="50" charset="-128"/>
                <a:ea typeface="メイリオ" pitchFamily="50" charset="-128"/>
              </a:rPr>
              <a:t>LINQ to SQL </a:t>
            </a:r>
            <a:r>
              <a:rPr kumimoji="1" lang="ja-JP" altLang="en-US" sz="2000" dirty="0" smtClean="0">
                <a:latin typeface="メイリオ" pitchFamily="50" charset="-128"/>
                <a:ea typeface="メイリオ" pitchFamily="50" charset="-128"/>
              </a:rPr>
              <a:t>と </a:t>
            </a:r>
            <a:r>
              <a:rPr kumimoji="1" lang="en-US" altLang="ja-JP" sz="2000" dirty="0" smtClean="0">
                <a:latin typeface="メイリオ" pitchFamily="50" charset="-128"/>
                <a:ea typeface="メイリオ" pitchFamily="50" charset="-128"/>
              </a:rPr>
              <a:t>Entity Framework </a:t>
            </a:r>
            <a:r>
              <a:rPr kumimoji="1" lang="ja-JP" altLang="en-US" sz="2000" dirty="0" smtClean="0">
                <a:latin typeface="メイリオ" pitchFamily="50" charset="-128"/>
                <a:ea typeface="メイリオ" pitchFamily="50" charset="-128"/>
              </a:rPr>
              <a:t>による柔軟なデータ アクセス</a:t>
            </a:r>
          </a:p>
          <a:p>
            <a:pPr marL="1374738" lvl="2" indent="-460375">
              <a:lnSpc>
                <a:spcPct val="90000"/>
              </a:lnSpc>
              <a:spcBef>
                <a:spcPct val="20000"/>
              </a:spcBef>
              <a:buSzPct val="90000"/>
              <a:buBlip>
                <a:blip r:embed="rId3"/>
              </a:buBlip>
            </a:pPr>
            <a:r>
              <a:rPr kumimoji="1" lang="en-US" altLang="ja-JP" sz="2000" dirty="0" smtClean="0">
                <a:solidFill>
                  <a:srgbClr val="F8F57B"/>
                </a:solidFill>
                <a:latin typeface="メイリオ" pitchFamily="50" charset="-128"/>
                <a:ea typeface="メイリオ" pitchFamily="50" charset="-128"/>
              </a:rPr>
              <a:t>http://msdn.microsoft.com/ja-jp/magazine/dd263098.aspx</a:t>
            </a:r>
          </a:p>
          <a:p>
            <a:pPr marL="460375" indent="-460375">
              <a:lnSpc>
                <a:spcPct val="90000"/>
              </a:lnSpc>
              <a:spcBef>
                <a:spcPct val="20000"/>
              </a:spcBef>
              <a:buSzPct val="90000"/>
              <a:buBlip>
                <a:blip r:embed="rId3"/>
              </a:buBlip>
            </a:pPr>
            <a:r>
              <a:rPr kumimoji="1" lang="en-US" altLang="ja-JP" sz="2000" b="1" dirty="0" smtClean="0">
                <a:latin typeface="メイリオ" pitchFamily="50" charset="-128"/>
                <a:ea typeface="メイリオ" pitchFamily="50" charset="-128"/>
              </a:rPr>
              <a:t>MSDN Code Gallery</a:t>
            </a:r>
          </a:p>
          <a:p>
            <a:pPr marL="917557" lvl="1" indent="-460375">
              <a:lnSpc>
                <a:spcPct val="90000"/>
              </a:lnSpc>
              <a:spcBef>
                <a:spcPct val="20000"/>
              </a:spcBef>
              <a:buSzPct val="90000"/>
              <a:buBlip>
                <a:blip r:embed="rId3"/>
              </a:buBlip>
            </a:pPr>
            <a:r>
              <a:rPr kumimoji="1" lang="en-US" altLang="ja-JP" sz="2000" dirty="0" smtClean="0">
                <a:solidFill>
                  <a:srgbClr val="F8F57B"/>
                </a:solidFill>
                <a:latin typeface="メイリオ" pitchFamily="50" charset="-128"/>
                <a:ea typeface="メイリオ" pitchFamily="50" charset="-128"/>
              </a:rPr>
              <a:t>http://code.msdn.microsoft.com/adonetefx</a:t>
            </a:r>
          </a:p>
          <a:p>
            <a:pPr marL="460375" indent="-460375">
              <a:lnSpc>
                <a:spcPct val="90000"/>
              </a:lnSpc>
              <a:spcBef>
                <a:spcPct val="20000"/>
              </a:spcBef>
              <a:buSzPct val="90000"/>
              <a:buBlip>
                <a:blip r:embed="rId3"/>
              </a:buBlip>
            </a:pPr>
            <a:r>
              <a:rPr kumimoji="1" lang="en-US" altLang="ja-JP" sz="2000" b="1" dirty="0" smtClean="0">
                <a:latin typeface="メイリオ" pitchFamily="50" charset="-128"/>
                <a:ea typeface="メイリオ" pitchFamily="50" charset="-128"/>
              </a:rPr>
              <a:t>MSDN Library</a:t>
            </a:r>
          </a:p>
          <a:p>
            <a:pPr marL="917557" lvl="1" indent="-460375">
              <a:lnSpc>
                <a:spcPct val="90000"/>
              </a:lnSpc>
              <a:spcBef>
                <a:spcPct val="20000"/>
              </a:spcBef>
              <a:buSzPct val="90000"/>
              <a:buBlip>
                <a:blip r:embed="rId3"/>
              </a:buBlip>
            </a:pPr>
            <a:r>
              <a:rPr kumimoji="1" lang="en-US" altLang="ja-JP" sz="2000" dirty="0" smtClean="0">
                <a:solidFill>
                  <a:srgbClr val="F8F57B"/>
                </a:solidFill>
                <a:latin typeface="メイリオ" pitchFamily="50" charset="-128"/>
                <a:ea typeface="メイリオ" pitchFamily="50" charset="-128"/>
              </a:rPr>
              <a:t>http://msdn.microsoft.com/ja-jp/library/bb399572.aspx</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b="1" dirty="0" smtClean="0">
                <a:effectLst>
                  <a:outerShdw blurRad="38100" dist="38100" dir="2700000" algn="tl">
                    <a:srgbClr val="000000">
                      <a:alpha val="43137"/>
                    </a:srgbClr>
                  </a:outerShdw>
                </a:effectLst>
                <a:latin typeface="メイリオ" pitchFamily="50" charset="-128"/>
                <a:ea typeface="メイリオ" pitchFamily="50" charset="-128"/>
              </a:rPr>
              <a:t>プロバイダ サポート状況</a:t>
            </a:r>
            <a:endParaRPr lang="en-US" b="1" dirty="0">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3" name="Content Placeholder 2"/>
          <p:cNvSpPr>
            <a:spLocks noGrp="1"/>
          </p:cNvSpPr>
          <p:nvPr>
            <p:ph idx="4294967295"/>
          </p:nvPr>
        </p:nvSpPr>
        <p:spPr>
          <a:xfrm>
            <a:off x="142844" y="1142984"/>
            <a:ext cx="9001156" cy="5715016"/>
          </a:xfrm>
        </p:spPr>
        <p:txBody>
          <a:bodyPr>
            <a:normAutofit lnSpcReduction="10000"/>
          </a:bodyPr>
          <a:lstStyle/>
          <a:p>
            <a:r>
              <a:rPr lang="en-US" altLang="ja-JP" sz="2000" b="1" dirty="0" err="1" smtClean="0">
                <a:latin typeface="メイリオ" pitchFamily="50" charset="-128"/>
                <a:ea typeface="メイリオ" pitchFamily="50" charset="-128"/>
              </a:rPr>
              <a:t>Devart</a:t>
            </a:r>
            <a:endParaRPr lang="en-US" altLang="ja-JP" sz="2000" b="1" dirty="0" smtClean="0">
              <a:latin typeface="メイリオ" pitchFamily="50" charset="-128"/>
              <a:ea typeface="メイリオ" pitchFamily="50" charset="-128"/>
            </a:endParaRPr>
          </a:p>
          <a:p>
            <a:pPr lvl="1"/>
            <a:r>
              <a:rPr lang="en-US" altLang="ja-JP" sz="1400" dirty="0" smtClean="0">
                <a:latin typeface="メイリオ" pitchFamily="50" charset="-128"/>
                <a:ea typeface="メイリオ" pitchFamily="50" charset="-128"/>
              </a:rPr>
              <a:t>Oracle, </a:t>
            </a:r>
            <a:r>
              <a:rPr lang="en-US" altLang="ja-JP" sz="1400" dirty="0" err="1" smtClean="0">
                <a:latin typeface="メイリオ" pitchFamily="50" charset="-128"/>
                <a:ea typeface="メイリオ" pitchFamily="50" charset="-128"/>
              </a:rPr>
              <a:t>MySQL</a:t>
            </a:r>
            <a:r>
              <a:rPr lang="en-US" altLang="ja-JP" sz="1400" dirty="0" smtClean="0">
                <a:latin typeface="メイリオ" pitchFamily="50" charset="-128"/>
                <a:ea typeface="メイリオ" pitchFamily="50" charset="-128"/>
              </a:rPr>
              <a:t>, </a:t>
            </a:r>
            <a:r>
              <a:rPr lang="en-US" altLang="ja-JP" sz="1400" dirty="0" err="1" smtClean="0">
                <a:latin typeface="メイリオ" pitchFamily="50" charset="-128"/>
                <a:ea typeface="メイリオ" pitchFamily="50" charset="-128"/>
              </a:rPr>
              <a:t>PostgreSQL</a:t>
            </a:r>
            <a:r>
              <a:rPr lang="en-US" altLang="ja-JP" sz="1400" dirty="0" smtClean="0">
                <a:latin typeface="メイリオ" pitchFamily="50" charset="-128"/>
                <a:ea typeface="メイリオ" pitchFamily="50" charset="-128"/>
              </a:rPr>
              <a:t>, </a:t>
            </a:r>
            <a:r>
              <a:rPr lang="en-US" altLang="ja-JP" sz="1400" dirty="0" err="1" smtClean="0">
                <a:latin typeface="メイリオ" pitchFamily="50" charset="-128"/>
                <a:ea typeface="メイリオ" pitchFamily="50" charset="-128"/>
              </a:rPr>
              <a:t>SQLite</a:t>
            </a:r>
            <a:endParaRPr lang="en-US" altLang="ja-JP" sz="1400" dirty="0" smtClean="0">
              <a:latin typeface="メイリオ" pitchFamily="50" charset="-128"/>
              <a:ea typeface="メイリオ" pitchFamily="50" charset="-128"/>
            </a:endParaRPr>
          </a:p>
          <a:p>
            <a:r>
              <a:rPr lang="en-US" altLang="ja-JP" sz="2000" b="1" dirty="0" smtClean="0">
                <a:latin typeface="メイリオ" pitchFamily="50" charset="-128"/>
                <a:ea typeface="メイリオ" pitchFamily="50" charset="-128"/>
              </a:rPr>
              <a:t>Firebird</a:t>
            </a:r>
          </a:p>
          <a:p>
            <a:pPr lvl="1"/>
            <a:r>
              <a:rPr lang="en-US" altLang="ja-JP" sz="1400" dirty="0" smtClean="0">
                <a:latin typeface="メイリオ" pitchFamily="50" charset="-128"/>
                <a:ea typeface="メイリオ" pitchFamily="50" charset="-128"/>
              </a:rPr>
              <a:t>Firebird databases </a:t>
            </a:r>
          </a:p>
          <a:p>
            <a:r>
              <a:rPr lang="en-US" altLang="ja-JP" sz="2000" b="1" dirty="0" smtClean="0">
                <a:latin typeface="メイリオ" pitchFamily="50" charset="-128"/>
                <a:ea typeface="メイリオ" pitchFamily="50" charset="-128"/>
              </a:rPr>
              <a:t>IBM </a:t>
            </a:r>
          </a:p>
          <a:p>
            <a:pPr lvl="1"/>
            <a:r>
              <a:rPr lang="en-US" altLang="ja-JP" sz="1400" dirty="0" smtClean="0">
                <a:latin typeface="メイリオ" pitchFamily="50" charset="-128"/>
                <a:ea typeface="メイリオ" pitchFamily="50" charset="-128"/>
              </a:rPr>
              <a:t>DB2 data server , Informix Dynamic Server (IDS)</a:t>
            </a:r>
          </a:p>
          <a:p>
            <a:r>
              <a:rPr lang="en-US" altLang="ja-JP" sz="2000" b="1" dirty="0" err="1" smtClean="0">
                <a:latin typeface="メイリオ" pitchFamily="50" charset="-128"/>
                <a:ea typeface="メイリオ" pitchFamily="50" charset="-128"/>
              </a:rPr>
              <a:t>Npgsql</a:t>
            </a:r>
            <a:endParaRPr lang="en-US" altLang="ja-JP" sz="2000" b="1" dirty="0" smtClean="0">
              <a:latin typeface="メイリオ" pitchFamily="50" charset="-128"/>
              <a:ea typeface="メイリオ" pitchFamily="50" charset="-128"/>
            </a:endParaRPr>
          </a:p>
          <a:p>
            <a:pPr lvl="1"/>
            <a:r>
              <a:rPr lang="en-US" altLang="ja-JP" sz="1400" dirty="0" err="1" smtClean="0">
                <a:latin typeface="メイリオ" pitchFamily="50" charset="-128"/>
                <a:ea typeface="メイリオ" pitchFamily="50" charset="-128"/>
              </a:rPr>
              <a:t>PostgreSQL</a:t>
            </a:r>
            <a:r>
              <a:rPr lang="en-US" altLang="ja-JP" sz="1400" dirty="0" smtClean="0">
                <a:latin typeface="メイリオ" pitchFamily="50" charset="-128"/>
                <a:ea typeface="メイリオ" pitchFamily="50" charset="-128"/>
              </a:rPr>
              <a:t> database versions 7.3+ and 8.x </a:t>
            </a:r>
          </a:p>
          <a:p>
            <a:r>
              <a:rPr lang="en-US" altLang="ja-JP" sz="2000" b="1" dirty="0" err="1" smtClean="0">
                <a:latin typeface="メイリオ" pitchFamily="50" charset="-128"/>
                <a:ea typeface="メイリオ" pitchFamily="50" charset="-128"/>
              </a:rPr>
              <a:t>OpenLink</a:t>
            </a:r>
            <a:r>
              <a:rPr lang="en-US" altLang="ja-JP" sz="2000" b="1" dirty="0" smtClean="0">
                <a:latin typeface="メイリオ" pitchFamily="50" charset="-128"/>
                <a:ea typeface="メイリオ" pitchFamily="50" charset="-128"/>
              </a:rPr>
              <a:t> Software</a:t>
            </a:r>
          </a:p>
          <a:p>
            <a:pPr lvl="1"/>
            <a:r>
              <a:rPr lang="en-US" altLang="ja-JP" sz="1400" dirty="0" err="1" smtClean="0">
                <a:latin typeface="メイリオ" pitchFamily="50" charset="-128"/>
                <a:ea typeface="メイリオ" pitchFamily="50" charset="-128"/>
              </a:rPr>
              <a:t>OpenLink</a:t>
            </a:r>
            <a:r>
              <a:rPr lang="en-US" altLang="ja-JP" sz="1400" dirty="0" smtClean="0">
                <a:latin typeface="メイリオ" pitchFamily="50" charset="-128"/>
                <a:ea typeface="メイリオ" pitchFamily="50" charset="-128"/>
              </a:rPr>
              <a:t> Virtuoso, Oracle, Informix, Ingres, Sybase, </a:t>
            </a:r>
            <a:r>
              <a:rPr lang="en-US" altLang="ja-JP" sz="1400" dirty="0" err="1" smtClean="0">
                <a:latin typeface="メイリオ" pitchFamily="50" charset="-128"/>
                <a:ea typeface="メイリオ" pitchFamily="50" charset="-128"/>
              </a:rPr>
              <a:t>MySQL</a:t>
            </a:r>
            <a:r>
              <a:rPr lang="en-US" altLang="ja-JP" sz="1400" dirty="0" smtClean="0">
                <a:latin typeface="メイリオ" pitchFamily="50" charset="-128"/>
                <a:ea typeface="メイリオ" pitchFamily="50" charset="-128"/>
              </a:rPr>
              <a:t>, </a:t>
            </a:r>
            <a:r>
              <a:rPr lang="en-US" altLang="ja-JP" sz="1400" dirty="0" err="1" smtClean="0">
                <a:latin typeface="メイリオ" pitchFamily="50" charset="-128"/>
                <a:ea typeface="メイリオ" pitchFamily="50" charset="-128"/>
              </a:rPr>
              <a:t>PostgreSQL</a:t>
            </a:r>
            <a:r>
              <a:rPr lang="en-US" altLang="ja-JP" sz="1400" dirty="0" smtClean="0">
                <a:latin typeface="メイリオ" pitchFamily="50" charset="-128"/>
                <a:ea typeface="メイリオ" pitchFamily="50" charset="-128"/>
              </a:rPr>
              <a:t>, DB2</a:t>
            </a:r>
          </a:p>
          <a:p>
            <a:r>
              <a:rPr lang="en-US" altLang="ja-JP" sz="2000" b="1" dirty="0" smtClean="0">
                <a:latin typeface="メイリオ" pitchFamily="50" charset="-128"/>
                <a:ea typeface="メイリオ" pitchFamily="50" charset="-128"/>
              </a:rPr>
              <a:t>Phoenix Software Solutions</a:t>
            </a:r>
          </a:p>
          <a:p>
            <a:pPr lvl="1"/>
            <a:r>
              <a:rPr lang="en-US" altLang="ja-JP" sz="1400" dirty="0" err="1" smtClean="0">
                <a:latin typeface="メイリオ" pitchFamily="50" charset="-128"/>
                <a:ea typeface="メイリオ" pitchFamily="50" charset="-128"/>
              </a:rPr>
              <a:t>SQLite</a:t>
            </a:r>
            <a:r>
              <a:rPr lang="en-US" altLang="ja-JP" sz="1400" dirty="0" smtClean="0">
                <a:latin typeface="メイリオ" pitchFamily="50" charset="-128"/>
                <a:ea typeface="メイリオ" pitchFamily="50" charset="-128"/>
              </a:rPr>
              <a:t> databases </a:t>
            </a:r>
          </a:p>
          <a:p>
            <a:r>
              <a:rPr lang="en-US" altLang="ja-JP" sz="2000" b="1" dirty="0" smtClean="0">
                <a:latin typeface="メイリオ" pitchFamily="50" charset="-128"/>
                <a:ea typeface="メイリオ" pitchFamily="50" charset="-128"/>
              </a:rPr>
              <a:t>Sun Microsystems</a:t>
            </a:r>
          </a:p>
          <a:p>
            <a:pPr lvl="1"/>
            <a:r>
              <a:rPr lang="en-US" altLang="ja-JP" sz="1400" dirty="0" err="1" smtClean="0">
                <a:latin typeface="メイリオ" pitchFamily="50" charset="-128"/>
                <a:ea typeface="メイリオ" pitchFamily="50" charset="-128"/>
              </a:rPr>
              <a:t>MySQL</a:t>
            </a:r>
            <a:r>
              <a:rPr lang="en-US" altLang="ja-JP" sz="1400" dirty="0" smtClean="0">
                <a:latin typeface="メイリオ" pitchFamily="50" charset="-128"/>
                <a:ea typeface="メイリオ" pitchFamily="50" charset="-128"/>
              </a:rPr>
              <a:t> databases </a:t>
            </a:r>
          </a:p>
          <a:p>
            <a:r>
              <a:rPr lang="en-US" altLang="ja-JP" sz="2000" b="1" dirty="0" smtClean="0">
                <a:latin typeface="メイリオ" pitchFamily="50" charset="-128"/>
                <a:ea typeface="メイリオ" pitchFamily="50" charset="-128"/>
              </a:rPr>
              <a:t>Sybase </a:t>
            </a:r>
          </a:p>
          <a:p>
            <a:pPr lvl="1"/>
            <a:r>
              <a:rPr lang="en-US" altLang="ja-JP" sz="1400" dirty="0" smtClean="0">
                <a:latin typeface="メイリオ" pitchFamily="50" charset="-128"/>
                <a:ea typeface="メイリオ" pitchFamily="50" charset="-128"/>
              </a:rPr>
              <a:t>SQL Anywhere databases </a:t>
            </a:r>
          </a:p>
          <a:p>
            <a:r>
              <a:rPr lang="en-US" altLang="ja-JP" sz="2000" b="1" dirty="0" err="1" smtClean="0">
                <a:latin typeface="メイリオ" pitchFamily="50" charset="-128"/>
                <a:ea typeface="メイリオ" pitchFamily="50" charset="-128"/>
              </a:rPr>
              <a:t>VistaDB</a:t>
            </a:r>
            <a:r>
              <a:rPr lang="en-US" altLang="ja-JP" sz="2000" b="1" dirty="0" smtClean="0">
                <a:latin typeface="メイリオ" pitchFamily="50" charset="-128"/>
                <a:ea typeface="メイリオ" pitchFamily="50" charset="-128"/>
              </a:rPr>
              <a:t> Software</a:t>
            </a:r>
          </a:p>
          <a:p>
            <a:pPr lvl="1"/>
            <a:r>
              <a:rPr lang="en-US" altLang="ja-JP" sz="1400" dirty="0" err="1" smtClean="0">
                <a:latin typeface="メイリオ" pitchFamily="50" charset="-128"/>
                <a:ea typeface="メイリオ" pitchFamily="50" charset="-128"/>
              </a:rPr>
              <a:t>VistaDB</a:t>
            </a:r>
            <a:r>
              <a:rPr lang="en-US" altLang="ja-JP" sz="1400" dirty="0" smtClean="0">
                <a:latin typeface="メイリオ" pitchFamily="50" charset="-128"/>
                <a:ea typeface="メイリオ" pitchFamily="50" charset="-128"/>
              </a:rPr>
              <a:t> database </a:t>
            </a:r>
          </a:p>
          <a:p>
            <a:r>
              <a:rPr lang="en-US" altLang="ja-JP" sz="2000" b="1" dirty="0" err="1" smtClean="0">
                <a:latin typeface="メイリオ" pitchFamily="50" charset="-128"/>
                <a:ea typeface="メイリオ" pitchFamily="50" charset="-128"/>
              </a:rPr>
              <a:t>Synergex</a:t>
            </a:r>
            <a:r>
              <a:rPr lang="en-US" altLang="ja-JP" sz="2000" b="1" dirty="0" smtClean="0">
                <a:latin typeface="メイリオ" pitchFamily="50" charset="-128"/>
                <a:ea typeface="メイリオ" pitchFamily="50" charset="-128"/>
              </a:rPr>
              <a:t> </a:t>
            </a:r>
          </a:p>
          <a:p>
            <a:pPr lvl="1"/>
            <a:r>
              <a:rPr lang="en-US" altLang="ja-JP" sz="1400" dirty="0" smtClean="0">
                <a:latin typeface="メイリオ" pitchFamily="50" charset="-128"/>
                <a:ea typeface="メイリオ" pitchFamily="50" charset="-128"/>
              </a:rPr>
              <a:t>Synergy/DE databases</a:t>
            </a:r>
          </a:p>
          <a:p>
            <a:r>
              <a:rPr lang="en-US" altLang="ja-JP" sz="2000" b="1" dirty="0" err="1" smtClean="0">
                <a:latin typeface="メイリオ" pitchFamily="50" charset="-128"/>
                <a:ea typeface="メイリオ" pitchFamily="50" charset="-128"/>
              </a:rPr>
              <a:t>DataDirect</a:t>
            </a:r>
            <a:r>
              <a:rPr lang="en-US" altLang="ja-JP" sz="2000" b="1" dirty="0" smtClean="0">
                <a:latin typeface="メイリオ" pitchFamily="50" charset="-128"/>
                <a:ea typeface="メイリオ" pitchFamily="50" charset="-128"/>
              </a:rPr>
              <a:t> Technologies</a:t>
            </a:r>
          </a:p>
          <a:p>
            <a:pPr lvl="1"/>
            <a:r>
              <a:rPr lang="en-US" altLang="ja-JP" sz="1400" dirty="0" smtClean="0">
                <a:latin typeface="メイリオ" pitchFamily="50" charset="-128"/>
                <a:ea typeface="メイリオ" pitchFamily="50" charset="-128"/>
              </a:rPr>
              <a:t>Oracle, Sybase, Microsoft SQL Server, DB2</a:t>
            </a:r>
          </a:p>
          <a:p>
            <a:endParaRPr lang="en-US" altLang="ja-JP" sz="1600" dirty="0" smtClean="0">
              <a:latin typeface="メイリオ" pitchFamily="50" charset="-128"/>
              <a:ea typeface="メイリオ" pitchFamily="50" charset="-128"/>
            </a:endParaRPr>
          </a:p>
        </p:txBody>
      </p:sp>
      <p:sp>
        <p:nvSpPr>
          <p:cNvPr id="4" name="正方形/長方形 3"/>
          <p:cNvSpPr/>
          <p:nvPr/>
        </p:nvSpPr>
        <p:spPr>
          <a:xfrm>
            <a:off x="269987" y="762640"/>
            <a:ext cx="8373979" cy="461665"/>
          </a:xfrm>
          <a:prstGeom prst="rect">
            <a:avLst/>
          </a:prstGeom>
        </p:spPr>
        <p:txBody>
          <a:bodyPr wrap="square">
            <a:spAutoFit/>
          </a:bodyPr>
          <a:lstStyle/>
          <a:p>
            <a:r>
              <a:rPr lang="ja-JP" altLang="en-US" sz="2400" dirty="0" smtClean="0">
                <a:solidFill>
                  <a:srgbClr val="FFFF00"/>
                </a:solidFill>
                <a:latin typeface="メイリオ" pitchFamily="50" charset="-128"/>
                <a:ea typeface="メイリオ" pitchFamily="50" charset="-128"/>
              </a:rPr>
              <a:t>現在提供中、もしくは近々提供予定のもの</a:t>
            </a:r>
            <a:endParaRPr lang="ja-JP" altLang="en-US" sz="2400" dirty="0">
              <a:solidFill>
                <a:srgbClr val="FFFF00"/>
              </a:solidFill>
              <a:latin typeface="メイリオ" pitchFamily="50" charset="-128"/>
              <a:ea typeface="メイリオ" pitchFamily="50" charset="-128"/>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2009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pic>
        <p:nvPicPr>
          <p:cNvPr id="6" name="Picture 2" descr="Microsoft logo and tagline"/>
          <p:cNvPicPr>
            <a:picLocks noChangeAspect="1" noChangeArrowheads="1"/>
          </p:cNvPicPr>
          <p:nvPr/>
        </p:nvPicPr>
        <p:blipFill>
          <a:blip r:embed="rId3"/>
          <a:srcRect b="34359"/>
          <a:stretch>
            <a:fillRect/>
          </a:stretch>
        </p:blipFill>
        <p:spPr bwMode="black">
          <a:xfrm>
            <a:off x="2643206" y="2996020"/>
            <a:ext cx="4572000" cy="647294"/>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b="1" dirty="0" smtClean="0">
                <a:effectLst>
                  <a:outerShdw blurRad="38100" dist="38100" dir="2700000" algn="tl">
                    <a:srgbClr val="000000">
                      <a:alpha val="43137"/>
                    </a:srgbClr>
                  </a:outerShdw>
                </a:effectLst>
                <a:latin typeface="メイリオ" pitchFamily="50" charset="-128"/>
                <a:ea typeface="メイリオ" pitchFamily="50" charset="-128"/>
              </a:rPr>
              <a:t>はじめに</a:t>
            </a:r>
            <a:r>
              <a:rPr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t>…</a:t>
            </a:r>
            <a:endParaRPr lang="en-US" b="1" dirty="0">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7" name="Content Placeholder 6"/>
          <p:cNvSpPr>
            <a:spLocks noGrp="1"/>
          </p:cNvSpPr>
          <p:nvPr>
            <p:ph idx="4294967295"/>
          </p:nvPr>
        </p:nvSpPr>
        <p:spPr>
          <a:xfrm>
            <a:off x="142844" y="1430338"/>
            <a:ext cx="9001156" cy="5427662"/>
          </a:xfrm>
        </p:spPr>
        <p:txBody>
          <a:bodyPr>
            <a:normAutofit/>
          </a:bodyPr>
          <a:lstStyle/>
          <a:p>
            <a:r>
              <a:rPr lang="en-US" altLang="ja-JP" b="1" u="sng" dirty="0" smtClean="0">
                <a:latin typeface="メイリオ" pitchFamily="50" charset="-128"/>
                <a:ea typeface="メイリオ" pitchFamily="50" charset="-128"/>
              </a:rPr>
              <a:t>GOAL</a:t>
            </a:r>
          </a:p>
          <a:p>
            <a:pPr lvl="1"/>
            <a:r>
              <a:rPr lang="en-US" altLang="ja-JP" sz="2600" b="1" dirty="0" smtClean="0">
                <a:latin typeface="メイリオ" pitchFamily="50" charset="-128"/>
                <a:ea typeface="メイリオ" pitchFamily="50" charset="-128"/>
              </a:rPr>
              <a:t>ADO.NET Entity Framework </a:t>
            </a:r>
            <a:r>
              <a:rPr lang="ja-JP" altLang="en-US" sz="2600" b="1" dirty="0" smtClean="0">
                <a:latin typeface="メイリオ" pitchFamily="50" charset="-128"/>
                <a:ea typeface="メイリオ" pitchFamily="50" charset="-128"/>
              </a:rPr>
              <a:t>の全体像</a:t>
            </a:r>
            <a:endParaRPr lang="en-US" altLang="ja-JP" sz="2600" b="1" dirty="0" smtClean="0">
              <a:latin typeface="メイリオ" pitchFamily="50" charset="-128"/>
              <a:ea typeface="メイリオ" pitchFamily="50" charset="-128"/>
            </a:endParaRPr>
          </a:p>
          <a:p>
            <a:pPr lvl="1"/>
            <a:r>
              <a:rPr lang="en-US" altLang="ja-JP" sz="2600" b="1" dirty="0" err="1" smtClean="0">
                <a:latin typeface="メイリオ" pitchFamily="50" charset="-128"/>
                <a:ea typeface="メイリオ" pitchFamily="50" charset="-128"/>
              </a:rPr>
              <a:t>vNext</a:t>
            </a:r>
            <a:r>
              <a:rPr lang="en-US" altLang="ja-JP" sz="2600" b="1" dirty="0" smtClean="0">
                <a:latin typeface="メイリオ" pitchFamily="50" charset="-128"/>
                <a:ea typeface="メイリオ" pitchFamily="50" charset="-128"/>
              </a:rPr>
              <a:t> </a:t>
            </a:r>
            <a:r>
              <a:rPr lang="ja-JP" altLang="en-US" sz="2600" b="1" dirty="0" smtClean="0">
                <a:latin typeface="メイリオ" pitchFamily="50" charset="-128"/>
                <a:ea typeface="メイリオ" pitchFamily="50" charset="-128"/>
              </a:rPr>
              <a:t>における新機能</a:t>
            </a:r>
            <a:endParaRPr lang="en-US" altLang="ja-JP" sz="2600" b="1" dirty="0" smtClean="0">
              <a:latin typeface="メイリオ" pitchFamily="50" charset="-128"/>
              <a:ea typeface="メイリオ" pitchFamily="50" charset="-128"/>
            </a:endParaRPr>
          </a:p>
          <a:p>
            <a:pPr lvl="1"/>
            <a:r>
              <a:rPr lang="ja-JP" altLang="en-US" sz="2600" b="1" dirty="0" smtClean="0">
                <a:latin typeface="メイリオ" pitchFamily="50" charset="-128"/>
                <a:ea typeface="メイリオ" pitchFamily="50" charset="-128"/>
              </a:rPr>
              <a:t>開発生産性、保守性の向上を実感</a:t>
            </a:r>
            <a:endParaRPr lang="en-US" altLang="ja-JP" sz="2600" b="1" dirty="0" smtClean="0">
              <a:latin typeface="メイリオ" pitchFamily="50" charset="-128"/>
              <a:ea typeface="メイリオ" pitchFamily="50" charset="-128"/>
            </a:endParaRPr>
          </a:p>
          <a:p>
            <a:pPr lvl="1"/>
            <a:endParaRPr lang="en-US" dirty="0" smtClean="0">
              <a:latin typeface="メイリオ" pitchFamily="50" charset="-128"/>
              <a:ea typeface="メイリオ" pitchFamily="50" charset="-128"/>
            </a:endParaRPr>
          </a:p>
          <a:p>
            <a:r>
              <a:rPr lang="en-US" altLang="ja-JP" b="1" u="sng" dirty="0" smtClean="0">
                <a:latin typeface="メイリオ" pitchFamily="50" charset="-128"/>
                <a:ea typeface="メイリオ" pitchFamily="50" charset="-128"/>
              </a:rPr>
              <a:t>Non Goal</a:t>
            </a:r>
          </a:p>
          <a:p>
            <a:pPr lvl="1"/>
            <a:r>
              <a:rPr lang="en-US" altLang="ja-JP" sz="2600" b="1" dirty="0" smtClean="0">
                <a:latin typeface="メイリオ" pitchFamily="50" charset="-128"/>
                <a:ea typeface="メイリオ" pitchFamily="50" charset="-128"/>
              </a:rPr>
              <a:t>ADO.NET, LINQ </a:t>
            </a:r>
            <a:r>
              <a:rPr lang="ja-JP" altLang="en-US" sz="2600" b="1" dirty="0" smtClean="0">
                <a:latin typeface="メイリオ" pitchFamily="50" charset="-128"/>
                <a:ea typeface="メイリオ" pitchFamily="50" charset="-128"/>
              </a:rPr>
              <a:t>など既存テクノロジーの仕組み</a:t>
            </a:r>
            <a:endParaRPr lang="en-US" altLang="ja-JP" sz="2600" b="1" dirty="0" smtClean="0">
              <a:latin typeface="メイリオ" pitchFamily="50" charset="-128"/>
              <a:ea typeface="メイリオ" pitchFamily="50" charset="-128"/>
            </a:endParaRPr>
          </a:p>
          <a:p>
            <a:pPr lvl="1"/>
            <a:r>
              <a:rPr lang="ja-JP" altLang="en-US" sz="2600" b="1" dirty="0" smtClean="0">
                <a:latin typeface="メイリオ" pitchFamily="50" charset="-128"/>
                <a:ea typeface="メイリオ" pitchFamily="50" charset="-128"/>
              </a:rPr>
              <a:t>ツールによる概念モデリングの詳細</a:t>
            </a:r>
            <a:endParaRPr lang="en-US" altLang="ja-JP" sz="2600" b="1" dirty="0" smtClean="0">
              <a:latin typeface="メイリオ" pitchFamily="50" charset="-128"/>
              <a:ea typeface="メイリオ" pitchFamily="50" charset="-128"/>
            </a:endParaRPr>
          </a:p>
          <a:p>
            <a:pPr lvl="1"/>
            <a:r>
              <a:rPr lang="ja-JP" altLang="en-US" sz="2600" b="1" dirty="0" smtClean="0">
                <a:latin typeface="メイリオ" pitchFamily="50" charset="-128"/>
                <a:ea typeface="メイリオ" pitchFamily="50" charset="-128"/>
              </a:rPr>
              <a:t>プログラミングの詳細</a:t>
            </a:r>
            <a:endParaRPr lang="en-US" altLang="ja-JP" sz="2600" u="sng" dirty="0" smtClean="0">
              <a:solidFill>
                <a:schemeClr val="bg1"/>
              </a:solidFill>
              <a:latin typeface="メイリオ" pitchFamily="50" charset="-128"/>
              <a:ea typeface="メイリオ" pitchFamily="50" charset="-128"/>
            </a:endParaRPr>
          </a:p>
          <a:p>
            <a:pPr lvl="1">
              <a:buNone/>
            </a:pPr>
            <a:r>
              <a:rPr lang="en-US" altLang="ja-JP" sz="2400" b="1" u="sng" dirty="0" smtClean="0">
                <a:solidFill>
                  <a:srgbClr val="F8F57B"/>
                </a:solidFill>
                <a:latin typeface="メイリオ" pitchFamily="50" charset="-128"/>
                <a:ea typeface="メイリオ" pitchFamily="50" charset="-128"/>
              </a:rPr>
              <a:t>※ </a:t>
            </a:r>
            <a:r>
              <a:rPr lang="ja-JP" altLang="en-US" sz="2400" b="1" u="sng" dirty="0" smtClean="0">
                <a:solidFill>
                  <a:srgbClr val="F8F57B"/>
                </a:solidFill>
                <a:latin typeface="メイリオ" pitchFamily="50" charset="-128"/>
                <a:ea typeface="メイリオ" pitchFamily="50" charset="-128"/>
              </a:rPr>
              <a:t>詳細は </a:t>
            </a:r>
            <a:r>
              <a:rPr lang="en-US" altLang="ja-JP" sz="2400" b="1" u="sng" dirty="0" smtClean="0">
                <a:solidFill>
                  <a:srgbClr val="F8F57B"/>
                </a:solidFill>
                <a:latin typeface="メイリオ" pitchFamily="50" charset="-128"/>
                <a:ea typeface="メイリオ" pitchFamily="50" charset="-128"/>
              </a:rPr>
              <a:t>APPENDIX </a:t>
            </a:r>
            <a:r>
              <a:rPr lang="ja-JP" altLang="en-US" sz="2400" b="1" u="sng" dirty="0" smtClean="0">
                <a:solidFill>
                  <a:srgbClr val="F8F57B"/>
                </a:solidFill>
                <a:latin typeface="メイリオ" pitchFamily="50" charset="-128"/>
                <a:ea typeface="メイリオ" pitchFamily="50" charset="-128"/>
              </a:rPr>
              <a:t>のリソース情報をご確認ください。</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b="1" dirty="0" smtClean="0">
                <a:effectLst>
                  <a:outerShdw blurRad="38100" dist="38100" dir="2700000" algn="tl">
                    <a:srgbClr val="000000">
                      <a:alpha val="43137"/>
                    </a:srgbClr>
                  </a:outerShdw>
                </a:effectLst>
                <a:latin typeface="メイリオ" pitchFamily="50" charset="-128"/>
                <a:ea typeface="メイリオ" pitchFamily="50" charset="-128"/>
              </a:rPr>
              <a:t>はじめに</a:t>
            </a:r>
            <a:r>
              <a:rPr lang="en-US" altLang="ja-JP" b="1" dirty="0" smtClean="0">
                <a:effectLst>
                  <a:outerShdw blurRad="38100" dist="38100" dir="2700000" algn="tl">
                    <a:srgbClr val="000000">
                      <a:alpha val="43137"/>
                    </a:srgbClr>
                  </a:outerShdw>
                </a:effectLst>
                <a:latin typeface="メイリオ" pitchFamily="50" charset="-128"/>
                <a:ea typeface="メイリオ" pitchFamily="50" charset="-128"/>
              </a:rPr>
              <a:t>…</a:t>
            </a:r>
            <a:endParaRPr lang="en-US" b="1" dirty="0">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7" name="Content Placeholder 6"/>
          <p:cNvSpPr>
            <a:spLocks noGrp="1"/>
          </p:cNvSpPr>
          <p:nvPr>
            <p:ph idx="4294967295"/>
          </p:nvPr>
        </p:nvSpPr>
        <p:spPr>
          <a:xfrm>
            <a:off x="142844" y="1430338"/>
            <a:ext cx="8858312" cy="5427662"/>
          </a:xfrm>
        </p:spPr>
        <p:txBody>
          <a:bodyPr>
            <a:normAutofit/>
          </a:bodyPr>
          <a:lstStyle/>
          <a:p>
            <a:r>
              <a:rPr lang="en-US" altLang="ja-JP" b="1" u="sng" dirty="0" smtClean="0">
                <a:latin typeface="メイリオ" pitchFamily="50" charset="-128"/>
                <a:ea typeface="メイリオ" pitchFamily="50" charset="-128"/>
              </a:rPr>
              <a:t>Download</a:t>
            </a:r>
          </a:p>
          <a:p>
            <a:pPr lvl="1">
              <a:buNone/>
            </a:pPr>
            <a:r>
              <a:rPr lang="ja-JP" altLang="en-US" b="1" dirty="0" smtClean="0">
                <a:latin typeface="メイリオ" pitchFamily="50" charset="-128"/>
                <a:ea typeface="メイリオ" pitchFamily="50" charset="-128"/>
              </a:rPr>
              <a:t>当日のセッションで使用する資料は内容の変更</a:t>
            </a:r>
            <a:endParaRPr lang="en-US" altLang="ja-JP" b="1" dirty="0" smtClean="0">
              <a:latin typeface="メイリオ" pitchFamily="50" charset="-128"/>
              <a:ea typeface="メイリオ" pitchFamily="50" charset="-128"/>
            </a:endParaRPr>
          </a:p>
          <a:p>
            <a:pPr lvl="1">
              <a:buNone/>
            </a:pPr>
            <a:r>
              <a:rPr lang="ja-JP" altLang="en-US" b="1" dirty="0" smtClean="0">
                <a:latin typeface="メイリオ" pitchFamily="50" charset="-128"/>
                <a:ea typeface="メイリオ" pitchFamily="50" charset="-128"/>
              </a:rPr>
              <a:t>やスライドの追加を行っている場合があります。</a:t>
            </a:r>
            <a:endParaRPr lang="en-US" altLang="ja-JP" b="1" dirty="0" smtClean="0">
              <a:latin typeface="メイリオ" pitchFamily="50" charset="-128"/>
              <a:ea typeface="メイリオ" pitchFamily="50" charset="-128"/>
            </a:endParaRPr>
          </a:p>
          <a:p>
            <a:pPr lvl="1">
              <a:buNone/>
            </a:pPr>
            <a:r>
              <a:rPr lang="ja-JP" altLang="en-US" b="1" dirty="0" smtClean="0">
                <a:latin typeface="メイリオ" pitchFamily="50" charset="-128"/>
                <a:ea typeface="メイリオ" pitchFamily="50" charset="-128"/>
              </a:rPr>
              <a:t>最新のプレゼンテーション資料と使用したサンプル</a:t>
            </a:r>
            <a:endParaRPr lang="en-US" altLang="ja-JP" b="1" dirty="0" smtClean="0">
              <a:latin typeface="メイリオ" pitchFamily="50" charset="-128"/>
              <a:ea typeface="メイリオ" pitchFamily="50" charset="-128"/>
            </a:endParaRPr>
          </a:p>
          <a:p>
            <a:pPr lvl="1">
              <a:buNone/>
            </a:pPr>
            <a:r>
              <a:rPr lang="ja-JP" altLang="en-US" b="1" dirty="0" smtClean="0">
                <a:latin typeface="メイリオ" pitchFamily="50" charset="-128"/>
                <a:ea typeface="メイリオ" pitchFamily="50" charset="-128"/>
              </a:rPr>
              <a:t>プログラムは次のサイトからダウンロードしてく</a:t>
            </a:r>
            <a:r>
              <a:rPr lang="ja-JP" altLang="en-US" b="1" dirty="0" err="1" smtClean="0">
                <a:latin typeface="メイリオ" pitchFamily="50" charset="-128"/>
                <a:ea typeface="メイリオ" pitchFamily="50" charset="-128"/>
              </a:rPr>
              <a:t>だ</a:t>
            </a:r>
            <a:endParaRPr lang="en-US" altLang="ja-JP" b="1" dirty="0" smtClean="0">
              <a:latin typeface="メイリオ" pitchFamily="50" charset="-128"/>
              <a:ea typeface="メイリオ" pitchFamily="50" charset="-128"/>
            </a:endParaRPr>
          </a:p>
          <a:p>
            <a:pPr lvl="1">
              <a:buNone/>
            </a:pPr>
            <a:r>
              <a:rPr lang="ja-JP" altLang="en-US" b="1" dirty="0" smtClean="0">
                <a:latin typeface="メイリオ" pitchFamily="50" charset="-128"/>
                <a:ea typeface="メイリオ" pitchFamily="50" charset="-128"/>
              </a:rPr>
              <a:t>さい。</a:t>
            </a:r>
            <a:endParaRPr lang="en-US" altLang="ja-JP" b="1" dirty="0" smtClean="0">
              <a:latin typeface="メイリオ" pitchFamily="50" charset="-128"/>
              <a:ea typeface="メイリオ" pitchFamily="50" charset="-128"/>
            </a:endParaRPr>
          </a:p>
          <a:p>
            <a:pPr lvl="1">
              <a:buNone/>
            </a:pPr>
            <a:r>
              <a:rPr lang="ja-JP" altLang="en-US" b="1" dirty="0" smtClean="0">
                <a:latin typeface="メイリオ" pitchFamily="50" charset="-128"/>
                <a:ea typeface="メイリオ" pitchFamily="50" charset="-128"/>
              </a:rPr>
              <a:t>　なお、サンプルプログラムは個人での利用に限定</a:t>
            </a:r>
            <a:endParaRPr lang="en-US" altLang="ja-JP" b="1" dirty="0" smtClean="0">
              <a:latin typeface="メイリオ" pitchFamily="50" charset="-128"/>
              <a:ea typeface="メイリオ" pitchFamily="50" charset="-128"/>
            </a:endParaRPr>
          </a:p>
          <a:p>
            <a:pPr lvl="1">
              <a:buNone/>
            </a:pPr>
            <a:r>
              <a:rPr lang="ja-JP" altLang="en-US" b="1" dirty="0" smtClean="0">
                <a:latin typeface="メイリオ" pitchFamily="50" charset="-128"/>
                <a:ea typeface="メイリオ" pitchFamily="50" charset="-128"/>
              </a:rPr>
              <a:t>させて頂きます</a:t>
            </a:r>
            <a:r>
              <a:rPr lang="ja-JP" altLang="en-US" dirty="0" smtClean="0">
                <a:latin typeface="メイリオ" pitchFamily="50" charset="-128"/>
                <a:ea typeface="メイリオ" pitchFamily="50" charset="-128"/>
              </a:rPr>
              <a:t>。</a:t>
            </a:r>
            <a:endParaRPr lang="en-US" altLang="ja-JP" dirty="0" smtClean="0">
              <a:latin typeface="メイリオ" pitchFamily="50" charset="-128"/>
              <a:ea typeface="メイリオ" pitchFamily="50" charset="-128"/>
            </a:endParaRPr>
          </a:p>
          <a:p>
            <a:pPr lvl="1">
              <a:buNone/>
            </a:pPr>
            <a:endParaRPr lang="en-US" altLang="ja-JP" b="1" u="sng" dirty="0" smtClean="0">
              <a:latin typeface="メイリオ" pitchFamily="50" charset="-128"/>
              <a:ea typeface="メイリオ" pitchFamily="50" charset="-128"/>
            </a:endParaRPr>
          </a:p>
          <a:p>
            <a:pPr lvl="1" algn="ctr">
              <a:buNone/>
            </a:pPr>
            <a:r>
              <a:rPr lang="en-US" altLang="ja-JP" sz="2400" b="1" u="sng" dirty="0" smtClean="0">
                <a:solidFill>
                  <a:srgbClr val="F8F57B"/>
                </a:solidFill>
                <a:latin typeface="メイリオ" pitchFamily="50" charset="-128"/>
                <a:ea typeface="メイリオ" pitchFamily="50" charset="-128"/>
              </a:rPr>
              <a:t>http://blogs.msdn.com/daisukei</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b="1" dirty="0" smtClean="0">
                <a:effectLst>
                  <a:outerShdw blurRad="38100" dist="38100" dir="2700000" algn="tl">
                    <a:srgbClr val="000000">
                      <a:alpha val="43137"/>
                    </a:srgbClr>
                  </a:outerShdw>
                </a:effectLst>
                <a:latin typeface="メイリオ" pitchFamily="50" charset="-128"/>
                <a:ea typeface="メイリオ" pitchFamily="50" charset="-128"/>
              </a:rPr>
              <a:t>Agenda</a:t>
            </a:r>
            <a:endParaRPr lang="en-US" b="1" dirty="0">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7" name="Content Placeholder 6"/>
          <p:cNvSpPr>
            <a:spLocks noGrp="1"/>
          </p:cNvSpPr>
          <p:nvPr>
            <p:ph idx="1"/>
          </p:nvPr>
        </p:nvSpPr>
        <p:spPr/>
        <p:txBody>
          <a:bodyPr>
            <a:normAutofit/>
          </a:bodyPr>
          <a:lstStyle/>
          <a:p>
            <a:pPr marL="1314450" lvl="2" indent="-514350">
              <a:buFont typeface="Wingdings" pitchFamily="2" charset="2"/>
              <a:buChar char="Ø"/>
            </a:pPr>
            <a:endParaRPr lang="en-US" altLang="ja-JP" sz="2200" dirty="0" smtClean="0">
              <a:latin typeface="メイリオ" pitchFamily="50" charset="-128"/>
              <a:ea typeface="メイリオ" pitchFamily="50" charset="-128"/>
            </a:endParaRPr>
          </a:p>
          <a:p>
            <a:pPr marL="1314450" lvl="2" indent="-514350">
              <a:buFont typeface="Wingdings" pitchFamily="2" charset="2"/>
              <a:buChar char="Ø"/>
            </a:pPr>
            <a:endParaRPr lang="en-US" altLang="ja-JP" sz="2200" dirty="0" smtClean="0">
              <a:latin typeface="メイリオ" pitchFamily="50" charset="-128"/>
              <a:ea typeface="メイリオ" pitchFamily="50" charset="-128"/>
            </a:endParaRPr>
          </a:p>
          <a:p>
            <a:pPr marL="1314450" lvl="2" indent="-514350">
              <a:buFont typeface="Wingdings" pitchFamily="2" charset="2"/>
              <a:buChar char="Ø"/>
            </a:pPr>
            <a:endParaRPr lang="en-US" altLang="ja-JP" sz="2200" dirty="0" smtClean="0">
              <a:latin typeface="メイリオ" pitchFamily="50" charset="-128"/>
              <a:ea typeface="メイリオ" pitchFamily="50" charset="-128"/>
            </a:endParaRPr>
          </a:p>
          <a:p>
            <a:pPr marL="1314450" lvl="2" indent="-514350">
              <a:buFont typeface="Wingdings" pitchFamily="2" charset="2"/>
              <a:buChar char="Ø"/>
            </a:pPr>
            <a:endParaRPr lang="en-US" altLang="ja-JP" sz="2200" dirty="0" smtClean="0">
              <a:latin typeface="メイリオ" pitchFamily="50" charset="-128"/>
              <a:ea typeface="メイリオ" pitchFamily="50" charset="-128"/>
            </a:endParaRPr>
          </a:p>
          <a:p>
            <a:pPr marL="914400" lvl="1" indent="-514350">
              <a:buFont typeface="+mj-lt"/>
              <a:buAutoNum type="arabicPeriod" startAt="3"/>
            </a:pPr>
            <a:endParaRPr lang="en-US" altLang="ja-JP" sz="2600" dirty="0" smtClean="0">
              <a:latin typeface="メイリオ" pitchFamily="50" charset="-128"/>
              <a:ea typeface="メイリオ" pitchFamily="50" charset="-128"/>
            </a:endParaRPr>
          </a:p>
        </p:txBody>
      </p:sp>
      <p:sp>
        <p:nvSpPr>
          <p:cNvPr id="9" name="Content Placeholder 2"/>
          <p:cNvSpPr txBox="1">
            <a:spLocks/>
          </p:cNvSpPr>
          <p:nvPr/>
        </p:nvSpPr>
        <p:spPr>
          <a:xfrm>
            <a:off x="214282" y="1000108"/>
            <a:ext cx="8382000" cy="3053144"/>
          </a:xfrm>
          <a:prstGeom prst="rect">
            <a:avLst/>
          </a:prstGeom>
        </p:spPr>
        <p:txBody>
          <a:bodyPr vert="horz" lIns="0" tIns="0" rIns="0" bIns="0" rtlCol="0">
            <a:sp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marL="460375" lvl="0" indent="-460375">
              <a:spcBef>
                <a:spcPct val="20000"/>
              </a:spcBef>
              <a:buSzPct val="90000"/>
              <a:buBlip>
                <a:blip r:embed="rId3"/>
              </a:buBlip>
            </a:pPr>
            <a:endParaRPr kumimoji="1" lang="ja-JP" altLang="en-US" sz="3200" b="1" dirty="0" smtClean="0">
              <a:latin typeface="メイリオ" pitchFamily="50" charset="-128"/>
              <a:ea typeface="メイリオ" pitchFamily="50" charset="-128"/>
            </a:endParaRPr>
          </a:p>
          <a:p>
            <a:pPr marL="460375" lvl="0" indent="-460375">
              <a:spcBef>
                <a:spcPct val="20000"/>
              </a:spcBef>
              <a:buSzPct val="90000"/>
              <a:buBlip>
                <a:blip r:embed="rId3"/>
              </a:buBlip>
            </a:pPr>
            <a:r>
              <a:rPr kumimoji="1" lang="en-US" altLang="ja-JP" sz="3200" b="1" dirty="0" smtClean="0">
                <a:latin typeface="メイリオ" pitchFamily="50" charset="-128"/>
                <a:ea typeface="メイリオ" pitchFamily="50" charset="-128"/>
              </a:rPr>
              <a:t>ADO.NET Entity Framework </a:t>
            </a:r>
            <a:r>
              <a:rPr kumimoji="1" lang="ja-JP" altLang="en-US" sz="3200" b="1" dirty="0" smtClean="0">
                <a:latin typeface="メイリオ" pitchFamily="50" charset="-128"/>
                <a:ea typeface="メイリオ" pitchFamily="50" charset="-128"/>
              </a:rPr>
              <a:t>の全体像</a:t>
            </a:r>
            <a:endParaRPr kumimoji="1" lang="en-US" altLang="ja-JP" sz="3200" b="1" dirty="0" smtClean="0">
              <a:latin typeface="メイリオ" pitchFamily="50" charset="-128"/>
              <a:ea typeface="メイリオ" pitchFamily="50" charset="-128"/>
            </a:endParaRPr>
          </a:p>
          <a:p>
            <a:pPr marL="460375" indent="-460375">
              <a:spcBef>
                <a:spcPct val="20000"/>
              </a:spcBef>
              <a:buSzPct val="90000"/>
              <a:buBlip>
                <a:blip r:embed="rId3"/>
              </a:buBlip>
            </a:pPr>
            <a:r>
              <a:rPr kumimoji="1" lang="en-US" altLang="ja-JP" sz="3200" b="1" dirty="0" smtClean="0">
                <a:latin typeface="メイリオ" pitchFamily="50" charset="-128"/>
                <a:ea typeface="メイリオ" pitchFamily="50" charset="-128"/>
              </a:rPr>
              <a:t>ADO.NET Entity Framework </a:t>
            </a:r>
            <a:r>
              <a:rPr kumimoji="1" lang="ja-JP" altLang="en-US" sz="3200" b="1" dirty="0" smtClean="0">
                <a:latin typeface="メイリオ" pitchFamily="50" charset="-128"/>
                <a:ea typeface="メイリオ" pitchFamily="50" charset="-128"/>
              </a:rPr>
              <a:t>の使い方</a:t>
            </a:r>
            <a:endParaRPr kumimoji="1" lang="en-US" altLang="ja-JP" sz="3200" b="1" dirty="0" smtClean="0">
              <a:latin typeface="メイリオ" pitchFamily="50" charset="-128"/>
              <a:ea typeface="メイリオ" pitchFamily="50" charset="-128"/>
            </a:endParaRPr>
          </a:p>
          <a:p>
            <a:pPr marL="460375" lvl="0" indent="-460375">
              <a:spcBef>
                <a:spcPct val="20000"/>
              </a:spcBef>
              <a:buSzPct val="90000"/>
              <a:buBlip>
                <a:blip r:embed="rId3"/>
              </a:buBlip>
            </a:pPr>
            <a:r>
              <a:rPr kumimoji="1" lang="en-US" altLang="ja-JP" sz="3200" b="1" dirty="0" smtClean="0">
                <a:latin typeface="メイリオ" pitchFamily="50" charset="-128"/>
                <a:ea typeface="メイリオ" pitchFamily="50" charset="-128"/>
              </a:rPr>
              <a:t>ADO.NET Entity Framework </a:t>
            </a:r>
            <a:r>
              <a:rPr kumimoji="1" lang="en-US" altLang="ja-JP" sz="3200" b="1" dirty="0" err="1" smtClean="0">
                <a:latin typeface="メイリオ" pitchFamily="50" charset="-128"/>
                <a:ea typeface="メイリオ" pitchFamily="50" charset="-128"/>
              </a:rPr>
              <a:t>vNext</a:t>
            </a:r>
            <a:r>
              <a:rPr kumimoji="1" lang="en-US" altLang="ja-JP" sz="3200" b="1" dirty="0" smtClean="0">
                <a:latin typeface="メイリオ" pitchFamily="50" charset="-128"/>
                <a:ea typeface="メイリオ" pitchFamily="50" charset="-128"/>
              </a:rPr>
              <a:t> </a:t>
            </a:r>
            <a:r>
              <a:rPr kumimoji="1" lang="ja-JP" altLang="en-US" sz="3200" b="1" dirty="0" smtClean="0">
                <a:latin typeface="メイリオ" pitchFamily="50" charset="-128"/>
                <a:ea typeface="メイリオ" pitchFamily="50" charset="-128"/>
              </a:rPr>
              <a:t>の新機能</a:t>
            </a:r>
          </a:p>
          <a:p>
            <a:pPr marL="460375" lvl="0" indent="-460375">
              <a:spcBef>
                <a:spcPct val="20000"/>
              </a:spcBef>
              <a:buSzPct val="90000"/>
              <a:buBlip>
                <a:blip r:embed="rId3"/>
              </a:buBlip>
            </a:pPr>
            <a:r>
              <a:rPr kumimoji="1" lang="ja-JP" altLang="en-US" sz="3200" b="1" dirty="0" smtClean="0">
                <a:latin typeface="メイリオ" pitchFamily="50" charset="-128"/>
                <a:ea typeface="メイリオ" pitchFamily="50" charset="-128"/>
              </a:rPr>
              <a:t>まとめ</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142844" y="2691323"/>
            <a:ext cx="8858312" cy="1523495"/>
          </a:xfrm>
        </p:spPr>
        <p:txBody>
          <a:bodyPr/>
          <a:lstStyle/>
          <a:p>
            <a:pPr marL="514350" indent="-514350" algn="ctr"/>
            <a:r>
              <a:rPr altLang="ja-JP" sz="3200" b="1" dirty="0" smtClean="0">
                <a:latin typeface="メイリオ" pitchFamily="50" charset="-128"/>
                <a:ea typeface="メイリオ" pitchFamily="50" charset="-128"/>
              </a:rPr>
              <a:t>ADO.NET Entity Framework </a:t>
            </a:r>
            <a:r>
              <a:rPr lang="ja-JP" altLang="en-US" sz="3200" b="1" dirty="0" smtClean="0">
                <a:latin typeface="メイリオ" pitchFamily="50" charset="-128"/>
                <a:ea typeface="メイリオ" pitchFamily="50" charset="-128"/>
              </a:rPr>
              <a:t>の全体像</a:t>
            </a:r>
            <a:r>
              <a:rPr lang="ja-JP" altLang="en-US" sz="3600" b="1" dirty="0" smtClean="0">
                <a:latin typeface="メイリオ" pitchFamily="50" charset="-128"/>
                <a:ea typeface="メイリオ" pitchFamily="50" charset="-128"/>
              </a:rPr>
              <a:t/>
            </a:r>
            <a:br>
              <a:rPr lang="ja-JP" altLang="en-US" sz="3600" b="1" dirty="0" smtClean="0">
                <a:latin typeface="メイリオ" pitchFamily="50" charset="-128"/>
                <a:ea typeface="メイリオ" pitchFamily="50" charset="-128"/>
              </a:rPr>
            </a:br>
            <a:r>
              <a:rPr lang="ja-JP" altLang="en-US" sz="2800" b="1" dirty="0" smtClean="0">
                <a:solidFill>
                  <a:srgbClr val="F8F57B"/>
                </a:solidFill>
                <a:latin typeface="メイリオ" pitchFamily="50" charset="-128"/>
                <a:ea typeface="メイリオ" pitchFamily="50" charset="-128"/>
              </a:rPr>
              <a:t>～単なる </a:t>
            </a:r>
            <a:r>
              <a:rPr altLang="ja-JP" sz="2800" b="1" dirty="0" smtClean="0">
                <a:solidFill>
                  <a:srgbClr val="F8F57B"/>
                </a:solidFill>
                <a:latin typeface="メイリオ" pitchFamily="50" charset="-128"/>
                <a:ea typeface="メイリオ" pitchFamily="50" charset="-128"/>
              </a:rPr>
              <a:t>O/R </a:t>
            </a:r>
            <a:r>
              <a:rPr lang="ja-JP" altLang="en-US" sz="2800" b="1" dirty="0" smtClean="0">
                <a:solidFill>
                  <a:srgbClr val="F8F57B"/>
                </a:solidFill>
                <a:latin typeface="メイリオ" pitchFamily="50" charset="-128"/>
                <a:ea typeface="メイリオ" pitchFamily="50" charset="-128"/>
              </a:rPr>
              <a:t>マッパーにあらず～</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altLang="ja-JP" sz="3800" b="1" dirty="0" smtClean="0">
                <a:effectLst>
                  <a:outerShdw blurRad="38100" dist="38100" dir="2700000" algn="tl">
                    <a:srgbClr val="000000">
                      <a:alpha val="43137"/>
                    </a:srgbClr>
                  </a:outerShdw>
                </a:effectLst>
                <a:latin typeface="メイリオ" pitchFamily="50" charset="-128"/>
                <a:ea typeface="メイリオ" pitchFamily="50" charset="-128"/>
              </a:rPr>
              <a:t>ADO.NET Entity Framework </a:t>
            </a:r>
            <a:r>
              <a:rPr lang="ja-JP" altLang="en-US" sz="3800" b="1" dirty="0" smtClean="0">
                <a:effectLst>
                  <a:outerShdw blurRad="38100" dist="38100" dir="2700000" algn="tl">
                    <a:srgbClr val="000000">
                      <a:alpha val="43137"/>
                    </a:srgbClr>
                  </a:outerShdw>
                </a:effectLst>
                <a:latin typeface="メイリオ" pitchFamily="50" charset="-128"/>
                <a:ea typeface="メイリオ" pitchFamily="50" charset="-128"/>
              </a:rPr>
              <a:t>概要</a:t>
            </a:r>
            <a:r>
              <a:rPr altLang="ja-JP" sz="3200" b="1" dirty="0" smtClean="0">
                <a:effectLst>
                  <a:outerShdw blurRad="38100" dist="38100" dir="2700000" algn="tl">
                    <a:srgbClr val="000000">
                      <a:alpha val="43137"/>
                    </a:srgbClr>
                  </a:outerShdw>
                </a:effectLst>
                <a:latin typeface="メイリオ" pitchFamily="50" charset="-128"/>
                <a:ea typeface="メイリオ" pitchFamily="50" charset="-128"/>
              </a:rPr>
              <a:t/>
            </a:r>
            <a:br>
              <a:rPr altLang="ja-JP" sz="3200" b="1" dirty="0" smtClean="0">
                <a:effectLst>
                  <a:outerShdw blurRad="38100" dist="38100" dir="2700000" algn="tl">
                    <a:srgbClr val="000000">
                      <a:alpha val="43137"/>
                    </a:srgbClr>
                  </a:outerShdw>
                </a:effectLst>
                <a:latin typeface="メイリオ" pitchFamily="50" charset="-128"/>
                <a:ea typeface="メイリオ" pitchFamily="50" charset="-128"/>
              </a:rPr>
            </a:br>
            <a:r>
              <a:rPr lang="ja-JP" altLang="en-US" sz="27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～新たなデータアクセステクノロジーが必要な理由～</a:t>
            </a:r>
            <a:endParaRPr kumimoji="1" lang="ja-JP" altLang="en-US" sz="2700" b="1" dirty="0">
              <a:solidFill>
                <a:srgbClr val="F8F57B"/>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5" name="正方形/長方形 4"/>
          <p:cNvSpPr/>
          <p:nvPr/>
        </p:nvSpPr>
        <p:spPr bwMode="blackGray">
          <a:xfrm>
            <a:off x="2552751" y="3110482"/>
            <a:ext cx="4867835" cy="869577"/>
          </a:xfrm>
          <a:prstGeom prst="rect">
            <a:avLst/>
          </a:prstGeom>
          <a:gradFill flip="none" rotWithShape="1">
            <a:gsLst>
              <a:gs pos="0">
                <a:schemeClr val="accent1">
                  <a:tint val="66000"/>
                  <a:satMod val="160000"/>
                  <a:alpha val="70000"/>
                </a:schemeClr>
              </a:gs>
              <a:gs pos="100000">
                <a:schemeClr val="accent1">
                  <a:alpha val="70000"/>
                </a:schemeClr>
              </a:gs>
            </a:gsLst>
            <a:lin ang="5400000" scaled="1"/>
            <a:tileRect/>
          </a:gradFill>
          <a:ln w="28575" cmpd="sng">
            <a:solidFill>
              <a:srgbClr val="FF0000"/>
            </a:solidFill>
            <a:prstDash val="dash"/>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6" name="Line 8"/>
          <p:cNvSpPr>
            <a:spLocks noChangeShapeType="1"/>
          </p:cNvSpPr>
          <p:nvPr/>
        </p:nvSpPr>
        <p:spPr bwMode="auto">
          <a:xfrm>
            <a:off x="323850" y="4324733"/>
            <a:ext cx="8353425" cy="0"/>
          </a:xfrm>
          <a:prstGeom prst="line">
            <a:avLst/>
          </a:prstGeom>
          <a:noFill/>
          <a:ln w="9525">
            <a:solidFill>
              <a:schemeClr val="tx1"/>
            </a:solidFill>
            <a:prstDash val="dash"/>
            <a:round/>
            <a:headEnd/>
            <a:tailEnd/>
          </a:ln>
          <a:effectLst/>
        </p:spPr>
        <p:txBody>
          <a:bodyPr wrap="none">
            <a:spAutoFit/>
          </a:bodyPr>
          <a:lstStyle/>
          <a:p>
            <a:endParaRPr lang="ja-JP" altLang="en-US">
              <a:latin typeface="メイリオ" pitchFamily="50" charset="-128"/>
              <a:ea typeface="メイリオ" pitchFamily="50" charset="-128"/>
            </a:endParaRPr>
          </a:p>
        </p:txBody>
      </p:sp>
      <p:sp>
        <p:nvSpPr>
          <p:cNvPr id="8" name="Text Box 21"/>
          <p:cNvSpPr txBox="1">
            <a:spLocks noChangeArrowheads="1"/>
          </p:cNvSpPr>
          <p:nvPr/>
        </p:nvSpPr>
        <p:spPr bwMode="auto">
          <a:xfrm>
            <a:off x="2908171" y="4819118"/>
            <a:ext cx="1980029" cy="738664"/>
          </a:xfrm>
          <a:prstGeom prst="rect">
            <a:avLst/>
          </a:prstGeom>
          <a:noFill/>
          <a:ln w="9525" algn="ctr">
            <a:noFill/>
            <a:miter lim="800000"/>
            <a:headEnd/>
            <a:tailEnd/>
          </a:ln>
          <a:effectLst/>
        </p:spPr>
        <p:txBody>
          <a:bodyPr wrap="none">
            <a:spAutoFit/>
          </a:bodyPr>
          <a:lstStyle/>
          <a:p>
            <a:r>
              <a:rPr lang="en-US" altLang="ja-JP" sz="1400" dirty="0">
                <a:latin typeface="メイリオ" pitchFamily="50" charset="-128"/>
                <a:ea typeface="メイリオ" pitchFamily="50" charset="-128"/>
                <a:cs typeface="Segoe UI" pitchFamily="34" charset="0"/>
              </a:rPr>
              <a:t>【RDBMS </a:t>
            </a:r>
            <a:r>
              <a:rPr lang="ja-JP" altLang="en-US" sz="1400" dirty="0">
                <a:latin typeface="メイリオ" pitchFamily="50" charset="-128"/>
                <a:ea typeface="メイリオ" pitchFamily="50" charset="-128"/>
                <a:cs typeface="Segoe UI" pitchFamily="34" charset="0"/>
              </a:rPr>
              <a:t>スキーマ</a:t>
            </a:r>
            <a:r>
              <a:rPr lang="en-US" altLang="ja-JP" sz="1400" dirty="0">
                <a:latin typeface="メイリオ" pitchFamily="50" charset="-128"/>
                <a:ea typeface="メイリオ" pitchFamily="50" charset="-128"/>
                <a:cs typeface="Segoe UI" pitchFamily="34" charset="0"/>
              </a:rPr>
              <a:t>】</a:t>
            </a:r>
          </a:p>
          <a:p>
            <a:r>
              <a:rPr lang="ja-JP" altLang="en-US" sz="1400" dirty="0">
                <a:latin typeface="メイリオ" pitchFamily="50" charset="-128"/>
                <a:ea typeface="メイリオ" pitchFamily="50" charset="-128"/>
                <a:cs typeface="Segoe UI" pitchFamily="34" charset="0"/>
              </a:rPr>
              <a:t>・テーブル</a:t>
            </a:r>
          </a:p>
          <a:p>
            <a:r>
              <a:rPr lang="ja-JP" altLang="en-US" sz="1400" dirty="0">
                <a:latin typeface="メイリオ" pitchFamily="50" charset="-128"/>
                <a:ea typeface="メイリオ" pitchFamily="50" charset="-128"/>
                <a:cs typeface="Segoe UI" pitchFamily="34" charset="0"/>
              </a:rPr>
              <a:t>・リレーションシップ</a:t>
            </a:r>
          </a:p>
        </p:txBody>
      </p:sp>
      <p:graphicFrame>
        <p:nvGraphicFramePr>
          <p:cNvPr id="9" name="Object 23"/>
          <p:cNvGraphicFramePr>
            <a:graphicFrameLocks noChangeAspect="1"/>
          </p:cNvGraphicFramePr>
          <p:nvPr/>
        </p:nvGraphicFramePr>
        <p:xfrm>
          <a:off x="5529033" y="4838841"/>
          <a:ext cx="1437434" cy="920604"/>
        </p:xfrm>
        <a:graphic>
          <a:graphicData uri="http://schemas.openxmlformats.org/presentationml/2006/ole">
            <p:oleObj spid="_x0000_s2050" name="Image" r:id="rId4" imgW="7873016" imgH="5041270" progId="">
              <p:embed/>
            </p:oleObj>
          </a:graphicData>
        </a:graphic>
      </p:graphicFrame>
      <p:sp>
        <p:nvSpPr>
          <p:cNvPr id="10" name="Text Box 25"/>
          <p:cNvSpPr txBox="1">
            <a:spLocks noChangeArrowheads="1"/>
          </p:cNvSpPr>
          <p:nvPr/>
        </p:nvSpPr>
        <p:spPr bwMode="auto">
          <a:xfrm>
            <a:off x="6854814" y="4930925"/>
            <a:ext cx="2339102" cy="738664"/>
          </a:xfrm>
          <a:prstGeom prst="rect">
            <a:avLst/>
          </a:prstGeom>
          <a:noFill/>
          <a:ln w="9525" algn="ctr">
            <a:noFill/>
            <a:miter lim="800000"/>
            <a:headEnd/>
            <a:tailEnd/>
          </a:ln>
          <a:effectLst/>
        </p:spPr>
        <p:txBody>
          <a:bodyPr wrap="none">
            <a:spAutoFit/>
          </a:bodyPr>
          <a:lstStyle/>
          <a:p>
            <a:r>
              <a:rPr lang="en-US" altLang="ja-JP" sz="1400" dirty="0" smtClean="0">
                <a:latin typeface="メイリオ" pitchFamily="50" charset="-128"/>
                <a:ea typeface="メイリオ" pitchFamily="50" charset="-128"/>
              </a:rPr>
              <a:t>【</a:t>
            </a:r>
            <a:r>
              <a:rPr lang="ja-JP" altLang="en-US" sz="1400" dirty="0" smtClean="0">
                <a:latin typeface="メイリオ" pitchFamily="50" charset="-128"/>
                <a:ea typeface="メイリオ" pitchFamily="50" charset="-128"/>
              </a:rPr>
              <a:t>オブジェクトクラス図</a:t>
            </a:r>
            <a:r>
              <a:rPr lang="en-US" altLang="ja-JP" sz="1400" dirty="0">
                <a:latin typeface="メイリオ" pitchFamily="50" charset="-128"/>
                <a:ea typeface="メイリオ" pitchFamily="50" charset="-128"/>
              </a:rPr>
              <a:t>】</a:t>
            </a:r>
          </a:p>
          <a:p>
            <a:r>
              <a:rPr lang="ja-JP" altLang="en-US" sz="1400" dirty="0">
                <a:latin typeface="メイリオ" pitchFamily="50" charset="-128"/>
                <a:ea typeface="メイリオ" pitchFamily="50" charset="-128"/>
              </a:rPr>
              <a:t>・クラス</a:t>
            </a:r>
          </a:p>
          <a:p>
            <a:r>
              <a:rPr lang="ja-JP" altLang="en-US" sz="1400" dirty="0">
                <a:latin typeface="メイリオ" pitchFamily="50" charset="-128"/>
                <a:ea typeface="メイリオ" pitchFamily="50" charset="-128"/>
              </a:rPr>
              <a:t>・プロパティ</a:t>
            </a:r>
          </a:p>
        </p:txBody>
      </p:sp>
      <p:cxnSp>
        <p:nvCxnSpPr>
          <p:cNvPr id="11" name="直線コネクタ 10"/>
          <p:cNvCxnSpPr/>
          <p:nvPr/>
        </p:nvCxnSpPr>
        <p:spPr>
          <a:xfrm rot="5400000">
            <a:off x="4381554" y="5437061"/>
            <a:ext cx="1344703" cy="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2" name="AutoShape 5"/>
          <p:cNvSpPr>
            <a:spLocks noChangeArrowheads="1"/>
          </p:cNvSpPr>
          <p:nvPr/>
        </p:nvSpPr>
        <p:spPr bwMode="auto">
          <a:xfrm>
            <a:off x="67496" y="4952967"/>
            <a:ext cx="1748116" cy="585227"/>
          </a:xfrm>
          <a:prstGeom prst="roundRect">
            <a:avLst>
              <a:gd name="adj" fmla="val 16667"/>
            </a:avLst>
          </a:prstGeom>
          <a:gradFill rotWithShape="1">
            <a:gsLst>
              <a:gs pos="0">
                <a:srgbClr val="FFFF99">
                  <a:gamma/>
                  <a:tint val="33725"/>
                  <a:invGamma/>
                </a:srgbClr>
              </a:gs>
              <a:gs pos="50000">
                <a:srgbClr val="FFFF99"/>
              </a:gs>
              <a:gs pos="100000">
                <a:srgbClr val="FFFF99">
                  <a:gamma/>
                  <a:tint val="33725"/>
                  <a:invGamma/>
                </a:srgbClr>
              </a:gs>
            </a:gsLst>
            <a:lin ang="2700000" scaled="1"/>
          </a:gradFill>
          <a:ln w="9525">
            <a:solidFill>
              <a:srgbClr val="800000"/>
            </a:solidFill>
            <a:round/>
            <a:headEnd/>
            <a:tailEnd/>
          </a:ln>
          <a:effectLst>
            <a:outerShdw dist="53882" dir="2700000" algn="ctr" rotWithShape="0">
              <a:schemeClr val="bg2">
                <a:alpha val="50000"/>
              </a:schemeClr>
            </a:outerShdw>
          </a:effectLst>
        </p:spPr>
        <p:txBody>
          <a:bodyPr wrap="none" anchor="ctr"/>
          <a:lstStyle/>
          <a:p>
            <a:pPr algn="ctr"/>
            <a:r>
              <a:rPr lang="ja-JP" altLang="en-US" sz="1600" b="1" dirty="0">
                <a:solidFill>
                  <a:schemeClr val="bg1"/>
                </a:solidFill>
                <a:latin typeface="メイリオ" pitchFamily="50" charset="-128"/>
                <a:ea typeface="メイリオ" pitchFamily="50" charset="-128"/>
                <a:cs typeface="Segoe UI" pitchFamily="34" charset="0"/>
              </a:rPr>
              <a:t>論理データモデル</a:t>
            </a:r>
          </a:p>
          <a:p>
            <a:pPr algn="ctr"/>
            <a:r>
              <a:rPr lang="ja-JP" altLang="en-US" sz="1600" b="1" dirty="0">
                <a:solidFill>
                  <a:schemeClr val="bg1"/>
                </a:solidFill>
                <a:latin typeface="メイリオ" pitchFamily="50" charset="-128"/>
                <a:ea typeface="メイリオ" pitchFamily="50" charset="-128"/>
                <a:cs typeface="Segoe UI" pitchFamily="34" charset="0"/>
              </a:rPr>
              <a:t>（</a:t>
            </a:r>
            <a:r>
              <a:rPr lang="en-US" altLang="ja-JP" sz="1600" b="1" dirty="0">
                <a:solidFill>
                  <a:schemeClr val="bg1"/>
                </a:solidFill>
                <a:latin typeface="メイリオ" pitchFamily="50" charset="-128"/>
                <a:ea typeface="メイリオ" pitchFamily="50" charset="-128"/>
                <a:cs typeface="Segoe UI" pitchFamily="34" charset="0"/>
              </a:rPr>
              <a:t>LDM</a:t>
            </a:r>
            <a:r>
              <a:rPr lang="ja-JP" altLang="en-US" sz="1600" b="1" dirty="0">
                <a:solidFill>
                  <a:schemeClr val="bg1"/>
                </a:solidFill>
                <a:latin typeface="メイリオ" pitchFamily="50" charset="-128"/>
                <a:ea typeface="メイリオ" pitchFamily="50" charset="-128"/>
                <a:cs typeface="Segoe UI" pitchFamily="34" charset="0"/>
              </a:rPr>
              <a:t>）</a:t>
            </a:r>
          </a:p>
        </p:txBody>
      </p:sp>
      <p:sp>
        <p:nvSpPr>
          <p:cNvPr id="13" name="AutoShape 18"/>
          <p:cNvSpPr>
            <a:spLocks noChangeArrowheads="1"/>
          </p:cNvSpPr>
          <p:nvPr/>
        </p:nvSpPr>
        <p:spPr bwMode="auto">
          <a:xfrm>
            <a:off x="1578430" y="5896239"/>
            <a:ext cx="3107922" cy="358775"/>
          </a:xfrm>
          <a:prstGeom prst="roundRect">
            <a:avLst>
              <a:gd name="adj" fmla="val 16667"/>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a:outerShdw dist="53882" dir="2700000" algn="ctr" rotWithShape="0">
              <a:schemeClr val="bg2">
                <a:alpha val="50000"/>
              </a:schemeClr>
            </a:outerShdw>
          </a:effectLst>
        </p:spPr>
        <p:txBody>
          <a:bodyPr wrap="none" anchor="ctr"/>
          <a:lstStyle/>
          <a:p>
            <a:pPr algn="ctr"/>
            <a:r>
              <a:rPr lang="ja-JP" altLang="en-US" b="1" dirty="0" smtClean="0">
                <a:solidFill>
                  <a:schemeClr val="bg1"/>
                </a:solidFill>
                <a:latin typeface="メイリオ" pitchFamily="50" charset="-128"/>
                <a:ea typeface="メイリオ" pitchFamily="50" charset="-128"/>
              </a:rPr>
              <a:t>リレーショナル データモデル</a:t>
            </a:r>
            <a:endParaRPr lang="ja-JP" altLang="en-US" b="1" dirty="0">
              <a:solidFill>
                <a:schemeClr val="bg1"/>
              </a:solidFill>
              <a:latin typeface="メイリオ" pitchFamily="50" charset="-128"/>
              <a:ea typeface="メイリオ" pitchFamily="50" charset="-128"/>
            </a:endParaRPr>
          </a:p>
        </p:txBody>
      </p:sp>
      <p:sp>
        <p:nvSpPr>
          <p:cNvPr id="14" name="AutoShape 18"/>
          <p:cNvSpPr>
            <a:spLocks noChangeArrowheads="1"/>
          </p:cNvSpPr>
          <p:nvPr/>
        </p:nvSpPr>
        <p:spPr bwMode="auto">
          <a:xfrm>
            <a:off x="5384476" y="5896239"/>
            <a:ext cx="2825004" cy="358775"/>
          </a:xfrm>
          <a:prstGeom prst="roundRect">
            <a:avLst>
              <a:gd name="adj" fmla="val 16667"/>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a:outerShdw dist="53882" dir="2700000" algn="ctr" rotWithShape="0">
              <a:schemeClr val="bg2">
                <a:alpha val="50000"/>
              </a:schemeClr>
            </a:outerShdw>
          </a:effectLst>
        </p:spPr>
        <p:txBody>
          <a:bodyPr wrap="none" anchor="ctr"/>
          <a:lstStyle/>
          <a:p>
            <a:pPr algn="ctr"/>
            <a:r>
              <a:rPr lang="ja-JP" altLang="en-US" b="1" dirty="0" smtClean="0">
                <a:solidFill>
                  <a:schemeClr val="bg1"/>
                </a:solidFill>
                <a:latin typeface="メイリオ" pitchFamily="50" charset="-128"/>
                <a:ea typeface="メイリオ" pitchFamily="50" charset="-128"/>
                <a:cs typeface="Segoe UI" pitchFamily="34" charset="0"/>
              </a:rPr>
              <a:t>オブジェクト データモデル</a:t>
            </a:r>
            <a:endParaRPr lang="ja-JP" altLang="en-US" b="1" dirty="0">
              <a:solidFill>
                <a:schemeClr val="bg1"/>
              </a:solidFill>
              <a:latin typeface="メイリオ" pitchFamily="50" charset="-128"/>
              <a:ea typeface="メイリオ" pitchFamily="50" charset="-128"/>
              <a:cs typeface="Segoe UI" pitchFamily="34" charset="0"/>
            </a:endParaRPr>
          </a:p>
        </p:txBody>
      </p:sp>
      <p:sp>
        <p:nvSpPr>
          <p:cNvPr id="15" name="AutoShape 5"/>
          <p:cNvSpPr>
            <a:spLocks noChangeArrowheads="1"/>
          </p:cNvSpPr>
          <p:nvPr/>
        </p:nvSpPr>
        <p:spPr bwMode="auto">
          <a:xfrm>
            <a:off x="67496" y="3280812"/>
            <a:ext cx="1748116" cy="585227"/>
          </a:xfrm>
          <a:prstGeom prst="roundRect">
            <a:avLst>
              <a:gd name="adj" fmla="val 16667"/>
            </a:avLst>
          </a:prstGeom>
          <a:gradFill rotWithShape="1">
            <a:gsLst>
              <a:gs pos="0">
                <a:srgbClr val="FFFF99">
                  <a:gamma/>
                  <a:tint val="33725"/>
                  <a:invGamma/>
                </a:srgbClr>
              </a:gs>
              <a:gs pos="50000">
                <a:srgbClr val="FFFF99"/>
              </a:gs>
              <a:gs pos="100000">
                <a:srgbClr val="FFFF99">
                  <a:gamma/>
                  <a:tint val="33725"/>
                  <a:invGamma/>
                </a:srgbClr>
              </a:gs>
            </a:gsLst>
            <a:lin ang="2700000" scaled="1"/>
          </a:gradFill>
          <a:ln w="9525">
            <a:solidFill>
              <a:srgbClr val="800000"/>
            </a:solidFill>
            <a:round/>
            <a:headEnd/>
            <a:tailEnd/>
          </a:ln>
          <a:effectLst>
            <a:outerShdw dist="53882" dir="2700000" algn="ctr" rotWithShape="0">
              <a:schemeClr val="bg2">
                <a:alpha val="50000"/>
              </a:schemeClr>
            </a:outerShdw>
          </a:effectLst>
        </p:spPr>
        <p:txBody>
          <a:bodyPr wrap="none" anchor="ctr"/>
          <a:lstStyle/>
          <a:p>
            <a:pPr algn="ctr"/>
            <a:r>
              <a:rPr lang="ja-JP" altLang="en-US" sz="1600" b="1" dirty="0" smtClean="0">
                <a:solidFill>
                  <a:schemeClr val="bg1"/>
                </a:solidFill>
                <a:latin typeface="メイリオ" pitchFamily="50" charset="-128"/>
                <a:ea typeface="メイリオ" pitchFamily="50" charset="-128"/>
                <a:cs typeface="Segoe UI" pitchFamily="34" charset="0"/>
              </a:rPr>
              <a:t>概念データモデル</a:t>
            </a:r>
            <a:endParaRPr lang="ja-JP" altLang="en-US" sz="1600" b="1" dirty="0">
              <a:solidFill>
                <a:schemeClr val="bg1"/>
              </a:solidFill>
              <a:latin typeface="メイリオ" pitchFamily="50" charset="-128"/>
              <a:ea typeface="メイリオ" pitchFamily="50" charset="-128"/>
              <a:cs typeface="Segoe UI" pitchFamily="34" charset="0"/>
            </a:endParaRPr>
          </a:p>
          <a:p>
            <a:pPr algn="ctr"/>
            <a:r>
              <a:rPr lang="ja-JP" altLang="en-US" sz="1600" b="1" dirty="0" smtClean="0">
                <a:solidFill>
                  <a:schemeClr val="bg1"/>
                </a:solidFill>
                <a:latin typeface="メイリオ" pitchFamily="50" charset="-128"/>
                <a:ea typeface="メイリオ" pitchFamily="50" charset="-128"/>
                <a:cs typeface="Segoe UI" pitchFamily="34" charset="0"/>
              </a:rPr>
              <a:t>（</a:t>
            </a:r>
            <a:r>
              <a:rPr lang="en-US" altLang="ja-JP" sz="1600" b="1" dirty="0" smtClean="0">
                <a:solidFill>
                  <a:schemeClr val="bg1"/>
                </a:solidFill>
                <a:latin typeface="メイリオ" pitchFamily="50" charset="-128"/>
                <a:ea typeface="メイリオ" pitchFamily="50" charset="-128"/>
                <a:cs typeface="Segoe UI" pitchFamily="34" charset="0"/>
              </a:rPr>
              <a:t>CDM</a:t>
            </a:r>
            <a:r>
              <a:rPr lang="ja-JP" altLang="en-US" sz="1600" b="1" dirty="0">
                <a:solidFill>
                  <a:schemeClr val="bg1"/>
                </a:solidFill>
                <a:latin typeface="メイリオ" pitchFamily="50" charset="-128"/>
                <a:ea typeface="メイリオ" pitchFamily="50" charset="-128"/>
                <a:cs typeface="Segoe UI" pitchFamily="34" charset="0"/>
              </a:rPr>
              <a:t>）</a:t>
            </a:r>
          </a:p>
        </p:txBody>
      </p:sp>
      <p:grpSp>
        <p:nvGrpSpPr>
          <p:cNvPr id="3" name="Group 7"/>
          <p:cNvGrpSpPr>
            <a:grpSpLocks/>
          </p:cNvGrpSpPr>
          <p:nvPr/>
        </p:nvGrpSpPr>
        <p:grpSpPr bwMode="auto">
          <a:xfrm>
            <a:off x="3131962" y="3307706"/>
            <a:ext cx="3758339" cy="468499"/>
            <a:chOff x="2018" y="2432"/>
            <a:chExt cx="1452" cy="181"/>
          </a:xfrm>
        </p:grpSpPr>
        <p:sp>
          <p:nvSpPr>
            <p:cNvPr id="17" name="AutoShape 8"/>
            <p:cNvSpPr>
              <a:spLocks noChangeArrowheads="1"/>
            </p:cNvSpPr>
            <p:nvPr/>
          </p:nvSpPr>
          <p:spPr bwMode="auto">
            <a:xfrm>
              <a:off x="2562" y="2432"/>
              <a:ext cx="363" cy="181"/>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ja-JP" altLang="en-US" b="1" dirty="0">
                  <a:latin typeface="メイリオ" pitchFamily="50" charset="-128"/>
                  <a:ea typeface="メイリオ" pitchFamily="50" charset="-128"/>
                </a:rPr>
                <a:t>注文</a:t>
              </a:r>
            </a:p>
          </p:txBody>
        </p:sp>
        <p:sp>
          <p:nvSpPr>
            <p:cNvPr id="18" name="AutoShape 9"/>
            <p:cNvSpPr>
              <a:spLocks noChangeArrowheads="1"/>
            </p:cNvSpPr>
            <p:nvPr/>
          </p:nvSpPr>
          <p:spPr bwMode="auto">
            <a:xfrm>
              <a:off x="2018" y="2432"/>
              <a:ext cx="363" cy="181"/>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ja-JP" altLang="en-US" b="1" dirty="0">
                  <a:latin typeface="メイリオ" pitchFamily="50" charset="-128"/>
                  <a:ea typeface="メイリオ" pitchFamily="50" charset="-128"/>
                </a:rPr>
                <a:t>製品</a:t>
              </a:r>
            </a:p>
          </p:txBody>
        </p:sp>
        <p:sp>
          <p:nvSpPr>
            <p:cNvPr id="19" name="AutoShape 10"/>
            <p:cNvSpPr>
              <a:spLocks noChangeArrowheads="1"/>
            </p:cNvSpPr>
            <p:nvPr/>
          </p:nvSpPr>
          <p:spPr bwMode="auto">
            <a:xfrm>
              <a:off x="3107" y="2432"/>
              <a:ext cx="363" cy="181"/>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ja-JP" altLang="en-US" b="1" dirty="0">
                  <a:latin typeface="メイリオ" pitchFamily="50" charset="-128"/>
                  <a:ea typeface="メイリオ" pitchFamily="50" charset="-128"/>
                </a:rPr>
                <a:t>顧客</a:t>
              </a:r>
            </a:p>
          </p:txBody>
        </p:sp>
        <p:sp>
          <p:nvSpPr>
            <p:cNvPr id="20" name="Line 11"/>
            <p:cNvSpPr>
              <a:spLocks noChangeShapeType="1"/>
            </p:cNvSpPr>
            <p:nvPr/>
          </p:nvSpPr>
          <p:spPr bwMode="auto">
            <a:xfrm>
              <a:off x="2381" y="2523"/>
              <a:ext cx="181" cy="0"/>
            </a:xfrm>
            <a:prstGeom prst="line">
              <a:avLst/>
            </a:prstGeom>
            <a:ln>
              <a:headEnd/>
              <a:tailEnd/>
            </a:ln>
          </p:spPr>
          <p:style>
            <a:lnRef idx="1">
              <a:schemeClr val="accent5"/>
            </a:lnRef>
            <a:fillRef idx="2">
              <a:schemeClr val="accent5"/>
            </a:fillRef>
            <a:effectRef idx="1">
              <a:schemeClr val="accent5"/>
            </a:effectRef>
            <a:fontRef idx="minor">
              <a:schemeClr val="dk1"/>
            </a:fontRef>
          </p:style>
          <p:txBody>
            <a:bodyPr wrap="none">
              <a:spAutoFit/>
            </a:bodyPr>
            <a:lstStyle/>
            <a:p>
              <a:endParaRPr lang="ja-JP" altLang="en-US">
                <a:latin typeface="メイリオ" pitchFamily="50" charset="-128"/>
                <a:ea typeface="メイリオ" pitchFamily="50" charset="-128"/>
              </a:endParaRPr>
            </a:p>
          </p:txBody>
        </p:sp>
        <p:sp>
          <p:nvSpPr>
            <p:cNvPr id="21" name="Line 12"/>
            <p:cNvSpPr>
              <a:spLocks noChangeShapeType="1"/>
            </p:cNvSpPr>
            <p:nvPr/>
          </p:nvSpPr>
          <p:spPr bwMode="auto">
            <a:xfrm>
              <a:off x="2925" y="2523"/>
              <a:ext cx="181" cy="0"/>
            </a:xfrm>
            <a:prstGeom prst="line">
              <a:avLst/>
            </a:prstGeom>
            <a:ln>
              <a:headEnd/>
              <a:tailEnd/>
            </a:ln>
          </p:spPr>
          <p:style>
            <a:lnRef idx="1">
              <a:schemeClr val="accent5"/>
            </a:lnRef>
            <a:fillRef idx="2">
              <a:schemeClr val="accent5"/>
            </a:fillRef>
            <a:effectRef idx="1">
              <a:schemeClr val="accent5"/>
            </a:effectRef>
            <a:fontRef idx="minor">
              <a:schemeClr val="dk1"/>
            </a:fontRef>
          </p:style>
          <p:txBody>
            <a:bodyPr wrap="none">
              <a:spAutoFit/>
            </a:bodyPr>
            <a:lstStyle/>
            <a:p>
              <a:endParaRPr lang="ja-JP" altLang="en-US">
                <a:latin typeface="メイリオ" pitchFamily="50" charset="-128"/>
                <a:ea typeface="メイリオ" pitchFamily="50" charset="-128"/>
              </a:endParaRPr>
            </a:p>
          </p:txBody>
        </p:sp>
      </p:grpSp>
      <p:sp>
        <p:nvSpPr>
          <p:cNvPr id="24" name="AutoShape 15"/>
          <p:cNvSpPr>
            <a:spLocks noChangeArrowheads="1"/>
          </p:cNvSpPr>
          <p:nvPr/>
        </p:nvSpPr>
        <p:spPr bwMode="auto">
          <a:xfrm rot="8100000">
            <a:off x="3653117" y="4190439"/>
            <a:ext cx="829573" cy="420689"/>
          </a:xfrm>
          <a:prstGeom prst="rightArrow">
            <a:avLst>
              <a:gd name="adj1" fmla="val 45454"/>
              <a:gd name="adj2" fmla="val 58128"/>
            </a:avLst>
          </a:prstGeom>
          <a:gradFill rotWithShape="1">
            <a:gsLst>
              <a:gs pos="0">
                <a:srgbClr val="FFFF99">
                  <a:gamma/>
                  <a:tint val="33725"/>
                  <a:invGamma/>
                </a:srgbClr>
              </a:gs>
              <a:gs pos="50000">
                <a:srgbClr val="FFFF99"/>
              </a:gs>
              <a:gs pos="100000">
                <a:srgbClr val="FFFF99">
                  <a:gamma/>
                  <a:tint val="33725"/>
                  <a:invGamma/>
                </a:srgbClr>
              </a:gs>
            </a:gsLst>
            <a:lin ang="0" scaled="1"/>
          </a:gradFill>
          <a:ln w="9525">
            <a:solidFill>
              <a:srgbClr val="800000"/>
            </a:solidFill>
            <a:miter lim="800000"/>
            <a:headEnd/>
            <a:tailEnd/>
          </a:ln>
          <a:effectLst/>
        </p:spPr>
        <p:txBody>
          <a:bodyPr wrap="none" anchor="ctr"/>
          <a:lstStyle/>
          <a:p>
            <a:endParaRPr lang="ja-JP" altLang="en-US">
              <a:latin typeface="メイリオ" pitchFamily="50" charset="-128"/>
              <a:ea typeface="メイリオ" pitchFamily="50" charset="-128"/>
            </a:endParaRPr>
          </a:p>
        </p:txBody>
      </p:sp>
      <p:sp>
        <p:nvSpPr>
          <p:cNvPr id="25" name="AutoShape 15"/>
          <p:cNvSpPr>
            <a:spLocks noChangeArrowheads="1"/>
          </p:cNvSpPr>
          <p:nvPr/>
        </p:nvSpPr>
        <p:spPr bwMode="auto">
          <a:xfrm rot="13500000" flipH="1">
            <a:off x="5608174" y="4209916"/>
            <a:ext cx="770804" cy="420689"/>
          </a:xfrm>
          <a:prstGeom prst="rightArrow">
            <a:avLst>
              <a:gd name="adj1" fmla="val 45454"/>
              <a:gd name="adj2" fmla="val 58128"/>
            </a:avLst>
          </a:prstGeom>
          <a:gradFill rotWithShape="1">
            <a:gsLst>
              <a:gs pos="0">
                <a:srgbClr val="FFFF99">
                  <a:gamma/>
                  <a:tint val="33725"/>
                  <a:invGamma/>
                </a:srgbClr>
              </a:gs>
              <a:gs pos="50000">
                <a:srgbClr val="FFFF99"/>
              </a:gs>
              <a:gs pos="100000">
                <a:srgbClr val="FFFF99">
                  <a:gamma/>
                  <a:tint val="33725"/>
                  <a:invGamma/>
                </a:srgbClr>
              </a:gs>
            </a:gsLst>
            <a:lin ang="0" scaled="1"/>
          </a:gradFill>
          <a:ln w="9525">
            <a:solidFill>
              <a:srgbClr val="800000"/>
            </a:solidFill>
            <a:miter lim="800000"/>
            <a:headEnd/>
            <a:tailEnd/>
          </a:ln>
          <a:effectLst/>
        </p:spPr>
        <p:txBody>
          <a:bodyPr wrap="none" anchor="ctr"/>
          <a:lstStyle/>
          <a:p>
            <a:endParaRPr lang="ja-JP" altLang="en-US">
              <a:latin typeface="メイリオ" pitchFamily="50" charset="-128"/>
              <a:ea typeface="メイリオ" pitchFamily="50" charset="-128"/>
            </a:endParaRPr>
          </a:p>
        </p:txBody>
      </p:sp>
      <p:sp>
        <p:nvSpPr>
          <p:cNvPr id="26" name="Text Box 21"/>
          <p:cNvSpPr txBox="1">
            <a:spLocks noChangeArrowheads="1"/>
          </p:cNvSpPr>
          <p:nvPr/>
        </p:nvSpPr>
        <p:spPr bwMode="auto">
          <a:xfrm>
            <a:off x="2070344" y="4010454"/>
            <a:ext cx="1776346" cy="830997"/>
          </a:xfrm>
          <a:prstGeom prst="rect">
            <a:avLst/>
          </a:prstGeom>
          <a:noFill/>
          <a:ln w="9525" algn="ctr">
            <a:noFill/>
            <a:miter lim="800000"/>
            <a:headEnd/>
            <a:tailEnd/>
          </a:ln>
          <a:effectLst/>
        </p:spPr>
        <p:txBody>
          <a:bodyPr wrap="square">
            <a:spAutoFit/>
          </a:bodyPr>
          <a:lstStyle/>
          <a:p>
            <a:r>
              <a:rPr lang="ja-JP" altLang="en-US" sz="1600" dirty="0" smtClean="0">
                <a:latin typeface="メイリオ" pitchFamily="50" charset="-128"/>
                <a:ea typeface="メイリオ" pitchFamily="50" charset="-128"/>
              </a:rPr>
              <a:t>リレーショナル</a:t>
            </a:r>
          </a:p>
          <a:p>
            <a:r>
              <a:rPr lang="ja-JP" altLang="en-US" sz="1600" dirty="0" smtClean="0">
                <a:latin typeface="メイリオ" pitchFamily="50" charset="-128"/>
                <a:ea typeface="メイリオ" pitchFamily="50" charset="-128"/>
              </a:rPr>
              <a:t>データモデルに</a:t>
            </a:r>
          </a:p>
          <a:p>
            <a:r>
              <a:rPr lang="ja-JP" altLang="en-US" sz="1600" dirty="0" smtClean="0">
                <a:latin typeface="メイリオ" pitchFamily="50" charset="-128"/>
                <a:ea typeface="メイリオ" pitchFamily="50" charset="-128"/>
              </a:rPr>
              <a:t>マッピング</a:t>
            </a:r>
            <a:endParaRPr lang="ja-JP" altLang="en-US" sz="1600" dirty="0">
              <a:latin typeface="メイリオ" pitchFamily="50" charset="-128"/>
              <a:ea typeface="メイリオ" pitchFamily="50" charset="-128"/>
            </a:endParaRPr>
          </a:p>
        </p:txBody>
      </p:sp>
      <p:sp>
        <p:nvSpPr>
          <p:cNvPr id="27" name="Text Box 21"/>
          <p:cNvSpPr txBox="1">
            <a:spLocks noChangeArrowheads="1"/>
          </p:cNvSpPr>
          <p:nvPr/>
        </p:nvSpPr>
        <p:spPr bwMode="auto">
          <a:xfrm>
            <a:off x="6295715" y="4019080"/>
            <a:ext cx="1751005" cy="830997"/>
          </a:xfrm>
          <a:prstGeom prst="rect">
            <a:avLst/>
          </a:prstGeom>
          <a:noFill/>
          <a:ln w="9525" algn="ctr">
            <a:noFill/>
            <a:miter lim="800000"/>
            <a:headEnd/>
            <a:tailEnd/>
          </a:ln>
          <a:effectLst/>
        </p:spPr>
        <p:txBody>
          <a:bodyPr wrap="square">
            <a:spAutoFit/>
          </a:bodyPr>
          <a:lstStyle/>
          <a:p>
            <a:r>
              <a:rPr lang="ja-JP" altLang="en-US" sz="1600" dirty="0" smtClean="0">
                <a:latin typeface="メイリオ" pitchFamily="50" charset="-128"/>
                <a:ea typeface="メイリオ" pitchFamily="50" charset="-128"/>
              </a:rPr>
              <a:t>オブジェクト</a:t>
            </a:r>
          </a:p>
          <a:p>
            <a:r>
              <a:rPr lang="ja-JP" altLang="en-US" sz="1600" dirty="0" smtClean="0">
                <a:latin typeface="メイリオ" pitchFamily="50" charset="-128"/>
                <a:ea typeface="メイリオ" pitchFamily="50" charset="-128"/>
              </a:rPr>
              <a:t>データモデルに</a:t>
            </a:r>
          </a:p>
          <a:p>
            <a:r>
              <a:rPr lang="ja-JP" altLang="en-US" sz="1600" dirty="0" smtClean="0">
                <a:latin typeface="メイリオ" pitchFamily="50" charset="-128"/>
                <a:ea typeface="メイリオ" pitchFamily="50" charset="-128"/>
              </a:rPr>
              <a:t>マッピング</a:t>
            </a:r>
            <a:endParaRPr lang="ja-JP" altLang="en-US" sz="1600" dirty="0">
              <a:latin typeface="メイリオ" pitchFamily="50" charset="-128"/>
              <a:ea typeface="メイリオ" pitchFamily="50" charset="-128"/>
            </a:endParaRPr>
          </a:p>
        </p:txBody>
      </p:sp>
      <p:sp>
        <p:nvSpPr>
          <p:cNvPr id="31" name="AutoShape 13"/>
          <p:cNvSpPr>
            <a:spLocks noChangeArrowheads="1"/>
          </p:cNvSpPr>
          <p:nvPr/>
        </p:nvSpPr>
        <p:spPr bwMode="auto">
          <a:xfrm rot="10800000">
            <a:off x="7053033" y="3314617"/>
            <a:ext cx="878541" cy="448187"/>
          </a:xfrm>
          <a:prstGeom prst="rightArrow">
            <a:avLst>
              <a:gd name="adj1" fmla="val 45454"/>
              <a:gd name="adj2" fmla="val 58128"/>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ja-JP" altLang="en-US">
              <a:latin typeface="メイリオ" pitchFamily="50" charset="-128"/>
              <a:ea typeface="メイリオ" pitchFamily="50" charset="-128"/>
            </a:endParaRPr>
          </a:p>
        </p:txBody>
      </p:sp>
      <p:pic>
        <p:nvPicPr>
          <p:cNvPr id="32" name="Picture 43" descr="cs"/>
          <p:cNvPicPr>
            <a:picLocks noChangeAspect="1" noChangeArrowheads="1"/>
          </p:cNvPicPr>
          <p:nvPr/>
        </p:nvPicPr>
        <p:blipFill>
          <a:blip r:embed="rId5"/>
          <a:srcRect/>
          <a:stretch>
            <a:fillRect/>
          </a:stretch>
        </p:blipFill>
        <p:spPr bwMode="auto">
          <a:xfrm>
            <a:off x="8010225" y="3191914"/>
            <a:ext cx="731837" cy="731837"/>
          </a:xfrm>
          <a:prstGeom prst="rect">
            <a:avLst/>
          </a:prstGeom>
          <a:noFill/>
        </p:spPr>
      </p:pic>
      <p:sp>
        <p:nvSpPr>
          <p:cNvPr id="33" name="AutoShape 11"/>
          <p:cNvSpPr>
            <a:spLocks noChangeArrowheads="1"/>
          </p:cNvSpPr>
          <p:nvPr/>
        </p:nvSpPr>
        <p:spPr bwMode="auto">
          <a:xfrm>
            <a:off x="4698288" y="5010670"/>
            <a:ext cx="720725" cy="393564"/>
          </a:xfrm>
          <a:prstGeom prst="leftRightArrow">
            <a:avLst/>
          </a:prstGeom>
          <a:gradFill rotWithShape="1">
            <a:gsLst>
              <a:gs pos="0">
                <a:srgbClr val="FF99CC">
                  <a:gamma/>
                  <a:tint val="33725"/>
                  <a:invGamma/>
                </a:srgbClr>
              </a:gs>
              <a:gs pos="50000">
                <a:srgbClr val="FF99CC"/>
              </a:gs>
              <a:gs pos="100000">
                <a:srgbClr val="FF99CC">
                  <a:gamma/>
                  <a:tint val="33725"/>
                  <a:invGamma/>
                </a:srgbClr>
              </a:gs>
            </a:gsLst>
            <a:lin ang="0" scaled="1"/>
          </a:gradFill>
          <a:ln w="9525">
            <a:solidFill>
              <a:srgbClr val="FF0000"/>
            </a:solidFill>
            <a:miter lim="800000"/>
            <a:headEnd/>
            <a:tailEnd/>
          </a:ln>
          <a:effectLst/>
        </p:spPr>
        <p:txBody>
          <a:bodyPr wrap="none" anchor="ctr"/>
          <a:lstStyle/>
          <a:p>
            <a:endParaRPr lang="ja-JP" altLang="en-US">
              <a:latin typeface="メイリオ" pitchFamily="50" charset="-128"/>
              <a:ea typeface="メイリオ" pitchFamily="50" charset="-128"/>
              <a:cs typeface="Segoe UI" pitchFamily="34" charset="0"/>
            </a:endParaRPr>
          </a:p>
        </p:txBody>
      </p:sp>
      <p:sp>
        <p:nvSpPr>
          <p:cNvPr id="34" name="AutoShape 17"/>
          <p:cNvSpPr>
            <a:spLocks noChangeArrowheads="1"/>
          </p:cNvSpPr>
          <p:nvPr/>
        </p:nvSpPr>
        <p:spPr bwMode="auto">
          <a:xfrm>
            <a:off x="4214810" y="5429264"/>
            <a:ext cx="1543100" cy="647700"/>
          </a:xfrm>
          <a:prstGeom prst="star16">
            <a:avLst>
              <a:gd name="adj" fmla="val 37500"/>
            </a:avLst>
          </a:prstGeom>
          <a:gradFill rotWithShape="1">
            <a:gsLst>
              <a:gs pos="0">
                <a:srgbClr val="FF99CC">
                  <a:gamma/>
                  <a:tint val="33725"/>
                  <a:invGamma/>
                </a:srgbClr>
              </a:gs>
              <a:gs pos="50000">
                <a:srgbClr val="FF99CC"/>
              </a:gs>
              <a:gs pos="100000">
                <a:srgbClr val="FF99CC">
                  <a:gamma/>
                  <a:tint val="33725"/>
                  <a:invGamma/>
                </a:srgbClr>
              </a:gs>
            </a:gsLst>
            <a:lin ang="2700000" scaled="1"/>
          </a:gradFill>
          <a:ln w="12700">
            <a:solidFill>
              <a:srgbClr val="FF0000"/>
            </a:solidFill>
            <a:miter lim="800000"/>
            <a:headEnd/>
            <a:tailEnd/>
          </a:ln>
          <a:effectLst/>
        </p:spPr>
        <p:txBody>
          <a:bodyPr wrap="none" anchor="ctr"/>
          <a:lstStyle/>
          <a:p>
            <a:pPr algn="ctr"/>
            <a:r>
              <a:rPr lang="ja-JP" altLang="en-US" sz="2000" b="1" dirty="0" smtClean="0">
                <a:solidFill>
                  <a:schemeClr val="bg1"/>
                </a:solidFill>
                <a:latin typeface="メイリオ" pitchFamily="50" charset="-128"/>
                <a:ea typeface="メイリオ" pitchFamily="50" charset="-128"/>
                <a:cs typeface="Segoe UI" pitchFamily="34" charset="0"/>
              </a:rPr>
              <a:t>ギャップ</a:t>
            </a:r>
            <a:endParaRPr lang="ja-JP" altLang="en-US" sz="2000" b="1" dirty="0">
              <a:solidFill>
                <a:schemeClr val="bg1"/>
              </a:solidFill>
              <a:latin typeface="メイリオ" pitchFamily="50" charset="-128"/>
              <a:ea typeface="メイリオ" pitchFamily="50" charset="-128"/>
              <a:cs typeface="Segoe UI" pitchFamily="34" charset="0"/>
            </a:endParaRPr>
          </a:p>
        </p:txBody>
      </p:sp>
      <p:sp>
        <p:nvSpPr>
          <p:cNvPr id="35" name="Text Box 21"/>
          <p:cNvSpPr txBox="1">
            <a:spLocks noChangeArrowheads="1"/>
          </p:cNvSpPr>
          <p:nvPr/>
        </p:nvSpPr>
        <p:spPr bwMode="auto">
          <a:xfrm>
            <a:off x="4389762" y="6263366"/>
            <a:ext cx="1441420" cy="523220"/>
          </a:xfrm>
          <a:prstGeom prst="rect">
            <a:avLst/>
          </a:prstGeom>
          <a:noFill/>
          <a:ln w="9525" algn="ctr">
            <a:noFill/>
            <a:miter lim="800000"/>
            <a:headEnd/>
            <a:tailEnd/>
          </a:ln>
          <a:effectLst/>
        </p:spPr>
        <p:txBody>
          <a:bodyPr wrap="none">
            <a:spAutoFit/>
          </a:bodyPr>
          <a:lstStyle/>
          <a:p>
            <a:r>
              <a:rPr lang="ja-JP" altLang="en-US" sz="1400" b="1" u="sng" dirty="0" smtClean="0">
                <a:latin typeface="メイリオ" pitchFamily="50" charset="-128"/>
                <a:ea typeface="メイリオ" pitchFamily="50" charset="-128"/>
                <a:cs typeface="Segoe UI" pitchFamily="34" charset="0"/>
              </a:rPr>
              <a:t>インピーダンス</a:t>
            </a:r>
          </a:p>
          <a:p>
            <a:r>
              <a:rPr lang="ja-JP" altLang="en-US" sz="1400" b="1" u="sng" dirty="0" smtClean="0">
                <a:latin typeface="メイリオ" pitchFamily="50" charset="-128"/>
                <a:ea typeface="メイリオ" pitchFamily="50" charset="-128"/>
                <a:cs typeface="Segoe UI" pitchFamily="34" charset="0"/>
              </a:rPr>
              <a:t>ミスマッチ問題</a:t>
            </a:r>
            <a:endParaRPr lang="ja-JP" altLang="en-US" sz="1400" b="1" u="sng" dirty="0">
              <a:latin typeface="メイリオ" pitchFamily="50" charset="-128"/>
              <a:ea typeface="メイリオ" pitchFamily="50" charset="-128"/>
              <a:cs typeface="Segoe UI" pitchFamily="34" charset="0"/>
            </a:endParaRPr>
          </a:p>
        </p:txBody>
      </p:sp>
      <p:pic>
        <p:nvPicPr>
          <p:cNvPr id="36" name="Picture 3"/>
          <p:cNvPicPr>
            <a:picLocks noChangeAspect="1" noChangeArrowheads="1"/>
          </p:cNvPicPr>
          <p:nvPr/>
        </p:nvPicPr>
        <p:blipFill>
          <a:blip r:embed="rId6"/>
          <a:srcRect/>
          <a:stretch>
            <a:fillRect/>
          </a:stretch>
        </p:blipFill>
        <p:spPr bwMode="auto">
          <a:xfrm>
            <a:off x="1895814" y="4785343"/>
            <a:ext cx="1149312" cy="1029902"/>
          </a:xfrm>
          <a:prstGeom prst="rect">
            <a:avLst/>
          </a:prstGeom>
          <a:noFill/>
          <a:ln w="9525">
            <a:noFill/>
            <a:miter lim="800000"/>
            <a:headEnd/>
            <a:tailEnd/>
          </a:ln>
          <a:effectLst/>
        </p:spPr>
      </p:pic>
      <p:sp>
        <p:nvSpPr>
          <p:cNvPr id="39" name="Content Placeholder 6"/>
          <p:cNvSpPr txBox="1">
            <a:spLocks/>
          </p:cNvSpPr>
          <p:nvPr/>
        </p:nvSpPr>
        <p:spPr>
          <a:xfrm>
            <a:off x="142844" y="1104712"/>
            <a:ext cx="8239156" cy="2284412"/>
          </a:xfrm>
          <a:prstGeom prst="rect">
            <a:avLst/>
          </a:prstGeom>
        </p:spPr>
        <p:txBody>
          <a:bodyPr vert="horz" lIns="0" tIns="0" rIns="0" bIns="0" rtlCol="0">
            <a:normAutofit/>
          </a:bodyPr>
          <a:lstStyle/>
          <a:p>
            <a:pPr marL="460375" lvl="0" indent="-460375">
              <a:lnSpc>
                <a:spcPct val="90000"/>
              </a:lnSpc>
              <a:spcBef>
                <a:spcPct val="20000"/>
              </a:spcBef>
              <a:buSzPct val="90000"/>
              <a:buBlip>
                <a:blip r:embed="rId7"/>
              </a:buBlip>
            </a:pPr>
            <a:r>
              <a:rPr kumimoji="1" lang="ja-JP" altLang="en-US" sz="2400" b="1" dirty="0" smtClean="0">
                <a:latin typeface="メイリオ" pitchFamily="50" charset="-128"/>
                <a:ea typeface="メイリオ" pitchFamily="50" charset="-128"/>
              </a:rPr>
              <a:t>設計思想の違いからオブジェクト指向言語でリレーショナルデータベースを扱う時にマッピング問題が発生</a:t>
            </a:r>
            <a:endParaRPr kumimoji="1" lang="en-US" altLang="ja-JP" sz="2400" b="1" dirty="0" smtClean="0">
              <a:latin typeface="メイリオ" pitchFamily="50" charset="-128"/>
              <a:ea typeface="メイリオ" pitchFamily="50" charset="-128"/>
            </a:endParaRPr>
          </a:p>
          <a:p>
            <a:pPr marL="460375" lvl="0" indent="-460375">
              <a:lnSpc>
                <a:spcPct val="90000"/>
              </a:lnSpc>
              <a:spcBef>
                <a:spcPct val="20000"/>
              </a:spcBef>
              <a:buSzPct val="90000"/>
            </a:pPr>
            <a:r>
              <a:rPr lang="ja-JP" altLang="en-US" sz="2400" dirty="0" smtClean="0">
                <a:latin typeface="メイリオ" pitchFamily="50" charset="-128"/>
                <a:ea typeface="メイリオ" pitchFamily="50" charset="-128"/>
                <a:cs typeface="Segoe UI" pitchFamily="34" charset="0"/>
              </a:rPr>
              <a:t>    （インピーダンス ミスマッチ問題）</a:t>
            </a:r>
            <a:endParaRPr kumimoji="1" lang="en-US" altLang="ja-JP" sz="2800" b="1" dirty="0" smtClean="0">
              <a:latin typeface="メイリオ" pitchFamily="50" charset="-128"/>
              <a:ea typeface="メイリオ" pitchFamily="50" charset="-128"/>
            </a:endParaRPr>
          </a:p>
          <a:p>
            <a:pPr marL="460375" lvl="0" indent="-460375">
              <a:lnSpc>
                <a:spcPct val="90000"/>
              </a:lnSpc>
              <a:spcBef>
                <a:spcPct val="20000"/>
              </a:spcBef>
              <a:buSzPct val="90000"/>
              <a:buBlip>
                <a:blip r:embed="rId7"/>
              </a:buBlip>
            </a:pPr>
            <a:r>
              <a:rPr kumimoji="1" lang="ja-JP" altLang="en-US" sz="2400" b="1" dirty="0" smtClean="0">
                <a:latin typeface="メイリオ" pitchFamily="50" charset="-128"/>
                <a:ea typeface="メイリオ" pitchFamily="50" charset="-128"/>
              </a:rPr>
              <a:t>このような問題を避けるためには、概念レベルでのデータモデリングと処理が必要</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91"/>
          <p:cNvGrpSpPr/>
          <p:nvPr/>
        </p:nvGrpSpPr>
        <p:grpSpPr>
          <a:xfrm>
            <a:off x="1613140" y="4387952"/>
            <a:ext cx="7530860" cy="2470048"/>
            <a:chOff x="1613140" y="4387952"/>
            <a:chExt cx="7530860" cy="2470048"/>
          </a:xfrm>
        </p:grpSpPr>
        <p:grpSp>
          <p:nvGrpSpPr>
            <p:cNvPr id="3" name="グループ化 189"/>
            <p:cNvGrpSpPr/>
            <p:nvPr/>
          </p:nvGrpSpPr>
          <p:grpSpPr>
            <a:xfrm>
              <a:off x="1613140" y="4387952"/>
              <a:ext cx="7530860" cy="2470048"/>
              <a:chOff x="1613140" y="4387952"/>
              <a:chExt cx="7530860" cy="2470048"/>
            </a:xfrm>
          </p:grpSpPr>
          <p:grpSp>
            <p:nvGrpSpPr>
              <p:cNvPr id="5" name="グループ化 188"/>
              <p:cNvGrpSpPr/>
              <p:nvPr/>
            </p:nvGrpSpPr>
            <p:grpSpPr>
              <a:xfrm>
                <a:off x="5647478" y="4387952"/>
                <a:ext cx="1138666" cy="705927"/>
                <a:chOff x="6863744" y="4336196"/>
                <a:chExt cx="1138666" cy="705927"/>
              </a:xfrm>
            </p:grpSpPr>
            <p:sp>
              <p:nvSpPr>
                <p:cNvPr id="183" name="ホームベース 182"/>
                <p:cNvSpPr/>
                <p:nvPr/>
              </p:nvSpPr>
              <p:spPr>
                <a:xfrm rot="5400000">
                  <a:off x="7099494" y="4222614"/>
                  <a:ext cx="659921" cy="979098"/>
                </a:xfrm>
                <a:prstGeom prst="homePlate">
                  <a:avLst>
                    <a:gd name="adj" fmla="val 28049"/>
                  </a:avLst>
                </a:prstGeom>
                <a:solidFill>
                  <a:srgbClr val="C00000"/>
                </a:solidFill>
                <a:ln>
                  <a:solidFill>
                    <a:schemeClr val="bg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dirty="0">
                    <a:latin typeface="Segoe UI" pitchFamily="34" charset="0"/>
                    <a:cs typeface="Segoe UI" pitchFamily="34" charset="0"/>
                  </a:endParaRPr>
                </a:p>
              </p:txBody>
            </p:sp>
            <p:grpSp>
              <p:nvGrpSpPr>
                <p:cNvPr id="6" name="グループ化 187"/>
                <p:cNvGrpSpPr/>
                <p:nvPr/>
              </p:nvGrpSpPr>
              <p:grpSpPr>
                <a:xfrm>
                  <a:off x="6863744" y="4336196"/>
                  <a:ext cx="1138666" cy="612494"/>
                  <a:chOff x="6863744" y="4336196"/>
                  <a:chExt cx="1138666" cy="612494"/>
                </a:xfrm>
              </p:grpSpPr>
              <p:sp>
                <p:nvSpPr>
                  <p:cNvPr id="184" name="角丸四角形 183"/>
                  <p:cNvSpPr/>
                  <p:nvPr/>
                </p:nvSpPr>
                <p:spPr>
                  <a:xfrm>
                    <a:off x="6898240" y="4336196"/>
                    <a:ext cx="986282"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u="sng" dirty="0" smtClean="0">
                        <a:latin typeface="Segoe UI" pitchFamily="34" charset="0"/>
                        <a:cs typeface="Segoe UI" pitchFamily="34" charset="0"/>
                      </a:rPr>
                      <a:t>T- SQL</a:t>
                    </a:r>
                    <a:endParaRPr kumimoji="1" lang="ja-JP" altLang="en-US" sz="1200" b="1" u="sng" dirty="0">
                      <a:latin typeface="Segoe UI" pitchFamily="34" charset="0"/>
                      <a:cs typeface="Segoe UI" pitchFamily="34" charset="0"/>
                    </a:endParaRPr>
                  </a:p>
                </p:txBody>
              </p:sp>
              <p:sp>
                <p:nvSpPr>
                  <p:cNvPr id="185" name="角丸四角形 184"/>
                  <p:cNvSpPr/>
                  <p:nvPr/>
                </p:nvSpPr>
                <p:spPr>
                  <a:xfrm>
                    <a:off x="6863744" y="4500117"/>
                    <a:ext cx="1138666" cy="448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latin typeface="Segoe UI" pitchFamily="34" charset="0"/>
                        <a:cs typeface="Segoe UI" pitchFamily="34" charset="0"/>
                      </a:rPr>
                      <a:t>SELECT * FROM Customers</a:t>
                    </a:r>
                    <a:endParaRPr kumimoji="1" lang="ja-JP" altLang="en-US" sz="800" dirty="0">
                      <a:latin typeface="Segoe UI" pitchFamily="34" charset="0"/>
                      <a:cs typeface="Segoe UI" pitchFamily="34" charset="0"/>
                    </a:endParaRPr>
                  </a:p>
                </p:txBody>
              </p:sp>
            </p:grpSp>
          </p:grpSp>
          <p:grpSp>
            <p:nvGrpSpPr>
              <p:cNvPr id="7" name="グループ化 141"/>
              <p:cNvGrpSpPr/>
              <p:nvPr/>
            </p:nvGrpSpPr>
            <p:grpSpPr>
              <a:xfrm>
                <a:off x="1613140" y="5167262"/>
                <a:ext cx="7530860" cy="1690738"/>
                <a:chOff x="1613140" y="5167262"/>
                <a:chExt cx="7530860" cy="1690738"/>
              </a:xfrm>
            </p:grpSpPr>
            <p:grpSp>
              <p:nvGrpSpPr>
                <p:cNvPr id="8" name="グループ化 121"/>
                <p:cNvGrpSpPr/>
                <p:nvPr/>
              </p:nvGrpSpPr>
              <p:grpSpPr>
                <a:xfrm>
                  <a:off x="3519515" y="6298058"/>
                  <a:ext cx="1406106" cy="559942"/>
                  <a:chOff x="3519515" y="6298058"/>
                  <a:chExt cx="1406106" cy="559942"/>
                </a:xfrm>
              </p:grpSpPr>
              <p:pic>
                <p:nvPicPr>
                  <p:cNvPr id="33802" name="Picture 10" descr="C:\Users\daisukei\Desktop\x-dev\Icons - Illustrations\_XML ICONS\database purple.png"/>
                  <p:cNvPicPr>
                    <a:picLocks noChangeAspect="1" noChangeArrowheads="1"/>
                  </p:cNvPicPr>
                  <p:nvPr/>
                </p:nvPicPr>
                <p:blipFill>
                  <a:blip r:embed="rId4"/>
                  <a:srcRect/>
                  <a:stretch>
                    <a:fillRect/>
                  </a:stretch>
                </p:blipFill>
                <p:spPr bwMode="auto">
                  <a:xfrm>
                    <a:off x="3519576" y="6298058"/>
                    <a:ext cx="1362975" cy="559942"/>
                  </a:xfrm>
                  <a:prstGeom prst="rect">
                    <a:avLst/>
                  </a:prstGeom>
                  <a:noFill/>
                </p:spPr>
              </p:pic>
              <p:sp>
                <p:nvSpPr>
                  <p:cNvPr id="31" name="正方形/長方形 30"/>
                  <p:cNvSpPr/>
                  <p:nvPr/>
                </p:nvSpPr>
                <p:spPr>
                  <a:xfrm>
                    <a:off x="3519515" y="6511489"/>
                    <a:ext cx="1406106" cy="293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bg1"/>
                        </a:solidFill>
                        <a:latin typeface="Segoe UI" pitchFamily="34" charset="0"/>
                        <a:cs typeface="Segoe UI" pitchFamily="34" charset="0"/>
                      </a:rPr>
                      <a:t>SQL Server</a:t>
                    </a:r>
                    <a:endParaRPr kumimoji="1" lang="ja-JP" altLang="en-US" sz="1600" dirty="0">
                      <a:solidFill>
                        <a:schemeClr val="bg1"/>
                      </a:solidFill>
                      <a:latin typeface="Segoe UI" pitchFamily="34" charset="0"/>
                      <a:cs typeface="Segoe UI" pitchFamily="34" charset="0"/>
                    </a:endParaRPr>
                  </a:p>
                </p:txBody>
              </p:sp>
            </p:grpSp>
            <p:grpSp>
              <p:nvGrpSpPr>
                <p:cNvPr id="9" name="グループ化 131"/>
                <p:cNvGrpSpPr/>
                <p:nvPr/>
              </p:nvGrpSpPr>
              <p:grpSpPr>
                <a:xfrm>
                  <a:off x="4836491" y="6292970"/>
                  <a:ext cx="1406106" cy="565030"/>
                  <a:chOff x="4836491" y="6292970"/>
                  <a:chExt cx="1406106" cy="565030"/>
                </a:xfrm>
              </p:grpSpPr>
              <p:pic>
                <p:nvPicPr>
                  <p:cNvPr id="33800" name="Picture 8" descr="C:\Users\daisukei\Desktop\x-dev\Icons - Illustrations\_XML ICONS\database green.png"/>
                  <p:cNvPicPr>
                    <a:picLocks noChangeAspect="1" noChangeArrowheads="1"/>
                  </p:cNvPicPr>
                  <p:nvPr/>
                </p:nvPicPr>
                <p:blipFill>
                  <a:blip r:embed="rId5"/>
                  <a:srcRect/>
                  <a:stretch>
                    <a:fillRect/>
                  </a:stretch>
                </p:blipFill>
                <p:spPr bwMode="auto">
                  <a:xfrm>
                    <a:off x="4885664" y="6292970"/>
                    <a:ext cx="1290851" cy="565030"/>
                  </a:xfrm>
                  <a:prstGeom prst="rect">
                    <a:avLst/>
                  </a:prstGeom>
                  <a:noFill/>
                </p:spPr>
              </p:pic>
              <p:sp>
                <p:nvSpPr>
                  <p:cNvPr id="32" name="正方形/長方形 31"/>
                  <p:cNvSpPr/>
                  <p:nvPr/>
                </p:nvSpPr>
                <p:spPr>
                  <a:xfrm>
                    <a:off x="4836491" y="6511489"/>
                    <a:ext cx="1406106" cy="293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bg1"/>
                        </a:solidFill>
                        <a:latin typeface="Segoe UI" pitchFamily="34" charset="0"/>
                        <a:cs typeface="Segoe UI" pitchFamily="34" charset="0"/>
                      </a:rPr>
                      <a:t>Oracle</a:t>
                    </a:r>
                    <a:endParaRPr kumimoji="1" lang="ja-JP" altLang="en-US" sz="1600" dirty="0">
                      <a:solidFill>
                        <a:schemeClr val="bg1"/>
                      </a:solidFill>
                      <a:latin typeface="Segoe UI" pitchFamily="34" charset="0"/>
                      <a:cs typeface="Segoe UI" pitchFamily="34" charset="0"/>
                    </a:endParaRPr>
                  </a:p>
                </p:txBody>
              </p:sp>
            </p:grpSp>
            <p:grpSp>
              <p:nvGrpSpPr>
                <p:cNvPr id="10" name="グループ化 123"/>
                <p:cNvGrpSpPr/>
                <p:nvPr/>
              </p:nvGrpSpPr>
              <p:grpSpPr>
                <a:xfrm>
                  <a:off x="6110338" y="6318526"/>
                  <a:ext cx="1406106" cy="449207"/>
                  <a:chOff x="6110338" y="6318526"/>
                  <a:chExt cx="1406106" cy="449207"/>
                </a:xfrm>
              </p:grpSpPr>
              <p:pic>
                <p:nvPicPr>
                  <p:cNvPr id="30" name="Picture 4" descr="C:\Users\daisukei\Desktop\x-dev\Icons - Illustrations\_WINDOWS SERVER ICONS\Misc\Database cylinder.png"/>
                  <p:cNvPicPr>
                    <a:picLocks noChangeAspect="1" noChangeArrowheads="1"/>
                  </p:cNvPicPr>
                  <p:nvPr/>
                </p:nvPicPr>
                <p:blipFill>
                  <a:blip r:embed="rId6"/>
                  <a:srcRect/>
                  <a:stretch>
                    <a:fillRect/>
                  </a:stretch>
                </p:blipFill>
                <p:spPr bwMode="auto">
                  <a:xfrm>
                    <a:off x="6191276" y="6318526"/>
                    <a:ext cx="1227397" cy="449207"/>
                  </a:xfrm>
                  <a:prstGeom prst="rect">
                    <a:avLst/>
                  </a:prstGeom>
                  <a:noFill/>
                </p:spPr>
              </p:pic>
              <p:sp>
                <p:nvSpPr>
                  <p:cNvPr id="33" name="正方形/長方形 32"/>
                  <p:cNvSpPr/>
                  <p:nvPr/>
                </p:nvSpPr>
                <p:spPr>
                  <a:xfrm>
                    <a:off x="6110338" y="6468359"/>
                    <a:ext cx="1406106" cy="293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latin typeface="Segoe UI" pitchFamily="34" charset="0"/>
                        <a:cs typeface="Segoe UI" pitchFamily="34" charset="0"/>
                      </a:rPr>
                      <a:t>その他 </a:t>
                    </a:r>
                    <a:r>
                      <a:rPr kumimoji="1" lang="en-US" altLang="ja-JP" sz="1600" dirty="0" smtClean="0">
                        <a:solidFill>
                          <a:schemeClr val="bg1"/>
                        </a:solidFill>
                        <a:latin typeface="Segoe UI" pitchFamily="34" charset="0"/>
                        <a:cs typeface="Segoe UI" pitchFamily="34" charset="0"/>
                      </a:rPr>
                      <a:t>DB</a:t>
                    </a:r>
                    <a:endParaRPr kumimoji="1" lang="ja-JP" altLang="en-US" sz="1600" dirty="0">
                      <a:solidFill>
                        <a:schemeClr val="bg1"/>
                      </a:solidFill>
                      <a:latin typeface="Segoe UI" pitchFamily="34" charset="0"/>
                      <a:cs typeface="Segoe UI" pitchFamily="34" charset="0"/>
                    </a:endParaRPr>
                  </a:p>
                </p:txBody>
              </p:sp>
            </p:grpSp>
            <p:sp>
              <p:nvSpPr>
                <p:cNvPr id="34" name="正方形/長方形 33"/>
                <p:cNvSpPr/>
                <p:nvPr/>
              </p:nvSpPr>
              <p:spPr>
                <a:xfrm>
                  <a:off x="3588569" y="5357000"/>
                  <a:ext cx="1224951" cy="79073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err="1" smtClean="0">
                      <a:latin typeface="Segoe UI" pitchFamily="34" charset="0"/>
                      <a:cs typeface="Segoe UI" pitchFamily="34" charset="0"/>
                    </a:rPr>
                    <a:t>SqlClient</a:t>
                  </a:r>
                  <a:r>
                    <a:rPr kumimoji="1" lang="en-US" altLang="ja-JP" sz="1400" dirty="0" smtClean="0">
                      <a:latin typeface="Segoe UI" pitchFamily="34" charset="0"/>
                      <a:cs typeface="Segoe UI" pitchFamily="34" charset="0"/>
                    </a:rPr>
                    <a:t> Data Provider</a:t>
                  </a:r>
                  <a:endParaRPr kumimoji="1" lang="ja-JP" altLang="en-US" sz="1400" dirty="0">
                    <a:latin typeface="Segoe UI" pitchFamily="34" charset="0"/>
                    <a:cs typeface="Segoe UI" pitchFamily="34" charset="0"/>
                  </a:endParaRPr>
                </a:p>
              </p:txBody>
            </p:sp>
            <p:sp>
              <p:nvSpPr>
                <p:cNvPr id="35" name="正方形/長方形 34"/>
                <p:cNvSpPr/>
                <p:nvPr/>
              </p:nvSpPr>
              <p:spPr>
                <a:xfrm>
                  <a:off x="4899792" y="5357000"/>
                  <a:ext cx="1187535" cy="7878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err="1" smtClean="0">
                      <a:latin typeface="Segoe UI" pitchFamily="34" charset="0"/>
                      <a:cs typeface="Segoe UI" pitchFamily="34" charset="0"/>
                    </a:rPr>
                    <a:t>OracleClient</a:t>
                  </a:r>
                  <a:r>
                    <a:rPr kumimoji="1" lang="en-US" altLang="ja-JP" sz="1400" dirty="0" smtClean="0">
                      <a:latin typeface="Segoe UI" pitchFamily="34" charset="0"/>
                      <a:cs typeface="Segoe UI" pitchFamily="34" charset="0"/>
                    </a:rPr>
                    <a:t> Data Provider</a:t>
                  </a:r>
                  <a:endParaRPr kumimoji="1" lang="ja-JP" altLang="en-US" sz="1400" dirty="0">
                    <a:latin typeface="Segoe UI" pitchFamily="34" charset="0"/>
                    <a:cs typeface="Segoe UI" pitchFamily="34" charset="0"/>
                  </a:endParaRPr>
                </a:p>
              </p:txBody>
            </p:sp>
            <p:sp>
              <p:nvSpPr>
                <p:cNvPr id="36" name="正方形/長方形 35"/>
                <p:cNvSpPr/>
                <p:nvPr/>
              </p:nvSpPr>
              <p:spPr>
                <a:xfrm>
                  <a:off x="6167888" y="5357000"/>
                  <a:ext cx="1167407" cy="78498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smtClean="0">
                      <a:latin typeface="Segoe UI" pitchFamily="34" charset="0"/>
                      <a:cs typeface="Segoe UI" pitchFamily="34" charset="0"/>
                    </a:rPr>
                    <a:t>Other Data Provider</a:t>
                  </a:r>
                  <a:endParaRPr kumimoji="1" lang="ja-JP" altLang="en-US" sz="1400" dirty="0">
                    <a:latin typeface="Segoe UI" pitchFamily="34" charset="0"/>
                    <a:cs typeface="Segoe UI" pitchFamily="34" charset="0"/>
                  </a:endParaRPr>
                </a:p>
              </p:txBody>
            </p:sp>
            <p:sp>
              <p:nvSpPr>
                <p:cNvPr id="38" name="角丸四角形 37"/>
                <p:cNvSpPr/>
                <p:nvPr/>
              </p:nvSpPr>
              <p:spPr>
                <a:xfrm>
                  <a:off x="3459194" y="5287993"/>
                  <a:ext cx="5589920" cy="957518"/>
                </a:xfrm>
                <a:prstGeom prst="roundRect">
                  <a:avLst/>
                </a:prstGeom>
                <a:noFill/>
                <a:ln w="63500">
                  <a:solidFill>
                    <a:schemeClr val="accent6">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Segoe UI" pitchFamily="34" charset="0"/>
                    <a:cs typeface="Segoe UI" pitchFamily="34" charset="0"/>
                  </a:endParaRPr>
                </a:p>
              </p:txBody>
            </p:sp>
            <p:sp>
              <p:nvSpPr>
                <p:cNvPr id="42" name="角丸四角形 41"/>
                <p:cNvSpPr/>
                <p:nvPr/>
              </p:nvSpPr>
              <p:spPr>
                <a:xfrm>
                  <a:off x="7427333" y="5633041"/>
                  <a:ext cx="1535501" cy="5866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kumimoji="1" lang="en-US" altLang="ja-JP" sz="1200" dirty="0" smtClean="0">
                      <a:latin typeface="Segoe UI" pitchFamily="34" charset="0"/>
                      <a:cs typeface="Segoe UI" pitchFamily="34" charset="0"/>
                    </a:rPr>
                    <a:t>Connection</a:t>
                  </a:r>
                </a:p>
                <a:p>
                  <a:pPr>
                    <a:buFont typeface="Wingdings" pitchFamily="2" charset="2"/>
                    <a:buChar char="ü"/>
                  </a:pPr>
                  <a:r>
                    <a:rPr kumimoji="1" lang="en-US" altLang="ja-JP" sz="1200" dirty="0" smtClean="0">
                      <a:latin typeface="Segoe UI" pitchFamily="34" charset="0"/>
                      <a:cs typeface="Segoe UI" pitchFamily="34" charset="0"/>
                    </a:rPr>
                    <a:t>Command</a:t>
                  </a:r>
                </a:p>
                <a:p>
                  <a:pPr>
                    <a:buFont typeface="Wingdings" pitchFamily="2" charset="2"/>
                    <a:buChar char="ü"/>
                  </a:pPr>
                  <a:r>
                    <a:rPr kumimoji="1" lang="en-US" altLang="ja-JP" sz="1200" dirty="0" err="1" smtClean="0">
                      <a:latin typeface="Segoe UI" pitchFamily="34" charset="0"/>
                      <a:cs typeface="Segoe UI" pitchFamily="34" charset="0"/>
                    </a:rPr>
                    <a:t>DataReader</a:t>
                  </a:r>
                  <a:endParaRPr kumimoji="1" lang="ja-JP" altLang="en-US" sz="1200" dirty="0">
                    <a:latin typeface="Segoe UI" pitchFamily="34" charset="0"/>
                    <a:cs typeface="Segoe UI" pitchFamily="34" charset="0"/>
                  </a:endParaRPr>
                </a:p>
              </p:txBody>
            </p:sp>
            <p:sp>
              <p:nvSpPr>
                <p:cNvPr id="104" name="正方形/長方形 103"/>
                <p:cNvSpPr/>
                <p:nvPr/>
              </p:nvSpPr>
              <p:spPr>
                <a:xfrm>
                  <a:off x="1613140" y="5236233"/>
                  <a:ext cx="1362938" cy="871268"/>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ja-JP" altLang="en-US" sz="1300" dirty="0" smtClean="0">
                      <a:latin typeface="Segoe UI" pitchFamily="34" charset="0"/>
                      <a:cs typeface="Segoe UI" pitchFamily="34" charset="0"/>
                    </a:rPr>
                    <a:t>ストアスキーマ</a:t>
                  </a:r>
                  <a:endParaRPr kumimoji="1" lang="ja-JP" altLang="en-US" sz="1300" dirty="0">
                    <a:latin typeface="Segoe UI" pitchFamily="34" charset="0"/>
                    <a:cs typeface="Segoe UI" pitchFamily="34" charset="0"/>
                  </a:endParaRPr>
                </a:p>
              </p:txBody>
            </p:sp>
            <p:pic>
              <p:nvPicPr>
                <p:cNvPr id="46" name="Picture 3"/>
                <p:cNvPicPr>
                  <a:picLocks noChangeAspect="1" noChangeArrowheads="1"/>
                </p:cNvPicPr>
                <p:nvPr/>
              </p:nvPicPr>
              <p:blipFill>
                <a:blip r:embed="rId7" cstate="print"/>
                <a:srcRect/>
                <a:stretch>
                  <a:fillRect/>
                </a:stretch>
              </p:blipFill>
              <p:spPr bwMode="auto">
                <a:xfrm>
                  <a:off x="1921657" y="5483043"/>
                  <a:ext cx="677608" cy="607206"/>
                </a:xfrm>
                <a:prstGeom prst="rect">
                  <a:avLst/>
                </a:prstGeom>
                <a:noFill/>
                <a:ln w="9525">
                  <a:noFill/>
                  <a:miter lim="800000"/>
                  <a:headEnd/>
                  <a:tailEnd/>
                </a:ln>
                <a:effectLst/>
              </p:spPr>
            </p:pic>
            <p:sp>
              <p:nvSpPr>
                <p:cNvPr id="196" name="角丸四角形 195"/>
                <p:cNvSpPr/>
                <p:nvPr/>
              </p:nvSpPr>
              <p:spPr>
                <a:xfrm>
                  <a:off x="7306574" y="5167262"/>
                  <a:ext cx="1837426" cy="5952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u="sng" dirty="0" smtClean="0">
                      <a:solidFill>
                        <a:srgbClr val="FFFF00"/>
                      </a:solidFill>
                      <a:latin typeface="Segoe UI" pitchFamily="34" charset="0"/>
                      <a:cs typeface="Segoe UI" pitchFamily="34" charset="0"/>
                    </a:rPr>
                    <a:t>ADO.NET 2.0</a:t>
                  </a:r>
                </a:p>
              </p:txBody>
            </p:sp>
          </p:grpSp>
        </p:grpSp>
        <p:sp>
          <p:nvSpPr>
            <p:cNvPr id="47" name="ホームベース 46"/>
            <p:cNvSpPr/>
            <p:nvPr/>
          </p:nvSpPr>
          <p:spPr>
            <a:xfrm rot="16200000">
              <a:off x="3784097" y="4271505"/>
              <a:ext cx="659921" cy="979098"/>
            </a:xfrm>
            <a:prstGeom prst="homePlate">
              <a:avLst>
                <a:gd name="adj" fmla="val 28049"/>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latin typeface="Segoe UI" pitchFamily="34" charset="0"/>
                <a:cs typeface="Segoe UI" pitchFamily="34" charset="0"/>
              </a:endParaRPr>
            </a:p>
          </p:txBody>
        </p:sp>
        <p:graphicFrame>
          <p:nvGraphicFramePr>
            <p:cNvPr id="32771" name="Object 3"/>
            <p:cNvGraphicFramePr>
              <a:graphicFrameLocks noChangeAspect="1"/>
            </p:cNvGraphicFramePr>
            <p:nvPr/>
          </p:nvGraphicFramePr>
          <p:xfrm>
            <a:off x="3835860" y="4786787"/>
            <a:ext cx="520481" cy="271759"/>
          </p:xfrm>
          <a:graphic>
            <a:graphicData uri="http://schemas.openxmlformats.org/presentationml/2006/ole">
              <p:oleObj spid="_x0000_s4099" name="Image" r:id="rId8" imgW="7847619" imgH="4266667" progId="">
                <p:embed/>
              </p:oleObj>
            </a:graphicData>
          </a:graphic>
        </p:graphicFrame>
        <p:sp>
          <p:nvSpPr>
            <p:cNvPr id="68" name="角丸四角形 67"/>
            <p:cNvSpPr/>
            <p:nvPr/>
          </p:nvSpPr>
          <p:spPr>
            <a:xfrm>
              <a:off x="3318311" y="4548981"/>
              <a:ext cx="1572883"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bg1"/>
                  </a:solidFill>
                  <a:latin typeface="Segoe UI" pitchFamily="34" charset="0"/>
                  <a:cs typeface="Segoe UI" pitchFamily="34" charset="0"/>
                </a:rPr>
                <a:t>Data Reader</a:t>
              </a:r>
              <a:endParaRPr kumimoji="1" lang="ja-JP" altLang="en-US" sz="1200" dirty="0">
                <a:solidFill>
                  <a:schemeClr val="bg1"/>
                </a:solidFill>
                <a:latin typeface="Segoe UI" pitchFamily="34" charset="0"/>
                <a:cs typeface="Segoe UI" pitchFamily="34" charset="0"/>
              </a:endParaRPr>
            </a:p>
          </p:txBody>
        </p:sp>
      </p:grpSp>
      <p:sp>
        <p:nvSpPr>
          <p:cNvPr id="4" name="Title 3"/>
          <p:cNvSpPr>
            <a:spLocks noGrp="1"/>
          </p:cNvSpPr>
          <p:nvPr>
            <p:ph type="title"/>
          </p:nvPr>
        </p:nvSpPr>
        <p:spPr/>
        <p:txBody>
          <a:bodyPr>
            <a:noAutofit/>
          </a:bodyPr>
          <a:lstStyle/>
          <a:p>
            <a:r>
              <a:rPr altLang="ja-JP" sz="3400" b="1" dirty="0" smtClean="0">
                <a:effectLst>
                  <a:outerShdw blurRad="38100" dist="38100" dir="2700000" algn="tl">
                    <a:srgbClr val="000000">
                      <a:alpha val="43137"/>
                    </a:srgbClr>
                  </a:outerShdw>
                </a:effectLst>
                <a:latin typeface="メイリオ" pitchFamily="50" charset="-128"/>
                <a:ea typeface="メイリオ" pitchFamily="50" charset="-128"/>
              </a:rPr>
              <a:t>ADO.NET Entity Framework </a:t>
            </a:r>
            <a:r>
              <a:rPr lang="ja-JP" altLang="en-US" sz="3400" b="1" dirty="0" smtClean="0">
                <a:effectLst>
                  <a:outerShdw blurRad="38100" dist="38100" dir="2700000" algn="tl">
                    <a:srgbClr val="000000">
                      <a:alpha val="43137"/>
                    </a:srgbClr>
                  </a:outerShdw>
                </a:effectLst>
                <a:latin typeface="メイリオ" pitchFamily="50" charset="-128"/>
                <a:ea typeface="メイリオ" pitchFamily="50" charset="-128"/>
              </a:rPr>
              <a:t>概要</a:t>
            </a:r>
            <a:br>
              <a:rPr lang="ja-JP" altLang="en-US" sz="3400" b="1" dirty="0" smtClean="0">
                <a:effectLst>
                  <a:outerShdw blurRad="38100" dist="38100" dir="2700000" algn="tl">
                    <a:srgbClr val="000000">
                      <a:alpha val="43137"/>
                    </a:srgbClr>
                  </a:outerShdw>
                </a:effectLst>
                <a:latin typeface="メイリオ" pitchFamily="50" charset="-128"/>
                <a:ea typeface="メイリオ" pitchFamily="50" charset="-128"/>
              </a:rPr>
            </a:br>
            <a:r>
              <a:rPr lang="ja-JP" altLang="en-US" sz="2400" b="1" dirty="0" smtClean="0">
                <a:solidFill>
                  <a:srgbClr val="F8F57B"/>
                </a:solidFill>
                <a:effectLst>
                  <a:outerShdw blurRad="38100" dist="38100" dir="2700000" algn="tl">
                    <a:srgbClr val="000000">
                      <a:alpha val="43137"/>
                    </a:srgbClr>
                  </a:outerShdw>
                </a:effectLst>
                <a:latin typeface="メイリオ" pitchFamily="50" charset="-128"/>
                <a:ea typeface="メイリオ" pitchFamily="50" charset="-128"/>
              </a:rPr>
              <a:t>～柔軟な概念モデリングとデータアクセスが可能～</a:t>
            </a:r>
            <a:endParaRPr lang="en-US" sz="2400" b="1" dirty="0">
              <a:effectLst>
                <a:outerShdw blurRad="38100" dist="38100" dir="2700000" algn="tl">
                  <a:srgbClr val="000000">
                    <a:alpha val="43137"/>
                  </a:srgbClr>
                </a:outerShdw>
              </a:effectLst>
              <a:latin typeface="メイリオ" pitchFamily="50" charset="-128"/>
              <a:ea typeface="メイリオ" pitchFamily="50" charset="-128"/>
            </a:endParaRPr>
          </a:p>
        </p:txBody>
      </p:sp>
      <p:grpSp>
        <p:nvGrpSpPr>
          <p:cNvPr id="11" name="グループ化 137"/>
          <p:cNvGrpSpPr/>
          <p:nvPr/>
        </p:nvGrpSpPr>
        <p:grpSpPr>
          <a:xfrm>
            <a:off x="3288868" y="2863954"/>
            <a:ext cx="5730782" cy="2229934"/>
            <a:chOff x="3288868" y="2863954"/>
            <a:chExt cx="5730782" cy="2229934"/>
          </a:xfrm>
        </p:grpSpPr>
        <p:grpSp>
          <p:nvGrpSpPr>
            <p:cNvPr id="12" name="グループ化 137"/>
            <p:cNvGrpSpPr/>
            <p:nvPr/>
          </p:nvGrpSpPr>
          <p:grpSpPr>
            <a:xfrm>
              <a:off x="3564828" y="3623094"/>
              <a:ext cx="3795657" cy="767739"/>
              <a:chOff x="3565516" y="3623094"/>
              <a:chExt cx="3795657" cy="767739"/>
            </a:xfrm>
          </p:grpSpPr>
          <p:sp>
            <p:nvSpPr>
              <p:cNvPr id="28" name="正方形/長方形 27"/>
              <p:cNvSpPr/>
              <p:nvPr/>
            </p:nvSpPr>
            <p:spPr>
              <a:xfrm>
                <a:off x="3565516" y="3623094"/>
                <a:ext cx="3795657" cy="76773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en-US" altLang="ja-JP" dirty="0" smtClean="0">
                  <a:latin typeface="Segoe UI" pitchFamily="34" charset="0"/>
                  <a:cs typeface="Segoe UI" pitchFamily="34" charset="0"/>
                </a:endParaRPr>
              </a:p>
              <a:p>
                <a:pPr algn="ctr"/>
                <a:r>
                  <a:rPr kumimoji="1" lang="en-US" altLang="ja-JP" b="1" dirty="0" err="1" smtClean="0">
                    <a:latin typeface="Segoe UI" pitchFamily="34" charset="0"/>
                    <a:cs typeface="Segoe UI" pitchFamily="34" charset="0"/>
                  </a:rPr>
                  <a:t>EntityClient</a:t>
                </a:r>
                <a:r>
                  <a:rPr kumimoji="1" lang="en-US" altLang="ja-JP" b="1" dirty="0" smtClean="0">
                    <a:latin typeface="Segoe UI" pitchFamily="34" charset="0"/>
                    <a:cs typeface="Segoe UI" pitchFamily="34" charset="0"/>
                  </a:rPr>
                  <a:t> Data Provider</a:t>
                </a:r>
                <a:endParaRPr kumimoji="1" lang="ja-JP" altLang="en-US" b="1" dirty="0">
                  <a:latin typeface="Segoe UI" pitchFamily="34" charset="0"/>
                  <a:cs typeface="Segoe UI" pitchFamily="34" charset="0"/>
                </a:endParaRPr>
              </a:p>
            </p:txBody>
          </p:sp>
          <p:sp>
            <p:nvSpPr>
              <p:cNvPr id="29" name="正方形/長方形 28"/>
              <p:cNvSpPr/>
              <p:nvPr/>
            </p:nvSpPr>
            <p:spPr>
              <a:xfrm>
                <a:off x="5382841" y="3709340"/>
                <a:ext cx="1940943" cy="319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latin typeface="Segoe UI" pitchFamily="34" charset="0"/>
                    <a:cs typeface="Segoe UI" pitchFamily="34" charset="0"/>
                  </a:rPr>
                  <a:t>Client View Engine</a:t>
                </a:r>
                <a:endParaRPr kumimoji="1" lang="ja-JP" altLang="en-US" sz="1600" dirty="0">
                  <a:latin typeface="Segoe UI" pitchFamily="34" charset="0"/>
                  <a:cs typeface="Segoe UI" pitchFamily="34" charset="0"/>
                </a:endParaRPr>
              </a:p>
            </p:txBody>
          </p:sp>
        </p:grpSp>
        <p:grpSp>
          <p:nvGrpSpPr>
            <p:cNvPr id="13" name="グループ化 139"/>
            <p:cNvGrpSpPr/>
            <p:nvPr/>
          </p:nvGrpSpPr>
          <p:grpSpPr>
            <a:xfrm>
              <a:off x="5722919" y="4433967"/>
              <a:ext cx="979098" cy="659921"/>
              <a:chOff x="5723607" y="4433967"/>
              <a:chExt cx="979098" cy="659921"/>
            </a:xfrm>
          </p:grpSpPr>
          <p:sp>
            <p:nvSpPr>
              <p:cNvPr id="44" name="ホームベース 43"/>
              <p:cNvSpPr/>
              <p:nvPr/>
            </p:nvSpPr>
            <p:spPr>
              <a:xfrm rot="5400000">
                <a:off x="5883195" y="4274379"/>
                <a:ext cx="659921" cy="979098"/>
              </a:xfrm>
              <a:prstGeom prst="homePlate">
                <a:avLst>
                  <a:gd name="adj" fmla="val 28049"/>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dirty="0">
                  <a:latin typeface="Segoe UI" pitchFamily="34" charset="0"/>
                  <a:cs typeface="Segoe UI" pitchFamily="34" charset="0"/>
                </a:endParaRPr>
              </a:p>
            </p:txBody>
          </p:sp>
          <p:grpSp>
            <p:nvGrpSpPr>
              <p:cNvPr id="14" name="グループ化 138"/>
              <p:cNvGrpSpPr/>
              <p:nvPr/>
            </p:nvGrpSpPr>
            <p:grpSpPr>
              <a:xfrm>
                <a:off x="5771077" y="4448343"/>
                <a:ext cx="845389" cy="511836"/>
                <a:chOff x="5771077" y="4448343"/>
                <a:chExt cx="845389" cy="511836"/>
              </a:xfrm>
            </p:grpSpPr>
            <p:graphicFrame>
              <p:nvGraphicFramePr>
                <p:cNvPr id="51" name="図表 50"/>
                <p:cNvGraphicFramePr/>
                <p:nvPr/>
              </p:nvGraphicFramePr>
              <p:xfrm>
                <a:off x="6038496" y="4735893"/>
                <a:ext cx="336431" cy="22428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2" name="角丸四角形 51"/>
                <p:cNvSpPr/>
                <p:nvPr/>
              </p:nvSpPr>
              <p:spPr>
                <a:xfrm>
                  <a:off x="5771077" y="4448343"/>
                  <a:ext cx="845389"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latin typeface="Segoe UI" pitchFamily="34" charset="0"/>
                      <a:cs typeface="Segoe UI" pitchFamily="34" charset="0"/>
                    </a:rPr>
                    <a:t>CCT</a:t>
                  </a:r>
                  <a:endParaRPr kumimoji="1" lang="ja-JP" altLang="en-US" sz="1400" dirty="0">
                    <a:latin typeface="Segoe UI" pitchFamily="34" charset="0"/>
                    <a:cs typeface="Segoe UI" pitchFamily="34" charset="0"/>
                  </a:endParaRPr>
                </a:p>
              </p:txBody>
            </p:sp>
          </p:grpSp>
        </p:grpSp>
        <p:grpSp>
          <p:nvGrpSpPr>
            <p:cNvPr id="15" name="グループ化 197"/>
            <p:cNvGrpSpPr/>
            <p:nvPr/>
          </p:nvGrpSpPr>
          <p:grpSpPr>
            <a:xfrm>
              <a:off x="3288868" y="2927214"/>
              <a:ext cx="1572883" cy="659921"/>
              <a:chOff x="3289556" y="2927214"/>
              <a:chExt cx="1572883" cy="659921"/>
            </a:xfrm>
          </p:grpSpPr>
          <p:grpSp>
            <p:nvGrpSpPr>
              <p:cNvPr id="16" name="グループ化 186"/>
              <p:cNvGrpSpPr/>
              <p:nvPr/>
            </p:nvGrpSpPr>
            <p:grpSpPr>
              <a:xfrm>
                <a:off x="3604380" y="2927214"/>
                <a:ext cx="979098" cy="659921"/>
                <a:chOff x="3604380" y="2927214"/>
                <a:chExt cx="979098" cy="659921"/>
              </a:xfrm>
            </p:grpSpPr>
            <p:sp>
              <p:nvSpPr>
                <p:cNvPr id="71" name="ホームベース 70"/>
                <p:cNvSpPr/>
                <p:nvPr/>
              </p:nvSpPr>
              <p:spPr>
                <a:xfrm rot="16200000">
                  <a:off x="3763968" y="2767626"/>
                  <a:ext cx="659921" cy="979098"/>
                </a:xfrm>
                <a:prstGeom prst="homePlate">
                  <a:avLst>
                    <a:gd name="adj" fmla="val 28049"/>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latin typeface="Segoe UI" pitchFamily="34" charset="0"/>
                    <a:cs typeface="Segoe UI" pitchFamily="34" charset="0"/>
                  </a:endParaRPr>
                </a:p>
              </p:txBody>
            </p:sp>
            <p:graphicFrame>
              <p:nvGraphicFramePr>
                <p:cNvPr id="72" name="Object 3"/>
                <p:cNvGraphicFramePr>
                  <a:graphicFrameLocks noChangeAspect="1"/>
                </p:cNvGraphicFramePr>
                <p:nvPr/>
              </p:nvGraphicFramePr>
              <p:xfrm>
                <a:off x="3815731" y="3274282"/>
                <a:ext cx="520481" cy="271759"/>
              </p:xfrm>
              <a:graphic>
                <a:graphicData uri="http://schemas.openxmlformats.org/presentationml/2006/ole">
                  <p:oleObj spid="_x0000_s4100" name="Image" r:id="rId13" imgW="7847619" imgH="4266667" progId="">
                    <p:embed/>
                  </p:oleObj>
                </a:graphicData>
              </a:graphic>
            </p:graphicFrame>
          </p:grpSp>
          <p:sp>
            <p:nvSpPr>
              <p:cNvPr id="73" name="角丸四角形 72"/>
              <p:cNvSpPr/>
              <p:nvPr/>
            </p:nvSpPr>
            <p:spPr>
              <a:xfrm>
                <a:off x="3289556" y="3036476"/>
                <a:ext cx="1572883"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bg1"/>
                    </a:solidFill>
                    <a:latin typeface="Segoe UI" pitchFamily="34" charset="0"/>
                    <a:cs typeface="Segoe UI" pitchFamily="34" charset="0"/>
                  </a:rPr>
                  <a:t>Data Reader</a:t>
                </a:r>
                <a:endParaRPr kumimoji="1" lang="ja-JP" altLang="en-US" sz="1200" dirty="0">
                  <a:solidFill>
                    <a:schemeClr val="bg1"/>
                  </a:solidFill>
                  <a:latin typeface="Segoe UI" pitchFamily="34" charset="0"/>
                  <a:cs typeface="Segoe UI" pitchFamily="34" charset="0"/>
                </a:endParaRPr>
              </a:p>
            </p:txBody>
          </p:sp>
        </p:grpSp>
        <p:grpSp>
          <p:nvGrpSpPr>
            <p:cNvPr id="18" name="グループ化 196"/>
            <p:cNvGrpSpPr/>
            <p:nvPr/>
          </p:nvGrpSpPr>
          <p:grpSpPr>
            <a:xfrm>
              <a:off x="5002627" y="2863954"/>
              <a:ext cx="1138666" cy="705927"/>
              <a:chOff x="5003315" y="2863954"/>
              <a:chExt cx="1138666" cy="705927"/>
            </a:xfrm>
          </p:grpSpPr>
          <p:sp>
            <p:nvSpPr>
              <p:cNvPr id="77" name="ホームベース 76"/>
              <p:cNvSpPr/>
              <p:nvPr/>
            </p:nvSpPr>
            <p:spPr>
              <a:xfrm rot="5400000">
                <a:off x="5230431" y="2750372"/>
                <a:ext cx="659921" cy="979098"/>
              </a:xfrm>
              <a:prstGeom prst="homePlate">
                <a:avLst>
                  <a:gd name="adj" fmla="val 28049"/>
                </a:avLst>
              </a:prstGeom>
              <a:ln>
                <a:solidFill>
                  <a:schemeClr val="bg1"/>
                </a:solidFill>
              </a:ln>
            </p:spPr>
            <p:style>
              <a:lnRef idx="3">
                <a:schemeClr val="lt1"/>
              </a:lnRef>
              <a:fillRef idx="1003">
                <a:schemeClr val="lt1"/>
              </a:fillRef>
              <a:effectRef idx="1">
                <a:schemeClr val="accent3"/>
              </a:effectRef>
              <a:fontRef idx="minor">
                <a:schemeClr val="lt1"/>
              </a:fontRef>
            </p:style>
            <p:txBody>
              <a:bodyPr rtlCol="0" anchor="ctr"/>
              <a:lstStyle/>
              <a:p>
                <a:pPr algn="ctr"/>
                <a:endParaRPr kumimoji="1" lang="ja-JP" altLang="en-US" dirty="0">
                  <a:latin typeface="Segoe UI" pitchFamily="34" charset="0"/>
                  <a:cs typeface="Segoe UI" pitchFamily="34" charset="0"/>
                </a:endParaRPr>
              </a:p>
            </p:txBody>
          </p:sp>
          <p:sp>
            <p:nvSpPr>
              <p:cNvPr id="79" name="角丸四角形 78"/>
              <p:cNvSpPr/>
              <p:nvPr/>
            </p:nvSpPr>
            <p:spPr>
              <a:xfrm>
                <a:off x="5072307" y="2863954"/>
                <a:ext cx="986282"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u="sng" dirty="0" smtClean="0">
                    <a:solidFill>
                      <a:schemeClr val="bg1"/>
                    </a:solidFill>
                    <a:latin typeface="Segoe UI" pitchFamily="34" charset="0"/>
                    <a:cs typeface="Segoe UI" pitchFamily="34" charset="0"/>
                  </a:rPr>
                  <a:t>Entity SQL</a:t>
                </a:r>
                <a:endParaRPr kumimoji="1" lang="ja-JP" altLang="en-US" sz="1200" b="1" u="sng" dirty="0">
                  <a:solidFill>
                    <a:schemeClr val="bg1"/>
                  </a:solidFill>
                  <a:latin typeface="Segoe UI" pitchFamily="34" charset="0"/>
                  <a:cs typeface="Segoe UI" pitchFamily="34" charset="0"/>
                </a:endParaRPr>
              </a:p>
            </p:txBody>
          </p:sp>
          <p:sp>
            <p:nvSpPr>
              <p:cNvPr id="83" name="角丸四角形 82"/>
              <p:cNvSpPr/>
              <p:nvPr/>
            </p:nvSpPr>
            <p:spPr>
              <a:xfrm>
                <a:off x="5003315" y="3036502"/>
                <a:ext cx="1138666" cy="448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solidFill>
                      <a:schemeClr val="bg1"/>
                    </a:solidFill>
                    <a:latin typeface="Segoe UI" pitchFamily="34" charset="0"/>
                    <a:cs typeface="Segoe UI" pitchFamily="34" charset="0"/>
                  </a:rPr>
                  <a:t>SELECT VALUE c FROM Customers</a:t>
                </a:r>
                <a:endParaRPr kumimoji="1" lang="ja-JP" altLang="en-US" sz="800" dirty="0">
                  <a:solidFill>
                    <a:schemeClr val="bg1"/>
                  </a:solidFill>
                  <a:latin typeface="Segoe UI" pitchFamily="34" charset="0"/>
                  <a:cs typeface="Segoe UI" pitchFamily="34" charset="0"/>
                </a:endParaRPr>
              </a:p>
            </p:txBody>
          </p:sp>
        </p:grpSp>
        <p:sp>
          <p:nvSpPr>
            <p:cNvPr id="94" name="角丸四角形 93"/>
            <p:cNvSpPr/>
            <p:nvPr/>
          </p:nvSpPr>
          <p:spPr>
            <a:xfrm>
              <a:off x="7484149" y="3602967"/>
              <a:ext cx="1535501" cy="879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err="1" smtClean="0">
                  <a:latin typeface="Segoe UI" pitchFamily="34" charset="0"/>
                  <a:cs typeface="Segoe UI" pitchFamily="34" charset="0"/>
                </a:rPr>
                <a:t>EntityClient</a:t>
              </a:r>
              <a:endParaRPr kumimoji="1" lang="en-US" altLang="ja-JP" sz="1400" dirty="0" smtClean="0">
                <a:latin typeface="Segoe UI" pitchFamily="34" charset="0"/>
                <a:cs typeface="Segoe UI" pitchFamily="34" charset="0"/>
              </a:endParaRPr>
            </a:p>
            <a:p>
              <a:pPr>
                <a:buFont typeface="Wingdings" pitchFamily="2" charset="2"/>
                <a:buChar char="ü"/>
              </a:pPr>
              <a:r>
                <a:rPr kumimoji="1" lang="en-US" altLang="ja-JP" sz="1100" dirty="0" err="1" smtClean="0">
                  <a:latin typeface="Segoe UI" pitchFamily="34" charset="0"/>
                  <a:cs typeface="Segoe UI" pitchFamily="34" charset="0"/>
                </a:rPr>
                <a:t>EntityConnection</a:t>
              </a:r>
              <a:endParaRPr kumimoji="1" lang="en-US" altLang="ja-JP" sz="1100" dirty="0" smtClean="0">
                <a:latin typeface="Segoe UI" pitchFamily="34" charset="0"/>
                <a:cs typeface="Segoe UI" pitchFamily="34" charset="0"/>
              </a:endParaRPr>
            </a:p>
            <a:p>
              <a:pPr>
                <a:buFont typeface="Wingdings" pitchFamily="2" charset="2"/>
                <a:buChar char="ü"/>
              </a:pPr>
              <a:r>
                <a:rPr kumimoji="1" lang="en-US" altLang="ja-JP" sz="1100" dirty="0" err="1" smtClean="0">
                  <a:latin typeface="Segoe UI" pitchFamily="34" charset="0"/>
                  <a:cs typeface="Segoe UI" pitchFamily="34" charset="0"/>
                </a:rPr>
                <a:t>EntityCommand</a:t>
              </a:r>
              <a:endParaRPr kumimoji="1" lang="en-US" altLang="ja-JP" sz="1100" dirty="0" smtClean="0">
                <a:latin typeface="Segoe UI" pitchFamily="34" charset="0"/>
                <a:cs typeface="Segoe UI" pitchFamily="34" charset="0"/>
              </a:endParaRPr>
            </a:p>
            <a:p>
              <a:pPr>
                <a:buFont typeface="Wingdings" pitchFamily="2" charset="2"/>
                <a:buChar char="ü"/>
              </a:pPr>
              <a:r>
                <a:rPr kumimoji="1" lang="en-US" altLang="ja-JP" sz="1100" dirty="0" err="1" smtClean="0">
                  <a:latin typeface="Segoe UI" pitchFamily="34" charset="0"/>
                  <a:cs typeface="Segoe UI" pitchFamily="34" charset="0"/>
                </a:rPr>
                <a:t>EntityDataReader</a:t>
              </a:r>
              <a:endParaRPr kumimoji="1" lang="ja-JP" altLang="en-US" sz="1100" dirty="0">
                <a:latin typeface="Segoe UI" pitchFamily="34" charset="0"/>
                <a:cs typeface="Segoe UI" pitchFamily="34" charset="0"/>
              </a:endParaRPr>
            </a:p>
          </p:txBody>
        </p:sp>
      </p:grpSp>
      <p:grpSp>
        <p:nvGrpSpPr>
          <p:cNvPr id="19" name="グループ化 207"/>
          <p:cNvGrpSpPr/>
          <p:nvPr/>
        </p:nvGrpSpPr>
        <p:grpSpPr>
          <a:xfrm>
            <a:off x="163906" y="1101305"/>
            <a:ext cx="8980094" cy="5221856"/>
            <a:chOff x="163906" y="1101305"/>
            <a:chExt cx="8980094" cy="5221856"/>
          </a:xfrm>
        </p:grpSpPr>
        <p:cxnSp>
          <p:nvCxnSpPr>
            <p:cNvPr id="179" name="カギ線コネクタ 178"/>
            <p:cNvCxnSpPr/>
            <p:nvPr/>
          </p:nvCxnSpPr>
          <p:spPr>
            <a:xfrm flipV="1">
              <a:off x="276045" y="5167223"/>
              <a:ext cx="8764438" cy="1095554"/>
            </a:xfrm>
            <a:prstGeom prst="bentConnector3">
              <a:avLst>
                <a:gd name="adj1" fmla="val 33760"/>
              </a:avLst>
            </a:prstGeom>
            <a:ln w="63500">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193" name="直線コネクタ 192"/>
            <p:cNvCxnSpPr/>
            <p:nvPr/>
          </p:nvCxnSpPr>
          <p:spPr>
            <a:xfrm rot="16200000" flipH="1">
              <a:off x="-1880555" y="4235569"/>
              <a:ext cx="4132053" cy="43132"/>
            </a:xfrm>
            <a:prstGeom prst="line">
              <a:avLst/>
            </a:prstGeom>
            <a:ln w="63500">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194" name="直線コネクタ 193"/>
            <p:cNvCxnSpPr/>
            <p:nvPr/>
          </p:nvCxnSpPr>
          <p:spPr>
            <a:xfrm rot="16200000" flipH="1">
              <a:off x="7030530" y="3145766"/>
              <a:ext cx="4132053" cy="43132"/>
            </a:xfrm>
            <a:prstGeom prst="line">
              <a:avLst/>
            </a:prstGeom>
            <a:ln w="63500">
              <a:solidFill>
                <a:srgbClr val="92D050"/>
              </a:solidFill>
              <a:prstDash val="dash"/>
            </a:ln>
          </p:spPr>
          <p:style>
            <a:lnRef idx="1">
              <a:schemeClr val="accent1"/>
            </a:lnRef>
            <a:fillRef idx="0">
              <a:schemeClr val="accent1"/>
            </a:fillRef>
            <a:effectRef idx="0">
              <a:schemeClr val="accent1"/>
            </a:effectRef>
            <a:fontRef idx="minor">
              <a:schemeClr val="tx1"/>
            </a:fontRef>
          </p:style>
        </p:cxnSp>
        <p:grpSp>
          <p:nvGrpSpPr>
            <p:cNvPr id="20" name="グループ化 200"/>
            <p:cNvGrpSpPr/>
            <p:nvPr/>
          </p:nvGrpSpPr>
          <p:grpSpPr>
            <a:xfrm>
              <a:off x="181155" y="1121434"/>
              <a:ext cx="8962845" cy="957534"/>
              <a:chOff x="181155" y="1121434"/>
              <a:chExt cx="8962845" cy="957534"/>
            </a:xfrm>
          </p:grpSpPr>
          <p:cxnSp>
            <p:nvCxnSpPr>
              <p:cNvPr id="186" name="カギ線コネクタ 185"/>
              <p:cNvCxnSpPr/>
              <p:nvPr/>
            </p:nvCxnSpPr>
            <p:spPr>
              <a:xfrm flipV="1">
                <a:off x="181155" y="1121434"/>
                <a:ext cx="8833449" cy="957534"/>
              </a:xfrm>
              <a:prstGeom prst="bentConnector3">
                <a:avLst>
                  <a:gd name="adj1" fmla="val 35840"/>
                </a:avLst>
              </a:prstGeom>
              <a:ln w="63500">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195" name="角丸四角形 194"/>
              <p:cNvSpPr/>
              <p:nvPr/>
            </p:nvSpPr>
            <p:spPr>
              <a:xfrm>
                <a:off x="7254811" y="1155941"/>
                <a:ext cx="1889189" cy="8798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u="sng" dirty="0" smtClean="0">
                    <a:solidFill>
                      <a:srgbClr val="FFFF00"/>
                    </a:solidFill>
                    <a:latin typeface="Segoe UI" pitchFamily="34" charset="0"/>
                    <a:cs typeface="Segoe UI" pitchFamily="34" charset="0"/>
                  </a:rPr>
                  <a:t>ADO.NET Entity Framework</a:t>
                </a:r>
              </a:p>
            </p:txBody>
          </p:sp>
        </p:grpSp>
      </p:grpSp>
      <p:grpSp>
        <p:nvGrpSpPr>
          <p:cNvPr id="21" name="グループ化 141"/>
          <p:cNvGrpSpPr/>
          <p:nvPr/>
        </p:nvGrpSpPr>
        <p:grpSpPr>
          <a:xfrm>
            <a:off x="246578" y="2812211"/>
            <a:ext cx="2711594" cy="3303917"/>
            <a:chOff x="246578" y="2812211"/>
            <a:chExt cx="2711594" cy="3303917"/>
          </a:xfrm>
        </p:grpSpPr>
        <p:grpSp>
          <p:nvGrpSpPr>
            <p:cNvPr id="22" name="グループ化 136"/>
            <p:cNvGrpSpPr/>
            <p:nvPr/>
          </p:nvGrpSpPr>
          <p:grpSpPr>
            <a:xfrm>
              <a:off x="246578" y="2812211"/>
              <a:ext cx="2711594" cy="3303917"/>
              <a:chOff x="246578" y="2812211"/>
              <a:chExt cx="2711594" cy="3303917"/>
            </a:xfrm>
          </p:grpSpPr>
          <p:grpSp>
            <p:nvGrpSpPr>
              <p:cNvPr id="23" name="グループ化 181"/>
              <p:cNvGrpSpPr/>
              <p:nvPr/>
            </p:nvGrpSpPr>
            <p:grpSpPr>
              <a:xfrm>
                <a:off x="1600917" y="3620218"/>
                <a:ext cx="1357255" cy="839639"/>
                <a:chOff x="1601605" y="3620218"/>
                <a:chExt cx="1357255" cy="839639"/>
              </a:xfrm>
            </p:grpSpPr>
            <p:sp>
              <p:nvSpPr>
                <p:cNvPr id="105" name="正方形/長方形 104"/>
                <p:cNvSpPr/>
                <p:nvPr/>
              </p:nvSpPr>
              <p:spPr>
                <a:xfrm>
                  <a:off x="1601605" y="3620218"/>
                  <a:ext cx="1357255" cy="839639"/>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ja-JP" altLang="en-US" sz="1400" dirty="0" smtClean="0">
                      <a:latin typeface="Segoe UI" pitchFamily="34" charset="0"/>
                      <a:cs typeface="Segoe UI" pitchFamily="34" charset="0"/>
                    </a:rPr>
                    <a:t>概念スキーマ</a:t>
                  </a:r>
                  <a:endParaRPr kumimoji="1" lang="ja-JP" altLang="en-US" sz="1400" dirty="0">
                    <a:latin typeface="Segoe UI" pitchFamily="34" charset="0"/>
                    <a:cs typeface="Segoe UI" pitchFamily="34" charset="0"/>
                  </a:endParaRPr>
                </a:p>
              </p:txBody>
            </p:sp>
            <p:graphicFrame>
              <p:nvGraphicFramePr>
                <p:cNvPr id="45" name="Object 23"/>
                <p:cNvGraphicFramePr>
                  <a:graphicFrameLocks noChangeAspect="1"/>
                </p:cNvGraphicFramePr>
                <p:nvPr/>
              </p:nvGraphicFramePr>
              <p:xfrm>
                <a:off x="1802399" y="3863017"/>
                <a:ext cx="931907" cy="596840"/>
              </p:xfrm>
              <a:graphic>
                <a:graphicData uri="http://schemas.openxmlformats.org/presentationml/2006/ole">
                  <p:oleObj spid="_x0000_s4098" name="Image" r:id="rId14" imgW="7873016" imgH="5041270" progId="">
                    <p:embed/>
                  </p:oleObj>
                </a:graphicData>
              </a:graphic>
            </p:graphicFrame>
          </p:grpSp>
          <p:sp>
            <p:nvSpPr>
              <p:cNvPr id="119" name="上下矢印 118"/>
              <p:cNvSpPr/>
              <p:nvPr/>
            </p:nvSpPr>
            <p:spPr>
              <a:xfrm>
                <a:off x="1767727" y="4477109"/>
                <a:ext cx="1069676" cy="741871"/>
              </a:xfrm>
              <a:prstGeom prst="upDownArrow">
                <a:avLst>
                  <a:gd name="adj1" fmla="val 70968"/>
                  <a:gd name="adj2" fmla="val 264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Segoe UI" pitchFamily="34" charset="0"/>
                  <a:cs typeface="Segoe UI" pitchFamily="34" charset="0"/>
                </a:endParaRPr>
              </a:p>
            </p:txBody>
          </p:sp>
          <p:grpSp>
            <p:nvGrpSpPr>
              <p:cNvPr id="24" name="グループ化 180"/>
              <p:cNvGrpSpPr/>
              <p:nvPr/>
            </p:nvGrpSpPr>
            <p:grpSpPr>
              <a:xfrm>
                <a:off x="246578" y="2812211"/>
                <a:ext cx="1334244" cy="3303917"/>
                <a:chOff x="247266" y="2812211"/>
                <a:chExt cx="1334244" cy="3303917"/>
              </a:xfrm>
            </p:grpSpPr>
            <p:grpSp>
              <p:nvGrpSpPr>
                <p:cNvPr id="25" name="グループ化 135"/>
                <p:cNvGrpSpPr/>
                <p:nvPr/>
              </p:nvGrpSpPr>
              <p:grpSpPr>
                <a:xfrm>
                  <a:off x="258766" y="4513010"/>
                  <a:ext cx="845389" cy="736121"/>
                  <a:chOff x="207010" y="4513010"/>
                  <a:chExt cx="845389" cy="736121"/>
                </a:xfrm>
              </p:grpSpPr>
              <p:pic>
                <p:nvPicPr>
                  <p:cNvPr id="126" name="Picture 16" descr="C:\Users\daisukei\Desktop\x-dev\Icons - Illustrations\_WINDOWS VISTA ICONS\Generic Doc blank document.png"/>
                  <p:cNvPicPr>
                    <a:picLocks noChangeAspect="1" noChangeArrowheads="1"/>
                  </p:cNvPicPr>
                  <p:nvPr/>
                </p:nvPicPr>
                <p:blipFill>
                  <a:blip r:embed="rId15" cstate="print"/>
                  <a:srcRect/>
                  <a:stretch>
                    <a:fillRect/>
                  </a:stretch>
                </p:blipFill>
                <p:spPr bwMode="auto">
                  <a:xfrm>
                    <a:off x="273171" y="4513010"/>
                    <a:ext cx="736121" cy="736121"/>
                  </a:xfrm>
                  <a:prstGeom prst="rect">
                    <a:avLst/>
                  </a:prstGeom>
                  <a:noFill/>
                </p:spPr>
              </p:pic>
              <p:sp>
                <p:nvSpPr>
                  <p:cNvPr id="128" name="角丸四角形 127"/>
                  <p:cNvSpPr/>
                  <p:nvPr/>
                </p:nvSpPr>
                <p:spPr>
                  <a:xfrm>
                    <a:off x="207010" y="4793351"/>
                    <a:ext cx="845389"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solidFill>
                          <a:schemeClr val="bg1"/>
                        </a:solidFill>
                        <a:latin typeface="Segoe UI" pitchFamily="34" charset="0"/>
                        <a:cs typeface="Segoe UI" pitchFamily="34" charset="0"/>
                      </a:rPr>
                      <a:t>MSL</a:t>
                    </a:r>
                    <a:endParaRPr kumimoji="1" lang="ja-JP" altLang="en-US" sz="1400" b="1" dirty="0">
                      <a:solidFill>
                        <a:schemeClr val="bg1"/>
                      </a:solidFill>
                      <a:latin typeface="Segoe UI" pitchFamily="34" charset="0"/>
                      <a:cs typeface="Segoe UI" pitchFamily="34" charset="0"/>
                    </a:endParaRPr>
                  </a:p>
                </p:txBody>
              </p:sp>
            </p:grpSp>
            <p:grpSp>
              <p:nvGrpSpPr>
                <p:cNvPr id="26" name="グループ化 136"/>
                <p:cNvGrpSpPr/>
                <p:nvPr/>
              </p:nvGrpSpPr>
              <p:grpSpPr>
                <a:xfrm>
                  <a:off x="247266" y="3733724"/>
                  <a:ext cx="845389" cy="736121"/>
                  <a:chOff x="195510" y="3733724"/>
                  <a:chExt cx="845389" cy="736121"/>
                </a:xfrm>
              </p:grpSpPr>
              <p:pic>
                <p:nvPicPr>
                  <p:cNvPr id="129" name="Picture 16" descr="C:\Users\daisukei\Desktop\x-dev\Icons - Illustrations\_WINDOWS VISTA ICONS\Generic Doc blank document.png"/>
                  <p:cNvPicPr>
                    <a:picLocks noChangeAspect="1" noChangeArrowheads="1"/>
                  </p:cNvPicPr>
                  <p:nvPr/>
                </p:nvPicPr>
                <p:blipFill>
                  <a:blip r:embed="rId15" cstate="print"/>
                  <a:srcRect/>
                  <a:stretch>
                    <a:fillRect/>
                  </a:stretch>
                </p:blipFill>
                <p:spPr bwMode="auto">
                  <a:xfrm>
                    <a:off x="261670" y="3733724"/>
                    <a:ext cx="736121" cy="736121"/>
                  </a:xfrm>
                  <a:prstGeom prst="rect">
                    <a:avLst/>
                  </a:prstGeom>
                  <a:noFill/>
                </p:spPr>
              </p:pic>
              <p:sp>
                <p:nvSpPr>
                  <p:cNvPr id="131" name="角丸四角形 130"/>
                  <p:cNvSpPr/>
                  <p:nvPr/>
                </p:nvSpPr>
                <p:spPr>
                  <a:xfrm>
                    <a:off x="195510" y="3945126"/>
                    <a:ext cx="845389"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solidFill>
                          <a:schemeClr val="bg1"/>
                        </a:solidFill>
                        <a:latin typeface="Segoe UI" pitchFamily="34" charset="0"/>
                        <a:cs typeface="Segoe UI" pitchFamily="34" charset="0"/>
                      </a:rPr>
                      <a:t>CSDL</a:t>
                    </a:r>
                    <a:endParaRPr kumimoji="1" lang="ja-JP" altLang="en-US" sz="1400" b="1" dirty="0">
                      <a:solidFill>
                        <a:schemeClr val="bg1"/>
                      </a:solidFill>
                      <a:latin typeface="Segoe UI" pitchFamily="34" charset="0"/>
                      <a:cs typeface="Segoe UI" pitchFamily="34" charset="0"/>
                    </a:endParaRPr>
                  </a:p>
                </p:txBody>
              </p:sp>
            </p:grpSp>
            <p:grpSp>
              <p:nvGrpSpPr>
                <p:cNvPr id="27" name="グループ化 134"/>
                <p:cNvGrpSpPr/>
                <p:nvPr/>
              </p:nvGrpSpPr>
              <p:grpSpPr>
                <a:xfrm>
                  <a:off x="270268" y="5300929"/>
                  <a:ext cx="856897" cy="736121"/>
                  <a:chOff x="218512" y="5300929"/>
                  <a:chExt cx="856897" cy="736121"/>
                </a:xfrm>
              </p:grpSpPr>
              <p:sp>
                <p:nvSpPr>
                  <p:cNvPr id="125" name="角丸四角形 124"/>
                  <p:cNvSpPr/>
                  <p:nvPr/>
                </p:nvSpPr>
                <p:spPr>
                  <a:xfrm>
                    <a:off x="218512" y="5581270"/>
                    <a:ext cx="845389"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Segoe UI" pitchFamily="34" charset="0"/>
                        <a:cs typeface="Segoe UI" pitchFamily="34" charset="0"/>
                      </a:rPr>
                      <a:t>SSDL</a:t>
                    </a:r>
                    <a:endParaRPr kumimoji="1" lang="ja-JP" altLang="en-US" sz="1400" dirty="0">
                      <a:solidFill>
                        <a:schemeClr val="tx1"/>
                      </a:solidFill>
                      <a:latin typeface="Segoe UI" pitchFamily="34" charset="0"/>
                      <a:cs typeface="Segoe UI" pitchFamily="34" charset="0"/>
                    </a:endParaRPr>
                  </a:p>
                </p:txBody>
              </p:sp>
              <p:pic>
                <p:nvPicPr>
                  <p:cNvPr id="32784" name="Picture 16" descr="C:\Users\daisukei\Desktop\x-dev\Icons - Illustrations\_WINDOWS VISTA ICONS\Generic Doc blank document.png"/>
                  <p:cNvPicPr>
                    <a:picLocks noChangeAspect="1" noChangeArrowheads="1"/>
                  </p:cNvPicPr>
                  <p:nvPr/>
                </p:nvPicPr>
                <p:blipFill>
                  <a:blip r:embed="rId15" cstate="print"/>
                  <a:srcRect/>
                  <a:stretch>
                    <a:fillRect/>
                  </a:stretch>
                </p:blipFill>
                <p:spPr bwMode="auto">
                  <a:xfrm>
                    <a:off x="284673" y="5300929"/>
                    <a:ext cx="736121" cy="736121"/>
                  </a:xfrm>
                  <a:prstGeom prst="rect">
                    <a:avLst/>
                  </a:prstGeom>
                  <a:noFill/>
                </p:spPr>
              </p:pic>
              <p:sp>
                <p:nvSpPr>
                  <p:cNvPr id="134" name="角丸四角形 133"/>
                  <p:cNvSpPr/>
                  <p:nvPr/>
                </p:nvSpPr>
                <p:spPr>
                  <a:xfrm>
                    <a:off x="230020" y="5584075"/>
                    <a:ext cx="845389"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solidFill>
                          <a:schemeClr val="bg1"/>
                        </a:solidFill>
                        <a:latin typeface="Segoe UI" pitchFamily="34" charset="0"/>
                        <a:cs typeface="Segoe UI" pitchFamily="34" charset="0"/>
                      </a:rPr>
                      <a:t>SSDL</a:t>
                    </a:r>
                    <a:endParaRPr kumimoji="1" lang="ja-JP" altLang="en-US" sz="1400" b="1" dirty="0">
                      <a:solidFill>
                        <a:schemeClr val="bg1"/>
                      </a:solidFill>
                      <a:latin typeface="Segoe UI" pitchFamily="34" charset="0"/>
                      <a:cs typeface="Segoe UI" pitchFamily="34" charset="0"/>
                    </a:endParaRPr>
                  </a:p>
                </p:txBody>
              </p:sp>
            </p:grpSp>
            <p:cxnSp>
              <p:nvCxnSpPr>
                <p:cNvPr id="159" name="直線矢印コネクタ 158"/>
                <p:cNvCxnSpPr/>
                <p:nvPr/>
              </p:nvCxnSpPr>
              <p:spPr>
                <a:xfrm>
                  <a:off x="1000664" y="4899804"/>
                  <a:ext cx="560718" cy="17253"/>
                </a:xfrm>
                <a:prstGeom prst="straightConnector1">
                  <a:avLst/>
                </a:prstGeom>
                <a:ln w="41275"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arrow"/>
                </a:ln>
              </p:spPr>
              <p:style>
                <a:lnRef idx="1">
                  <a:schemeClr val="accent1"/>
                </a:lnRef>
                <a:fillRef idx="0">
                  <a:schemeClr val="accent1"/>
                </a:fillRef>
                <a:effectRef idx="0">
                  <a:schemeClr val="accent1"/>
                </a:effectRef>
                <a:fontRef idx="minor">
                  <a:schemeClr val="tx1"/>
                </a:fontRef>
              </p:style>
            </p:cxnSp>
            <p:sp>
              <p:nvSpPr>
                <p:cNvPr id="160" name="角丸四角形 159"/>
                <p:cNvSpPr/>
                <p:nvPr/>
              </p:nvSpPr>
              <p:spPr>
                <a:xfrm>
                  <a:off x="247288" y="2838091"/>
                  <a:ext cx="1331343" cy="7821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b="1" u="sng" dirty="0" smtClean="0">
                      <a:solidFill>
                        <a:schemeClr val="accent6">
                          <a:lumMod val="40000"/>
                          <a:lumOff val="60000"/>
                        </a:schemeClr>
                      </a:solidFill>
                      <a:latin typeface="Segoe UI" pitchFamily="34" charset="0"/>
                      <a:cs typeface="Segoe UI" pitchFamily="34" charset="0"/>
                    </a:rPr>
                    <a:t>Entity </a:t>
                  </a:r>
                </a:p>
                <a:p>
                  <a:r>
                    <a:rPr kumimoji="1" lang="en-US" altLang="ja-JP" sz="1000" b="1" u="sng" dirty="0" smtClean="0">
                      <a:solidFill>
                        <a:schemeClr val="accent6">
                          <a:lumMod val="40000"/>
                          <a:lumOff val="60000"/>
                        </a:schemeClr>
                      </a:solidFill>
                      <a:latin typeface="Segoe UI" pitchFamily="34" charset="0"/>
                      <a:cs typeface="Segoe UI" pitchFamily="34" charset="0"/>
                    </a:rPr>
                    <a:t>Data Model</a:t>
                  </a:r>
                </a:p>
              </p:txBody>
            </p:sp>
            <p:sp>
              <p:nvSpPr>
                <p:cNvPr id="161" name="角丸四角形 160"/>
                <p:cNvSpPr/>
                <p:nvPr/>
              </p:nvSpPr>
              <p:spPr>
                <a:xfrm>
                  <a:off x="301925" y="2812211"/>
                  <a:ext cx="836762" cy="3303917"/>
                </a:xfrm>
                <a:prstGeom prst="roundRect">
                  <a:avLst/>
                </a:prstGeom>
                <a:noFill/>
                <a:ln w="38100">
                  <a:solidFill>
                    <a:schemeClr val="accent5">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Segoe UI" pitchFamily="34" charset="0"/>
                    <a:cs typeface="Segoe UI" pitchFamily="34" charset="0"/>
                  </a:endParaRPr>
                </a:p>
              </p:txBody>
            </p:sp>
            <p:cxnSp>
              <p:nvCxnSpPr>
                <p:cNvPr id="178" name="直線矢印コネクタ 177"/>
                <p:cNvCxnSpPr/>
                <p:nvPr/>
              </p:nvCxnSpPr>
              <p:spPr>
                <a:xfrm>
                  <a:off x="989162" y="4086046"/>
                  <a:ext cx="560718" cy="17253"/>
                </a:xfrm>
                <a:prstGeom prst="straightConnector1">
                  <a:avLst/>
                </a:prstGeom>
                <a:ln w="41275"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arrow"/>
                </a:ln>
              </p:spPr>
              <p:style>
                <a:lnRef idx="1">
                  <a:schemeClr val="accent1"/>
                </a:lnRef>
                <a:fillRef idx="0">
                  <a:schemeClr val="accent1"/>
                </a:fillRef>
                <a:effectRef idx="0">
                  <a:schemeClr val="accent1"/>
                </a:effectRef>
                <a:fontRef idx="minor">
                  <a:schemeClr val="tx1"/>
                </a:fontRef>
              </p:style>
            </p:cxnSp>
            <p:cxnSp>
              <p:nvCxnSpPr>
                <p:cNvPr id="180" name="直線矢印コネクタ 179"/>
                <p:cNvCxnSpPr/>
                <p:nvPr/>
              </p:nvCxnSpPr>
              <p:spPr>
                <a:xfrm>
                  <a:off x="1020792" y="5722189"/>
                  <a:ext cx="560718" cy="17253"/>
                </a:xfrm>
                <a:prstGeom prst="straightConnector1">
                  <a:avLst/>
                </a:prstGeom>
                <a:ln w="41275"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arrow"/>
                </a:ln>
              </p:spPr>
              <p:style>
                <a:lnRef idx="1">
                  <a:schemeClr val="accent1"/>
                </a:lnRef>
                <a:fillRef idx="0">
                  <a:schemeClr val="accent1"/>
                </a:fillRef>
                <a:effectRef idx="0">
                  <a:schemeClr val="accent1"/>
                </a:effectRef>
                <a:fontRef idx="minor">
                  <a:schemeClr val="tx1"/>
                </a:fontRef>
              </p:style>
            </p:cxnSp>
          </p:grpSp>
        </p:grpSp>
        <p:cxnSp>
          <p:nvCxnSpPr>
            <p:cNvPr id="202" name="直線矢印コネクタ 201"/>
            <p:cNvCxnSpPr/>
            <p:nvPr/>
          </p:nvCxnSpPr>
          <p:spPr>
            <a:xfrm rot="5400000" flipH="1">
              <a:off x="2141537" y="4888310"/>
              <a:ext cx="241542" cy="0"/>
            </a:xfrm>
            <a:prstGeom prst="straightConnector1">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03" name="直線矢印コネクタ 202"/>
            <p:cNvCxnSpPr/>
            <p:nvPr/>
          </p:nvCxnSpPr>
          <p:spPr>
            <a:xfrm rot="5400000" flipH="1">
              <a:off x="2446337" y="4888310"/>
              <a:ext cx="241542" cy="0"/>
            </a:xfrm>
            <a:prstGeom prst="straightConnector1">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4" name="角丸四角形 203"/>
            <p:cNvSpPr/>
            <p:nvPr/>
          </p:nvSpPr>
          <p:spPr>
            <a:xfrm>
              <a:off x="1902852" y="4497223"/>
              <a:ext cx="845389"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C-S Map</a:t>
              </a:r>
              <a:endParaRPr kumimoji="1" lang="ja-JP" altLang="en-US" sz="1200" dirty="0"/>
            </a:p>
          </p:txBody>
        </p:sp>
        <p:cxnSp>
          <p:nvCxnSpPr>
            <p:cNvPr id="205" name="カギ線コネクタ 204"/>
            <p:cNvCxnSpPr/>
            <p:nvPr/>
          </p:nvCxnSpPr>
          <p:spPr>
            <a:xfrm rot="16200000" flipH="1">
              <a:off x="2234991" y="4797730"/>
              <a:ext cx="232913" cy="172529"/>
            </a:xfrm>
            <a:prstGeom prst="bentConnector3">
              <a:avLst>
                <a:gd name="adj1" fmla="val 50000"/>
              </a:avLst>
            </a:prstGeom>
            <a:ln w="9525">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06" name="カギ線コネクタ 205"/>
            <p:cNvCxnSpPr/>
            <p:nvPr/>
          </p:nvCxnSpPr>
          <p:spPr>
            <a:xfrm rot="5400000">
              <a:off x="2050958" y="4797741"/>
              <a:ext cx="244421" cy="178263"/>
            </a:xfrm>
            <a:prstGeom prst="bentConnector3">
              <a:avLst>
                <a:gd name="adj1" fmla="val 50000"/>
              </a:avLst>
            </a:prstGeom>
            <a:ln w="9525">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グループ化 144"/>
          <p:cNvGrpSpPr/>
          <p:nvPr/>
        </p:nvGrpSpPr>
        <p:grpSpPr>
          <a:xfrm>
            <a:off x="1613140" y="1144449"/>
            <a:ext cx="7404322" cy="2452768"/>
            <a:chOff x="1613140" y="1144449"/>
            <a:chExt cx="7404322" cy="2452768"/>
          </a:xfrm>
        </p:grpSpPr>
        <p:grpSp>
          <p:nvGrpSpPr>
            <p:cNvPr id="39" name="グループ化 135"/>
            <p:cNvGrpSpPr/>
            <p:nvPr/>
          </p:nvGrpSpPr>
          <p:grpSpPr>
            <a:xfrm>
              <a:off x="1613140" y="1144449"/>
              <a:ext cx="7404322" cy="2452768"/>
              <a:chOff x="1613140" y="1144449"/>
              <a:chExt cx="7404322" cy="2452768"/>
            </a:xfrm>
          </p:grpSpPr>
          <p:grpSp>
            <p:nvGrpSpPr>
              <p:cNvPr id="40" name="グループ化 199"/>
              <p:cNvGrpSpPr/>
              <p:nvPr/>
            </p:nvGrpSpPr>
            <p:grpSpPr>
              <a:xfrm>
                <a:off x="1613140" y="1144449"/>
                <a:ext cx="7404322" cy="2452768"/>
                <a:chOff x="1613140" y="1144449"/>
                <a:chExt cx="7404322" cy="2452768"/>
              </a:xfrm>
            </p:grpSpPr>
            <p:sp>
              <p:nvSpPr>
                <p:cNvPr id="17" name="正方形/長方形 16"/>
                <p:cNvSpPr/>
                <p:nvPr/>
              </p:nvSpPr>
              <p:spPr>
                <a:xfrm>
                  <a:off x="3531010" y="2268747"/>
                  <a:ext cx="3830163" cy="56934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b="1" dirty="0" smtClean="0">
                      <a:latin typeface="Segoe UI" pitchFamily="34" charset="0"/>
                      <a:cs typeface="Segoe UI" pitchFamily="34" charset="0"/>
                    </a:rPr>
                    <a:t>Object Services</a:t>
                  </a:r>
                  <a:endParaRPr kumimoji="1" lang="ja-JP" altLang="en-US" b="1" dirty="0">
                    <a:latin typeface="Segoe UI" pitchFamily="34" charset="0"/>
                    <a:cs typeface="Segoe UI" pitchFamily="34" charset="0"/>
                  </a:endParaRPr>
                </a:p>
              </p:txBody>
            </p:sp>
            <p:sp>
              <p:nvSpPr>
                <p:cNvPr id="53" name="正方形/長方形 52"/>
                <p:cNvSpPr/>
                <p:nvPr/>
              </p:nvSpPr>
              <p:spPr>
                <a:xfrm>
                  <a:off x="6323118" y="1828764"/>
                  <a:ext cx="1000687" cy="41406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400" dirty="0" smtClean="0">
                      <a:latin typeface="Segoe UI" pitchFamily="34" charset="0"/>
                      <a:cs typeface="Segoe UI" pitchFamily="34" charset="0"/>
                    </a:rPr>
                    <a:t>LINQ to Entities</a:t>
                  </a:r>
                  <a:endParaRPr kumimoji="1" lang="ja-JP" altLang="en-US" sz="1400" dirty="0">
                    <a:latin typeface="Segoe UI" pitchFamily="34" charset="0"/>
                    <a:cs typeface="Segoe UI" pitchFamily="34" charset="0"/>
                  </a:endParaRPr>
                </a:p>
              </p:txBody>
            </p:sp>
            <p:grpSp>
              <p:nvGrpSpPr>
                <p:cNvPr id="41" name="グループ化 109"/>
                <p:cNvGrpSpPr/>
                <p:nvPr/>
              </p:nvGrpSpPr>
              <p:grpSpPr>
                <a:xfrm>
                  <a:off x="6376307" y="2921460"/>
                  <a:ext cx="979098" cy="659921"/>
                  <a:chOff x="6376307" y="2921460"/>
                  <a:chExt cx="979098" cy="659921"/>
                </a:xfrm>
              </p:grpSpPr>
              <p:sp>
                <p:nvSpPr>
                  <p:cNvPr id="74" name="ホームベース 73"/>
                  <p:cNvSpPr/>
                  <p:nvPr/>
                </p:nvSpPr>
                <p:spPr>
                  <a:xfrm rot="5400000">
                    <a:off x="6535895" y="2761872"/>
                    <a:ext cx="659921" cy="979098"/>
                  </a:xfrm>
                  <a:prstGeom prst="homePlate">
                    <a:avLst>
                      <a:gd name="adj" fmla="val 28049"/>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dirty="0">
                      <a:latin typeface="Segoe UI" pitchFamily="34" charset="0"/>
                      <a:cs typeface="Segoe UI" pitchFamily="34" charset="0"/>
                    </a:endParaRPr>
                  </a:p>
                </p:txBody>
              </p:sp>
              <p:graphicFrame>
                <p:nvGraphicFramePr>
                  <p:cNvPr id="75" name="図表 74"/>
                  <p:cNvGraphicFramePr/>
                  <p:nvPr/>
                </p:nvGraphicFramePr>
                <p:xfrm>
                  <a:off x="6691196" y="3223386"/>
                  <a:ext cx="336431" cy="224286"/>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76" name="角丸四角形 75"/>
                  <p:cNvSpPr/>
                  <p:nvPr/>
                </p:nvSpPr>
                <p:spPr>
                  <a:xfrm>
                    <a:off x="6423777" y="2935836"/>
                    <a:ext cx="845389"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latin typeface="Segoe UI" pitchFamily="34" charset="0"/>
                        <a:cs typeface="Segoe UI" pitchFamily="34" charset="0"/>
                      </a:rPr>
                      <a:t>CCT</a:t>
                    </a:r>
                    <a:endParaRPr kumimoji="1" lang="ja-JP" altLang="en-US" sz="1400" dirty="0">
                      <a:latin typeface="Segoe UI" pitchFamily="34" charset="0"/>
                      <a:cs typeface="Segoe UI" pitchFamily="34" charset="0"/>
                    </a:endParaRPr>
                  </a:p>
                </p:txBody>
              </p:sp>
            </p:grpSp>
            <p:grpSp>
              <p:nvGrpSpPr>
                <p:cNvPr id="43" name="グループ化 105"/>
                <p:cNvGrpSpPr/>
                <p:nvPr/>
              </p:nvGrpSpPr>
              <p:grpSpPr>
                <a:xfrm>
                  <a:off x="3289555" y="1555622"/>
                  <a:ext cx="1572883" cy="659921"/>
                  <a:chOff x="3289555" y="1555622"/>
                  <a:chExt cx="1572883" cy="659921"/>
                </a:xfrm>
              </p:grpSpPr>
              <p:sp>
                <p:nvSpPr>
                  <p:cNvPr id="84" name="ホームベース 83"/>
                  <p:cNvSpPr/>
                  <p:nvPr/>
                </p:nvSpPr>
                <p:spPr>
                  <a:xfrm rot="16200000">
                    <a:off x="3729463" y="1396034"/>
                    <a:ext cx="659921" cy="979098"/>
                  </a:xfrm>
                  <a:prstGeom prst="homePlate">
                    <a:avLst>
                      <a:gd name="adj" fmla="val 28049"/>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latin typeface="Segoe UI" pitchFamily="34" charset="0"/>
                      <a:cs typeface="Segoe UI" pitchFamily="34" charset="0"/>
                    </a:endParaRPr>
                  </a:p>
                </p:txBody>
              </p:sp>
              <p:sp>
                <p:nvSpPr>
                  <p:cNvPr id="86" name="角丸四角形 85"/>
                  <p:cNvSpPr/>
                  <p:nvPr/>
                </p:nvSpPr>
                <p:spPr>
                  <a:xfrm>
                    <a:off x="3289555" y="1664884"/>
                    <a:ext cx="1572883"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err="1" smtClean="0">
                        <a:solidFill>
                          <a:schemeClr val="bg1"/>
                        </a:solidFill>
                        <a:latin typeface="Segoe UI" pitchFamily="34" charset="0"/>
                        <a:cs typeface="Segoe UI" pitchFamily="34" charset="0"/>
                      </a:rPr>
                      <a:t>IEnumerable</a:t>
                    </a:r>
                    <a:r>
                      <a:rPr kumimoji="1" lang="en-US" altLang="ja-JP" sz="1000" dirty="0" smtClean="0">
                        <a:solidFill>
                          <a:schemeClr val="bg1"/>
                        </a:solidFill>
                        <a:latin typeface="Segoe UI" pitchFamily="34" charset="0"/>
                        <a:cs typeface="Segoe UI" pitchFamily="34" charset="0"/>
                      </a:rPr>
                      <a:t>&lt;T&gt;</a:t>
                    </a:r>
                    <a:endParaRPr kumimoji="1" lang="ja-JP" altLang="en-US" sz="1000" dirty="0">
                      <a:solidFill>
                        <a:schemeClr val="bg1"/>
                      </a:solidFill>
                      <a:latin typeface="Segoe UI" pitchFamily="34" charset="0"/>
                      <a:cs typeface="Segoe UI" pitchFamily="34" charset="0"/>
                    </a:endParaRPr>
                  </a:p>
                </p:txBody>
              </p:sp>
              <p:grpSp>
                <p:nvGrpSpPr>
                  <p:cNvPr id="48" name="グループ化 86"/>
                  <p:cNvGrpSpPr/>
                  <p:nvPr/>
                </p:nvGrpSpPr>
                <p:grpSpPr>
                  <a:xfrm>
                    <a:off x="3910269" y="1906257"/>
                    <a:ext cx="264902" cy="267599"/>
                    <a:chOff x="2236758" y="1518069"/>
                    <a:chExt cx="576263" cy="574675"/>
                  </a:xfrm>
                </p:grpSpPr>
                <p:sp>
                  <p:nvSpPr>
                    <p:cNvPr id="61" name="AutoShape 31"/>
                    <p:cNvSpPr>
                      <a:spLocks noChangeArrowheads="1"/>
                    </p:cNvSpPr>
                    <p:nvPr/>
                  </p:nvSpPr>
                  <p:spPr bwMode="auto">
                    <a:xfrm>
                      <a:off x="2236758" y="1518069"/>
                      <a:ext cx="576263" cy="574675"/>
                    </a:xfrm>
                    <a:prstGeom prst="roundRect">
                      <a:avLst>
                        <a:gd name="adj" fmla="val 16667"/>
                      </a:avLst>
                    </a:prstGeom>
                    <a:solidFill>
                      <a:srgbClr val="E7F6FF"/>
                    </a:solidFill>
                    <a:ln w="19050" algn="ctr">
                      <a:solidFill>
                        <a:schemeClr val="bg2"/>
                      </a:solidFill>
                      <a:round/>
                      <a:headEnd/>
                      <a:tailEnd/>
                    </a:ln>
                    <a:effectLst/>
                  </p:spPr>
                  <p:txBody>
                    <a:bodyPr wrap="none" anchor="ctr"/>
                    <a:lstStyle/>
                    <a:p>
                      <a:endParaRPr lang="ja-JP" altLang="en-US">
                        <a:latin typeface="Segoe UI" pitchFamily="34" charset="0"/>
                        <a:cs typeface="Segoe UI" pitchFamily="34" charset="0"/>
                      </a:endParaRPr>
                    </a:p>
                  </p:txBody>
                </p:sp>
                <p:sp>
                  <p:nvSpPr>
                    <p:cNvPr id="62" name="Oval 32"/>
                    <p:cNvSpPr>
                      <a:spLocks noChangeArrowheads="1"/>
                    </p:cNvSpPr>
                    <p:nvPr/>
                  </p:nvSpPr>
                  <p:spPr bwMode="auto">
                    <a:xfrm>
                      <a:off x="2524436" y="1559765"/>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Segoe UI" pitchFamily="34" charset="0"/>
                        <a:cs typeface="Segoe UI" pitchFamily="34" charset="0"/>
                      </a:endParaRPr>
                    </a:p>
                  </p:txBody>
                </p:sp>
                <p:sp>
                  <p:nvSpPr>
                    <p:cNvPr id="63" name="Oval 33"/>
                    <p:cNvSpPr>
                      <a:spLocks noChangeArrowheads="1"/>
                    </p:cNvSpPr>
                    <p:nvPr/>
                  </p:nvSpPr>
                  <p:spPr bwMode="auto">
                    <a:xfrm>
                      <a:off x="2318433" y="1559765"/>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Segoe UI" pitchFamily="34" charset="0"/>
                        <a:cs typeface="Segoe UI" pitchFamily="34" charset="0"/>
                      </a:endParaRPr>
                    </a:p>
                  </p:txBody>
                </p:sp>
                <p:sp>
                  <p:nvSpPr>
                    <p:cNvPr id="64" name="Oval 34"/>
                    <p:cNvSpPr>
                      <a:spLocks noChangeArrowheads="1"/>
                    </p:cNvSpPr>
                    <p:nvPr/>
                  </p:nvSpPr>
                  <p:spPr bwMode="auto">
                    <a:xfrm>
                      <a:off x="2401016" y="1723828"/>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Segoe UI" pitchFamily="34" charset="0"/>
                        <a:cs typeface="Segoe UI" pitchFamily="34" charset="0"/>
                      </a:endParaRPr>
                    </a:p>
                  </p:txBody>
                </p:sp>
                <p:sp>
                  <p:nvSpPr>
                    <p:cNvPr id="65" name="Oval 35"/>
                    <p:cNvSpPr>
                      <a:spLocks noChangeArrowheads="1"/>
                    </p:cNvSpPr>
                    <p:nvPr/>
                  </p:nvSpPr>
                  <p:spPr bwMode="auto">
                    <a:xfrm>
                      <a:off x="2607018" y="1723828"/>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Segoe UI" pitchFamily="34" charset="0"/>
                        <a:cs typeface="Segoe UI" pitchFamily="34" charset="0"/>
                      </a:endParaRPr>
                    </a:p>
                  </p:txBody>
                </p:sp>
                <p:sp>
                  <p:nvSpPr>
                    <p:cNvPr id="66" name="Oval 36"/>
                    <p:cNvSpPr>
                      <a:spLocks noChangeArrowheads="1"/>
                    </p:cNvSpPr>
                    <p:nvPr/>
                  </p:nvSpPr>
                  <p:spPr bwMode="auto">
                    <a:xfrm>
                      <a:off x="2318433" y="1888798"/>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Segoe UI" pitchFamily="34" charset="0"/>
                        <a:cs typeface="Segoe UI" pitchFamily="34" charset="0"/>
                      </a:endParaRPr>
                    </a:p>
                  </p:txBody>
                </p:sp>
                <p:sp>
                  <p:nvSpPr>
                    <p:cNvPr id="67" name="Oval 37"/>
                    <p:cNvSpPr>
                      <a:spLocks noChangeArrowheads="1"/>
                    </p:cNvSpPr>
                    <p:nvPr/>
                  </p:nvSpPr>
                  <p:spPr bwMode="auto">
                    <a:xfrm>
                      <a:off x="2524436" y="1888798"/>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Segoe UI" pitchFamily="34" charset="0"/>
                        <a:cs typeface="Segoe UI" pitchFamily="34" charset="0"/>
                      </a:endParaRPr>
                    </a:p>
                  </p:txBody>
                </p:sp>
              </p:grpSp>
            </p:grpSp>
            <p:sp>
              <p:nvSpPr>
                <p:cNvPr id="96" name="角丸四角形 95"/>
                <p:cNvSpPr/>
                <p:nvPr/>
              </p:nvSpPr>
              <p:spPr>
                <a:xfrm>
                  <a:off x="7481961" y="2245743"/>
                  <a:ext cx="1535501" cy="879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smtClean="0">
                      <a:latin typeface="Segoe UI" pitchFamily="34" charset="0"/>
                      <a:cs typeface="Segoe UI" pitchFamily="34" charset="0"/>
                    </a:rPr>
                    <a:t>Object Services</a:t>
                  </a:r>
                </a:p>
                <a:p>
                  <a:pPr>
                    <a:buFont typeface="Wingdings" pitchFamily="2" charset="2"/>
                    <a:buChar char="ü"/>
                  </a:pPr>
                  <a:r>
                    <a:rPr kumimoji="1" lang="en-US" altLang="ja-JP" sz="1200" dirty="0" err="1" smtClean="0">
                      <a:latin typeface="Segoe UI" pitchFamily="34" charset="0"/>
                      <a:cs typeface="Segoe UI" pitchFamily="34" charset="0"/>
                    </a:rPr>
                    <a:t>ObjectContext</a:t>
                  </a:r>
                  <a:endParaRPr kumimoji="1" lang="en-US" altLang="ja-JP" sz="1200" dirty="0" smtClean="0">
                    <a:latin typeface="Segoe UI" pitchFamily="34" charset="0"/>
                    <a:cs typeface="Segoe UI" pitchFamily="34" charset="0"/>
                  </a:endParaRPr>
                </a:p>
                <a:p>
                  <a:pPr>
                    <a:buFont typeface="Wingdings" pitchFamily="2" charset="2"/>
                    <a:buChar char="ü"/>
                  </a:pPr>
                  <a:r>
                    <a:rPr kumimoji="1" lang="en-US" altLang="ja-JP" sz="1200" dirty="0" err="1" smtClean="0">
                      <a:latin typeface="Segoe UI" pitchFamily="34" charset="0"/>
                      <a:cs typeface="Segoe UI" pitchFamily="34" charset="0"/>
                    </a:rPr>
                    <a:t>ObjectQuery</a:t>
                  </a:r>
                  <a:r>
                    <a:rPr kumimoji="1" lang="en-US" altLang="ja-JP" sz="1200" dirty="0" smtClean="0">
                      <a:latin typeface="Segoe UI" pitchFamily="34" charset="0"/>
                      <a:cs typeface="Segoe UI" pitchFamily="34" charset="0"/>
                    </a:rPr>
                    <a:t>&lt;T&gt;</a:t>
                  </a:r>
                </a:p>
                <a:p>
                  <a:pPr>
                    <a:buFont typeface="Wingdings" pitchFamily="2" charset="2"/>
                    <a:buChar char="ü"/>
                  </a:pPr>
                  <a:r>
                    <a:rPr kumimoji="1" lang="en-US" altLang="ja-JP" sz="1200" dirty="0" smtClean="0">
                      <a:latin typeface="Segoe UI" pitchFamily="34" charset="0"/>
                      <a:cs typeface="Segoe UI" pitchFamily="34" charset="0"/>
                    </a:rPr>
                    <a:t>Data Class</a:t>
                  </a:r>
                </a:p>
              </p:txBody>
            </p:sp>
            <p:grpSp>
              <p:nvGrpSpPr>
                <p:cNvPr id="49" name="グループ化 107"/>
                <p:cNvGrpSpPr/>
                <p:nvPr/>
              </p:nvGrpSpPr>
              <p:grpSpPr>
                <a:xfrm>
                  <a:off x="6280026" y="1144449"/>
                  <a:ext cx="1115658" cy="628271"/>
                  <a:chOff x="6280026" y="1144449"/>
                  <a:chExt cx="1115658" cy="628271"/>
                </a:xfrm>
              </p:grpSpPr>
              <p:sp>
                <p:nvSpPr>
                  <p:cNvPr id="80" name="ホームベース 79"/>
                  <p:cNvSpPr/>
                  <p:nvPr/>
                </p:nvSpPr>
                <p:spPr>
                  <a:xfrm rot="5400000">
                    <a:off x="6547403" y="996349"/>
                    <a:ext cx="573645" cy="979098"/>
                  </a:xfrm>
                  <a:prstGeom prst="homePlate">
                    <a:avLst>
                      <a:gd name="adj" fmla="val 28049"/>
                    </a:avLst>
                  </a:prstGeom>
                </p:spPr>
                <p:style>
                  <a:lnRef idx="3">
                    <a:schemeClr val="lt1"/>
                  </a:lnRef>
                  <a:fillRef idx="1003">
                    <a:schemeClr val="lt1"/>
                  </a:fillRef>
                  <a:effectRef idx="1">
                    <a:schemeClr val="accent3"/>
                  </a:effectRef>
                  <a:fontRef idx="minor">
                    <a:schemeClr val="lt1"/>
                  </a:fontRef>
                </p:style>
                <p:txBody>
                  <a:bodyPr rtlCol="0" anchor="ctr"/>
                  <a:lstStyle/>
                  <a:p>
                    <a:pPr algn="ctr"/>
                    <a:endParaRPr kumimoji="1" lang="ja-JP" altLang="en-US" dirty="0">
                      <a:latin typeface="Segoe UI" pitchFamily="34" charset="0"/>
                      <a:cs typeface="Segoe UI" pitchFamily="34" charset="0"/>
                    </a:endParaRPr>
                  </a:p>
                </p:txBody>
              </p:sp>
              <p:sp>
                <p:nvSpPr>
                  <p:cNvPr id="82" name="角丸四角形 81"/>
                  <p:cNvSpPr/>
                  <p:nvPr/>
                </p:nvSpPr>
                <p:spPr>
                  <a:xfrm>
                    <a:off x="6392147" y="1144449"/>
                    <a:ext cx="845389"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u="sng" dirty="0" smtClean="0">
                        <a:solidFill>
                          <a:schemeClr val="bg1"/>
                        </a:solidFill>
                        <a:latin typeface="Segoe UI" pitchFamily="34" charset="0"/>
                        <a:cs typeface="Segoe UI" pitchFamily="34" charset="0"/>
                      </a:rPr>
                      <a:t>LINQ</a:t>
                    </a:r>
                    <a:endParaRPr kumimoji="1" lang="ja-JP" altLang="en-US" sz="1200" b="1" u="sng" dirty="0">
                      <a:solidFill>
                        <a:schemeClr val="bg1"/>
                      </a:solidFill>
                      <a:latin typeface="Segoe UI" pitchFamily="34" charset="0"/>
                      <a:cs typeface="Segoe UI" pitchFamily="34" charset="0"/>
                    </a:endParaRPr>
                  </a:p>
                </p:txBody>
              </p:sp>
              <p:sp>
                <p:nvSpPr>
                  <p:cNvPr id="100" name="角丸四角形 99"/>
                  <p:cNvSpPr/>
                  <p:nvPr/>
                </p:nvSpPr>
                <p:spPr>
                  <a:xfrm>
                    <a:off x="6280026" y="1305464"/>
                    <a:ext cx="1115658" cy="448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solidFill>
                          <a:schemeClr val="bg1"/>
                        </a:solidFill>
                        <a:latin typeface="Segoe UI" pitchFamily="34" charset="0"/>
                        <a:cs typeface="Segoe UI" pitchFamily="34" charset="0"/>
                      </a:rPr>
                      <a:t>From Customers Select  name</a:t>
                    </a:r>
                    <a:endParaRPr kumimoji="1" lang="ja-JP" altLang="en-US" sz="800" dirty="0">
                      <a:solidFill>
                        <a:schemeClr val="bg1"/>
                      </a:solidFill>
                      <a:latin typeface="Segoe UI" pitchFamily="34" charset="0"/>
                      <a:cs typeface="Segoe UI" pitchFamily="34" charset="0"/>
                    </a:endParaRPr>
                  </a:p>
                </p:txBody>
              </p:sp>
            </p:grpSp>
            <p:grpSp>
              <p:nvGrpSpPr>
                <p:cNvPr id="50" name="グループ化 102"/>
                <p:cNvGrpSpPr/>
                <p:nvPr/>
              </p:nvGrpSpPr>
              <p:grpSpPr>
                <a:xfrm>
                  <a:off x="1613140" y="2257239"/>
                  <a:ext cx="1328467" cy="667116"/>
                  <a:chOff x="1613140" y="2257239"/>
                  <a:chExt cx="1328467" cy="667116"/>
                </a:xfrm>
              </p:grpSpPr>
              <p:sp>
                <p:nvSpPr>
                  <p:cNvPr id="109" name="正方形/長方形 108"/>
                  <p:cNvSpPr/>
                  <p:nvPr/>
                </p:nvSpPr>
                <p:spPr>
                  <a:xfrm>
                    <a:off x="1613140" y="2257239"/>
                    <a:ext cx="1328467" cy="667116"/>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en-US" altLang="ja-JP" sz="1400" dirty="0" smtClean="0">
                        <a:latin typeface="Segoe UI" pitchFamily="34" charset="0"/>
                        <a:cs typeface="Segoe UI" pitchFamily="34" charset="0"/>
                      </a:rPr>
                      <a:t>BEC</a:t>
                    </a:r>
                    <a:endParaRPr kumimoji="1" lang="ja-JP" altLang="en-US" sz="1400" dirty="0">
                      <a:latin typeface="Segoe UI" pitchFamily="34" charset="0"/>
                      <a:cs typeface="Segoe UI" pitchFamily="34" charset="0"/>
                    </a:endParaRPr>
                  </a:p>
                </p:txBody>
              </p:sp>
              <p:grpSp>
                <p:nvGrpSpPr>
                  <p:cNvPr id="54" name="グループ化 110"/>
                  <p:cNvGrpSpPr/>
                  <p:nvPr/>
                </p:nvGrpSpPr>
                <p:grpSpPr>
                  <a:xfrm>
                    <a:off x="1966454" y="2489973"/>
                    <a:ext cx="595588" cy="399874"/>
                    <a:chOff x="2236758" y="1518069"/>
                    <a:chExt cx="576263" cy="574675"/>
                  </a:xfrm>
                </p:grpSpPr>
                <p:sp>
                  <p:nvSpPr>
                    <p:cNvPr id="112" name="AutoShape 31"/>
                    <p:cNvSpPr>
                      <a:spLocks noChangeArrowheads="1"/>
                    </p:cNvSpPr>
                    <p:nvPr/>
                  </p:nvSpPr>
                  <p:spPr bwMode="auto">
                    <a:xfrm>
                      <a:off x="2236758" y="1518069"/>
                      <a:ext cx="576263" cy="574675"/>
                    </a:xfrm>
                    <a:prstGeom prst="roundRect">
                      <a:avLst>
                        <a:gd name="adj" fmla="val 16667"/>
                      </a:avLst>
                    </a:prstGeom>
                    <a:solidFill>
                      <a:srgbClr val="E7F6FF"/>
                    </a:solidFill>
                    <a:ln w="19050" algn="ctr">
                      <a:solidFill>
                        <a:schemeClr val="bg2"/>
                      </a:solidFill>
                      <a:round/>
                      <a:headEnd/>
                      <a:tailEnd/>
                    </a:ln>
                    <a:effectLst/>
                  </p:spPr>
                  <p:txBody>
                    <a:bodyPr wrap="none" anchor="ctr"/>
                    <a:lstStyle/>
                    <a:p>
                      <a:endParaRPr lang="ja-JP" altLang="en-US">
                        <a:latin typeface="Segoe UI" pitchFamily="34" charset="0"/>
                        <a:cs typeface="Segoe UI" pitchFamily="34" charset="0"/>
                      </a:endParaRPr>
                    </a:p>
                  </p:txBody>
                </p:sp>
                <p:sp>
                  <p:nvSpPr>
                    <p:cNvPr id="113" name="Oval 32"/>
                    <p:cNvSpPr>
                      <a:spLocks noChangeArrowheads="1"/>
                    </p:cNvSpPr>
                    <p:nvPr/>
                  </p:nvSpPr>
                  <p:spPr bwMode="auto">
                    <a:xfrm>
                      <a:off x="2524436" y="1559765"/>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Segoe UI" pitchFamily="34" charset="0"/>
                        <a:cs typeface="Segoe UI" pitchFamily="34" charset="0"/>
                      </a:endParaRPr>
                    </a:p>
                  </p:txBody>
                </p:sp>
                <p:sp>
                  <p:nvSpPr>
                    <p:cNvPr id="114" name="Oval 33"/>
                    <p:cNvSpPr>
                      <a:spLocks noChangeArrowheads="1"/>
                    </p:cNvSpPr>
                    <p:nvPr/>
                  </p:nvSpPr>
                  <p:spPr bwMode="auto">
                    <a:xfrm>
                      <a:off x="2318433" y="1559765"/>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Segoe UI" pitchFamily="34" charset="0"/>
                        <a:cs typeface="Segoe UI" pitchFamily="34" charset="0"/>
                      </a:endParaRPr>
                    </a:p>
                  </p:txBody>
                </p:sp>
                <p:sp>
                  <p:nvSpPr>
                    <p:cNvPr id="115" name="Oval 34"/>
                    <p:cNvSpPr>
                      <a:spLocks noChangeArrowheads="1"/>
                    </p:cNvSpPr>
                    <p:nvPr/>
                  </p:nvSpPr>
                  <p:spPr bwMode="auto">
                    <a:xfrm>
                      <a:off x="2401016" y="1723828"/>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Segoe UI" pitchFamily="34" charset="0"/>
                        <a:cs typeface="Segoe UI" pitchFamily="34" charset="0"/>
                      </a:endParaRPr>
                    </a:p>
                  </p:txBody>
                </p:sp>
                <p:sp>
                  <p:nvSpPr>
                    <p:cNvPr id="116" name="Oval 35"/>
                    <p:cNvSpPr>
                      <a:spLocks noChangeArrowheads="1"/>
                    </p:cNvSpPr>
                    <p:nvPr/>
                  </p:nvSpPr>
                  <p:spPr bwMode="auto">
                    <a:xfrm>
                      <a:off x="2607018" y="1723828"/>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Segoe UI" pitchFamily="34" charset="0"/>
                        <a:cs typeface="Segoe UI" pitchFamily="34" charset="0"/>
                      </a:endParaRPr>
                    </a:p>
                  </p:txBody>
                </p:sp>
                <p:sp>
                  <p:nvSpPr>
                    <p:cNvPr id="117" name="Oval 36"/>
                    <p:cNvSpPr>
                      <a:spLocks noChangeArrowheads="1"/>
                    </p:cNvSpPr>
                    <p:nvPr/>
                  </p:nvSpPr>
                  <p:spPr bwMode="auto">
                    <a:xfrm>
                      <a:off x="2318433" y="1888798"/>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Segoe UI" pitchFamily="34" charset="0"/>
                        <a:cs typeface="Segoe UI" pitchFamily="34" charset="0"/>
                      </a:endParaRPr>
                    </a:p>
                  </p:txBody>
                </p:sp>
                <p:sp>
                  <p:nvSpPr>
                    <p:cNvPr id="118" name="Oval 37"/>
                    <p:cNvSpPr>
                      <a:spLocks noChangeArrowheads="1"/>
                    </p:cNvSpPr>
                    <p:nvPr/>
                  </p:nvSpPr>
                  <p:spPr bwMode="auto">
                    <a:xfrm>
                      <a:off x="2524436" y="1888798"/>
                      <a:ext cx="164258" cy="145935"/>
                    </a:xfrm>
                    <a:prstGeom prst="ellipse">
                      <a:avLst/>
                    </a:prstGeom>
                    <a:gradFill rotWithShape="1">
                      <a:gsLst>
                        <a:gs pos="0">
                          <a:srgbClr val="66FF99">
                            <a:gamma/>
                            <a:tint val="33725"/>
                            <a:invGamma/>
                          </a:srgbClr>
                        </a:gs>
                        <a:gs pos="50000">
                          <a:srgbClr val="66FF99"/>
                        </a:gs>
                        <a:gs pos="100000">
                          <a:srgbClr val="66FF99">
                            <a:gamma/>
                            <a:tint val="33725"/>
                            <a:invGamma/>
                          </a:srgbClr>
                        </a:gs>
                      </a:gsLst>
                      <a:lin ang="2700000" scaled="1"/>
                    </a:gradFill>
                    <a:ln w="9525">
                      <a:solidFill>
                        <a:srgbClr val="008000"/>
                      </a:solidFill>
                      <a:round/>
                      <a:headEnd/>
                      <a:tailEnd/>
                    </a:ln>
                    <a:effectLst/>
                  </p:spPr>
                  <p:txBody>
                    <a:bodyPr wrap="none" lIns="36000" rIns="36000" anchor="ctr"/>
                    <a:lstStyle/>
                    <a:p>
                      <a:pPr algn="ctr"/>
                      <a:endParaRPr lang="ja-JP" altLang="en-US" sz="1800">
                        <a:latin typeface="Segoe UI" pitchFamily="34" charset="0"/>
                        <a:cs typeface="Segoe UI" pitchFamily="34" charset="0"/>
                      </a:endParaRPr>
                    </a:p>
                  </p:txBody>
                </p:sp>
              </p:grpSp>
            </p:grpSp>
            <p:grpSp>
              <p:nvGrpSpPr>
                <p:cNvPr id="55" name="グループ化 101"/>
                <p:cNvGrpSpPr/>
                <p:nvPr/>
              </p:nvGrpSpPr>
              <p:grpSpPr>
                <a:xfrm>
                  <a:off x="1756914" y="2932981"/>
                  <a:ext cx="1069676" cy="664236"/>
                  <a:chOff x="1756914" y="2932981"/>
                  <a:chExt cx="1069676" cy="664236"/>
                </a:xfrm>
              </p:grpSpPr>
              <p:sp>
                <p:nvSpPr>
                  <p:cNvPr id="120" name="上下矢印 119"/>
                  <p:cNvSpPr/>
                  <p:nvPr/>
                </p:nvSpPr>
                <p:spPr>
                  <a:xfrm>
                    <a:off x="1756914" y="2932981"/>
                    <a:ext cx="1069676" cy="664236"/>
                  </a:xfrm>
                  <a:prstGeom prst="upDownArrow">
                    <a:avLst>
                      <a:gd name="adj1" fmla="val 70968"/>
                      <a:gd name="adj2" fmla="val 264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Segoe UI" pitchFamily="34" charset="0"/>
                      <a:cs typeface="Segoe UI" pitchFamily="34" charset="0"/>
                    </a:endParaRPr>
                  </a:p>
                </p:txBody>
              </p:sp>
              <p:cxnSp>
                <p:nvCxnSpPr>
                  <p:cNvPr id="133" name="直線矢印コネクタ 132"/>
                  <p:cNvCxnSpPr/>
                  <p:nvPr/>
                </p:nvCxnSpPr>
                <p:spPr>
                  <a:xfrm rot="5400000" flipH="1">
                    <a:off x="2102943" y="3358553"/>
                    <a:ext cx="241542" cy="0"/>
                  </a:xfrm>
                  <a:prstGeom prst="straightConnector1">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1" name="角丸四角形 140"/>
                  <p:cNvSpPr/>
                  <p:nvPr/>
                </p:nvSpPr>
                <p:spPr>
                  <a:xfrm>
                    <a:off x="1866154" y="2967466"/>
                    <a:ext cx="845389"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Segoe UI" pitchFamily="34" charset="0"/>
                        <a:cs typeface="Segoe UI" pitchFamily="34" charset="0"/>
                      </a:rPr>
                      <a:t>O-C Map</a:t>
                    </a:r>
                    <a:endParaRPr kumimoji="1" lang="ja-JP" altLang="en-US" sz="1200" dirty="0">
                      <a:latin typeface="Segoe UI" pitchFamily="34" charset="0"/>
                      <a:cs typeface="Segoe UI" pitchFamily="34" charset="0"/>
                    </a:endParaRPr>
                  </a:p>
                </p:txBody>
              </p:sp>
              <p:cxnSp>
                <p:nvCxnSpPr>
                  <p:cNvPr id="147" name="直線矢印コネクタ 146"/>
                  <p:cNvCxnSpPr/>
                  <p:nvPr/>
                </p:nvCxnSpPr>
                <p:spPr>
                  <a:xfrm rot="5400000" flipH="1">
                    <a:off x="2247666" y="3358553"/>
                    <a:ext cx="241542" cy="0"/>
                  </a:xfrm>
                  <a:prstGeom prst="straightConnector1">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8" name="直線矢印コネクタ 147"/>
                  <p:cNvCxnSpPr/>
                  <p:nvPr/>
                </p:nvCxnSpPr>
                <p:spPr>
                  <a:xfrm rot="5400000" flipH="1">
                    <a:off x="2392388" y="3358553"/>
                    <a:ext cx="241542" cy="0"/>
                  </a:xfrm>
                  <a:prstGeom prst="straightConnector1">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p:nvPr/>
                </p:nvCxnSpPr>
                <p:spPr>
                  <a:xfrm rot="5400000" flipH="1">
                    <a:off x="1958220" y="3355685"/>
                    <a:ext cx="241542" cy="0"/>
                  </a:xfrm>
                  <a:prstGeom prst="straightConnector1">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6" name="グループ化 106"/>
                <p:cNvGrpSpPr/>
                <p:nvPr/>
              </p:nvGrpSpPr>
              <p:grpSpPr>
                <a:xfrm>
                  <a:off x="5000438" y="1523985"/>
                  <a:ext cx="1138666" cy="697301"/>
                  <a:chOff x="5000438" y="1523985"/>
                  <a:chExt cx="1138666" cy="697301"/>
                </a:xfrm>
              </p:grpSpPr>
              <p:sp>
                <p:nvSpPr>
                  <p:cNvPr id="95" name="ホームベース 94"/>
                  <p:cNvSpPr/>
                  <p:nvPr/>
                </p:nvSpPr>
                <p:spPr>
                  <a:xfrm rot="5400000">
                    <a:off x="5227554" y="1401777"/>
                    <a:ext cx="659921" cy="979098"/>
                  </a:xfrm>
                  <a:prstGeom prst="homePlate">
                    <a:avLst>
                      <a:gd name="adj" fmla="val 28049"/>
                    </a:avLst>
                  </a:prstGeom>
                  <a:ln>
                    <a:solidFill>
                      <a:schemeClr val="bg1"/>
                    </a:solidFill>
                  </a:ln>
                </p:spPr>
                <p:style>
                  <a:lnRef idx="3">
                    <a:schemeClr val="lt1"/>
                  </a:lnRef>
                  <a:fillRef idx="1003">
                    <a:schemeClr val="lt1"/>
                  </a:fillRef>
                  <a:effectRef idx="1">
                    <a:schemeClr val="accent3"/>
                  </a:effectRef>
                  <a:fontRef idx="minor">
                    <a:schemeClr val="lt1"/>
                  </a:fontRef>
                </p:style>
                <p:txBody>
                  <a:bodyPr rtlCol="0" anchor="ctr"/>
                  <a:lstStyle/>
                  <a:p>
                    <a:pPr algn="ctr"/>
                    <a:endParaRPr kumimoji="1" lang="ja-JP" altLang="en-US" dirty="0">
                      <a:latin typeface="Segoe UI" pitchFamily="34" charset="0"/>
                      <a:cs typeface="Segoe UI" pitchFamily="34" charset="0"/>
                    </a:endParaRPr>
                  </a:p>
                </p:txBody>
              </p:sp>
              <p:sp>
                <p:nvSpPr>
                  <p:cNvPr id="97" name="角丸四角形 96"/>
                  <p:cNvSpPr/>
                  <p:nvPr/>
                </p:nvSpPr>
                <p:spPr>
                  <a:xfrm>
                    <a:off x="5069430" y="1523985"/>
                    <a:ext cx="986282"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u="sng" dirty="0" smtClean="0">
                        <a:solidFill>
                          <a:schemeClr val="bg1"/>
                        </a:solidFill>
                        <a:latin typeface="Segoe UI" pitchFamily="34" charset="0"/>
                        <a:cs typeface="Segoe UI" pitchFamily="34" charset="0"/>
                      </a:rPr>
                      <a:t>Entity SQL</a:t>
                    </a:r>
                    <a:endParaRPr kumimoji="1" lang="ja-JP" altLang="en-US" sz="1200" b="1" u="sng" dirty="0">
                      <a:solidFill>
                        <a:schemeClr val="bg1"/>
                      </a:solidFill>
                      <a:latin typeface="Segoe UI" pitchFamily="34" charset="0"/>
                      <a:cs typeface="Segoe UI" pitchFamily="34" charset="0"/>
                    </a:endParaRPr>
                  </a:p>
                </p:txBody>
              </p:sp>
              <p:sp>
                <p:nvSpPr>
                  <p:cNvPr id="98" name="角丸四角形 97"/>
                  <p:cNvSpPr/>
                  <p:nvPr/>
                </p:nvSpPr>
                <p:spPr>
                  <a:xfrm>
                    <a:off x="5000438" y="1679281"/>
                    <a:ext cx="1138666" cy="448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solidFill>
                          <a:schemeClr val="bg1"/>
                        </a:solidFill>
                        <a:latin typeface="Segoe UI" pitchFamily="34" charset="0"/>
                        <a:cs typeface="Segoe UI" pitchFamily="34" charset="0"/>
                      </a:rPr>
                      <a:t>SELECT VALUE c FROM Customers</a:t>
                    </a:r>
                    <a:endParaRPr kumimoji="1" lang="ja-JP" altLang="en-US" sz="800" dirty="0">
                      <a:solidFill>
                        <a:schemeClr val="bg1"/>
                      </a:solidFill>
                      <a:latin typeface="Segoe UI" pitchFamily="34" charset="0"/>
                      <a:cs typeface="Segoe UI" pitchFamily="34" charset="0"/>
                    </a:endParaRPr>
                  </a:p>
                </p:txBody>
              </p:sp>
            </p:grpSp>
          </p:grpSp>
          <p:sp>
            <p:nvSpPr>
              <p:cNvPr id="127" name="ホームベース 126"/>
              <p:cNvSpPr/>
              <p:nvPr/>
            </p:nvSpPr>
            <p:spPr>
              <a:xfrm rot="5400000">
                <a:off x="5252688" y="2769346"/>
                <a:ext cx="659921" cy="979098"/>
              </a:xfrm>
              <a:prstGeom prst="homePlate">
                <a:avLst>
                  <a:gd name="adj" fmla="val 28049"/>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dirty="0">
                  <a:latin typeface="Segoe UI" pitchFamily="34" charset="0"/>
                  <a:cs typeface="Segoe UI" pitchFamily="34" charset="0"/>
                </a:endParaRPr>
              </a:p>
            </p:txBody>
          </p:sp>
        </p:grpSp>
        <p:graphicFrame>
          <p:nvGraphicFramePr>
            <p:cNvPr id="143" name="図表 142"/>
            <p:cNvGraphicFramePr/>
            <p:nvPr/>
          </p:nvGraphicFramePr>
          <p:xfrm>
            <a:off x="5409078" y="3208006"/>
            <a:ext cx="336431" cy="224286"/>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144" name="角丸四角形 143"/>
            <p:cNvSpPr/>
            <p:nvPr/>
          </p:nvSpPr>
          <p:spPr>
            <a:xfrm>
              <a:off x="5141659" y="2920456"/>
              <a:ext cx="845389"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latin typeface="Segoe UI" pitchFamily="34" charset="0"/>
                  <a:cs typeface="Segoe UI" pitchFamily="34" charset="0"/>
                </a:rPr>
                <a:t>CCT</a:t>
              </a:r>
              <a:endParaRPr kumimoji="1" lang="ja-JP" altLang="en-US" sz="1400" dirty="0">
                <a:latin typeface="Segoe UI" pitchFamily="34" charset="0"/>
                <a:cs typeface="Segoe UI"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amond(in)">
                                      <p:cBhvr>
                                        <p:cTn id="17" dur="20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days Japan 2009 4x3">
  <a:themeElements>
    <a:clrScheme name="Tech-days 2009">
      <a:dk1>
        <a:srgbClr val="000000"/>
      </a:dk1>
      <a:lt1>
        <a:srgbClr val="FFFFFF"/>
      </a:lt1>
      <a:dk2>
        <a:srgbClr val="050595"/>
      </a:dk2>
      <a:lt2>
        <a:srgbClr val="FFFF99"/>
      </a:lt2>
      <a:accent1>
        <a:srgbClr val="007EAE"/>
      </a:accent1>
      <a:accent2>
        <a:srgbClr val="D36204"/>
      </a:accent2>
      <a:accent3>
        <a:srgbClr val="00CC00"/>
      </a:accent3>
      <a:accent4>
        <a:srgbClr val="008000"/>
      </a:accent4>
      <a:accent5>
        <a:srgbClr val="FFC000"/>
      </a:accent5>
      <a:accent6>
        <a:srgbClr val="003E57"/>
      </a:accent6>
      <a:hlink>
        <a:srgbClr val="2BC2FF"/>
      </a:hlink>
      <a:folHlink>
        <a:srgbClr val="D36204"/>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ffectLst>
          <a:outerShdw blurRad="50800" dist="38100" dir="5400000" rotWithShape="0">
            <a:srgbClr val="000000">
              <a:alpha val="35000"/>
            </a:srgbClr>
          </a:outerShdw>
          <a:reflection blurRad="6350" stA="52000" endA="300" endPos="35000" dir="5400000" sy="-100000" algn="bl" rotWithShape="0"/>
        </a:effectLst>
      </a:spPr>
      <a:bodyPr vert="horz" wrap="square" lIns="91436" tIns="45718" rIns="91436" bIns="45718" numCol="1" rtlCol="0" anchor="ctr" anchorCtr="0" compatLnSpc="1">
        <a:prstTxWarp prst="textNoShape">
          <a:avLst/>
        </a:prstTxWarp>
      </a:bodyPr>
      <a:lstStyle>
        <a:defPPr algn="ctr" defTabSz="914099">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A1F650E4B41CD4888F15FF00668270E" ma:contentTypeVersion="0" ma:contentTypeDescription="新しいドキュメントを作成します。" ma:contentTypeScope="" ma:versionID="7e4c86dafefcef30ca46b4b4e503671b">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E84A134-E4C7-4E10-9142-D9FBCE5CD6A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98C0FA86-4E31-4295-AB19-FA825100A487}">
  <ds:schemaRefs>
    <ds:schemaRef ds:uri="http://schemas.microsoft.com/sharepoint/v3/contenttype/forms"/>
  </ds:schemaRefs>
</ds:datastoreItem>
</file>

<file path=customXml/itemProps3.xml><?xml version="1.0" encoding="utf-8"?>
<ds:datastoreItem xmlns:ds="http://schemas.openxmlformats.org/officeDocument/2006/customXml" ds:itemID="{826D021D-9C68-45D0-821A-929A41D82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Tech-days Japan 2009 4x3</Template>
  <TotalTime>0</TotalTime>
  <Words>3603</Words>
  <Application>Microsoft Office PowerPoint</Application>
  <PresentationFormat>画面に合わせる (4:3)</PresentationFormat>
  <Paragraphs>683</Paragraphs>
  <Slides>39</Slides>
  <Notes>39</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39</vt:i4>
      </vt:variant>
    </vt:vector>
  </HeadingPairs>
  <TitlesOfParts>
    <vt:vector size="42" baseType="lpstr">
      <vt:lpstr>Tech-days Japan 2009 4x3</vt:lpstr>
      <vt:lpstr>White with Courier font for code slides</vt:lpstr>
      <vt:lpstr>Image</vt:lpstr>
      <vt:lpstr>スライド 1</vt:lpstr>
      <vt:lpstr>ADO.NET Entity Framework vNext ～進化を遂げた概念モデルによる次世代データアクセス テクノロジー～ </vt:lpstr>
      <vt:lpstr>はじめに…</vt:lpstr>
      <vt:lpstr>はじめに…</vt:lpstr>
      <vt:lpstr>はじめに…</vt:lpstr>
      <vt:lpstr>Agenda</vt:lpstr>
      <vt:lpstr>ADO.NET Entity Framework の全体像 ～単なる O/R マッパーにあらず～</vt:lpstr>
      <vt:lpstr>ADO.NET Entity Framework 概要 ～新たなデータアクセステクノロジーが必要な理由～</vt:lpstr>
      <vt:lpstr>ADO.NET Entity Framework 概要 ～柔軟な概念モデリングとデータアクセスが可能～</vt:lpstr>
      <vt:lpstr>ADO.NET Entity Framework 概要 ～データソース非依存～</vt:lpstr>
      <vt:lpstr>ADO.NET Entity Framework の使い方 ～いざ概念モデリングの世界へ～</vt:lpstr>
      <vt:lpstr>Entity Data Model(EDM) 概要 ～概念モデルとリレーショナルモデルの関連付け～</vt:lpstr>
      <vt:lpstr>EntityClient Data Provider 概要</vt:lpstr>
      <vt:lpstr>EntityClient Data Provider による問い合わせ  ～概念モデルへの問い合わせ（その１）～</vt:lpstr>
      <vt:lpstr>Object Services 概要</vt:lpstr>
      <vt:lpstr>Object Services による問い合わせ  ～概念モデルへの問い合わせ（その2）～</vt:lpstr>
      <vt:lpstr>Object Services による問い合わせ  ～概念モデルへの問い合わせ（その3）～</vt:lpstr>
      <vt:lpstr>３つの問い合わせ手段が存在する理由  ～用途に応じた使い分けが可能～</vt:lpstr>
      <vt:lpstr>Object Services による DML 操作 ～Insert 編～</vt:lpstr>
      <vt:lpstr>Object Services による DML 操作 ～Update 編～</vt:lpstr>
      <vt:lpstr>Object Services による DML 操作 ～Delete 編～</vt:lpstr>
      <vt:lpstr>Object Services による DML 操作 ～トランザクション～</vt:lpstr>
      <vt:lpstr>ストアドプロシージャによる DML 処理  ～Entity Client～  </vt:lpstr>
      <vt:lpstr>ADO.NET Entity Framework vNext の新機能 ～ADO.NET Entity Framework のさらなる進化～</vt:lpstr>
      <vt:lpstr>EDM の拡張 ～ドメイン駆動開発～</vt:lpstr>
      <vt:lpstr>EDM の拡張 ～Complex Type をデザイナから生成可能に～</vt:lpstr>
      <vt:lpstr>EDM の拡張 ～ユーザー定義 テーブル値関数の活用～</vt:lpstr>
      <vt:lpstr>EDM の拡張 ～ Model Defined Functions～</vt:lpstr>
      <vt:lpstr>POCO(Plain Old CLR Object) ～プラットフォームに依存しない persistence  ignorance(PI) 型開発～</vt:lpstr>
      <vt:lpstr>POCO(Plain Old CLR Object) ～そのメリット～</vt:lpstr>
      <vt:lpstr>遅延ロード ～現バージョンにおける動作～</vt:lpstr>
      <vt:lpstr>遅延ロード ～現バージョンにおける 2 つの対処方法（その 1）～</vt:lpstr>
      <vt:lpstr>遅延ロード ～現バージョンにおける 2 つの対処方法（その 2）～</vt:lpstr>
      <vt:lpstr>遅延ロード ～vNext では透過的にサポート～</vt:lpstr>
      <vt:lpstr>まとめ</vt:lpstr>
      <vt:lpstr>関連セッション</vt:lpstr>
      <vt:lpstr>APPENDIX</vt:lpstr>
      <vt:lpstr>プロバイダ サポート状況</vt:lpstr>
      <vt:lpstr>スライド 39</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2009-01-16T07:14:41Z</dcterms:created>
  <dcterms:modified xsi:type="dcterms:W3CDTF">2009-01-19T04:04:55Z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0x0101003A1F650E4B41CD4888F15FF00668270E</vt:lpwstr>
  </property>
</Properties>
</file>