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6"/>
  </p:notesMasterIdLst>
  <p:handoutMasterIdLst>
    <p:handoutMasterId r:id="rId47"/>
  </p:handoutMasterIdLst>
  <p:sldIdLst>
    <p:sldId id="293" r:id="rId2"/>
    <p:sldId id="334" r:id="rId3"/>
    <p:sldId id="256" r:id="rId4"/>
    <p:sldId id="288" r:id="rId5"/>
    <p:sldId id="289" r:id="rId6"/>
    <p:sldId id="259" r:id="rId7"/>
    <p:sldId id="272" r:id="rId8"/>
    <p:sldId id="270" r:id="rId9"/>
    <p:sldId id="316" r:id="rId10"/>
    <p:sldId id="317" r:id="rId11"/>
    <p:sldId id="318" r:id="rId12"/>
    <p:sldId id="319" r:id="rId13"/>
    <p:sldId id="273" r:id="rId14"/>
    <p:sldId id="296" r:id="rId15"/>
    <p:sldId id="294" r:id="rId16"/>
    <p:sldId id="308" r:id="rId17"/>
    <p:sldId id="309" r:id="rId18"/>
    <p:sldId id="281" r:id="rId19"/>
    <p:sldId id="263" r:id="rId20"/>
    <p:sldId id="274" r:id="rId21"/>
    <p:sldId id="277" r:id="rId22"/>
    <p:sldId id="280" r:id="rId23"/>
    <p:sldId id="282" r:id="rId24"/>
    <p:sldId id="283" r:id="rId25"/>
    <p:sldId id="268" r:id="rId26"/>
    <p:sldId id="285" r:id="rId27"/>
    <p:sldId id="267" r:id="rId28"/>
    <p:sldId id="276" r:id="rId29"/>
    <p:sldId id="315" r:id="rId30"/>
    <p:sldId id="298" r:id="rId31"/>
    <p:sldId id="275" r:id="rId32"/>
    <p:sldId id="290" r:id="rId33"/>
    <p:sldId id="331" r:id="rId34"/>
    <p:sldId id="332" r:id="rId35"/>
    <p:sldId id="322" r:id="rId36"/>
    <p:sldId id="328" r:id="rId37"/>
    <p:sldId id="325" r:id="rId38"/>
    <p:sldId id="326" r:id="rId39"/>
    <p:sldId id="327" r:id="rId40"/>
    <p:sldId id="292" r:id="rId41"/>
    <p:sldId id="291" r:id="rId42"/>
    <p:sldId id="323" r:id="rId43"/>
    <p:sldId id="321" r:id="rId44"/>
    <p:sldId id="335" r:id="rId4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68142" autoAdjust="0"/>
  </p:normalViewPr>
  <p:slideViewPr>
    <p:cSldViewPr>
      <p:cViewPr varScale="1">
        <p:scale>
          <a:sx n="70" d="100"/>
          <a:sy n="70" d="100"/>
        </p:scale>
        <p:origin x="-115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4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CD7BF4-0065-406E-B6B3-BD6549C5466D}" type="doc">
      <dgm:prSet loTypeId="urn:microsoft.com/office/officeart/2005/8/layout/hierarchy4" loCatId="hierarchy" qsTypeId="urn:microsoft.com/office/officeart/2005/8/quickstyle/simple1#1" qsCatId="simple" csTypeId="urn:microsoft.com/office/officeart/2005/8/colors/accent1_2#1" csCatId="accent1" phldr="1"/>
      <dgm:spPr/>
      <dgm:t>
        <a:bodyPr/>
        <a:lstStyle/>
        <a:p>
          <a:endParaRPr lang="nl-NL"/>
        </a:p>
      </dgm:t>
    </dgm:pt>
    <dgm:pt modelId="{A8A55D5E-F020-4BA1-BA35-25077F878057}">
      <dgm:prSet phldrT="[Text]"/>
      <dgm:spPr/>
      <dgm:t>
        <a:bodyPr/>
        <a:lstStyle/>
        <a:p>
          <a:r>
            <a:rPr lang="nl-NL" dirty="0" smtClean="0"/>
            <a:t>Office Open XML</a:t>
          </a:r>
          <a:endParaRPr lang="nl-NL" dirty="0"/>
        </a:p>
      </dgm:t>
    </dgm:pt>
    <dgm:pt modelId="{9F6B6DD4-784E-470C-AE7A-DE0BD3318CED}" type="parTrans" cxnId="{EA39D923-7372-4245-A650-B2F5741A88AB}">
      <dgm:prSet/>
      <dgm:spPr/>
      <dgm:t>
        <a:bodyPr/>
        <a:lstStyle/>
        <a:p>
          <a:endParaRPr lang="nl-NL"/>
        </a:p>
      </dgm:t>
    </dgm:pt>
    <dgm:pt modelId="{2C023834-9048-492A-A091-0998321A733F}" type="sibTrans" cxnId="{EA39D923-7372-4245-A650-B2F5741A88AB}">
      <dgm:prSet/>
      <dgm:spPr/>
      <dgm:t>
        <a:bodyPr/>
        <a:lstStyle/>
        <a:p>
          <a:endParaRPr lang="nl-NL"/>
        </a:p>
      </dgm:t>
    </dgm:pt>
    <dgm:pt modelId="{3F8247B3-44C1-40C1-B1D3-BE0704C6D89F}">
      <dgm:prSet phldrT="[Text]"/>
      <dgm:spPr/>
      <dgm:t>
        <a:bodyPr/>
        <a:lstStyle/>
        <a:p>
          <a:r>
            <a:rPr lang="nl-NL" dirty="0" smtClean="0"/>
            <a:t>Windows</a:t>
          </a:r>
          <a:endParaRPr lang="nl-NL" dirty="0"/>
        </a:p>
      </dgm:t>
    </dgm:pt>
    <dgm:pt modelId="{6C9AFA55-BEFE-4549-9DCC-45B5553DE271}" type="parTrans" cxnId="{88999F18-B79D-45FB-ABB7-C6E18C75E607}">
      <dgm:prSet/>
      <dgm:spPr/>
      <dgm:t>
        <a:bodyPr/>
        <a:lstStyle/>
        <a:p>
          <a:endParaRPr lang="nl-NL"/>
        </a:p>
      </dgm:t>
    </dgm:pt>
    <dgm:pt modelId="{1948F35B-FAB0-41BD-85F0-F24E1BE4A3E8}" type="sibTrans" cxnId="{88999F18-B79D-45FB-ABB7-C6E18C75E607}">
      <dgm:prSet/>
      <dgm:spPr/>
      <dgm:t>
        <a:bodyPr/>
        <a:lstStyle/>
        <a:p>
          <a:endParaRPr lang="nl-NL"/>
        </a:p>
      </dgm:t>
    </dgm:pt>
    <dgm:pt modelId="{3481D297-CB04-4B06-BB47-9BA0CE958760}">
      <dgm:prSet phldrT="[Text]"/>
      <dgm:spPr/>
      <dgm:t>
        <a:bodyPr/>
        <a:lstStyle/>
        <a:p>
          <a:r>
            <a:rPr lang="nl-NL" dirty="0" smtClean="0"/>
            <a:t>Linux</a:t>
          </a:r>
          <a:endParaRPr lang="nl-NL" dirty="0"/>
        </a:p>
      </dgm:t>
    </dgm:pt>
    <dgm:pt modelId="{E71576CE-02D6-4A35-B16D-134524CCDCD2}" type="parTrans" cxnId="{8EA830D0-5195-4217-84E7-9728EE1763D1}">
      <dgm:prSet/>
      <dgm:spPr/>
      <dgm:t>
        <a:bodyPr/>
        <a:lstStyle/>
        <a:p>
          <a:endParaRPr lang="nl-NL"/>
        </a:p>
      </dgm:t>
    </dgm:pt>
    <dgm:pt modelId="{B4640A0D-240F-401B-B1DD-208C053E4668}" type="sibTrans" cxnId="{8EA830D0-5195-4217-84E7-9728EE1763D1}">
      <dgm:prSet/>
      <dgm:spPr/>
      <dgm:t>
        <a:bodyPr/>
        <a:lstStyle/>
        <a:p>
          <a:endParaRPr lang="nl-NL"/>
        </a:p>
      </dgm:t>
    </dgm:pt>
    <dgm:pt modelId="{354E3B25-37B8-4EF9-AFA7-8102018C2D60}">
      <dgm:prSet phldrT="[Text]"/>
      <dgm:spPr/>
      <dgm:t>
        <a:bodyPr/>
        <a:lstStyle/>
        <a:p>
          <a:r>
            <a:rPr lang="nl-NL" dirty="0" smtClean="0"/>
            <a:t>Mac</a:t>
          </a:r>
          <a:endParaRPr lang="nl-NL" dirty="0"/>
        </a:p>
      </dgm:t>
    </dgm:pt>
    <dgm:pt modelId="{0862190F-A38A-419C-9C15-CCABD1936DFF}" type="parTrans" cxnId="{09ECACC0-5E19-424A-B56E-328DF8B76C59}">
      <dgm:prSet/>
      <dgm:spPr/>
      <dgm:t>
        <a:bodyPr/>
        <a:lstStyle/>
        <a:p>
          <a:endParaRPr lang="nl-NL"/>
        </a:p>
      </dgm:t>
    </dgm:pt>
    <dgm:pt modelId="{7B92709C-5E25-4A9B-98E9-F81DCEAC030A}" type="sibTrans" cxnId="{09ECACC0-5E19-424A-B56E-328DF8B76C59}">
      <dgm:prSet/>
      <dgm:spPr/>
      <dgm:t>
        <a:bodyPr/>
        <a:lstStyle/>
        <a:p>
          <a:endParaRPr lang="nl-NL"/>
        </a:p>
      </dgm:t>
    </dgm:pt>
    <dgm:pt modelId="{13C0AB05-17B5-4A56-9A25-8755CC100A2F}">
      <dgm:prSet phldrT="[Text]"/>
      <dgm:spPr/>
      <dgm:t>
        <a:bodyPr/>
        <a:lstStyle/>
        <a:p>
          <a:r>
            <a:rPr lang="nl-NL" dirty="0" smtClean="0"/>
            <a:t>Palm</a:t>
          </a:r>
          <a:endParaRPr lang="nl-NL" dirty="0"/>
        </a:p>
      </dgm:t>
    </dgm:pt>
    <dgm:pt modelId="{90B75ABF-4999-4E71-9EF7-66345D5B53A5}" type="parTrans" cxnId="{DE989766-163E-4BD5-9915-5BF8A4CB5C7A}">
      <dgm:prSet/>
      <dgm:spPr/>
      <dgm:t>
        <a:bodyPr/>
        <a:lstStyle/>
        <a:p>
          <a:endParaRPr lang="nl-NL"/>
        </a:p>
      </dgm:t>
    </dgm:pt>
    <dgm:pt modelId="{C774FB0A-B307-48B8-927F-F5611A6978B7}" type="sibTrans" cxnId="{DE989766-163E-4BD5-9915-5BF8A4CB5C7A}">
      <dgm:prSet/>
      <dgm:spPr/>
      <dgm:t>
        <a:bodyPr/>
        <a:lstStyle/>
        <a:p>
          <a:endParaRPr lang="nl-NL"/>
        </a:p>
      </dgm:t>
    </dgm:pt>
    <dgm:pt modelId="{4D9A144F-6CAD-4BBE-93B9-D417FA4BB097}">
      <dgm:prSet phldrT="[Text]"/>
      <dgm:spPr/>
      <dgm:t>
        <a:bodyPr/>
        <a:lstStyle/>
        <a:p>
          <a:r>
            <a:rPr lang="nl-NL" dirty="0" smtClean="0"/>
            <a:t>...</a:t>
          </a:r>
          <a:endParaRPr lang="nl-NL" dirty="0"/>
        </a:p>
      </dgm:t>
    </dgm:pt>
    <dgm:pt modelId="{7F102FA5-7734-4E0F-9B10-A46CAFAEB1FC}" type="parTrans" cxnId="{0152C7A4-3386-4E28-B73B-F42D82D79E8E}">
      <dgm:prSet/>
      <dgm:spPr/>
      <dgm:t>
        <a:bodyPr/>
        <a:lstStyle/>
        <a:p>
          <a:endParaRPr lang="nl-NL"/>
        </a:p>
      </dgm:t>
    </dgm:pt>
    <dgm:pt modelId="{49FF1CE7-DD7B-4B54-90D9-00F5082A2452}" type="sibTrans" cxnId="{0152C7A4-3386-4E28-B73B-F42D82D79E8E}">
      <dgm:prSet/>
      <dgm:spPr/>
      <dgm:t>
        <a:bodyPr/>
        <a:lstStyle/>
        <a:p>
          <a:endParaRPr lang="nl-NL"/>
        </a:p>
      </dgm:t>
    </dgm:pt>
    <dgm:pt modelId="{7BA361D1-4E4C-4C8D-BCC7-AD16C1E692A5}">
      <dgm:prSet phldrT="[Text]"/>
      <dgm:spPr/>
      <dgm:t>
        <a:bodyPr/>
        <a:lstStyle/>
        <a:p>
          <a:r>
            <a:rPr lang="nl-NL" dirty="0" smtClean="0"/>
            <a:t>...</a:t>
          </a:r>
          <a:endParaRPr lang="nl-NL" dirty="0"/>
        </a:p>
      </dgm:t>
    </dgm:pt>
    <dgm:pt modelId="{30BA78B4-7419-4F40-8000-01099DFE8CAC}" type="parTrans" cxnId="{EC67329D-F6B7-4848-81C8-CF69F5E7B126}">
      <dgm:prSet/>
      <dgm:spPr/>
      <dgm:t>
        <a:bodyPr/>
        <a:lstStyle/>
        <a:p>
          <a:endParaRPr lang="nl-NL"/>
        </a:p>
      </dgm:t>
    </dgm:pt>
    <dgm:pt modelId="{24458CDF-F898-4F07-86EE-CEA8DFF4E01F}" type="sibTrans" cxnId="{EC67329D-F6B7-4848-81C8-CF69F5E7B126}">
      <dgm:prSet/>
      <dgm:spPr/>
      <dgm:t>
        <a:bodyPr/>
        <a:lstStyle/>
        <a:p>
          <a:endParaRPr lang="nl-NL"/>
        </a:p>
      </dgm:t>
    </dgm:pt>
    <dgm:pt modelId="{C5CD5AAA-1478-43A6-832F-6B4A7185E234}">
      <dgm:prSet phldrT="[Text]"/>
      <dgm:spPr/>
      <dgm:t>
        <a:bodyPr/>
        <a:lstStyle/>
        <a:p>
          <a:r>
            <a:rPr lang="nl-NL" dirty="0" smtClean="0"/>
            <a:t>...</a:t>
          </a:r>
          <a:endParaRPr lang="nl-NL" dirty="0"/>
        </a:p>
      </dgm:t>
    </dgm:pt>
    <dgm:pt modelId="{22D69760-460F-4972-B451-CBD5EC66634C}" type="parTrans" cxnId="{2CC228A1-8A65-4228-BBF3-B8F0AB0A83C2}">
      <dgm:prSet/>
      <dgm:spPr/>
      <dgm:t>
        <a:bodyPr/>
        <a:lstStyle/>
        <a:p>
          <a:endParaRPr lang="nl-NL"/>
        </a:p>
      </dgm:t>
    </dgm:pt>
    <dgm:pt modelId="{351995BA-B21E-493F-B1F3-51C96BFA6A57}" type="sibTrans" cxnId="{2CC228A1-8A65-4228-BBF3-B8F0AB0A83C2}">
      <dgm:prSet/>
      <dgm:spPr/>
      <dgm:t>
        <a:bodyPr/>
        <a:lstStyle/>
        <a:p>
          <a:endParaRPr lang="nl-NL"/>
        </a:p>
      </dgm:t>
    </dgm:pt>
    <dgm:pt modelId="{E8B8AF96-1FC4-4ABA-A0CF-0A550DA3AD5A}">
      <dgm:prSet phldrT="[Text]"/>
      <dgm:spPr/>
      <dgm:t>
        <a:bodyPr/>
        <a:lstStyle/>
        <a:p>
          <a:r>
            <a:rPr lang="nl-NL" dirty="0" smtClean="0"/>
            <a:t>...</a:t>
          </a:r>
          <a:endParaRPr lang="nl-NL" dirty="0"/>
        </a:p>
      </dgm:t>
    </dgm:pt>
    <dgm:pt modelId="{CCDA3B1B-1062-405B-9A3E-1F890A432BE7}" type="parTrans" cxnId="{4E5C92C4-682F-4EF3-BF2C-727497F15D3B}">
      <dgm:prSet/>
      <dgm:spPr/>
      <dgm:t>
        <a:bodyPr/>
        <a:lstStyle/>
        <a:p>
          <a:endParaRPr lang="nl-NL"/>
        </a:p>
      </dgm:t>
    </dgm:pt>
    <dgm:pt modelId="{2FB9AC3E-6346-419C-8761-3A6B1CEFED3A}" type="sibTrans" cxnId="{4E5C92C4-682F-4EF3-BF2C-727497F15D3B}">
      <dgm:prSet/>
      <dgm:spPr/>
      <dgm:t>
        <a:bodyPr/>
        <a:lstStyle/>
        <a:p>
          <a:endParaRPr lang="nl-NL"/>
        </a:p>
      </dgm:t>
    </dgm:pt>
    <dgm:pt modelId="{9CEFAC51-E76F-407F-999F-8F8D80999896}">
      <dgm:prSet phldrT="[Text]"/>
      <dgm:spPr/>
      <dgm:t>
        <a:bodyPr/>
        <a:lstStyle/>
        <a:p>
          <a:r>
            <a:rPr lang="nl-NL" dirty="0" smtClean="0"/>
            <a:t>...</a:t>
          </a:r>
          <a:endParaRPr lang="nl-NL" dirty="0"/>
        </a:p>
      </dgm:t>
    </dgm:pt>
    <dgm:pt modelId="{CA855C24-CC0F-4763-B60E-3DD5A106A581}" type="parTrans" cxnId="{50D2E01D-05FC-4893-85EF-02F266D7D69D}">
      <dgm:prSet/>
      <dgm:spPr/>
      <dgm:t>
        <a:bodyPr/>
        <a:lstStyle/>
        <a:p>
          <a:endParaRPr lang="nl-NL"/>
        </a:p>
      </dgm:t>
    </dgm:pt>
    <dgm:pt modelId="{2F1FEAC9-1936-4417-8B22-27EA71CD2596}" type="sibTrans" cxnId="{50D2E01D-05FC-4893-85EF-02F266D7D69D}">
      <dgm:prSet/>
      <dgm:spPr/>
      <dgm:t>
        <a:bodyPr/>
        <a:lstStyle/>
        <a:p>
          <a:endParaRPr lang="nl-NL"/>
        </a:p>
      </dgm:t>
    </dgm:pt>
    <dgm:pt modelId="{BE1F7D16-6066-439F-B708-F4A1129D75EB}">
      <dgm:prSet phldrT="[Text]"/>
      <dgm:spPr/>
      <dgm:t>
        <a:bodyPr/>
        <a:lstStyle/>
        <a:p>
          <a:r>
            <a:rPr lang="nl-NL" dirty="0" smtClean="0"/>
            <a:t>...</a:t>
          </a:r>
          <a:endParaRPr lang="nl-NL" dirty="0"/>
        </a:p>
      </dgm:t>
    </dgm:pt>
    <dgm:pt modelId="{EF1C4EBD-E2F2-4FFD-BDEA-A8C3CA1B7C96}" type="parTrans" cxnId="{5F7B647A-9467-4C75-A6AC-BAA8CC52751C}">
      <dgm:prSet/>
      <dgm:spPr/>
      <dgm:t>
        <a:bodyPr/>
        <a:lstStyle/>
        <a:p>
          <a:endParaRPr lang="nl-NL"/>
        </a:p>
      </dgm:t>
    </dgm:pt>
    <dgm:pt modelId="{D2E2CF95-D583-4227-928D-5F4E049B9CFB}" type="sibTrans" cxnId="{5F7B647A-9467-4C75-A6AC-BAA8CC52751C}">
      <dgm:prSet/>
      <dgm:spPr/>
      <dgm:t>
        <a:bodyPr/>
        <a:lstStyle/>
        <a:p>
          <a:endParaRPr lang="nl-NL"/>
        </a:p>
      </dgm:t>
    </dgm:pt>
    <dgm:pt modelId="{62D29569-0AC4-48DD-BB3F-C6CD3A843FC1}">
      <dgm:prSet phldrT="[Text]"/>
      <dgm:spPr/>
      <dgm:t>
        <a:bodyPr/>
        <a:lstStyle/>
        <a:p>
          <a:r>
            <a:rPr lang="nl-NL" dirty="0" smtClean="0"/>
            <a:t>...</a:t>
          </a:r>
          <a:endParaRPr lang="nl-NL" dirty="0"/>
        </a:p>
      </dgm:t>
    </dgm:pt>
    <dgm:pt modelId="{BD63F216-B7C2-43C6-A303-0F219C9131F3}" type="parTrans" cxnId="{E764DC3F-7F6C-4D65-A220-B0E7674CAC33}">
      <dgm:prSet/>
      <dgm:spPr/>
      <dgm:t>
        <a:bodyPr/>
        <a:lstStyle/>
        <a:p>
          <a:endParaRPr lang="nl-NL"/>
        </a:p>
      </dgm:t>
    </dgm:pt>
    <dgm:pt modelId="{4309C28E-DA18-485F-9AC2-16966023E4FC}" type="sibTrans" cxnId="{E764DC3F-7F6C-4D65-A220-B0E7674CAC33}">
      <dgm:prSet/>
      <dgm:spPr/>
      <dgm:t>
        <a:bodyPr/>
        <a:lstStyle/>
        <a:p>
          <a:endParaRPr lang="nl-NL"/>
        </a:p>
      </dgm:t>
    </dgm:pt>
    <dgm:pt modelId="{BF3D6199-CE1B-403E-AC0C-F50F5E963E26}">
      <dgm:prSet phldrT="[Text]"/>
      <dgm:spPr/>
      <dgm:t>
        <a:bodyPr/>
        <a:lstStyle/>
        <a:p>
          <a:r>
            <a:rPr lang="nl-NL" dirty="0" smtClean="0"/>
            <a:t>...</a:t>
          </a:r>
          <a:endParaRPr lang="nl-NL" dirty="0"/>
        </a:p>
      </dgm:t>
    </dgm:pt>
    <dgm:pt modelId="{83D78F0A-441F-4B36-95AD-E334C354041A}" type="parTrans" cxnId="{AD2A0968-D8DB-42D3-B8D7-2FB6B88FA445}">
      <dgm:prSet/>
      <dgm:spPr/>
      <dgm:t>
        <a:bodyPr/>
        <a:lstStyle/>
        <a:p>
          <a:endParaRPr lang="nl-NL"/>
        </a:p>
      </dgm:t>
    </dgm:pt>
    <dgm:pt modelId="{498F8A62-66D3-4188-91B7-F4BEB43A8E72}" type="sibTrans" cxnId="{AD2A0968-D8DB-42D3-B8D7-2FB6B88FA445}">
      <dgm:prSet/>
      <dgm:spPr/>
      <dgm:t>
        <a:bodyPr/>
        <a:lstStyle/>
        <a:p>
          <a:endParaRPr lang="nl-NL"/>
        </a:p>
      </dgm:t>
    </dgm:pt>
    <dgm:pt modelId="{97DDCF3B-CA85-4093-8335-1143C8AABBBF}">
      <dgm:prSet phldrT="[Text]"/>
      <dgm:spPr/>
      <dgm:t>
        <a:bodyPr/>
        <a:lstStyle/>
        <a:p>
          <a:r>
            <a:rPr lang="nl-NL" dirty="0" smtClean="0"/>
            <a:t>...</a:t>
          </a:r>
          <a:endParaRPr lang="nl-NL" dirty="0"/>
        </a:p>
      </dgm:t>
    </dgm:pt>
    <dgm:pt modelId="{DE6C1E29-63C3-48EA-858A-A81F91C89C17}" type="parTrans" cxnId="{85F897CF-849C-48D1-B557-BD62D38EF2F4}">
      <dgm:prSet/>
      <dgm:spPr/>
      <dgm:t>
        <a:bodyPr/>
        <a:lstStyle/>
        <a:p>
          <a:endParaRPr lang="nl-NL"/>
        </a:p>
      </dgm:t>
    </dgm:pt>
    <dgm:pt modelId="{D0C2444C-3C61-416B-9F08-1E43785538CD}" type="sibTrans" cxnId="{85F897CF-849C-48D1-B557-BD62D38EF2F4}">
      <dgm:prSet/>
      <dgm:spPr/>
      <dgm:t>
        <a:bodyPr/>
        <a:lstStyle/>
        <a:p>
          <a:endParaRPr lang="nl-NL"/>
        </a:p>
      </dgm:t>
    </dgm:pt>
    <dgm:pt modelId="{D79668FF-8714-4C61-8693-1ABA621E7C79}">
      <dgm:prSet phldrT="[Text]"/>
      <dgm:spPr/>
      <dgm:t>
        <a:bodyPr/>
        <a:lstStyle/>
        <a:p>
          <a:r>
            <a:rPr lang="nl-NL" dirty="0" smtClean="0"/>
            <a:t>...</a:t>
          </a:r>
          <a:endParaRPr lang="nl-NL" dirty="0"/>
        </a:p>
      </dgm:t>
    </dgm:pt>
    <dgm:pt modelId="{8A409D6E-1C79-4BE4-9229-833217B1D2C6}" type="parTrans" cxnId="{9A240AD6-B025-462C-92CE-731DD8E94F5C}">
      <dgm:prSet/>
      <dgm:spPr/>
      <dgm:t>
        <a:bodyPr/>
        <a:lstStyle/>
        <a:p>
          <a:endParaRPr lang="nl-NL"/>
        </a:p>
      </dgm:t>
    </dgm:pt>
    <dgm:pt modelId="{74C7EDFF-0361-4FCD-BF35-4535E963412F}" type="sibTrans" cxnId="{9A240AD6-B025-462C-92CE-731DD8E94F5C}">
      <dgm:prSet/>
      <dgm:spPr/>
      <dgm:t>
        <a:bodyPr/>
        <a:lstStyle/>
        <a:p>
          <a:endParaRPr lang="nl-NL"/>
        </a:p>
      </dgm:t>
    </dgm:pt>
    <dgm:pt modelId="{D7708348-76E0-4111-9653-62DEBF48D83F}" type="pres">
      <dgm:prSet presAssocID="{C0CD7BF4-0065-406E-B6B3-BD6549C5466D}" presName="Name0" presStyleCnt="0">
        <dgm:presLayoutVars>
          <dgm:chPref val="1"/>
          <dgm:dir/>
          <dgm:animOne val="branch"/>
          <dgm:animLvl val="lvl"/>
          <dgm:resizeHandles/>
        </dgm:presLayoutVars>
      </dgm:prSet>
      <dgm:spPr/>
      <dgm:t>
        <a:bodyPr/>
        <a:lstStyle/>
        <a:p>
          <a:endParaRPr lang="nl-NL"/>
        </a:p>
      </dgm:t>
    </dgm:pt>
    <dgm:pt modelId="{9D7CC086-08CE-4D89-A0C6-6D90E378EAE3}" type="pres">
      <dgm:prSet presAssocID="{A8A55D5E-F020-4BA1-BA35-25077F878057}" presName="vertOne" presStyleCnt="0"/>
      <dgm:spPr/>
    </dgm:pt>
    <dgm:pt modelId="{BAAA12DE-C70F-4582-B302-7CA6F042AD38}" type="pres">
      <dgm:prSet presAssocID="{A8A55D5E-F020-4BA1-BA35-25077F878057}" presName="txOne" presStyleLbl="node0" presStyleIdx="0" presStyleCnt="1">
        <dgm:presLayoutVars>
          <dgm:chPref val="3"/>
        </dgm:presLayoutVars>
      </dgm:prSet>
      <dgm:spPr/>
      <dgm:t>
        <a:bodyPr/>
        <a:lstStyle/>
        <a:p>
          <a:endParaRPr lang="nl-NL"/>
        </a:p>
      </dgm:t>
    </dgm:pt>
    <dgm:pt modelId="{97ED1906-448A-4785-B235-C66F0D259A26}" type="pres">
      <dgm:prSet presAssocID="{A8A55D5E-F020-4BA1-BA35-25077F878057}" presName="parTransOne" presStyleCnt="0"/>
      <dgm:spPr/>
    </dgm:pt>
    <dgm:pt modelId="{3EE27129-FC87-463E-B3E5-85AA5DB40DA8}" type="pres">
      <dgm:prSet presAssocID="{A8A55D5E-F020-4BA1-BA35-25077F878057}" presName="horzOne" presStyleCnt="0"/>
      <dgm:spPr/>
    </dgm:pt>
    <dgm:pt modelId="{63615A73-3FAF-47C2-B949-C67CC857D06A}" type="pres">
      <dgm:prSet presAssocID="{3F8247B3-44C1-40C1-B1D3-BE0704C6D89F}" presName="vertTwo" presStyleCnt="0"/>
      <dgm:spPr/>
    </dgm:pt>
    <dgm:pt modelId="{2CBDDC67-FF27-4F62-8A7B-D6DC4636597D}" type="pres">
      <dgm:prSet presAssocID="{3F8247B3-44C1-40C1-B1D3-BE0704C6D89F}" presName="txTwo" presStyleLbl="node2" presStyleIdx="0" presStyleCnt="5">
        <dgm:presLayoutVars>
          <dgm:chPref val="3"/>
        </dgm:presLayoutVars>
      </dgm:prSet>
      <dgm:spPr/>
      <dgm:t>
        <a:bodyPr/>
        <a:lstStyle/>
        <a:p>
          <a:endParaRPr lang="nl-NL"/>
        </a:p>
      </dgm:t>
    </dgm:pt>
    <dgm:pt modelId="{DEFA2632-1543-491C-907A-1F3F66656E99}" type="pres">
      <dgm:prSet presAssocID="{3F8247B3-44C1-40C1-B1D3-BE0704C6D89F}" presName="parTransTwo" presStyleCnt="0"/>
      <dgm:spPr/>
    </dgm:pt>
    <dgm:pt modelId="{4CE39AAB-9B0E-4207-A9AB-984955B73EDC}" type="pres">
      <dgm:prSet presAssocID="{3F8247B3-44C1-40C1-B1D3-BE0704C6D89F}" presName="horzTwo" presStyleCnt="0"/>
      <dgm:spPr/>
    </dgm:pt>
    <dgm:pt modelId="{72EC6C1E-E278-43FD-BA63-8D3C3E4282D7}" type="pres">
      <dgm:prSet presAssocID="{7BA361D1-4E4C-4C8D-BCC7-AD16C1E692A5}" presName="vertThree" presStyleCnt="0"/>
      <dgm:spPr/>
    </dgm:pt>
    <dgm:pt modelId="{4D495C22-2095-4DE1-9C35-1E2CBA58BB63}" type="pres">
      <dgm:prSet presAssocID="{7BA361D1-4E4C-4C8D-BCC7-AD16C1E692A5}" presName="txThree" presStyleLbl="node3" presStyleIdx="0" presStyleCnt="9">
        <dgm:presLayoutVars>
          <dgm:chPref val="3"/>
        </dgm:presLayoutVars>
      </dgm:prSet>
      <dgm:spPr/>
      <dgm:t>
        <a:bodyPr/>
        <a:lstStyle/>
        <a:p>
          <a:endParaRPr lang="nl-NL"/>
        </a:p>
      </dgm:t>
    </dgm:pt>
    <dgm:pt modelId="{C6025D06-7F9A-4508-94B1-6C7D921221C1}" type="pres">
      <dgm:prSet presAssocID="{7BA361D1-4E4C-4C8D-BCC7-AD16C1E692A5}" presName="horzThree" presStyleCnt="0"/>
      <dgm:spPr/>
    </dgm:pt>
    <dgm:pt modelId="{A40DE5D5-1645-485B-A7FC-64E8B32DA63A}" type="pres">
      <dgm:prSet presAssocID="{24458CDF-F898-4F07-86EE-CEA8DFF4E01F}" presName="sibSpaceThree" presStyleCnt="0"/>
      <dgm:spPr/>
    </dgm:pt>
    <dgm:pt modelId="{919FEE94-B78E-4B27-AC18-FB03765CC274}" type="pres">
      <dgm:prSet presAssocID="{C5CD5AAA-1478-43A6-832F-6B4A7185E234}" presName="vertThree" presStyleCnt="0"/>
      <dgm:spPr/>
    </dgm:pt>
    <dgm:pt modelId="{3E53C310-EBA4-4812-8C12-50212F708F9F}" type="pres">
      <dgm:prSet presAssocID="{C5CD5AAA-1478-43A6-832F-6B4A7185E234}" presName="txThree" presStyleLbl="node3" presStyleIdx="1" presStyleCnt="9">
        <dgm:presLayoutVars>
          <dgm:chPref val="3"/>
        </dgm:presLayoutVars>
      </dgm:prSet>
      <dgm:spPr/>
      <dgm:t>
        <a:bodyPr/>
        <a:lstStyle/>
        <a:p>
          <a:endParaRPr lang="nl-NL"/>
        </a:p>
      </dgm:t>
    </dgm:pt>
    <dgm:pt modelId="{CF2CCBD9-2AD2-4FEA-9010-DF93E18BD762}" type="pres">
      <dgm:prSet presAssocID="{C5CD5AAA-1478-43A6-832F-6B4A7185E234}" presName="horzThree" presStyleCnt="0"/>
      <dgm:spPr/>
    </dgm:pt>
    <dgm:pt modelId="{8F758478-DDC7-43B0-9352-2D5EAB5E0B03}" type="pres">
      <dgm:prSet presAssocID="{351995BA-B21E-493F-B1F3-51C96BFA6A57}" presName="sibSpaceThree" presStyleCnt="0"/>
      <dgm:spPr/>
    </dgm:pt>
    <dgm:pt modelId="{8E65E3D2-FF9E-4969-88C2-E34586EB505D}" type="pres">
      <dgm:prSet presAssocID="{E8B8AF96-1FC4-4ABA-A0CF-0A550DA3AD5A}" presName="vertThree" presStyleCnt="0"/>
      <dgm:spPr/>
    </dgm:pt>
    <dgm:pt modelId="{7D367AC3-FE07-41E9-9A42-66A7EE48BAD3}" type="pres">
      <dgm:prSet presAssocID="{E8B8AF96-1FC4-4ABA-A0CF-0A550DA3AD5A}" presName="txThree" presStyleLbl="node3" presStyleIdx="2" presStyleCnt="9">
        <dgm:presLayoutVars>
          <dgm:chPref val="3"/>
        </dgm:presLayoutVars>
      </dgm:prSet>
      <dgm:spPr/>
      <dgm:t>
        <a:bodyPr/>
        <a:lstStyle/>
        <a:p>
          <a:endParaRPr lang="nl-NL"/>
        </a:p>
      </dgm:t>
    </dgm:pt>
    <dgm:pt modelId="{04864816-C9D0-44AC-9DCD-93434AC76FD4}" type="pres">
      <dgm:prSet presAssocID="{E8B8AF96-1FC4-4ABA-A0CF-0A550DA3AD5A}" presName="horzThree" presStyleCnt="0"/>
      <dgm:spPr/>
    </dgm:pt>
    <dgm:pt modelId="{DCEE5A72-745F-424D-B255-03F71596C9DE}" type="pres">
      <dgm:prSet presAssocID="{1948F35B-FAB0-41BD-85F0-F24E1BE4A3E8}" presName="sibSpaceTwo" presStyleCnt="0"/>
      <dgm:spPr/>
    </dgm:pt>
    <dgm:pt modelId="{25C5CD1B-22AE-4A0A-BF90-811EA2909F68}" type="pres">
      <dgm:prSet presAssocID="{3481D297-CB04-4B06-BB47-9BA0CE958760}" presName="vertTwo" presStyleCnt="0"/>
      <dgm:spPr/>
    </dgm:pt>
    <dgm:pt modelId="{52256C58-2D9F-42AE-B742-F0A58F0B2118}" type="pres">
      <dgm:prSet presAssocID="{3481D297-CB04-4B06-BB47-9BA0CE958760}" presName="txTwo" presStyleLbl="node2" presStyleIdx="1" presStyleCnt="5">
        <dgm:presLayoutVars>
          <dgm:chPref val="3"/>
        </dgm:presLayoutVars>
      </dgm:prSet>
      <dgm:spPr/>
      <dgm:t>
        <a:bodyPr/>
        <a:lstStyle/>
        <a:p>
          <a:endParaRPr lang="nl-NL"/>
        </a:p>
      </dgm:t>
    </dgm:pt>
    <dgm:pt modelId="{4454888B-5CEC-470B-9288-7FD43A130A0B}" type="pres">
      <dgm:prSet presAssocID="{3481D297-CB04-4B06-BB47-9BA0CE958760}" presName="parTransTwo" presStyleCnt="0"/>
      <dgm:spPr/>
    </dgm:pt>
    <dgm:pt modelId="{319DFCB9-EDE2-4AFB-8999-0E03C1AB91CA}" type="pres">
      <dgm:prSet presAssocID="{3481D297-CB04-4B06-BB47-9BA0CE958760}" presName="horzTwo" presStyleCnt="0"/>
      <dgm:spPr/>
    </dgm:pt>
    <dgm:pt modelId="{B243A478-9C22-45C8-A97D-CDA56FDA93E5}" type="pres">
      <dgm:prSet presAssocID="{9CEFAC51-E76F-407F-999F-8F8D80999896}" presName="vertThree" presStyleCnt="0"/>
      <dgm:spPr/>
    </dgm:pt>
    <dgm:pt modelId="{74B4EEDB-F2A0-4F1B-839C-0A7B1323BEDB}" type="pres">
      <dgm:prSet presAssocID="{9CEFAC51-E76F-407F-999F-8F8D80999896}" presName="txThree" presStyleLbl="node3" presStyleIdx="3" presStyleCnt="9">
        <dgm:presLayoutVars>
          <dgm:chPref val="3"/>
        </dgm:presLayoutVars>
      </dgm:prSet>
      <dgm:spPr/>
      <dgm:t>
        <a:bodyPr/>
        <a:lstStyle/>
        <a:p>
          <a:endParaRPr lang="nl-NL"/>
        </a:p>
      </dgm:t>
    </dgm:pt>
    <dgm:pt modelId="{6FF42439-7E16-4B28-98CF-B5248F618C43}" type="pres">
      <dgm:prSet presAssocID="{9CEFAC51-E76F-407F-999F-8F8D80999896}" presName="horzThree" presStyleCnt="0"/>
      <dgm:spPr/>
    </dgm:pt>
    <dgm:pt modelId="{23736E11-576C-46FF-86DD-82EA190FD503}" type="pres">
      <dgm:prSet presAssocID="{2F1FEAC9-1936-4417-8B22-27EA71CD2596}" presName="sibSpaceThree" presStyleCnt="0"/>
      <dgm:spPr/>
    </dgm:pt>
    <dgm:pt modelId="{706B6128-7658-4899-9F92-1EBDB7656A0C}" type="pres">
      <dgm:prSet presAssocID="{BE1F7D16-6066-439F-B708-F4A1129D75EB}" presName="vertThree" presStyleCnt="0"/>
      <dgm:spPr/>
    </dgm:pt>
    <dgm:pt modelId="{E8192651-6D9E-4668-BA2E-B130C2DFC201}" type="pres">
      <dgm:prSet presAssocID="{BE1F7D16-6066-439F-B708-F4A1129D75EB}" presName="txThree" presStyleLbl="node3" presStyleIdx="4" presStyleCnt="9">
        <dgm:presLayoutVars>
          <dgm:chPref val="3"/>
        </dgm:presLayoutVars>
      </dgm:prSet>
      <dgm:spPr/>
      <dgm:t>
        <a:bodyPr/>
        <a:lstStyle/>
        <a:p>
          <a:endParaRPr lang="nl-NL"/>
        </a:p>
      </dgm:t>
    </dgm:pt>
    <dgm:pt modelId="{1154207C-AD28-49A3-90DA-CCD259884DB0}" type="pres">
      <dgm:prSet presAssocID="{BE1F7D16-6066-439F-B708-F4A1129D75EB}" presName="horzThree" presStyleCnt="0"/>
      <dgm:spPr/>
    </dgm:pt>
    <dgm:pt modelId="{384EC55F-4798-4C0F-8FC1-563E850FF7CD}" type="pres">
      <dgm:prSet presAssocID="{D2E2CF95-D583-4227-928D-5F4E049B9CFB}" presName="sibSpaceThree" presStyleCnt="0"/>
      <dgm:spPr/>
    </dgm:pt>
    <dgm:pt modelId="{20F90B9E-DDC5-4447-A2F9-B788842E3B67}" type="pres">
      <dgm:prSet presAssocID="{62D29569-0AC4-48DD-BB3F-C6CD3A843FC1}" presName="vertThree" presStyleCnt="0"/>
      <dgm:spPr/>
    </dgm:pt>
    <dgm:pt modelId="{5670932D-6B97-4573-8DD3-744A561C85EA}" type="pres">
      <dgm:prSet presAssocID="{62D29569-0AC4-48DD-BB3F-C6CD3A843FC1}" presName="txThree" presStyleLbl="node3" presStyleIdx="5" presStyleCnt="9">
        <dgm:presLayoutVars>
          <dgm:chPref val="3"/>
        </dgm:presLayoutVars>
      </dgm:prSet>
      <dgm:spPr/>
      <dgm:t>
        <a:bodyPr/>
        <a:lstStyle/>
        <a:p>
          <a:endParaRPr lang="nl-NL"/>
        </a:p>
      </dgm:t>
    </dgm:pt>
    <dgm:pt modelId="{B1EEEBE4-16B9-44ED-8933-CAD7EC22E942}" type="pres">
      <dgm:prSet presAssocID="{62D29569-0AC4-48DD-BB3F-C6CD3A843FC1}" presName="horzThree" presStyleCnt="0"/>
      <dgm:spPr/>
    </dgm:pt>
    <dgm:pt modelId="{C825FB54-52EE-41CA-A262-0B9CEDCA407A}" type="pres">
      <dgm:prSet presAssocID="{B4640A0D-240F-401B-B1DD-208C053E4668}" presName="sibSpaceTwo" presStyleCnt="0"/>
      <dgm:spPr/>
    </dgm:pt>
    <dgm:pt modelId="{BA20EEEE-E89B-44F4-8692-6D06EFA0D4F2}" type="pres">
      <dgm:prSet presAssocID="{354E3B25-37B8-4EF9-AFA7-8102018C2D60}" presName="vertTwo" presStyleCnt="0"/>
      <dgm:spPr/>
    </dgm:pt>
    <dgm:pt modelId="{EF1B3CB0-3CF4-44AD-BE4F-C5ABBB3FD848}" type="pres">
      <dgm:prSet presAssocID="{354E3B25-37B8-4EF9-AFA7-8102018C2D60}" presName="txTwo" presStyleLbl="node2" presStyleIdx="2" presStyleCnt="5">
        <dgm:presLayoutVars>
          <dgm:chPref val="3"/>
        </dgm:presLayoutVars>
      </dgm:prSet>
      <dgm:spPr/>
      <dgm:t>
        <a:bodyPr/>
        <a:lstStyle/>
        <a:p>
          <a:endParaRPr lang="nl-NL"/>
        </a:p>
      </dgm:t>
    </dgm:pt>
    <dgm:pt modelId="{5864A22B-718E-4AFC-B628-7E439DA5532A}" type="pres">
      <dgm:prSet presAssocID="{354E3B25-37B8-4EF9-AFA7-8102018C2D60}" presName="parTransTwo" presStyleCnt="0"/>
      <dgm:spPr/>
    </dgm:pt>
    <dgm:pt modelId="{99F3DAB7-9D8C-445C-B146-502CC239CC69}" type="pres">
      <dgm:prSet presAssocID="{354E3B25-37B8-4EF9-AFA7-8102018C2D60}" presName="horzTwo" presStyleCnt="0"/>
      <dgm:spPr/>
    </dgm:pt>
    <dgm:pt modelId="{C401F8CC-96EC-46D1-817F-ACA594B471FA}" type="pres">
      <dgm:prSet presAssocID="{BF3D6199-CE1B-403E-AC0C-F50F5E963E26}" presName="vertThree" presStyleCnt="0"/>
      <dgm:spPr/>
    </dgm:pt>
    <dgm:pt modelId="{37CC30A0-0547-47C0-9D99-D27BA6565E86}" type="pres">
      <dgm:prSet presAssocID="{BF3D6199-CE1B-403E-AC0C-F50F5E963E26}" presName="txThree" presStyleLbl="node3" presStyleIdx="6" presStyleCnt="9">
        <dgm:presLayoutVars>
          <dgm:chPref val="3"/>
        </dgm:presLayoutVars>
      </dgm:prSet>
      <dgm:spPr/>
      <dgm:t>
        <a:bodyPr/>
        <a:lstStyle/>
        <a:p>
          <a:endParaRPr lang="nl-NL"/>
        </a:p>
      </dgm:t>
    </dgm:pt>
    <dgm:pt modelId="{1B1C2613-52B4-4F26-8835-D205C34F815B}" type="pres">
      <dgm:prSet presAssocID="{BF3D6199-CE1B-403E-AC0C-F50F5E963E26}" presName="horzThree" presStyleCnt="0"/>
      <dgm:spPr/>
    </dgm:pt>
    <dgm:pt modelId="{2F31A032-78F8-46D0-9743-B6CFDFA913AA}" type="pres">
      <dgm:prSet presAssocID="{498F8A62-66D3-4188-91B7-F4BEB43A8E72}" presName="sibSpaceThree" presStyleCnt="0"/>
      <dgm:spPr/>
    </dgm:pt>
    <dgm:pt modelId="{99F43B19-A1CD-4581-A0A6-F3F62FC708D6}" type="pres">
      <dgm:prSet presAssocID="{D79668FF-8714-4C61-8693-1ABA621E7C79}" presName="vertThree" presStyleCnt="0"/>
      <dgm:spPr/>
    </dgm:pt>
    <dgm:pt modelId="{2C80DC84-A804-4493-B978-7ECB0727EC77}" type="pres">
      <dgm:prSet presAssocID="{D79668FF-8714-4C61-8693-1ABA621E7C79}" presName="txThree" presStyleLbl="node3" presStyleIdx="7" presStyleCnt="9">
        <dgm:presLayoutVars>
          <dgm:chPref val="3"/>
        </dgm:presLayoutVars>
      </dgm:prSet>
      <dgm:spPr/>
      <dgm:t>
        <a:bodyPr/>
        <a:lstStyle/>
        <a:p>
          <a:endParaRPr lang="nl-NL"/>
        </a:p>
      </dgm:t>
    </dgm:pt>
    <dgm:pt modelId="{55286FAB-46A8-4329-B6BC-D33FA1D72652}" type="pres">
      <dgm:prSet presAssocID="{D79668FF-8714-4C61-8693-1ABA621E7C79}" presName="horzThree" presStyleCnt="0"/>
      <dgm:spPr/>
    </dgm:pt>
    <dgm:pt modelId="{73AC66D9-C0EA-465B-A8AD-4835EB267E0D}" type="pres">
      <dgm:prSet presAssocID="{74C7EDFF-0361-4FCD-BF35-4535E963412F}" presName="sibSpaceThree" presStyleCnt="0"/>
      <dgm:spPr/>
    </dgm:pt>
    <dgm:pt modelId="{F052B757-90C4-4CB7-AF20-1ACF49366434}" type="pres">
      <dgm:prSet presAssocID="{97DDCF3B-CA85-4093-8335-1143C8AABBBF}" presName="vertThree" presStyleCnt="0"/>
      <dgm:spPr/>
    </dgm:pt>
    <dgm:pt modelId="{D1596C5A-A554-4769-B565-7F38BAF3060C}" type="pres">
      <dgm:prSet presAssocID="{97DDCF3B-CA85-4093-8335-1143C8AABBBF}" presName="txThree" presStyleLbl="node3" presStyleIdx="8" presStyleCnt="9">
        <dgm:presLayoutVars>
          <dgm:chPref val="3"/>
        </dgm:presLayoutVars>
      </dgm:prSet>
      <dgm:spPr/>
      <dgm:t>
        <a:bodyPr/>
        <a:lstStyle/>
        <a:p>
          <a:endParaRPr lang="nl-NL"/>
        </a:p>
      </dgm:t>
    </dgm:pt>
    <dgm:pt modelId="{1636FD9E-F1EA-4691-94BC-E2A1C0B5B4C7}" type="pres">
      <dgm:prSet presAssocID="{97DDCF3B-CA85-4093-8335-1143C8AABBBF}" presName="horzThree" presStyleCnt="0"/>
      <dgm:spPr/>
    </dgm:pt>
    <dgm:pt modelId="{FCF313A2-DAFA-48FE-A0F4-AADE0F355D67}" type="pres">
      <dgm:prSet presAssocID="{7B92709C-5E25-4A9B-98E9-F81DCEAC030A}" presName="sibSpaceTwo" presStyleCnt="0"/>
      <dgm:spPr/>
    </dgm:pt>
    <dgm:pt modelId="{99C48F5A-797E-43B5-BD44-DB231435C9B5}" type="pres">
      <dgm:prSet presAssocID="{13C0AB05-17B5-4A56-9A25-8755CC100A2F}" presName="vertTwo" presStyleCnt="0"/>
      <dgm:spPr/>
    </dgm:pt>
    <dgm:pt modelId="{D7E04216-4FDB-4A51-8A11-372DE2F7CED4}" type="pres">
      <dgm:prSet presAssocID="{13C0AB05-17B5-4A56-9A25-8755CC100A2F}" presName="txTwo" presStyleLbl="node2" presStyleIdx="3" presStyleCnt="5">
        <dgm:presLayoutVars>
          <dgm:chPref val="3"/>
        </dgm:presLayoutVars>
      </dgm:prSet>
      <dgm:spPr/>
      <dgm:t>
        <a:bodyPr/>
        <a:lstStyle/>
        <a:p>
          <a:endParaRPr lang="nl-NL"/>
        </a:p>
      </dgm:t>
    </dgm:pt>
    <dgm:pt modelId="{331C827C-CB76-4CE8-9969-4994C8FBB90B}" type="pres">
      <dgm:prSet presAssocID="{13C0AB05-17B5-4A56-9A25-8755CC100A2F}" presName="horzTwo" presStyleCnt="0"/>
      <dgm:spPr/>
    </dgm:pt>
    <dgm:pt modelId="{463FD285-1A2B-4201-9C6F-85ADAD68D038}" type="pres">
      <dgm:prSet presAssocID="{C774FB0A-B307-48B8-927F-F5611A6978B7}" presName="sibSpaceTwo" presStyleCnt="0"/>
      <dgm:spPr/>
    </dgm:pt>
    <dgm:pt modelId="{1A310BED-825D-414A-9F83-69EBBF2C7A25}" type="pres">
      <dgm:prSet presAssocID="{4D9A144F-6CAD-4BBE-93B9-D417FA4BB097}" presName="vertTwo" presStyleCnt="0"/>
      <dgm:spPr/>
    </dgm:pt>
    <dgm:pt modelId="{3DAA0D5B-1132-41E4-AFB7-E3A88C4BADDA}" type="pres">
      <dgm:prSet presAssocID="{4D9A144F-6CAD-4BBE-93B9-D417FA4BB097}" presName="txTwo" presStyleLbl="node2" presStyleIdx="4" presStyleCnt="5">
        <dgm:presLayoutVars>
          <dgm:chPref val="3"/>
        </dgm:presLayoutVars>
      </dgm:prSet>
      <dgm:spPr/>
      <dgm:t>
        <a:bodyPr/>
        <a:lstStyle/>
        <a:p>
          <a:endParaRPr lang="nl-NL"/>
        </a:p>
      </dgm:t>
    </dgm:pt>
    <dgm:pt modelId="{A9E75807-94EF-4ADB-98ED-41693FA261E9}" type="pres">
      <dgm:prSet presAssocID="{4D9A144F-6CAD-4BBE-93B9-D417FA4BB097}" presName="horzTwo" presStyleCnt="0"/>
      <dgm:spPr/>
    </dgm:pt>
  </dgm:ptLst>
  <dgm:cxnLst>
    <dgm:cxn modelId="{8EA830D0-5195-4217-84E7-9728EE1763D1}" srcId="{A8A55D5E-F020-4BA1-BA35-25077F878057}" destId="{3481D297-CB04-4B06-BB47-9BA0CE958760}" srcOrd="1" destOrd="0" parTransId="{E71576CE-02D6-4A35-B16D-134524CCDCD2}" sibTransId="{B4640A0D-240F-401B-B1DD-208C053E4668}"/>
    <dgm:cxn modelId="{BCB0E3D6-D4B4-4038-87B9-59506B0F324B}" type="presOf" srcId="{C0CD7BF4-0065-406E-B6B3-BD6549C5466D}" destId="{D7708348-76E0-4111-9653-62DEBF48D83F}" srcOrd="0" destOrd="0" presId="urn:microsoft.com/office/officeart/2005/8/layout/hierarchy4"/>
    <dgm:cxn modelId="{32FCAF77-18DA-444D-8419-752E306EEBCA}" type="presOf" srcId="{3481D297-CB04-4B06-BB47-9BA0CE958760}" destId="{52256C58-2D9F-42AE-B742-F0A58F0B2118}" srcOrd="0" destOrd="0" presId="urn:microsoft.com/office/officeart/2005/8/layout/hierarchy4"/>
    <dgm:cxn modelId="{83694CB0-783E-4560-A864-9C1C7CB97321}" type="presOf" srcId="{3F8247B3-44C1-40C1-B1D3-BE0704C6D89F}" destId="{2CBDDC67-FF27-4F62-8A7B-D6DC4636597D}" srcOrd="0" destOrd="0" presId="urn:microsoft.com/office/officeart/2005/8/layout/hierarchy4"/>
    <dgm:cxn modelId="{42839C4B-AA9F-478A-AD1B-CC41E00FDB1A}" type="presOf" srcId="{354E3B25-37B8-4EF9-AFA7-8102018C2D60}" destId="{EF1B3CB0-3CF4-44AD-BE4F-C5ABBB3FD848}" srcOrd="0" destOrd="0" presId="urn:microsoft.com/office/officeart/2005/8/layout/hierarchy4"/>
    <dgm:cxn modelId="{85F897CF-849C-48D1-B557-BD62D38EF2F4}" srcId="{354E3B25-37B8-4EF9-AFA7-8102018C2D60}" destId="{97DDCF3B-CA85-4093-8335-1143C8AABBBF}" srcOrd="2" destOrd="0" parTransId="{DE6C1E29-63C3-48EA-858A-A81F91C89C17}" sibTransId="{D0C2444C-3C61-416B-9F08-1E43785538CD}"/>
    <dgm:cxn modelId="{09ECACC0-5E19-424A-B56E-328DF8B76C59}" srcId="{A8A55D5E-F020-4BA1-BA35-25077F878057}" destId="{354E3B25-37B8-4EF9-AFA7-8102018C2D60}" srcOrd="2" destOrd="0" parTransId="{0862190F-A38A-419C-9C15-CCABD1936DFF}" sibTransId="{7B92709C-5E25-4A9B-98E9-F81DCEAC030A}"/>
    <dgm:cxn modelId="{AD4F2FE0-C336-4FE6-9359-1F657CAFA7E4}" type="presOf" srcId="{7BA361D1-4E4C-4C8D-BCC7-AD16C1E692A5}" destId="{4D495C22-2095-4DE1-9C35-1E2CBA58BB63}" srcOrd="0" destOrd="0" presId="urn:microsoft.com/office/officeart/2005/8/layout/hierarchy4"/>
    <dgm:cxn modelId="{168A60E3-28F5-484E-8B89-3B083AEDDB9F}" type="presOf" srcId="{E8B8AF96-1FC4-4ABA-A0CF-0A550DA3AD5A}" destId="{7D367AC3-FE07-41E9-9A42-66A7EE48BAD3}" srcOrd="0" destOrd="0" presId="urn:microsoft.com/office/officeart/2005/8/layout/hierarchy4"/>
    <dgm:cxn modelId="{A513A77E-F9D2-4061-A211-D60F99C36C46}" type="presOf" srcId="{D79668FF-8714-4C61-8693-1ABA621E7C79}" destId="{2C80DC84-A804-4493-B978-7ECB0727EC77}" srcOrd="0" destOrd="0" presId="urn:microsoft.com/office/officeart/2005/8/layout/hierarchy4"/>
    <dgm:cxn modelId="{4E5C92C4-682F-4EF3-BF2C-727497F15D3B}" srcId="{3F8247B3-44C1-40C1-B1D3-BE0704C6D89F}" destId="{E8B8AF96-1FC4-4ABA-A0CF-0A550DA3AD5A}" srcOrd="2" destOrd="0" parTransId="{CCDA3B1B-1062-405B-9A3E-1F890A432BE7}" sibTransId="{2FB9AC3E-6346-419C-8761-3A6B1CEFED3A}"/>
    <dgm:cxn modelId="{0152C7A4-3386-4E28-B73B-F42D82D79E8E}" srcId="{A8A55D5E-F020-4BA1-BA35-25077F878057}" destId="{4D9A144F-6CAD-4BBE-93B9-D417FA4BB097}" srcOrd="4" destOrd="0" parTransId="{7F102FA5-7734-4E0F-9B10-A46CAFAEB1FC}" sibTransId="{49FF1CE7-DD7B-4B54-90D9-00F5082A2452}"/>
    <dgm:cxn modelId="{AD2A0968-D8DB-42D3-B8D7-2FB6B88FA445}" srcId="{354E3B25-37B8-4EF9-AFA7-8102018C2D60}" destId="{BF3D6199-CE1B-403E-AC0C-F50F5E963E26}" srcOrd="0" destOrd="0" parTransId="{83D78F0A-441F-4B36-95AD-E334C354041A}" sibTransId="{498F8A62-66D3-4188-91B7-F4BEB43A8E72}"/>
    <dgm:cxn modelId="{3E0C4ADD-86E4-4351-9729-5FC174C8978E}" type="presOf" srcId="{97DDCF3B-CA85-4093-8335-1143C8AABBBF}" destId="{D1596C5A-A554-4769-B565-7F38BAF3060C}" srcOrd="0" destOrd="0" presId="urn:microsoft.com/office/officeart/2005/8/layout/hierarchy4"/>
    <dgm:cxn modelId="{EA39D923-7372-4245-A650-B2F5741A88AB}" srcId="{C0CD7BF4-0065-406E-B6B3-BD6549C5466D}" destId="{A8A55D5E-F020-4BA1-BA35-25077F878057}" srcOrd="0" destOrd="0" parTransId="{9F6B6DD4-784E-470C-AE7A-DE0BD3318CED}" sibTransId="{2C023834-9048-492A-A091-0998321A733F}"/>
    <dgm:cxn modelId="{5F7B647A-9467-4C75-A6AC-BAA8CC52751C}" srcId="{3481D297-CB04-4B06-BB47-9BA0CE958760}" destId="{BE1F7D16-6066-439F-B708-F4A1129D75EB}" srcOrd="1" destOrd="0" parTransId="{EF1C4EBD-E2F2-4FFD-BDEA-A8C3CA1B7C96}" sibTransId="{D2E2CF95-D583-4227-928D-5F4E049B9CFB}"/>
    <dgm:cxn modelId="{2B230977-91BC-45FC-ABDE-26FBA8AC88FA}" type="presOf" srcId="{62D29569-0AC4-48DD-BB3F-C6CD3A843FC1}" destId="{5670932D-6B97-4573-8DD3-744A561C85EA}" srcOrd="0" destOrd="0" presId="urn:microsoft.com/office/officeart/2005/8/layout/hierarchy4"/>
    <dgm:cxn modelId="{B110A616-9B97-4FDE-A3C2-5F16CE3575BE}" type="presOf" srcId="{A8A55D5E-F020-4BA1-BA35-25077F878057}" destId="{BAAA12DE-C70F-4582-B302-7CA6F042AD38}" srcOrd="0" destOrd="0" presId="urn:microsoft.com/office/officeart/2005/8/layout/hierarchy4"/>
    <dgm:cxn modelId="{AE04392C-8C6C-4BAE-B93E-ED756289B5C7}" type="presOf" srcId="{BE1F7D16-6066-439F-B708-F4A1129D75EB}" destId="{E8192651-6D9E-4668-BA2E-B130C2DFC201}" srcOrd="0" destOrd="0" presId="urn:microsoft.com/office/officeart/2005/8/layout/hierarchy4"/>
    <dgm:cxn modelId="{9A240AD6-B025-462C-92CE-731DD8E94F5C}" srcId="{354E3B25-37B8-4EF9-AFA7-8102018C2D60}" destId="{D79668FF-8714-4C61-8693-1ABA621E7C79}" srcOrd="1" destOrd="0" parTransId="{8A409D6E-1C79-4BE4-9229-833217B1D2C6}" sibTransId="{74C7EDFF-0361-4FCD-BF35-4535E963412F}"/>
    <dgm:cxn modelId="{B8302549-4A71-49A0-AC2D-CBD5D866457B}" type="presOf" srcId="{9CEFAC51-E76F-407F-999F-8F8D80999896}" destId="{74B4EEDB-F2A0-4F1B-839C-0A7B1323BEDB}" srcOrd="0" destOrd="0" presId="urn:microsoft.com/office/officeart/2005/8/layout/hierarchy4"/>
    <dgm:cxn modelId="{88999F18-B79D-45FB-ABB7-C6E18C75E607}" srcId="{A8A55D5E-F020-4BA1-BA35-25077F878057}" destId="{3F8247B3-44C1-40C1-B1D3-BE0704C6D89F}" srcOrd="0" destOrd="0" parTransId="{6C9AFA55-BEFE-4549-9DCC-45B5553DE271}" sibTransId="{1948F35B-FAB0-41BD-85F0-F24E1BE4A3E8}"/>
    <dgm:cxn modelId="{E8466D27-1D94-485D-A1D2-4524B5524FDF}" type="presOf" srcId="{BF3D6199-CE1B-403E-AC0C-F50F5E963E26}" destId="{37CC30A0-0547-47C0-9D99-D27BA6565E86}" srcOrd="0" destOrd="0" presId="urn:microsoft.com/office/officeart/2005/8/layout/hierarchy4"/>
    <dgm:cxn modelId="{50D2E01D-05FC-4893-85EF-02F266D7D69D}" srcId="{3481D297-CB04-4B06-BB47-9BA0CE958760}" destId="{9CEFAC51-E76F-407F-999F-8F8D80999896}" srcOrd="0" destOrd="0" parTransId="{CA855C24-CC0F-4763-B60E-3DD5A106A581}" sibTransId="{2F1FEAC9-1936-4417-8B22-27EA71CD2596}"/>
    <dgm:cxn modelId="{2CC228A1-8A65-4228-BBF3-B8F0AB0A83C2}" srcId="{3F8247B3-44C1-40C1-B1D3-BE0704C6D89F}" destId="{C5CD5AAA-1478-43A6-832F-6B4A7185E234}" srcOrd="1" destOrd="0" parTransId="{22D69760-460F-4972-B451-CBD5EC66634C}" sibTransId="{351995BA-B21E-493F-B1F3-51C96BFA6A57}"/>
    <dgm:cxn modelId="{E764DC3F-7F6C-4D65-A220-B0E7674CAC33}" srcId="{3481D297-CB04-4B06-BB47-9BA0CE958760}" destId="{62D29569-0AC4-48DD-BB3F-C6CD3A843FC1}" srcOrd="2" destOrd="0" parTransId="{BD63F216-B7C2-43C6-A303-0F219C9131F3}" sibTransId="{4309C28E-DA18-485F-9AC2-16966023E4FC}"/>
    <dgm:cxn modelId="{2A26BCD6-03BC-4EE4-B0DA-B9AC936BC06B}" type="presOf" srcId="{C5CD5AAA-1478-43A6-832F-6B4A7185E234}" destId="{3E53C310-EBA4-4812-8C12-50212F708F9F}" srcOrd="0" destOrd="0" presId="urn:microsoft.com/office/officeart/2005/8/layout/hierarchy4"/>
    <dgm:cxn modelId="{DE989766-163E-4BD5-9915-5BF8A4CB5C7A}" srcId="{A8A55D5E-F020-4BA1-BA35-25077F878057}" destId="{13C0AB05-17B5-4A56-9A25-8755CC100A2F}" srcOrd="3" destOrd="0" parTransId="{90B75ABF-4999-4E71-9EF7-66345D5B53A5}" sibTransId="{C774FB0A-B307-48B8-927F-F5611A6978B7}"/>
    <dgm:cxn modelId="{805AAE28-7B87-47D9-9FEA-5E8FE70858D8}" type="presOf" srcId="{4D9A144F-6CAD-4BBE-93B9-D417FA4BB097}" destId="{3DAA0D5B-1132-41E4-AFB7-E3A88C4BADDA}" srcOrd="0" destOrd="0" presId="urn:microsoft.com/office/officeart/2005/8/layout/hierarchy4"/>
    <dgm:cxn modelId="{EC67329D-F6B7-4848-81C8-CF69F5E7B126}" srcId="{3F8247B3-44C1-40C1-B1D3-BE0704C6D89F}" destId="{7BA361D1-4E4C-4C8D-BCC7-AD16C1E692A5}" srcOrd="0" destOrd="0" parTransId="{30BA78B4-7419-4F40-8000-01099DFE8CAC}" sibTransId="{24458CDF-F898-4F07-86EE-CEA8DFF4E01F}"/>
    <dgm:cxn modelId="{BD486BDA-034C-452F-A9B8-250DA8210DBA}" type="presOf" srcId="{13C0AB05-17B5-4A56-9A25-8755CC100A2F}" destId="{D7E04216-4FDB-4A51-8A11-372DE2F7CED4}" srcOrd="0" destOrd="0" presId="urn:microsoft.com/office/officeart/2005/8/layout/hierarchy4"/>
    <dgm:cxn modelId="{D0AADA95-963A-41AF-A197-8140DEEB576C}" type="presParOf" srcId="{D7708348-76E0-4111-9653-62DEBF48D83F}" destId="{9D7CC086-08CE-4D89-A0C6-6D90E378EAE3}" srcOrd="0" destOrd="0" presId="urn:microsoft.com/office/officeart/2005/8/layout/hierarchy4"/>
    <dgm:cxn modelId="{72ADB5C6-D3DB-4726-9A80-E48A1CE9A886}" type="presParOf" srcId="{9D7CC086-08CE-4D89-A0C6-6D90E378EAE3}" destId="{BAAA12DE-C70F-4582-B302-7CA6F042AD38}" srcOrd="0" destOrd="0" presId="urn:microsoft.com/office/officeart/2005/8/layout/hierarchy4"/>
    <dgm:cxn modelId="{5CC6EAF0-A5D8-4D33-A1BD-139559C30751}" type="presParOf" srcId="{9D7CC086-08CE-4D89-A0C6-6D90E378EAE3}" destId="{97ED1906-448A-4785-B235-C66F0D259A26}" srcOrd="1" destOrd="0" presId="urn:microsoft.com/office/officeart/2005/8/layout/hierarchy4"/>
    <dgm:cxn modelId="{E1C6D394-0AFE-41CA-82FA-EFAEB3052BE9}" type="presParOf" srcId="{9D7CC086-08CE-4D89-A0C6-6D90E378EAE3}" destId="{3EE27129-FC87-463E-B3E5-85AA5DB40DA8}" srcOrd="2" destOrd="0" presId="urn:microsoft.com/office/officeart/2005/8/layout/hierarchy4"/>
    <dgm:cxn modelId="{B1A9BB09-3FF6-47B9-87FC-73468A7620BA}" type="presParOf" srcId="{3EE27129-FC87-463E-B3E5-85AA5DB40DA8}" destId="{63615A73-3FAF-47C2-B949-C67CC857D06A}" srcOrd="0" destOrd="0" presId="urn:microsoft.com/office/officeart/2005/8/layout/hierarchy4"/>
    <dgm:cxn modelId="{8BA2245F-7C70-431A-A9D5-6CE328746D13}" type="presParOf" srcId="{63615A73-3FAF-47C2-B949-C67CC857D06A}" destId="{2CBDDC67-FF27-4F62-8A7B-D6DC4636597D}" srcOrd="0" destOrd="0" presId="urn:microsoft.com/office/officeart/2005/8/layout/hierarchy4"/>
    <dgm:cxn modelId="{2F038768-9424-477E-826B-6CE975C8E192}" type="presParOf" srcId="{63615A73-3FAF-47C2-B949-C67CC857D06A}" destId="{DEFA2632-1543-491C-907A-1F3F66656E99}" srcOrd="1" destOrd="0" presId="urn:microsoft.com/office/officeart/2005/8/layout/hierarchy4"/>
    <dgm:cxn modelId="{AB8FD7EC-B7F7-4066-8F68-8D584AC0E430}" type="presParOf" srcId="{63615A73-3FAF-47C2-B949-C67CC857D06A}" destId="{4CE39AAB-9B0E-4207-A9AB-984955B73EDC}" srcOrd="2" destOrd="0" presId="urn:microsoft.com/office/officeart/2005/8/layout/hierarchy4"/>
    <dgm:cxn modelId="{E8B6A4BF-2AAD-4AF7-91EB-BA5A70EDA049}" type="presParOf" srcId="{4CE39AAB-9B0E-4207-A9AB-984955B73EDC}" destId="{72EC6C1E-E278-43FD-BA63-8D3C3E4282D7}" srcOrd="0" destOrd="0" presId="urn:microsoft.com/office/officeart/2005/8/layout/hierarchy4"/>
    <dgm:cxn modelId="{118219B2-94A3-49F5-9C6C-B3128EC19898}" type="presParOf" srcId="{72EC6C1E-E278-43FD-BA63-8D3C3E4282D7}" destId="{4D495C22-2095-4DE1-9C35-1E2CBA58BB63}" srcOrd="0" destOrd="0" presId="urn:microsoft.com/office/officeart/2005/8/layout/hierarchy4"/>
    <dgm:cxn modelId="{BB2EA334-BFB7-405F-A757-DDEBBFD0C8ED}" type="presParOf" srcId="{72EC6C1E-E278-43FD-BA63-8D3C3E4282D7}" destId="{C6025D06-7F9A-4508-94B1-6C7D921221C1}" srcOrd="1" destOrd="0" presId="urn:microsoft.com/office/officeart/2005/8/layout/hierarchy4"/>
    <dgm:cxn modelId="{D63F0F54-60A2-484E-B8C8-E23EB81ED042}" type="presParOf" srcId="{4CE39AAB-9B0E-4207-A9AB-984955B73EDC}" destId="{A40DE5D5-1645-485B-A7FC-64E8B32DA63A}" srcOrd="1" destOrd="0" presId="urn:microsoft.com/office/officeart/2005/8/layout/hierarchy4"/>
    <dgm:cxn modelId="{22EFA123-F945-4268-9593-5A781038A97C}" type="presParOf" srcId="{4CE39AAB-9B0E-4207-A9AB-984955B73EDC}" destId="{919FEE94-B78E-4B27-AC18-FB03765CC274}" srcOrd="2" destOrd="0" presId="urn:microsoft.com/office/officeart/2005/8/layout/hierarchy4"/>
    <dgm:cxn modelId="{CB75CCCD-37AE-4F08-975C-393254600E66}" type="presParOf" srcId="{919FEE94-B78E-4B27-AC18-FB03765CC274}" destId="{3E53C310-EBA4-4812-8C12-50212F708F9F}" srcOrd="0" destOrd="0" presId="urn:microsoft.com/office/officeart/2005/8/layout/hierarchy4"/>
    <dgm:cxn modelId="{DD926265-1F62-4CEB-9555-EAA55DEAB974}" type="presParOf" srcId="{919FEE94-B78E-4B27-AC18-FB03765CC274}" destId="{CF2CCBD9-2AD2-4FEA-9010-DF93E18BD762}" srcOrd="1" destOrd="0" presId="urn:microsoft.com/office/officeart/2005/8/layout/hierarchy4"/>
    <dgm:cxn modelId="{7B6C378B-DAC2-4CF8-A8F9-B2C037FD9F94}" type="presParOf" srcId="{4CE39AAB-9B0E-4207-A9AB-984955B73EDC}" destId="{8F758478-DDC7-43B0-9352-2D5EAB5E0B03}" srcOrd="3" destOrd="0" presId="urn:microsoft.com/office/officeart/2005/8/layout/hierarchy4"/>
    <dgm:cxn modelId="{BFAFCB17-90E1-43EC-AC5B-9221E2653824}" type="presParOf" srcId="{4CE39AAB-9B0E-4207-A9AB-984955B73EDC}" destId="{8E65E3D2-FF9E-4969-88C2-E34586EB505D}" srcOrd="4" destOrd="0" presId="urn:microsoft.com/office/officeart/2005/8/layout/hierarchy4"/>
    <dgm:cxn modelId="{C82E6B2E-7C6C-435D-B5E1-EBA5E69A4D08}" type="presParOf" srcId="{8E65E3D2-FF9E-4969-88C2-E34586EB505D}" destId="{7D367AC3-FE07-41E9-9A42-66A7EE48BAD3}" srcOrd="0" destOrd="0" presId="urn:microsoft.com/office/officeart/2005/8/layout/hierarchy4"/>
    <dgm:cxn modelId="{D4750335-A5CD-4EFB-9358-0C3F5004E8A2}" type="presParOf" srcId="{8E65E3D2-FF9E-4969-88C2-E34586EB505D}" destId="{04864816-C9D0-44AC-9DCD-93434AC76FD4}" srcOrd="1" destOrd="0" presId="urn:microsoft.com/office/officeart/2005/8/layout/hierarchy4"/>
    <dgm:cxn modelId="{AEEA0921-2219-47AD-99AC-16686BDE02F2}" type="presParOf" srcId="{3EE27129-FC87-463E-B3E5-85AA5DB40DA8}" destId="{DCEE5A72-745F-424D-B255-03F71596C9DE}" srcOrd="1" destOrd="0" presId="urn:microsoft.com/office/officeart/2005/8/layout/hierarchy4"/>
    <dgm:cxn modelId="{11E273ED-0D56-4D2E-A1D9-F79C690F36FB}" type="presParOf" srcId="{3EE27129-FC87-463E-B3E5-85AA5DB40DA8}" destId="{25C5CD1B-22AE-4A0A-BF90-811EA2909F68}" srcOrd="2" destOrd="0" presId="urn:microsoft.com/office/officeart/2005/8/layout/hierarchy4"/>
    <dgm:cxn modelId="{5055F023-BF41-44F1-AC6D-F8FC0AD2ED5F}" type="presParOf" srcId="{25C5CD1B-22AE-4A0A-BF90-811EA2909F68}" destId="{52256C58-2D9F-42AE-B742-F0A58F0B2118}" srcOrd="0" destOrd="0" presId="urn:microsoft.com/office/officeart/2005/8/layout/hierarchy4"/>
    <dgm:cxn modelId="{F7739196-CC3E-4B5A-959E-D913EBA3C448}" type="presParOf" srcId="{25C5CD1B-22AE-4A0A-BF90-811EA2909F68}" destId="{4454888B-5CEC-470B-9288-7FD43A130A0B}" srcOrd="1" destOrd="0" presId="urn:microsoft.com/office/officeart/2005/8/layout/hierarchy4"/>
    <dgm:cxn modelId="{F00D698E-9FD3-4DDA-AB90-F3B2B7EFFEEF}" type="presParOf" srcId="{25C5CD1B-22AE-4A0A-BF90-811EA2909F68}" destId="{319DFCB9-EDE2-4AFB-8999-0E03C1AB91CA}" srcOrd="2" destOrd="0" presId="urn:microsoft.com/office/officeart/2005/8/layout/hierarchy4"/>
    <dgm:cxn modelId="{9509306B-B5C2-4078-B695-DE19BFE241EC}" type="presParOf" srcId="{319DFCB9-EDE2-4AFB-8999-0E03C1AB91CA}" destId="{B243A478-9C22-45C8-A97D-CDA56FDA93E5}" srcOrd="0" destOrd="0" presId="urn:microsoft.com/office/officeart/2005/8/layout/hierarchy4"/>
    <dgm:cxn modelId="{AD8DF915-AE81-468F-98D0-95DC9605B1D5}" type="presParOf" srcId="{B243A478-9C22-45C8-A97D-CDA56FDA93E5}" destId="{74B4EEDB-F2A0-4F1B-839C-0A7B1323BEDB}" srcOrd="0" destOrd="0" presId="urn:microsoft.com/office/officeart/2005/8/layout/hierarchy4"/>
    <dgm:cxn modelId="{694E24A9-087F-44AF-BE9F-FDE7826FF20E}" type="presParOf" srcId="{B243A478-9C22-45C8-A97D-CDA56FDA93E5}" destId="{6FF42439-7E16-4B28-98CF-B5248F618C43}" srcOrd="1" destOrd="0" presId="urn:microsoft.com/office/officeart/2005/8/layout/hierarchy4"/>
    <dgm:cxn modelId="{44558995-E947-48E0-849A-CFF0D29E750C}" type="presParOf" srcId="{319DFCB9-EDE2-4AFB-8999-0E03C1AB91CA}" destId="{23736E11-576C-46FF-86DD-82EA190FD503}" srcOrd="1" destOrd="0" presId="urn:microsoft.com/office/officeart/2005/8/layout/hierarchy4"/>
    <dgm:cxn modelId="{083F8C17-1F58-4A47-A7CF-A31B7FF14132}" type="presParOf" srcId="{319DFCB9-EDE2-4AFB-8999-0E03C1AB91CA}" destId="{706B6128-7658-4899-9F92-1EBDB7656A0C}" srcOrd="2" destOrd="0" presId="urn:microsoft.com/office/officeart/2005/8/layout/hierarchy4"/>
    <dgm:cxn modelId="{E337EE5F-9FEC-4A89-A702-D3A2E63351B8}" type="presParOf" srcId="{706B6128-7658-4899-9F92-1EBDB7656A0C}" destId="{E8192651-6D9E-4668-BA2E-B130C2DFC201}" srcOrd="0" destOrd="0" presId="urn:microsoft.com/office/officeart/2005/8/layout/hierarchy4"/>
    <dgm:cxn modelId="{CFB6FB11-47EC-43F1-855D-C10377D542F9}" type="presParOf" srcId="{706B6128-7658-4899-9F92-1EBDB7656A0C}" destId="{1154207C-AD28-49A3-90DA-CCD259884DB0}" srcOrd="1" destOrd="0" presId="urn:microsoft.com/office/officeart/2005/8/layout/hierarchy4"/>
    <dgm:cxn modelId="{2E9E8936-1949-44CB-BB7E-D3C0F29ABA4D}" type="presParOf" srcId="{319DFCB9-EDE2-4AFB-8999-0E03C1AB91CA}" destId="{384EC55F-4798-4C0F-8FC1-563E850FF7CD}" srcOrd="3" destOrd="0" presId="urn:microsoft.com/office/officeart/2005/8/layout/hierarchy4"/>
    <dgm:cxn modelId="{3FFF9A17-A5FD-48EA-BC5A-C591DD25CC05}" type="presParOf" srcId="{319DFCB9-EDE2-4AFB-8999-0E03C1AB91CA}" destId="{20F90B9E-DDC5-4447-A2F9-B788842E3B67}" srcOrd="4" destOrd="0" presId="urn:microsoft.com/office/officeart/2005/8/layout/hierarchy4"/>
    <dgm:cxn modelId="{841E9BC7-061F-4DF8-88EF-09E1F548D7B0}" type="presParOf" srcId="{20F90B9E-DDC5-4447-A2F9-B788842E3B67}" destId="{5670932D-6B97-4573-8DD3-744A561C85EA}" srcOrd="0" destOrd="0" presId="urn:microsoft.com/office/officeart/2005/8/layout/hierarchy4"/>
    <dgm:cxn modelId="{58B18EFE-8288-46D6-990A-EA1BEB1CA892}" type="presParOf" srcId="{20F90B9E-DDC5-4447-A2F9-B788842E3B67}" destId="{B1EEEBE4-16B9-44ED-8933-CAD7EC22E942}" srcOrd="1" destOrd="0" presId="urn:microsoft.com/office/officeart/2005/8/layout/hierarchy4"/>
    <dgm:cxn modelId="{574C02D1-93D8-4F93-B7A2-8953F6EB507C}" type="presParOf" srcId="{3EE27129-FC87-463E-B3E5-85AA5DB40DA8}" destId="{C825FB54-52EE-41CA-A262-0B9CEDCA407A}" srcOrd="3" destOrd="0" presId="urn:microsoft.com/office/officeart/2005/8/layout/hierarchy4"/>
    <dgm:cxn modelId="{AC27EA9E-FADC-4C4A-BA3F-6A6CB01C9E07}" type="presParOf" srcId="{3EE27129-FC87-463E-B3E5-85AA5DB40DA8}" destId="{BA20EEEE-E89B-44F4-8692-6D06EFA0D4F2}" srcOrd="4" destOrd="0" presId="urn:microsoft.com/office/officeart/2005/8/layout/hierarchy4"/>
    <dgm:cxn modelId="{FB64D986-B623-456D-9493-6840E80AABF2}" type="presParOf" srcId="{BA20EEEE-E89B-44F4-8692-6D06EFA0D4F2}" destId="{EF1B3CB0-3CF4-44AD-BE4F-C5ABBB3FD848}" srcOrd="0" destOrd="0" presId="urn:microsoft.com/office/officeart/2005/8/layout/hierarchy4"/>
    <dgm:cxn modelId="{933D23E3-22FD-46EB-A445-CAF55600E9A3}" type="presParOf" srcId="{BA20EEEE-E89B-44F4-8692-6D06EFA0D4F2}" destId="{5864A22B-718E-4AFC-B628-7E439DA5532A}" srcOrd="1" destOrd="0" presId="urn:microsoft.com/office/officeart/2005/8/layout/hierarchy4"/>
    <dgm:cxn modelId="{44300337-D282-458A-BEBD-FFD10698CC52}" type="presParOf" srcId="{BA20EEEE-E89B-44F4-8692-6D06EFA0D4F2}" destId="{99F3DAB7-9D8C-445C-B146-502CC239CC69}" srcOrd="2" destOrd="0" presId="urn:microsoft.com/office/officeart/2005/8/layout/hierarchy4"/>
    <dgm:cxn modelId="{108DDEBE-8C5A-4682-BD66-B1F3C4241EE7}" type="presParOf" srcId="{99F3DAB7-9D8C-445C-B146-502CC239CC69}" destId="{C401F8CC-96EC-46D1-817F-ACA594B471FA}" srcOrd="0" destOrd="0" presId="urn:microsoft.com/office/officeart/2005/8/layout/hierarchy4"/>
    <dgm:cxn modelId="{37556E2C-B7D9-4113-9EED-1EB246B8D7F6}" type="presParOf" srcId="{C401F8CC-96EC-46D1-817F-ACA594B471FA}" destId="{37CC30A0-0547-47C0-9D99-D27BA6565E86}" srcOrd="0" destOrd="0" presId="urn:microsoft.com/office/officeart/2005/8/layout/hierarchy4"/>
    <dgm:cxn modelId="{15ED8F85-E2AE-4206-A4B6-7B4B716AB5E8}" type="presParOf" srcId="{C401F8CC-96EC-46D1-817F-ACA594B471FA}" destId="{1B1C2613-52B4-4F26-8835-D205C34F815B}" srcOrd="1" destOrd="0" presId="urn:microsoft.com/office/officeart/2005/8/layout/hierarchy4"/>
    <dgm:cxn modelId="{9735A037-18E1-4631-8F49-B962F7203C33}" type="presParOf" srcId="{99F3DAB7-9D8C-445C-B146-502CC239CC69}" destId="{2F31A032-78F8-46D0-9743-B6CFDFA913AA}" srcOrd="1" destOrd="0" presId="urn:microsoft.com/office/officeart/2005/8/layout/hierarchy4"/>
    <dgm:cxn modelId="{64639B45-321B-4347-8824-AF63A6B0A30A}" type="presParOf" srcId="{99F3DAB7-9D8C-445C-B146-502CC239CC69}" destId="{99F43B19-A1CD-4581-A0A6-F3F62FC708D6}" srcOrd="2" destOrd="0" presId="urn:microsoft.com/office/officeart/2005/8/layout/hierarchy4"/>
    <dgm:cxn modelId="{D3FAF9D2-70E1-4987-8CDE-B680902D7F74}" type="presParOf" srcId="{99F43B19-A1CD-4581-A0A6-F3F62FC708D6}" destId="{2C80DC84-A804-4493-B978-7ECB0727EC77}" srcOrd="0" destOrd="0" presId="urn:microsoft.com/office/officeart/2005/8/layout/hierarchy4"/>
    <dgm:cxn modelId="{5DFC8B32-5C6A-4E85-8FA3-C5D9748C240B}" type="presParOf" srcId="{99F43B19-A1CD-4581-A0A6-F3F62FC708D6}" destId="{55286FAB-46A8-4329-B6BC-D33FA1D72652}" srcOrd="1" destOrd="0" presId="urn:microsoft.com/office/officeart/2005/8/layout/hierarchy4"/>
    <dgm:cxn modelId="{0BEB1F7F-927F-4823-8011-A3419705D8B5}" type="presParOf" srcId="{99F3DAB7-9D8C-445C-B146-502CC239CC69}" destId="{73AC66D9-C0EA-465B-A8AD-4835EB267E0D}" srcOrd="3" destOrd="0" presId="urn:microsoft.com/office/officeart/2005/8/layout/hierarchy4"/>
    <dgm:cxn modelId="{91EA8413-9B03-4DF9-946B-430D46BE3BA3}" type="presParOf" srcId="{99F3DAB7-9D8C-445C-B146-502CC239CC69}" destId="{F052B757-90C4-4CB7-AF20-1ACF49366434}" srcOrd="4" destOrd="0" presId="urn:microsoft.com/office/officeart/2005/8/layout/hierarchy4"/>
    <dgm:cxn modelId="{12608B36-1D58-4D00-BB1B-355FEA44F2C1}" type="presParOf" srcId="{F052B757-90C4-4CB7-AF20-1ACF49366434}" destId="{D1596C5A-A554-4769-B565-7F38BAF3060C}" srcOrd="0" destOrd="0" presId="urn:microsoft.com/office/officeart/2005/8/layout/hierarchy4"/>
    <dgm:cxn modelId="{0D6A3FF7-1012-4295-9E2C-463FF61D4077}" type="presParOf" srcId="{F052B757-90C4-4CB7-AF20-1ACF49366434}" destId="{1636FD9E-F1EA-4691-94BC-E2A1C0B5B4C7}" srcOrd="1" destOrd="0" presId="urn:microsoft.com/office/officeart/2005/8/layout/hierarchy4"/>
    <dgm:cxn modelId="{29AF72A9-8DAF-49FD-BB21-27725BDEDB34}" type="presParOf" srcId="{3EE27129-FC87-463E-B3E5-85AA5DB40DA8}" destId="{FCF313A2-DAFA-48FE-A0F4-AADE0F355D67}" srcOrd="5" destOrd="0" presId="urn:microsoft.com/office/officeart/2005/8/layout/hierarchy4"/>
    <dgm:cxn modelId="{7AFC92AE-7865-48C1-B320-715342748E4F}" type="presParOf" srcId="{3EE27129-FC87-463E-B3E5-85AA5DB40DA8}" destId="{99C48F5A-797E-43B5-BD44-DB231435C9B5}" srcOrd="6" destOrd="0" presId="urn:microsoft.com/office/officeart/2005/8/layout/hierarchy4"/>
    <dgm:cxn modelId="{CA12092C-9EEC-4D92-9074-CDC56755A7BB}" type="presParOf" srcId="{99C48F5A-797E-43B5-BD44-DB231435C9B5}" destId="{D7E04216-4FDB-4A51-8A11-372DE2F7CED4}" srcOrd="0" destOrd="0" presId="urn:microsoft.com/office/officeart/2005/8/layout/hierarchy4"/>
    <dgm:cxn modelId="{62CF8969-B367-4D66-99F4-8AE9700D5B0C}" type="presParOf" srcId="{99C48F5A-797E-43B5-BD44-DB231435C9B5}" destId="{331C827C-CB76-4CE8-9969-4994C8FBB90B}" srcOrd="1" destOrd="0" presId="urn:microsoft.com/office/officeart/2005/8/layout/hierarchy4"/>
    <dgm:cxn modelId="{CF893472-C76A-4C2F-80D9-ADE85499FC03}" type="presParOf" srcId="{3EE27129-FC87-463E-B3E5-85AA5DB40DA8}" destId="{463FD285-1A2B-4201-9C6F-85ADAD68D038}" srcOrd="7" destOrd="0" presId="urn:microsoft.com/office/officeart/2005/8/layout/hierarchy4"/>
    <dgm:cxn modelId="{6A807D59-8E68-405D-A9E9-A52DC562A727}" type="presParOf" srcId="{3EE27129-FC87-463E-B3E5-85AA5DB40DA8}" destId="{1A310BED-825D-414A-9F83-69EBBF2C7A25}" srcOrd="8" destOrd="0" presId="urn:microsoft.com/office/officeart/2005/8/layout/hierarchy4"/>
    <dgm:cxn modelId="{A931CC26-20CD-4B98-AF1F-9EE055CC9322}" type="presParOf" srcId="{1A310BED-825D-414A-9F83-69EBBF2C7A25}" destId="{3DAA0D5B-1132-41E4-AFB7-E3A88C4BADDA}" srcOrd="0" destOrd="0" presId="urn:microsoft.com/office/officeart/2005/8/layout/hierarchy4"/>
    <dgm:cxn modelId="{22DC275F-A865-46EC-A29C-102E4762F369}" type="presParOf" srcId="{1A310BED-825D-414A-9F83-69EBBF2C7A25}" destId="{A9E75807-94EF-4ADB-98ED-41693FA261E9}" srcOrd="1" destOrd="0" presId="urn:microsoft.com/office/officeart/2005/8/layout/hierarchy4"/>
  </dgm:cxnLst>
  <dgm:bg/>
  <dgm:whole/>
</dgm:dataModel>
</file>

<file path=ppt/diagrams/data2.xml><?xml version="1.0" encoding="utf-8"?>
<dgm:dataModel xmlns:dgm="http://schemas.openxmlformats.org/drawingml/2006/diagram" xmlns:a="http://schemas.openxmlformats.org/drawingml/2006/main">
  <dgm:ptLst>
    <dgm:pt modelId="{28B92D60-DE42-4612-A2CC-6779321904EC}" type="doc">
      <dgm:prSet loTypeId="urn:microsoft.com/office/officeart/2005/8/layout/hProcess6" loCatId="process" qsTypeId="urn:microsoft.com/office/officeart/2005/8/quickstyle/simple1#2" qsCatId="simple" csTypeId="urn:microsoft.com/office/officeart/2005/8/colors/accent1_2#2" csCatId="accent1" phldr="1"/>
      <dgm:spPr/>
      <dgm:t>
        <a:bodyPr/>
        <a:lstStyle/>
        <a:p>
          <a:endParaRPr lang="nl-NL"/>
        </a:p>
      </dgm:t>
    </dgm:pt>
    <dgm:pt modelId="{8ED3C008-4D0C-458C-AC00-98CC12F5A2FE}">
      <dgm:prSet phldrT="[Text]"/>
      <dgm:spPr/>
      <dgm:t>
        <a:bodyPr/>
        <a:lstStyle/>
        <a:p>
          <a:r>
            <a:rPr lang="nl-NL" dirty="0" smtClean="0"/>
            <a:t>XML</a:t>
          </a:r>
          <a:endParaRPr lang="nl-NL" dirty="0"/>
        </a:p>
      </dgm:t>
    </dgm:pt>
    <dgm:pt modelId="{A75ED657-6FFA-44D0-890F-0D159DBB17F3}" type="parTrans" cxnId="{4A724B70-BB8E-4AAA-B3A9-4F7CEFC7DFE3}">
      <dgm:prSet/>
      <dgm:spPr/>
      <dgm:t>
        <a:bodyPr/>
        <a:lstStyle/>
        <a:p>
          <a:endParaRPr lang="nl-NL"/>
        </a:p>
      </dgm:t>
    </dgm:pt>
    <dgm:pt modelId="{666FCC3B-A94A-447D-93CD-2264AF51FC87}" type="sibTrans" cxnId="{4A724B70-BB8E-4AAA-B3A9-4F7CEFC7DFE3}">
      <dgm:prSet/>
      <dgm:spPr/>
      <dgm:t>
        <a:bodyPr/>
        <a:lstStyle/>
        <a:p>
          <a:endParaRPr lang="nl-NL"/>
        </a:p>
      </dgm:t>
    </dgm:pt>
    <dgm:pt modelId="{B6C9EC68-60DF-4B8E-895C-1E310FF8A325}">
      <dgm:prSet phldrT="[Text]"/>
      <dgm:spPr/>
      <dgm:t>
        <a:bodyPr/>
        <a:lstStyle/>
        <a:p>
          <a:r>
            <a:rPr lang="nl-NL" dirty="0" smtClean="0"/>
            <a:t>Open XML</a:t>
          </a:r>
          <a:endParaRPr lang="nl-NL" dirty="0"/>
        </a:p>
      </dgm:t>
    </dgm:pt>
    <dgm:pt modelId="{A76DC61B-0718-424C-BDB4-2DA4F00AF44A}" type="parTrans" cxnId="{C5F007F9-9237-4BDE-B774-851A8E03D5DA}">
      <dgm:prSet/>
      <dgm:spPr/>
      <dgm:t>
        <a:bodyPr/>
        <a:lstStyle/>
        <a:p>
          <a:endParaRPr lang="nl-NL"/>
        </a:p>
      </dgm:t>
    </dgm:pt>
    <dgm:pt modelId="{B43CEA7E-F9D2-4BB8-8C54-5B5E0D739919}" type="sibTrans" cxnId="{C5F007F9-9237-4BDE-B774-851A8E03D5DA}">
      <dgm:prSet/>
      <dgm:spPr/>
      <dgm:t>
        <a:bodyPr/>
        <a:lstStyle/>
        <a:p>
          <a:endParaRPr lang="nl-NL"/>
        </a:p>
      </dgm:t>
    </dgm:pt>
    <dgm:pt modelId="{D1D69DD0-95BD-4D00-AD84-6A1156D89384}">
      <dgm:prSet phldrT="[Text]"/>
      <dgm:spPr/>
      <dgm:t>
        <a:bodyPr/>
        <a:lstStyle/>
        <a:p>
          <a:r>
            <a:rPr lang="nl-NL" dirty="0" smtClean="0"/>
            <a:t>Ecma </a:t>
          </a:r>
          <a:endParaRPr lang="nl-NL" dirty="0"/>
        </a:p>
      </dgm:t>
    </dgm:pt>
    <dgm:pt modelId="{52F18B27-2EA9-440F-8B6E-AEC3D3377E60}" type="parTrans" cxnId="{4D25E9E7-96FB-4247-B6D6-F600307B3348}">
      <dgm:prSet/>
      <dgm:spPr/>
      <dgm:t>
        <a:bodyPr/>
        <a:lstStyle/>
        <a:p>
          <a:endParaRPr lang="nl-NL"/>
        </a:p>
      </dgm:t>
    </dgm:pt>
    <dgm:pt modelId="{77A206E4-92CF-41CD-B518-CB73A6D88382}" type="sibTrans" cxnId="{4D25E9E7-96FB-4247-B6D6-F600307B3348}">
      <dgm:prSet/>
      <dgm:spPr/>
      <dgm:t>
        <a:bodyPr/>
        <a:lstStyle/>
        <a:p>
          <a:endParaRPr lang="nl-NL"/>
        </a:p>
      </dgm:t>
    </dgm:pt>
    <dgm:pt modelId="{9C047435-79D6-457D-9AB1-71E34627AB22}">
      <dgm:prSet phldrT="[Text]"/>
      <dgm:spPr/>
      <dgm:t>
        <a:bodyPr/>
        <a:lstStyle/>
        <a:p>
          <a:r>
            <a:rPr lang="nl-NL" dirty="0" smtClean="0"/>
            <a:t>ISO</a:t>
          </a:r>
          <a:endParaRPr lang="nl-NL" dirty="0"/>
        </a:p>
      </dgm:t>
    </dgm:pt>
    <dgm:pt modelId="{92C25EF6-2381-4755-B7B4-486EB8825280}" type="parTrans" cxnId="{AA083B3F-D99D-42B7-9891-59FF7A7138EE}">
      <dgm:prSet/>
      <dgm:spPr/>
      <dgm:t>
        <a:bodyPr/>
        <a:lstStyle/>
        <a:p>
          <a:endParaRPr lang="nl-NL"/>
        </a:p>
      </dgm:t>
    </dgm:pt>
    <dgm:pt modelId="{4C6A38EE-36B9-485C-9791-649763797E67}" type="sibTrans" cxnId="{AA083B3F-D99D-42B7-9891-59FF7A7138EE}">
      <dgm:prSet/>
      <dgm:spPr/>
      <dgm:t>
        <a:bodyPr/>
        <a:lstStyle/>
        <a:p>
          <a:endParaRPr lang="nl-NL"/>
        </a:p>
      </dgm:t>
    </dgm:pt>
    <dgm:pt modelId="{720A31D2-3C7D-40DA-81B9-E003E5BA70C7}">
      <dgm:prSet phldrT="[Text]" custT="1"/>
      <dgm:spPr/>
      <dgm:t>
        <a:bodyPr/>
        <a:lstStyle/>
        <a:p>
          <a:r>
            <a:rPr lang="nl-NL" sz="1600" dirty="0" smtClean="0"/>
            <a:t>2000</a:t>
          </a:r>
          <a:endParaRPr lang="nl-NL" sz="2300" dirty="0"/>
        </a:p>
      </dgm:t>
    </dgm:pt>
    <dgm:pt modelId="{4D58E156-C5B2-4901-8091-D8B4A264FF44}" type="parTrans" cxnId="{B66DB37D-42E3-4883-A348-69E41BF5FAC2}">
      <dgm:prSet/>
      <dgm:spPr/>
      <dgm:t>
        <a:bodyPr/>
        <a:lstStyle/>
        <a:p>
          <a:endParaRPr lang="nl-NL"/>
        </a:p>
      </dgm:t>
    </dgm:pt>
    <dgm:pt modelId="{BA14A9B0-CCD2-4F27-BD19-B1F9E1FF48D2}" type="sibTrans" cxnId="{B66DB37D-42E3-4883-A348-69E41BF5FAC2}">
      <dgm:prSet/>
      <dgm:spPr/>
      <dgm:t>
        <a:bodyPr/>
        <a:lstStyle/>
        <a:p>
          <a:endParaRPr lang="nl-NL"/>
        </a:p>
      </dgm:t>
    </dgm:pt>
    <dgm:pt modelId="{13AB9999-5199-4E7F-ADEC-DB217657E911}">
      <dgm:prSet phldrT="[Text]" custT="1"/>
      <dgm:spPr/>
      <dgm:t>
        <a:bodyPr/>
        <a:lstStyle/>
        <a:p>
          <a:r>
            <a:rPr lang="nl-NL" sz="1600" dirty="0" smtClean="0"/>
            <a:t>2004</a:t>
          </a:r>
          <a:endParaRPr lang="nl-NL" sz="2300" dirty="0"/>
        </a:p>
      </dgm:t>
    </dgm:pt>
    <dgm:pt modelId="{F232F375-4248-4BE7-A1C9-AD1966976916}" type="parTrans" cxnId="{D03F9185-EE4E-4FC3-8C4E-9100513C1C94}">
      <dgm:prSet/>
      <dgm:spPr/>
      <dgm:t>
        <a:bodyPr/>
        <a:lstStyle/>
        <a:p>
          <a:endParaRPr lang="nl-NL"/>
        </a:p>
      </dgm:t>
    </dgm:pt>
    <dgm:pt modelId="{2E0509C9-2CA4-41F5-A2F5-5E491967463B}" type="sibTrans" cxnId="{D03F9185-EE4E-4FC3-8C4E-9100513C1C94}">
      <dgm:prSet/>
      <dgm:spPr/>
      <dgm:t>
        <a:bodyPr/>
        <a:lstStyle/>
        <a:p>
          <a:endParaRPr lang="nl-NL"/>
        </a:p>
      </dgm:t>
    </dgm:pt>
    <dgm:pt modelId="{422C4B25-D325-40C5-9A9B-FEEDF18E99FE}">
      <dgm:prSet phldrT="[Text]" custT="1"/>
      <dgm:spPr/>
      <dgm:t>
        <a:bodyPr/>
        <a:lstStyle/>
        <a:p>
          <a:r>
            <a:rPr lang="nl-NL" sz="1600" dirty="0" smtClean="0"/>
            <a:t>2005-2006</a:t>
          </a:r>
          <a:endParaRPr lang="nl-NL" sz="1600" dirty="0"/>
        </a:p>
      </dgm:t>
    </dgm:pt>
    <dgm:pt modelId="{C6A85053-C913-45D6-83C9-9B369409EADB}" type="parTrans" cxnId="{9E3B4DD8-F524-4477-8C67-448E6A13B1CD}">
      <dgm:prSet/>
      <dgm:spPr/>
      <dgm:t>
        <a:bodyPr/>
        <a:lstStyle/>
        <a:p>
          <a:endParaRPr lang="nl-NL"/>
        </a:p>
      </dgm:t>
    </dgm:pt>
    <dgm:pt modelId="{80E275DD-6C93-4444-A0F8-21C32A7C6F85}" type="sibTrans" cxnId="{9E3B4DD8-F524-4477-8C67-448E6A13B1CD}">
      <dgm:prSet/>
      <dgm:spPr/>
      <dgm:t>
        <a:bodyPr/>
        <a:lstStyle/>
        <a:p>
          <a:endParaRPr lang="nl-NL"/>
        </a:p>
      </dgm:t>
    </dgm:pt>
    <dgm:pt modelId="{F80E5761-983F-4102-BE55-7BF52B8FCBD2}">
      <dgm:prSet phldrT="[Text]" custT="1"/>
      <dgm:spPr/>
      <dgm:t>
        <a:bodyPr/>
        <a:lstStyle/>
        <a:p>
          <a:r>
            <a:rPr lang="nl-NL" sz="1600" dirty="0" smtClean="0"/>
            <a:t>2008</a:t>
          </a:r>
          <a:endParaRPr lang="nl-NL" sz="2600" dirty="0"/>
        </a:p>
      </dgm:t>
    </dgm:pt>
    <dgm:pt modelId="{D78B2640-9FFB-467E-82AD-9A98935E1A0C}" type="parTrans" cxnId="{46EFA672-D486-481F-BC23-99523B889042}">
      <dgm:prSet/>
      <dgm:spPr/>
      <dgm:t>
        <a:bodyPr/>
        <a:lstStyle/>
        <a:p>
          <a:endParaRPr lang="nl-NL"/>
        </a:p>
      </dgm:t>
    </dgm:pt>
    <dgm:pt modelId="{7ED3D1F7-A116-4C15-BC0B-D09457221B39}" type="sibTrans" cxnId="{46EFA672-D486-481F-BC23-99523B889042}">
      <dgm:prSet/>
      <dgm:spPr/>
      <dgm:t>
        <a:bodyPr/>
        <a:lstStyle/>
        <a:p>
          <a:endParaRPr lang="nl-NL"/>
        </a:p>
      </dgm:t>
    </dgm:pt>
    <dgm:pt modelId="{83656EBB-E5C1-4920-A7A9-6065D1A94559}" type="pres">
      <dgm:prSet presAssocID="{28B92D60-DE42-4612-A2CC-6779321904EC}" presName="theList" presStyleCnt="0">
        <dgm:presLayoutVars>
          <dgm:dir/>
          <dgm:animLvl val="lvl"/>
          <dgm:resizeHandles val="exact"/>
        </dgm:presLayoutVars>
      </dgm:prSet>
      <dgm:spPr/>
      <dgm:t>
        <a:bodyPr/>
        <a:lstStyle/>
        <a:p>
          <a:endParaRPr lang="nl-NL"/>
        </a:p>
      </dgm:t>
    </dgm:pt>
    <dgm:pt modelId="{A9D1C06F-6717-4122-990F-6DB86EEE2734}" type="pres">
      <dgm:prSet presAssocID="{8ED3C008-4D0C-458C-AC00-98CC12F5A2FE}" presName="compNode" presStyleCnt="0"/>
      <dgm:spPr/>
    </dgm:pt>
    <dgm:pt modelId="{7CC05CFF-BDA1-4CBC-820A-5821C216A2AF}" type="pres">
      <dgm:prSet presAssocID="{8ED3C008-4D0C-458C-AC00-98CC12F5A2FE}" presName="noGeometry" presStyleCnt="0"/>
      <dgm:spPr/>
    </dgm:pt>
    <dgm:pt modelId="{6486E5C1-2479-42B6-87C2-A5182BE63D72}" type="pres">
      <dgm:prSet presAssocID="{8ED3C008-4D0C-458C-AC00-98CC12F5A2FE}" presName="childTextVisible" presStyleLbl="bgAccFollowNode1" presStyleIdx="0" presStyleCnt="4">
        <dgm:presLayoutVars>
          <dgm:bulletEnabled val="1"/>
        </dgm:presLayoutVars>
      </dgm:prSet>
      <dgm:spPr/>
      <dgm:t>
        <a:bodyPr/>
        <a:lstStyle/>
        <a:p>
          <a:endParaRPr lang="nl-NL"/>
        </a:p>
      </dgm:t>
    </dgm:pt>
    <dgm:pt modelId="{4B731725-4F40-48F2-A674-22DAD7F6D703}" type="pres">
      <dgm:prSet presAssocID="{8ED3C008-4D0C-458C-AC00-98CC12F5A2FE}" presName="childTextHidden" presStyleLbl="bgAccFollowNode1" presStyleIdx="0" presStyleCnt="4"/>
      <dgm:spPr/>
      <dgm:t>
        <a:bodyPr/>
        <a:lstStyle/>
        <a:p>
          <a:endParaRPr lang="nl-NL"/>
        </a:p>
      </dgm:t>
    </dgm:pt>
    <dgm:pt modelId="{FE0D978F-871D-4128-B4A0-29145BF9DACB}" type="pres">
      <dgm:prSet presAssocID="{8ED3C008-4D0C-458C-AC00-98CC12F5A2FE}" presName="parentText" presStyleLbl="node1" presStyleIdx="0" presStyleCnt="4">
        <dgm:presLayoutVars>
          <dgm:chMax val="1"/>
          <dgm:bulletEnabled val="1"/>
        </dgm:presLayoutVars>
      </dgm:prSet>
      <dgm:spPr/>
      <dgm:t>
        <a:bodyPr/>
        <a:lstStyle/>
        <a:p>
          <a:endParaRPr lang="nl-NL"/>
        </a:p>
      </dgm:t>
    </dgm:pt>
    <dgm:pt modelId="{CDEEC41F-FA37-454D-9156-7A0539E31C37}" type="pres">
      <dgm:prSet presAssocID="{8ED3C008-4D0C-458C-AC00-98CC12F5A2FE}" presName="aSpace" presStyleCnt="0"/>
      <dgm:spPr/>
    </dgm:pt>
    <dgm:pt modelId="{54C5F76C-8D13-40BB-8A57-D20F0E17173E}" type="pres">
      <dgm:prSet presAssocID="{B6C9EC68-60DF-4B8E-895C-1E310FF8A325}" presName="compNode" presStyleCnt="0"/>
      <dgm:spPr/>
    </dgm:pt>
    <dgm:pt modelId="{86515E12-27AA-4FE8-A582-94972F2E4FDC}" type="pres">
      <dgm:prSet presAssocID="{B6C9EC68-60DF-4B8E-895C-1E310FF8A325}" presName="noGeometry" presStyleCnt="0"/>
      <dgm:spPr/>
    </dgm:pt>
    <dgm:pt modelId="{78F798F3-AEBF-4075-9DB7-F1B80D2C8DB5}" type="pres">
      <dgm:prSet presAssocID="{B6C9EC68-60DF-4B8E-895C-1E310FF8A325}" presName="childTextVisible" presStyleLbl="bgAccFollowNode1" presStyleIdx="1" presStyleCnt="4">
        <dgm:presLayoutVars>
          <dgm:bulletEnabled val="1"/>
        </dgm:presLayoutVars>
      </dgm:prSet>
      <dgm:spPr/>
      <dgm:t>
        <a:bodyPr/>
        <a:lstStyle/>
        <a:p>
          <a:endParaRPr lang="nl-NL"/>
        </a:p>
      </dgm:t>
    </dgm:pt>
    <dgm:pt modelId="{370E481F-C780-4150-9789-9DCB2B1A01DD}" type="pres">
      <dgm:prSet presAssocID="{B6C9EC68-60DF-4B8E-895C-1E310FF8A325}" presName="childTextHidden" presStyleLbl="bgAccFollowNode1" presStyleIdx="1" presStyleCnt="4"/>
      <dgm:spPr/>
      <dgm:t>
        <a:bodyPr/>
        <a:lstStyle/>
        <a:p>
          <a:endParaRPr lang="nl-NL"/>
        </a:p>
      </dgm:t>
    </dgm:pt>
    <dgm:pt modelId="{D0850263-0915-4A25-B570-136424045381}" type="pres">
      <dgm:prSet presAssocID="{B6C9EC68-60DF-4B8E-895C-1E310FF8A325}" presName="parentText" presStyleLbl="node1" presStyleIdx="1" presStyleCnt="4">
        <dgm:presLayoutVars>
          <dgm:chMax val="1"/>
          <dgm:bulletEnabled val="1"/>
        </dgm:presLayoutVars>
      </dgm:prSet>
      <dgm:spPr/>
      <dgm:t>
        <a:bodyPr/>
        <a:lstStyle/>
        <a:p>
          <a:endParaRPr lang="nl-NL"/>
        </a:p>
      </dgm:t>
    </dgm:pt>
    <dgm:pt modelId="{CFEFF470-F315-4EF6-81C4-E623607D203B}" type="pres">
      <dgm:prSet presAssocID="{B6C9EC68-60DF-4B8E-895C-1E310FF8A325}" presName="aSpace" presStyleCnt="0"/>
      <dgm:spPr/>
    </dgm:pt>
    <dgm:pt modelId="{B04BF2AE-AE89-466F-ACD0-DC83D7FBE418}" type="pres">
      <dgm:prSet presAssocID="{D1D69DD0-95BD-4D00-AD84-6A1156D89384}" presName="compNode" presStyleCnt="0"/>
      <dgm:spPr/>
    </dgm:pt>
    <dgm:pt modelId="{EA684C61-2A34-4668-9C09-27A93AB8D89D}" type="pres">
      <dgm:prSet presAssocID="{D1D69DD0-95BD-4D00-AD84-6A1156D89384}" presName="noGeometry" presStyleCnt="0"/>
      <dgm:spPr/>
    </dgm:pt>
    <dgm:pt modelId="{F64DAD5B-8A51-44C5-ABAA-96D9134512F5}" type="pres">
      <dgm:prSet presAssocID="{D1D69DD0-95BD-4D00-AD84-6A1156D89384}" presName="childTextVisible" presStyleLbl="bgAccFollowNode1" presStyleIdx="2" presStyleCnt="4">
        <dgm:presLayoutVars>
          <dgm:bulletEnabled val="1"/>
        </dgm:presLayoutVars>
      </dgm:prSet>
      <dgm:spPr/>
      <dgm:t>
        <a:bodyPr/>
        <a:lstStyle/>
        <a:p>
          <a:endParaRPr lang="nl-NL"/>
        </a:p>
      </dgm:t>
    </dgm:pt>
    <dgm:pt modelId="{B670091F-6457-4D10-80A8-708981B9EB1D}" type="pres">
      <dgm:prSet presAssocID="{D1D69DD0-95BD-4D00-AD84-6A1156D89384}" presName="childTextHidden" presStyleLbl="bgAccFollowNode1" presStyleIdx="2" presStyleCnt="4"/>
      <dgm:spPr/>
      <dgm:t>
        <a:bodyPr/>
        <a:lstStyle/>
        <a:p>
          <a:endParaRPr lang="nl-NL"/>
        </a:p>
      </dgm:t>
    </dgm:pt>
    <dgm:pt modelId="{E79FCB3E-870D-416B-B2C7-C84C097370FC}" type="pres">
      <dgm:prSet presAssocID="{D1D69DD0-95BD-4D00-AD84-6A1156D89384}" presName="parentText" presStyleLbl="node1" presStyleIdx="2" presStyleCnt="4">
        <dgm:presLayoutVars>
          <dgm:chMax val="1"/>
          <dgm:bulletEnabled val="1"/>
        </dgm:presLayoutVars>
      </dgm:prSet>
      <dgm:spPr/>
      <dgm:t>
        <a:bodyPr/>
        <a:lstStyle/>
        <a:p>
          <a:endParaRPr lang="nl-NL"/>
        </a:p>
      </dgm:t>
    </dgm:pt>
    <dgm:pt modelId="{99DE7DDC-B611-4731-976B-985A0C1F302D}" type="pres">
      <dgm:prSet presAssocID="{D1D69DD0-95BD-4D00-AD84-6A1156D89384}" presName="aSpace" presStyleCnt="0"/>
      <dgm:spPr/>
    </dgm:pt>
    <dgm:pt modelId="{58749F43-CA4B-4073-AEB8-0E02095B98AB}" type="pres">
      <dgm:prSet presAssocID="{9C047435-79D6-457D-9AB1-71E34627AB22}" presName="compNode" presStyleCnt="0"/>
      <dgm:spPr/>
    </dgm:pt>
    <dgm:pt modelId="{5306B540-2677-453E-9DE8-96FA4D5075C0}" type="pres">
      <dgm:prSet presAssocID="{9C047435-79D6-457D-9AB1-71E34627AB22}" presName="noGeometry" presStyleCnt="0"/>
      <dgm:spPr/>
    </dgm:pt>
    <dgm:pt modelId="{BD0B4063-E606-48EA-A7FB-FD59B4D1F234}" type="pres">
      <dgm:prSet presAssocID="{9C047435-79D6-457D-9AB1-71E34627AB22}" presName="childTextVisible" presStyleLbl="bgAccFollowNode1" presStyleIdx="3" presStyleCnt="4">
        <dgm:presLayoutVars>
          <dgm:bulletEnabled val="1"/>
        </dgm:presLayoutVars>
      </dgm:prSet>
      <dgm:spPr/>
      <dgm:t>
        <a:bodyPr/>
        <a:lstStyle/>
        <a:p>
          <a:endParaRPr lang="nl-NL"/>
        </a:p>
      </dgm:t>
    </dgm:pt>
    <dgm:pt modelId="{53CFD310-FF4B-4EE6-B7C7-DBC75A17165E}" type="pres">
      <dgm:prSet presAssocID="{9C047435-79D6-457D-9AB1-71E34627AB22}" presName="childTextHidden" presStyleLbl="bgAccFollowNode1" presStyleIdx="3" presStyleCnt="4"/>
      <dgm:spPr/>
      <dgm:t>
        <a:bodyPr/>
        <a:lstStyle/>
        <a:p>
          <a:endParaRPr lang="nl-NL"/>
        </a:p>
      </dgm:t>
    </dgm:pt>
    <dgm:pt modelId="{DDE19A8B-4309-43F8-9550-87C6F70572DE}" type="pres">
      <dgm:prSet presAssocID="{9C047435-79D6-457D-9AB1-71E34627AB22}" presName="parentText" presStyleLbl="node1" presStyleIdx="3" presStyleCnt="4">
        <dgm:presLayoutVars>
          <dgm:chMax val="1"/>
          <dgm:bulletEnabled val="1"/>
        </dgm:presLayoutVars>
      </dgm:prSet>
      <dgm:spPr/>
      <dgm:t>
        <a:bodyPr/>
        <a:lstStyle/>
        <a:p>
          <a:endParaRPr lang="nl-NL"/>
        </a:p>
      </dgm:t>
    </dgm:pt>
  </dgm:ptLst>
  <dgm:cxnLst>
    <dgm:cxn modelId="{CE15420C-663A-4BA5-9BBF-160E2120EB42}" type="presOf" srcId="{422C4B25-D325-40C5-9A9B-FEEDF18E99FE}" destId="{F64DAD5B-8A51-44C5-ABAA-96D9134512F5}" srcOrd="0" destOrd="0" presId="urn:microsoft.com/office/officeart/2005/8/layout/hProcess6"/>
    <dgm:cxn modelId="{C5F007F9-9237-4BDE-B774-851A8E03D5DA}" srcId="{28B92D60-DE42-4612-A2CC-6779321904EC}" destId="{B6C9EC68-60DF-4B8E-895C-1E310FF8A325}" srcOrd="1" destOrd="0" parTransId="{A76DC61B-0718-424C-BDB4-2DA4F00AF44A}" sibTransId="{B43CEA7E-F9D2-4BB8-8C54-5B5E0D739919}"/>
    <dgm:cxn modelId="{49902B4B-BC14-4129-A2EC-DC05D3F06308}" type="presOf" srcId="{720A31D2-3C7D-40DA-81B9-E003E5BA70C7}" destId="{4B731725-4F40-48F2-A674-22DAD7F6D703}" srcOrd="1" destOrd="0" presId="urn:microsoft.com/office/officeart/2005/8/layout/hProcess6"/>
    <dgm:cxn modelId="{CD5DF25B-546F-4BC8-8152-419EA5197AF8}" type="presOf" srcId="{D1D69DD0-95BD-4D00-AD84-6A1156D89384}" destId="{E79FCB3E-870D-416B-B2C7-C84C097370FC}" srcOrd="0" destOrd="0" presId="urn:microsoft.com/office/officeart/2005/8/layout/hProcess6"/>
    <dgm:cxn modelId="{74D13157-A23B-4598-AFFA-50EF554AE745}" type="presOf" srcId="{9C047435-79D6-457D-9AB1-71E34627AB22}" destId="{DDE19A8B-4309-43F8-9550-87C6F70572DE}" srcOrd="0" destOrd="0" presId="urn:microsoft.com/office/officeart/2005/8/layout/hProcess6"/>
    <dgm:cxn modelId="{27F6695F-4CC0-4514-BB01-E252B3B61EF2}" type="presOf" srcId="{13AB9999-5199-4E7F-ADEC-DB217657E911}" destId="{370E481F-C780-4150-9789-9DCB2B1A01DD}" srcOrd="1" destOrd="0" presId="urn:microsoft.com/office/officeart/2005/8/layout/hProcess6"/>
    <dgm:cxn modelId="{E4AFDF51-ACA8-4CCB-A3AF-B506E8CC8D4E}" type="presOf" srcId="{B6C9EC68-60DF-4B8E-895C-1E310FF8A325}" destId="{D0850263-0915-4A25-B570-136424045381}" srcOrd="0" destOrd="0" presId="urn:microsoft.com/office/officeart/2005/8/layout/hProcess6"/>
    <dgm:cxn modelId="{0A82A57A-2F0D-4ACE-9EDC-203F3178EEAC}" type="presOf" srcId="{422C4B25-D325-40C5-9A9B-FEEDF18E99FE}" destId="{B670091F-6457-4D10-80A8-708981B9EB1D}" srcOrd="1" destOrd="0" presId="urn:microsoft.com/office/officeart/2005/8/layout/hProcess6"/>
    <dgm:cxn modelId="{AAF69A0F-B863-45B7-AC92-36BA3479FDEE}" type="presOf" srcId="{720A31D2-3C7D-40DA-81B9-E003E5BA70C7}" destId="{6486E5C1-2479-42B6-87C2-A5182BE63D72}" srcOrd="0" destOrd="0" presId="urn:microsoft.com/office/officeart/2005/8/layout/hProcess6"/>
    <dgm:cxn modelId="{8DEE7A82-6300-49ED-8D76-2F2AAF423A87}" type="presOf" srcId="{F80E5761-983F-4102-BE55-7BF52B8FCBD2}" destId="{53CFD310-FF4B-4EE6-B7C7-DBC75A17165E}" srcOrd="1" destOrd="0" presId="urn:microsoft.com/office/officeart/2005/8/layout/hProcess6"/>
    <dgm:cxn modelId="{D03F9185-EE4E-4FC3-8C4E-9100513C1C94}" srcId="{B6C9EC68-60DF-4B8E-895C-1E310FF8A325}" destId="{13AB9999-5199-4E7F-ADEC-DB217657E911}" srcOrd="0" destOrd="0" parTransId="{F232F375-4248-4BE7-A1C9-AD1966976916}" sibTransId="{2E0509C9-2CA4-41F5-A2F5-5E491967463B}"/>
    <dgm:cxn modelId="{46EFA672-D486-481F-BC23-99523B889042}" srcId="{9C047435-79D6-457D-9AB1-71E34627AB22}" destId="{F80E5761-983F-4102-BE55-7BF52B8FCBD2}" srcOrd="0" destOrd="0" parTransId="{D78B2640-9FFB-467E-82AD-9A98935E1A0C}" sibTransId="{7ED3D1F7-A116-4C15-BC0B-D09457221B39}"/>
    <dgm:cxn modelId="{E21F5100-49A9-4231-A49A-D5387D1975F2}" type="presOf" srcId="{13AB9999-5199-4E7F-ADEC-DB217657E911}" destId="{78F798F3-AEBF-4075-9DB7-F1B80D2C8DB5}" srcOrd="0" destOrd="0" presId="urn:microsoft.com/office/officeart/2005/8/layout/hProcess6"/>
    <dgm:cxn modelId="{B66DB37D-42E3-4883-A348-69E41BF5FAC2}" srcId="{8ED3C008-4D0C-458C-AC00-98CC12F5A2FE}" destId="{720A31D2-3C7D-40DA-81B9-E003E5BA70C7}" srcOrd="0" destOrd="0" parTransId="{4D58E156-C5B2-4901-8091-D8B4A264FF44}" sibTransId="{BA14A9B0-CCD2-4F27-BD19-B1F9E1FF48D2}"/>
    <dgm:cxn modelId="{2E6D0DE6-4C93-42AB-9EB4-033D504D5318}" type="presOf" srcId="{28B92D60-DE42-4612-A2CC-6779321904EC}" destId="{83656EBB-E5C1-4920-A7A9-6065D1A94559}" srcOrd="0" destOrd="0" presId="urn:microsoft.com/office/officeart/2005/8/layout/hProcess6"/>
    <dgm:cxn modelId="{9E3B4DD8-F524-4477-8C67-448E6A13B1CD}" srcId="{D1D69DD0-95BD-4D00-AD84-6A1156D89384}" destId="{422C4B25-D325-40C5-9A9B-FEEDF18E99FE}" srcOrd="0" destOrd="0" parTransId="{C6A85053-C913-45D6-83C9-9B369409EADB}" sibTransId="{80E275DD-6C93-4444-A0F8-21C32A7C6F85}"/>
    <dgm:cxn modelId="{B00C6274-6B19-4295-A07E-0E4F57984A92}" type="presOf" srcId="{F80E5761-983F-4102-BE55-7BF52B8FCBD2}" destId="{BD0B4063-E606-48EA-A7FB-FD59B4D1F234}" srcOrd="0" destOrd="0" presId="urn:microsoft.com/office/officeart/2005/8/layout/hProcess6"/>
    <dgm:cxn modelId="{4D25E9E7-96FB-4247-B6D6-F600307B3348}" srcId="{28B92D60-DE42-4612-A2CC-6779321904EC}" destId="{D1D69DD0-95BD-4D00-AD84-6A1156D89384}" srcOrd="2" destOrd="0" parTransId="{52F18B27-2EA9-440F-8B6E-AEC3D3377E60}" sibTransId="{77A206E4-92CF-41CD-B518-CB73A6D88382}"/>
    <dgm:cxn modelId="{AA083B3F-D99D-42B7-9891-59FF7A7138EE}" srcId="{28B92D60-DE42-4612-A2CC-6779321904EC}" destId="{9C047435-79D6-457D-9AB1-71E34627AB22}" srcOrd="3" destOrd="0" parTransId="{92C25EF6-2381-4755-B7B4-486EB8825280}" sibTransId="{4C6A38EE-36B9-485C-9791-649763797E67}"/>
    <dgm:cxn modelId="{F655463D-AFBE-407C-A3E3-046F1EBF4CE1}" type="presOf" srcId="{8ED3C008-4D0C-458C-AC00-98CC12F5A2FE}" destId="{FE0D978F-871D-4128-B4A0-29145BF9DACB}" srcOrd="0" destOrd="0" presId="urn:microsoft.com/office/officeart/2005/8/layout/hProcess6"/>
    <dgm:cxn modelId="{4A724B70-BB8E-4AAA-B3A9-4F7CEFC7DFE3}" srcId="{28B92D60-DE42-4612-A2CC-6779321904EC}" destId="{8ED3C008-4D0C-458C-AC00-98CC12F5A2FE}" srcOrd="0" destOrd="0" parTransId="{A75ED657-6FFA-44D0-890F-0D159DBB17F3}" sibTransId="{666FCC3B-A94A-447D-93CD-2264AF51FC87}"/>
    <dgm:cxn modelId="{D31F3CE6-3645-4044-88C4-1CA05865D10D}" type="presParOf" srcId="{83656EBB-E5C1-4920-A7A9-6065D1A94559}" destId="{A9D1C06F-6717-4122-990F-6DB86EEE2734}" srcOrd="0" destOrd="0" presId="urn:microsoft.com/office/officeart/2005/8/layout/hProcess6"/>
    <dgm:cxn modelId="{0B39CC1A-D763-4995-B53D-D85553A1E4BE}" type="presParOf" srcId="{A9D1C06F-6717-4122-990F-6DB86EEE2734}" destId="{7CC05CFF-BDA1-4CBC-820A-5821C216A2AF}" srcOrd="0" destOrd="0" presId="urn:microsoft.com/office/officeart/2005/8/layout/hProcess6"/>
    <dgm:cxn modelId="{174A7B7C-5BAE-4E27-AFFC-D1CEA0363E2A}" type="presParOf" srcId="{A9D1C06F-6717-4122-990F-6DB86EEE2734}" destId="{6486E5C1-2479-42B6-87C2-A5182BE63D72}" srcOrd="1" destOrd="0" presId="urn:microsoft.com/office/officeart/2005/8/layout/hProcess6"/>
    <dgm:cxn modelId="{8C062AFD-76A7-4ED2-867F-C1E72AF33AC6}" type="presParOf" srcId="{A9D1C06F-6717-4122-990F-6DB86EEE2734}" destId="{4B731725-4F40-48F2-A674-22DAD7F6D703}" srcOrd="2" destOrd="0" presId="urn:microsoft.com/office/officeart/2005/8/layout/hProcess6"/>
    <dgm:cxn modelId="{77BFB52D-EA59-488C-A919-4ED1BBD8031F}" type="presParOf" srcId="{A9D1C06F-6717-4122-990F-6DB86EEE2734}" destId="{FE0D978F-871D-4128-B4A0-29145BF9DACB}" srcOrd="3" destOrd="0" presId="urn:microsoft.com/office/officeart/2005/8/layout/hProcess6"/>
    <dgm:cxn modelId="{16DF1EBC-BF00-40F4-9E37-EBB5B21B5C57}" type="presParOf" srcId="{83656EBB-E5C1-4920-A7A9-6065D1A94559}" destId="{CDEEC41F-FA37-454D-9156-7A0539E31C37}" srcOrd="1" destOrd="0" presId="urn:microsoft.com/office/officeart/2005/8/layout/hProcess6"/>
    <dgm:cxn modelId="{F0B16E7F-8D6E-4D2A-9C3C-BCD676927AA1}" type="presParOf" srcId="{83656EBB-E5C1-4920-A7A9-6065D1A94559}" destId="{54C5F76C-8D13-40BB-8A57-D20F0E17173E}" srcOrd="2" destOrd="0" presId="urn:microsoft.com/office/officeart/2005/8/layout/hProcess6"/>
    <dgm:cxn modelId="{6AD7C37B-75B6-44FB-BCF0-945E504FA499}" type="presParOf" srcId="{54C5F76C-8D13-40BB-8A57-D20F0E17173E}" destId="{86515E12-27AA-4FE8-A582-94972F2E4FDC}" srcOrd="0" destOrd="0" presId="urn:microsoft.com/office/officeart/2005/8/layout/hProcess6"/>
    <dgm:cxn modelId="{4B4227CF-2179-4F15-905D-ECE7B8A9DABE}" type="presParOf" srcId="{54C5F76C-8D13-40BB-8A57-D20F0E17173E}" destId="{78F798F3-AEBF-4075-9DB7-F1B80D2C8DB5}" srcOrd="1" destOrd="0" presId="urn:microsoft.com/office/officeart/2005/8/layout/hProcess6"/>
    <dgm:cxn modelId="{E9111260-C48C-40B2-A7B1-AB33D1618785}" type="presParOf" srcId="{54C5F76C-8D13-40BB-8A57-D20F0E17173E}" destId="{370E481F-C780-4150-9789-9DCB2B1A01DD}" srcOrd="2" destOrd="0" presId="urn:microsoft.com/office/officeart/2005/8/layout/hProcess6"/>
    <dgm:cxn modelId="{C983E470-BCB1-4291-8476-C0C36050A97C}" type="presParOf" srcId="{54C5F76C-8D13-40BB-8A57-D20F0E17173E}" destId="{D0850263-0915-4A25-B570-136424045381}" srcOrd="3" destOrd="0" presId="urn:microsoft.com/office/officeart/2005/8/layout/hProcess6"/>
    <dgm:cxn modelId="{54DFAAD7-35F8-4DA3-A21E-148E1B5CD8A8}" type="presParOf" srcId="{83656EBB-E5C1-4920-A7A9-6065D1A94559}" destId="{CFEFF470-F315-4EF6-81C4-E623607D203B}" srcOrd="3" destOrd="0" presId="urn:microsoft.com/office/officeart/2005/8/layout/hProcess6"/>
    <dgm:cxn modelId="{15812590-EF4D-45F5-8823-0CECE4DD63B2}" type="presParOf" srcId="{83656EBB-E5C1-4920-A7A9-6065D1A94559}" destId="{B04BF2AE-AE89-466F-ACD0-DC83D7FBE418}" srcOrd="4" destOrd="0" presId="urn:microsoft.com/office/officeart/2005/8/layout/hProcess6"/>
    <dgm:cxn modelId="{BBE6828C-23B7-4DA4-9B81-45E5923D33DF}" type="presParOf" srcId="{B04BF2AE-AE89-466F-ACD0-DC83D7FBE418}" destId="{EA684C61-2A34-4668-9C09-27A93AB8D89D}" srcOrd="0" destOrd="0" presId="urn:microsoft.com/office/officeart/2005/8/layout/hProcess6"/>
    <dgm:cxn modelId="{7E3D5AF8-E24F-4E18-AC08-E0F281AE634A}" type="presParOf" srcId="{B04BF2AE-AE89-466F-ACD0-DC83D7FBE418}" destId="{F64DAD5B-8A51-44C5-ABAA-96D9134512F5}" srcOrd="1" destOrd="0" presId="urn:microsoft.com/office/officeart/2005/8/layout/hProcess6"/>
    <dgm:cxn modelId="{42429B78-CAFF-4C48-BAA2-53D8ADC9D47D}" type="presParOf" srcId="{B04BF2AE-AE89-466F-ACD0-DC83D7FBE418}" destId="{B670091F-6457-4D10-80A8-708981B9EB1D}" srcOrd="2" destOrd="0" presId="urn:microsoft.com/office/officeart/2005/8/layout/hProcess6"/>
    <dgm:cxn modelId="{761A0409-821C-43E1-B7EF-0E6EC9FD1634}" type="presParOf" srcId="{B04BF2AE-AE89-466F-ACD0-DC83D7FBE418}" destId="{E79FCB3E-870D-416B-B2C7-C84C097370FC}" srcOrd="3" destOrd="0" presId="urn:microsoft.com/office/officeart/2005/8/layout/hProcess6"/>
    <dgm:cxn modelId="{4315FF87-AEBB-4FC6-A204-57154E53FA94}" type="presParOf" srcId="{83656EBB-E5C1-4920-A7A9-6065D1A94559}" destId="{99DE7DDC-B611-4731-976B-985A0C1F302D}" srcOrd="5" destOrd="0" presId="urn:microsoft.com/office/officeart/2005/8/layout/hProcess6"/>
    <dgm:cxn modelId="{8AFC4942-CE5C-4FA4-B4C3-4CA539C9DFF2}" type="presParOf" srcId="{83656EBB-E5C1-4920-A7A9-6065D1A94559}" destId="{58749F43-CA4B-4073-AEB8-0E02095B98AB}" srcOrd="6" destOrd="0" presId="urn:microsoft.com/office/officeart/2005/8/layout/hProcess6"/>
    <dgm:cxn modelId="{5FD2FD82-3E2B-48AC-A0E0-A6FB7CD0A6E3}" type="presParOf" srcId="{58749F43-CA4B-4073-AEB8-0E02095B98AB}" destId="{5306B540-2677-453E-9DE8-96FA4D5075C0}" srcOrd="0" destOrd="0" presId="urn:microsoft.com/office/officeart/2005/8/layout/hProcess6"/>
    <dgm:cxn modelId="{D415A0BD-D5C1-4CCF-AA1F-551D8AC1F2EB}" type="presParOf" srcId="{58749F43-CA4B-4073-AEB8-0E02095B98AB}" destId="{BD0B4063-E606-48EA-A7FB-FD59B4D1F234}" srcOrd="1" destOrd="0" presId="urn:microsoft.com/office/officeart/2005/8/layout/hProcess6"/>
    <dgm:cxn modelId="{7B445653-AA3A-42E2-AA11-F24ECFC4F22B}" type="presParOf" srcId="{58749F43-CA4B-4073-AEB8-0E02095B98AB}" destId="{53CFD310-FF4B-4EE6-B7C7-DBC75A17165E}" srcOrd="2" destOrd="0" presId="urn:microsoft.com/office/officeart/2005/8/layout/hProcess6"/>
    <dgm:cxn modelId="{C2F19E2E-4ECC-45E9-9BE9-2160C543BA78}" type="presParOf" srcId="{58749F43-CA4B-4073-AEB8-0E02095B98AB}" destId="{DDE19A8B-4309-43F8-9550-87C6F70572DE}" srcOrd="3" destOrd="0" presId="urn:microsoft.com/office/officeart/2005/8/layout/hProcess6"/>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A830090-5BBB-4C40-8606-48E66B62000D}" type="datetimeFigureOut">
              <a:rPr lang="nl-NL"/>
              <a:pPr>
                <a:defRPr/>
              </a:pPr>
              <a:t>22-4-2008</a:t>
            </a:fld>
            <a:endParaRPr lang="nl-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0BD62BB-CEDD-47CE-8076-ADA4E9597AC6}" type="slidenum">
              <a:rPr lang="nl-NL"/>
              <a:pPr>
                <a:defRPr/>
              </a:pPr>
              <a:t>‹#›</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614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052BFEB-8F8D-4FBB-8099-02180335A0A2}" type="datetimeFigureOut">
              <a:rPr lang="en-US"/>
              <a:pPr/>
              <a:t>4/22/2008</a:t>
            </a:fld>
            <a:endParaRPr lang="en-US"/>
          </a:p>
        </p:txBody>
      </p:sp>
      <p:sp>
        <p:nvSpPr>
          <p:cNvPr id="6144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F31E6AD5-CC7C-4FDD-B7B4-1815945E078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Ro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Ro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Ro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Ro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Ro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Ro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Ro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Ro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Ro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pPr>
              <a:defRPr/>
            </a:pPr>
            <a:fld id="{B4F91CB1-F297-4534-8B65-87708A395A38}" type="datetimeFigureOut">
              <a:rPr lang="nl-NL"/>
              <a:pPr>
                <a:defRPr/>
              </a:pPr>
              <a:t>22-4-2008</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FF03AD76-B144-4AA9-B277-DFD029EC4C2B}" type="slidenum">
              <a:rPr lang="nl-NL"/>
              <a:pPr>
                <a:defRPr/>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fld id="{724F248A-824E-4FA5-963E-F22E64A4C656}" type="datetimeFigureOut">
              <a:rPr lang="nl-NL"/>
              <a:pPr>
                <a:defRPr/>
              </a:pPr>
              <a:t>22-4-2008</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DC3CE82D-75C1-43AA-A076-BF9D861AAB05}" type="slidenum">
              <a:rPr lang="nl-NL"/>
              <a:pPr>
                <a:defRPr/>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fld id="{6CC59691-A6C6-438B-AFD1-AB628102AD28}" type="datetimeFigureOut">
              <a:rPr lang="nl-NL"/>
              <a:pPr>
                <a:defRPr/>
              </a:pPr>
              <a:t>22-4-2008</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3C44CC2D-AE90-4FA3-AC56-6E01189EDE8B}" type="slidenum">
              <a:rPr lang="nl-NL"/>
              <a:pPr>
                <a:defRPr/>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fld id="{EA2022C9-3125-4868-9CA1-B6A1CD9F3D7E}" type="datetimeFigureOut">
              <a:rPr lang="nl-NL"/>
              <a:pPr>
                <a:defRPr/>
              </a:pPr>
              <a:t>22-4-2008</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2FCE6585-FD9A-4F1F-980E-AF57FAA4A08F}" type="slidenum">
              <a:rPr lang="nl-NL"/>
              <a:pPr>
                <a:defRPr/>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1597A6-F544-4CEC-B925-000B15F703C8}" type="datetimeFigureOut">
              <a:rPr lang="nl-NL"/>
              <a:pPr>
                <a:defRPr/>
              </a:pPr>
              <a:t>22-4-2008</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ED29A896-4499-4C49-93F7-C48D88702EFA}" type="slidenum">
              <a:rPr lang="nl-NL"/>
              <a:pPr>
                <a:defRPr/>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3"/>
          <p:cNvSpPr>
            <a:spLocks noGrp="1"/>
          </p:cNvSpPr>
          <p:nvPr>
            <p:ph type="dt" sz="half" idx="10"/>
          </p:nvPr>
        </p:nvSpPr>
        <p:spPr/>
        <p:txBody>
          <a:bodyPr/>
          <a:lstStyle>
            <a:lvl1pPr>
              <a:defRPr/>
            </a:lvl1pPr>
          </a:lstStyle>
          <a:p>
            <a:pPr>
              <a:defRPr/>
            </a:pPr>
            <a:fld id="{674DDFF7-ED70-4B1E-8F4C-62C7587E7405}" type="datetimeFigureOut">
              <a:rPr lang="nl-NL"/>
              <a:pPr>
                <a:defRPr/>
              </a:pPr>
              <a:t>22-4-2008</a:t>
            </a:fld>
            <a:endParaRPr lang="nl-NL"/>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6A125E54-B840-4B2A-956A-04926F9B94BD}" type="slidenum">
              <a:rPr lang="nl-NL"/>
              <a:pPr>
                <a:defRPr/>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3"/>
          <p:cNvSpPr>
            <a:spLocks noGrp="1"/>
          </p:cNvSpPr>
          <p:nvPr>
            <p:ph type="dt" sz="half" idx="10"/>
          </p:nvPr>
        </p:nvSpPr>
        <p:spPr/>
        <p:txBody>
          <a:bodyPr/>
          <a:lstStyle>
            <a:lvl1pPr>
              <a:defRPr/>
            </a:lvl1pPr>
          </a:lstStyle>
          <a:p>
            <a:pPr>
              <a:defRPr/>
            </a:pPr>
            <a:fld id="{2ACAE17C-3B41-4221-9B8D-C2CDF39E162B}" type="datetimeFigureOut">
              <a:rPr lang="nl-NL"/>
              <a:pPr>
                <a:defRPr/>
              </a:pPr>
              <a:t>22-4-2008</a:t>
            </a:fld>
            <a:endParaRPr lang="nl-NL"/>
          </a:p>
        </p:txBody>
      </p:sp>
      <p:sp>
        <p:nvSpPr>
          <p:cNvPr id="8" name="Footer Placeholder 4"/>
          <p:cNvSpPr>
            <a:spLocks noGrp="1"/>
          </p:cNvSpPr>
          <p:nvPr>
            <p:ph type="ftr" sz="quarter" idx="11"/>
          </p:nvPr>
        </p:nvSpPr>
        <p:spPr/>
        <p:txBody>
          <a:bodyPr/>
          <a:lstStyle>
            <a:lvl1pPr>
              <a:defRPr/>
            </a:lvl1pPr>
          </a:lstStyle>
          <a:p>
            <a:pPr>
              <a:defRPr/>
            </a:pPr>
            <a:endParaRPr lang="nl-NL"/>
          </a:p>
        </p:txBody>
      </p:sp>
      <p:sp>
        <p:nvSpPr>
          <p:cNvPr id="9" name="Slide Number Placeholder 5"/>
          <p:cNvSpPr>
            <a:spLocks noGrp="1"/>
          </p:cNvSpPr>
          <p:nvPr>
            <p:ph type="sldNum" sz="quarter" idx="12"/>
          </p:nvPr>
        </p:nvSpPr>
        <p:spPr/>
        <p:txBody>
          <a:bodyPr/>
          <a:lstStyle>
            <a:lvl1pPr>
              <a:defRPr/>
            </a:lvl1pPr>
          </a:lstStyle>
          <a:p>
            <a:pPr>
              <a:defRPr/>
            </a:pPr>
            <a:fld id="{AB52B067-0864-494E-8DB0-63D19361F7D4}" type="slidenum">
              <a:rPr lang="nl-NL"/>
              <a:pPr>
                <a:defRPr/>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3"/>
          <p:cNvSpPr>
            <a:spLocks noGrp="1"/>
          </p:cNvSpPr>
          <p:nvPr>
            <p:ph type="dt" sz="half" idx="10"/>
          </p:nvPr>
        </p:nvSpPr>
        <p:spPr/>
        <p:txBody>
          <a:bodyPr/>
          <a:lstStyle>
            <a:lvl1pPr>
              <a:defRPr/>
            </a:lvl1pPr>
          </a:lstStyle>
          <a:p>
            <a:pPr>
              <a:defRPr/>
            </a:pPr>
            <a:fld id="{039B68BF-CC28-4170-9A36-E4107AF4CF9A}" type="datetimeFigureOut">
              <a:rPr lang="nl-NL"/>
              <a:pPr>
                <a:defRPr/>
              </a:pPr>
              <a:t>22-4-2008</a:t>
            </a:fld>
            <a:endParaRPr lang="nl-NL"/>
          </a:p>
        </p:txBody>
      </p:sp>
      <p:sp>
        <p:nvSpPr>
          <p:cNvPr id="4" name="Footer Placeholder 4"/>
          <p:cNvSpPr>
            <a:spLocks noGrp="1"/>
          </p:cNvSpPr>
          <p:nvPr>
            <p:ph type="ftr" sz="quarter" idx="11"/>
          </p:nvPr>
        </p:nvSpPr>
        <p:spPr/>
        <p:txBody>
          <a:bodyPr/>
          <a:lstStyle>
            <a:lvl1pPr>
              <a:defRPr/>
            </a:lvl1pPr>
          </a:lstStyle>
          <a:p>
            <a:pPr>
              <a:defRPr/>
            </a:pPr>
            <a:endParaRPr lang="nl-NL"/>
          </a:p>
        </p:txBody>
      </p:sp>
      <p:sp>
        <p:nvSpPr>
          <p:cNvPr id="5" name="Slide Number Placeholder 5"/>
          <p:cNvSpPr>
            <a:spLocks noGrp="1"/>
          </p:cNvSpPr>
          <p:nvPr>
            <p:ph type="sldNum" sz="quarter" idx="12"/>
          </p:nvPr>
        </p:nvSpPr>
        <p:spPr/>
        <p:txBody>
          <a:bodyPr/>
          <a:lstStyle>
            <a:lvl1pPr>
              <a:defRPr/>
            </a:lvl1pPr>
          </a:lstStyle>
          <a:p>
            <a:pPr>
              <a:defRPr/>
            </a:pPr>
            <a:fld id="{7F8DBEEC-D41D-4DE9-B5D8-8EE4989C2F70}" type="slidenum">
              <a:rPr lang="nl-NL"/>
              <a:pPr>
                <a:defRPr/>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4"/>
          <p:cNvPicPr>
            <a:picLocks noChangeAspect="1" noChangeArrowheads="1"/>
          </p:cNvPicPr>
          <p:nvPr userDrawn="1"/>
        </p:nvPicPr>
        <p:blipFill>
          <a:blip r:embed="rId2"/>
          <a:srcRect/>
          <a:stretch>
            <a:fillRect/>
          </a:stretch>
        </p:blipFill>
        <p:spPr bwMode="gray">
          <a:xfrm>
            <a:off x="7834313" y="6600825"/>
            <a:ext cx="1198562" cy="201613"/>
          </a:xfrm>
          <a:prstGeom prst="rect">
            <a:avLst/>
          </a:prstGeom>
          <a:noFill/>
          <a:ln w="9525" algn="ctr">
            <a:noFill/>
            <a:miter lim="800000"/>
            <a:headEnd/>
            <a:tailEnd/>
          </a:ln>
        </p:spPr>
      </p:pic>
      <p:sp>
        <p:nvSpPr>
          <p:cNvPr id="3" name="Date Placeholder 1"/>
          <p:cNvSpPr>
            <a:spLocks noGrp="1"/>
          </p:cNvSpPr>
          <p:nvPr>
            <p:ph type="dt" sz="half" idx="10"/>
          </p:nvPr>
        </p:nvSpPr>
        <p:spPr/>
        <p:txBody>
          <a:bodyPr/>
          <a:lstStyle>
            <a:lvl1pPr>
              <a:defRPr/>
            </a:lvl1pPr>
          </a:lstStyle>
          <a:p>
            <a:pPr>
              <a:defRPr/>
            </a:pPr>
            <a:fld id="{D2357408-0271-48AF-895C-D87EAB9BC64C}" type="datetimeFigureOut">
              <a:rPr lang="nl-NL"/>
              <a:pPr>
                <a:defRPr/>
              </a:pPr>
              <a:t>22-4-2008</a:t>
            </a:fld>
            <a:endParaRPr lang="nl-NL"/>
          </a:p>
        </p:txBody>
      </p:sp>
      <p:sp>
        <p:nvSpPr>
          <p:cNvPr id="4" name="Footer Placeholder 2"/>
          <p:cNvSpPr>
            <a:spLocks noGrp="1"/>
          </p:cNvSpPr>
          <p:nvPr>
            <p:ph type="ftr" sz="quarter" idx="11"/>
          </p:nvPr>
        </p:nvSpPr>
        <p:spPr/>
        <p:txBody>
          <a:bodyPr/>
          <a:lstStyle>
            <a:lvl1pPr>
              <a:defRPr/>
            </a:lvl1pPr>
          </a:lstStyle>
          <a:p>
            <a:pPr>
              <a:defRPr/>
            </a:pPr>
            <a:endParaRPr lang="nl-NL"/>
          </a:p>
        </p:txBody>
      </p:sp>
      <p:sp>
        <p:nvSpPr>
          <p:cNvPr id="5" name="Slide Number Placeholder 3"/>
          <p:cNvSpPr>
            <a:spLocks noGrp="1"/>
          </p:cNvSpPr>
          <p:nvPr>
            <p:ph type="sldNum" sz="quarter" idx="12"/>
          </p:nvPr>
        </p:nvSpPr>
        <p:spPr/>
        <p:txBody>
          <a:bodyPr/>
          <a:lstStyle>
            <a:lvl1pPr>
              <a:defRPr/>
            </a:lvl1pPr>
          </a:lstStyle>
          <a:p>
            <a:pPr>
              <a:defRPr/>
            </a:pPr>
            <a:fld id="{80EFDEB0-A820-44DC-A1E5-31BE8680ACE1}" type="slidenum">
              <a:rPr lang="nl-NL"/>
              <a:pPr>
                <a:defRPr/>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3342F8-C6F0-4DD0-BB44-96A238ACD405}" type="datetimeFigureOut">
              <a:rPr lang="nl-NL"/>
              <a:pPr>
                <a:defRPr/>
              </a:pPr>
              <a:t>22-4-2008</a:t>
            </a:fld>
            <a:endParaRPr lang="nl-NL"/>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2E6B514A-4921-4EF6-BD8E-A0F900D98FC5}" type="slidenum">
              <a:rPr lang="nl-NL"/>
              <a:pPr>
                <a:defRPr/>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4"/>
          <p:cNvPicPr>
            <a:picLocks noChangeAspect="1" noChangeArrowheads="1"/>
          </p:cNvPicPr>
          <p:nvPr userDrawn="1"/>
        </p:nvPicPr>
        <p:blipFill>
          <a:blip r:embed="rId2"/>
          <a:srcRect/>
          <a:stretch>
            <a:fillRect/>
          </a:stretch>
        </p:blipFill>
        <p:spPr bwMode="gray">
          <a:xfrm>
            <a:off x="7834313" y="6600825"/>
            <a:ext cx="1198562" cy="201613"/>
          </a:xfrm>
          <a:prstGeom prst="rect">
            <a:avLst/>
          </a:prstGeom>
          <a:noFill/>
          <a:ln w="9525" algn="ctr">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FB69F8DE-496A-4F34-8BFD-D39C1B84B8F1}" type="datetimeFigureOut">
              <a:rPr lang="nl-NL"/>
              <a:pPr>
                <a:defRPr/>
              </a:pPr>
              <a:t>22-4-2008</a:t>
            </a:fld>
            <a:endParaRPr lang="nl-NL"/>
          </a:p>
        </p:txBody>
      </p:sp>
      <p:sp>
        <p:nvSpPr>
          <p:cNvPr id="7" name="Footer Placeholder 5"/>
          <p:cNvSpPr>
            <a:spLocks noGrp="1"/>
          </p:cNvSpPr>
          <p:nvPr>
            <p:ph type="ftr" sz="quarter" idx="11"/>
          </p:nvPr>
        </p:nvSpPr>
        <p:spPr/>
        <p:txBody>
          <a:bodyPr/>
          <a:lstStyle>
            <a:lvl1pPr>
              <a:defRPr/>
            </a:lvl1pPr>
          </a:lstStyle>
          <a:p>
            <a:pPr>
              <a:defRPr/>
            </a:pPr>
            <a:endParaRPr lang="nl-NL"/>
          </a:p>
        </p:txBody>
      </p:sp>
      <p:sp>
        <p:nvSpPr>
          <p:cNvPr id="8" name="Slide Number Placeholder 6"/>
          <p:cNvSpPr>
            <a:spLocks noGrp="1"/>
          </p:cNvSpPr>
          <p:nvPr>
            <p:ph type="sldNum" sz="quarter" idx="12"/>
          </p:nvPr>
        </p:nvSpPr>
        <p:spPr/>
        <p:txBody>
          <a:bodyPr/>
          <a:lstStyle>
            <a:lvl1pPr>
              <a:defRPr/>
            </a:lvl1pPr>
          </a:lstStyle>
          <a:p>
            <a:pPr>
              <a:defRPr/>
            </a:pPr>
            <a:fld id="{2C639E11-533A-42C7-9983-EEC6973FDD9B}" type="slidenum">
              <a:rPr lang="nl-NL"/>
              <a:pPr>
                <a:defRPr/>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NL"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AFA803F-84C3-4A3E-B3F1-FFAF55340B9A}" type="datetimeFigureOut">
              <a:rPr lang="nl-NL"/>
              <a:pPr>
                <a:defRPr/>
              </a:pPr>
              <a:t>22-4-2008</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1EA7C6F-9FA2-4982-8EA3-914660DC910D}"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60" r:id="rId7"/>
    <p:sldLayoutId id="2147483657" r:id="rId8"/>
    <p:sldLayoutId id="2147483661"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hyperlink" Target="http://www.microsoft.com/interop/principles/default.msp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nl-NL" smtClean="0"/>
              <a:t>16 April, Barneveld</a:t>
            </a:r>
          </a:p>
        </p:txBody>
      </p:sp>
      <p:sp>
        <p:nvSpPr>
          <p:cNvPr id="3" name="Content Placeholder 2"/>
          <p:cNvSpPr>
            <a:spLocks noGrp="1"/>
          </p:cNvSpPr>
          <p:nvPr>
            <p:ph idx="1"/>
          </p:nvPr>
        </p:nvSpPr>
        <p:spPr/>
        <p:txBody>
          <a:bodyPr rtlCol="0">
            <a:normAutofit fontScale="40000" lnSpcReduction="20000"/>
          </a:bodyPr>
          <a:lstStyle/>
          <a:p>
            <a:pPr fontAlgn="auto">
              <a:spcAft>
                <a:spcPts val="0"/>
              </a:spcAft>
              <a:buFont typeface="Arial" pitchFamily="34" charset="0"/>
              <a:buChar char="•"/>
              <a:defRPr/>
            </a:pPr>
            <a:r>
              <a:rPr lang="nl-NL" dirty="0" smtClean="0"/>
              <a:t>8.30 – 9.00 Ontvangst en registratie</a:t>
            </a:r>
            <a:br>
              <a:rPr lang="nl-NL" dirty="0" smtClean="0"/>
            </a:br>
            <a:r>
              <a:rPr lang="nl-NL" dirty="0" smtClean="0"/>
              <a:t/>
            </a:r>
            <a:br>
              <a:rPr lang="nl-NL" dirty="0" smtClean="0"/>
            </a:br>
            <a:r>
              <a:rPr lang="nl-NL" dirty="0" smtClean="0"/>
              <a:t>9:00 – 9:30 Keynote door </a:t>
            </a:r>
            <a:r>
              <a:rPr lang="nl-NL" b="1" dirty="0" smtClean="0"/>
              <a:t>Theo Rinsema</a:t>
            </a:r>
            <a:r>
              <a:rPr lang="nl-NL" dirty="0" smtClean="0"/>
              <a:t> - General Manager Microsoft Nederland</a:t>
            </a:r>
            <a:br>
              <a:rPr lang="nl-NL" dirty="0" smtClean="0"/>
            </a:br>
            <a:r>
              <a:rPr lang="nl-NL" dirty="0" smtClean="0"/>
              <a:t/>
            </a:r>
            <a:br>
              <a:rPr lang="nl-NL" dirty="0" smtClean="0"/>
            </a:br>
            <a:r>
              <a:rPr lang="nl-NL" dirty="0" smtClean="0"/>
              <a:t>9:30 – 10:15 Actieplan Nederland Open in verbinding </a:t>
            </a:r>
            <a:r>
              <a:rPr lang="nl-NL" b="1" dirty="0" smtClean="0"/>
              <a:t>(Hans Bos)</a:t>
            </a:r>
            <a:r>
              <a:rPr lang="nl-NL" dirty="0" smtClean="0"/>
              <a:t/>
            </a:r>
            <a:br>
              <a:rPr lang="nl-NL" dirty="0" smtClean="0"/>
            </a:br>
            <a:r>
              <a:rPr lang="nl-NL" dirty="0" smtClean="0"/>
              <a:t/>
            </a:r>
            <a:br>
              <a:rPr lang="nl-NL" dirty="0" smtClean="0"/>
            </a:br>
            <a:r>
              <a:rPr lang="nl-NL" dirty="0" smtClean="0"/>
              <a:t>10:15 – 11:00 Alles over OpenXML </a:t>
            </a:r>
            <a:r>
              <a:rPr lang="nl-NL" b="1" dirty="0" smtClean="0"/>
              <a:t>(Hans Bos)</a:t>
            </a:r>
            <a:r>
              <a:rPr lang="nl-NL" dirty="0" smtClean="0"/>
              <a:t/>
            </a:r>
            <a:br>
              <a:rPr lang="nl-NL" dirty="0" smtClean="0"/>
            </a:br>
            <a:r>
              <a:rPr lang="nl-NL" dirty="0" smtClean="0"/>
              <a:t/>
            </a:r>
            <a:br>
              <a:rPr lang="nl-NL" dirty="0" smtClean="0"/>
            </a:br>
            <a:r>
              <a:rPr lang="nl-NL" dirty="0" smtClean="0"/>
              <a:t>11:00 – 11:15 Pauze</a:t>
            </a:r>
            <a:br>
              <a:rPr lang="nl-NL" dirty="0" smtClean="0"/>
            </a:br>
            <a:r>
              <a:rPr lang="nl-NL" dirty="0" smtClean="0"/>
              <a:t/>
            </a:r>
            <a:br>
              <a:rPr lang="nl-NL" dirty="0" smtClean="0"/>
            </a:br>
            <a:r>
              <a:rPr lang="nl-NL" dirty="0" smtClean="0"/>
              <a:t>11:15 – 12:15 Microsoft Licensing voor de Overheid </a:t>
            </a:r>
            <a:r>
              <a:rPr lang="nl-NL" b="1" dirty="0" smtClean="0"/>
              <a:t>(Tom van Gelder)</a:t>
            </a:r>
            <a:r>
              <a:rPr lang="nl-NL" dirty="0" smtClean="0"/>
              <a:t/>
            </a:r>
            <a:br>
              <a:rPr lang="nl-NL" dirty="0" smtClean="0"/>
            </a:br>
            <a:r>
              <a:rPr lang="nl-NL" dirty="0" smtClean="0"/>
              <a:t/>
            </a:r>
            <a:br>
              <a:rPr lang="nl-NL" dirty="0" smtClean="0"/>
            </a:br>
            <a:r>
              <a:rPr lang="nl-NL" dirty="0" smtClean="0"/>
              <a:t>12:15 – 13:15 Lunch</a:t>
            </a:r>
            <a:br>
              <a:rPr lang="nl-NL" dirty="0" smtClean="0"/>
            </a:br>
            <a:r>
              <a:rPr lang="nl-NL" dirty="0" smtClean="0"/>
              <a:t/>
            </a:r>
            <a:br>
              <a:rPr lang="nl-NL" dirty="0" smtClean="0"/>
            </a:br>
            <a:r>
              <a:rPr lang="nl-NL" dirty="0" smtClean="0"/>
              <a:t>13:15 – 14:15 Gastspreker: </a:t>
            </a:r>
            <a:r>
              <a:rPr lang="nl-NL" b="1" dirty="0" smtClean="0"/>
              <a:t>Robert Eenhoorn</a:t>
            </a:r>
            <a:r>
              <a:rPr lang="nl-NL" dirty="0" smtClean="0"/>
              <a:t> (coach Nederlands Honkbal team)</a:t>
            </a:r>
            <a:br>
              <a:rPr lang="nl-NL" dirty="0" smtClean="0"/>
            </a:br>
            <a:r>
              <a:rPr lang="nl-NL" dirty="0" smtClean="0"/>
              <a:t/>
            </a:r>
            <a:br>
              <a:rPr lang="nl-NL" dirty="0" smtClean="0"/>
            </a:br>
            <a:r>
              <a:rPr lang="nl-NL" dirty="0" smtClean="0"/>
              <a:t>14:15 – 14:45 Visie Microsoft op Lokale en Regionale Overheid segment </a:t>
            </a:r>
            <a:r>
              <a:rPr lang="nl-NL" b="1" dirty="0" smtClean="0"/>
              <a:t>(Jelle van Nieuwenborg)</a:t>
            </a:r>
            <a:r>
              <a:rPr lang="nl-NL" dirty="0" smtClean="0"/>
              <a:t/>
            </a:r>
            <a:br>
              <a:rPr lang="nl-NL" dirty="0" smtClean="0"/>
            </a:br>
            <a:r>
              <a:rPr lang="nl-NL" dirty="0" smtClean="0"/>
              <a:t/>
            </a:r>
            <a:br>
              <a:rPr lang="nl-NL" dirty="0" smtClean="0"/>
            </a:br>
            <a:r>
              <a:rPr lang="nl-NL" dirty="0" smtClean="0"/>
              <a:t>14:45 – 15:00 Pauze</a:t>
            </a:r>
            <a:br>
              <a:rPr lang="nl-NL" dirty="0" smtClean="0"/>
            </a:br>
            <a:r>
              <a:rPr lang="nl-NL" dirty="0" smtClean="0"/>
              <a:t/>
            </a:r>
            <a:br>
              <a:rPr lang="nl-NL" dirty="0" smtClean="0"/>
            </a:br>
            <a:r>
              <a:rPr lang="nl-NL" dirty="0" smtClean="0"/>
              <a:t>15:00 – 15:45 Microsoft Citizen Services Platform </a:t>
            </a:r>
            <a:r>
              <a:rPr lang="nl-NL" b="1" dirty="0" smtClean="0"/>
              <a:t>(Ritse Klink)</a:t>
            </a:r>
            <a:r>
              <a:rPr lang="nl-NL" dirty="0" smtClean="0"/>
              <a:t/>
            </a:r>
            <a:br>
              <a:rPr lang="nl-NL" dirty="0" smtClean="0"/>
            </a:br>
            <a:r>
              <a:rPr lang="nl-NL" dirty="0" smtClean="0"/>
              <a:t/>
            </a:r>
            <a:br>
              <a:rPr lang="nl-NL" dirty="0" smtClean="0"/>
            </a:br>
            <a:r>
              <a:rPr lang="nl-NL" dirty="0" smtClean="0"/>
              <a:t>15:45 – 17:00 Partner Speed Dating</a:t>
            </a:r>
            <a:br>
              <a:rPr lang="nl-NL" dirty="0" smtClean="0"/>
            </a:br>
            <a:r>
              <a:rPr lang="nl-NL" dirty="0" smtClean="0"/>
              <a:t/>
            </a:r>
            <a:br>
              <a:rPr lang="nl-NL" dirty="0" smtClean="0"/>
            </a:br>
            <a:r>
              <a:rPr lang="nl-NL" dirty="0" smtClean="0"/>
              <a:t>17.00 Afsluiting en borrel</a:t>
            </a:r>
          </a:p>
          <a:p>
            <a:pPr fontAlgn="auto">
              <a:spcAft>
                <a:spcPts val="0"/>
              </a:spcAft>
              <a:buFont typeface="Arial" pitchFamily="34" charset="0"/>
              <a:buChar char="•"/>
              <a:defRPr/>
            </a:pPr>
            <a:endParaRPr lang="nl-NL"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Callout 1 (Accent Bar) 10"/>
          <p:cNvSpPr/>
          <p:nvPr/>
        </p:nvSpPr>
        <p:spPr>
          <a:xfrm>
            <a:off x="1785938" y="1571625"/>
            <a:ext cx="6786562" cy="1500188"/>
          </a:xfrm>
          <a:prstGeom prst="accentCallout1">
            <a:avLst>
              <a:gd name="adj1" fmla="val 18750"/>
              <a:gd name="adj2" fmla="val -8333"/>
              <a:gd name="adj3" fmla="val 18675"/>
              <a:gd name="adj4" fmla="val -17769"/>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nl-NL"/>
          </a:p>
        </p:txBody>
      </p:sp>
      <p:sp>
        <p:nvSpPr>
          <p:cNvPr id="23554" name="Title 7"/>
          <p:cNvSpPr>
            <a:spLocks noGrp="1"/>
          </p:cNvSpPr>
          <p:nvPr>
            <p:ph type="title"/>
          </p:nvPr>
        </p:nvSpPr>
        <p:spPr/>
        <p:txBody>
          <a:bodyPr/>
          <a:lstStyle/>
          <a:p>
            <a:r>
              <a:rPr lang="nl-NL" smtClean="0"/>
              <a:t>17 actielijnen</a:t>
            </a:r>
          </a:p>
        </p:txBody>
      </p:sp>
      <p:sp>
        <p:nvSpPr>
          <p:cNvPr id="9" name="Content Placeholder 8"/>
          <p:cNvSpPr>
            <a:spLocks noGrp="1"/>
          </p:cNvSpPr>
          <p:nvPr>
            <p:ph idx="1"/>
          </p:nvPr>
        </p:nvSpPr>
        <p:spPr>
          <a:xfrm>
            <a:off x="1857375" y="1600200"/>
            <a:ext cx="6829425" cy="4525963"/>
          </a:xfrm>
        </p:spPr>
        <p:txBody>
          <a:bodyPr rtlCol="0">
            <a:normAutofit fontScale="47500" lnSpcReduction="20000"/>
          </a:bodyPr>
          <a:lstStyle/>
          <a:p>
            <a:pPr marL="514350" indent="-514350" fontAlgn="auto">
              <a:spcAft>
                <a:spcPts val="0"/>
              </a:spcAft>
              <a:buFont typeface="+mj-lt"/>
              <a:buAutoNum type="arabicPeriod"/>
              <a:defRPr/>
            </a:pPr>
            <a:r>
              <a:rPr lang="nl-NL" dirty="0" smtClean="0"/>
              <a:t>Basislijst open standaarden (januari 2008)</a:t>
            </a:r>
          </a:p>
          <a:p>
            <a:pPr marL="514350" indent="-514350" fontAlgn="auto">
              <a:spcAft>
                <a:spcPts val="0"/>
              </a:spcAft>
              <a:buFont typeface="+mj-lt"/>
              <a:buAutoNum type="arabicPeriod"/>
              <a:defRPr/>
            </a:pPr>
            <a:r>
              <a:rPr lang="nl-NL" dirty="0" smtClean="0"/>
              <a:t>“comply -or- explain and commit” (april 2008)</a:t>
            </a:r>
          </a:p>
          <a:p>
            <a:pPr marL="514350" indent="-514350" fontAlgn="auto">
              <a:spcAft>
                <a:spcPts val="0"/>
              </a:spcAft>
              <a:buFont typeface="+mj-lt"/>
              <a:buAutoNum type="arabicPeriod"/>
              <a:defRPr/>
            </a:pPr>
            <a:r>
              <a:rPr lang="nl-NL" dirty="0" smtClean="0"/>
              <a:t>Interoperabiliteitsraamwerk (juni 2008)</a:t>
            </a:r>
          </a:p>
          <a:p>
            <a:pPr marL="514350" indent="-514350" fontAlgn="auto">
              <a:spcAft>
                <a:spcPts val="0"/>
              </a:spcAft>
              <a:buFont typeface="+mj-lt"/>
              <a:buAutoNum type="arabicPeriod"/>
              <a:defRPr/>
            </a:pPr>
            <a:r>
              <a:rPr lang="nl-NL" dirty="0" smtClean="0"/>
              <a:t>Vrijwillig advies </a:t>
            </a:r>
          </a:p>
          <a:p>
            <a:pPr marL="514350" indent="-514350" fontAlgn="auto">
              <a:spcAft>
                <a:spcPts val="0"/>
              </a:spcAft>
              <a:buFont typeface="+mj-lt"/>
              <a:buAutoNum type="arabicPeriod"/>
              <a:defRPr/>
            </a:pPr>
            <a:r>
              <a:rPr lang="nl-NL" dirty="0" smtClean="0"/>
              <a:t>High trust met monitoring en ranking</a:t>
            </a:r>
          </a:p>
          <a:p>
            <a:pPr marL="514350" indent="-514350" fontAlgn="auto">
              <a:spcAft>
                <a:spcPts val="0"/>
              </a:spcAft>
              <a:buFont typeface="+mj-lt"/>
              <a:buAutoNum type="arabicPeriod"/>
              <a:defRPr/>
            </a:pPr>
            <a:r>
              <a:rPr lang="nl-NL" dirty="0" smtClean="0"/>
              <a:t>ODF naast huidige formaten (april 2008)</a:t>
            </a:r>
            <a:br>
              <a:rPr lang="nl-NL" dirty="0" smtClean="0"/>
            </a:br>
            <a:endParaRPr lang="nl-NL" dirty="0" smtClean="0"/>
          </a:p>
          <a:p>
            <a:pPr marL="514350" indent="-514350" fontAlgn="auto">
              <a:spcAft>
                <a:spcPts val="0"/>
              </a:spcAft>
              <a:buFont typeface="+mj-lt"/>
              <a:buAutoNum type="arabicPeriod"/>
              <a:defRPr/>
            </a:pPr>
            <a:r>
              <a:rPr lang="nl-NL" dirty="0" smtClean="0"/>
              <a:t>Implementatie strategie open source ministeries (januari 2009)</a:t>
            </a:r>
          </a:p>
          <a:p>
            <a:pPr marL="514350" indent="-514350" fontAlgn="auto">
              <a:spcAft>
                <a:spcPts val="0"/>
              </a:spcAft>
              <a:buFont typeface="+mj-lt"/>
              <a:buAutoNum type="arabicPeriod"/>
              <a:defRPr/>
            </a:pPr>
            <a:r>
              <a:rPr lang="nl-NL" dirty="0" smtClean="0"/>
              <a:t>Implementatie strategie open source mede overheden (januari 2010)</a:t>
            </a:r>
          </a:p>
          <a:p>
            <a:pPr marL="514350" indent="-514350" fontAlgn="auto">
              <a:spcAft>
                <a:spcPts val="0"/>
              </a:spcAft>
              <a:buFont typeface="+mj-lt"/>
              <a:buAutoNum type="arabicPeriod"/>
              <a:defRPr/>
            </a:pPr>
            <a:r>
              <a:rPr lang="nl-NL" dirty="0" smtClean="0"/>
              <a:t>Voorhoede stimuleren</a:t>
            </a:r>
            <a:br>
              <a:rPr lang="nl-NL" dirty="0" smtClean="0"/>
            </a:br>
            <a:endParaRPr lang="nl-NL" dirty="0" smtClean="0"/>
          </a:p>
          <a:p>
            <a:pPr marL="514350" indent="-514350" fontAlgn="auto">
              <a:spcAft>
                <a:spcPts val="0"/>
              </a:spcAft>
              <a:buFont typeface="+mj-lt"/>
              <a:buAutoNum type="arabicPeriod"/>
              <a:defRPr/>
            </a:pPr>
            <a:r>
              <a:rPr lang="nl-NL" dirty="0" smtClean="0"/>
              <a:t>Communicatie en samenwerkingsverbanden (najaar 2007, voorjaar 2008)</a:t>
            </a:r>
          </a:p>
          <a:p>
            <a:pPr marL="514350" indent="-514350" fontAlgn="auto">
              <a:spcAft>
                <a:spcPts val="0"/>
              </a:spcAft>
              <a:buFont typeface="+mj-lt"/>
              <a:buAutoNum type="arabicPeriod"/>
              <a:defRPr/>
            </a:pPr>
            <a:r>
              <a:rPr lang="nl-NL" dirty="0" smtClean="0"/>
              <a:t>Stimuleren van Europees beleid</a:t>
            </a:r>
          </a:p>
          <a:p>
            <a:pPr marL="514350" indent="-514350" fontAlgn="auto">
              <a:spcAft>
                <a:spcPts val="0"/>
              </a:spcAft>
              <a:buFont typeface="+mj-lt"/>
              <a:buAutoNum type="arabicPeriod"/>
              <a:defRPr/>
            </a:pPr>
            <a:r>
              <a:rPr lang="nl-NL" dirty="0" smtClean="0"/>
              <a:t>Inrichting programmabureau</a:t>
            </a:r>
          </a:p>
          <a:p>
            <a:pPr marL="514350" indent="-514350" fontAlgn="auto">
              <a:spcAft>
                <a:spcPts val="0"/>
              </a:spcAft>
              <a:buFont typeface="+mj-lt"/>
              <a:buAutoNum type="arabicPeriod"/>
              <a:defRPr/>
            </a:pPr>
            <a:r>
              <a:rPr lang="nl-NL" dirty="0" smtClean="0"/>
              <a:t>Verkenning nieuwe vormen van business cases</a:t>
            </a:r>
          </a:p>
          <a:p>
            <a:pPr marL="514350" indent="-514350" fontAlgn="auto">
              <a:spcAft>
                <a:spcPts val="0"/>
              </a:spcAft>
              <a:buFont typeface="+mj-lt"/>
              <a:buAutoNum type="arabicPeriod"/>
              <a:defRPr/>
            </a:pPr>
            <a:r>
              <a:rPr lang="nl-NL" dirty="0" smtClean="0"/>
              <a:t>Verklaring met ICT Office en Manifest Open Overheden</a:t>
            </a:r>
          </a:p>
          <a:p>
            <a:pPr marL="514350" indent="-514350" fontAlgn="auto">
              <a:spcAft>
                <a:spcPts val="0"/>
              </a:spcAft>
              <a:buFont typeface="+mj-lt"/>
              <a:buAutoNum type="arabicPeriod"/>
              <a:defRPr/>
            </a:pPr>
            <a:r>
              <a:rPr lang="nl-NL" dirty="0" smtClean="0"/>
              <a:t>Software in gebruik bij de overheid, gemaakt in eigen beheer/opdracht, in beginsel onder open source licentie vrijgeven</a:t>
            </a:r>
          </a:p>
          <a:p>
            <a:pPr marL="514350" indent="-514350" fontAlgn="auto">
              <a:spcAft>
                <a:spcPts val="0"/>
              </a:spcAft>
              <a:buFont typeface="+mj-lt"/>
              <a:buAutoNum type="arabicPeriod"/>
              <a:defRPr/>
            </a:pPr>
            <a:r>
              <a:rPr lang="nl-NL" dirty="0" smtClean="0"/>
              <a:t>Onderzoek werking software markt (door NMA)</a:t>
            </a:r>
          </a:p>
          <a:p>
            <a:pPr marL="514350" indent="-514350" fontAlgn="auto">
              <a:spcAft>
                <a:spcPts val="0"/>
              </a:spcAft>
              <a:buFont typeface="+mj-lt"/>
              <a:buAutoNum type="arabicPeriod"/>
              <a:defRPr/>
            </a:pPr>
            <a:r>
              <a:rPr lang="nl-NL" dirty="0" smtClean="0"/>
              <a:t>Onderzoek economische effecten open source (door CPB)</a:t>
            </a:r>
          </a:p>
          <a:p>
            <a:pPr marL="514350" indent="-514350" fontAlgn="auto">
              <a:spcAft>
                <a:spcPts val="0"/>
              </a:spcAft>
              <a:buFont typeface="+mj-lt"/>
              <a:buAutoNum type="arabicPeriod"/>
              <a:defRPr/>
            </a:pPr>
            <a:endParaRPr lang="nl-NL" dirty="0" smtClean="0"/>
          </a:p>
        </p:txBody>
      </p:sp>
      <p:pic>
        <p:nvPicPr>
          <p:cNvPr id="1026" name="Picture 2"/>
          <p:cNvPicPr>
            <a:picLocks noChangeAspect="1" noChangeArrowheads="1"/>
          </p:cNvPicPr>
          <p:nvPr/>
        </p:nvPicPr>
        <p:blipFill>
          <a:blip r:embed="rId3"/>
          <a:srcRect/>
          <a:stretch>
            <a:fillRect/>
          </a:stretch>
        </p:blipFill>
        <p:spPr bwMode="auto">
          <a:xfrm>
            <a:off x="428625" y="214313"/>
            <a:ext cx="1212850" cy="12160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Callout 1 (Accent Bar) 10"/>
          <p:cNvSpPr/>
          <p:nvPr/>
        </p:nvSpPr>
        <p:spPr>
          <a:xfrm>
            <a:off x="1785938" y="3000375"/>
            <a:ext cx="6786562" cy="928688"/>
          </a:xfrm>
          <a:prstGeom prst="accentCallout1">
            <a:avLst>
              <a:gd name="adj1" fmla="val 18750"/>
              <a:gd name="adj2" fmla="val -8333"/>
              <a:gd name="adj3" fmla="val 18675"/>
              <a:gd name="adj4" fmla="val -17769"/>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nl-NL"/>
          </a:p>
        </p:txBody>
      </p:sp>
      <p:sp>
        <p:nvSpPr>
          <p:cNvPr id="24578" name="Title 7"/>
          <p:cNvSpPr>
            <a:spLocks noGrp="1"/>
          </p:cNvSpPr>
          <p:nvPr>
            <p:ph type="title"/>
          </p:nvPr>
        </p:nvSpPr>
        <p:spPr/>
        <p:txBody>
          <a:bodyPr/>
          <a:lstStyle/>
          <a:p>
            <a:r>
              <a:rPr lang="nl-NL" smtClean="0"/>
              <a:t>17 actielijnen</a:t>
            </a:r>
          </a:p>
        </p:txBody>
      </p:sp>
      <p:sp>
        <p:nvSpPr>
          <p:cNvPr id="9" name="Content Placeholder 8"/>
          <p:cNvSpPr>
            <a:spLocks noGrp="1"/>
          </p:cNvSpPr>
          <p:nvPr>
            <p:ph idx="1"/>
          </p:nvPr>
        </p:nvSpPr>
        <p:spPr>
          <a:xfrm>
            <a:off x="1857375" y="1600200"/>
            <a:ext cx="6829425" cy="4525963"/>
          </a:xfrm>
        </p:spPr>
        <p:txBody>
          <a:bodyPr rtlCol="0">
            <a:normAutofit fontScale="47500" lnSpcReduction="20000"/>
          </a:bodyPr>
          <a:lstStyle/>
          <a:p>
            <a:pPr marL="514350" indent="-514350" fontAlgn="auto">
              <a:spcAft>
                <a:spcPts val="0"/>
              </a:spcAft>
              <a:buFont typeface="+mj-lt"/>
              <a:buAutoNum type="arabicPeriod"/>
              <a:defRPr/>
            </a:pPr>
            <a:r>
              <a:rPr lang="nl-NL" dirty="0" smtClean="0"/>
              <a:t>Basislijst open standaarden (januari 2008)</a:t>
            </a:r>
          </a:p>
          <a:p>
            <a:pPr marL="514350" indent="-514350" fontAlgn="auto">
              <a:spcAft>
                <a:spcPts val="0"/>
              </a:spcAft>
              <a:buFont typeface="+mj-lt"/>
              <a:buAutoNum type="arabicPeriod"/>
              <a:defRPr/>
            </a:pPr>
            <a:r>
              <a:rPr lang="nl-NL" dirty="0" smtClean="0"/>
              <a:t>“comply -or- explain and commit” (april 2008)</a:t>
            </a:r>
          </a:p>
          <a:p>
            <a:pPr marL="514350" indent="-514350" fontAlgn="auto">
              <a:spcAft>
                <a:spcPts val="0"/>
              </a:spcAft>
              <a:buFont typeface="+mj-lt"/>
              <a:buAutoNum type="arabicPeriod"/>
              <a:defRPr/>
            </a:pPr>
            <a:r>
              <a:rPr lang="nl-NL" dirty="0" smtClean="0"/>
              <a:t>Interoperabiliteitsraamwerk (juni 2008)</a:t>
            </a:r>
          </a:p>
          <a:p>
            <a:pPr marL="514350" indent="-514350" fontAlgn="auto">
              <a:spcAft>
                <a:spcPts val="0"/>
              </a:spcAft>
              <a:buFont typeface="+mj-lt"/>
              <a:buAutoNum type="arabicPeriod"/>
              <a:defRPr/>
            </a:pPr>
            <a:r>
              <a:rPr lang="nl-NL" dirty="0" smtClean="0"/>
              <a:t>Vrijwillig advies </a:t>
            </a:r>
          </a:p>
          <a:p>
            <a:pPr marL="514350" indent="-514350" fontAlgn="auto">
              <a:spcAft>
                <a:spcPts val="0"/>
              </a:spcAft>
              <a:buFont typeface="+mj-lt"/>
              <a:buAutoNum type="arabicPeriod"/>
              <a:defRPr/>
            </a:pPr>
            <a:r>
              <a:rPr lang="nl-NL" dirty="0" smtClean="0"/>
              <a:t>High trust met monitoring en ranking</a:t>
            </a:r>
          </a:p>
          <a:p>
            <a:pPr marL="514350" indent="-514350" fontAlgn="auto">
              <a:spcAft>
                <a:spcPts val="0"/>
              </a:spcAft>
              <a:buFont typeface="+mj-lt"/>
              <a:buAutoNum type="arabicPeriod"/>
              <a:defRPr/>
            </a:pPr>
            <a:r>
              <a:rPr lang="nl-NL" dirty="0" smtClean="0"/>
              <a:t>ODF naast huidige formaten (april 2008)</a:t>
            </a:r>
            <a:br>
              <a:rPr lang="nl-NL" dirty="0" smtClean="0"/>
            </a:br>
            <a:endParaRPr lang="nl-NL" dirty="0" smtClean="0"/>
          </a:p>
          <a:p>
            <a:pPr marL="514350" indent="-514350" fontAlgn="auto">
              <a:spcAft>
                <a:spcPts val="0"/>
              </a:spcAft>
              <a:buFont typeface="+mj-lt"/>
              <a:buAutoNum type="arabicPeriod"/>
              <a:defRPr/>
            </a:pPr>
            <a:r>
              <a:rPr lang="nl-NL" dirty="0" smtClean="0"/>
              <a:t>Implementatie strategie open source ministeries (januari 2009)</a:t>
            </a:r>
          </a:p>
          <a:p>
            <a:pPr marL="514350" indent="-514350" fontAlgn="auto">
              <a:spcAft>
                <a:spcPts val="0"/>
              </a:spcAft>
              <a:buFont typeface="+mj-lt"/>
              <a:buAutoNum type="arabicPeriod"/>
              <a:defRPr/>
            </a:pPr>
            <a:r>
              <a:rPr lang="nl-NL" dirty="0" smtClean="0"/>
              <a:t>Implementatie strategie open source mede overheden (januari 2010)</a:t>
            </a:r>
          </a:p>
          <a:p>
            <a:pPr marL="514350" indent="-514350" fontAlgn="auto">
              <a:spcAft>
                <a:spcPts val="0"/>
              </a:spcAft>
              <a:buFont typeface="+mj-lt"/>
              <a:buAutoNum type="arabicPeriod"/>
              <a:defRPr/>
            </a:pPr>
            <a:r>
              <a:rPr lang="nl-NL" dirty="0" smtClean="0"/>
              <a:t>Voorhoede stimuleren</a:t>
            </a:r>
            <a:br>
              <a:rPr lang="nl-NL" dirty="0" smtClean="0"/>
            </a:br>
            <a:endParaRPr lang="nl-NL" dirty="0" smtClean="0"/>
          </a:p>
          <a:p>
            <a:pPr marL="514350" indent="-514350" fontAlgn="auto">
              <a:spcAft>
                <a:spcPts val="0"/>
              </a:spcAft>
              <a:buFont typeface="+mj-lt"/>
              <a:buAutoNum type="arabicPeriod"/>
              <a:defRPr/>
            </a:pPr>
            <a:r>
              <a:rPr lang="nl-NL" dirty="0" smtClean="0"/>
              <a:t>Communicatie en samenwerkingsverbanden (najaar 2007, voorjaar 2008)</a:t>
            </a:r>
          </a:p>
          <a:p>
            <a:pPr marL="514350" indent="-514350" fontAlgn="auto">
              <a:spcAft>
                <a:spcPts val="0"/>
              </a:spcAft>
              <a:buFont typeface="+mj-lt"/>
              <a:buAutoNum type="arabicPeriod"/>
              <a:defRPr/>
            </a:pPr>
            <a:r>
              <a:rPr lang="nl-NL" dirty="0" smtClean="0"/>
              <a:t>Stimuleren van Europees beleid</a:t>
            </a:r>
          </a:p>
          <a:p>
            <a:pPr marL="514350" indent="-514350" fontAlgn="auto">
              <a:spcAft>
                <a:spcPts val="0"/>
              </a:spcAft>
              <a:buFont typeface="+mj-lt"/>
              <a:buAutoNum type="arabicPeriod"/>
              <a:defRPr/>
            </a:pPr>
            <a:r>
              <a:rPr lang="nl-NL" dirty="0" smtClean="0"/>
              <a:t>Inrichting programmabureau</a:t>
            </a:r>
          </a:p>
          <a:p>
            <a:pPr marL="514350" indent="-514350" fontAlgn="auto">
              <a:spcAft>
                <a:spcPts val="0"/>
              </a:spcAft>
              <a:buFont typeface="+mj-lt"/>
              <a:buAutoNum type="arabicPeriod"/>
              <a:defRPr/>
            </a:pPr>
            <a:r>
              <a:rPr lang="nl-NL" dirty="0" smtClean="0"/>
              <a:t>Verkenning nieuwe vormen van business cases</a:t>
            </a:r>
          </a:p>
          <a:p>
            <a:pPr marL="514350" indent="-514350" fontAlgn="auto">
              <a:spcAft>
                <a:spcPts val="0"/>
              </a:spcAft>
              <a:buFont typeface="+mj-lt"/>
              <a:buAutoNum type="arabicPeriod"/>
              <a:defRPr/>
            </a:pPr>
            <a:r>
              <a:rPr lang="nl-NL" dirty="0" smtClean="0"/>
              <a:t>Verklaring met ICT Office en Manifest Open Overheden</a:t>
            </a:r>
          </a:p>
          <a:p>
            <a:pPr marL="514350" indent="-514350" fontAlgn="auto">
              <a:spcAft>
                <a:spcPts val="0"/>
              </a:spcAft>
              <a:buFont typeface="+mj-lt"/>
              <a:buAutoNum type="arabicPeriod"/>
              <a:defRPr/>
            </a:pPr>
            <a:r>
              <a:rPr lang="nl-NL" dirty="0" smtClean="0"/>
              <a:t>Software in gebruik bij de overheid, gemaakt in eigen beheer/opdracht, in beginsel onder open source licentie vrijgeven</a:t>
            </a:r>
          </a:p>
          <a:p>
            <a:pPr marL="514350" indent="-514350" fontAlgn="auto">
              <a:spcAft>
                <a:spcPts val="0"/>
              </a:spcAft>
              <a:buFont typeface="+mj-lt"/>
              <a:buAutoNum type="arabicPeriod"/>
              <a:defRPr/>
            </a:pPr>
            <a:r>
              <a:rPr lang="nl-NL" dirty="0" smtClean="0"/>
              <a:t>Onderzoek werking software markt (door NMA)</a:t>
            </a:r>
          </a:p>
          <a:p>
            <a:pPr marL="514350" indent="-514350" fontAlgn="auto">
              <a:spcAft>
                <a:spcPts val="0"/>
              </a:spcAft>
              <a:buFont typeface="+mj-lt"/>
              <a:buAutoNum type="arabicPeriod"/>
              <a:defRPr/>
            </a:pPr>
            <a:r>
              <a:rPr lang="nl-NL" dirty="0" smtClean="0"/>
              <a:t>Onderzoek economische effecten open source (door CPB)</a:t>
            </a:r>
          </a:p>
          <a:p>
            <a:pPr marL="514350" indent="-514350" fontAlgn="auto">
              <a:spcAft>
                <a:spcPts val="0"/>
              </a:spcAft>
              <a:buFont typeface="+mj-lt"/>
              <a:buAutoNum type="arabicPeriod"/>
              <a:defRPr/>
            </a:pPr>
            <a:endParaRPr lang="nl-NL" dirty="0" smtClean="0"/>
          </a:p>
        </p:txBody>
      </p:sp>
      <p:pic>
        <p:nvPicPr>
          <p:cNvPr id="1026" name="Picture 2"/>
          <p:cNvPicPr>
            <a:picLocks noChangeAspect="1" noChangeArrowheads="1"/>
          </p:cNvPicPr>
          <p:nvPr/>
        </p:nvPicPr>
        <p:blipFill>
          <a:blip r:embed="rId3"/>
          <a:srcRect/>
          <a:stretch>
            <a:fillRect/>
          </a:stretch>
        </p:blipFill>
        <p:spPr bwMode="auto">
          <a:xfrm>
            <a:off x="428625" y="214313"/>
            <a:ext cx="1212850" cy="12160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Callout 1 (Accent Bar) 10"/>
          <p:cNvSpPr/>
          <p:nvPr/>
        </p:nvSpPr>
        <p:spPr>
          <a:xfrm>
            <a:off x="1785938" y="3929063"/>
            <a:ext cx="6786562" cy="2286000"/>
          </a:xfrm>
          <a:prstGeom prst="accentCallout1">
            <a:avLst>
              <a:gd name="adj1" fmla="val 18750"/>
              <a:gd name="adj2" fmla="val -8333"/>
              <a:gd name="adj3" fmla="val 18675"/>
              <a:gd name="adj4" fmla="val -17769"/>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nl-NL"/>
          </a:p>
        </p:txBody>
      </p:sp>
      <p:sp>
        <p:nvSpPr>
          <p:cNvPr id="25602" name="Title 7"/>
          <p:cNvSpPr>
            <a:spLocks noGrp="1"/>
          </p:cNvSpPr>
          <p:nvPr>
            <p:ph type="title"/>
          </p:nvPr>
        </p:nvSpPr>
        <p:spPr/>
        <p:txBody>
          <a:bodyPr/>
          <a:lstStyle/>
          <a:p>
            <a:r>
              <a:rPr lang="nl-NL" smtClean="0"/>
              <a:t>17 actielijnen</a:t>
            </a:r>
          </a:p>
        </p:txBody>
      </p:sp>
      <p:sp>
        <p:nvSpPr>
          <p:cNvPr id="9" name="Content Placeholder 8"/>
          <p:cNvSpPr>
            <a:spLocks noGrp="1"/>
          </p:cNvSpPr>
          <p:nvPr>
            <p:ph idx="1"/>
          </p:nvPr>
        </p:nvSpPr>
        <p:spPr>
          <a:xfrm>
            <a:off x="1857375" y="1600200"/>
            <a:ext cx="6829425" cy="4525963"/>
          </a:xfrm>
        </p:spPr>
        <p:txBody>
          <a:bodyPr rtlCol="0">
            <a:normAutofit fontScale="47500" lnSpcReduction="20000"/>
          </a:bodyPr>
          <a:lstStyle/>
          <a:p>
            <a:pPr marL="514350" indent="-514350" fontAlgn="auto">
              <a:spcAft>
                <a:spcPts val="0"/>
              </a:spcAft>
              <a:buFont typeface="+mj-lt"/>
              <a:buAutoNum type="arabicPeriod"/>
              <a:defRPr/>
            </a:pPr>
            <a:r>
              <a:rPr lang="nl-NL" dirty="0" smtClean="0"/>
              <a:t>Basislijst open standaarden (januari 2008)</a:t>
            </a:r>
          </a:p>
          <a:p>
            <a:pPr marL="514350" indent="-514350" fontAlgn="auto">
              <a:spcAft>
                <a:spcPts val="0"/>
              </a:spcAft>
              <a:buFont typeface="+mj-lt"/>
              <a:buAutoNum type="arabicPeriod"/>
              <a:defRPr/>
            </a:pPr>
            <a:r>
              <a:rPr lang="nl-NL" dirty="0" smtClean="0"/>
              <a:t>“comply -or- explain and commit” (april 2008)</a:t>
            </a:r>
          </a:p>
          <a:p>
            <a:pPr marL="514350" indent="-514350" fontAlgn="auto">
              <a:spcAft>
                <a:spcPts val="0"/>
              </a:spcAft>
              <a:buFont typeface="+mj-lt"/>
              <a:buAutoNum type="arabicPeriod"/>
              <a:defRPr/>
            </a:pPr>
            <a:r>
              <a:rPr lang="nl-NL" dirty="0" smtClean="0"/>
              <a:t>Interoperabiliteitsraamwerk (juni 2008)</a:t>
            </a:r>
          </a:p>
          <a:p>
            <a:pPr marL="514350" indent="-514350" fontAlgn="auto">
              <a:spcAft>
                <a:spcPts val="0"/>
              </a:spcAft>
              <a:buFont typeface="+mj-lt"/>
              <a:buAutoNum type="arabicPeriod"/>
              <a:defRPr/>
            </a:pPr>
            <a:r>
              <a:rPr lang="nl-NL" dirty="0" smtClean="0"/>
              <a:t>Vrijwillig advies </a:t>
            </a:r>
          </a:p>
          <a:p>
            <a:pPr marL="514350" indent="-514350" fontAlgn="auto">
              <a:spcAft>
                <a:spcPts val="0"/>
              </a:spcAft>
              <a:buFont typeface="+mj-lt"/>
              <a:buAutoNum type="arabicPeriod"/>
              <a:defRPr/>
            </a:pPr>
            <a:r>
              <a:rPr lang="nl-NL" dirty="0" smtClean="0"/>
              <a:t>High trust met monitoring en ranking</a:t>
            </a:r>
          </a:p>
          <a:p>
            <a:pPr marL="514350" indent="-514350" fontAlgn="auto">
              <a:spcAft>
                <a:spcPts val="0"/>
              </a:spcAft>
              <a:buFont typeface="+mj-lt"/>
              <a:buAutoNum type="arabicPeriod"/>
              <a:defRPr/>
            </a:pPr>
            <a:r>
              <a:rPr lang="nl-NL" dirty="0" smtClean="0"/>
              <a:t>ODF naast huidige formaten (april 2008)</a:t>
            </a:r>
            <a:br>
              <a:rPr lang="nl-NL" dirty="0" smtClean="0"/>
            </a:br>
            <a:endParaRPr lang="nl-NL" dirty="0" smtClean="0"/>
          </a:p>
          <a:p>
            <a:pPr marL="514350" indent="-514350" fontAlgn="auto">
              <a:spcAft>
                <a:spcPts val="0"/>
              </a:spcAft>
              <a:buFont typeface="+mj-lt"/>
              <a:buAutoNum type="arabicPeriod"/>
              <a:defRPr/>
            </a:pPr>
            <a:r>
              <a:rPr lang="nl-NL" dirty="0" smtClean="0"/>
              <a:t>Implementatie strategie open source ministeries (januari 2009)</a:t>
            </a:r>
          </a:p>
          <a:p>
            <a:pPr marL="514350" indent="-514350" fontAlgn="auto">
              <a:spcAft>
                <a:spcPts val="0"/>
              </a:spcAft>
              <a:buFont typeface="+mj-lt"/>
              <a:buAutoNum type="arabicPeriod"/>
              <a:defRPr/>
            </a:pPr>
            <a:r>
              <a:rPr lang="nl-NL" dirty="0" smtClean="0"/>
              <a:t>Implementatie strategie open source mede overheden (januari 2010)</a:t>
            </a:r>
          </a:p>
          <a:p>
            <a:pPr marL="514350" indent="-514350" fontAlgn="auto">
              <a:spcAft>
                <a:spcPts val="0"/>
              </a:spcAft>
              <a:buFont typeface="+mj-lt"/>
              <a:buAutoNum type="arabicPeriod"/>
              <a:defRPr/>
            </a:pPr>
            <a:r>
              <a:rPr lang="nl-NL" dirty="0" smtClean="0"/>
              <a:t>Voorhoede stimuleren</a:t>
            </a:r>
            <a:br>
              <a:rPr lang="nl-NL" dirty="0" smtClean="0"/>
            </a:br>
            <a:endParaRPr lang="nl-NL" dirty="0" smtClean="0"/>
          </a:p>
          <a:p>
            <a:pPr marL="514350" indent="-514350" fontAlgn="auto">
              <a:spcAft>
                <a:spcPts val="0"/>
              </a:spcAft>
              <a:buFont typeface="+mj-lt"/>
              <a:buAutoNum type="arabicPeriod"/>
              <a:defRPr/>
            </a:pPr>
            <a:r>
              <a:rPr lang="nl-NL" dirty="0" smtClean="0"/>
              <a:t>Communicatie en samenwerkingsverbanden (najaar 2007, voorjaar 2008)</a:t>
            </a:r>
          </a:p>
          <a:p>
            <a:pPr marL="514350" indent="-514350" fontAlgn="auto">
              <a:spcAft>
                <a:spcPts val="0"/>
              </a:spcAft>
              <a:buFont typeface="+mj-lt"/>
              <a:buAutoNum type="arabicPeriod"/>
              <a:defRPr/>
            </a:pPr>
            <a:r>
              <a:rPr lang="nl-NL" dirty="0" smtClean="0"/>
              <a:t>Stimuleren van Europees beleid</a:t>
            </a:r>
          </a:p>
          <a:p>
            <a:pPr marL="514350" indent="-514350" fontAlgn="auto">
              <a:spcAft>
                <a:spcPts val="0"/>
              </a:spcAft>
              <a:buFont typeface="+mj-lt"/>
              <a:buAutoNum type="arabicPeriod"/>
              <a:defRPr/>
            </a:pPr>
            <a:r>
              <a:rPr lang="nl-NL" dirty="0" smtClean="0"/>
              <a:t>Inrichting programmabureau</a:t>
            </a:r>
          </a:p>
          <a:p>
            <a:pPr marL="514350" indent="-514350" fontAlgn="auto">
              <a:spcAft>
                <a:spcPts val="0"/>
              </a:spcAft>
              <a:buFont typeface="+mj-lt"/>
              <a:buAutoNum type="arabicPeriod"/>
              <a:defRPr/>
            </a:pPr>
            <a:r>
              <a:rPr lang="nl-NL" dirty="0" smtClean="0"/>
              <a:t>Verkenning nieuwe vormen van business cases</a:t>
            </a:r>
          </a:p>
          <a:p>
            <a:pPr marL="514350" indent="-514350" fontAlgn="auto">
              <a:spcAft>
                <a:spcPts val="0"/>
              </a:spcAft>
              <a:buFont typeface="+mj-lt"/>
              <a:buAutoNum type="arabicPeriod"/>
              <a:defRPr/>
            </a:pPr>
            <a:r>
              <a:rPr lang="nl-NL" dirty="0" smtClean="0"/>
              <a:t>Verklaring met ICT Office en Manifest Open Overheden</a:t>
            </a:r>
          </a:p>
          <a:p>
            <a:pPr marL="514350" indent="-514350" fontAlgn="auto">
              <a:spcAft>
                <a:spcPts val="0"/>
              </a:spcAft>
              <a:buFont typeface="+mj-lt"/>
              <a:buAutoNum type="arabicPeriod"/>
              <a:defRPr/>
            </a:pPr>
            <a:r>
              <a:rPr lang="nl-NL" dirty="0" smtClean="0"/>
              <a:t>Software in gebruik bij de overheid, gemaakt in eigen beheer/opdracht, in beginsel onder open source licentie vrijgeven</a:t>
            </a:r>
          </a:p>
          <a:p>
            <a:pPr marL="514350" indent="-514350" fontAlgn="auto">
              <a:spcAft>
                <a:spcPts val="0"/>
              </a:spcAft>
              <a:buFont typeface="+mj-lt"/>
              <a:buAutoNum type="arabicPeriod"/>
              <a:defRPr/>
            </a:pPr>
            <a:r>
              <a:rPr lang="nl-NL" dirty="0" smtClean="0"/>
              <a:t>Onderzoek werking software markt (door NMA)</a:t>
            </a:r>
          </a:p>
          <a:p>
            <a:pPr marL="514350" indent="-514350" fontAlgn="auto">
              <a:spcAft>
                <a:spcPts val="0"/>
              </a:spcAft>
              <a:buFont typeface="+mj-lt"/>
              <a:buAutoNum type="arabicPeriod"/>
              <a:defRPr/>
            </a:pPr>
            <a:r>
              <a:rPr lang="nl-NL" dirty="0" smtClean="0"/>
              <a:t>Onderzoek economische effecten open source (door CPB)</a:t>
            </a:r>
          </a:p>
          <a:p>
            <a:pPr marL="514350" indent="-514350" fontAlgn="auto">
              <a:spcAft>
                <a:spcPts val="0"/>
              </a:spcAft>
              <a:buFont typeface="+mj-lt"/>
              <a:buAutoNum type="arabicPeriod"/>
              <a:defRPr/>
            </a:pPr>
            <a:endParaRPr lang="nl-NL" dirty="0" smtClean="0"/>
          </a:p>
        </p:txBody>
      </p:sp>
      <p:pic>
        <p:nvPicPr>
          <p:cNvPr id="1026" name="Picture 2"/>
          <p:cNvPicPr>
            <a:picLocks noChangeAspect="1" noChangeArrowheads="1"/>
          </p:cNvPicPr>
          <p:nvPr/>
        </p:nvPicPr>
        <p:blipFill>
          <a:blip r:embed="rId3"/>
          <a:srcRect/>
          <a:stretch>
            <a:fillRect/>
          </a:stretch>
        </p:blipFill>
        <p:spPr bwMode="auto">
          <a:xfrm>
            <a:off x="428625" y="214313"/>
            <a:ext cx="1212850" cy="12160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nl-NL" smtClean="0"/>
              <a:t>Microsoft en Nederland open in verbinding</a:t>
            </a:r>
          </a:p>
        </p:txBody>
      </p:sp>
      <p:sp>
        <p:nvSpPr>
          <p:cNvPr id="26626" name="Text Placeholder 3"/>
          <p:cNvSpPr>
            <a:spLocks noGrp="1"/>
          </p:cNvSpPr>
          <p:nvPr>
            <p:ph type="body" sz="half" idx="2"/>
          </p:nvPr>
        </p:nvSpPr>
        <p:spPr/>
        <p:txBody>
          <a:bodyPr/>
          <a:lstStyle/>
          <a:p>
            <a:r>
              <a:rPr lang="nl-NL" smtClean="0"/>
              <a:t>Positieve en negatieve punten in het actieplan.</a:t>
            </a:r>
          </a:p>
        </p:txBody>
      </p:sp>
      <p:pic>
        <p:nvPicPr>
          <p:cNvPr id="26627" name="Picture 22" descr="C:\Users\hansbos\AppData\Local\Microsoft\Windows\Temporary Internet Files\Content.IE5\60PH4K03\MPj03874900000[1].jpg"/>
          <p:cNvPicPr>
            <a:picLocks noGrp="1" noChangeAspect="1" noChangeArrowheads="1"/>
          </p:cNvPicPr>
          <p:nvPr>
            <p:ph type="pic" idx="1"/>
          </p:nvPr>
        </p:nvPicPr>
        <p:blipFill>
          <a:blip r:embed="rId3"/>
          <a:srcRect l="2444" r="2444"/>
          <a:stretch>
            <a:fillRect/>
          </a:stretch>
        </p:blip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3"/>
          <p:cNvSpPr>
            <a:spLocks noGrp="1"/>
          </p:cNvSpPr>
          <p:nvPr>
            <p:ph type="title"/>
          </p:nvPr>
        </p:nvSpPr>
        <p:spPr/>
        <p:txBody>
          <a:bodyPr/>
          <a:lstStyle/>
          <a:p>
            <a:r>
              <a:rPr lang="nl-NL" smtClean="0"/>
              <a:t>Positief</a:t>
            </a:r>
          </a:p>
        </p:txBody>
      </p:sp>
      <p:pic>
        <p:nvPicPr>
          <p:cNvPr id="27650" name="Picture 13" descr="C:\Users\hansbos\AppData\Local\Microsoft\Windows\Temporary Internet Files\Content.IE5\HZWG3D9D\MPj03868000000[1].jpg"/>
          <p:cNvPicPr>
            <a:picLocks noGrp="1" noChangeAspect="1" noChangeArrowheads="1"/>
          </p:cNvPicPr>
          <p:nvPr>
            <p:ph type="pic" idx="1"/>
          </p:nvPr>
        </p:nvPicPr>
        <p:blipFill>
          <a:blip r:embed="rId3"/>
          <a:srcRect l="5556" r="5556"/>
          <a:stretch>
            <a:fillRect/>
          </a:stretch>
        </p:blipFill>
        <p:spPr/>
      </p:pic>
      <p:sp>
        <p:nvSpPr>
          <p:cNvPr id="6" name="Text Placeholder 5"/>
          <p:cNvSpPr>
            <a:spLocks noGrp="1"/>
          </p:cNvSpPr>
          <p:nvPr>
            <p:ph type="body" sz="half" idx="2"/>
          </p:nvPr>
        </p:nvSpPr>
        <p:spPr/>
        <p:txBody>
          <a:bodyPr rtlCol="0">
            <a:normAutofit fontScale="92500" lnSpcReduction="10000"/>
          </a:bodyPr>
          <a:lstStyle/>
          <a:p>
            <a:pPr fontAlgn="auto">
              <a:spcAft>
                <a:spcPts val="0"/>
              </a:spcAft>
              <a:buFont typeface="Arial" pitchFamily="34" charset="0"/>
              <a:buNone/>
              <a:defRPr/>
            </a:pPr>
            <a:r>
              <a:rPr lang="nl-NL" dirty="0" smtClean="0"/>
              <a:t>Het Kabinet wil in deze kabinetsperiode een aantal doelen bereiken, zoals een goede participatie van burgers, duurzaamheid van informatie en innovatie, en een administratieve lastenvermindering (onder andere door eenmalige gegevensverstrekking).</a:t>
            </a:r>
            <a:endParaRPr lang="nl-NL" dirty="0"/>
          </a:p>
        </p:txBody>
      </p:sp>
      <p:pic>
        <p:nvPicPr>
          <p:cNvPr id="10252" name="Picture 12"/>
          <p:cNvPicPr>
            <a:picLocks noChangeAspect="1" noChangeArrowheads="1"/>
          </p:cNvPicPr>
          <p:nvPr/>
        </p:nvPicPr>
        <p:blipFill>
          <a:blip r:embed="rId4"/>
          <a:srcRect/>
          <a:stretch>
            <a:fillRect/>
          </a:stretch>
        </p:blipFill>
        <p:spPr bwMode="auto">
          <a:xfrm>
            <a:off x="577850" y="857250"/>
            <a:ext cx="1993900" cy="2000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7" descr="C:\Users\hansbos\AppData\Local\Microsoft\Windows\Temporary Internet Files\Content.IE5\HZWG3D9D\MPj03096150000[1].jpg"/>
          <p:cNvPicPr>
            <a:picLocks noGrp="1" noChangeAspect="1" noChangeArrowheads="1"/>
          </p:cNvPicPr>
          <p:nvPr>
            <p:ph type="pic" idx="1"/>
          </p:nvPr>
        </p:nvPicPr>
        <p:blipFill>
          <a:blip r:embed="rId3"/>
          <a:srcRect l="2444" r="2444"/>
          <a:stretch>
            <a:fillRect/>
          </a:stretch>
        </p:blipFill>
        <p:spPr/>
      </p:pic>
      <p:sp>
        <p:nvSpPr>
          <p:cNvPr id="28674" name="Title 3"/>
          <p:cNvSpPr>
            <a:spLocks noGrp="1"/>
          </p:cNvSpPr>
          <p:nvPr>
            <p:ph type="title"/>
          </p:nvPr>
        </p:nvSpPr>
        <p:spPr/>
        <p:txBody>
          <a:bodyPr/>
          <a:lstStyle/>
          <a:p>
            <a:r>
              <a:rPr lang="nl-NL" smtClean="0"/>
              <a:t>Definitie “Open Standaard”</a:t>
            </a:r>
          </a:p>
        </p:txBody>
      </p:sp>
      <p:sp>
        <p:nvSpPr>
          <p:cNvPr id="28675" name="Text Placeholder 5"/>
          <p:cNvSpPr>
            <a:spLocks noGrp="1"/>
          </p:cNvSpPr>
          <p:nvPr>
            <p:ph type="body" sz="half" idx="2"/>
          </p:nvPr>
        </p:nvSpPr>
        <p:spPr>
          <a:xfrm>
            <a:off x="1792288" y="5367338"/>
            <a:ext cx="5486400" cy="1204912"/>
          </a:xfrm>
        </p:spPr>
        <p:txBody>
          <a:bodyPr/>
          <a:lstStyle/>
          <a:p>
            <a:r>
              <a:rPr lang="nl-NL" smtClean="0"/>
              <a:t>Open standaarden voldoen aan de definitie van de Europese Commissie (programma IDABC).  </a:t>
            </a:r>
          </a:p>
          <a:p>
            <a:r>
              <a:rPr lang="nl-NL" smtClean="0"/>
              <a:t>In aanvulling op deze definitie hanteert het Kabinet in de uitwerking van het actieplan tevens de volgende twee specificaties: open specificatie en vrije specificatie.</a:t>
            </a:r>
          </a:p>
        </p:txBody>
      </p:sp>
      <p:pic>
        <p:nvPicPr>
          <p:cNvPr id="10252" name="Picture 12"/>
          <p:cNvPicPr>
            <a:picLocks noChangeAspect="1" noChangeArrowheads="1"/>
          </p:cNvPicPr>
          <p:nvPr/>
        </p:nvPicPr>
        <p:blipFill>
          <a:blip r:embed="rId4"/>
          <a:srcRect/>
          <a:stretch>
            <a:fillRect/>
          </a:stretch>
        </p:blipFill>
        <p:spPr bwMode="auto">
          <a:xfrm>
            <a:off x="577850" y="857250"/>
            <a:ext cx="1993900" cy="2000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4"/>
          <p:cNvSpPr>
            <a:spLocks noGrp="1"/>
          </p:cNvSpPr>
          <p:nvPr>
            <p:ph type="title"/>
          </p:nvPr>
        </p:nvSpPr>
        <p:spPr/>
        <p:txBody>
          <a:bodyPr/>
          <a:lstStyle/>
          <a:p>
            <a:r>
              <a:rPr lang="nl-NL" smtClean="0"/>
              <a:t>Definitie “Open Standaard”</a:t>
            </a:r>
          </a:p>
        </p:txBody>
      </p:sp>
      <p:sp>
        <p:nvSpPr>
          <p:cNvPr id="29698" name="Text Placeholder 6"/>
          <p:cNvSpPr>
            <a:spLocks noGrp="1"/>
          </p:cNvSpPr>
          <p:nvPr>
            <p:ph type="body" sz="half" idx="2"/>
          </p:nvPr>
        </p:nvSpPr>
        <p:spPr>
          <a:xfrm>
            <a:off x="1792288" y="5367338"/>
            <a:ext cx="5486400" cy="1133475"/>
          </a:xfrm>
        </p:spPr>
        <p:txBody>
          <a:bodyPr/>
          <a:lstStyle/>
          <a:p>
            <a:r>
              <a:rPr lang="nl-NL" smtClean="0"/>
              <a:t>Punt 3 en 4 leggen vereisen in feite dat de ontwikkelaar van de standaard het ‘intellectual property’ recht volledig opgeeft.</a:t>
            </a:r>
          </a:p>
        </p:txBody>
      </p:sp>
      <p:sp>
        <p:nvSpPr>
          <p:cNvPr id="17" name="Rectangle 16"/>
          <p:cNvSpPr/>
          <p:nvPr/>
        </p:nvSpPr>
        <p:spPr>
          <a:xfrm>
            <a:off x="1428750" y="428625"/>
            <a:ext cx="6500813" cy="4278313"/>
          </a:xfrm>
          <a:prstGeom prst="rect">
            <a:avLst/>
          </a:prstGeom>
          <a:ln/>
        </p:spPr>
        <p:style>
          <a:lnRef idx="3">
            <a:schemeClr val="lt1"/>
          </a:lnRef>
          <a:fillRef idx="1">
            <a:schemeClr val="accent1"/>
          </a:fillRef>
          <a:effectRef idx="1">
            <a:schemeClr val="accent1"/>
          </a:effectRef>
          <a:fontRef idx="minor">
            <a:schemeClr val="lt1"/>
          </a:fontRef>
        </p:style>
        <p:txBody>
          <a:bodyPr>
            <a:spAutoFit/>
          </a:bodyPr>
          <a:lstStyle/>
          <a:p>
            <a:pPr marL="514350" indent="-514350" fontAlgn="auto">
              <a:spcBef>
                <a:spcPts val="0"/>
              </a:spcBef>
              <a:spcAft>
                <a:spcPts val="0"/>
              </a:spcAft>
              <a:buFont typeface="+mj-lt"/>
              <a:buAutoNum type="arabicPeriod"/>
              <a:defRPr/>
            </a:pPr>
            <a:r>
              <a:rPr lang="nl-NL" sz="1600" dirty="0"/>
              <a:t>de standaard is goedgekeurd en zal worden gehandhaafd door een non-profit organisatie, en de lopende ontwikkeling gebeurt op basis van een open besluitvormingsprocedure die toegankelijk is voor alle belanghebbende partijen (consensus of meerderheidsbeschikking enz.);</a:t>
            </a:r>
            <a:br>
              <a:rPr lang="nl-NL" sz="1600" dirty="0"/>
            </a:br>
            <a:endParaRPr lang="nl-NL" sz="1600" dirty="0"/>
          </a:p>
          <a:p>
            <a:pPr marL="514350" indent="-514350" fontAlgn="auto">
              <a:spcBef>
                <a:spcPts val="0"/>
              </a:spcBef>
              <a:spcAft>
                <a:spcPts val="0"/>
              </a:spcAft>
              <a:buFont typeface="+mj-lt"/>
              <a:buAutoNum type="arabicPeriod"/>
              <a:defRPr/>
            </a:pPr>
            <a:r>
              <a:rPr lang="nl-NL" sz="1600" dirty="0"/>
              <a:t>de standaard is gepubliceerd en over het specificatiedocument van de standaard kan vrijelijk worden beschikt of het is te verkrijgen tegen een nominale bijdrage. Het moet voor een ieder mogelijk zijn om het te kopiëren, beschikbaar te stellen en te gebruiken om niet of tegen een nominale prijs;</a:t>
            </a:r>
            <a:br>
              <a:rPr lang="nl-NL" sz="1600" dirty="0"/>
            </a:br>
            <a:endParaRPr lang="nl-NL" sz="1600" dirty="0"/>
          </a:p>
          <a:p>
            <a:pPr marL="514350" indent="-514350" fontAlgn="auto">
              <a:spcBef>
                <a:spcPts val="0"/>
              </a:spcBef>
              <a:spcAft>
                <a:spcPts val="0"/>
              </a:spcAft>
              <a:buFont typeface="+mj-lt"/>
              <a:buAutoNum type="arabicPeriod"/>
              <a:defRPr/>
            </a:pPr>
            <a:r>
              <a:rPr lang="nl-NL" sz="1600" dirty="0"/>
              <a:t>het intellectuele eigendom – m.b.t. mogelijk aanwezige patenten – van (delen) van de standaard is onherroepelijk ter beschikking gesteld op een “royalty-free” basis;</a:t>
            </a:r>
            <a:br>
              <a:rPr lang="nl-NL" sz="1600" dirty="0"/>
            </a:br>
            <a:endParaRPr lang="nl-NL" sz="1600" dirty="0"/>
          </a:p>
          <a:p>
            <a:pPr marL="514350" indent="-514350" fontAlgn="auto">
              <a:spcBef>
                <a:spcPts val="0"/>
              </a:spcBef>
              <a:spcAft>
                <a:spcPts val="0"/>
              </a:spcAft>
              <a:buFont typeface="+mj-lt"/>
              <a:buAutoNum type="arabicPeriod"/>
              <a:defRPr/>
            </a:pPr>
            <a:r>
              <a:rPr lang="nl-NL" sz="1600" dirty="0"/>
              <a:t>er zijn geen beperkingen omtrent het hergebruik van de standaard.</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6"/>
          <p:cNvSpPr>
            <a:spLocks noGrp="1"/>
          </p:cNvSpPr>
          <p:nvPr>
            <p:ph type="title"/>
          </p:nvPr>
        </p:nvSpPr>
        <p:spPr/>
        <p:txBody>
          <a:bodyPr/>
          <a:lstStyle/>
          <a:p>
            <a:r>
              <a:rPr lang="nl-NL" smtClean="0"/>
              <a:t>Forum Standaardisatie, basislijst</a:t>
            </a:r>
          </a:p>
        </p:txBody>
      </p:sp>
      <p:graphicFrame>
        <p:nvGraphicFramePr>
          <p:cNvPr id="9" name="Content Placeholder 8"/>
          <p:cNvGraphicFramePr>
            <a:graphicFrameLocks noGrp="1"/>
          </p:cNvGraphicFramePr>
          <p:nvPr>
            <p:ph type="pic" idx="1"/>
          </p:nvPr>
        </p:nvGraphicFramePr>
        <p:xfrm>
          <a:off x="357188" y="285750"/>
          <a:ext cx="8429625" cy="4505325"/>
        </p:xfrm>
        <a:graphic>
          <a:graphicData uri="http://schemas.openxmlformats.org/drawingml/2006/table">
            <a:tbl>
              <a:tblPr firstRow="1" bandRow="1">
                <a:tableStyleId>{5C22544A-7EE6-4342-B048-85BDC9FD1C3A}</a:tableStyleId>
              </a:tblPr>
              <a:tblGrid>
                <a:gridCol w="3286149"/>
                <a:gridCol w="3929090"/>
                <a:gridCol w="1214446"/>
              </a:tblGrid>
              <a:tr h="370840">
                <a:tc>
                  <a:txBody>
                    <a:bodyPr/>
                    <a:lstStyle/>
                    <a:p>
                      <a:r>
                        <a:rPr lang="nl-NL" sz="1200" dirty="0" smtClean="0"/>
                        <a:t>Toepassings gebied</a:t>
                      </a:r>
                      <a:endParaRPr lang="nl-NL" sz="1200" dirty="0"/>
                    </a:p>
                  </a:txBody>
                  <a:tcPr marL="60960" marR="60960"/>
                </a:tc>
                <a:tc>
                  <a:txBody>
                    <a:bodyPr/>
                    <a:lstStyle/>
                    <a:p>
                      <a:r>
                        <a:rPr lang="nl-NL" sz="1200" dirty="0" smtClean="0"/>
                        <a:t>standaard</a:t>
                      </a:r>
                      <a:endParaRPr lang="nl-NL" sz="1200" dirty="0"/>
                    </a:p>
                  </a:txBody>
                  <a:tcPr marL="60960" marR="60960"/>
                </a:tc>
                <a:tc>
                  <a:txBody>
                    <a:bodyPr/>
                    <a:lstStyle/>
                    <a:p>
                      <a:endParaRPr lang="nl-NL" sz="1200" dirty="0"/>
                    </a:p>
                  </a:txBody>
                  <a:tcPr marL="60960" marR="60960"/>
                </a:tc>
              </a:tr>
              <a:tr h="370840">
                <a:tc>
                  <a:txBody>
                    <a:bodyPr/>
                    <a:lstStyle/>
                    <a:p>
                      <a:r>
                        <a:rPr lang="nl-NL" sz="1200" dirty="0" smtClean="0"/>
                        <a:t>Overheidswebsites</a:t>
                      </a:r>
                      <a:endParaRPr lang="nl-NL" sz="1200" dirty="0"/>
                    </a:p>
                  </a:txBody>
                  <a:tcPr marL="60960" marR="60960"/>
                </a:tc>
                <a:tc>
                  <a:txBody>
                    <a:bodyPr/>
                    <a:lstStyle/>
                    <a:p>
                      <a:r>
                        <a:rPr lang="nl-NL" sz="1200" dirty="0" smtClean="0"/>
                        <a:t>Webrichtlijnen zoals vastgelegd in het besluit kwaliteit </a:t>
                      </a:r>
                      <a:endParaRPr lang="nl-NL" sz="1200" kern="1200" baseline="0" dirty="0" smtClean="0">
                        <a:solidFill>
                          <a:schemeClr val="dk1"/>
                        </a:solidFill>
                        <a:latin typeface="+mn-lt"/>
                        <a:ea typeface="+mn-ea"/>
                        <a:cs typeface="+mn-cs"/>
                      </a:endParaRPr>
                    </a:p>
                    <a:p>
                      <a:r>
                        <a:rPr lang="nl-NL" sz="1200" kern="1200" baseline="0" dirty="0" smtClean="0">
                          <a:solidFill>
                            <a:schemeClr val="dk1"/>
                          </a:solidFill>
                          <a:latin typeface="+mn-lt"/>
                          <a:ea typeface="+mn-ea"/>
                          <a:cs typeface="+mn-cs"/>
                        </a:rPr>
                        <a:t>Rijksoverheidswebsites, ministerraad 30 juni 2006.</a:t>
                      </a:r>
                      <a:endParaRPr lang="nl-NL" sz="1200" dirty="0"/>
                    </a:p>
                  </a:txBody>
                  <a:tcPr marL="60960" marR="60960"/>
                </a:tc>
                <a:tc>
                  <a:txBody>
                    <a:bodyPr/>
                    <a:lstStyle/>
                    <a:p>
                      <a:r>
                        <a:rPr lang="nl-NL" sz="1200" dirty="0" smtClean="0"/>
                        <a:t>ICTU</a:t>
                      </a:r>
                      <a:endParaRPr lang="nl-NL" sz="1200" dirty="0"/>
                    </a:p>
                  </a:txBody>
                  <a:tcPr marL="60960" marR="60960"/>
                </a:tc>
              </a:tr>
              <a:tr h="370840">
                <a:tc>
                  <a:txBody>
                    <a:bodyPr/>
                    <a:lstStyle/>
                    <a:p>
                      <a:r>
                        <a:rPr lang="nl-NL" sz="1200" dirty="0" smtClean="0"/>
                        <a:t>IT beveiliging</a:t>
                      </a:r>
                      <a:endParaRPr lang="nl-NL" sz="1200" dirty="0"/>
                    </a:p>
                  </a:txBody>
                  <a:tcPr marL="60960" marR="60960"/>
                </a:tc>
                <a:tc>
                  <a:txBody>
                    <a:bodyPr/>
                    <a:lstStyle/>
                    <a:p>
                      <a:r>
                        <a:rPr lang="nl-NL" sz="1200" dirty="0" smtClean="0"/>
                        <a:t>NEN-ISO/IEC</a:t>
                      </a:r>
                      <a:r>
                        <a:rPr lang="nl-NL" sz="1200" baseline="0" dirty="0" smtClean="0"/>
                        <a:t> 27001:2005 nl</a:t>
                      </a:r>
                      <a:endParaRPr lang="nl-NL" sz="1200" dirty="0"/>
                    </a:p>
                  </a:txBody>
                  <a:tcPr marL="60960" marR="60960"/>
                </a:tc>
                <a:tc>
                  <a:txBody>
                    <a:bodyPr/>
                    <a:lstStyle/>
                    <a:p>
                      <a:r>
                        <a:rPr lang="nl-NL" sz="1200" dirty="0" smtClean="0"/>
                        <a:t>NEN</a:t>
                      </a:r>
                      <a:endParaRPr lang="nl-NL" sz="1200" dirty="0"/>
                    </a:p>
                  </a:txBody>
                  <a:tcPr marL="60960" marR="60960"/>
                </a:tc>
              </a:tr>
              <a:tr h="370840">
                <a:tc>
                  <a:txBody>
                    <a:bodyPr/>
                    <a:lstStyle/>
                    <a:p>
                      <a:r>
                        <a:rPr lang="nl-NL" sz="1200" dirty="0" smtClean="0"/>
                        <a:t>IT beveiliging</a:t>
                      </a:r>
                      <a:endParaRPr lang="nl-NL" sz="1200" dirty="0"/>
                    </a:p>
                  </a:txBody>
                  <a:tcPr marL="60960" marR="60960"/>
                </a:tc>
                <a:tc>
                  <a:txBody>
                    <a:bodyPr/>
                    <a:lstStyle/>
                    <a:p>
                      <a:r>
                        <a:rPr lang="nl-NL" sz="1200" dirty="0" smtClean="0"/>
                        <a:t>NEN-ISO/IEC 27002:2007</a:t>
                      </a:r>
                      <a:r>
                        <a:rPr lang="nl-NL" sz="1200" baseline="0" dirty="0" smtClean="0"/>
                        <a:t> nl</a:t>
                      </a:r>
                      <a:endParaRPr lang="nl-NL" sz="1200" dirty="0"/>
                    </a:p>
                  </a:txBody>
                  <a:tcPr marL="60960" marR="60960"/>
                </a:tc>
                <a:tc>
                  <a:txBody>
                    <a:bodyPr/>
                    <a:lstStyle/>
                    <a:p>
                      <a:r>
                        <a:rPr lang="nl-NL" sz="1200" dirty="0" smtClean="0"/>
                        <a:t>NEN</a:t>
                      </a:r>
                      <a:endParaRPr lang="nl-NL" sz="1200" dirty="0"/>
                    </a:p>
                  </a:txBody>
                  <a:tcPr marL="60960" marR="60960"/>
                </a:tc>
              </a:tr>
              <a:tr h="370840">
                <a:tc>
                  <a:txBody>
                    <a:bodyPr/>
                    <a:lstStyle/>
                    <a:p>
                      <a:r>
                        <a:rPr lang="nl-NL" sz="1200" dirty="0" smtClean="0"/>
                        <a:t>Uitwisseling reviseerbare documenten</a:t>
                      </a:r>
                      <a:endParaRPr lang="nl-NL" sz="1200" dirty="0"/>
                    </a:p>
                  </a:txBody>
                  <a:tcPr marL="60960" marR="60960"/>
                </a:tc>
                <a:tc>
                  <a:txBody>
                    <a:bodyPr/>
                    <a:lstStyle/>
                    <a:p>
                      <a:r>
                        <a:rPr lang="nl-NL" sz="1200" dirty="0" smtClean="0"/>
                        <a:t>Open Document Format ISO 26300</a:t>
                      </a:r>
                      <a:endParaRPr lang="nl-NL" sz="1200" dirty="0"/>
                    </a:p>
                  </a:txBody>
                  <a:tcPr marL="60960" marR="60960"/>
                </a:tc>
                <a:tc>
                  <a:txBody>
                    <a:bodyPr/>
                    <a:lstStyle/>
                    <a:p>
                      <a:r>
                        <a:rPr lang="nl-NL" sz="1200" dirty="0" smtClean="0"/>
                        <a:t>OASIS</a:t>
                      </a:r>
                      <a:endParaRPr lang="nl-NL" sz="1200" dirty="0"/>
                    </a:p>
                  </a:txBody>
                  <a:tcPr marL="60960" marR="60960"/>
                </a:tc>
              </a:tr>
              <a:tr h="370840">
                <a:tc>
                  <a:txBody>
                    <a:bodyPr/>
                    <a:lstStyle/>
                    <a:p>
                      <a:r>
                        <a:rPr lang="nl-NL" sz="1200" kern="1200" baseline="0" dirty="0" smtClean="0">
                          <a:solidFill>
                            <a:schemeClr val="dk1"/>
                          </a:solidFill>
                          <a:latin typeface="+mn-lt"/>
                          <a:ea typeface="+mn-ea"/>
                          <a:cs typeface="+mn-cs"/>
                        </a:rPr>
                        <a:t>Lange termijn archivering van documenten. (PDF/A-1a mag naast ODF gehanteerd worden voor de lange termijn archivering, specifiek voor niet-reviseerbare documenten.) 	</a:t>
                      </a:r>
                    </a:p>
                  </a:txBody>
                  <a:tcPr marL="60960" marR="60960"/>
                </a:tc>
                <a:tc>
                  <a:txBody>
                    <a:bodyPr/>
                    <a:lstStyle/>
                    <a:p>
                      <a:r>
                        <a:rPr lang="nl-NL" sz="1200" kern="1200" baseline="0" dirty="0" smtClean="0">
                          <a:solidFill>
                            <a:schemeClr val="dk1"/>
                          </a:solidFill>
                          <a:latin typeface="+mn-lt"/>
                          <a:ea typeface="+mn-ea"/>
                          <a:cs typeface="+mn-cs"/>
                        </a:rPr>
                        <a:t>NEN-ISO 19005-1:2005 EN (PDF/A-1a) 	</a:t>
                      </a:r>
                    </a:p>
                    <a:p>
                      <a:endParaRPr lang="nl-NL" sz="1200" dirty="0"/>
                    </a:p>
                  </a:txBody>
                  <a:tcPr marL="60960" marR="60960"/>
                </a:tc>
                <a:tc>
                  <a:txBody>
                    <a:bodyPr/>
                    <a:lstStyle/>
                    <a:p>
                      <a:r>
                        <a:rPr lang="nl-NL" sz="1200" dirty="0" smtClean="0"/>
                        <a:t>NEN</a:t>
                      </a:r>
                      <a:endParaRPr lang="nl-NL" sz="1200" dirty="0"/>
                    </a:p>
                  </a:txBody>
                  <a:tcPr marL="60960" marR="60960"/>
                </a:tc>
              </a:tr>
              <a:tr h="370840">
                <a:tc>
                  <a:txBody>
                    <a:bodyPr/>
                    <a:lstStyle/>
                    <a:p>
                      <a:r>
                        <a:rPr lang="nl-NL" sz="1200" kern="1200" baseline="0" dirty="0" smtClean="0">
                          <a:solidFill>
                            <a:schemeClr val="dk1"/>
                          </a:solidFill>
                          <a:latin typeface="+mn-lt"/>
                          <a:ea typeface="+mn-ea"/>
                          <a:cs typeface="+mn-cs"/>
                        </a:rPr>
                        <a:t>Logistiek van elektronische berichtuitwisseling 	</a:t>
                      </a:r>
                    </a:p>
                  </a:txBody>
                  <a:tcPr marL="60960" marR="60960"/>
                </a:tc>
                <a:tc>
                  <a:txBody>
                    <a:bodyPr/>
                    <a:lstStyle/>
                    <a:p>
                      <a:r>
                        <a:rPr lang="nl-NL" sz="1200" kern="1200" baseline="0" dirty="0" smtClean="0">
                          <a:solidFill>
                            <a:schemeClr val="dk1"/>
                          </a:solidFill>
                          <a:latin typeface="+mn-lt"/>
                          <a:ea typeface="+mn-ea"/>
                          <a:cs typeface="+mn-cs"/>
                        </a:rPr>
                        <a:t>ebMS en WUS zoals nader gespecificeerd binnen de OSB 	</a:t>
                      </a:r>
                    </a:p>
                  </a:txBody>
                  <a:tcPr marL="60960" marR="60960"/>
                </a:tc>
                <a:tc>
                  <a:txBody>
                    <a:bodyPr/>
                    <a:lstStyle/>
                    <a:p>
                      <a:r>
                        <a:rPr lang="nl-NL" sz="1200" dirty="0" smtClean="0"/>
                        <a:t>ICTU</a:t>
                      </a:r>
                      <a:endParaRPr lang="nl-NL" sz="1200" dirty="0"/>
                    </a:p>
                  </a:txBody>
                  <a:tcPr marL="60960" marR="60960"/>
                </a:tc>
              </a:tr>
              <a:tr h="370840">
                <a:tc>
                  <a:txBody>
                    <a:bodyPr/>
                    <a:lstStyle/>
                    <a:p>
                      <a:r>
                        <a:rPr lang="nl-NL" sz="1200" kern="1200" baseline="0" dirty="0" smtClean="0">
                          <a:solidFill>
                            <a:schemeClr val="dk1"/>
                          </a:solidFill>
                          <a:latin typeface="+mn-lt"/>
                          <a:ea typeface="+mn-ea"/>
                          <a:cs typeface="+mn-cs"/>
                        </a:rPr>
                        <a:t>Geo informatie infrastructuren (GII)</a:t>
                      </a:r>
                    </a:p>
                  </a:txBody>
                  <a:tcPr marL="60960" marR="60960"/>
                </a:tc>
                <a:tc>
                  <a:txBody>
                    <a:bodyPr/>
                    <a:lstStyle/>
                    <a:p>
                      <a:r>
                        <a:rPr lang="nl-NL" sz="1200" kern="1200" baseline="0" dirty="0" smtClean="0">
                          <a:solidFill>
                            <a:schemeClr val="dk1"/>
                          </a:solidFill>
                          <a:latin typeface="+mn-lt"/>
                          <a:ea typeface="+mn-ea"/>
                          <a:cs typeface="+mn-cs"/>
                        </a:rPr>
                        <a:t>'Framework van standaarden voor de Nederlandse GII', versie 2.0 Definitief, Geonovum, 10 december 2007 	</a:t>
                      </a:r>
                      <a:endParaRPr lang="nl-NL" sz="1200" dirty="0"/>
                    </a:p>
                  </a:txBody>
                  <a:tcPr marL="60960" marR="60960"/>
                </a:tc>
                <a:tc>
                  <a:txBody>
                    <a:bodyPr/>
                    <a:lstStyle/>
                    <a:p>
                      <a:r>
                        <a:rPr lang="nl-NL" sz="1200" dirty="0" smtClean="0"/>
                        <a:t>Geonovum</a:t>
                      </a:r>
                      <a:endParaRPr lang="nl-NL" sz="1200" dirty="0"/>
                    </a:p>
                  </a:txBody>
                  <a:tcPr marL="60960" marR="60960"/>
                </a:tc>
              </a:tr>
              <a:tr h="370840">
                <a:tc>
                  <a:txBody>
                    <a:bodyPr/>
                    <a:lstStyle/>
                    <a:p>
                      <a:r>
                        <a:rPr lang="nl-NL" sz="1200" kern="1200" baseline="0" dirty="0" smtClean="0">
                          <a:solidFill>
                            <a:schemeClr val="dk1"/>
                          </a:solidFill>
                          <a:latin typeface="+mn-lt"/>
                          <a:ea typeface="+mn-ea"/>
                          <a:cs typeface="+mn-cs"/>
                        </a:rPr>
                        <a:t>Het exacte toepassingsgebied van de standaarden dient nog nader bepaald te worden. </a:t>
                      </a:r>
                    </a:p>
                  </a:txBody>
                  <a:tcPr marL="60960" marR="60960"/>
                </a:tc>
                <a:tc>
                  <a:txBody>
                    <a:bodyPr/>
                    <a:lstStyle/>
                    <a:p>
                      <a:r>
                        <a:rPr lang="nl-NL" sz="1200" kern="1200" baseline="0" dirty="0" smtClean="0">
                          <a:solidFill>
                            <a:schemeClr val="dk1"/>
                          </a:solidFill>
                          <a:latin typeface="+mn-lt"/>
                          <a:ea typeface="+mn-ea"/>
                          <a:cs typeface="+mn-cs"/>
                        </a:rPr>
                        <a:t>Standaard Uitwisselings Formaat (StUF)</a:t>
                      </a:r>
                    </a:p>
                  </a:txBody>
                  <a:tcPr marL="60960" marR="60960"/>
                </a:tc>
                <a:tc>
                  <a:txBody>
                    <a:bodyPr/>
                    <a:lstStyle/>
                    <a:p>
                      <a:r>
                        <a:rPr lang="nl-NL" sz="1200" dirty="0" smtClean="0"/>
                        <a:t>VNG/EGEM</a:t>
                      </a:r>
                      <a:endParaRPr lang="nl-NL" sz="1200" dirty="0"/>
                    </a:p>
                  </a:txBody>
                  <a:tcPr marL="60960" marR="60960"/>
                </a:tc>
              </a:tr>
              <a:tr h="370840">
                <a:tc>
                  <a:txBody>
                    <a:bodyPr/>
                    <a:lstStyle/>
                    <a:p>
                      <a:r>
                        <a:rPr lang="nl-NL" sz="1200" dirty="0" smtClean="0"/>
                        <a:t>...</a:t>
                      </a:r>
                      <a:endParaRPr lang="nl-NL" sz="1200" dirty="0"/>
                    </a:p>
                  </a:txBody>
                  <a:tcPr marL="60960" marR="60960"/>
                </a:tc>
                <a:tc>
                  <a:txBody>
                    <a:bodyPr/>
                    <a:lstStyle/>
                    <a:p>
                      <a:endParaRPr lang="nl-NL" sz="1200"/>
                    </a:p>
                  </a:txBody>
                  <a:tcPr marL="60960" marR="60960"/>
                </a:tc>
                <a:tc>
                  <a:txBody>
                    <a:bodyPr/>
                    <a:lstStyle/>
                    <a:p>
                      <a:endParaRPr lang="nl-NL" sz="1200" dirty="0"/>
                    </a:p>
                  </a:txBody>
                  <a:tcPr marL="60960" marR="60960"/>
                </a:tc>
              </a:tr>
            </a:tbl>
          </a:graphicData>
        </a:graphic>
      </p:graphicFrame>
      <p:sp>
        <p:nvSpPr>
          <p:cNvPr id="10" name="Text Placeholder 9"/>
          <p:cNvSpPr>
            <a:spLocks noGrp="1"/>
          </p:cNvSpPr>
          <p:nvPr>
            <p:ph type="body" sz="half" idx="2"/>
          </p:nvPr>
        </p:nvSpPr>
        <p:spPr/>
        <p:txBody>
          <a:bodyPr rtlCol="0">
            <a:normAutofit lnSpcReduction="10000"/>
          </a:bodyPr>
          <a:lstStyle/>
          <a:p>
            <a:pPr fontAlgn="auto">
              <a:spcAft>
                <a:spcPts val="0"/>
              </a:spcAft>
              <a:buFont typeface="Arial" pitchFamily="34" charset="0"/>
              <a:buNone/>
              <a:defRPr/>
            </a:pPr>
            <a:r>
              <a:rPr lang="nl-NL" dirty="0" smtClean="0"/>
              <a:t>http://www.forumstandaardisatie.nl/fileadmin/OVOS/Basislijst_OS1_.pdf  </a:t>
            </a:r>
          </a:p>
          <a:p>
            <a:pPr fontAlgn="auto">
              <a:spcAft>
                <a:spcPts val="0"/>
              </a:spcAft>
              <a:buFont typeface="Arial" pitchFamily="34" charset="0"/>
              <a:buNone/>
              <a:defRPr/>
            </a:pPr>
            <a:r>
              <a:rPr lang="nl-NL" dirty="0" smtClean="0"/>
              <a:t>Maart 2008</a:t>
            </a:r>
          </a:p>
          <a:p>
            <a:pPr fontAlgn="auto">
              <a:spcAft>
                <a:spcPts val="0"/>
              </a:spcAft>
              <a:buFont typeface="Arial" pitchFamily="34" charset="0"/>
              <a:buNone/>
              <a:defRPr/>
            </a:pPr>
            <a:r>
              <a:rPr lang="nl-NL" i="1" dirty="0" smtClean="0"/>
              <a:t>De tekst biedt een indruk, niet een complete representatie.</a:t>
            </a:r>
            <a:endParaRPr lang="nl-NL" i="1"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p:cNvSpPr>
            <a:spLocks noGrp="1"/>
          </p:cNvSpPr>
          <p:nvPr>
            <p:ph type="title"/>
          </p:nvPr>
        </p:nvSpPr>
        <p:spPr/>
        <p:txBody>
          <a:bodyPr/>
          <a:lstStyle/>
          <a:p>
            <a:r>
              <a:rPr lang="nl-NL" smtClean="0"/>
              <a:t>Actielijn: 6 (ODF)</a:t>
            </a:r>
          </a:p>
        </p:txBody>
      </p:sp>
      <p:sp>
        <p:nvSpPr>
          <p:cNvPr id="31746" name="Text Placeholder 5"/>
          <p:cNvSpPr>
            <a:spLocks noGrp="1"/>
          </p:cNvSpPr>
          <p:nvPr>
            <p:ph type="body" sz="half" idx="2"/>
          </p:nvPr>
        </p:nvSpPr>
        <p:spPr/>
        <p:txBody>
          <a:bodyPr/>
          <a:lstStyle/>
          <a:p>
            <a:r>
              <a:rPr lang="nl-NL" smtClean="0"/>
              <a:t>De doelstelling voor ODF is dat Rijksdiensten vanaf april 2008, naast de huidige bestandsformaten, ODF ondersteunen voor lezen, schrijven en uitwisselen van documenten.</a:t>
            </a:r>
          </a:p>
        </p:txBody>
      </p:sp>
      <p:pic>
        <p:nvPicPr>
          <p:cNvPr id="31747" name="Picture 11" descr="C:\Users\hansbos\AppData\Local\Microsoft\Windows\Temporary Internet Files\Content.IE5\9D03MARG\MPj04116950000[1].jpg"/>
          <p:cNvPicPr>
            <a:picLocks noGrp="1" noChangeAspect="1" noChangeArrowheads="1"/>
          </p:cNvPicPr>
          <p:nvPr>
            <p:ph type="pic" idx="1"/>
          </p:nvPr>
        </p:nvPicPr>
        <p:blipFill>
          <a:blip r:embed="rId3"/>
          <a:srcRect l="5521" r="5521"/>
          <a:stretch>
            <a:fillRect/>
          </a:stretch>
        </p:blipFill>
        <p:spPr/>
      </p:pic>
      <p:pic>
        <p:nvPicPr>
          <p:cNvPr id="10252" name="Picture 12"/>
          <p:cNvPicPr>
            <a:picLocks noChangeAspect="1" noChangeArrowheads="1"/>
          </p:cNvPicPr>
          <p:nvPr/>
        </p:nvPicPr>
        <p:blipFill>
          <a:blip r:embed="rId4"/>
          <a:srcRect/>
          <a:stretch>
            <a:fillRect/>
          </a:stretch>
        </p:blipFill>
        <p:spPr bwMode="auto">
          <a:xfrm>
            <a:off x="577850" y="857250"/>
            <a:ext cx="1993900" cy="2000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nl-NL" smtClean="0"/>
              <a:t>Open Document Format</a:t>
            </a:r>
          </a:p>
        </p:txBody>
      </p:sp>
      <p:sp>
        <p:nvSpPr>
          <p:cNvPr id="5" name="Content Placeholder 4"/>
          <p:cNvSpPr>
            <a:spLocks noGrp="1"/>
          </p:cNvSpPr>
          <p:nvPr>
            <p:ph idx="1"/>
          </p:nvPr>
        </p:nvSpPr>
        <p:spPr/>
        <p:txBody>
          <a:bodyPr rtlCol="0">
            <a:normAutofit fontScale="47500" lnSpcReduction="20000"/>
          </a:bodyPr>
          <a:lstStyle/>
          <a:p>
            <a:pPr fontAlgn="auto">
              <a:spcAft>
                <a:spcPts val="0"/>
              </a:spcAft>
              <a:buFont typeface="Arial" pitchFamily="34" charset="0"/>
              <a:buNone/>
              <a:defRPr/>
            </a:pPr>
            <a:r>
              <a:rPr lang="nl-NL" b="1" dirty="0" smtClean="0"/>
              <a:t>Actielijn 6 (ODF)</a:t>
            </a:r>
          </a:p>
          <a:p>
            <a:pPr fontAlgn="auto">
              <a:spcAft>
                <a:spcPts val="0"/>
              </a:spcAft>
              <a:buFont typeface="Arial" pitchFamily="34" charset="0"/>
              <a:buNone/>
              <a:defRPr/>
            </a:pPr>
            <a:r>
              <a:rPr lang="nl-NL" dirty="0" smtClean="0"/>
              <a:t>Het verwerken en uitwisselen van documenten met ICT ondersteunt de kernprocessen van alle overheidsorganisaties. Daarvoor zijn open document standaarden van groot belang. ODF is een nieuwe open document standaard.Het Kabinet zal starten met de invoering van ODF als formaat voor het lezen, schrijven, uitwisselen, publiceren en ontvangen van documenten onderling en met mede-overheden en burgers en bedrijven. Daarmee loopt Nederland in de pas met internationale ontwikkelingen. </a:t>
            </a:r>
          </a:p>
          <a:p>
            <a:pPr fontAlgn="auto">
              <a:spcAft>
                <a:spcPts val="0"/>
              </a:spcAft>
              <a:buFont typeface="Arial" pitchFamily="34" charset="0"/>
              <a:buNone/>
              <a:defRPr/>
            </a:pPr>
            <a:r>
              <a:rPr lang="nl-NL" dirty="0" smtClean="0"/>
              <a:t>Zo is in Denemarken en België (internationale voorlopers) ook gekozen om ODF te gaan invoeren voor overheidstoepassingen. ODF is daarbij voorlopig nevengeschikt aan en aanvullend op andere, reeds in gebruik zijnde bestandsformaten (zoals DOC en PDF) en eventueel nieuwe toekomstige open standaarden.</a:t>
            </a:r>
          </a:p>
          <a:p>
            <a:pPr fontAlgn="auto">
              <a:spcAft>
                <a:spcPts val="0"/>
              </a:spcAft>
              <a:buFont typeface="Arial" pitchFamily="34" charset="0"/>
              <a:buNone/>
              <a:defRPr/>
            </a:pPr>
            <a:r>
              <a:rPr lang="nl-NL" dirty="0" smtClean="0"/>
              <a:t>De doelstelling voor ODF is dat Rijksdiensten vanaf april 2008, naast de huidige bestandsformaten, ODF18 ondersteunen voor lezen, schrijven en uitwisselen van documenten. </a:t>
            </a:r>
          </a:p>
          <a:p>
            <a:pPr fontAlgn="auto">
              <a:spcAft>
                <a:spcPts val="0"/>
              </a:spcAft>
              <a:buFont typeface="Arial" pitchFamily="34" charset="0"/>
              <a:buNone/>
              <a:defRPr/>
            </a:pPr>
            <a:r>
              <a:rPr lang="nl-NL" dirty="0" smtClean="0"/>
              <a:t>Mede-overheden en overige instellingen volgen zo snel mogelijk, doch uiterlijk december 2008. Het streefbeeld is dat overheidsorganisaties in 2015 alleen nog gebruik maken van open document standaarden voor het elektronisch verwerken en uitwisselen van documenten. </a:t>
            </a:r>
          </a:p>
          <a:p>
            <a:pPr fontAlgn="auto">
              <a:spcAft>
                <a:spcPts val="0"/>
              </a:spcAft>
              <a:buFont typeface="Arial" pitchFamily="34" charset="0"/>
              <a:buNone/>
              <a:defRPr/>
            </a:pPr>
            <a:r>
              <a:rPr lang="nl-NL" dirty="0" smtClean="0"/>
              <a:t>Het Kabinet zal het gebruik van ODF jaarlijks laten monitoren. Het Kabinet zal, mede afhankelijk van de monitorresultaten, advies aan het College Standaardisatie vragen over het definitief gebruik van bestandsformaten voor documenten door de overheid.</a:t>
            </a:r>
          </a:p>
          <a:p>
            <a:pPr fontAlgn="auto">
              <a:spcAft>
                <a:spcPts val="0"/>
              </a:spcAft>
              <a:buFont typeface="Arial" pitchFamily="34" charset="0"/>
              <a:buNone/>
              <a:defRPr/>
            </a:pPr>
            <a:endParaRPr lang="nl-NL" dirty="0" smtClean="0"/>
          </a:p>
          <a:p>
            <a:pPr fontAlgn="auto">
              <a:spcAft>
                <a:spcPts val="0"/>
              </a:spcAft>
              <a:buFont typeface="Arial" pitchFamily="34" charset="0"/>
              <a:buNone/>
              <a:defRPr/>
            </a:pPr>
            <a:r>
              <a:rPr lang="nl-NL" dirty="0" smtClean="0"/>
              <a:t>	</a:t>
            </a:r>
            <a:r>
              <a:rPr lang="nl-NL" i="1" dirty="0" smtClean="0"/>
              <a:t>Actieplan Nederland open in verbinding</a:t>
            </a:r>
            <a:br>
              <a:rPr lang="nl-NL" i="1" dirty="0" smtClean="0"/>
            </a:br>
            <a:r>
              <a:rPr lang="nl-NL" i="1" dirty="0" smtClean="0"/>
              <a:t>pagina 12, 13</a:t>
            </a:r>
            <a:endParaRPr lang="nl-NL" i="1" dirty="0"/>
          </a:p>
        </p:txBody>
      </p:sp>
      <p:pic>
        <p:nvPicPr>
          <p:cNvPr id="7" name="Picture 2"/>
          <p:cNvPicPr>
            <a:picLocks noChangeAspect="1" noChangeArrowheads="1"/>
          </p:cNvPicPr>
          <p:nvPr/>
        </p:nvPicPr>
        <p:blipFill>
          <a:blip r:embed="rId3"/>
          <a:srcRect/>
          <a:stretch>
            <a:fillRect/>
          </a:stretch>
        </p:blipFill>
        <p:spPr bwMode="auto">
          <a:xfrm>
            <a:off x="7789863" y="5429250"/>
            <a:ext cx="1139825" cy="1143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0"/>
          <p:cNvSpPr>
            <a:spLocks noGrp="1"/>
          </p:cNvSpPr>
          <p:nvPr>
            <p:ph type="title"/>
          </p:nvPr>
        </p:nvSpPr>
        <p:spPr/>
        <p:txBody>
          <a:bodyPr/>
          <a:lstStyle/>
          <a:p>
            <a:endParaRPr lang="en-US" smtClean="0"/>
          </a:p>
        </p:txBody>
      </p:sp>
      <p:sp>
        <p:nvSpPr>
          <p:cNvPr id="15362" name="Text Placeholder 11"/>
          <p:cNvSpPr>
            <a:spLocks noGrp="1"/>
          </p:cNvSpPr>
          <p:nvPr>
            <p:ph type="body" sz="half" idx="2"/>
          </p:nvPr>
        </p:nvSpPr>
        <p:spPr/>
        <p:txBody>
          <a:bodyPr/>
          <a:lstStyle/>
          <a:p>
            <a:endParaRPr lang="en-US" smtClean="0"/>
          </a:p>
        </p:txBody>
      </p:sp>
      <p:pic>
        <p:nvPicPr>
          <p:cNvPr id="15363" name="Picture 12" descr="C:\Users\hansbos\AppData\Local\Microsoft\Windows\Temporary Internet Files\Content.IE5\5QI1EJ80\MPj03874620000[1].jpg"/>
          <p:cNvPicPr>
            <a:picLocks noGrp="1" noChangeAspect="1" noChangeArrowheads="1"/>
          </p:cNvPicPr>
          <p:nvPr>
            <p:ph type="pic" idx="1"/>
          </p:nvPr>
        </p:nvPicPr>
        <p:blipFill>
          <a:blip r:embed="rId3"/>
          <a:srcRect l="2444" r="2444"/>
          <a:stretch>
            <a:fillRect/>
          </a:stretch>
        </p:blipFill>
        <p:spPr>
          <a:xfrm>
            <a:off x="0" y="0"/>
            <a:ext cx="9144000" cy="6858000"/>
          </a:xfr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4" descr="C:\Users\hansbos\AppData\Local\Microsoft\Windows\Temporary Internet Files\Content.IE5\71ILEQL3\MPj04024740000[1].jpg"/>
          <p:cNvPicPr>
            <a:picLocks noGrp="1" noChangeAspect="1" noChangeArrowheads="1"/>
          </p:cNvPicPr>
          <p:nvPr>
            <p:ph type="pic" idx="1"/>
          </p:nvPr>
        </p:nvPicPr>
        <p:blipFill>
          <a:blip r:embed="rId3"/>
          <a:srcRect t="12500" b="12500"/>
          <a:stretch>
            <a:fillRect/>
          </a:stretch>
        </p:blipFill>
        <p:spPr/>
      </p:pic>
      <p:sp>
        <p:nvSpPr>
          <p:cNvPr id="33794" name="Title 3"/>
          <p:cNvSpPr>
            <a:spLocks noGrp="1"/>
          </p:cNvSpPr>
          <p:nvPr>
            <p:ph type="title"/>
          </p:nvPr>
        </p:nvSpPr>
        <p:spPr/>
        <p:txBody>
          <a:bodyPr/>
          <a:lstStyle/>
          <a:p>
            <a:r>
              <a:rPr lang="nl-NL" smtClean="0"/>
              <a:t>Acties Open Source Software</a:t>
            </a:r>
          </a:p>
        </p:txBody>
      </p:sp>
      <p:sp>
        <p:nvSpPr>
          <p:cNvPr id="33795" name="Text Placeholder 5"/>
          <p:cNvSpPr>
            <a:spLocks noGrp="1"/>
          </p:cNvSpPr>
          <p:nvPr>
            <p:ph type="body" sz="half" idx="2"/>
          </p:nvPr>
        </p:nvSpPr>
        <p:spPr/>
        <p:txBody>
          <a:bodyPr/>
          <a:lstStyle/>
          <a:p>
            <a:r>
              <a:rPr lang="nl-NL" smtClean="0"/>
              <a:t>“(...) de aanbieders van open source software (...) bij gelijke geschiktheid voorlopig ook de voorkeur ter bevordering van de markt voor open source software in Nederland.”</a:t>
            </a:r>
          </a:p>
        </p:txBody>
      </p:sp>
      <p:pic>
        <p:nvPicPr>
          <p:cNvPr id="10252" name="Picture 12"/>
          <p:cNvPicPr>
            <a:picLocks noChangeAspect="1" noChangeArrowheads="1"/>
          </p:cNvPicPr>
          <p:nvPr/>
        </p:nvPicPr>
        <p:blipFill>
          <a:blip r:embed="rId4"/>
          <a:srcRect/>
          <a:stretch>
            <a:fillRect/>
          </a:stretch>
        </p:blipFill>
        <p:spPr bwMode="auto">
          <a:xfrm>
            <a:off x="577850" y="857250"/>
            <a:ext cx="1993900" cy="2000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fontAlgn="auto">
              <a:spcAft>
                <a:spcPts val="0"/>
              </a:spcAft>
              <a:defRPr/>
            </a:pPr>
            <a:r>
              <a:rPr lang="nl-NL" dirty="0" smtClean="0"/>
              <a:t>Implementatie strategie voor Open Source Software</a:t>
            </a:r>
            <a:endParaRPr lang="nl-NL" dirty="0"/>
          </a:p>
        </p:txBody>
      </p:sp>
      <p:sp>
        <p:nvSpPr>
          <p:cNvPr id="34818" name="Content Placeholder 5"/>
          <p:cNvSpPr>
            <a:spLocks noGrp="1"/>
          </p:cNvSpPr>
          <p:nvPr>
            <p:ph idx="1"/>
          </p:nvPr>
        </p:nvSpPr>
        <p:spPr/>
        <p:txBody>
          <a:bodyPr/>
          <a:lstStyle/>
          <a:p>
            <a:pPr>
              <a:buFont typeface="Arial" charset="0"/>
              <a:buNone/>
            </a:pPr>
            <a:r>
              <a:rPr lang="nl-NL" sz="2000" b="1" smtClean="0"/>
              <a:t>Actielijn 7</a:t>
            </a:r>
          </a:p>
          <a:p>
            <a:pPr>
              <a:buFont typeface="Arial" charset="0"/>
              <a:buNone/>
            </a:pPr>
            <a:r>
              <a:rPr lang="nl-NL" sz="2000" smtClean="0"/>
              <a:t>Alle ministeries hebben in januari 2009 een implementatiestrategie ontwikkeld voor de aanbesteding en inkoop en het gebruik van open source software; in juni 2008 meer dan de helft van de ministeries. Dit kan uiteraard ook betrekking hebben op gezamenlijke of interdepartementale implementatiestrategieën.</a:t>
            </a:r>
            <a:br>
              <a:rPr lang="nl-NL" sz="2000" smtClean="0"/>
            </a:br>
            <a:endParaRPr lang="nl-NL" sz="2000" smtClean="0"/>
          </a:p>
          <a:p>
            <a:pPr>
              <a:buFont typeface="Arial" charset="0"/>
              <a:buNone/>
            </a:pPr>
            <a:r>
              <a:rPr lang="nl-NL" sz="2000" b="1" smtClean="0"/>
              <a:t>Actielijn 8</a:t>
            </a:r>
          </a:p>
          <a:p>
            <a:pPr>
              <a:buFont typeface="Arial" charset="0"/>
              <a:buNone/>
            </a:pPr>
            <a:r>
              <a:rPr lang="nl-NL" sz="2000" smtClean="0"/>
              <a:t>Mede-overheden en overige instellingen (onderwijs, zorg, sociale zekerheid) hebben in januari 2010 een implementatiestrategie ontwikkeld voor de aanbesteding, inkoop en het gebruik van open source software.</a:t>
            </a:r>
            <a:br>
              <a:rPr lang="nl-NL" sz="2000" smtClean="0"/>
            </a:br>
            <a:endParaRPr lang="nl-NL" sz="2000" smtClean="0"/>
          </a:p>
          <a:p>
            <a:pPr>
              <a:buFont typeface="Arial" charset="0"/>
              <a:buNone/>
            </a:pPr>
            <a:r>
              <a:rPr lang="nl-NL" sz="2000" b="1" smtClean="0"/>
              <a:t>Actielijn 9</a:t>
            </a:r>
          </a:p>
          <a:p>
            <a:pPr>
              <a:buFont typeface="Arial" charset="0"/>
              <a:buNone/>
            </a:pPr>
            <a:r>
              <a:rPr lang="nl-NL" sz="2000" smtClean="0"/>
              <a:t>Goed voorbeeld doet volgen. Voorhoedelopers worden gestimuleerd.</a:t>
            </a:r>
          </a:p>
        </p:txBody>
      </p:sp>
      <p:pic>
        <p:nvPicPr>
          <p:cNvPr id="7" name="Picture 2"/>
          <p:cNvPicPr>
            <a:picLocks noChangeAspect="1" noChangeArrowheads="1"/>
          </p:cNvPicPr>
          <p:nvPr/>
        </p:nvPicPr>
        <p:blipFill>
          <a:blip r:embed="rId3"/>
          <a:srcRect/>
          <a:stretch>
            <a:fillRect/>
          </a:stretch>
        </p:blipFill>
        <p:spPr bwMode="auto">
          <a:xfrm>
            <a:off x="7789863" y="5429250"/>
            <a:ext cx="1139825" cy="1143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2"/>
          <p:cNvSpPr>
            <a:spLocks noGrp="1"/>
          </p:cNvSpPr>
          <p:nvPr>
            <p:ph type="title"/>
          </p:nvPr>
        </p:nvSpPr>
        <p:spPr/>
        <p:txBody>
          <a:bodyPr/>
          <a:lstStyle/>
          <a:p>
            <a:r>
              <a:rPr lang="nl-NL" smtClean="0"/>
              <a:t>Realistische verwachtingen en doelstellingen</a:t>
            </a:r>
          </a:p>
        </p:txBody>
      </p:sp>
      <p:pic>
        <p:nvPicPr>
          <p:cNvPr id="35842" name="Picture 2" descr="http://upload.wikimedia.org/wikipedia/en/b/bb/Independence_day_movieposter.jpg"/>
          <p:cNvPicPr>
            <a:picLocks noGrp="1" noChangeAspect="1" noChangeArrowheads="1"/>
          </p:cNvPicPr>
          <p:nvPr>
            <p:ph type="pic" idx="1"/>
          </p:nvPr>
        </p:nvPicPr>
        <p:blipFill>
          <a:blip r:embed="rId3"/>
          <a:srcRect t="23396" b="23396"/>
          <a:stretch>
            <a:fillRect/>
          </a:stretch>
        </p:blipFill>
        <p:spPr/>
      </p:pic>
      <p:sp>
        <p:nvSpPr>
          <p:cNvPr id="35843" name="Text Placeholder 9"/>
          <p:cNvSpPr>
            <a:spLocks noGrp="1"/>
          </p:cNvSpPr>
          <p:nvPr>
            <p:ph type="body" sz="half" idx="2"/>
          </p:nvPr>
        </p:nvSpPr>
        <p:spPr/>
        <p:txBody>
          <a:bodyPr/>
          <a:lstStyle/>
          <a:p>
            <a:r>
              <a:rPr lang="nl-NL" smtClean="0"/>
              <a:t>(...) voor brede toepassing van open standaarden wordt het ”comply-or-explain and commit” principe ingevoerd bij opdrachten van Rijksdiensten vanaf april 2008.</a:t>
            </a:r>
          </a:p>
        </p:txBody>
      </p:sp>
      <p:pic>
        <p:nvPicPr>
          <p:cNvPr id="7" name="Picture 2" descr="http://upload.wikimedia.org/wikipedia/en/b/bb/Independence_day_movieposter.jpg"/>
          <p:cNvPicPr>
            <a:picLocks noChangeAspect="1" noChangeArrowheads="1"/>
          </p:cNvPicPr>
          <p:nvPr/>
        </p:nvPicPr>
        <p:blipFill>
          <a:blip r:embed="rId4"/>
          <a:srcRect/>
          <a:stretch>
            <a:fillRect/>
          </a:stretch>
        </p:blipFill>
        <p:spPr bwMode="auto">
          <a:xfrm>
            <a:off x="6553200" y="3733800"/>
            <a:ext cx="609600" cy="860425"/>
          </a:xfrm>
          <a:prstGeom prst="rect">
            <a:avLst/>
          </a:prstGeom>
          <a:ln>
            <a:noFill/>
          </a:ln>
          <a:effectLst>
            <a:outerShdw blurRad="190500" algn="tl" rotWithShape="0">
              <a:srgbClr val="000000">
                <a:alpha val="70000"/>
              </a:srgbClr>
            </a:outerShdw>
          </a:effectLst>
        </p:spPr>
      </p:pic>
      <p:pic>
        <p:nvPicPr>
          <p:cNvPr id="8" name="Picture 12"/>
          <p:cNvPicPr>
            <a:picLocks noChangeAspect="1" noChangeArrowheads="1"/>
          </p:cNvPicPr>
          <p:nvPr/>
        </p:nvPicPr>
        <p:blipFill>
          <a:blip r:embed="rId5"/>
          <a:srcRect/>
          <a:stretch>
            <a:fillRect/>
          </a:stretch>
        </p:blipFill>
        <p:spPr bwMode="auto">
          <a:xfrm>
            <a:off x="577850" y="857250"/>
            <a:ext cx="1993900" cy="2000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2"/>
          <p:cNvSpPr>
            <a:spLocks noGrp="1"/>
          </p:cNvSpPr>
          <p:nvPr>
            <p:ph type="title"/>
          </p:nvPr>
        </p:nvSpPr>
        <p:spPr/>
        <p:txBody>
          <a:bodyPr/>
          <a:lstStyle/>
          <a:p>
            <a:r>
              <a:rPr lang="nl-NL" smtClean="0"/>
              <a:t>Open: is niet hetzelfde als ‘alles weggeven’...</a:t>
            </a:r>
          </a:p>
        </p:txBody>
      </p:sp>
      <p:pic>
        <p:nvPicPr>
          <p:cNvPr id="36866" name="Picture 2" descr="C:\Users\hansbos\AppData\Local\Microsoft\Windows\Temporary Internet Files\Content.IE5\2AMIEGPY\MPj04221260000[1].jpg"/>
          <p:cNvPicPr>
            <a:picLocks noGrp="1" noChangeAspect="1" noChangeArrowheads="1"/>
          </p:cNvPicPr>
          <p:nvPr>
            <p:ph type="pic" idx="1"/>
          </p:nvPr>
        </p:nvPicPr>
        <p:blipFill>
          <a:blip r:embed="rId3"/>
          <a:srcRect t="12500" b="12500"/>
          <a:stretch>
            <a:fillRect/>
          </a:stretch>
        </p:blipFill>
        <p:spPr/>
      </p:pic>
      <p:sp>
        <p:nvSpPr>
          <p:cNvPr id="36867" name="Text Placeholder 4"/>
          <p:cNvSpPr>
            <a:spLocks noGrp="1"/>
          </p:cNvSpPr>
          <p:nvPr>
            <p:ph type="body" sz="half" idx="2"/>
          </p:nvPr>
        </p:nvSpPr>
        <p:spPr/>
        <p:txBody>
          <a:bodyPr/>
          <a:lstStyle/>
          <a:p>
            <a:r>
              <a:rPr lang="nl-NL" smtClean="0"/>
              <a:t>Interoperabiliteit kan op veel manieren worden bereikt. Er is een heel spectrum aan mogelijkheden.</a:t>
            </a:r>
          </a:p>
        </p:txBody>
      </p:sp>
      <p:pic>
        <p:nvPicPr>
          <p:cNvPr id="7" name="Picture 12"/>
          <p:cNvPicPr>
            <a:picLocks noChangeAspect="1" noChangeArrowheads="1"/>
          </p:cNvPicPr>
          <p:nvPr/>
        </p:nvPicPr>
        <p:blipFill>
          <a:blip r:embed="rId4"/>
          <a:srcRect/>
          <a:stretch>
            <a:fillRect/>
          </a:stretch>
        </p:blipFill>
        <p:spPr bwMode="auto">
          <a:xfrm>
            <a:off x="577850" y="857250"/>
            <a:ext cx="1993900" cy="2000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2"/>
          <p:cNvSpPr>
            <a:spLocks noGrp="1"/>
          </p:cNvSpPr>
          <p:nvPr>
            <p:ph type="title"/>
          </p:nvPr>
        </p:nvSpPr>
        <p:spPr/>
        <p:txBody>
          <a:bodyPr/>
          <a:lstStyle/>
          <a:p>
            <a:r>
              <a:rPr lang="nl-NL" smtClean="0"/>
              <a:t>Open: is niet hetzelfde als ‘weggooien wat werkt’</a:t>
            </a:r>
          </a:p>
        </p:txBody>
      </p:sp>
      <p:pic>
        <p:nvPicPr>
          <p:cNvPr id="37890" name="Picture 3" descr="C:\Users\hansbos\AppData\Local\Microsoft\Windows\Temporary Internet Files\Content.IE5\QZJMG8WX\MPj04053500000[1].jpg"/>
          <p:cNvPicPr>
            <a:picLocks noGrp="1" noChangeAspect="1" noChangeArrowheads="1"/>
          </p:cNvPicPr>
          <p:nvPr>
            <p:ph type="pic" idx="1"/>
          </p:nvPr>
        </p:nvPicPr>
        <p:blipFill>
          <a:blip r:embed="rId3"/>
          <a:srcRect l="2380" r="2380"/>
          <a:stretch>
            <a:fillRect/>
          </a:stretch>
        </p:blipFill>
        <p:spPr/>
      </p:pic>
      <p:sp>
        <p:nvSpPr>
          <p:cNvPr id="37891" name="Text Placeholder 4"/>
          <p:cNvSpPr>
            <a:spLocks noGrp="1"/>
          </p:cNvSpPr>
          <p:nvPr>
            <p:ph type="body" sz="half" idx="2"/>
          </p:nvPr>
        </p:nvSpPr>
        <p:spPr/>
        <p:txBody>
          <a:bodyPr/>
          <a:lstStyle/>
          <a:p>
            <a:r>
              <a:rPr lang="nl-NL" smtClean="0"/>
              <a:t>Bestaande en werkende interoperabiliteit niet vergeten. </a:t>
            </a:r>
          </a:p>
        </p:txBody>
      </p:sp>
      <p:pic>
        <p:nvPicPr>
          <p:cNvPr id="6" name="Picture 12"/>
          <p:cNvPicPr>
            <a:picLocks noChangeAspect="1" noChangeArrowheads="1"/>
          </p:cNvPicPr>
          <p:nvPr/>
        </p:nvPicPr>
        <p:blipFill>
          <a:blip r:embed="rId4"/>
          <a:srcRect/>
          <a:stretch>
            <a:fillRect/>
          </a:stretch>
        </p:blipFill>
        <p:spPr bwMode="auto">
          <a:xfrm>
            <a:off x="577850" y="857250"/>
            <a:ext cx="1993900" cy="2000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nl-NL" smtClean="0"/>
              <a:t>Groei door Open Standaarden en Open Source</a:t>
            </a:r>
          </a:p>
        </p:txBody>
      </p:sp>
      <p:sp>
        <p:nvSpPr>
          <p:cNvPr id="38914" name="Text Placeholder 3"/>
          <p:cNvSpPr>
            <a:spLocks noGrp="1"/>
          </p:cNvSpPr>
          <p:nvPr>
            <p:ph type="body" sz="half" idx="2"/>
          </p:nvPr>
        </p:nvSpPr>
        <p:spPr/>
        <p:txBody>
          <a:bodyPr/>
          <a:lstStyle/>
          <a:p>
            <a:r>
              <a:rPr lang="nl-NL" smtClean="0"/>
              <a:t>De strategische visie van Microsoft Nederland op het actieplan Nederland open in verbinding.</a:t>
            </a:r>
          </a:p>
        </p:txBody>
      </p:sp>
      <p:pic>
        <p:nvPicPr>
          <p:cNvPr id="38915" name="Picture 20" descr="C:\Users\hansbos\AppData\Local\Microsoft\Windows\Temporary Internet Files\Content.IE5\EZWSQE9N\MPj04277600000[1].jpg"/>
          <p:cNvPicPr>
            <a:picLocks noGrp="1" noChangeAspect="1" noChangeArrowheads="1"/>
          </p:cNvPicPr>
          <p:nvPr>
            <p:ph type="pic" idx="1"/>
          </p:nvPr>
        </p:nvPicPr>
        <p:blipFill>
          <a:blip r:embed="rId3"/>
          <a:srcRect l="1094" r="1094"/>
          <a:stretch>
            <a:fillRect/>
          </a:stretch>
        </p:blip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nl-NL" smtClean="0"/>
              <a:t>Groei door Open Standaarden en Open Source</a:t>
            </a:r>
          </a:p>
        </p:txBody>
      </p:sp>
      <p:sp>
        <p:nvSpPr>
          <p:cNvPr id="39938" name="Text Placeholder 3"/>
          <p:cNvSpPr>
            <a:spLocks noGrp="1"/>
          </p:cNvSpPr>
          <p:nvPr>
            <p:ph type="body" sz="half" idx="2"/>
          </p:nvPr>
        </p:nvSpPr>
        <p:spPr/>
        <p:txBody>
          <a:bodyPr/>
          <a:lstStyle/>
          <a:p>
            <a:r>
              <a:rPr lang="nl-NL" smtClean="0"/>
              <a:t>De strategische visie van Microsoft Nederland op het actieplan Nederland open in verbinding.</a:t>
            </a:r>
          </a:p>
        </p:txBody>
      </p:sp>
      <p:pic>
        <p:nvPicPr>
          <p:cNvPr id="39939" name="Picture 20" descr="C:\Users\hansbos\AppData\Local\Microsoft\Windows\Temporary Internet Files\Content.IE5\EZWSQE9N\MPj04277600000[1].jpg"/>
          <p:cNvPicPr>
            <a:picLocks noGrp="1" noChangeAspect="1" noChangeArrowheads="1"/>
          </p:cNvPicPr>
          <p:nvPr>
            <p:ph type="pic" idx="1"/>
          </p:nvPr>
        </p:nvPicPr>
        <p:blipFill>
          <a:blip r:embed="rId3"/>
          <a:srcRect l="1094" r="1094"/>
          <a:stretch>
            <a:fillRect/>
          </a:stretch>
        </p:blipFill>
        <p:spPr/>
      </p:pic>
      <p:sp>
        <p:nvSpPr>
          <p:cNvPr id="5" name="Rectangular Callout 4"/>
          <p:cNvSpPr/>
          <p:nvPr/>
        </p:nvSpPr>
        <p:spPr>
          <a:xfrm>
            <a:off x="5072063" y="285750"/>
            <a:ext cx="3929062" cy="3643313"/>
          </a:xfrm>
          <a:prstGeom prst="wedgeRectCallout">
            <a:avLst>
              <a:gd name="adj1" fmla="val -63802"/>
              <a:gd name="adj2" fmla="val 44813"/>
            </a:avLst>
          </a:prstGeom>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1600" b="1" dirty="0"/>
              <a:t>Microsoft Interoperability Principles</a:t>
            </a:r>
          </a:p>
          <a:p>
            <a:pPr fontAlgn="auto">
              <a:spcBef>
                <a:spcPts val="0"/>
              </a:spcBef>
              <a:spcAft>
                <a:spcPts val="0"/>
              </a:spcAft>
              <a:defRPr/>
            </a:pPr>
            <a:r>
              <a:rPr lang="en-US" sz="1600" dirty="0"/>
              <a:t>Microsoft recognizes that in an increasingly interconnected computing landscape, enabling interoperability between products from different vendors has become more important than ever. </a:t>
            </a:r>
          </a:p>
          <a:p>
            <a:pPr fontAlgn="auto">
              <a:spcBef>
                <a:spcPts val="0"/>
              </a:spcBef>
              <a:spcAft>
                <a:spcPts val="0"/>
              </a:spcAft>
              <a:defRPr/>
            </a:pPr>
            <a:endParaRPr lang="en-US" sz="1600" dirty="0"/>
          </a:p>
          <a:p>
            <a:pPr fontAlgn="auto">
              <a:spcBef>
                <a:spcPts val="0"/>
              </a:spcBef>
              <a:spcAft>
                <a:spcPts val="0"/>
              </a:spcAft>
              <a:defRPr/>
            </a:pPr>
            <a:r>
              <a:rPr lang="en-US" sz="1600" b="1" dirty="0"/>
              <a:t>I:  Open connections to Microsoft products</a:t>
            </a:r>
            <a:r>
              <a:rPr lang="en-US" sz="1600" dirty="0"/>
              <a:t/>
            </a:r>
            <a:br>
              <a:rPr lang="en-US" sz="1600" dirty="0"/>
            </a:br>
            <a:r>
              <a:rPr lang="nl-NL" sz="1600" b="1" dirty="0"/>
              <a:t>II: Support for Standards</a:t>
            </a:r>
            <a:r>
              <a:rPr lang="nl-NL" sz="1600" dirty="0"/>
              <a:t/>
            </a:r>
            <a:br>
              <a:rPr lang="nl-NL" sz="1600" dirty="0"/>
            </a:br>
            <a:r>
              <a:rPr lang="nl-NL" sz="1600" b="1" dirty="0"/>
              <a:t>III: Data Portability</a:t>
            </a:r>
            <a:r>
              <a:rPr lang="nl-NL" sz="1600" dirty="0"/>
              <a:t/>
            </a:r>
            <a:br>
              <a:rPr lang="nl-NL" sz="1600" dirty="0"/>
            </a:br>
            <a:r>
              <a:rPr lang="nl-NL" sz="1600" b="1" dirty="0"/>
              <a:t>IV: Open Engagement</a:t>
            </a:r>
          </a:p>
          <a:p>
            <a:pPr fontAlgn="auto">
              <a:spcBef>
                <a:spcPts val="0"/>
              </a:spcBef>
              <a:spcAft>
                <a:spcPts val="0"/>
              </a:spcAft>
              <a:defRPr/>
            </a:pPr>
            <a:endParaRPr lang="nl-NL" sz="1600" b="1" dirty="0"/>
          </a:p>
        </p:txBody>
      </p:sp>
      <p:sp>
        <p:nvSpPr>
          <p:cNvPr id="39941" name="TextBox 5"/>
          <p:cNvSpPr txBox="1">
            <a:spLocks noChangeArrowheads="1"/>
          </p:cNvSpPr>
          <p:nvPr/>
        </p:nvSpPr>
        <p:spPr bwMode="auto">
          <a:xfrm>
            <a:off x="5976938" y="6072188"/>
            <a:ext cx="3095625" cy="600075"/>
          </a:xfrm>
          <a:prstGeom prst="rect">
            <a:avLst/>
          </a:prstGeom>
          <a:noFill/>
          <a:ln w="9525">
            <a:noFill/>
            <a:miter lim="800000"/>
            <a:headEnd/>
            <a:tailEnd/>
          </a:ln>
        </p:spPr>
        <p:txBody>
          <a:bodyPr wrap="none">
            <a:spAutoFit/>
          </a:bodyPr>
          <a:lstStyle/>
          <a:p>
            <a:pPr algn="r"/>
            <a:r>
              <a:rPr lang="nl-NL" sz="1200" b="1">
                <a:latin typeface="Calibri" pitchFamily="34" charset="0"/>
              </a:rPr>
              <a:t>Microsoft </a:t>
            </a:r>
            <a:br>
              <a:rPr lang="nl-NL" sz="1200" b="1">
                <a:latin typeface="Calibri" pitchFamily="34" charset="0"/>
              </a:rPr>
            </a:br>
            <a:r>
              <a:rPr lang="nl-NL" sz="1200">
                <a:latin typeface="Calibri" pitchFamily="34" charset="0"/>
              </a:rPr>
              <a:t>Interoperability Principles</a:t>
            </a:r>
            <a:br>
              <a:rPr lang="nl-NL" sz="1200">
                <a:latin typeface="Calibri" pitchFamily="34" charset="0"/>
              </a:rPr>
            </a:br>
            <a:r>
              <a:rPr lang="nl-NL" sz="900">
                <a:latin typeface="Calibri" pitchFamily="34" charset="0"/>
                <a:hlinkClick r:id="rId4"/>
              </a:rPr>
              <a:t>http://www.microsoft.com/interop/principles/default.mspx</a:t>
            </a:r>
            <a:r>
              <a:rPr lang="nl-NL" sz="900">
                <a:latin typeface="Calibri" pitchFamily="34" charset="0"/>
              </a:rPr>
              <a:t> </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3"/>
          <p:cNvSpPr>
            <a:spLocks noGrp="1"/>
          </p:cNvSpPr>
          <p:nvPr>
            <p:ph type="title"/>
          </p:nvPr>
        </p:nvSpPr>
        <p:spPr/>
        <p:txBody>
          <a:bodyPr/>
          <a:lstStyle/>
          <a:p>
            <a:r>
              <a:rPr lang="nl-NL" smtClean="0"/>
              <a:t>Implicaties</a:t>
            </a:r>
          </a:p>
        </p:txBody>
      </p:sp>
      <p:sp>
        <p:nvSpPr>
          <p:cNvPr id="40962" name="Text Placeholder 5"/>
          <p:cNvSpPr>
            <a:spLocks noGrp="1"/>
          </p:cNvSpPr>
          <p:nvPr>
            <p:ph type="body" sz="half" idx="2"/>
          </p:nvPr>
        </p:nvSpPr>
        <p:spPr/>
        <p:txBody>
          <a:bodyPr/>
          <a:lstStyle/>
          <a:p>
            <a:r>
              <a:rPr lang="nl-NL" smtClean="0"/>
              <a:t>Consequenties van het actieplan Nederland open in verbinding.</a:t>
            </a:r>
          </a:p>
        </p:txBody>
      </p:sp>
      <p:pic>
        <p:nvPicPr>
          <p:cNvPr id="40963" name="Picture 3" descr="C:\Users\hansbos\AppData\Local\Microsoft\Windows\Temporary Internet Files\Content.IE5\WJIMJLZE\MPj03867990000[1].jpg"/>
          <p:cNvPicPr>
            <a:picLocks noGrp="1" noChangeAspect="1" noChangeArrowheads="1"/>
          </p:cNvPicPr>
          <p:nvPr>
            <p:ph type="pic" idx="1"/>
          </p:nvPr>
        </p:nvPicPr>
        <p:blipFill>
          <a:blip r:embed="rId3"/>
          <a:srcRect l="5556" r="5556"/>
          <a:stretch>
            <a:fillRect/>
          </a:stretch>
        </p:blip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4"/>
          <p:cNvSpPr>
            <a:spLocks noGrp="1"/>
          </p:cNvSpPr>
          <p:nvPr>
            <p:ph type="title"/>
          </p:nvPr>
        </p:nvSpPr>
        <p:spPr/>
        <p:txBody>
          <a:bodyPr/>
          <a:lstStyle/>
          <a:p>
            <a:r>
              <a:rPr lang="nl-NL" smtClean="0"/>
              <a:t>Implicaties actieplan</a:t>
            </a:r>
          </a:p>
        </p:txBody>
      </p:sp>
      <p:sp>
        <p:nvSpPr>
          <p:cNvPr id="6" name="Content Placeholder 5"/>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nl-NL" dirty="0" smtClean="0"/>
              <a:t>Geen (?!)</a:t>
            </a:r>
          </a:p>
          <a:p>
            <a:pPr fontAlgn="auto">
              <a:spcAft>
                <a:spcPts val="0"/>
              </a:spcAft>
              <a:buFont typeface="Arial" pitchFamily="34" charset="0"/>
              <a:buChar char="•"/>
              <a:defRPr/>
            </a:pPr>
            <a:endParaRPr lang="nl-NL" dirty="0" smtClean="0"/>
          </a:p>
          <a:p>
            <a:pPr fontAlgn="auto">
              <a:spcAft>
                <a:spcPts val="0"/>
              </a:spcAft>
              <a:buFont typeface="Arial" pitchFamily="34" charset="0"/>
              <a:buChar char="•"/>
              <a:defRPr/>
            </a:pPr>
            <a:r>
              <a:rPr lang="nl-NL" dirty="0" smtClean="0"/>
              <a:t>Open Standaarden</a:t>
            </a:r>
            <a:br>
              <a:rPr lang="nl-NL" dirty="0" smtClean="0"/>
            </a:br>
            <a:r>
              <a:rPr lang="nl-NL" sz="2600" i="1" dirty="0" smtClean="0"/>
              <a:t>Microsoft “mapped” producten en oplossingen op de lijst</a:t>
            </a:r>
          </a:p>
          <a:p>
            <a:pPr fontAlgn="auto">
              <a:spcAft>
                <a:spcPts val="0"/>
              </a:spcAft>
              <a:buFont typeface="Arial" pitchFamily="34" charset="0"/>
              <a:buChar char="•"/>
              <a:defRPr/>
            </a:pPr>
            <a:r>
              <a:rPr lang="nl-NL" dirty="0" smtClean="0"/>
              <a:t>ODF</a:t>
            </a:r>
            <a:br>
              <a:rPr lang="nl-NL" dirty="0" smtClean="0"/>
            </a:br>
            <a:r>
              <a:rPr lang="nl-NL" sz="2600" i="1" dirty="0" smtClean="0"/>
              <a:t>Microsoft Office ondersteunt het gebruik van ODF</a:t>
            </a:r>
          </a:p>
          <a:p>
            <a:pPr fontAlgn="auto">
              <a:spcAft>
                <a:spcPts val="0"/>
              </a:spcAft>
              <a:buFont typeface="Arial" pitchFamily="34" charset="0"/>
              <a:buChar char="•"/>
              <a:defRPr/>
            </a:pPr>
            <a:r>
              <a:rPr lang="nl-NL" dirty="0" smtClean="0"/>
              <a:t>Open Source</a:t>
            </a:r>
            <a:br>
              <a:rPr lang="nl-NL" dirty="0" smtClean="0"/>
            </a:br>
            <a:r>
              <a:rPr lang="nl-NL" sz="2600" i="1" dirty="0" smtClean="0"/>
              <a:t>“Bij gelijke geschiktheid de voorkeur”</a:t>
            </a:r>
            <a:r>
              <a:rPr lang="nl-NL" dirty="0" smtClean="0"/>
              <a:t/>
            </a:r>
            <a:br>
              <a:rPr lang="nl-NL" dirty="0" smtClean="0"/>
            </a:br>
            <a:endParaRPr lang="nl-NL" dirty="0" smtClean="0"/>
          </a:p>
          <a:p>
            <a:pPr fontAlgn="auto">
              <a:spcAft>
                <a:spcPts val="0"/>
              </a:spcAft>
              <a:buFont typeface="Arial" pitchFamily="34" charset="0"/>
              <a:buChar char="•"/>
              <a:defRPr/>
            </a:pPr>
            <a:r>
              <a:rPr lang="nl-NL" dirty="0" smtClean="0"/>
              <a:t>Overleg met Microsoft Nederland</a:t>
            </a:r>
            <a:endParaRPr lang="nl-NL" dirty="0"/>
          </a:p>
        </p:txBody>
      </p:sp>
      <p:pic>
        <p:nvPicPr>
          <p:cNvPr id="10" name="Picture 2"/>
          <p:cNvPicPr>
            <a:picLocks noChangeAspect="1" noChangeArrowheads="1"/>
          </p:cNvPicPr>
          <p:nvPr/>
        </p:nvPicPr>
        <p:blipFill>
          <a:blip r:embed="rId3"/>
          <a:srcRect/>
          <a:stretch>
            <a:fillRect/>
          </a:stretch>
        </p:blipFill>
        <p:spPr bwMode="auto">
          <a:xfrm>
            <a:off x="7789863" y="5429250"/>
            <a:ext cx="1139825" cy="1143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nl-NL" smtClean="0"/>
              <a:t>Discussie</a:t>
            </a:r>
          </a:p>
        </p:txBody>
      </p:sp>
      <p:pic>
        <p:nvPicPr>
          <p:cNvPr id="20" name="Picture 3" descr="C:\Users\hansbos\AppData\Local\Microsoft\Windows\Temporary Internet Files\Content.IE5\WJIMJLZE\MPj03867990000[1].jpg"/>
          <p:cNvPicPr>
            <a:picLocks noChangeAspect="1" noChangeArrowheads="1"/>
          </p:cNvPicPr>
          <p:nvPr/>
        </p:nvPicPr>
        <p:blipFill>
          <a:blip r:embed="rId3">
            <a:duotone>
              <a:schemeClr val="accent3">
                <a:shade val="45000"/>
                <a:satMod val="135000"/>
              </a:schemeClr>
              <a:prstClr val="white"/>
            </a:duotone>
          </a:blip>
          <a:srcRect l="59649" r="23502"/>
          <a:stretch>
            <a:fillRect/>
          </a:stretch>
        </p:blipFill>
        <p:spPr bwMode="auto">
          <a:xfrm>
            <a:off x="7358082" y="-208477"/>
            <a:ext cx="1785950" cy="7066501"/>
          </a:xfrm>
          <a:prstGeom prst="rect">
            <a:avLst/>
          </a:prstGeom>
          <a:noFill/>
        </p:spPr>
      </p:pic>
      <p:pic>
        <p:nvPicPr>
          <p:cNvPr id="21" name="Picture 3" descr="C:\Users\hansbos\AppData\Local\Microsoft\Windows\Temporary Internet Files\Content.IE5\WJIMJLZE\MPj03867990000[1].jpg"/>
          <p:cNvPicPr>
            <a:picLocks noChangeAspect="1" noChangeArrowheads="1"/>
          </p:cNvPicPr>
          <p:nvPr/>
        </p:nvPicPr>
        <p:blipFill>
          <a:blip r:embed="rId3">
            <a:duotone>
              <a:schemeClr val="accent2">
                <a:shade val="45000"/>
                <a:satMod val="135000"/>
              </a:schemeClr>
              <a:prstClr val="white"/>
            </a:duotone>
          </a:blip>
          <a:srcRect l="35589" r="46676"/>
          <a:stretch>
            <a:fillRect/>
          </a:stretch>
        </p:blipFill>
        <p:spPr bwMode="auto">
          <a:xfrm>
            <a:off x="-32" y="-123679"/>
            <a:ext cx="1857388" cy="6981703"/>
          </a:xfrm>
          <a:prstGeom prst="rect">
            <a:avLst/>
          </a:prstGeom>
          <a:noFill/>
        </p:spPr>
      </p:pic>
      <p:sp>
        <p:nvSpPr>
          <p:cNvPr id="43012" name="Content Placeholder 17"/>
          <p:cNvSpPr>
            <a:spLocks noGrp="1"/>
          </p:cNvSpPr>
          <p:nvPr>
            <p:ph idx="1"/>
          </p:nvPr>
        </p:nvSpPr>
        <p:spPr>
          <a:xfrm>
            <a:off x="1857375" y="1600200"/>
            <a:ext cx="5500688" cy="4525963"/>
          </a:xfrm>
        </p:spPr>
        <p:txBody>
          <a:bodyPr/>
          <a:lstStyle/>
          <a:p>
            <a:pPr>
              <a:buFont typeface="Arial" charset="0"/>
              <a:buNone/>
            </a:pPr>
            <a:endParaRPr lang="nl-NL" smtClean="0"/>
          </a:p>
          <a:p>
            <a:pPr lvl="1"/>
            <a:endParaRPr lang="nl-NL"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descr="C:\Users\hansbos\AppData\Local\Microsoft\Windows\Temporary Internet Files\Content.IE5\96AKCQFN\MPj04359080000[1].jpg"/>
          <p:cNvPicPr>
            <a:picLocks noChangeAspect="1" noChangeArrowheads="1"/>
          </p:cNvPicPr>
          <p:nvPr/>
        </p:nvPicPr>
        <p:blipFill>
          <a:blip r:embed="rId3"/>
          <a:srcRect/>
          <a:stretch>
            <a:fillRect/>
          </a:stretch>
        </p:blipFill>
        <p:spPr bwMode="auto">
          <a:xfrm>
            <a:off x="0" y="0"/>
            <a:ext cx="9144000" cy="5929313"/>
          </a:xfrm>
          <a:prstGeom prst="rect">
            <a:avLst/>
          </a:prstGeom>
          <a:noFill/>
          <a:ln w="9525">
            <a:noFill/>
            <a:miter lim="800000"/>
            <a:headEnd/>
            <a:tailEnd/>
          </a:ln>
        </p:spPr>
      </p:pic>
      <p:sp>
        <p:nvSpPr>
          <p:cNvPr id="2" name="Title 1"/>
          <p:cNvSpPr>
            <a:spLocks noGrp="1"/>
          </p:cNvSpPr>
          <p:nvPr>
            <p:ph type="ctrTitle"/>
          </p:nvPr>
        </p:nvSpPr>
        <p:spPr>
          <a:xfrm>
            <a:off x="214282" y="285728"/>
            <a:ext cx="8929718" cy="2286016"/>
          </a:xfrm>
        </p:spPr>
        <p:txBody>
          <a:bodyPr rtlCol="0">
            <a:noAutofit/>
          </a:bodyPr>
          <a:lstStyle/>
          <a:p>
            <a:pPr algn="l" fontAlgn="auto">
              <a:spcAft>
                <a:spcPts val="0"/>
              </a:spcAft>
              <a:defRPr/>
            </a:pPr>
            <a:r>
              <a:rPr lang="nl-NL"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 Nederland Open in verbinding</a:t>
            </a:r>
            <a:br>
              <a:rPr lang="nl-NL"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nl-NL"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 Open XML – document formaat</a:t>
            </a:r>
            <a:endParaRPr lang="nl-NL"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Subtitle 2"/>
          <p:cNvSpPr>
            <a:spLocks noGrp="1"/>
          </p:cNvSpPr>
          <p:nvPr>
            <p:ph type="subTitle" idx="1"/>
          </p:nvPr>
        </p:nvSpPr>
        <p:spPr>
          <a:xfrm>
            <a:off x="0" y="6076950"/>
            <a:ext cx="9144000" cy="709613"/>
          </a:xfrm>
        </p:spPr>
        <p:txBody>
          <a:bodyPr rtlCol="0">
            <a:normAutofit/>
          </a:bodyPr>
          <a:lstStyle/>
          <a:p>
            <a:pPr fontAlgn="auto">
              <a:spcAft>
                <a:spcPts val="0"/>
              </a:spcAft>
              <a:buFont typeface="Arial" pitchFamily="34" charset="0"/>
              <a:buNone/>
              <a:defRPr/>
            </a:pPr>
            <a:r>
              <a:rPr lang="nl-NL" sz="2400" dirty="0" smtClean="0"/>
              <a:t>hans.bos@microsoft.com</a:t>
            </a:r>
            <a:endParaRPr lang="nl-NL" sz="24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4"/>
          <p:cNvSpPr>
            <a:spLocks noGrp="1"/>
          </p:cNvSpPr>
          <p:nvPr>
            <p:ph type="title"/>
          </p:nvPr>
        </p:nvSpPr>
        <p:spPr/>
        <p:txBody>
          <a:bodyPr/>
          <a:lstStyle/>
          <a:p>
            <a:r>
              <a:rPr lang="nl-NL" smtClean="0"/>
              <a:t>Nederland Open in verbinding</a:t>
            </a:r>
          </a:p>
        </p:txBody>
      </p:sp>
      <p:sp>
        <p:nvSpPr>
          <p:cNvPr id="44034" name="Text Placeholder 6"/>
          <p:cNvSpPr>
            <a:spLocks noGrp="1"/>
          </p:cNvSpPr>
          <p:nvPr>
            <p:ph type="body" sz="half" idx="2"/>
          </p:nvPr>
        </p:nvSpPr>
        <p:spPr/>
        <p:txBody>
          <a:bodyPr/>
          <a:lstStyle/>
          <a:p>
            <a:r>
              <a:rPr lang="nl-NL" smtClean="0"/>
              <a:t>Blijf in overleg en focus op de daadwerkelijke doelstellingen.</a:t>
            </a:r>
          </a:p>
        </p:txBody>
      </p:sp>
      <p:pic>
        <p:nvPicPr>
          <p:cNvPr id="44035" name="Picture 6" descr="C:\Users\hansbos\AppData\Local\Microsoft\Windows\Temporary Internet Files\Content.IE5\71ILEQL3\MPj04328150000[1].jpg"/>
          <p:cNvPicPr>
            <a:picLocks noGrp="1" noChangeAspect="1" noChangeArrowheads="1"/>
          </p:cNvPicPr>
          <p:nvPr>
            <p:ph type="pic" idx="1"/>
          </p:nvPr>
        </p:nvPicPr>
        <p:blipFill>
          <a:blip r:embed="rId3"/>
          <a:srcRect l="6444" r="6444"/>
          <a:stretch>
            <a:fillRect/>
          </a:stretch>
        </p:blip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descr="C:\Users\hansbos\AppData\Local\Microsoft\Windows\Temporary Internet Files\Content.IE5\96AKCQFN\MPj04359080000[1].jpg"/>
          <p:cNvPicPr>
            <a:picLocks noChangeAspect="1" noChangeArrowheads="1"/>
          </p:cNvPicPr>
          <p:nvPr/>
        </p:nvPicPr>
        <p:blipFill>
          <a:blip r:embed="rId3"/>
          <a:srcRect/>
          <a:stretch>
            <a:fillRect/>
          </a:stretch>
        </p:blipFill>
        <p:spPr bwMode="auto">
          <a:xfrm>
            <a:off x="0" y="0"/>
            <a:ext cx="9144000" cy="5929313"/>
          </a:xfrm>
          <a:prstGeom prst="rect">
            <a:avLst/>
          </a:prstGeom>
          <a:noFill/>
          <a:ln w="9525">
            <a:noFill/>
            <a:miter lim="800000"/>
            <a:headEnd/>
            <a:tailEnd/>
          </a:ln>
        </p:spPr>
      </p:pic>
      <p:sp>
        <p:nvSpPr>
          <p:cNvPr id="2" name="Title 1"/>
          <p:cNvSpPr>
            <a:spLocks noGrp="1"/>
          </p:cNvSpPr>
          <p:nvPr>
            <p:ph type="ctrTitle"/>
          </p:nvPr>
        </p:nvSpPr>
        <p:spPr>
          <a:xfrm>
            <a:off x="214282" y="285728"/>
            <a:ext cx="8929718" cy="2286016"/>
          </a:xfrm>
        </p:spPr>
        <p:txBody>
          <a:bodyPr rtlCol="0">
            <a:noAutofit/>
          </a:bodyPr>
          <a:lstStyle/>
          <a:p>
            <a:pPr algn="l" fontAlgn="auto">
              <a:spcAft>
                <a:spcPts val="0"/>
              </a:spcAft>
              <a:defRPr/>
            </a:pPr>
            <a:r>
              <a:rPr lang="nl-NL"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 Nederland Open in verbinding</a:t>
            </a:r>
            <a:br>
              <a:rPr lang="nl-NL"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nl-NL"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 Open XML – document formaat</a:t>
            </a:r>
            <a:endParaRPr lang="nl-NL"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Subtitle 2"/>
          <p:cNvSpPr>
            <a:spLocks noGrp="1"/>
          </p:cNvSpPr>
          <p:nvPr>
            <p:ph type="subTitle" idx="1"/>
          </p:nvPr>
        </p:nvSpPr>
        <p:spPr>
          <a:xfrm>
            <a:off x="0" y="6076950"/>
            <a:ext cx="9144000" cy="709613"/>
          </a:xfrm>
        </p:spPr>
        <p:txBody>
          <a:bodyPr rtlCol="0">
            <a:normAutofit/>
          </a:bodyPr>
          <a:lstStyle/>
          <a:p>
            <a:pPr fontAlgn="auto">
              <a:spcAft>
                <a:spcPts val="0"/>
              </a:spcAft>
              <a:buFont typeface="Arial" pitchFamily="34" charset="0"/>
              <a:buNone/>
              <a:defRPr/>
            </a:pPr>
            <a:r>
              <a:rPr lang="nl-NL" sz="2400" dirty="0" smtClean="0"/>
              <a:t>hans.bos@microsoft.com</a:t>
            </a:r>
            <a:endParaRPr lang="nl-NL" sz="24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3"/>
          <p:cNvSpPr>
            <a:spLocks noGrp="1"/>
          </p:cNvSpPr>
          <p:nvPr>
            <p:ph type="title"/>
          </p:nvPr>
        </p:nvSpPr>
        <p:spPr/>
        <p:txBody>
          <a:bodyPr/>
          <a:lstStyle/>
          <a:p>
            <a:r>
              <a:rPr lang="nl-NL" smtClean="0"/>
              <a:t>Aansluiten bij ontwikkelingen in de praktijk</a:t>
            </a:r>
          </a:p>
        </p:txBody>
      </p:sp>
      <p:sp>
        <p:nvSpPr>
          <p:cNvPr id="46082" name="Text Placeholder 5"/>
          <p:cNvSpPr>
            <a:spLocks noGrp="1"/>
          </p:cNvSpPr>
          <p:nvPr>
            <p:ph type="body" sz="half" idx="2"/>
          </p:nvPr>
        </p:nvSpPr>
        <p:spPr/>
        <p:txBody>
          <a:bodyPr/>
          <a:lstStyle/>
          <a:p>
            <a:r>
              <a:rPr lang="en-US" smtClean="0"/>
              <a:t>“Microsoft recognizes that in an increasingly interconnected computing landscape, enabling interoperability between products from different vendors has become more important than ever.”</a:t>
            </a:r>
          </a:p>
          <a:p>
            <a:endParaRPr lang="nl-NL" smtClean="0"/>
          </a:p>
        </p:txBody>
      </p:sp>
      <p:pic>
        <p:nvPicPr>
          <p:cNvPr id="46083" name="Picture 29" descr="C:\Users\hansbos\AppData\Local\Microsoft\Windows\Temporary Internet Files\Content.IE5\WJIMJLZE\MPj03855280000[1].jpg"/>
          <p:cNvPicPr>
            <a:picLocks noGrp="1" noChangeAspect="1" noChangeArrowheads="1"/>
          </p:cNvPicPr>
          <p:nvPr>
            <p:ph type="pic" idx="1"/>
          </p:nvPr>
        </p:nvPicPr>
        <p:blipFill>
          <a:blip r:embed="rId3">
            <a:grayscl/>
          </a:blip>
          <a:srcRect l="2380" r="2380"/>
          <a:stretch>
            <a:fillRect/>
          </a:stretch>
        </p:blipFill>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3"/>
          <p:cNvSpPr>
            <a:spLocks noGrp="1"/>
          </p:cNvSpPr>
          <p:nvPr>
            <p:ph type="title"/>
          </p:nvPr>
        </p:nvSpPr>
        <p:spPr/>
        <p:txBody>
          <a:bodyPr/>
          <a:lstStyle/>
          <a:p>
            <a:r>
              <a:rPr lang="nl-NL" smtClean="0"/>
              <a:t>Aansluiten bij ontwikkelingen in de praktijk</a:t>
            </a:r>
          </a:p>
        </p:txBody>
      </p:sp>
      <p:sp>
        <p:nvSpPr>
          <p:cNvPr id="47106" name="Text Placeholder 5"/>
          <p:cNvSpPr>
            <a:spLocks noGrp="1"/>
          </p:cNvSpPr>
          <p:nvPr>
            <p:ph type="body" sz="half" idx="2"/>
          </p:nvPr>
        </p:nvSpPr>
        <p:spPr/>
        <p:txBody>
          <a:bodyPr/>
          <a:lstStyle/>
          <a:p>
            <a:r>
              <a:rPr lang="en-US" smtClean="0"/>
              <a:t>“Microsoft recognizes that in an increasingly interconnected computing landscape, enabling interoperability between products from different vendors has become more important than ever.”</a:t>
            </a:r>
          </a:p>
          <a:p>
            <a:endParaRPr lang="nl-NL" smtClean="0"/>
          </a:p>
        </p:txBody>
      </p:sp>
      <p:pic>
        <p:nvPicPr>
          <p:cNvPr id="47107" name="Picture 29" descr="C:\Users\hansbos\AppData\Local\Microsoft\Windows\Temporary Internet Files\Content.IE5\WJIMJLZE\MPj03855280000[1].jpg"/>
          <p:cNvPicPr>
            <a:picLocks noGrp="1" noChangeAspect="1" noChangeArrowheads="1"/>
          </p:cNvPicPr>
          <p:nvPr>
            <p:ph type="pic" idx="1"/>
          </p:nvPr>
        </p:nvPicPr>
        <p:blipFill>
          <a:blip r:embed="rId3">
            <a:grayscl/>
          </a:blip>
          <a:srcRect l="2380" r="2380"/>
          <a:stretch>
            <a:fillRect/>
          </a:stretch>
        </p:blipFill>
        <p:spPr/>
      </p:pic>
      <p:pic>
        <p:nvPicPr>
          <p:cNvPr id="7" name="Picture 20" descr="C:\Users\hansbos\AppData\Local\Microsoft\Windows\Temporary Internet Files\Content.IE5\EZWSQE9N\MPj04277600000[1].jpg"/>
          <p:cNvPicPr>
            <a:picLocks noChangeAspect="1" noChangeArrowheads="1"/>
          </p:cNvPicPr>
          <p:nvPr/>
        </p:nvPicPr>
        <p:blipFill>
          <a:blip r:embed="rId4"/>
          <a:srcRect l="1094" r="1094"/>
          <a:stretch>
            <a:fillRect/>
          </a:stretch>
        </p:blipFill>
        <p:spPr bwMode="auto">
          <a:xfrm>
            <a:off x="2214563" y="928688"/>
            <a:ext cx="4643437" cy="34829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nl-NL" smtClean="0"/>
              <a:t>Document Formaat</a:t>
            </a:r>
          </a:p>
        </p:txBody>
      </p:sp>
      <p:sp>
        <p:nvSpPr>
          <p:cNvPr id="48130" name="Text Placeholder 3"/>
          <p:cNvSpPr>
            <a:spLocks noGrp="1"/>
          </p:cNvSpPr>
          <p:nvPr>
            <p:ph type="body" sz="half" idx="2"/>
          </p:nvPr>
        </p:nvSpPr>
        <p:spPr/>
        <p:txBody>
          <a:bodyPr/>
          <a:lstStyle/>
          <a:p>
            <a:r>
              <a:rPr lang="nl-NL" smtClean="0"/>
              <a:t>Opslag en structuur van de (informatie) content.</a:t>
            </a:r>
          </a:p>
        </p:txBody>
      </p:sp>
      <p:pic>
        <p:nvPicPr>
          <p:cNvPr id="48131" name="Picture 2"/>
          <p:cNvPicPr>
            <a:picLocks noGrp="1" noChangeAspect="1" noChangeArrowheads="1"/>
          </p:cNvPicPr>
          <p:nvPr>
            <p:ph type="pic" idx="1"/>
          </p:nvPr>
        </p:nvPicPr>
        <p:blipFill>
          <a:blip r:embed="rId3"/>
          <a:srcRect l="5753" r="5753"/>
          <a:stretch>
            <a:fillRect/>
          </a:stretch>
        </p:blip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nl-NL" smtClean="0"/>
              <a:t>Office Open XML</a:t>
            </a:r>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pitchFamily="34" charset="0"/>
              <a:buNone/>
              <a:defRPr/>
            </a:pPr>
            <a:r>
              <a:rPr lang="nl-NL" dirty="0" smtClean="0"/>
              <a:t>	Microsoft begon in 2000 met de transitie naar een op XML gebaseerd documentformaat voor de Microsoft Office producten. Er waren vier uitgangspunten:</a:t>
            </a:r>
            <a:br>
              <a:rPr lang="nl-NL" dirty="0" smtClean="0"/>
            </a:br>
            <a:endParaRPr lang="nl-NL" dirty="0" smtClean="0"/>
          </a:p>
          <a:p>
            <a:pPr marL="514350" indent="-514350" fontAlgn="auto">
              <a:spcAft>
                <a:spcPts val="0"/>
              </a:spcAft>
              <a:buFont typeface="+mj-lt"/>
              <a:buAutoNum type="arabicPeriod"/>
              <a:defRPr/>
            </a:pPr>
            <a:r>
              <a:rPr lang="nl-NL" dirty="0" smtClean="0"/>
              <a:t>Hoge kwaliteit migratie naar een open documentformaat</a:t>
            </a:r>
            <a:br>
              <a:rPr lang="nl-NL" dirty="0" smtClean="0"/>
            </a:br>
            <a:endParaRPr lang="nl-NL" dirty="0" smtClean="0"/>
          </a:p>
          <a:p>
            <a:pPr marL="514350" indent="-514350" fontAlgn="auto">
              <a:spcAft>
                <a:spcPts val="0"/>
              </a:spcAft>
              <a:buFont typeface="+mj-lt"/>
              <a:buAutoNum type="arabicPeriod"/>
              <a:defRPr/>
            </a:pPr>
            <a:r>
              <a:rPr lang="nl-NL" dirty="0" smtClean="0"/>
              <a:t>Interoperabiliteit, platformonafhankelijkheid, Internationaal en toegankelijkheid</a:t>
            </a:r>
            <a:br>
              <a:rPr lang="nl-NL" dirty="0" smtClean="0"/>
            </a:br>
            <a:endParaRPr lang="nl-NL" dirty="0" smtClean="0"/>
          </a:p>
          <a:p>
            <a:pPr marL="514350" indent="-514350" fontAlgn="auto">
              <a:spcAft>
                <a:spcPts val="0"/>
              </a:spcAft>
              <a:buFont typeface="+mj-lt"/>
              <a:buAutoNum type="arabicPeriod"/>
              <a:defRPr/>
            </a:pPr>
            <a:r>
              <a:rPr lang="nl-NL" dirty="0" smtClean="0"/>
              <a:t>Nieuwe toepassingen mogelijk maken met integratie naar gestructureerde gegevens</a:t>
            </a:r>
            <a:br>
              <a:rPr lang="nl-NL" dirty="0" smtClean="0"/>
            </a:br>
            <a:endParaRPr lang="nl-NL" dirty="0" smtClean="0"/>
          </a:p>
          <a:p>
            <a:pPr marL="514350" indent="-514350" fontAlgn="auto">
              <a:spcAft>
                <a:spcPts val="0"/>
              </a:spcAft>
              <a:buFont typeface="+mj-lt"/>
              <a:buAutoNum type="arabicPeriod"/>
              <a:defRPr/>
            </a:pPr>
            <a:r>
              <a:rPr lang="nl-NL" dirty="0" smtClean="0"/>
              <a:t>Digitale duurzaamheid</a:t>
            </a:r>
          </a:p>
          <a:p>
            <a:pPr fontAlgn="auto">
              <a:spcAft>
                <a:spcPts val="0"/>
              </a:spcAft>
              <a:buFont typeface="Arial" pitchFamily="34" charset="0"/>
              <a:buChar char="•"/>
              <a:defRPr/>
            </a:pPr>
            <a:endParaRPr lang="nl-NL"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nl-NL" smtClean="0"/>
              <a:t>Microsoft en Interoperabiliteit</a:t>
            </a:r>
          </a:p>
        </p:txBody>
      </p:sp>
      <p:pic>
        <p:nvPicPr>
          <p:cNvPr id="50178" name="Picture 2"/>
          <p:cNvPicPr>
            <a:picLocks noChangeAspect="1" noChangeArrowheads="1"/>
          </p:cNvPicPr>
          <p:nvPr/>
        </p:nvPicPr>
        <p:blipFill>
          <a:blip r:embed="rId3"/>
          <a:srcRect/>
          <a:stretch>
            <a:fillRect/>
          </a:stretch>
        </p:blipFill>
        <p:spPr bwMode="auto">
          <a:xfrm>
            <a:off x="214313" y="1714500"/>
            <a:ext cx="7786687" cy="4552950"/>
          </a:xfrm>
          <a:prstGeom prst="rect">
            <a:avLst/>
          </a:prstGeom>
          <a:noFill/>
          <a:ln w="9525">
            <a:noFill/>
            <a:miter lim="800000"/>
            <a:headEnd/>
            <a:tailEnd/>
          </a:ln>
        </p:spPr>
      </p:pic>
      <p:sp>
        <p:nvSpPr>
          <p:cNvPr id="50179" name="TextBox 3"/>
          <p:cNvSpPr txBox="1">
            <a:spLocks noChangeArrowheads="1"/>
          </p:cNvSpPr>
          <p:nvPr/>
        </p:nvSpPr>
        <p:spPr bwMode="auto">
          <a:xfrm rot="5400000">
            <a:off x="6040438" y="3675062"/>
            <a:ext cx="4668838" cy="461963"/>
          </a:xfrm>
          <a:prstGeom prst="rect">
            <a:avLst/>
          </a:prstGeom>
          <a:noFill/>
          <a:ln w="9525">
            <a:noFill/>
            <a:miter lim="800000"/>
            <a:headEnd/>
            <a:tailEnd/>
          </a:ln>
        </p:spPr>
        <p:txBody>
          <a:bodyPr wrap="none">
            <a:spAutoFit/>
          </a:bodyPr>
          <a:lstStyle/>
          <a:p>
            <a:r>
              <a:rPr lang="nl-NL" sz="2400">
                <a:latin typeface="Calibri" pitchFamily="34" charset="0"/>
              </a:rPr>
              <a:t>Microsoft Interoperability Principles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1" name="Title 3"/>
          <p:cNvSpPr>
            <a:spLocks noGrp="1"/>
          </p:cNvSpPr>
          <p:nvPr>
            <p:ph type="title"/>
          </p:nvPr>
        </p:nvSpPr>
        <p:spPr/>
        <p:txBody>
          <a:bodyPr/>
          <a:lstStyle/>
          <a:p>
            <a:r>
              <a:rPr lang="nl-NL" smtClean="0"/>
              <a:t>Duurzaamheid van documenten en informatie</a:t>
            </a:r>
          </a:p>
        </p:txBody>
      </p:sp>
      <p:sp>
        <p:nvSpPr>
          <p:cNvPr id="51202" name="Text Placeholder 5"/>
          <p:cNvSpPr>
            <a:spLocks noGrp="1"/>
          </p:cNvSpPr>
          <p:nvPr>
            <p:ph type="body" sz="half" idx="2"/>
          </p:nvPr>
        </p:nvSpPr>
        <p:spPr/>
        <p:txBody>
          <a:bodyPr/>
          <a:lstStyle/>
          <a:p>
            <a:r>
              <a:rPr lang="nl-NL" smtClean="0"/>
              <a:t>Steeds meer digitale informatie die duurzaam en onafhankelijk (toegankelijk) bewaard moet kunnen blijven.</a:t>
            </a:r>
          </a:p>
        </p:txBody>
      </p:sp>
      <p:pic>
        <p:nvPicPr>
          <p:cNvPr id="7" name="Picture 2"/>
          <p:cNvPicPr>
            <a:picLocks noGrp="1" noChangeAspect="1" noChangeArrowheads="1"/>
          </p:cNvPicPr>
          <p:nvPr>
            <p:ph type="pic" idx="1"/>
          </p:nvPr>
        </p:nvPicPr>
        <p:blipFill>
          <a:blip r:embed="rId3"/>
          <a:srcRect/>
          <a:stretch>
            <a:fillRect/>
          </a:stretch>
        </p:blipFill>
        <p:spPr>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1"/>
          <p:cNvSpPr>
            <a:spLocks noGrp="1"/>
          </p:cNvSpPr>
          <p:nvPr>
            <p:ph type="title"/>
          </p:nvPr>
        </p:nvSpPr>
        <p:spPr/>
        <p:txBody>
          <a:bodyPr/>
          <a:lstStyle/>
          <a:p>
            <a:r>
              <a:rPr lang="nl-NL" smtClean="0"/>
              <a:t>Office Open XML</a:t>
            </a:r>
          </a:p>
        </p:txBody>
      </p:sp>
      <p:graphicFrame>
        <p:nvGraphicFramePr>
          <p:cNvPr id="14" name="Content Placeholder 13"/>
          <p:cNvGraphicFramePr>
            <a:graphicFrameLocks noGrp="1"/>
          </p:cNvGraphicFramePr>
          <p:nvPr>
            <p:ph idx="1"/>
          </p:nvPr>
        </p:nvGraphicFramePr>
        <p:xfrm>
          <a:off x="457200" y="3286124"/>
          <a:ext cx="8229600" cy="2840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227" name="TextBox 14"/>
          <p:cNvSpPr txBox="1">
            <a:spLocks noChangeArrowheads="1"/>
          </p:cNvSpPr>
          <p:nvPr/>
        </p:nvSpPr>
        <p:spPr bwMode="auto">
          <a:xfrm>
            <a:off x="428625" y="1285875"/>
            <a:ext cx="8286750" cy="1754188"/>
          </a:xfrm>
          <a:prstGeom prst="rect">
            <a:avLst/>
          </a:prstGeom>
          <a:noFill/>
          <a:ln w="9525">
            <a:noFill/>
            <a:miter lim="800000"/>
            <a:headEnd/>
            <a:tailEnd/>
          </a:ln>
        </p:spPr>
        <p:txBody>
          <a:bodyPr>
            <a:spAutoFit/>
          </a:bodyPr>
          <a:lstStyle/>
          <a:p>
            <a:pPr>
              <a:buFont typeface="Arial" charset="0"/>
              <a:buChar char="•"/>
            </a:pPr>
            <a:r>
              <a:rPr lang="nl-NL">
                <a:latin typeface="Calibri" pitchFamily="34" charset="0"/>
              </a:rPr>
              <a:t> Representatie van bestaande documenten 	(400 miljoen gebruikers)</a:t>
            </a:r>
          </a:p>
          <a:p>
            <a:pPr>
              <a:buFont typeface="Arial" charset="0"/>
              <a:buChar char="•"/>
            </a:pPr>
            <a:r>
              <a:rPr lang="nl-NL">
                <a:latin typeface="Calibri" pitchFamily="34" charset="0"/>
              </a:rPr>
              <a:t> Uitbreidbaar via ‘custom schema’s 		(HL7, metainformatie, XBRL etc)</a:t>
            </a:r>
          </a:p>
          <a:p>
            <a:pPr>
              <a:buFont typeface="Arial" charset="0"/>
              <a:buChar char="•"/>
            </a:pPr>
            <a:r>
              <a:rPr lang="nl-NL">
                <a:latin typeface="Calibri" pitchFamily="34" charset="0"/>
              </a:rPr>
              <a:t> Maakt nieuwe toepassingen mogelijk		(semantische documenten etc)</a:t>
            </a:r>
          </a:p>
          <a:p>
            <a:pPr>
              <a:buFont typeface="Arial" charset="0"/>
              <a:buChar char="•"/>
            </a:pPr>
            <a:r>
              <a:rPr lang="nl-NL">
                <a:latin typeface="Calibri" pitchFamily="34" charset="0"/>
              </a:rPr>
              <a:t> Open Standaard 				(duurzaamheid, transparant etc)</a:t>
            </a:r>
          </a:p>
          <a:p>
            <a:pPr>
              <a:buFont typeface="Arial" charset="0"/>
              <a:buChar char="•"/>
            </a:pPr>
            <a:r>
              <a:rPr lang="nl-NL">
                <a:latin typeface="Calibri" pitchFamily="34" charset="0"/>
              </a:rPr>
              <a:t> SDK’s					(.Net, Java, PHP etc)</a:t>
            </a:r>
          </a:p>
          <a:p>
            <a:pPr>
              <a:buFont typeface="Arial" charset="0"/>
              <a:buChar char="•"/>
            </a:pPr>
            <a:r>
              <a:rPr lang="nl-NL">
                <a:latin typeface="Calibri" pitchFamily="34" charset="0"/>
              </a:rPr>
              <a:t> Uitwisselbaar (‘choice’)			(OOXML/ODF/UOF/DOC/DAISY etc)</a:t>
            </a:r>
          </a:p>
        </p:txBody>
      </p:sp>
      <p:pic>
        <p:nvPicPr>
          <p:cNvPr id="5122" name="Picture 2"/>
          <p:cNvPicPr>
            <a:picLocks noChangeAspect="1" noChangeArrowheads="1"/>
          </p:cNvPicPr>
          <p:nvPr/>
        </p:nvPicPr>
        <p:blipFill>
          <a:blip r:embed="rId7"/>
          <a:srcRect/>
          <a:stretch>
            <a:fillRect/>
          </a:stretch>
        </p:blipFill>
        <p:spPr bwMode="auto">
          <a:xfrm rot="825053">
            <a:off x="7550150" y="2997200"/>
            <a:ext cx="957263" cy="12652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nl-NL" smtClean="0"/>
              <a:t>Office Open XML</a:t>
            </a:r>
          </a:p>
        </p:txBody>
      </p:sp>
      <p:sp>
        <p:nvSpPr>
          <p:cNvPr id="53250" name="Content Placeholder 2"/>
          <p:cNvSpPr>
            <a:spLocks noGrp="1"/>
          </p:cNvSpPr>
          <p:nvPr>
            <p:ph idx="1"/>
          </p:nvPr>
        </p:nvSpPr>
        <p:spPr/>
        <p:txBody>
          <a:bodyPr/>
          <a:lstStyle/>
          <a:p>
            <a:r>
              <a:rPr lang="nl-NL" sz="2400" smtClean="0"/>
              <a:t>2000	Microsoft introduceert XML in Office</a:t>
            </a:r>
          </a:p>
          <a:p>
            <a:r>
              <a:rPr lang="nl-NL" sz="2400" smtClean="0"/>
              <a:t>2004	EU IDA: “</a:t>
            </a:r>
            <a:r>
              <a:rPr lang="en-US" sz="2400" smtClean="0"/>
              <a:t>Microsoft should consider the merits of 		submitting XML formats to an international 			standards body of their choice.”</a:t>
            </a:r>
          </a:p>
          <a:p>
            <a:r>
              <a:rPr lang="en-US" sz="2400" smtClean="0"/>
              <a:t>2005	Ecma neemt Open XML als startpunt</a:t>
            </a:r>
          </a:p>
          <a:p>
            <a:r>
              <a:rPr lang="en-US" sz="2400" smtClean="0"/>
              <a:t>2006	Ecma brengt Open XML (Ecma 376) in ISO</a:t>
            </a:r>
          </a:p>
          <a:p>
            <a:r>
              <a:rPr lang="en-US" sz="2400" smtClean="0"/>
              <a:t>2008	Open XML is ISO 29500</a:t>
            </a:r>
          </a:p>
          <a:p>
            <a:endParaRPr lang="en-US" sz="2400" smtClean="0"/>
          </a:p>
          <a:p>
            <a:endParaRPr lang="nl-NL" sz="2400" smtClean="0"/>
          </a:p>
        </p:txBody>
      </p:sp>
      <p:graphicFrame>
        <p:nvGraphicFramePr>
          <p:cNvPr id="4" name="Diagram 3"/>
          <p:cNvGraphicFramePr/>
          <p:nvPr/>
        </p:nvGraphicFramePr>
        <p:xfrm>
          <a:off x="404826" y="4540272"/>
          <a:ext cx="8239140" cy="1817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C:\Users\hansbos\AppData\Local\Microsoft\Windows\Temporary Internet Files\Content.IE5\HZWG3D9D\MPj04022480000[1].jpg"/>
          <p:cNvPicPr>
            <a:picLocks noGrp="1" noChangeAspect="1" noChangeArrowheads="1"/>
          </p:cNvPicPr>
          <p:nvPr>
            <p:ph type="pic" idx="1"/>
          </p:nvPr>
        </p:nvPicPr>
        <p:blipFill>
          <a:blip r:embed="rId3"/>
          <a:srcRect l="5573" r="5573"/>
          <a:stretch>
            <a:fillRect/>
          </a:stretch>
        </p:blipFill>
        <p:spPr/>
      </p:pic>
      <p:sp>
        <p:nvSpPr>
          <p:cNvPr id="17410" name="Title 2"/>
          <p:cNvSpPr>
            <a:spLocks noGrp="1"/>
          </p:cNvSpPr>
          <p:nvPr>
            <p:ph type="title"/>
          </p:nvPr>
        </p:nvSpPr>
        <p:spPr/>
        <p:txBody>
          <a:bodyPr/>
          <a:lstStyle/>
          <a:p>
            <a:r>
              <a:rPr lang="nl-NL" smtClean="0"/>
              <a:t>Perceptie</a:t>
            </a:r>
          </a:p>
        </p:txBody>
      </p:sp>
      <p:sp>
        <p:nvSpPr>
          <p:cNvPr id="17411" name="Text Placeholder 4"/>
          <p:cNvSpPr>
            <a:spLocks noGrp="1"/>
          </p:cNvSpPr>
          <p:nvPr>
            <p:ph type="body" sz="half" idx="2"/>
          </p:nvPr>
        </p:nvSpPr>
        <p:spPr/>
        <p:txBody>
          <a:bodyPr/>
          <a:lstStyle/>
          <a:p>
            <a:r>
              <a:rPr lang="nl-NL" smtClean="0"/>
              <a:t>Van Dale: “Waarneming”</a:t>
            </a:r>
          </a:p>
        </p:txBody>
      </p:sp>
      <p:pic>
        <p:nvPicPr>
          <p:cNvPr id="17412" name="Picture 2" descr="http://www.aber.ac.uk/media/Modules/MC10220/images/muller1.gif"/>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071813" y="717550"/>
            <a:ext cx="2714625" cy="3771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3"/>
          <p:cNvSpPr>
            <a:spLocks noGrp="1"/>
          </p:cNvSpPr>
          <p:nvPr>
            <p:ph type="title"/>
          </p:nvPr>
        </p:nvSpPr>
        <p:spPr/>
        <p:txBody>
          <a:bodyPr/>
          <a:lstStyle/>
          <a:p>
            <a:r>
              <a:rPr lang="nl-NL" smtClean="0"/>
              <a:t>Documenten lezen, schrijven en uitwisselen</a:t>
            </a:r>
          </a:p>
        </p:txBody>
      </p:sp>
      <p:sp>
        <p:nvSpPr>
          <p:cNvPr id="54274" name="Text Placeholder 5"/>
          <p:cNvSpPr>
            <a:spLocks noGrp="1"/>
          </p:cNvSpPr>
          <p:nvPr>
            <p:ph type="body" sz="half" idx="2"/>
          </p:nvPr>
        </p:nvSpPr>
        <p:spPr/>
        <p:txBody>
          <a:bodyPr/>
          <a:lstStyle/>
          <a:p>
            <a:r>
              <a:rPr lang="nl-NL" smtClean="0"/>
              <a:t>‘Doc’ formaat kent de grootste ‘interoperabiliteit’ en is een ‘vrije specificatie’. ODF en Open XML zijn open standaarden. De meeste office ‘suites’ ondersteunen twee of meer van deze formaten.</a:t>
            </a:r>
          </a:p>
        </p:txBody>
      </p:sp>
      <p:pic>
        <p:nvPicPr>
          <p:cNvPr id="54275" name="Picture 29" descr="C:\Users\hansbos\AppData\Local\Microsoft\Windows\Temporary Internet Files\Content.IE5\WJIMJLZE\MPj03855280000[1].jpg"/>
          <p:cNvPicPr>
            <a:picLocks noGrp="1" noChangeAspect="1" noChangeArrowheads="1"/>
          </p:cNvPicPr>
          <p:nvPr>
            <p:ph type="pic" idx="1"/>
          </p:nvPr>
        </p:nvPicPr>
        <p:blipFill>
          <a:blip r:embed="rId3">
            <a:grayscl/>
          </a:blip>
          <a:srcRect l="2380" r="2380"/>
          <a:stretch>
            <a:fillRect/>
          </a:stretch>
        </p:blipFill>
        <p:spPr/>
      </p:pic>
      <p:pic>
        <p:nvPicPr>
          <p:cNvPr id="54276" name="Picture 2"/>
          <p:cNvPicPr>
            <a:picLocks noChangeAspect="1" noChangeArrowheads="1"/>
          </p:cNvPicPr>
          <p:nvPr/>
        </p:nvPicPr>
        <p:blipFill>
          <a:blip r:embed="rId4"/>
          <a:srcRect/>
          <a:stretch>
            <a:fillRect/>
          </a:stretch>
        </p:blipFill>
        <p:spPr bwMode="auto">
          <a:xfrm>
            <a:off x="352425" y="785813"/>
            <a:ext cx="2790825" cy="1939925"/>
          </a:xfrm>
          <a:prstGeom prst="rect">
            <a:avLst/>
          </a:prstGeom>
          <a:noFill/>
          <a:ln w="9525">
            <a:noFill/>
            <a:miter lim="800000"/>
            <a:headEnd/>
            <a:tailEnd/>
          </a:ln>
        </p:spPr>
      </p:pic>
      <p:pic>
        <p:nvPicPr>
          <p:cNvPr id="54277" name="Picture 3"/>
          <p:cNvPicPr>
            <a:picLocks noChangeAspect="1" noChangeArrowheads="1"/>
          </p:cNvPicPr>
          <p:nvPr/>
        </p:nvPicPr>
        <p:blipFill>
          <a:blip r:embed="rId5"/>
          <a:srcRect/>
          <a:stretch>
            <a:fillRect/>
          </a:stretch>
        </p:blipFill>
        <p:spPr bwMode="auto">
          <a:xfrm>
            <a:off x="5857875" y="2214563"/>
            <a:ext cx="2695575" cy="2286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7" name="Title 3"/>
          <p:cNvSpPr>
            <a:spLocks noGrp="1"/>
          </p:cNvSpPr>
          <p:nvPr>
            <p:ph type="title"/>
          </p:nvPr>
        </p:nvSpPr>
        <p:spPr/>
        <p:txBody>
          <a:bodyPr/>
          <a:lstStyle/>
          <a:p>
            <a:r>
              <a:rPr lang="nl-NL" smtClean="0"/>
              <a:t>Document Formaten</a:t>
            </a:r>
          </a:p>
        </p:txBody>
      </p:sp>
      <p:sp>
        <p:nvSpPr>
          <p:cNvPr id="55298" name="Text Placeholder 5"/>
          <p:cNvSpPr>
            <a:spLocks noGrp="1"/>
          </p:cNvSpPr>
          <p:nvPr>
            <p:ph type="body" sz="half" idx="2"/>
          </p:nvPr>
        </p:nvSpPr>
        <p:spPr/>
        <p:txBody>
          <a:bodyPr/>
          <a:lstStyle/>
          <a:p>
            <a:r>
              <a:rPr lang="nl-NL" smtClean="0"/>
              <a:t>Duurzame, leverancier onafhankelijke formaten. Open-, vrije- specificaties en Open Standaarden.</a:t>
            </a:r>
          </a:p>
        </p:txBody>
      </p:sp>
      <p:pic>
        <p:nvPicPr>
          <p:cNvPr id="55299" name="Picture 2"/>
          <p:cNvPicPr>
            <a:picLocks noGrp="1" noChangeAspect="1" noChangeArrowheads="1"/>
          </p:cNvPicPr>
          <p:nvPr>
            <p:ph type="pic" idx="1"/>
          </p:nvPr>
        </p:nvPicPr>
        <p:blipFill>
          <a:blip r:embed="rId3"/>
          <a:srcRect l="-98" r="-122"/>
          <a:stretch>
            <a:fillRect/>
          </a:stretch>
        </p:blipFill>
        <p:spPr>
          <a:xfrm>
            <a:off x="1071563" y="612775"/>
            <a:ext cx="6929437" cy="4114800"/>
          </a:xfrm>
        </p:spPr>
      </p:pic>
      <p:pic>
        <p:nvPicPr>
          <p:cNvPr id="2051" name="Picture 3"/>
          <p:cNvPicPr>
            <a:picLocks noChangeAspect="1" noChangeArrowheads="1"/>
          </p:cNvPicPr>
          <p:nvPr/>
        </p:nvPicPr>
        <p:blipFill>
          <a:blip r:embed="rId4"/>
          <a:srcRect/>
          <a:stretch>
            <a:fillRect/>
          </a:stretch>
        </p:blipFill>
        <p:spPr bwMode="auto">
          <a:xfrm>
            <a:off x="214313" y="5072063"/>
            <a:ext cx="1357312" cy="13604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nl-NL" smtClean="0"/>
              <a:t>Complexe, dynamische, semantische documenten</a:t>
            </a:r>
          </a:p>
        </p:txBody>
      </p:sp>
      <p:sp>
        <p:nvSpPr>
          <p:cNvPr id="56322" name="Text Placeholder 3"/>
          <p:cNvSpPr>
            <a:spLocks noGrp="1"/>
          </p:cNvSpPr>
          <p:nvPr>
            <p:ph type="body" sz="half" idx="2"/>
          </p:nvPr>
        </p:nvSpPr>
        <p:spPr/>
        <p:txBody>
          <a:bodyPr/>
          <a:lstStyle/>
          <a:p>
            <a:r>
              <a:rPr lang="nl-NL" smtClean="0"/>
              <a:t>Office Business Applications (OBA).</a:t>
            </a:r>
          </a:p>
        </p:txBody>
      </p:sp>
      <p:pic>
        <p:nvPicPr>
          <p:cNvPr id="56323" name="Picture 2"/>
          <p:cNvPicPr>
            <a:picLocks noGrp="1" noChangeAspect="1" noChangeArrowheads="1"/>
          </p:cNvPicPr>
          <p:nvPr>
            <p:ph type="pic" idx="1"/>
          </p:nvPr>
        </p:nvPicPr>
        <p:blipFill>
          <a:blip r:embed="rId3"/>
          <a:srcRect/>
          <a:stretch>
            <a:fillRect/>
          </a:stretch>
        </p:blip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0"/>
          <p:cNvSpPr>
            <a:spLocks noGrp="1"/>
          </p:cNvSpPr>
          <p:nvPr>
            <p:ph type="title"/>
          </p:nvPr>
        </p:nvSpPr>
        <p:spPr/>
        <p:txBody>
          <a:bodyPr/>
          <a:lstStyle/>
          <a:p>
            <a:endParaRPr lang="en-US" smtClean="0"/>
          </a:p>
        </p:txBody>
      </p:sp>
      <p:sp>
        <p:nvSpPr>
          <p:cNvPr id="57346" name="Text Placeholder 11"/>
          <p:cNvSpPr>
            <a:spLocks noGrp="1"/>
          </p:cNvSpPr>
          <p:nvPr>
            <p:ph type="body" sz="half" idx="2"/>
          </p:nvPr>
        </p:nvSpPr>
        <p:spPr/>
        <p:txBody>
          <a:bodyPr/>
          <a:lstStyle/>
          <a:p>
            <a:r>
              <a:rPr lang="nl-NL" smtClean="0"/>
              <a:t>hans.bos@microsoft.com</a:t>
            </a:r>
          </a:p>
          <a:p>
            <a:r>
              <a:rPr lang="nl-NL" smtClean="0"/>
              <a:t>marcevdl@microsoft.com </a:t>
            </a:r>
          </a:p>
        </p:txBody>
      </p:sp>
      <p:pic>
        <p:nvPicPr>
          <p:cNvPr id="57347" name="Picture 6" descr="C:\Users\hansbos\AppData\Local\Microsoft\Windows\Temporary Internet Files\Content.IE5\K4PRGWNY\MPj04307200000[1].jpg"/>
          <p:cNvPicPr>
            <a:picLocks noGrp="1" noChangeAspect="1" noChangeArrowheads="1"/>
          </p:cNvPicPr>
          <p:nvPr>
            <p:ph type="pic" idx="1"/>
          </p:nvPr>
        </p:nvPicPr>
        <p:blipFill>
          <a:blip r:embed="rId3"/>
          <a:srcRect l="574" r="574"/>
          <a:stretch>
            <a:fillRect/>
          </a:stretch>
        </p:blipFill>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0"/>
          <p:cNvSpPr>
            <a:spLocks noGrp="1"/>
          </p:cNvSpPr>
          <p:nvPr>
            <p:ph type="title"/>
          </p:nvPr>
        </p:nvSpPr>
        <p:spPr/>
        <p:txBody>
          <a:bodyPr/>
          <a:lstStyle/>
          <a:p>
            <a:endParaRPr lang="en-US" smtClean="0"/>
          </a:p>
        </p:txBody>
      </p:sp>
      <p:sp>
        <p:nvSpPr>
          <p:cNvPr id="58370" name="Text Placeholder 11"/>
          <p:cNvSpPr>
            <a:spLocks noGrp="1"/>
          </p:cNvSpPr>
          <p:nvPr>
            <p:ph type="body" sz="half" idx="2"/>
          </p:nvPr>
        </p:nvSpPr>
        <p:spPr/>
        <p:txBody>
          <a:bodyPr/>
          <a:lstStyle/>
          <a:p>
            <a:endParaRPr lang="en-US" smtClean="0"/>
          </a:p>
        </p:txBody>
      </p:sp>
      <p:pic>
        <p:nvPicPr>
          <p:cNvPr id="58371" name="Picture 12" descr="C:\Users\hansbos\AppData\Local\Microsoft\Windows\Temporary Internet Files\Content.IE5\5QI1EJ80\MPj03874620000[1].jpg"/>
          <p:cNvPicPr>
            <a:picLocks noGrp="1" noChangeAspect="1" noChangeArrowheads="1"/>
          </p:cNvPicPr>
          <p:nvPr>
            <p:ph type="pic" idx="1"/>
          </p:nvPr>
        </p:nvPicPr>
        <p:blipFill>
          <a:blip r:embed="rId3"/>
          <a:srcRect l="2444" r="2444"/>
          <a:stretch>
            <a:fillRect/>
          </a:stretch>
        </p:blipFill>
        <p:spPr>
          <a:xfrm>
            <a:off x="0" y="0"/>
            <a:ext cx="9144000" cy="6858000"/>
          </a:xfr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descr="C:\Users\hansbos\AppData\Local\Microsoft\Windows\Temporary Internet Files\Content.IE5\HZWG3D9D\MPj04022480000[1].jpg"/>
          <p:cNvPicPr>
            <a:picLocks noGrp="1" noChangeAspect="1" noChangeArrowheads="1"/>
          </p:cNvPicPr>
          <p:nvPr>
            <p:ph type="pic" idx="1"/>
          </p:nvPr>
        </p:nvPicPr>
        <p:blipFill>
          <a:blip r:embed="rId3"/>
          <a:srcRect l="5573" r="5573"/>
          <a:stretch>
            <a:fillRect/>
          </a:stretch>
        </p:blipFill>
        <p:spPr/>
      </p:pic>
      <p:sp>
        <p:nvSpPr>
          <p:cNvPr id="18434" name="Title 2"/>
          <p:cNvSpPr>
            <a:spLocks noGrp="1"/>
          </p:cNvSpPr>
          <p:nvPr>
            <p:ph type="title"/>
          </p:nvPr>
        </p:nvSpPr>
        <p:spPr/>
        <p:txBody>
          <a:bodyPr/>
          <a:lstStyle/>
          <a:p>
            <a:r>
              <a:rPr lang="nl-NL" smtClean="0"/>
              <a:t>Perceptie</a:t>
            </a:r>
          </a:p>
        </p:txBody>
      </p:sp>
      <p:sp>
        <p:nvSpPr>
          <p:cNvPr id="18435" name="Text Placeholder 4"/>
          <p:cNvSpPr>
            <a:spLocks noGrp="1"/>
          </p:cNvSpPr>
          <p:nvPr>
            <p:ph type="body" sz="half" idx="2"/>
          </p:nvPr>
        </p:nvSpPr>
        <p:spPr/>
        <p:txBody>
          <a:bodyPr/>
          <a:lstStyle/>
          <a:p>
            <a:r>
              <a:rPr lang="nl-NL" smtClean="0"/>
              <a:t>Van Dale: “Waarneming”</a:t>
            </a:r>
            <a:br>
              <a:rPr lang="nl-NL" smtClean="0"/>
            </a:br>
            <a:r>
              <a:rPr lang="nl-NL" smtClean="0"/>
              <a:t>Wikipedia: “(...) Wat onze hersenen vervolgens met deze waarnemingen doen is onderwerp van de cognitiewetenschappen. (...)”</a:t>
            </a:r>
          </a:p>
          <a:p>
            <a:endParaRPr lang="nl-NL" smtClean="0"/>
          </a:p>
        </p:txBody>
      </p:sp>
      <p:pic>
        <p:nvPicPr>
          <p:cNvPr id="18436" name="Picture 2" descr="http://www.aber.ac.uk/media/Modules/MC10220/images/muller1.gif"/>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071813" y="717550"/>
            <a:ext cx="2714625" cy="3771900"/>
          </a:xfrm>
          <a:prstGeom prst="rect">
            <a:avLst/>
          </a:prstGeom>
          <a:noFill/>
          <a:ln w="9525">
            <a:noFill/>
            <a:miter lim="800000"/>
            <a:headEnd/>
            <a:tailEnd/>
          </a:ln>
        </p:spPr>
      </p:pic>
      <p:cxnSp>
        <p:nvCxnSpPr>
          <p:cNvPr id="7" name="Straight Connector 6"/>
          <p:cNvCxnSpPr/>
          <p:nvPr/>
        </p:nvCxnSpPr>
        <p:spPr>
          <a:xfrm>
            <a:off x="2857500" y="1428750"/>
            <a:ext cx="3214688" cy="1588"/>
          </a:xfrm>
          <a:prstGeom prst="line">
            <a:avLst/>
          </a:prstGeom>
          <a:ln>
            <a:prstDash val="dash"/>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2857500" y="3856038"/>
            <a:ext cx="3214688" cy="1587"/>
          </a:xfrm>
          <a:prstGeom prst="line">
            <a:avLst/>
          </a:prstGeom>
          <a:ln>
            <a:prstDash val="dash"/>
          </a:ln>
        </p:spPr>
        <p:style>
          <a:lnRef idx="3">
            <a:schemeClr val="accent2"/>
          </a:lnRef>
          <a:fillRef idx="0">
            <a:schemeClr val="accent2"/>
          </a:fillRef>
          <a:effectRef idx="2">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4"/>
          <p:cNvSpPr>
            <a:spLocks noGrp="1"/>
          </p:cNvSpPr>
          <p:nvPr>
            <p:ph type="title"/>
          </p:nvPr>
        </p:nvSpPr>
        <p:spPr/>
        <p:txBody>
          <a:bodyPr/>
          <a:lstStyle/>
          <a:p>
            <a:r>
              <a:rPr lang="nl-NL" smtClean="0"/>
              <a:t>Nederland Open in verbinding</a:t>
            </a:r>
          </a:p>
        </p:txBody>
      </p:sp>
      <p:sp>
        <p:nvSpPr>
          <p:cNvPr id="19458" name="Text Placeholder 6"/>
          <p:cNvSpPr>
            <a:spLocks noGrp="1"/>
          </p:cNvSpPr>
          <p:nvPr>
            <p:ph type="body" sz="half" idx="2"/>
          </p:nvPr>
        </p:nvSpPr>
        <p:spPr/>
        <p:txBody>
          <a:bodyPr/>
          <a:lstStyle/>
          <a:p>
            <a:r>
              <a:rPr lang="nl-NL" smtClean="0"/>
              <a:t>Een actieplan voor het gebruik van Open Standaarden en Open Source Software bij de (semi-)publieke sector.</a:t>
            </a:r>
          </a:p>
        </p:txBody>
      </p:sp>
      <p:pic>
        <p:nvPicPr>
          <p:cNvPr id="19459" name="Picture 2" descr="C:\Users\hansbos\AppData\Local\Microsoft\Windows\Temporary Internet Files\Content.IE5\60PH4K03\MPj04329650000[1].jpg"/>
          <p:cNvPicPr>
            <a:picLocks noGrp="1" noChangeAspect="1" noChangeArrowheads="1"/>
          </p:cNvPicPr>
          <p:nvPr>
            <p:ph type="pic" idx="1"/>
          </p:nvPr>
        </p:nvPicPr>
        <p:blipFill>
          <a:blip r:embed="rId3"/>
          <a:srcRect l="1048" r="1048"/>
          <a:stretch>
            <a:fillRect/>
          </a:stretch>
        </p:blip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nl-NL" smtClean="0"/>
              <a:t>Nederland Open in verbinding</a:t>
            </a:r>
          </a:p>
        </p:txBody>
      </p:sp>
      <p:sp>
        <p:nvSpPr>
          <p:cNvPr id="20482" name="Text Placeholder 3"/>
          <p:cNvSpPr>
            <a:spLocks noGrp="1"/>
          </p:cNvSpPr>
          <p:nvPr>
            <p:ph type="body" sz="half" idx="2"/>
          </p:nvPr>
        </p:nvSpPr>
        <p:spPr/>
        <p:txBody>
          <a:bodyPr/>
          <a:lstStyle/>
          <a:p>
            <a:r>
              <a:rPr lang="nl-NL" smtClean="0"/>
              <a:t>2 verschillende aandachtsgebieden: Open Standaarden en Open Source</a:t>
            </a:r>
          </a:p>
        </p:txBody>
      </p:sp>
      <p:pic>
        <p:nvPicPr>
          <p:cNvPr id="20483" name="Picture Placeholder 4" descr="C:\Users\hansbos\AppData\Local\Microsoft\Windows\Temporary Internet Files\Content.IE5\5QI1EJ80\MPj03164900000[1].jpg"/>
          <p:cNvPicPr>
            <a:picLocks noGrp="1" noChangeAspect="1" noChangeArrowheads="1"/>
          </p:cNvPicPr>
          <p:nvPr>
            <p:ph type="pic" idx="1"/>
          </p:nvPr>
        </p:nvPicPr>
        <p:blipFill>
          <a:blip r:embed="rId3"/>
          <a:srcRect l="2444" r="2444"/>
          <a:stretch>
            <a:fillRect/>
          </a:stretch>
        </p:blip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nl-NL" smtClean="0"/>
              <a:t>Actielijnen</a:t>
            </a:r>
          </a:p>
        </p:txBody>
      </p:sp>
      <p:sp>
        <p:nvSpPr>
          <p:cNvPr id="21506" name="Text Placeholder 3"/>
          <p:cNvSpPr>
            <a:spLocks noGrp="1"/>
          </p:cNvSpPr>
          <p:nvPr>
            <p:ph type="body" sz="half" idx="2"/>
          </p:nvPr>
        </p:nvSpPr>
        <p:spPr/>
        <p:txBody>
          <a:bodyPr/>
          <a:lstStyle/>
          <a:p>
            <a:r>
              <a:rPr lang="nl-NL" smtClean="0"/>
              <a:t>17 actielijnen in het actieplan Nederland open in verbinding.</a:t>
            </a:r>
          </a:p>
        </p:txBody>
      </p:sp>
      <p:pic>
        <p:nvPicPr>
          <p:cNvPr id="21507" name="Picture 2" descr="C:\Users\hansbos\AppData\Local\Microsoft\Windows\Temporary Internet Files\Content.IE5\CK1KAKSR\MPj03057760000[1].jpg"/>
          <p:cNvPicPr>
            <a:picLocks noGrp="1" noChangeAspect="1" noChangeArrowheads="1"/>
          </p:cNvPicPr>
          <p:nvPr>
            <p:ph type="pic" idx="1"/>
          </p:nvPr>
        </p:nvPicPr>
        <p:blipFill>
          <a:blip r:embed="rId3"/>
          <a:srcRect t="7224" b="7224"/>
          <a:stretch>
            <a:fillRect/>
          </a:stretch>
        </p:blip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7"/>
          <p:cNvSpPr>
            <a:spLocks noGrp="1"/>
          </p:cNvSpPr>
          <p:nvPr>
            <p:ph type="title"/>
          </p:nvPr>
        </p:nvSpPr>
        <p:spPr/>
        <p:txBody>
          <a:bodyPr/>
          <a:lstStyle/>
          <a:p>
            <a:r>
              <a:rPr lang="nl-NL" smtClean="0"/>
              <a:t>17 actielijnen</a:t>
            </a:r>
          </a:p>
        </p:txBody>
      </p:sp>
      <p:sp>
        <p:nvSpPr>
          <p:cNvPr id="9" name="Content Placeholder 8"/>
          <p:cNvSpPr>
            <a:spLocks noGrp="1"/>
          </p:cNvSpPr>
          <p:nvPr>
            <p:ph idx="1"/>
          </p:nvPr>
        </p:nvSpPr>
        <p:spPr>
          <a:xfrm>
            <a:off x="1857375" y="1600200"/>
            <a:ext cx="6829425" cy="4525963"/>
          </a:xfrm>
        </p:spPr>
        <p:txBody>
          <a:bodyPr rtlCol="0">
            <a:normAutofit fontScale="47500" lnSpcReduction="20000"/>
          </a:bodyPr>
          <a:lstStyle/>
          <a:p>
            <a:pPr marL="514350" indent="-514350" fontAlgn="auto">
              <a:spcAft>
                <a:spcPts val="0"/>
              </a:spcAft>
              <a:buFont typeface="+mj-lt"/>
              <a:buAutoNum type="arabicPeriod"/>
              <a:defRPr/>
            </a:pPr>
            <a:r>
              <a:rPr lang="nl-NL" dirty="0" smtClean="0"/>
              <a:t>Basislijst open standaarden (januari 2008)</a:t>
            </a:r>
          </a:p>
          <a:p>
            <a:pPr marL="514350" indent="-514350" fontAlgn="auto">
              <a:spcAft>
                <a:spcPts val="0"/>
              </a:spcAft>
              <a:buFont typeface="+mj-lt"/>
              <a:buAutoNum type="arabicPeriod"/>
              <a:defRPr/>
            </a:pPr>
            <a:r>
              <a:rPr lang="nl-NL" dirty="0" smtClean="0"/>
              <a:t>“comply -or- explain and commit” (april 2008)</a:t>
            </a:r>
          </a:p>
          <a:p>
            <a:pPr marL="514350" indent="-514350" fontAlgn="auto">
              <a:spcAft>
                <a:spcPts val="0"/>
              </a:spcAft>
              <a:buFont typeface="+mj-lt"/>
              <a:buAutoNum type="arabicPeriod"/>
              <a:defRPr/>
            </a:pPr>
            <a:r>
              <a:rPr lang="nl-NL" dirty="0" smtClean="0"/>
              <a:t>Interoperabiliteitsraamwerkn (juni 2008)</a:t>
            </a:r>
          </a:p>
          <a:p>
            <a:pPr marL="514350" indent="-514350" fontAlgn="auto">
              <a:spcAft>
                <a:spcPts val="0"/>
              </a:spcAft>
              <a:buFont typeface="+mj-lt"/>
              <a:buAutoNum type="arabicPeriod"/>
              <a:defRPr/>
            </a:pPr>
            <a:r>
              <a:rPr lang="nl-NL" dirty="0" smtClean="0"/>
              <a:t>Vrijwillig advies </a:t>
            </a:r>
          </a:p>
          <a:p>
            <a:pPr marL="514350" indent="-514350" fontAlgn="auto">
              <a:spcAft>
                <a:spcPts val="0"/>
              </a:spcAft>
              <a:buFont typeface="+mj-lt"/>
              <a:buAutoNum type="arabicPeriod"/>
              <a:defRPr/>
            </a:pPr>
            <a:r>
              <a:rPr lang="nl-NL" dirty="0" smtClean="0"/>
              <a:t>High trust met monitoring en ranking</a:t>
            </a:r>
          </a:p>
          <a:p>
            <a:pPr marL="514350" indent="-514350" fontAlgn="auto">
              <a:spcAft>
                <a:spcPts val="0"/>
              </a:spcAft>
              <a:buFont typeface="+mj-lt"/>
              <a:buAutoNum type="arabicPeriod"/>
              <a:defRPr/>
            </a:pPr>
            <a:r>
              <a:rPr lang="nl-NL" dirty="0" smtClean="0"/>
              <a:t>ODF naast huidige formaten (april 2008)</a:t>
            </a:r>
            <a:br>
              <a:rPr lang="nl-NL" dirty="0" smtClean="0"/>
            </a:br>
            <a:endParaRPr lang="nl-NL" dirty="0" smtClean="0"/>
          </a:p>
          <a:p>
            <a:pPr marL="514350" indent="-514350" fontAlgn="auto">
              <a:spcAft>
                <a:spcPts val="0"/>
              </a:spcAft>
              <a:buFont typeface="+mj-lt"/>
              <a:buAutoNum type="arabicPeriod"/>
              <a:defRPr/>
            </a:pPr>
            <a:r>
              <a:rPr lang="nl-NL" dirty="0" smtClean="0"/>
              <a:t>Implementatie strategie open source ministeries (januari 2009)</a:t>
            </a:r>
          </a:p>
          <a:p>
            <a:pPr marL="514350" indent="-514350" fontAlgn="auto">
              <a:spcAft>
                <a:spcPts val="0"/>
              </a:spcAft>
              <a:buFont typeface="+mj-lt"/>
              <a:buAutoNum type="arabicPeriod"/>
              <a:defRPr/>
            </a:pPr>
            <a:r>
              <a:rPr lang="nl-NL" dirty="0" smtClean="0"/>
              <a:t>Implementatie strategie open source mede overheden (januari 2010)</a:t>
            </a:r>
          </a:p>
          <a:p>
            <a:pPr marL="514350" indent="-514350" fontAlgn="auto">
              <a:spcAft>
                <a:spcPts val="0"/>
              </a:spcAft>
              <a:buFont typeface="+mj-lt"/>
              <a:buAutoNum type="arabicPeriod"/>
              <a:defRPr/>
            </a:pPr>
            <a:r>
              <a:rPr lang="nl-NL" dirty="0" smtClean="0"/>
              <a:t>Voorhoede stimuleren</a:t>
            </a:r>
            <a:br>
              <a:rPr lang="nl-NL" dirty="0" smtClean="0"/>
            </a:br>
            <a:endParaRPr lang="nl-NL" dirty="0" smtClean="0"/>
          </a:p>
          <a:p>
            <a:pPr marL="514350" indent="-514350" fontAlgn="auto">
              <a:spcAft>
                <a:spcPts val="0"/>
              </a:spcAft>
              <a:buFont typeface="+mj-lt"/>
              <a:buAutoNum type="arabicPeriod"/>
              <a:defRPr/>
            </a:pPr>
            <a:r>
              <a:rPr lang="nl-NL" dirty="0" smtClean="0"/>
              <a:t>Communicatie en samenwerkingsverbanden (najaar 2007, voorjaar 2008)</a:t>
            </a:r>
          </a:p>
          <a:p>
            <a:pPr marL="514350" indent="-514350" fontAlgn="auto">
              <a:spcAft>
                <a:spcPts val="0"/>
              </a:spcAft>
              <a:buFont typeface="+mj-lt"/>
              <a:buAutoNum type="arabicPeriod"/>
              <a:defRPr/>
            </a:pPr>
            <a:r>
              <a:rPr lang="nl-NL" dirty="0" smtClean="0"/>
              <a:t>Stimuleren van Europees beleid</a:t>
            </a:r>
          </a:p>
          <a:p>
            <a:pPr marL="514350" indent="-514350" fontAlgn="auto">
              <a:spcAft>
                <a:spcPts val="0"/>
              </a:spcAft>
              <a:buFont typeface="+mj-lt"/>
              <a:buAutoNum type="arabicPeriod"/>
              <a:defRPr/>
            </a:pPr>
            <a:r>
              <a:rPr lang="nl-NL" dirty="0" smtClean="0"/>
              <a:t>Inrichting programmabureau</a:t>
            </a:r>
          </a:p>
          <a:p>
            <a:pPr marL="514350" indent="-514350" fontAlgn="auto">
              <a:spcAft>
                <a:spcPts val="0"/>
              </a:spcAft>
              <a:buFont typeface="+mj-lt"/>
              <a:buAutoNum type="arabicPeriod"/>
              <a:defRPr/>
            </a:pPr>
            <a:r>
              <a:rPr lang="nl-NL" dirty="0" smtClean="0"/>
              <a:t>Verkenning nieuwe vormen van business cases</a:t>
            </a:r>
          </a:p>
          <a:p>
            <a:pPr marL="514350" indent="-514350" fontAlgn="auto">
              <a:spcAft>
                <a:spcPts val="0"/>
              </a:spcAft>
              <a:buFont typeface="+mj-lt"/>
              <a:buAutoNum type="arabicPeriod"/>
              <a:defRPr/>
            </a:pPr>
            <a:r>
              <a:rPr lang="nl-NL" dirty="0" smtClean="0"/>
              <a:t>Verklaring met ICT Office en Manifest Open Overheden</a:t>
            </a:r>
          </a:p>
          <a:p>
            <a:pPr marL="514350" indent="-514350" fontAlgn="auto">
              <a:spcAft>
                <a:spcPts val="0"/>
              </a:spcAft>
              <a:buFont typeface="+mj-lt"/>
              <a:buAutoNum type="arabicPeriod"/>
              <a:defRPr/>
            </a:pPr>
            <a:r>
              <a:rPr lang="nl-NL" dirty="0" smtClean="0"/>
              <a:t>Software in gebruik bij de overheid, gemaakt in eigen beheer/opdracht, in beginsel onder open source licentie vrijgeven</a:t>
            </a:r>
          </a:p>
          <a:p>
            <a:pPr marL="514350" indent="-514350" fontAlgn="auto">
              <a:spcAft>
                <a:spcPts val="0"/>
              </a:spcAft>
              <a:buFont typeface="+mj-lt"/>
              <a:buAutoNum type="arabicPeriod"/>
              <a:defRPr/>
            </a:pPr>
            <a:r>
              <a:rPr lang="nl-NL" dirty="0" smtClean="0"/>
              <a:t>Onderzoek werking software markt (door NMA)</a:t>
            </a:r>
          </a:p>
          <a:p>
            <a:pPr marL="514350" indent="-514350" fontAlgn="auto">
              <a:spcAft>
                <a:spcPts val="0"/>
              </a:spcAft>
              <a:buFont typeface="+mj-lt"/>
              <a:buAutoNum type="arabicPeriod"/>
              <a:defRPr/>
            </a:pPr>
            <a:r>
              <a:rPr lang="nl-NL" dirty="0" smtClean="0"/>
              <a:t>Onderzoek economische effecten open source (door CPB)</a:t>
            </a:r>
          </a:p>
          <a:p>
            <a:pPr marL="514350" indent="-514350" fontAlgn="auto">
              <a:spcAft>
                <a:spcPts val="0"/>
              </a:spcAft>
              <a:buFont typeface="+mj-lt"/>
              <a:buAutoNum type="arabicPeriod"/>
              <a:defRPr/>
            </a:pPr>
            <a:endParaRPr lang="nl-NL" dirty="0" smtClean="0"/>
          </a:p>
        </p:txBody>
      </p:sp>
      <p:pic>
        <p:nvPicPr>
          <p:cNvPr id="1026" name="Picture 2"/>
          <p:cNvPicPr>
            <a:picLocks noChangeAspect="1" noChangeArrowheads="1"/>
          </p:cNvPicPr>
          <p:nvPr/>
        </p:nvPicPr>
        <p:blipFill>
          <a:blip r:embed="rId3"/>
          <a:srcRect/>
          <a:stretch>
            <a:fillRect/>
          </a:stretch>
        </p:blipFill>
        <p:spPr bwMode="auto">
          <a:xfrm>
            <a:off x="428625" y="214313"/>
            <a:ext cx="1212850" cy="12160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1767</Words>
  <Application/>
  <PresentationFormat>On-screen Show (4:3)</PresentationFormat>
  <Paragraphs>215</Paragraphs>
  <Slides>44</Slides>
  <Notes>44</Notes>
  <HiddenSlides>3</HiddenSlides>
  <MMClips>0</MMClips>
  <ScaleCrop>false</ScaleCrop>
  <HeadingPairs>
    <vt:vector size="6" baseType="variant">
      <vt:variant>
        <vt:lpstr>Fonts Used</vt:lpstr>
      </vt:variant>
      <vt:variant>
        <vt:i4>2</vt:i4>
      </vt:variant>
      <vt:variant>
        <vt:lpstr>Design Template</vt:lpstr>
      </vt:variant>
      <vt:variant>
        <vt:i4>3</vt:i4>
      </vt:variant>
      <vt:variant>
        <vt:lpstr>Slide Titles</vt:lpstr>
      </vt:variant>
      <vt:variant>
        <vt:i4>44</vt:i4>
      </vt:variant>
    </vt:vector>
  </HeadingPairs>
  <TitlesOfParts>
    <vt:vector size="49" baseType="lpstr">
      <vt:lpstr>Calibri</vt:lpstr>
      <vt:lpstr>Arial</vt:lpstr>
      <vt:lpstr>Office Theme</vt:lpstr>
      <vt:lpstr>Office Theme</vt:lpstr>
      <vt:lpstr>Office Theme</vt:lpstr>
      <vt:lpstr>16 April, Barneveld</vt:lpstr>
      <vt:lpstr>Slide 2</vt:lpstr>
      <vt:lpstr>Slide 3</vt:lpstr>
      <vt:lpstr>Perceptie</vt:lpstr>
      <vt:lpstr>Perceptie</vt:lpstr>
      <vt:lpstr>Nederland Open in verbinding</vt:lpstr>
      <vt:lpstr>Nederland Open in verbinding</vt:lpstr>
      <vt:lpstr>Actielijnen</vt:lpstr>
      <vt:lpstr>17 actielijnen</vt:lpstr>
      <vt:lpstr>17 actielijnen</vt:lpstr>
      <vt:lpstr>17 actielijnen</vt:lpstr>
      <vt:lpstr>17 actielijnen</vt:lpstr>
      <vt:lpstr>Microsoft en Nederland open in verbinding</vt:lpstr>
      <vt:lpstr>Positief</vt:lpstr>
      <vt:lpstr>Definitie “Open Standaard”</vt:lpstr>
      <vt:lpstr>Definitie “Open Standaard”</vt:lpstr>
      <vt:lpstr>Forum Standaardisatie, basislijst</vt:lpstr>
      <vt:lpstr>Actielijn: 6 (ODF)</vt:lpstr>
      <vt:lpstr>Open Document Format</vt:lpstr>
      <vt:lpstr>Acties Open Source Software</vt:lpstr>
      <vt:lpstr>Implementatie strategie voor Open Source Software</vt:lpstr>
      <vt:lpstr>Realistische verwachtingen en doelstellingen</vt:lpstr>
      <vt:lpstr>Open: is niet hetzelfde als ‘alles weggeven’...</vt:lpstr>
      <vt:lpstr>Open: is niet hetzelfde als ‘weggooien wat werkt’</vt:lpstr>
      <vt:lpstr>Groei door Open Standaarden en Open Source</vt:lpstr>
      <vt:lpstr>Groei door Open Standaarden en Open Source</vt:lpstr>
      <vt:lpstr>Implicaties</vt:lpstr>
      <vt:lpstr>Implicaties actieplan</vt:lpstr>
      <vt:lpstr>Discussie</vt:lpstr>
      <vt:lpstr>Nederland Open in verbinding</vt:lpstr>
      <vt:lpstr>Slide 31</vt:lpstr>
      <vt:lpstr>Aansluiten bij ontwikkelingen in de praktijk</vt:lpstr>
      <vt:lpstr>Aansluiten bij ontwikkelingen in de praktijk</vt:lpstr>
      <vt:lpstr>Document Formaat</vt:lpstr>
      <vt:lpstr>Office Open XML</vt:lpstr>
      <vt:lpstr>Microsoft en Interoperabiliteit</vt:lpstr>
      <vt:lpstr>Duurzaamheid van documenten en informatie</vt:lpstr>
      <vt:lpstr>Office Open XML</vt:lpstr>
      <vt:lpstr>Office Open XML</vt:lpstr>
      <vt:lpstr>Documenten lezen, schrijven en uitwisselen</vt:lpstr>
      <vt:lpstr>Document Formaten</vt:lpstr>
      <vt:lpstr>Complexe, dynamische, semantische documenten</vt:lpstr>
      <vt:lpstr>Slide 43</vt:lpstr>
      <vt:lpstr>Slide 44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 April, Barneveld</dc:title>
  <dc:creator/>
  <cp:lastModifiedBy/>
  <cp:revision>2</cp:revision>
  <dcterms:created xsi:type="dcterms:W3CDTF">1900-12-31T22:00:00Z</dcterms:created>
  <dcterms:modified xsi:type="dcterms:W3CDTF">2008-04-22T12:58:39Z</dcterms:modified>
</cp:coreProperties>
</file>