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383" r:id="rId4"/>
    <p:sldId id="381" r:id="rId5"/>
    <p:sldId id="373" r:id="rId6"/>
    <p:sldId id="360" r:id="rId7"/>
    <p:sldId id="377" r:id="rId8"/>
    <p:sldId id="374" r:id="rId9"/>
    <p:sldId id="375" r:id="rId10"/>
    <p:sldId id="379" r:id="rId11"/>
    <p:sldId id="376" r:id="rId12"/>
    <p:sldId id="380" r:id="rId13"/>
    <p:sldId id="361" r:id="rId14"/>
    <p:sldId id="38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E2E2E2" mc:Ignorable=""/>
    <a:srgbClr xmlns:mc="http://schemas.openxmlformats.org/markup-compatibility/2006" xmlns:a14="http://schemas.microsoft.com/office/drawing/2010/main" val="C5C5C5" mc:Ignorable=""/>
    <a:srgbClr xmlns:mc="http://schemas.openxmlformats.org/markup-compatibility/2006" xmlns:a14="http://schemas.microsoft.com/office/drawing/2010/main" val="8E8E8E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3" autoAdjust="0"/>
    <p:restoredTop sz="70383" autoAdjust="0"/>
  </p:normalViewPr>
  <p:slideViewPr>
    <p:cSldViewPr>
      <p:cViewPr varScale="1">
        <p:scale>
          <a:sx n="119" d="100"/>
          <a:sy n="119" d="100"/>
        </p:scale>
        <p:origin x="-1308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D20AB-2D90-4404-A19F-57E18F9646AA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E7F177-D43A-4D44-AA57-F8B430FF4A58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v1</a:t>
          </a:r>
          <a:endParaRPr lang="en-US" dirty="0"/>
        </a:p>
      </dgm:t>
    </dgm:pt>
    <dgm:pt modelId="{3BF8208C-D44A-473C-9DC9-B85ACA3647EA}" type="parTrans" cxnId="{3584BECC-0700-4598-A4FE-203D225BC137}">
      <dgm:prSet/>
      <dgm:spPr/>
      <dgm:t>
        <a:bodyPr/>
        <a:lstStyle/>
        <a:p>
          <a:endParaRPr lang="en-US"/>
        </a:p>
      </dgm:t>
    </dgm:pt>
    <dgm:pt modelId="{281A2C1D-3C92-48AA-A94D-9EAA596C4750}" type="sibTrans" cxnId="{3584BECC-0700-4598-A4FE-203D225BC137}">
      <dgm:prSet/>
      <dgm:spPr/>
      <dgm:t>
        <a:bodyPr/>
        <a:lstStyle/>
        <a:p>
          <a:endParaRPr lang="en-US"/>
        </a:p>
      </dgm:t>
    </dgm:pt>
    <dgm:pt modelId="{3FFB5D04-1183-4CC1-888C-9D15A285F212}">
      <dgm:prSet phldrT="[Text]" custT="1"/>
      <dgm:spPr/>
      <dgm:t>
        <a:bodyPr/>
        <a:lstStyle/>
        <a:p>
          <a:r>
            <a:rPr lang="cs-CZ" sz="1200" dirty="0" smtClean="0"/>
            <a:t>Video</a:t>
          </a:r>
          <a:endParaRPr lang="en-US" sz="1200" dirty="0"/>
        </a:p>
      </dgm:t>
    </dgm:pt>
    <dgm:pt modelId="{F8DABE8C-C5D7-497C-AFED-B7B17BFB67F7}" type="parTrans" cxnId="{A4B2CAA1-6263-4913-9A49-97AA485C6825}">
      <dgm:prSet/>
      <dgm:spPr/>
      <dgm:t>
        <a:bodyPr/>
        <a:lstStyle/>
        <a:p>
          <a:endParaRPr lang="en-US"/>
        </a:p>
      </dgm:t>
    </dgm:pt>
    <dgm:pt modelId="{E805889E-3171-4323-A315-C496928ED207}" type="sibTrans" cxnId="{A4B2CAA1-6263-4913-9A49-97AA485C6825}">
      <dgm:prSet/>
      <dgm:spPr/>
      <dgm:t>
        <a:bodyPr/>
        <a:lstStyle/>
        <a:p>
          <a:endParaRPr lang="en-US"/>
        </a:p>
      </dgm:t>
    </dgm:pt>
    <dgm:pt modelId="{DAAA3B3B-ED2A-4FCE-B312-F6C2CD348F5A}">
      <dgm:prSet phldrT="[Text]" custT="1"/>
      <dgm:spPr/>
      <dgm:t>
        <a:bodyPr/>
        <a:lstStyle/>
        <a:p>
          <a:r>
            <a:rPr lang="cs-CZ" sz="1200" dirty="0" smtClean="0"/>
            <a:t>Animace</a:t>
          </a:r>
          <a:endParaRPr lang="en-US" sz="1200" dirty="0"/>
        </a:p>
      </dgm:t>
    </dgm:pt>
    <dgm:pt modelId="{06DAC18D-B1CA-441E-BCCD-7987E8257C4D}" type="parTrans" cxnId="{999D9C22-07DC-4242-83FF-8D94E5E798B0}">
      <dgm:prSet/>
      <dgm:spPr/>
      <dgm:t>
        <a:bodyPr/>
        <a:lstStyle/>
        <a:p>
          <a:endParaRPr lang="en-US"/>
        </a:p>
      </dgm:t>
    </dgm:pt>
    <dgm:pt modelId="{1A56EFB3-5E5F-4536-9E9D-D0C25FD013C4}" type="sibTrans" cxnId="{999D9C22-07DC-4242-83FF-8D94E5E798B0}">
      <dgm:prSet/>
      <dgm:spPr/>
      <dgm:t>
        <a:bodyPr/>
        <a:lstStyle/>
        <a:p>
          <a:endParaRPr lang="en-US"/>
        </a:p>
      </dgm:t>
    </dgm:pt>
    <dgm:pt modelId="{11DF0B5E-E0C4-4006-812D-805BD4A5E32B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v2</a:t>
          </a:r>
          <a:endParaRPr lang="en-US" dirty="0"/>
        </a:p>
      </dgm:t>
    </dgm:pt>
    <dgm:pt modelId="{41E84569-F828-4FFD-B117-D04ACA4C5955}" type="parTrans" cxnId="{C2E2391E-FF74-4576-9E29-EB22BA25167F}">
      <dgm:prSet/>
      <dgm:spPr/>
      <dgm:t>
        <a:bodyPr/>
        <a:lstStyle/>
        <a:p>
          <a:endParaRPr lang="en-US"/>
        </a:p>
      </dgm:t>
    </dgm:pt>
    <dgm:pt modelId="{CAD7A1F1-DDF8-4A17-8F2D-69C27925303E}" type="sibTrans" cxnId="{C2E2391E-FF74-4576-9E29-EB22BA25167F}">
      <dgm:prSet/>
      <dgm:spPr/>
      <dgm:t>
        <a:bodyPr/>
        <a:lstStyle/>
        <a:p>
          <a:endParaRPr lang="en-US"/>
        </a:p>
      </dgm:t>
    </dgm:pt>
    <dgm:pt modelId="{3535B8A3-00A4-4423-8D28-0EDEC82CA386}">
      <dgm:prSet phldrT="[Text]" custT="1"/>
      <dgm:spPr/>
      <dgm:t>
        <a:bodyPr/>
        <a:lstStyle/>
        <a:p>
          <a:r>
            <a:rPr lang="cs-CZ" sz="1200" dirty="0" smtClean="0"/>
            <a:t>.Net</a:t>
          </a:r>
          <a:endParaRPr lang="en-US" sz="1200" dirty="0"/>
        </a:p>
      </dgm:t>
    </dgm:pt>
    <dgm:pt modelId="{161606DF-53D2-4852-8022-497A15907635}" type="parTrans" cxnId="{35F4695B-A498-4E91-A5BA-0BAE8689444F}">
      <dgm:prSet/>
      <dgm:spPr/>
      <dgm:t>
        <a:bodyPr/>
        <a:lstStyle/>
        <a:p>
          <a:endParaRPr lang="en-US"/>
        </a:p>
      </dgm:t>
    </dgm:pt>
    <dgm:pt modelId="{12EA1AEB-B36D-4D96-A7F5-7E4961273613}" type="sibTrans" cxnId="{35F4695B-A498-4E91-A5BA-0BAE8689444F}">
      <dgm:prSet/>
      <dgm:spPr/>
      <dgm:t>
        <a:bodyPr/>
        <a:lstStyle/>
        <a:p>
          <a:endParaRPr lang="en-US"/>
        </a:p>
      </dgm:t>
    </dgm:pt>
    <dgm:pt modelId="{D405A62D-029B-4BDD-B5C7-95C7E434224D}">
      <dgm:prSet phldrT="[Text]" custT="1"/>
      <dgm:spPr/>
      <dgm:t>
        <a:bodyPr/>
        <a:lstStyle/>
        <a:p>
          <a:r>
            <a:rPr lang="cs-CZ" sz="1200" dirty="0" smtClean="0"/>
            <a:t>Přístup k datům</a:t>
          </a:r>
          <a:endParaRPr lang="en-US" sz="1200" dirty="0"/>
        </a:p>
      </dgm:t>
    </dgm:pt>
    <dgm:pt modelId="{CD7F26F7-7954-498F-BE9A-95A5295CC339}" type="parTrans" cxnId="{655C5588-A175-4AE1-BC33-3EEE47C9F495}">
      <dgm:prSet/>
      <dgm:spPr/>
      <dgm:t>
        <a:bodyPr/>
        <a:lstStyle/>
        <a:p>
          <a:endParaRPr lang="en-US"/>
        </a:p>
      </dgm:t>
    </dgm:pt>
    <dgm:pt modelId="{DB05D168-2D02-4B3D-97F1-616700E1F3B0}" type="sibTrans" cxnId="{655C5588-A175-4AE1-BC33-3EEE47C9F495}">
      <dgm:prSet/>
      <dgm:spPr/>
      <dgm:t>
        <a:bodyPr/>
        <a:lstStyle/>
        <a:p>
          <a:endParaRPr lang="en-US"/>
        </a:p>
      </dgm:t>
    </dgm:pt>
    <dgm:pt modelId="{D160FE0E-D574-48AD-A859-946D879B5122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v3</a:t>
          </a:r>
          <a:endParaRPr lang="en-US" dirty="0"/>
        </a:p>
      </dgm:t>
    </dgm:pt>
    <dgm:pt modelId="{EDFD5D74-466C-413E-90AB-13B0C03254DC}" type="parTrans" cxnId="{69435824-A26C-42BD-9825-7A1C10DC5CCB}">
      <dgm:prSet/>
      <dgm:spPr/>
      <dgm:t>
        <a:bodyPr/>
        <a:lstStyle/>
        <a:p>
          <a:endParaRPr lang="en-US"/>
        </a:p>
      </dgm:t>
    </dgm:pt>
    <dgm:pt modelId="{C19D216F-12FD-4C9F-B885-6AD9A56D4F53}" type="sibTrans" cxnId="{69435824-A26C-42BD-9825-7A1C10DC5CCB}">
      <dgm:prSet/>
      <dgm:spPr/>
      <dgm:t>
        <a:bodyPr/>
        <a:lstStyle/>
        <a:p>
          <a:endParaRPr lang="en-US"/>
        </a:p>
      </dgm:t>
    </dgm:pt>
    <dgm:pt modelId="{96EB66DB-9F05-44CF-B5AF-40103A00EED6}">
      <dgm:prSet phldrT="[Text]"/>
      <dgm:spPr/>
      <dgm:t>
        <a:bodyPr/>
        <a:lstStyle/>
        <a:p>
          <a:r>
            <a:rPr lang="cs-CZ" dirty="0" smtClean="0"/>
            <a:t>OOB</a:t>
          </a:r>
          <a:endParaRPr lang="en-US" dirty="0"/>
        </a:p>
      </dgm:t>
    </dgm:pt>
    <dgm:pt modelId="{C5744F0D-BCF2-4E9E-BEB8-F5156AD79288}" type="parTrans" cxnId="{653AE9E3-62E7-432E-99E4-EA85ABA44C6F}">
      <dgm:prSet/>
      <dgm:spPr/>
      <dgm:t>
        <a:bodyPr/>
        <a:lstStyle/>
        <a:p>
          <a:endParaRPr lang="en-US"/>
        </a:p>
      </dgm:t>
    </dgm:pt>
    <dgm:pt modelId="{4949BB04-FC3B-44B1-A564-57757903A327}" type="sibTrans" cxnId="{653AE9E3-62E7-432E-99E4-EA85ABA44C6F}">
      <dgm:prSet/>
      <dgm:spPr/>
      <dgm:t>
        <a:bodyPr/>
        <a:lstStyle/>
        <a:p>
          <a:endParaRPr lang="en-US"/>
        </a:p>
      </dgm:t>
    </dgm:pt>
    <dgm:pt modelId="{AF3C0E73-F608-4898-9AE3-916C28DDFF45}">
      <dgm:prSet phldrT="[Text]" custT="1"/>
      <dgm:spPr/>
      <dgm:t>
        <a:bodyPr/>
        <a:lstStyle/>
        <a:p>
          <a:r>
            <a:rPr lang="cs-CZ" sz="1200" dirty="0" smtClean="0"/>
            <a:t>Grafika</a:t>
          </a:r>
          <a:endParaRPr lang="en-US" sz="1200" dirty="0"/>
        </a:p>
      </dgm:t>
    </dgm:pt>
    <dgm:pt modelId="{79661CFB-0384-4FC5-9212-DDD62ECE0867}" type="parTrans" cxnId="{923E11AA-02E9-47F1-B7B8-7844CEC9C7C8}">
      <dgm:prSet/>
      <dgm:spPr/>
      <dgm:t>
        <a:bodyPr/>
        <a:lstStyle/>
        <a:p>
          <a:endParaRPr lang="en-US"/>
        </a:p>
      </dgm:t>
    </dgm:pt>
    <dgm:pt modelId="{531508FA-8EBD-4506-B429-EC9D05F4F6A3}" type="sibTrans" cxnId="{923E11AA-02E9-47F1-B7B8-7844CEC9C7C8}">
      <dgm:prSet/>
      <dgm:spPr/>
      <dgm:t>
        <a:bodyPr/>
        <a:lstStyle/>
        <a:p>
          <a:endParaRPr lang="en-US"/>
        </a:p>
      </dgm:t>
    </dgm:pt>
    <dgm:pt modelId="{CB706AFA-230F-413F-BF22-B13663A103BA}">
      <dgm:prSet phldrT="[Text]" custT="1"/>
      <dgm:spPr/>
      <dgm:t>
        <a:bodyPr/>
        <a:lstStyle/>
        <a:p>
          <a:r>
            <a:rPr lang="cs-CZ" sz="1200" dirty="0" smtClean="0"/>
            <a:t>UI prvky</a:t>
          </a:r>
          <a:endParaRPr lang="en-US" sz="1200" dirty="0"/>
        </a:p>
      </dgm:t>
    </dgm:pt>
    <dgm:pt modelId="{2F2C8E3D-35CB-4929-B7EB-6FDDAF9BFE0D}" type="parTrans" cxnId="{29ECAADB-90D1-49A2-8361-2A35D20F0DF5}">
      <dgm:prSet/>
      <dgm:spPr/>
      <dgm:t>
        <a:bodyPr/>
        <a:lstStyle/>
        <a:p>
          <a:endParaRPr lang="en-US"/>
        </a:p>
      </dgm:t>
    </dgm:pt>
    <dgm:pt modelId="{C1EA0AAE-81D5-4434-85B8-D190496410F2}" type="sibTrans" cxnId="{29ECAADB-90D1-49A2-8361-2A35D20F0DF5}">
      <dgm:prSet/>
      <dgm:spPr/>
      <dgm:t>
        <a:bodyPr/>
        <a:lstStyle/>
        <a:p>
          <a:endParaRPr lang="en-US"/>
        </a:p>
      </dgm:t>
    </dgm:pt>
    <dgm:pt modelId="{AB8335A9-5625-471B-94F3-16244FDE0B5F}">
      <dgm:prSet phldrT="[Text]" custT="1"/>
      <dgm:spPr/>
      <dgm:t>
        <a:bodyPr/>
        <a:lstStyle/>
        <a:p>
          <a:r>
            <a:rPr lang="cs-CZ" sz="1200" dirty="0" smtClean="0"/>
            <a:t>DLR</a:t>
          </a:r>
          <a:endParaRPr lang="en-US" sz="1200" dirty="0"/>
        </a:p>
      </dgm:t>
    </dgm:pt>
    <dgm:pt modelId="{49983992-767B-4E2A-9E3E-32FBA79FAE52}" type="parTrans" cxnId="{6E7F349F-63D8-4B0E-82CC-06BFC181DD90}">
      <dgm:prSet/>
      <dgm:spPr/>
      <dgm:t>
        <a:bodyPr/>
        <a:lstStyle/>
        <a:p>
          <a:endParaRPr lang="en-US"/>
        </a:p>
      </dgm:t>
    </dgm:pt>
    <dgm:pt modelId="{ECB643C8-4BA7-4EB3-A58E-9F7868F1EAD7}" type="sibTrans" cxnId="{6E7F349F-63D8-4B0E-82CC-06BFC181DD90}">
      <dgm:prSet/>
      <dgm:spPr/>
      <dgm:t>
        <a:bodyPr/>
        <a:lstStyle/>
        <a:p>
          <a:endParaRPr lang="en-US"/>
        </a:p>
      </dgm:t>
    </dgm:pt>
    <dgm:pt modelId="{351F4473-0BF3-4555-BFF5-12ADEAD6A4CB}">
      <dgm:prSet phldrT="[Text]" custT="1"/>
      <dgm:spPr/>
      <dgm:t>
        <a:bodyPr/>
        <a:lstStyle/>
        <a:p>
          <a:r>
            <a:rPr lang="cs-CZ" sz="1200" dirty="0" smtClean="0"/>
            <a:t>Sítě</a:t>
          </a:r>
          <a:endParaRPr lang="en-US" sz="1200" dirty="0"/>
        </a:p>
      </dgm:t>
    </dgm:pt>
    <dgm:pt modelId="{25E0039F-F6D8-44A6-ADD8-0C0A3190956B}" type="parTrans" cxnId="{172CF8D7-66E9-4F5C-BE95-EA780C88F398}">
      <dgm:prSet/>
      <dgm:spPr/>
      <dgm:t>
        <a:bodyPr/>
        <a:lstStyle/>
        <a:p>
          <a:endParaRPr lang="en-US"/>
        </a:p>
      </dgm:t>
    </dgm:pt>
    <dgm:pt modelId="{F920EEA8-022C-4BF4-85CD-2BAC3F1A3869}" type="sibTrans" cxnId="{172CF8D7-66E9-4F5C-BE95-EA780C88F398}">
      <dgm:prSet/>
      <dgm:spPr/>
      <dgm:t>
        <a:bodyPr/>
        <a:lstStyle/>
        <a:p>
          <a:endParaRPr lang="en-US"/>
        </a:p>
      </dgm:t>
    </dgm:pt>
    <dgm:pt modelId="{53FF0550-75B8-4E84-A580-6D2BFDB54D06}">
      <dgm:prSet phldrT="[Text]"/>
      <dgm:spPr/>
      <dgm:t>
        <a:bodyPr/>
        <a:lstStyle/>
        <a:p>
          <a:r>
            <a:rPr lang="cs-CZ" dirty="0" smtClean="0"/>
            <a:t>Navigace</a:t>
          </a:r>
          <a:endParaRPr lang="en-US" dirty="0"/>
        </a:p>
      </dgm:t>
    </dgm:pt>
    <dgm:pt modelId="{27B04E71-5E34-4C8E-A4ED-F4AD738615BD}" type="parTrans" cxnId="{2514F628-3C81-4EC8-944C-ABA61A1FACBE}">
      <dgm:prSet/>
      <dgm:spPr/>
      <dgm:t>
        <a:bodyPr/>
        <a:lstStyle/>
        <a:p>
          <a:endParaRPr lang="en-US"/>
        </a:p>
      </dgm:t>
    </dgm:pt>
    <dgm:pt modelId="{DAC306F6-5E9D-4968-8DF9-7F9B6CF2C528}" type="sibTrans" cxnId="{2514F628-3C81-4EC8-944C-ABA61A1FACBE}">
      <dgm:prSet/>
      <dgm:spPr/>
      <dgm:t>
        <a:bodyPr/>
        <a:lstStyle/>
        <a:p>
          <a:endParaRPr lang="en-US"/>
        </a:p>
      </dgm:t>
    </dgm:pt>
    <dgm:pt modelId="{E1B0C528-E4D8-468D-90BC-D249E70DC267}">
      <dgm:prSet phldrT="[Text]"/>
      <dgm:spPr/>
      <dgm:t>
        <a:bodyPr/>
        <a:lstStyle/>
        <a:p>
          <a:r>
            <a:rPr lang="cs-CZ" dirty="0" err="1" smtClean="0"/>
            <a:t>Kodeky</a:t>
          </a:r>
          <a:endParaRPr lang="en-US" dirty="0"/>
        </a:p>
      </dgm:t>
    </dgm:pt>
    <dgm:pt modelId="{0737C544-E773-4428-8E36-6E645981C8AF}" type="parTrans" cxnId="{5ACBCDCE-3748-4804-A44C-FA1ADD8603D4}">
      <dgm:prSet/>
      <dgm:spPr/>
      <dgm:t>
        <a:bodyPr/>
        <a:lstStyle/>
        <a:p>
          <a:endParaRPr lang="en-US"/>
        </a:p>
      </dgm:t>
    </dgm:pt>
    <dgm:pt modelId="{7FC8DDE6-59EC-4EEB-A0A1-D2D6A7646A64}" type="sibTrans" cxnId="{5ACBCDCE-3748-4804-A44C-FA1ADD8603D4}">
      <dgm:prSet/>
      <dgm:spPr/>
      <dgm:t>
        <a:bodyPr/>
        <a:lstStyle/>
        <a:p>
          <a:endParaRPr lang="en-US"/>
        </a:p>
      </dgm:t>
    </dgm:pt>
    <dgm:pt modelId="{1E67F330-5929-44A4-AC6A-CD0D3610FC9E}">
      <dgm:prSet phldrT="[Text]"/>
      <dgm:spPr/>
      <dgm:t>
        <a:bodyPr/>
        <a:lstStyle/>
        <a:p>
          <a:r>
            <a:rPr lang="cs-CZ" dirty="0" smtClean="0"/>
            <a:t>Grafika</a:t>
          </a:r>
          <a:endParaRPr lang="en-US" dirty="0"/>
        </a:p>
      </dgm:t>
    </dgm:pt>
    <dgm:pt modelId="{9BF1CBDC-9C28-4BF6-9EA1-7F63227C941F}" type="parTrans" cxnId="{B471C77D-6396-4F94-971B-135E5120C907}">
      <dgm:prSet/>
      <dgm:spPr/>
      <dgm:t>
        <a:bodyPr/>
        <a:lstStyle/>
        <a:p>
          <a:endParaRPr lang="en-US"/>
        </a:p>
      </dgm:t>
    </dgm:pt>
    <dgm:pt modelId="{28DDE649-E4A6-4999-BB31-CD0180833CD8}" type="sibTrans" cxnId="{B471C77D-6396-4F94-971B-135E5120C907}">
      <dgm:prSet/>
      <dgm:spPr/>
      <dgm:t>
        <a:bodyPr/>
        <a:lstStyle/>
        <a:p>
          <a:endParaRPr lang="en-US"/>
        </a:p>
      </dgm:t>
    </dgm:pt>
    <dgm:pt modelId="{79DDFB46-D572-40D4-8D76-9398DA32FBF7}">
      <dgm:prSet phldrT="[Text]" custT="1"/>
      <dgm:spPr/>
      <dgm:t>
        <a:bodyPr/>
        <a:lstStyle/>
        <a:p>
          <a:r>
            <a:rPr lang="cs-CZ" sz="1200" dirty="0" smtClean="0"/>
            <a:t>DRM</a:t>
          </a:r>
          <a:endParaRPr lang="en-US" sz="1200" dirty="0"/>
        </a:p>
      </dgm:t>
    </dgm:pt>
    <dgm:pt modelId="{B004AE84-3106-474B-87FE-07C33508C1F0}" type="parTrans" cxnId="{18629016-0352-4890-B380-E8855441C2EC}">
      <dgm:prSet/>
      <dgm:spPr/>
      <dgm:t>
        <a:bodyPr/>
        <a:lstStyle/>
        <a:p>
          <a:endParaRPr lang="en-US"/>
        </a:p>
      </dgm:t>
    </dgm:pt>
    <dgm:pt modelId="{76A5C808-551F-4807-8D10-46E040D78B24}" type="sibTrans" cxnId="{18629016-0352-4890-B380-E8855441C2EC}">
      <dgm:prSet/>
      <dgm:spPr/>
      <dgm:t>
        <a:bodyPr/>
        <a:lstStyle/>
        <a:p>
          <a:endParaRPr lang="en-US"/>
        </a:p>
      </dgm:t>
    </dgm:pt>
    <dgm:pt modelId="{07410FFB-E3AC-48E2-96FC-2E4E4A2F9E66}">
      <dgm:prSet phldrT="[Text]"/>
      <dgm:spPr/>
      <dgm:t>
        <a:bodyPr/>
        <a:lstStyle/>
        <a:p>
          <a:r>
            <a:rPr lang="cs-CZ" dirty="0" smtClean="0"/>
            <a:t>SL </a:t>
          </a:r>
          <a:r>
            <a:rPr lang="cs-CZ" dirty="0" err="1" smtClean="0"/>
            <a:t>toolkit</a:t>
          </a:r>
          <a:endParaRPr lang="en-US" dirty="0"/>
        </a:p>
      </dgm:t>
    </dgm:pt>
    <dgm:pt modelId="{4F63FB60-7194-4EBC-B95A-01920811DDF6}" type="parTrans" cxnId="{9DD47119-B104-439C-B2A9-747BBD6EDF91}">
      <dgm:prSet/>
      <dgm:spPr/>
      <dgm:t>
        <a:bodyPr/>
        <a:lstStyle/>
        <a:p>
          <a:endParaRPr lang="en-US"/>
        </a:p>
      </dgm:t>
    </dgm:pt>
    <dgm:pt modelId="{924C70C8-D1D5-4CE5-A7FE-CAF267FC65F6}" type="sibTrans" cxnId="{9DD47119-B104-439C-B2A9-747BBD6EDF91}">
      <dgm:prSet/>
      <dgm:spPr/>
      <dgm:t>
        <a:bodyPr/>
        <a:lstStyle/>
        <a:p>
          <a:endParaRPr lang="en-US"/>
        </a:p>
      </dgm:t>
    </dgm:pt>
    <dgm:pt modelId="{AB01FA1A-D5CE-40E9-BC5D-3D33A6ED5982}">
      <dgm:prSet phldrT="[Text]"/>
      <dgm:spPr/>
      <dgm:t>
        <a:bodyPr/>
        <a:lstStyle/>
        <a:p>
          <a:r>
            <a:rPr lang="cs-CZ" dirty="0" smtClean="0"/>
            <a:t>GPU Akcelerace</a:t>
          </a:r>
          <a:endParaRPr lang="en-US" dirty="0"/>
        </a:p>
      </dgm:t>
    </dgm:pt>
    <dgm:pt modelId="{40041948-63BD-4889-9B45-4E8BEC62C632}" type="parTrans" cxnId="{3B31B244-90CA-4862-9C61-75340E4247AF}">
      <dgm:prSet/>
      <dgm:spPr/>
      <dgm:t>
        <a:bodyPr/>
        <a:lstStyle/>
        <a:p>
          <a:endParaRPr lang="en-US"/>
        </a:p>
      </dgm:t>
    </dgm:pt>
    <dgm:pt modelId="{4C71EF90-7ACC-4A25-81A6-D7C078331861}" type="sibTrans" cxnId="{3B31B244-90CA-4862-9C61-75340E4247AF}">
      <dgm:prSet/>
      <dgm:spPr/>
      <dgm:t>
        <a:bodyPr/>
        <a:lstStyle/>
        <a:p>
          <a:endParaRPr lang="en-US"/>
        </a:p>
      </dgm:t>
    </dgm:pt>
    <dgm:pt modelId="{FF29D269-6EAF-4872-87E0-10BAC78EEB78}">
      <dgm:prSet phldrT="[Text]" custT="1"/>
      <dgm:spPr/>
      <dgm:t>
        <a:bodyPr/>
        <a:lstStyle/>
        <a:p>
          <a:r>
            <a:rPr lang="cs-CZ" sz="1200" dirty="0" smtClean="0"/>
            <a:t>Nástroje</a:t>
          </a:r>
          <a:endParaRPr lang="en-US" sz="1200" dirty="0"/>
        </a:p>
      </dgm:t>
    </dgm:pt>
    <dgm:pt modelId="{877875D5-818F-454F-8885-4305BEB8027C}" type="parTrans" cxnId="{234D2C0A-D47C-47D6-B4DA-5357020DBBB8}">
      <dgm:prSet/>
      <dgm:spPr/>
      <dgm:t>
        <a:bodyPr/>
        <a:lstStyle/>
        <a:p>
          <a:endParaRPr lang="en-US"/>
        </a:p>
      </dgm:t>
    </dgm:pt>
    <dgm:pt modelId="{BC24C757-1C4D-4FC3-8052-9A1670647740}" type="sibTrans" cxnId="{234D2C0A-D47C-47D6-B4DA-5357020DBBB8}">
      <dgm:prSet/>
      <dgm:spPr/>
      <dgm:t>
        <a:bodyPr/>
        <a:lstStyle/>
        <a:p>
          <a:endParaRPr lang="en-US"/>
        </a:p>
      </dgm:t>
    </dgm:pt>
    <dgm:pt modelId="{99AB6A7F-E0F9-46CD-88A5-5A8131DE9EE2}">
      <dgm:prSet phldrT="[Text]" custT="1"/>
      <dgm:spPr/>
      <dgm:t>
        <a:bodyPr/>
        <a:lstStyle/>
        <a:p>
          <a:r>
            <a:rPr lang="cs-CZ" sz="1200" dirty="0" smtClean="0"/>
            <a:t>Výkon</a:t>
          </a:r>
          <a:endParaRPr lang="en-US" sz="1200" dirty="0"/>
        </a:p>
      </dgm:t>
    </dgm:pt>
    <dgm:pt modelId="{E86850CD-BA7C-4849-B470-9B01CE41865E}" type="parTrans" cxnId="{741472F1-76C8-499A-9F3A-26E43F2D7350}">
      <dgm:prSet/>
      <dgm:spPr/>
      <dgm:t>
        <a:bodyPr/>
        <a:lstStyle/>
        <a:p>
          <a:endParaRPr lang="en-US"/>
        </a:p>
      </dgm:t>
    </dgm:pt>
    <dgm:pt modelId="{EB266B45-3DD1-456E-8F74-158E26D51DD0}" type="sibTrans" cxnId="{741472F1-76C8-499A-9F3A-26E43F2D7350}">
      <dgm:prSet/>
      <dgm:spPr/>
      <dgm:t>
        <a:bodyPr/>
        <a:lstStyle/>
        <a:p>
          <a:endParaRPr lang="en-US"/>
        </a:p>
      </dgm:t>
    </dgm:pt>
    <dgm:pt modelId="{B21A82E5-8436-4525-928D-31468028E72D}" type="pres">
      <dgm:prSet presAssocID="{372D20AB-2D90-4404-A19F-57E18F9646A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A60E5-D7D7-4FE0-B055-52D9B7B35432}" type="pres">
      <dgm:prSet presAssocID="{E7E7F177-D43A-4D44-AA57-F8B430FF4A58}" presName="compNode" presStyleCnt="0"/>
      <dgm:spPr/>
    </dgm:pt>
    <dgm:pt modelId="{DBBB4D15-3E97-4479-918D-17905979367E}" type="pres">
      <dgm:prSet presAssocID="{E7E7F177-D43A-4D44-AA57-F8B430FF4A58}" presName="noGeometry" presStyleCnt="0"/>
      <dgm:spPr/>
    </dgm:pt>
    <dgm:pt modelId="{ED885FFA-3CC5-4610-BA3E-7D76A8F1F723}" type="pres">
      <dgm:prSet presAssocID="{E7E7F177-D43A-4D44-AA57-F8B430FF4A58}" presName="childTextVisible" presStyleLbl="bgAccFollowNode1" presStyleIdx="0" presStyleCnt="3" custScaleY="15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AC9E-3A99-497D-B591-6F04C7F7CA57}" type="pres">
      <dgm:prSet presAssocID="{E7E7F177-D43A-4D44-AA57-F8B430FF4A58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93F1699C-E66A-4F5D-B3C1-21656980232B}" type="pres">
      <dgm:prSet presAssocID="{E7E7F177-D43A-4D44-AA57-F8B430FF4A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E0086-6540-4A1B-9C3B-6AC69A3BE948}" type="pres">
      <dgm:prSet presAssocID="{E7E7F177-D43A-4D44-AA57-F8B430FF4A58}" presName="aSpace" presStyleCnt="0"/>
      <dgm:spPr/>
    </dgm:pt>
    <dgm:pt modelId="{170E0D0D-1301-4F03-9784-2E72831E6326}" type="pres">
      <dgm:prSet presAssocID="{11DF0B5E-E0C4-4006-812D-805BD4A5E32B}" presName="compNode" presStyleCnt="0"/>
      <dgm:spPr/>
    </dgm:pt>
    <dgm:pt modelId="{A316CD7C-246D-4A85-9939-D893DA1A34F2}" type="pres">
      <dgm:prSet presAssocID="{11DF0B5E-E0C4-4006-812D-805BD4A5E32B}" presName="noGeometry" presStyleCnt="0"/>
      <dgm:spPr/>
    </dgm:pt>
    <dgm:pt modelId="{1DFB9409-5950-4A5E-A55C-80F4EC842492}" type="pres">
      <dgm:prSet presAssocID="{11DF0B5E-E0C4-4006-812D-805BD4A5E32B}" presName="childTextVisible" presStyleLbl="bgAccFollowNode1" presStyleIdx="1" presStyleCnt="3" custScaleY="15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9F81-4E46-46DA-A494-BF746107A803}" type="pres">
      <dgm:prSet presAssocID="{11DF0B5E-E0C4-4006-812D-805BD4A5E32B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0624C17F-7ADD-46CB-ABDA-BF24F6DCA675}" type="pres">
      <dgm:prSet presAssocID="{11DF0B5E-E0C4-4006-812D-805BD4A5E3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D59AA-DE9E-4A2B-B9FD-743F267E8D25}" type="pres">
      <dgm:prSet presAssocID="{11DF0B5E-E0C4-4006-812D-805BD4A5E32B}" presName="aSpace" presStyleCnt="0"/>
      <dgm:spPr/>
    </dgm:pt>
    <dgm:pt modelId="{3D3D3439-3653-4150-8E67-D958D347C56D}" type="pres">
      <dgm:prSet presAssocID="{D160FE0E-D574-48AD-A859-946D879B5122}" presName="compNode" presStyleCnt="0"/>
      <dgm:spPr/>
    </dgm:pt>
    <dgm:pt modelId="{EC1281A5-EE3E-4474-83A0-976690C0ADB1}" type="pres">
      <dgm:prSet presAssocID="{D160FE0E-D574-48AD-A859-946D879B5122}" presName="noGeometry" presStyleCnt="0"/>
      <dgm:spPr/>
    </dgm:pt>
    <dgm:pt modelId="{14175495-3525-413A-AD17-79DB2D506994}" type="pres">
      <dgm:prSet presAssocID="{D160FE0E-D574-48AD-A859-946D879B5122}" presName="childTextVisible" presStyleLbl="bgAccFollowNode1" presStyleIdx="2" presStyleCnt="3" custScaleY="15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2642D-70A0-4379-B0A9-B3622BDC136A}" type="pres">
      <dgm:prSet presAssocID="{D160FE0E-D574-48AD-A859-946D879B5122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8A5B1B1-3C31-4CC2-8201-515F53D24EB4}" type="pres">
      <dgm:prSet presAssocID="{D160FE0E-D574-48AD-A859-946D879B512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41990-7DFE-4345-BEF9-0B8D913B2D3C}" type="presOf" srcId="{351F4473-0BF3-4555-BFF5-12ADEAD6A4CB}" destId="{B95F9F81-4E46-46DA-A494-BF746107A803}" srcOrd="1" destOrd="5" presId="urn:microsoft.com/office/officeart/2005/8/layout/hProcess6"/>
    <dgm:cxn modelId="{D2D4228D-D20F-499F-BD72-6A46131AAAC0}" type="presOf" srcId="{D405A62D-029B-4BDD-B5C7-95C7E434224D}" destId="{1DFB9409-5950-4A5E-A55C-80F4EC842492}" srcOrd="0" destOrd="2" presId="urn:microsoft.com/office/officeart/2005/8/layout/hProcess6"/>
    <dgm:cxn modelId="{3582AF94-2590-45EE-A6B6-1F63050C074C}" type="presOf" srcId="{99AB6A7F-E0F9-46CD-88A5-5A8131DE9EE2}" destId="{B95F9F81-4E46-46DA-A494-BF746107A803}" srcOrd="1" destOrd="1" presId="urn:microsoft.com/office/officeart/2005/8/layout/hProcess6"/>
    <dgm:cxn modelId="{5ACBCDCE-3748-4804-A44C-FA1ADD8603D4}" srcId="{D160FE0E-D574-48AD-A859-946D879B5122}" destId="{E1B0C528-E4D8-468D-90BC-D249E70DC267}" srcOrd="4" destOrd="0" parTransId="{0737C544-E773-4428-8E36-6E645981C8AF}" sibTransId="{7FC8DDE6-59EC-4EEB-A0A1-D2D6A7646A64}"/>
    <dgm:cxn modelId="{BF67CC95-986F-4847-9C93-80001E1CE03D}" type="presOf" srcId="{1E67F330-5929-44A4-AC6A-CD0D3610FC9E}" destId="{14175495-3525-413A-AD17-79DB2D506994}" srcOrd="0" destOrd="5" presId="urn:microsoft.com/office/officeart/2005/8/layout/hProcess6"/>
    <dgm:cxn modelId="{73BBAFEC-D9B4-441D-89C3-7416CD25AA74}" type="presOf" srcId="{3FFB5D04-1183-4CC1-888C-9D15A285F212}" destId="{ED885FFA-3CC5-4610-BA3E-7D76A8F1F723}" srcOrd="0" destOrd="0" presId="urn:microsoft.com/office/officeart/2005/8/layout/hProcess6"/>
    <dgm:cxn modelId="{D128AA69-AFD3-4979-81ED-4912B1FDB839}" type="presOf" srcId="{53FF0550-75B8-4E84-A580-6D2BFDB54D06}" destId="{14175495-3525-413A-AD17-79DB2D506994}" srcOrd="0" destOrd="2" presId="urn:microsoft.com/office/officeart/2005/8/layout/hProcess6"/>
    <dgm:cxn modelId="{9DD47119-B104-439C-B2A9-747BBD6EDF91}" srcId="{D160FE0E-D574-48AD-A859-946D879B5122}" destId="{07410FFB-E3AC-48E2-96FC-2E4E4A2F9E66}" srcOrd="1" destOrd="0" parTransId="{4F63FB60-7194-4EBC-B95A-01920811DDF6}" sibTransId="{924C70C8-D1D5-4CE5-A7FE-CAF267FC65F6}"/>
    <dgm:cxn modelId="{234D2C0A-D47C-47D6-B4DA-5357020DBBB8}" srcId="{E7E7F177-D43A-4D44-AA57-F8B430FF4A58}" destId="{FF29D269-6EAF-4872-87E0-10BAC78EEB78}" srcOrd="3" destOrd="0" parTransId="{877875D5-818F-454F-8885-4305BEB8027C}" sibTransId="{BC24C757-1C4D-4FC3-8052-9A1670647740}"/>
    <dgm:cxn modelId="{172CF8D7-66E9-4F5C-BE95-EA780C88F398}" srcId="{11DF0B5E-E0C4-4006-812D-805BD4A5E32B}" destId="{351F4473-0BF3-4555-BFF5-12ADEAD6A4CB}" srcOrd="5" destOrd="0" parTransId="{25E0039F-F6D8-44A6-ADD8-0C0A3190956B}" sibTransId="{F920EEA8-022C-4BF4-85CD-2BAC3F1A3869}"/>
    <dgm:cxn modelId="{B471C77D-6396-4F94-971B-135E5120C907}" srcId="{D160FE0E-D574-48AD-A859-946D879B5122}" destId="{1E67F330-5929-44A4-AC6A-CD0D3610FC9E}" srcOrd="5" destOrd="0" parTransId="{9BF1CBDC-9C28-4BF6-9EA1-7F63227C941F}" sibTransId="{28DDE649-E4A6-4999-BB31-CD0180833CD8}"/>
    <dgm:cxn modelId="{18629016-0352-4890-B380-E8855441C2EC}" srcId="{11DF0B5E-E0C4-4006-812D-805BD4A5E32B}" destId="{79DDFB46-D572-40D4-8D76-9398DA32FBF7}" srcOrd="6" destOrd="0" parTransId="{B004AE84-3106-474B-87FE-07C33508C1F0}" sibTransId="{76A5C808-551F-4807-8D10-46E040D78B24}"/>
    <dgm:cxn modelId="{E7AB5694-7410-40F3-9FE3-F4FAA1B69BB9}" type="presOf" srcId="{79DDFB46-D572-40D4-8D76-9398DA32FBF7}" destId="{1DFB9409-5950-4A5E-A55C-80F4EC842492}" srcOrd="0" destOrd="6" presId="urn:microsoft.com/office/officeart/2005/8/layout/hProcess6"/>
    <dgm:cxn modelId="{84725F1D-8C87-4F5D-8100-D92BEC150372}" type="presOf" srcId="{07410FFB-E3AC-48E2-96FC-2E4E4A2F9E66}" destId="{2932642D-70A0-4379-B0A9-B3622BDC136A}" srcOrd="1" destOrd="1" presId="urn:microsoft.com/office/officeart/2005/8/layout/hProcess6"/>
    <dgm:cxn modelId="{01D7CC1E-4D3D-49DB-B779-E095A8B7DF5B}" type="presOf" srcId="{E1B0C528-E4D8-468D-90BC-D249E70DC267}" destId="{2932642D-70A0-4379-B0A9-B3622BDC136A}" srcOrd="1" destOrd="4" presId="urn:microsoft.com/office/officeart/2005/8/layout/hProcess6"/>
    <dgm:cxn modelId="{C2E2391E-FF74-4576-9E29-EB22BA25167F}" srcId="{372D20AB-2D90-4404-A19F-57E18F9646AA}" destId="{11DF0B5E-E0C4-4006-812D-805BD4A5E32B}" srcOrd="1" destOrd="0" parTransId="{41E84569-F828-4FFD-B117-D04ACA4C5955}" sibTransId="{CAD7A1F1-DDF8-4A17-8F2D-69C27925303E}"/>
    <dgm:cxn modelId="{337B949B-7A4A-41C9-8B13-A15466676D75}" type="presOf" srcId="{E7E7F177-D43A-4D44-AA57-F8B430FF4A58}" destId="{93F1699C-E66A-4F5D-B3C1-21656980232B}" srcOrd="0" destOrd="0" presId="urn:microsoft.com/office/officeart/2005/8/layout/hProcess6"/>
    <dgm:cxn modelId="{653AE9E3-62E7-432E-99E4-EA85ABA44C6F}" srcId="{D160FE0E-D574-48AD-A859-946D879B5122}" destId="{96EB66DB-9F05-44CF-B5AF-40103A00EED6}" srcOrd="0" destOrd="0" parTransId="{C5744F0D-BCF2-4E9E-BEB8-F5156AD79288}" sibTransId="{4949BB04-FC3B-44B1-A564-57757903A327}"/>
    <dgm:cxn modelId="{CF4C32AE-D654-41C1-82DD-2938E3A2F05B}" type="presOf" srcId="{E1B0C528-E4D8-468D-90BC-D249E70DC267}" destId="{14175495-3525-413A-AD17-79DB2D506994}" srcOrd="0" destOrd="4" presId="urn:microsoft.com/office/officeart/2005/8/layout/hProcess6"/>
    <dgm:cxn modelId="{29ECAADB-90D1-49A2-8361-2A35D20F0DF5}" srcId="{11DF0B5E-E0C4-4006-812D-805BD4A5E32B}" destId="{CB706AFA-230F-413F-BF22-B13663A103BA}" srcOrd="3" destOrd="0" parTransId="{2F2C8E3D-35CB-4929-B7EB-6FDDAF9BFE0D}" sibTransId="{C1EA0AAE-81D5-4434-85B8-D190496410F2}"/>
    <dgm:cxn modelId="{6E1AFA24-A801-403E-8A59-F882B2B253AD}" type="presOf" srcId="{1E67F330-5929-44A4-AC6A-CD0D3610FC9E}" destId="{2932642D-70A0-4379-B0A9-B3622BDC136A}" srcOrd="1" destOrd="5" presId="urn:microsoft.com/office/officeart/2005/8/layout/hProcess6"/>
    <dgm:cxn modelId="{26420A4E-EA9E-4190-A178-FA49D9C55FAE}" type="presOf" srcId="{AF3C0E73-F608-4898-9AE3-916C28DDFF45}" destId="{ED885FFA-3CC5-4610-BA3E-7D76A8F1F723}" srcOrd="0" destOrd="1" presId="urn:microsoft.com/office/officeart/2005/8/layout/hProcess6"/>
    <dgm:cxn modelId="{E2180EF5-379C-4999-88D9-5423128CDE4F}" type="presOf" srcId="{3535B8A3-00A4-4423-8D28-0EDEC82CA386}" destId="{B95F9F81-4E46-46DA-A494-BF746107A803}" srcOrd="1" destOrd="0" presId="urn:microsoft.com/office/officeart/2005/8/layout/hProcess6"/>
    <dgm:cxn modelId="{741472F1-76C8-499A-9F3A-26E43F2D7350}" srcId="{11DF0B5E-E0C4-4006-812D-805BD4A5E32B}" destId="{99AB6A7F-E0F9-46CD-88A5-5A8131DE9EE2}" srcOrd="1" destOrd="0" parTransId="{E86850CD-BA7C-4849-B470-9B01CE41865E}" sibTransId="{EB266B45-3DD1-456E-8F74-158E26D51DD0}"/>
    <dgm:cxn modelId="{923E11AA-02E9-47F1-B7B8-7844CEC9C7C8}" srcId="{E7E7F177-D43A-4D44-AA57-F8B430FF4A58}" destId="{AF3C0E73-F608-4898-9AE3-916C28DDFF45}" srcOrd="1" destOrd="0" parTransId="{79661CFB-0384-4FC5-9212-DDD62ECE0867}" sibTransId="{531508FA-8EBD-4506-B429-EC9D05F4F6A3}"/>
    <dgm:cxn modelId="{3584BECC-0700-4598-A4FE-203D225BC137}" srcId="{372D20AB-2D90-4404-A19F-57E18F9646AA}" destId="{E7E7F177-D43A-4D44-AA57-F8B430FF4A58}" srcOrd="0" destOrd="0" parTransId="{3BF8208C-D44A-473C-9DC9-B85ACA3647EA}" sibTransId="{281A2C1D-3C92-48AA-A94D-9EAA596C4750}"/>
    <dgm:cxn modelId="{DF6D68CF-5AC4-41BF-945A-1A8769C15979}" type="presOf" srcId="{AB8335A9-5625-471B-94F3-16244FDE0B5F}" destId="{1DFB9409-5950-4A5E-A55C-80F4EC842492}" srcOrd="0" destOrd="4" presId="urn:microsoft.com/office/officeart/2005/8/layout/hProcess6"/>
    <dgm:cxn modelId="{8D57A884-C267-466E-8C1C-2927C6F722EF}" type="presOf" srcId="{D405A62D-029B-4BDD-B5C7-95C7E434224D}" destId="{B95F9F81-4E46-46DA-A494-BF746107A803}" srcOrd="1" destOrd="2" presId="urn:microsoft.com/office/officeart/2005/8/layout/hProcess6"/>
    <dgm:cxn modelId="{35F4695B-A498-4E91-A5BA-0BAE8689444F}" srcId="{11DF0B5E-E0C4-4006-812D-805BD4A5E32B}" destId="{3535B8A3-00A4-4423-8D28-0EDEC82CA386}" srcOrd="0" destOrd="0" parTransId="{161606DF-53D2-4852-8022-497A15907635}" sibTransId="{12EA1AEB-B36D-4D96-A7F5-7E4961273613}"/>
    <dgm:cxn modelId="{DBD1F9E3-50E3-4A15-8A99-B11572BBF4BD}" type="presOf" srcId="{53FF0550-75B8-4E84-A580-6D2BFDB54D06}" destId="{2932642D-70A0-4379-B0A9-B3622BDC136A}" srcOrd="1" destOrd="2" presId="urn:microsoft.com/office/officeart/2005/8/layout/hProcess6"/>
    <dgm:cxn modelId="{25F91001-050C-4362-8528-BE7274C30161}" type="presOf" srcId="{AB01FA1A-D5CE-40E9-BC5D-3D33A6ED5982}" destId="{14175495-3525-413A-AD17-79DB2D506994}" srcOrd="0" destOrd="3" presId="urn:microsoft.com/office/officeart/2005/8/layout/hProcess6"/>
    <dgm:cxn modelId="{917596E6-D7C8-4B29-9093-5A2627013769}" type="presOf" srcId="{AF3C0E73-F608-4898-9AE3-916C28DDFF45}" destId="{62E8AC9E-3A99-497D-B591-6F04C7F7CA57}" srcOrd="1" destOrd="1" presId="urn:microsoft.com/office/officeart/2005/8/layout/hProcess6"/>
    <dgm:cxn modelId="{3B31B244-90CA-4862-9C61-75340E4247AF}" srcId="{D160FE0E-D574-48AD-A859-946D879B5122}" destId="{AB01FA1A-D5CE-40E9-BC5D-3D33A6ED5982}" srcOrd="3" destOrd="0" parTransId="{40041948-63BD-4889-9B45-4E8BEC62C632}" sibTransId="{4C71EF90-7ACC-4A25-81A6-D7C078331861}"/>
    <dgm:cxn modelId="{E5E101B6-33E8-4973-9B37-7931C59CAFA9}" type="presOf" srcId="{3535B8A3-00A4-4423-8D28-0EDEC82CA386}" destId="{1DFB9409-5950-4A5E-A55C-80F4EC842492}" srcOrd="0" destOrd="0" presId="urn:microsoft.com/office/officeart/2005/8/layout/hProcess6"/>
    <dgm:cxn modelId="{69435824-A26C-42BD-9825-7A1C10DC5CCB}" srcId="{372D20AB-2D90-4404-A19F-57E18F9646AA}" destId="{D160FE0E-D574-48AD-A859-946D879B5122}" srcOrd="2" destOrd="0" parTransId="{EDFD5D74-466C-413E-90AB-13B0C03254DC}" sibTransId="{C19D216F-12FD-4C9F-B885-6AD9A56D4F53}"/>
    <dgm:cxn modelId="{7537C45C-76BD-4307-AC60-0837E041B8EE}" type="presOf" srcId="{FF29D269-6EAF-4872-87E0-10BAC78EEB78}" destId="{62E8AC9E-3A99-497D-B591-6F04C7F7CA57}" srcOrd="1" destOrd="3" presId="urn:microsoft.com/office/officeart/2005/8/layout/hProcess6"/>
    <dgm:cxn modelId="{60727A5E-6037-4E1C-9236-8444A0457066}" type="presOf" srcId="{351F4473-0BF3-4555-BFF5-12ADEAD6A4CB}" destId="{1DFB9409-5950-4A5E-A55C-80F4EC842492}" srcOrd="0" destOrd="5" presId="urn:microsoft.com/office/officeart/2005/8/layout/hProcess6"/>
    <dgm:cxn modelId="{EED1911F-A792-4ED4-BB44-56A63D102B15}" type="presOf" srcId="{CB706AFA-230F-413F-BF22-B13663A103BA}" destId="{1DFB9409-5950-4A5E-A55C-80F4EC842492}" srcOrd="0" destOrd="3" presId="urn:microsoft.com/office/officeart/2005/8/layout/hProcess6"/>
    <dgm:cxn modelId="{EF1DB874-81EB-4296-AC82-C494D904F42B}" type="presOf" srcId="{3FFB5D04-1183-4CC1-888C-9D15A285F212}" destId="{62E8AC9E-3A99-497D-B591-6F04C7F7CA57}" srcOrd="1" destOrd="0" presId="urn:microsoft.com/office/officeart/2005/8/layout/hProcess6"/>
    <dgm:cxn modelId="{A4B2CAA1-6263-4913-9A49-97AA485C6825}" srcId="{E7E7F177-D43A-4D44-AA57-F8B430FF4A58}" destId="{3FFB5D04-1183-4CC1-888C-9D15A285F212}" srcOrd="0" destOrd="0" parTransId="{F8DABE8C-C5D7-497C-AFED-B7B17BFB67F7}" sibTransId="{E805889E-3171-4323-A315-C496928ED207}"/>
    <dgm:cxn modelId="{F57F864A-0FAB-4AFB-988C-5D7288D2CF9D}" type="presOf" srcId="{FF29D269-6EAF-4872-87E0-10BAC78EEB78}" destId="{ED885FFA-3CC5-4610-BA3E-7D76A8F1F723}" srcOrd="0" destOrd="3" presId="urn:microsoft.com/office/officeart/2005/8/layout/hProcess6"/>
    <dgm:cxn modelId="{007B0F75-9794-4EEC-8464-E902DF89E00F}" type="presOf" srcId="{07410FFB-E3AC-48E2-96FC-2E4E4A2F9E66}" destId="{14175495-3525-413A-AD17-79DB2D506994}" srcOrd="0" destOrd="1" presId="urn:microsoft.com/office/officeart/2005/8/layout/hProcess6"/>
    <dgm:cxn modelId="{1ED0EC4C-B387-4721-993F-D17584874CD8}" type="presOf" srcId="{96EB66DB-9F05-44CF-B5AF-40103A00EED6}" destId="{14175495-3525-413A-AD17-79DB2D506994}" srcOrd="0" destOrd="0" presId="urn:microsoft.com/office/officeart/2005/8/layout/hProcess6"/>
    <dgm:cxn modelId="{999D9C22-07DC-4242-83FF-8D94E5E798B0}" srcId="{E7E7F177-D43A-4D44-AA57-F8B430FF4A58}" destId="{DAAA3B3B-ED2A-4FCE-B312-F6C2CD348F5A}" srcOrd="2" destOrd="0" parTransId="{06DAC18D-B1CA-441E-BCCD-7987E8257C4D}" sibTransId="{1A56EFB3-5E5F-4536-9E9D-D0C25FD013C4}"/>
    <dgm:cxn modelId="{EE7A1E5A-7B5B-4FF7-969F-1CFCCCF0122D}" type="presOf" srcId="{DAAA3B3B-ED2A-4FCE-B312-F6C2CD348F5A}" destId="{ED885FFA-3CC5-4610-BA3E-7D76A8F1F723}" srcOrd="0" destOrd="2" presId="urn:microsoft.com/office/officeart/2005/8/layout/hProcess6"/>
    <dgm:cxn modelId="{3D88C65F-7C81-4323-95F5-B922972D74F3}" type="presOf" srcId="{11DF0B5E-E0C4-4006-812D-805BD4A5E32B}" destId="{0624C17F-7ADD-46CB-ABDA-BF24F6DCA675}" srcOrd="0" destOrd="0" presId="urn:microsoft.com/office/officeart/2005/8/layout/hProcess6"/>
    <dgm:cxn modelId="{0E859711-52D8-4A1F-BD75-73DA756062A1}" type="presOf" srcId="{96EB66DB-9F05-44CF-B5AF-40103A00EED6}" destId="{2932642D-70A0-4379-B0A9-B3622BDC136A}" srcOrd="1" destOrd="0" presId="urn:microsoft.com/office/officeart/2005/8/layout/hProcess6"/>
    <dgm:cxn modelId="{6356E383-832A-43FB-A5A0-A2A2620D7F01}" type="presOf" srcId="{D160FE0E-D574-48AD-A859-946D879B5122}" destId="{08A5B1B1-3C31-4CC2-8201-515F53D24EB4}" srcOrd="0" destOrd="0" presId="urn:microsoft.com/office/officeart/2005/8/layout/hProcess6"/>
    <dgm:cxn modelId="{0BD59089-BBA5-46B8-A905-C8F84A8EEF27}" type="presOf" srcId="{99AB6A7F-E0F9-46CD-88A5-5A8131DE9EE2}" destId="{1DFB9409-5950-4A5E-A55C-80F4EC842492}" srcOrd="0" destOrd="1" presId="urn:microsoft.com/office/officeart/2005/8/layout/hProcess6"/>
    <dgm:cxn modelId="{894A9F0F-7749-47BB-80D7-9CDF2CC3F8E4}" type="presOf" srcId="{79DDFB46-D572-40D4-8D76-9398DA32FBF7}" destId="{B95F9F81-4E46-46DA-A494-BF746107A803}" srcOrd="1" destOrd="6" presId="urn:microsoft.com/office/officeart/2005/8/layout/hProcess6"/>
    <dgm:cxn modelId="{6E7F349F-63D8-4B0E-82CC-06BFC181DD90}" srcId="{11DF0B5E-E0C4-4006-812D-805BD4A5E32B}" destId="{AB8335A9-5625-471B-94F3-16244FDE0B5F}" srcOrd="4" destOrd="0" parTransId="{49983992-767B-4E2A-9E3E-32FBA79FAE52}" sibTransId="{ECB643C8-4BA7-4EB3-A58E-9F7868F1EAD7}"/>
    <dgm:cxn modelId="{2514F628-3C81-4EC8-944C-ABA61A1FACBE}" srcId="{D160FE0E-D574-48AD-A859-946D879B5122}" destId="{53FF0550-75B8-4E84-A580-6D2BFDB54D06}" srcOrd="2" destOrd="0" parTransId="{27B04E71-5E34-4C8E-A4ED-F4AD738615BD}" sibTransId="{DAC306F6-5E9D-4968-8DF9-7F9B6CF2C528}"/>
    <dgm:cxn modelId="{21D42D42-8707-4337-86DB-DE3CF6120B41}" type="presOf" srcId="{DAAA3B3B-ED2A-4FCE-B312-F6C2CD348F5A}" destId="{62E8AC9E-3A99-497D-B591-6F04C7F7CA57}" srcOrd="1" destOrd="2" presId="urn:microsoft.com/office/officeart/2005/8/layout/hProcess6"/>
    <dgm:cxn modelId="{655C5588-A175-4AE1-BC33-3EEE47C9F495}" srcId="{11DF0B5E-E0C4-4006-812D-805BD4A5E32B}" destId="{D405A62D-029B-4BDD-B5C7-95C7E434224D}" srcOrd="2" destOrd="0" parTransId="{CD7F26F7-7954-498F-BE9A-95A5295CC339}" sibTransId="{DB05D168-2D02-4B3D-97F1-616700E1F3B0}"/>
    <dgm:cxn modelId="{69ADEA56-2431-4E7D-8195-81DCB367AD88}" type="presOf" srcId="{372D20AB-2D90-4404-A19F-57E18F9646AA}" destId="{B21A82E5-8436-4525-928D-31468028E72D}" srcOrd="0" destOrd="0" presId="urn:microsoft.com/office/officeart/2005/8/layout/hProcess6"/>
    <dgm:cxn modelId="{33230428-56EE-4AD4-9248-B2EF4EA635F4}" type="presOf" srcId="{AB01FA1A-D5CE-40E9-BC5D-3D33A6ED5982}" destId="{2932642D-70A0-4379-B0A9-B3622BDC136A}" srcOrd="1" destOrd="3" presId="urn:microsoft.com/office/officeart/2005/8/layout/hProcess6"/>
    <dgm:cxn modelId="{0E9C8512-E9E9-4E08-B123-AB15AABC0A60}" type="presOf" srcId="{AB8335A9-5625-471B-94F3-16244FDE0B5F}" destId="{B95F9F81-4E46-46DA-A494-BF746107A803}" srcOrd="1" destOrd="4" presId="urn:microsoft.com/office/officeart/2005/8/layout/hProcess6"/>
    <dgm:cxn modelId="{FCCE4510-2B22-4111-963E-27F152982C22}" type="presOf" srcId="{CB706AFA-230F-413F-BF22-B13663A103BA}" destId="{B95F9F81-4E46-46DA-A494-BF746107A803}" srcOrd="1" destOrd="3" presId="urn:microsoft.com/office/officeart/2005/8/layout/hProcess6"/>
    <dgm:cxn modelId="{93B94083-D4FD-4822-9D56-618724CB0F39}" type="presParOf" srcId="{B21A82E5-8436-4525-928D-31468028E72D}" destId="{AEFA60E5-D7D7-4FE0-B055-52D9B7B35432}" srcOrd="0" destOrd="0" presId="urn:microsoft.com/office/officeart/2005/8/layout/hProcess6"/>
    <dgm:cxn modelId="{3F699591-E055-4C8A-AB61-10ED97D71189}" type="presParOf" srcId="{AEFA60E5-D7D7-4FE0-B055-52D9B7B35432}" destId="{DBBB4D15-3E97-4479-918D-17905979367E}" srcOrd="0" destOrd="0" presId="urn:microsoft.com/office/officeart/2005/8/layout/hProcess6"/>
    <dgm:cxn modelId="{1BCD1AAD-2E99-432E-BE60-4087E3213B41}" type="presParOf" srcId="{AEFA60E5-D7D7-4FE0-B055-52D9B7B35432}" destId="{ED885FFA-3CC5-4610-BA3E-7D76A8F1F723}" srcOrd="1" destOrd="0" presId="urn:microsoft.com/office/officeart/2005/8/layout/hProcess6"/>
    <dgm:cxn modelId="{77973DCC-19C2-4FA2-9798-ED947A09C40B}" type="presParOf" srcId="{AEFA60E5-D7D7-4FE0-B055-52D9B7B35432}" destId="{62E8AC9E-3A99-497D-B591-6F04C7F7CA57}" srcOrd="2" destOrd="0" presId="urn:microsoft.com/office/officeart/2005/8/layout/hProcess6"/>
    <dgm:cxn modelId="{CC9821C1-595A-426C-845D-5FCA4C0BECD9}" type="presParOf" srcId="{AEFA60E5-D7D7-4FE0-B055-52D9B7B35432}" destId="{93F1699C-E66A-4F5D-B3C1-21656980232B}" srcOrd="3" destOrd="0" presId="urn:microsoft.com/office/officeart/2005/8/layout/hProcess6"/>
    <dgm:cxn modelId="{7C787331-92EF-439F-91FB-14554F6B1C1D}" type="presParOf" srcId="{B21A82E5-8436-4525-928D-31468028E72D}" destId="{A7EE0086-6540-4A1B-9C3B-6AC69A3BE948}" srcOrd="1" destOrd="0" presId="urn:microsoft.com/office/officeart/2005/8/layout/hProcess6"/>
    <dgm:cxn modelId="{D7570727-7605-46EB-8B2A-006860517AE8}" type="presParOf" srcId="{B21A82E5-8436-4525-928D-31468028E72D}" destId="{170E0D0D-1301-4F03-9784-2E72831E6326}" srcOrd="2" destOrd="0" presId="urn:microsoft.com/office/officeart/2005/8/layout/hProcess6"/>
    <dgm:cxn modelId="{8DEE1289-C5AB-451F-9D6A-0AE41C375D98}" type="presParOf" srcId="{170E0D0D-1301-4F03-9784-2E72831E6326}" destId="{A316CD7C-246D-4A85-9939-D893DA1A34F2}" srcOrd="0" destOrd="0" presId="urn:microsoft.com/office/officeart/2005/8/layout/hProcess6"/>
    <dgm:cxn modelId="{1A497E58-9D53-4D84-8410-65BD2DFFC3C4}" type="presParOf" srcId="{170E0D0D-1301-4F03-9784-2E72831E6326}" destId="{1DFB9409-5950-4A5E-A55C-80F4EC842492}" srcOrd="1" destOrd="0" presId="urn:microsoft.com/office/officeart/2005/8/layout/hProcess6"/>
    <dgm:cxn modelId="{F41D0779-56A5-4276-B2DE-AB20207D60C3}" type="presParOf" srcId="{170E0D0D-1301-4F03-9784-2E72831E6326}" destId="{B95F9F81-4E46-46DA-A494-BF746107A803}" srcOrd="2" destOrd="0" presId="urn:microsoft.com/office/officeart/2005/8/layout/hProcess6"/>
    <dgm:cxn modelId="{1A23763F-C593-459E-909D-13DC9B8F6E25}" type="presParOf" srcId="{170E0D0D-1301-4F03-9784-2E72831E6326}" destId="{0624C17F-7ADD-46CB-ABDA-BF24F6DCA675}" srcOrd="3" destOrd="0" presId="urn:microsoft.com/office/officeart/2005/8/layout/hProcess6"/>
    <dgm:cxn modelId="{10960419-6B2F-4C7F-B52A-18CFEE90F92D}" type="presParOf" srcId="{B21A82E5-8436-4525-928D-31468028E72D}" destId="{D41D59AA-DE9E-4A2B-B9FD-743F267E8D25}" srcOrd="3" destOrd="0" presId="urn:microsoft.com/office/officeart/2005/8/layout/hProcess6"/>
    <dgm:cxn modelId="{DA157079-5E01-43B6-9A1E-8924057DDF3A}" type="presParOf" srcId="{B21A82E5-8436-4525-928D-31468028E72D}" destId="{3D3D3439-3653-4150-8E67-D958D347C56D}" srcOrd="4" destOrd="0" presId="urn:microsoft.com/office/officeart/2005/8/layout/hProcess6"/>
    <dgm:cxn modelId="{217D9785-1562-4DB8-96C4-4FF092107DAA}" type="presParOf" srcId="{3D3D3439-3653-4150-8E67-D958D347C56D}" destId="{EC1281A5-EE3E-4474-83A0-976690C0ADB1}" srcOrd="0" destOrd="0" presId="urn:microsoft.com/office/officeart/2005/8/layout/hProcess6"/>
    <dgm:cxn modelId="{6E6762A1-13AB-4602-B574-58C52E99C9D5}" type="presParOf" srcId="{3D3D3439-3653-4150-8E67-D958D347C56D}" destId="{14175495-3525-413A-AD17-79DB2D506994}" srcOrd="1" destOrd="0" presId="urn:microsoft.com/office/officeart/2005/8/layout/hProcess6"/>
    <dgm:cxn modelId="{EFCA989F-9B4F-4656-808B-64088BF6B445}" type="presParOf" srcId="{3D3D3439-3653-4150-8E67-D958D347C56D}" destId="{2932642D-70A0-4379-B0A9-B3622BDC136A}" srcOrd="2" destOrd="0" presId="urn:microsoft.com/office/officeart/2005/8/layout/hProcess6"/>
    <dgm:cxn modelId="{8965D435-4BBF-4EE2-A2F7-1941DE71C8CF}" type="presParOf" srcId="{3D3D3439-3653-4150-8E67-D958D347C56D}" destId="{08A5B1B1-3C31-4CC2-8201-515F53D24EB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85FFA-3CC5-4610-BA3E-7D76A8F1F723}">
      <dsp:nvSpPr>
        <dsp:cNvPr id="0" name=""/>
        <dsp:cNvSpPr/>
      </dsp:nvSpPr>
      <dsp:spPr>
        <a:xfrm>
          <a:off x="470110" y="1066801"/>
          <a:ext cx="1866304" cy="2495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Video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Grafika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Animace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Nástroje</a:t>
          </a:r>
          <a:endParaRPr lang="en-US" sz="1200" kern="1200" dirty="0"/>
        </a:p>
      </dsp:txBody>
      <dsp:txXfrm>
        <a:off x="936687" y="1441133"/>
        <a:ext cx="909823" cy="1746882"/>
      </dsp:txXfrm>
    </dsp:sp>
    <dsp:sp modelId="{93F1699C-E66A-4F5D-B3C1-21656980232B}">
      <dsp:nvSpPr>
        <dsp:cNvPr id="0" name=""/>
        <dsp:cNvSpPr/>
      </dsp:nvSpPr>
      <dsp:spPr>
        <a:xfrm>
          <a:off x="3534" y="1847998"/>
          <a:ext cx="933152" cy="933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v1</a:t>
          </a:r>
          <a:endParaRPr lang="en-US" sz="4000" kern="1200" dirty="0"/>
        </a:p>
      </dsp:txBody>
      <dsp:txXfrm>
        <a:off x="140191" y="1984655"/>
        <a:ext cx="659838" cy="659838"/>
      </dsp:txXfrm>
    </dsp:sp>
    <dsp:sp modelId="{1DFB9409-5950-4A5E-A55C-80F4EC842492}">
      <dsp:nvSpPr>
        <dsp:cNvPr id="0" name=""/>
        <dsp:cNvSpPr/>
      </dsp:nvSpPr>
      <dsp:spPr>
        <a:xfrm>
          <a:off x="2919635" y="1066801"/>
          <a:ext cx="1866304" cy="2495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1605181"/>
            <a:satOff val="-9112"/>
            <a:lumOff val="-1114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1605181"/>
              <a:satOff val="-9112"/>
              <a:lumOff val="-11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.Net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Výkon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Přístup k datům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UI prvky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DLR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Sítě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DRM</a:t>
          </a:r>
          <a:endParaRPr lang="en-US" sz="1200" kern="1200" dirty="0"/>
        </a:p>
      </dsp:txBody>
      <dsp:txXfrm>
        <a:off x="3386211" y="1441133"/>
        <a:ext cx="909823" cy="1746882"/>
      </dsp:txXfrm>
    </dsp:sp>
    <dsp:sp modelId="{0624C17F-7ADD-46CB-ABDA-BF24F6DCA675}">
      <dsp:nvSpPr>
        <dsp:cNvPr id="0" name=""/>
        <dsp:cNvSpPr/>
      </dsp:nvSpPr>
      <dsp:spPr>
        <a:xfrm>
          <a:off x="2453059" y="1847998"/>
          <a:ext cx="933152" cy="933152"/>
        </a:xfrm>
        <a:prstGeom prst="ellipse">
          <a:avLst/>
        </a:prstGeom>
        <a:solidFill>
          <a:schemeClr val="accent2">
            <a:hueOff val="2333171"/>
            <a:satOff val="-12318"/>
            <a:lumOff val="-2648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v2</a:t>
          </a:r>
          <a:endParaRPr lang="en-US" sz="4000" kern="1200" dirty="0"/>
        </a:p>
      </dsp:txBody>
      <dsp:txXfrm>
        <a:off x="2589716" y="1984655"/>
        <a:ext cx="659838" cy="659838"/>
      </dsp:txXfrm>
    </dsp:sp>
    <dsp:sp modelId="{14175495-3525-413A-AD17-79DB2D506994}">
      <dsp:nvSpPr>
        <dsp:cNvPr id="0" name=""/>
        <dsp:cNvSpPr/>
      </dsp:nvSpPr>
      <dsp:spPr>
        <a:xfrm>
          <a:off x="5369160" y="1066801"/>
          <a:ext cx="1866304" cy="24955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3210363"/>
            <a:satOff val="-18225"/>
            <a:lumOff val="-2228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3210363"/>
              <a:satOff val="-18225"/>
              <a:lumOff val="-2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OOB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SL </a:t>
          </a:r>
          <a:r>
            <a:rPr lang="cs-CZ" sz="1200" kern="1200" dirty="0" err="1" smtClean="0"/>
            <a:t>toolkit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Navigace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GPU Akcelerace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err="1" smtClean="0"/>
            <a:t>Kodeky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Grafika</a:t>
          </a:r>
          <a:endParaRPr lang="en-US" sz="1200" kern="1200" dirty="0"/>
        </a:p>
      </dsp:txBody>
      <dsp:txXfrm>
        <a:off x="5835736" y="1441133"/>
        <a:ext cx="909823" cy="1746882"/>
      </dsp:txXfrm>
    </dsp:sp>
    <dsp:sp modelId="{08A5B1B1-3C31-4CC2-8201-515F53D24EB4}">
      <dsp:nvSpPr>
        <dsp:cNvPr id="0" name=""/>
        <dsp:cNvSpPr/>
      </dsp:nvSpPr>
      <dsp:spPr>
        <a:xfrm>
          <a:off x="4902584" y="1847998"/>
          <a:ext cx="933152" cy="933152"/>
        </a:xfrm>
        <a:prstGeom prst="ellipse">
          <a:avLst/>
        </a:prstGeom>
        <a:solidFill>
          <a:schemeClr val="accent2">
            <a:hueOff val="4666342"/>
            <a:satOff val="-24637"/>
            <a:lumOff val="-5297"/>
            <a:alphaOff val="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v3</a:t>
          </a:r>
          <a:endParaRPr lang="en-US" sz="4000" kern="1200" dirty="0"/>
        </a:p>
      </dsp:txBody>
      <dsp:txXfrm>
        <a:off x="5039241" y="1984655"/>
        <a:ext cx="659838" cy="659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F92B-6357-4FCE-87D5-EA32FA5CE21E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9278C-6652-4D9B-849F-7336C5DEC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&lt;Introduction&gt;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1</a:t>
            </a:fld>
            <a:endParaRPr lang="en-US"/>
          </a:p>
        </p:txBody>
      </p:sp>
    </p:spTree>
    <p:extLst/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View</a:t>
            </a:r>
            <a:r>
              <a:rPr lang="cs-CZ" baseline="0" dirty="0" smtClean="0"/>
              <a:t> – XAML + </a:t>
            </a:r>
            <a:r>
              <a:rPr lang="cs-CZ" baseline="0" dirty="0" err="1" smtClean="0"/>
              <a:t>code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behind</a:t>
            </a:r>
            <a:endParaRPr lang="cs-CZ" baseline="0" dirty="0" smtClean="0"/>
          </a:p>
          <a:p>
            <a:r>
              <a:rPr lang="cs-CZ" baseline="0" dirty="0" smtClean="0"/>
              <a:t>Model – třídy s daty a logikou co zobrazit</a:t>
            </a:r>
          </a:p>
          <a:p>
            <a:r>
              <a:rPr lang="cs-CZ" baseline="0" dirty="0" err="1" smtClean="0"/>
              <a:t>ViewModel</a:t>
            </a:r>
            <a:r>
              <a:rPr lang="cs-CZ" baseline="0" dirty="0" smtClean="0"/>
              <a:t> – definuje logiku aplikace, ale zahrnuje různé rozhodování, procesy, ale nesouvisí přímo s událostmi z UI (klik myši, stisk </a:t>
            </a:r>
            <a:r>
              <a:rPr lang="cs-CZ" baseline="0" dirty="0" err="1" smtClean="0"/>
              <a:t>tl</a:t>
            </a:r>
            <a:r>
              <a:rPr lang="cs-CZ" baseline="0" dirty="0" smtClean="0"/>
              <a:t>.)</a:t>
            </a:r>
          </a:p>
          <a:p>
            <a:r>
              <a:rPr lang="cs-CZ" baseline="0" dirty="0" err="1" smtClean="0"/>
              <a:t>ViewModel</a:t>
            </a:r>
            <a:r>
              <a:rPr lang="cs-CZ" baseline="0" dirty="0" smtClean="0"/>
              <a:t> např. bude rozhodovat, které části UI budou zobrazeny podle </a:t>
            </a:r>
            <a:r>
              <a:rPr lang="cs-CZ" baseline="0" dirty="0" err="1" smtClean="0"/>
              <a:t>autententikovaného</a:t>
            </a:r>
            <a:r>
              <a:rPr lang="cs-CZ" baseline="0" dirty="0" smtClean="0"/>
              <a:t> uživatele.</a:t>
            </a:r>
          </a:p>
          <a:p>
            <a:r>
              <a:rPr lang="cs-CZ" baseline="0" dirty="0" err="1" smtClean="0"/>
              <a:t>ViewModel</a:t>
            </a:r>
            <a:r>
              <a:rPr lang="cs-CZ" baseline="0" dirty="0" smtClean="0"/>
              <a:t> vystavuje vlastnosti, které jsou </a:t>
            </a:r>
            <a:r>
              <a:rPr lang="cs-CZ" baseline="0" dirty="0" err="1" smtClean="0"/>
              <a:t>databindované</a:t>
            </a:r>
            <a:r>
              <a:rPr lang="cs-CZ" baseline="0" dirty="0" smtClean="0"/>
              <a:t> k XAML objektům – vlastnosti „</a:t>
            </a:r>
            <a:r>
              <a:rPr lang="cs-CZ" baseline="0" dirty="0" err="1" smtClean="0"/>
              <a:t>Visibility</a:t>
            </a:r>
            <a:r>
              <a:rPr lang="cs-CZ" baseline="0" dirty="0" smtClean="0"/>
              <a:t>“. Není zde žádná závislost s </a:t>
            </a:r>
            <a:r>
              <a:rPr lang="cs-CZ" baseline="0" dirty="0" err="1" smtClean="0"/>
              <a:t>View</a:t>
            </a:r>
            <a:r>
              <a:rPr lang="cs-CZ" baseline="0" dirty="0" smtClean="0"/>
              <a:t> samotným a kódem v pozadí.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9278C-6652-4D9B-849F-7336C5DECF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DC95-EA37-49E3-B740-29845DC54BE7}" type="slidenum">
              <a:rPr lang="en-US" smtClean="0"/>
              <a:pPr/>
              <a:t>12</a:t>
            </a:fld>
            <a:endParaRPr lang="en-US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_4x3_Walkin.png" hidden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322"/>
            <a:ext cx="9142858" cy="51428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1" y="1278654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81001" y="2947835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085851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15" name="Picture 14" descr="VS Photo.png"/>
          <p:cNvPicPr>
            <a:picLocks noChangeAspect="1"/>
          </p:cNvPicPr>
          <p:nvPr/>
        </p:nvPicPr>
        <p:blipFill>
          <a:blip r:embed="rId4" cstate="email"/>
          <a:srcRect t="2124" b="1821"/>
          <a:stretch>
            <a:fillRect/>
          </a:stretch>
        </p:blipFill>
        <p:spPr>
          <a:xfrm>
            <a:off x="381000" y="1766888"/>
            <a:ext cx="1828800" cy="1166966"/>
          </a:xfrm>
          <a:prstGeom prst="rect">
            <a:avLst/>
          </a:prstGeom>
        </p:spPr>
      </p:pic>
      <p:pic>
        <p:nvPicPr>
          <p:cNvPr id="9" name="Picture 8" descr="VS_h_rgb_r_2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664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43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12C20F-A276-4F57-9EC6-6DCDA12DC2C2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85850"/>
            <a:ext cx="8382000" cy="1292662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959692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41689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6888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959692"/>
            <a:ext cx="7681913" cy="40005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241689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6888"/>
            <a:ext cx="2241550" cy="193899"/>
          </a:xfrm>
        </p:spPr>
        <p:txBody>
          <a:bodyPr/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lang="en-US" sz="1400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Click to enter Date</a:t>
            </a:r>
            <a:endParaRPr lang="en-US" dirty="0"/>
          </a:p>
        </p:txBody>
      </p:sp>
      <p:pic>
        <p:nvPicPr>
          <p:cNvPr id="6" name="Picture 5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81800" y="457201"/>
            <a:ext cx="1981200" cy="2914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24" y="1428750"/>
            <a:ext cx="7682177" cy="1142621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 sz="40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S_h_rgb_r_2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2000548"/>
          </a:xfrm>
        </p:spPr>
        <p:txBody>
          <a:bodyPr/>
          <a:lstStyle>
            <a:lvl1pPr marL="460375" indent="-460375">
              <a:buSzPct val="60000"/>
              <a:buFont typeface="Wingdings" pitchFamily="2" charset="2"/>
              <a:buChar char="u"/>
              <a:defRPr/>
            </a:lvl1pPr>
            <a:lvl2pPr marL="855663" indent="-395288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5850"/>
            <a:ext cx="8382000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0786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786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07664"/>
            <a:ext cx="4114800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653278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907664"/>
            <a:ext cx="4117019" cy="6924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3278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7587" y="4717563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81000" y="4717563"/>
            <a:ext cx="34925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265D-A4B4-437C-8DF6-111618BE23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VS_h_rgb_r_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467600" y="4781550"/>
            <a:ext cx="1524000" cy="22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72641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85850"/>
            <a:ext cx="8382000" cy="200054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3600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Segoe UI" pitchFamily="34" charset="0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 typeface="Segoe UI" pitchFamily="34" charset="0"/>
        <a:buChar char="−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file:///C:\Users\jopapa.REDMOND\Pictures\Whitepaper%20Caps\11-12-2009%2011-17-17%20AM.png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file:///C:\Users\jopapa.REDMOND\Pictures\Whitepaper%20Caps\11-10-2009%2012-44-14%20AM.png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Users\jopapa.REDMOND\Pictures\Whitepaper%20Caps\11-9-2009%205-23-10%20PM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Users\jopapa\Pictures\3-10-2010%201-08-19%20PM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8150"/>
            <a:ext cx="7682177" cy="1142621"/>
          </a:xfrm>
        </p:spPr>
        <p:txBody>
          <a:bodyPr/>
          <a:lstStyle/>
          <a:p>
            <a:pPr algn="l"/>
            <a:r>
              <a:rPr lang="cs-CZ" sz="3200" dirty="0" smtClean="0"/>
              <a:t>Silverlight jako platforma pro firemní aplikace</a:t>
            </a:r>
            <a:endParaRPr lang="cs-CZ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3714750"/>
            <a:ext cx="3352800" cy="85869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Dalibor </a:t>
            </a:r>
            <a:r>
              <a:rPr lang="cs-CZ" sz="1800" dirty="0" err="1" smtClean="0"/>
              <a:t>Kačmář</a:t>
            </a:r>
            <a:endParaRPr lang="en-US" sz="1800" dirty="0" smtClean="0"/>
          </a:p>
          <a:p>
            <a:pPr marL="0" indent="0">
              <a:buNone/>
            </a:pPr>
            <a:r>
              <a:rPr lang="cs-CZ" sz="1800" dirty="0" err="1" smtClean="0"/>
              <a:t>Platform</a:t>
            </a:r>
            <a:r>
              <a:rPr lang="cs-CZ" sz="1800" dirty="0" smtClean="0"/>
              <a:t> </a:t>
            </a:r>
            <a:r>
              <a:rPr lang="cs-CZ" sz="1800" dirty="0" err="1" smtClean="0"/>
              <a:t>Strategy</a:t>
            </a:r>
            <a:r>
              <a:rPr lang="cs-CZ" sz="1800" dirty="0" smtClean="0"/>
              <a:t> </a:t>
            </a:r>
            <a:r>
              <a:rPr lang="cs-CZ" sz="1800" dirty="0" err="1" smtClean="0"/>
              <a:t>Advisor</a:t>
            </a:r>
            <a:endParaRPr lang="cs-CZ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4400550"/>
            <a:ext cx="3352800" cy="6463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e-mail: dalibor.kacmar@microsoft.com</a:t>
            </a:r>
          </a:p>
          <a:p>
            <a:pPr marL="0" indent="0">
              <a:buNone/>
            </a:pPr>
            <a:r>
              <a:rPr lang="cs-CZ" sz="1000" dirty="0" err="1"/>
              <a:t>tv</a:t>
            </a:r>
            <a:r>
              <a:rPr lang="cs-CZ" sz="1000" dirty="0"/>
              <a:t>: www.mstv.cz</a:t>
            </a:r>
          </a:p>
          <a:p>
            <a:pPr marL="0" indent="0">
              <a:buNone/>
            </a:pPr>
            <a:r>
              <a:rPr lang="cs-CZ" sz="1000" dirty="0"/>
              <a:t>blog: blogs.msdn.com/</a:t>
            </a:r>
            <a:r>
              <a:rPr lang="cs-CZ" sz="1000" dirty="0" err="1"/>
              <a:t>kaci</a:t>
            </a:r>
            <a:endParaRPr lang="cs-CZ" sz="1000" dirty="0"/>
          </a:p>
          <a:p>
            <a:pPr marL="0" indent="0">
              <a:buNone/>
            </a:pPr>
            <a:r>
              <a:rPr lang="cs-CZ" sz="1000" dirty="0"/>
              <a:t>blog: </a:t>
            </a:r>
            <a:r>
              <a:rPr lang="cs-CZ" sz="1000" dirty="0" smtClean="0"/>
              <a:t>blogs.msdn.com/</a:t>
            </a:r>
            <a:r>
              <a:rPr lang="cs-CZ" sz="1000" dirty="0" err="1" smtClean="0"/>
              <a:t>vyvojari</a:t>
            </a:r>
            <a:endParaRPr lang="cs-CZ" sz="10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bez prohlížeče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950"/>
            <a:ext cx="3581400" cy="2345257"/>
          </a:xfrm>
        </p:spPr>
        <p:txBody>
          <a:bodyPr/>
          <a:lstStyle/>
          <a:p>
            <a:r>
              <a:rPr lang="cs-CZ" sz="2800" dirty="0" smtClean="0"/>
              <a:t>OOB </a:t>
            </a:r>
            <a:r>
              <a:rPr lang="cs-CZ" sz="2800" dirty="0" err="1" smtClean="0"/>
              <a:t>Sandbox</a:t>
            </a:r>
            <a:endParaRPr lang="cs-CZ" sz="2800" dirty="0" smtClean="0"/>
          </a:p>
          <a:p>
            <a:pPr lvl="1"/>
            <a:r>
              <a:rPr lang="cs-CZ" sz="2400" dirty="0" smtClean="0"/>
              <a:t>Velikost a pozice okna</a:t>
            </a:r>
          </a:p>
          <a:p>
            <a:pPr lvl="1"/>
            <a:r>
              <a:rPr lang="cs-CZ" sz="2400" dirty="0" err="1" smtClean="0"/>
              <a:t>WebBrowser</a:t>
            </a:r>
            <a:r>
              <a:rPr lang="cs-CZ" sz="2400" dirty="0" smtClean="0"/>
              <a:t> prvek</a:t>
            </a:r>
          </a:p>
          <a:p>
            <a:pPr lvl="1"/>
            <a:r>
              <a:rPr lang="cs-CZ" sz="2400" dirty="0" err="1" smtClean="0"/>
              <a:t>WebBrowserBrush</a:t>
            </a:r>
            <a:endParaRPr lang="cs-CZ" sz="2400" dirty="0" smtClean="0"/>
          </a:p>
          <a:p>
            <a:pPr lvl="1"/>
            <a:r>
              <a:rPr lang="cs-CZ" sz="2400" dirty="0" smtClean="0"/>
              <a:t>Notifikace (Toast)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495800" y="1123950"/>
            <a:ext cx="4419600" cy="356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u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OOB zvýšení důvěry</a:t>
            </a:r>
          </a:p>
          <a:p>
            <a:pPr lvl="1"/>
            <a:r>
              <a:rPr lang="cs-CZ" sz="2400" dirty="0"/>
              <a:t>Konfigurace</a:t>
            </a:r>
          </a:p>
          <a:p>
            <a:pPr lvl="1"/>
            <a:r>
              <a:rPr lang="cs-CZ" sz="2400" dirty="0"/>
              <a:t>COM </a:t>
            </a:r>
            <a:r>
              <a:rPr lang="cs-CZ" sz="2400" dirty="0" err="1"/>
              <a:t>Interop</a:t>
            </a:r>
            <a:r>
              <a:rPr lang="cs-CZ" sz="2400" dirty="0"/>
              <a:t> a </a:t>
            </a:r>
            <a:r>
              <a:rPr lang="cs-CZ" sz="2400" dirty="0" err="1"/>
              <a:t>Automation</a:t>
            </a:r>
            <a:endParaRPr lang="cs-CZ" sz="2400" dirty="0"/>
          </a:p>
          <a:p>
            <a:pPr lvl="1"/>
            <a:r>
              <a:rPr lang="cs-CZ" sz="2400" dirty="0"/>
              <a:t>Souborový systém</a:t>
            </a:r>
          </a:p>
          <a:p>
            <a:pPr lvl="1"/>
            <a:r>
              <a:rPr lang="cs-CZ" sz="2400" dirty="0" err="1"/>
              <a:t>Cross-Domain</a:t>
            </a:r>
            <a:r>
              <a:rPr lang="cs-CZ" sz="2400" dirty="0"/>
              <a:t> </a:t>
            </a:r>
            <a:r>
              <a:rPr lang="cs-CZ" sz="2400" dirty="0" smtClean="0"/>
              <a:t>volání</a:t>
            </a:r>
            <a:endParaRPr lang="cs-CZ" sz="2400" dirty="0"/>
          </a:p>
          <a:p>
            <a:pPr lvl="1"/>
            <a:r>
              <a:rPr lang="cs-CZ" sz="2400" dirty="0"/>
              <a:t>Digitální podpis </a:t>
            </a:r>
            <a:r>
              <a:rPr lang="cs-CZ" sz="2400" dirty="0" err="1" smtClean="0"/>
              <a:t>XAPu</a:t>
            </a:r>
            <a:endParaRPr lang="cs-CZ" sz="2400" dirty="0"/>
          </a:p>
          <a:p>
            <a:pPr lvl="1"/>
            <a:r>
              <a:rPr lang="cs-CZ" sz="2400" dirty="0"/>
              <a:t>Tichá instalace</a:t>
            </a:r>
          </a:p>
          <a:p>
            <a:pPr lvl="1"/>
            <a:r>
              <a:rPr lang="cs-CZ" sz="2400" dirty="0" smtClean="0"/>
              <a:t>Vlastní orámování </a:t>
            </a:r>
            <a:r>
              <a:rPr lang="cs-CZ" sz="2400" dirty="0"/>
              <a:t>okna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r:link="rId3" cstate="print"/>
          <a:stretch>
            <a:fillRect/>
          </a:stretch>
        </p:blipFill>
        <p:spPr>
          <a:xfrm>
            <a:off x="228600" y="5143500"/>
            <a:ext cx="5943600" cy="33712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r:link="rId5" cstate="print"/>
          <a:stretch>
            <a:fillRect/>
          </a:stretch>
        </p:blipFill>
        <p:spPr>
          <a:xfrm>
            <a:off x="609600" y="6305550"/>
            <a:ext cx="4572000" cy="1143000"/>
          </a:xfrm>
          <a:prstGeom prst="rect">
            <a:avLst/>
          </a:prstGeom>
        </p:spPr>
      </p:pic>
      <p:pic>
        <p:nvPicPr>
          <p:cNvPr id="9" name=" 0"/>
          <p:cNvPicPr/>
          <p:nvPr/>
        </p:nvPicPr>
        <p:blipFill>
          <a:blip r:embed="rId6"/>
          <a:stretch>
            <a:fillRect/>
          </a:stretch>
        </p:blipFill>
        <p:spPr>
          <a:xfrm>
            <a:off x="228600" y="5143500"/>
            <a:ext cx="4021119" cy="5162550"/>
          </a:xfrm>
          <a:prstGeom prst="rect">
            <a:avLst/>
          </a:prstGeom>
        </p:spPr>
      </p:pic>
      <p:pic>
        <p:nvPicPr>
          <p:cNvPr id="10" name=" 0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5152159"/>
            <a:ext cx="3733800" cy="2319955"/>
          </a:xfrm>
          <a:prstGeom prst="rect">
            <a:avLst/>
          </a:prstGeom>
        </p:spPr>
      </p:pic>
      <p:pic>
        <p:nvPicPr>
          <p:cNvPr id="11" name=" 0"/>
          <p:cNvPicPr/>
          <p:nvPr/>
        </p:nvPicPr>
        <p:blipFill>
          <a:blip r:embed="rId8"/>
          <a:stretch>
            <a:fillRect/>
          </a:stretch>
        </p:blipFill>
        <p:spPr>
          <a:xfrm>
            <a:off x="228600" y="7524750"/>
            <a:ext cx="3786304" cy="22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64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9356E-6 L 0 -0.692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0425E-6 L 3.33333E-6 -0.48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0533E-6 L -1.66667E-6 -0.999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686E-6 L 3.33333E-6 -0.947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1709E-6 L -4.44444E-6 -0.912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cs-CZ" dirty="0" smtClean="0"/>
              <a:t>Běh aplikace mimo prohlížeč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578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16933" y="3638551"/>
            <a:ext cx="9160933" cy="1530699"/>
            <a:chOff x="-3" y="3748520"/>
            <a:chExt cx="9144004" cy="3109482"/>
          </a:xfrm>
        </p:grpSpPr>
        <p:pic>
          <p:nvPicPr>
            <p:cNvPr id="9" name="Picture 47" descr="glass rectangle"/>
            <p:cNvPicPr>
              <a:picLocks noChangeAspect="1" noChangeArrowheads="1"/>
            </p:cNvPicPr>
            <p:nvPr/>
          </p:nvPicPr>
          <p:blipFill>
            <a:blip r:embed="rId3" cstate="print"/>
            <a:srcRect t="2888" b="8159"/>
            <a:stretch>
              <a:fillRect/>
            </a:stretch>
          </p:blipFill>
          <p:spPr bwMode="auto">
            <a:xfrm rot="16200000" flipH="1">
              <a:off x="3017257" y="731260"/>
              <a:ext cx="3109482" cy="9144001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15BCF7" mc:Ignorable="">
                    <a:alpha val="38000"/>
                  </a:srgbClr>
                </a:gs>
                <a:gs pos="50000">
                  <a:srgbClr xmlns:mc="http://schemas.openxmlformats.org/markup-compatibility/2006" xmlns:a14="http://schemas.microsoft.com/office/drawing/2010/main" val="2D0036" mc:Ignorable="">
                    <a:alpha val="28000"/>
                  </a:srgbClr>
                </a:gs>
                <a:gs pos="100000">
                  <a:srgbClr xmlns:mc="http://schemas.openxmlformats.org/markup-compatibility/2006" xmlns:a14="http://schemas.microsoft.com/office/drawing/2010/main" val="7030A0" mc:Ignorable="">
                    <a:alpha val="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47" descr="glass rectangle"/>
            <p:cNvPicPr>
              <a:picLocks noChangeAspect="1" noChangeArrowheads="1"/>
            </p:cNvPicPr>
            <p:nvPr/>
          </p:nvPicPr>
          <p:blipFill>
            <a:blip r:embed="rId3" cstate="print">
              <a:lum bright="-30000"/>
            </a:blip>
            <a:srcRect t="2888" b="8159"/>
            <a:stretch>
              <a:fillRect/>
            </a:stretch>
          </p:blipFill>
          <p:spPr bwMode="auto">
            <a:xfrm rot="16200000" flipH="1">
              <a:off x="3017260" y="731260"/>
              <a:ext cx="3109482" cy="9144001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15BCF7" mc:Ignorable="">
                    <a:alpha val="38000"/>
                  </a:srgbClr>
                </a:gs>
                <a:gs pos="50000">
                  <a:srgbClr xmlns:mc="http://schemas.openxmlformats.org/markup-compatibility/2006" xmlns:a14="http://schemas.microsoft.com/office/drawing/2010/main" val="2D0036" mc:Ignorable="">
                    <a:alpha val="28000"/>
                  </a:srgbClr>
                </a:gs>
                <a:gs pos="100000">
                  <a:srgbClr xmlns:mc="http://schemas.openxmlformats.org/markup-compatibility/2006" xmlns:a14="http://schemas.microsoft.com/office/drawing/2010/main" val="7030A0" mc:Ignorable="">
                    <a:alpha val="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7" name="&quot;GLASS&quot;; White to Transparent Linear; Shadow; 1pt stroke;"/>
          <p:cNvSpPr/>
          <p:nvPr/>
        </p:nvSpPr>
        <p:spPr bwMode="auto">
          <a:xfrm>
            <a:off x="228600" y="867669"/>
            <a:ext cx="8675176" cy="2770881"/>
          </a:xfrm>
          <a:prstGeom prst="roundRect">
            <a:avLst>
              <a:gd name="adj" fmla="val 0"/>
            </a:avLst>
          </a:prstGeom>
          <a:blipFill dpi="0" rotWithShape="1">
            <a:blip r:embed="rId4" cstate="print">
              <a:alphaModFix amt="9000"/>
            </a:blip>
            <a:srcRect/>
            <a:tile tx="0" ty="0" sx="100000" sy="100000" flip="none" algn="tl"/>
          </a:blipFill>
          <a:ln w="19050" cap="flat" cmpd="sng" algn="ctr">
            <a:solidFill>
              <a:srgbClr xmlns:mc="http://schemas.openxmlformats.org/markup-compatibility/2006" xmlns:a14="http://schemas.microsoft.com/office/drawing/2010/main" val="FFFFFF" mc:Ignorable="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9" name="Picture 5" descr="C:\Users\dseven\AppData\Local\Microsoft\Windows\Temporary Internet Files\Content.IE5\QZNPDJJY\MP900401878[1]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63532" y="854075"/>
            <a:ext cx="4275668" cy="3206751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  <a:effectLst>
            <a:glow rad="101600">
              <a:srgbClr xmlns:mc="http://schemas.openxmlformats.org/markup-compatibility/2006" xmlns:a14="http://schemas.microsoft.com/office/drawing/2010/main" val="9EE0F8" mc:Ignorable="">
                <a:alpha val="6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pro nás SL4 znamená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3" y="857250"/>
            <a:ext cx="4343397" cy="3941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Vytváření firemních aplikací je </a:t>
            </a:r>
            <a:r>
              <a:rPr lang="cs-CZ" altLang="zh-CN" sz="2800" b="1" i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přirozeně podporováno</a:t>
            </a:r>
            <a:endParaRPr lang="en-US" altLang="zh-CN" sz="28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fontAlgn="base">
              <a:lnSpc>
                <a:spcPct val="90000"/>
              </a:lnSpc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K dispozici jsou </a:t>
            </a:r>
            <a:r>
              <a:rPr lang="cs-CZ" altLang="zh-CN" sz="2800" b="1" i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vzory </a:t>
            </a: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pro budování profesionálních aplikací</a:t>
            </a:r>
            <a:endParaRPr lang="en-US" altLang="zh-CN" sz="2800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  <a:p>
            <a:pPr fontAlgn="base">
              <a:lnSpc>
                <a:spcPct val="90000"/>
              </a:lnSpc>
              <a:spcBef>
                <a:spcPts val="473"/>
              </a:spcBef>
              <a:spcAft>
                <a:spcPts val="900"/>
              </a:spcAft>
              <a:buSzPct val="80000"/>
              <a:defRPr/>
            </a:pPr>
            <a:r>
              <a:rPr lang="cs-CZ" altLang="zh-CN" sz="28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Visual</a:t>
            </a: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Studio a </a:t>
            </a:r>
            <a:r>
              <a:rPr lang="cs-CZ" altLang="zh-CN" sz="28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Expression</a:t>
            </a: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cs-CZ" altLang="zh-CN" sz="2800" dirty="0" err="1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Blend</a:t>
            </a:r>
            <a:r>
              <a:rPr lang="cs-CZ" altLang="zh-CN" sz="28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 plně </a:t>
            </a:r>
            <a:r>
              <a:rPr lang="cs-CZ" altLang="zh-CN" sz="2800" b="1" i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rPr>
              <a:t>podporují firemní projekty</a:t>
            </a:r>
            <a:endParaRPr lang="en-US" altLang="zh-CN" sz="28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r>
              <a:rPr lang="en-US" dirty="0" err="1" smtClean="0"/>
              <a:t>ideo</a:t>
            </a:r>
            <a:r>
              <a:rPr lang="en-US" dirty="0" smtClean="0"/>
              <a:t>: </a:t>
            </a:r>
            <a:r>
              <a:rPr lang="cs-CZ" dirty="0" smtClean="0"/>
              <a:t>Elektronický obchod</a:t>
            </a:r>
            <a:endParaRPr lang="en-US" dirty="0"/>
          </a:p>
        </p:txBody>
      </p:sp>
      <p:pic>
        <p:nvPicPr>
          <p:cNvPr id="8" name="Obrázek 5" descr="aqua_logo_FULL [Converted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00200" y="3562350"/>
            <a:ext cx="4617943" cy="10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852987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Silverlight platformy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5700839"/>
              </p:ext>
            </p:extLst>
          </p:nvPr>
        </p:nvGraphicFramePr>
        <p:xfrm>
          <a:off x="152400" y="514350"/>
          <a:ext cx="72390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43800" y="2298727"/>
            <a:ext cx="933152" cy="933152"/>
            <a:chOff x="4902584" y="1847998"/>
            <a:chExt cx="933152" cy="933152"/>
          </a:xfrm>
          <a:solidFill>
            <a:srgbClr xmlns:mc="http://schemas.openxmlformats.org/markup-compatibility/2006" xmlns:a14="http://schemas.microsoft.com/office/drawing/2010/main" val="C00000" mc:Ignorable=""/>
          </a:solidFill>
        </p:grpSpPr>
        <p:sp>
          <p:nvSpPr>
            <p:cNvPr id="6" name="Oval 5"/>
            <p:cNvSpPr/>
            <p:nvPr/>
          </p:nvSpPr>
          <p:spPr>
            <a:xfrm>
              <a:off x="4902584" y="1847998"/>
              <a:ext cx="933152" cy="9331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4666342"/>
                <a:satOff val="-24637"/>
                <a:lumOff val="-5297"/>
                <a:alphaOff val="0"/>
              </a:schemeClr>
            </a:fillRef>
            <a:effectRef idx="0">
              <a:schemeClr val="accent2">
                <a:hueOff val="4666342"/>
                <a:satOff val="-24637"/>
                <a:lumOff val="-52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5039241" y="1984655"/>
              <a:ext cx="659838" cy="6598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000" kern="1200" dirty="0" smtClean="0"/>
                <a:t>v4</a:t>
              </a:r>
              <a:endParaRPr lang="en-US" sz="4000" kern="1200" dirty="0"/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3534076" y="1962150"/>
            <a:ext cx="762000" cy="1524000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none" w="med" len="med"/>
          </a:ln>
          <a:effectLst>
            <a:glow rad="63500">
              <a:srgbClr xmlns:mc="http://schemas.openxmlformats.org/markup-compatibility/2006" xmlns:a14="http://schemas.microsoft.com/office/drawing/2010/main" val="FF0000" mc:Ignorable="">
                <a:alpha val="40000"/>
              </a:srgbClr>
            </a:glow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100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98144" y="2124175"/>
            <a:ext cx="859856" cy="641128"/>
          </a:xfrm>
          <a:prstGeom prst="rect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  <a:headEnd type="none" w="med" len="med"/>
            <a:tailEnd type="none" w="med" len="med"/>
          </a:ln>
          <a:effectLst>
            <a:glow rad="63500">
              <a:srgbClr xmlns:mc="http://schemas.openxmlformats.org/markup-compatibility/2006" xmlns:a14="http://schemas.microsoft.com/office/drawing/2010/main" val="FF0000" mc:Ignorable="">
                <a:alpha val="40000"/>
              </a:srgbClr>
            </a:glow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gradFill>
                <a:gsLst>
                  <a:gs pos="0">
                    <a:srgbClr xmlns:mc="http://schemas.openxmlformats.org/markup-compatibility/2006" xmlns:a14="http://schemas.microsoft.com/office/drawing/2010/main" val="FFFFFF" mc:Ignorable=""/>
                  </a:gs>
                  <a:gs pos="100000">
                    <a:srgbClr xmlns:mc="http://schemas.openxmlformats.org/markup-compatibility/2006" xmlns:a14="http://schemas.microsoft.com/office/drawing/2010/main" val="FFFFFF" mc:Ignorable="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9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3151632"/>
          </a:xfrm>
        </p:spPr>
        <p:txBody>
          <a:bodyPr/>
          <a:lstStyle/>
          <a:p>
            <a:r>
              <a:rPr lang="cs-CZ" dirty="0" smtClean="0"/>
              <a:t>Práce s daty</a:t>
            </a:r>
          </a:p>
          <a:p>
            <a:r>
              <a:rPr lang="cs-CZ" dirty="0" smtClean="0"/>
              <a:t>Podpora business aplikací</a:t>
            </a:r>
          </a:p>
          <a:p>
            <a:r>
              <a:rPr lang="cs-CZ" dirty="0" smtClean="0"/>
              <a:t>Uživatelská zkušenost</a:t>
            </a:r>
          </a:p>
          <a:p>
            <a:r>
              <a:rPr lang="cs-CZ" dirty="0" smtClean="0"/>
              <a:t>Vzor MVVM</a:t>
            </a:r>
          </a:p>
          <a:p>
            <a:r>
              <a:rPr lang="cs-CZ" dirty="0" smtClean="0"/>
              <a:t>Aplikace bez prohlížeče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474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WCF RIA Services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1551194"/>
          </a:xfrm>
        </p:spPr>
        <p:txBody>
          <a:bodyPr/>
          <a:lstStyle/>
          <a:p>
            <a:r>
              <a:rPr lang="cs-CZ" sz="2400" dirty="0" smtClean="0"/>
              <a:t>n-vrstvý vývoj</a:t>
            </a:r>
          </a:p>
          <a:p>
            <a:r>
              <a:rPr lang="cs-CZ" sz="2400" dirty="0" smtClean="0"/>
              <a:t>Serverový objektový model (.NET binárně, </a:t>
            </a:r>
            <a:r>
              <a:rPr lang="cs-CZ" sz="2400" dirty="0" err="1" smtClean="0"/>
              <a:t>oData</a:t>
            </a:r>
            <a:r>
              <a:rPr lang="cs-CZ" sz="2400" dirty="0" smtClean="0"/>
              <a:t>, JSON)</a:t>
            </a:r>
          </a:p>
          <a:p>
            <a:r>
              <a:rPr lang="cs-CZ" sz="2400" dirty="0" smtClean="0"/>
              <a:t>Validace</a:t>
            </a:r>
          </a:p>
          <a:p>
            <a:r>
              <a:rPr lang="cs-CZ" sz="2400" dirty="0" smtClean="0"/>
              <a:t>Autentizace &amp; autorizace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952750"/>
            <a:ext cx="26670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cs-CZ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Serverový projekt</a:t>
            </a:r>
            <a:endParaRPr lang="en-US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33750"/>
            <a:ext cx="8001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Entity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867150"/>
            <a:ext cx="8001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Data</a:t>
            </a:r>
            <a:b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Access</a:t>
            </a:r>
            <a:b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14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Layer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191000"/>
            <a:ext cx="1295400" cy="43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Doménová</a:t>
            </a:r>
          </a:p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služba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952750"/>
            <a:ext cx="2667000" cy="1752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cs-CZ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Silverlight projekt</a:t>
            </a:r>
            <a:endParaRPr lang="en-US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451860"/>
            <a:ext cx="8001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Entity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191000"/>
            <a:ext cx="1066800" cy="43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Doménový</a:t>
            </a:r>
            <a:b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kontext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900" y="3680460"/>
            <a:ext cx="838200" cy="438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cs-CZ" sz="14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Pohledy</a:t>
            </a:r>
            <a:endParaRPr lang="en-US" sz="1400" dirty="0" err="1" smtClean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3048000" y="3333750"/>
            <a:ext cx="1676400" cy="78486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Segoe UI" pitchFamily="34" charset="0"/>
              </a:rPr>
              <a:t>Překlad, reflexe, generování kódu</a:t>
            </a:r>
            <a:endParaRPr lang="en-US" sz="1400" dirty="0" smtClean="0">
              <a:solidFill>
                <a:schemeClr val="bg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143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cs-CZ" dirty="0" smtClean="0"/>
              <a:t>Použití WCF RIA </a:t>
            </a:r>
            <a:r>
              <a:rPr lang="cs-CZ" dirty="0" err="1" smtClean="0"/>
              <a:t>services</a:t>
            </a:r>
            <a:endParaRPr lang="en-US" dirty="0"/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business aplikací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4191000" cy="3099310"/>
          </a:xfrm>
        </p:spPr>
        <p:txBody>
          <a:bodyPr/>
          <a:lstStyle/>
          <a:p>
            <a:r>
              <a:rPr lang="cs-CZ" sz="2000" dirty="0" smtClean="0"/>
              <a:t>Tisk</a:t>
            </a:r>
          </a:p>
          <a:p>
            <a:r>
              <a:rPr lang="cs-CZ" sz="2000" dirty="0" smtClean="0"/>
              <a:t>Pokročilá editace </a:t>
            </a:r>
            <a:r>
              <a:rPr lang="cs-CZ" sz="2000" dirty="0" err="1" smtClean="0"/>
              <a:t>RichTextBox</a:t>
            </a:r>
            <a:endParaRPr lang="cs-CZ" sz="2000" dirty="0" smtClean="0"/>
          </a:p>
          <a:p>
            <a:r>
              <a:rPr lang="cs-CZ" sz="2000" dirty="0" err="1" smtClean="0"/>
              <a:t>Managed</a:t>
            </a:r>
            <a:r>
              <a:rPr lang="cs-CZ" sz="2000" dirty="0" smtClean="0"/>
              <a:t> </a:t>
            </a:r>
            <a:r>
              <a:rPr lang="cs-CZ" sz="2000" dirty="0" err="1" smtClean="0"/>
              <a:t>Extensibility</a:t>
            </a:r>
            <a:r>
              <a:rPr lang="cs-CZ" sz="2000" dirty="0" smtClean="0"/>
              <a:t> Framework</a:t>
            </a:r>
          </a:p>
          <a:p>
            <a:r>
              <a:rPr lang="cs-CZ" sz="2000" dirty="0" err="1" smtClean="0"/>
              <a:t>Datagrid</a:t>
            </a:r>
            <a:r>
              <a:rPr lang="cs-CZ" sz="2000" dirty="0" smtClean="0"/>
              <a:t> </a:t>
            </a:r>
          </a:p>
          <a:p>
            <a:pPr lvl="1"/>
            <a:r>
              <a:rPr lang="cs-CZ" sz="1800" dirty="0" err="1" smtClean="0"/>
              <a:t>Autosize</a:t>
            </a:r>
            <a:r>
              <a:rPr lang="cs-CZ" sz="1800" dirty="0" smtClean="0"/>
              <a:t> sloupce</a:t>
            </a:r>
          </a:p>
          <a:p>
            <a:pPr lvl="1"/>
            <a:r>
              <a:rPr lang="cs-CZ" sz="1800" dirty="0" smtClean="0"/>
              <a:t>Seskupování připojených dat </a:t>
            </a:r>
            <a:br>
              <a:rPr lang="cs-CZ" sz="1800" dirty="0" smtClean="0"/>
            </a:br>
            <a:r>
              <a:rPr lang="cs-CZ" sz="1800" dirty="0" smtClean="0"/>
              <a:t>přes </a:t>
            </a:r>
            <a:r>
              <a:rPr lang="cs-CZ" sz="1800" dirty="0" err="1" smtClean="0"/>
              <a:t>CollectionViewSource</a:t>
            </a:r>
            <a:endParaRPr lang="cs-CZ" sz="1800" dirty="0" smtClean="0"/>
          </a:p>
          <a:p>
            <a:r>
              <a:rPr lang="cs-CZ" sz="2000" dirty="0" smtClean="0"/>
              <a:t>Validace </a:t>
            </a:r>
          </a:p>
          <a:p>
            <a:pPr lvl="1"/>
            <a:r>
              <a:rPr lang="cs-CZ" sz="1800" dirty="0" smtClean="0"/>
              <a:t>reportování validačních chyb</a:t>
            </a:r>
          </a:p>
          <a:p>
            <a:pPr lvl="1"/>
            <a:r>
              <a:rPr lang="cs-CZ" sz="1800" dirty="0" smtClean="0"/>
              <a:t>Validace na vlastnostech a entitách</a:t>
            </a:r>
          </a:p>
        </p:txBody>
      </p:sp>
      <p:pic>
        <p:nvPicPr>
          <p:cNvPr id="4" name=" 0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5188048"/>
            <a:ext cx="5181600" cy="36321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r:link="rId4" cstate="print"/>
          <a:stretch>
            <a:fillRect/>
          </a:stretch>
        </p:blipFill>
        <p:spPr>
          <a:xfrm>
            <a:off x="4648200" y="4187158"/>
            <a:ext cx="4114800" cy="441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800600" y="1106293"/>
            <a:ext cx="3810000" cy="2828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u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 smtClean="0"/>
              <a:t>Databinding</a:t>
            </a:r>
            <a:r>
              <a:rPr lang="cs-CZ" sz="2000" dirty="0" smtClean="0"/>
              <a:t> na </a:t>
            </a:r>
            <a:r>
              <a:rPr lang="cs-CZ" sz="2000" dirty="0" err="1" smtClean="0"/>
              <a:t>Dependency</a:t>
            </a:r>
            <a:r>
              <a:rPr lang="cs-CZ" sz="2000" dirty="0" smtClean="0"/>
              <a:t> </a:t>
            </a:r>
            <a:r>
              <a:rPr lang="cs-CZ" sz="2000" dirty="0" smtClean="0"/>
              <a:t>objekty</a:t>
            </a:r>
            <a:endParaRPr lang="cs-CZ" sz="2000" dirty="0" smtClean="0"/>
          </a:p>
          <a:p>
            <a:r>
              <a:rPr lang="cs-CZ" sz="2000" dirty="0" err="1" smtClean="0"/>
              <a:t>XPath</a:t>
            </a:r>
            <a:r>
              <a:rPr lang="cs-CZ" sz="2000" dirty="0" smtClean="0"/>
              <a:t> pro XML</a:t>
            </a:r>
          </a:p>
          <a:p>
            <a:r>
              <a:rPr lang="cs-CZ" sz="2000" dirty="0" smtClean="0"/>
              <a:t>Zvýšení výkonu  </a:t>
            </a:r>
            <a:r>
              <a:rPr lang="cs-CZ" sz="2000" dirty="0" err="1" smtClean="0"/>
              <a:t>Isolated</a:t>
            </a:r>
            <a:r>
              <a:rPr lang="cs-CZ" sz="2000" dirty="0" smtClean="0"/>
              <a:t> </a:t>
            </a:r>
            <a:r>
              <a:rPr lang="cs-CZ" sz="2000" dirty="0" err="1" smtClean="0"/>
              <a:t>Storage</a:t>
            </a:r>
            <a:endParaRPr lang="cs-CZ" sz="2000" dirty="0" smtClean="0"/>
          </a:p>
          <a:p>
            <a:r>
              <a:rPr lang="cs-CZ" sz="2000" dirty="0" smtClean="0"/>
              <a:t>Síťová rozšíření</a:t>
            </a:r>
          </a:p>
          <a:p>
            <a:pPr lvl="1"/>
            <a:r>
              <a:rPr lang="cs-CZ" sz="1800" dirty="0" smtClean="0"/>
              <a:t>Klientský UDP </a:t>
            </a:r>
            <a:r>
              <a:rPr lang="cs-CZ" sz="1800" dirty="0" err="1" smtClean="0"/>
              <a:t>Multicast</a:t>
            </a:r>
            <a:endParaRPr lang="cs-CZ" sz="1800" dirty="0" smtClean="0"/>
          </a:p>
          <a:p>
            <a:pPr lvl="1"/>
            <a:r>
              <a:rPr lang="cs-CZ" sz="1800" dirty="0" smtClean="0"/>
              <a:t>WCF přes </a:t>
            </a:r>
            <a:r>
              <a:rPr lang="cs-CZ" sz="1800" dirty="0" err="1" smtClean="0"/>
              <a:t>NetTcpBinding</a:t>
            </a:r>
            <a:endParaRPr lang="cs-CZ" sz="1800" dirty="0" smtClean="0"/>
          </a:p>
          <a:p>
            <a:r>
              <a:rPr lang="cs-CZ" sz="2200" dirty="0" smtClean="0"/>
              <a:t>… další</a:t>
            </a:r>
          </a:p>
        </p:txBody>
      </p:sp>
    </p:spTree>
    <p:extLst>
      <p:ext uri="{BB962C8B-B14F-4D97-AF65-F5344CB8AC3E}">
        <p14:creationId xmlns:p14="http://schemas.microsoft.com/office/powerpoint/2010/main" val="1689006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62558E-7 L 3.88889E-6 -0.90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Zvýšená uživatelská zkušenost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4343400" cy="3447098"/>
          </a:xfrm>
        </p:spPr>
        <p:txBody>
          <a:bodyPr/>
          <a:lstStyle/>
          <a:p>
            <a:r>
              <a:rPr lang="cs-CZ" sz="2400" dirty="0" smtClean="0"/>
              <a:t>Ovládání aplikací </a:t>
            </a:r>
          </a:p>
          <a:p>
            <a:pPr lvl="1"/>
            <a:r>
              <a:rPr lang="cs-CZ" sz="2000" dirty="0"/>
              <a:t>Myš – kolečko, pravý klik</a:t>
            </a:r>
          </a:p>
          <a:p>
            <a:pPr lvl="1"/>
            <a:r>
              <a:rPr lang="cs-CZ" sz="2000" dirty="0" err="1" smtClean="0"/>
              <a:t>Clipboard</a:t>
            </a:r>
            <a:endParaRPr lang="cs-CZ" sz="2000" dirty="0"/>
          </a:p>
          <a:p>
            <a:pPr lvl="1"/>
            <a:r>
              <a:rPr lang="cs-CZ" sz="2000" dirty="0" err="1" smtClean="0"/>
              <a:t>Drag</a:t>
            </a:r>
            <a:r>
              <a:rPr lang="cs-CZ" sz="2000" dirty="0" smtClean="0"/>
              <a:t>-n-Drop</a:t>
            </a:r>
          </a:p>
          <a:p>
            <a:pPr lvl="1"/>
            <a:r>
              <a:rPr lang="cs-CZ" sz="2000" dirty="0" smtClean="0"/>
              <a:t>Kontextové menu</a:t>
            </a:r>
          </a:p>
          <a:p>
            <a:pPr lvl="1"/>
            <a:r>
              <a:rPr lang="cs-CZ" sz="2000" dirty="0" smtClean="0"/>
              <a:t>Implicitní styly/témata</a:t>
            </a:r>
          </a:p>
          <a:p>
            <a:r>
              <a:rPr lang="cs-CZ" sz="2400" dirty="0"/>
              <a:t>Média</a:t>
            </a:r>
          </a:p>
          <a:p>
            <a:pPr lvl="1"/>
            <a:r>
              <a:rPr lang="cs-CZ" sz="2000" dirty="0"/>
              <a:t>Kamera &amp; mikrofon</a:t>
            </a:r>
          </a:p>
          <a:p>
            <a:pPr lvl="1"/>
            <a:r>
              <a:rPr lang="cs-CZ" sz="2000" dirty="0" err="1"/>
              <a:t>Offline</a:t>
            </a:r>
            <a:r>
              <a:rPr lang="cs-CZ" sz="2000" dirty="0"/>
              <a:t> DRM</a:t>
            </a:r>
          </a:p>
          <a:p>
            <a:pPr lvl="1"/>
            <a:r>
              <a:rPr lang="cs-CZ" sz="2000" dirty="0"/>
              <a:t>WMS </a:t>
            </a:r>
            <a:r>
              <a:rPr lang="cs-CZ" sz="2000" dirty="0" err="1" smtClean="0"/>
              <a:t>Multicast</a:t>
            </a:r>
            <a:endParaRPr lang="cs-CZ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00600" y="1085850"/>
            <a:ext cx="4343400" cy="317625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u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Segoe UI" pitchFamily="34" charset="0"/>
              <a:buChar char="−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PNG formáty</a:t>
            </a:r>
          </a:p>
          <a:p>
            <a:r>
              <a:rPr lang="cs-CZ" sz="2400" dirty="0" smtClean="0"/>
              <a:t>Prohlížeče</a:t>
            </a:r>
          </a:p>
          <a:p>
            <a:pPr lvl="1"/>
            <a:r>
              <a:rPr lang="cs-CZ" sz="2000" dirty="0" smtClean="0"/>
              <a:t>Google Chrome</a:t>
            </a:r>
          </a:p>
          <a:p>
            <a:pPr lvl="1"/>
            <a:r>
              <a:rPr lang="cs-CZ" sz="2000" dirty="0" smtClean="0"/>
              <a:t>Privátní mód</a:t>
            </a:r>
          </a:p>
          <a:p>
            <a:pPr lvl="1"/>
            <a:r>
              <a:rPr lang="cs-CZ" sz="2000" dirty="0" smtClean="0"/>
              <a:t>Full </a:t>
            </a:r>
            <a:r>
              <a:rPr lang="cs-CZ" sz="2000" dirty="0" err="1" smtClean="0"/>
              <a:t>screen</a:t>
            </a:r>
            <a:r>
              <a:rPr lang="cs-CZ" sz="2000" dirty="0" smtClean="0"/>
              <a:t>  </a:t>
            </a:r>
          </a:p>
          <a:p>
            <a:r>
              <a:rPr lang="cs-CZ" sz="2400" dirty="0" smtClean="0"/>
              <a:t>HW akcelerace</a:t>
            </a:r>
          </a:p>
          <a:p>
            <a:pPr lvl="1"/>
            <a:r>
              <a:rPr lang="cs-CZ" sz="2000" dirty="0" err="1" smtClean="0"/>
              <a:t>DeepZoom</a:t>
            </a:r>
            <a:r>
              <a:rPr lang="cs-CZ" sz="2000" dirty="0" smtClean="0"/>
              <a:t> výkon</a:t>
            </a:r>
          </a:p>
          <a:p>
            <a:pPr lvl="1"/>
            <a:r>
              <a:rPr lang="cs-CZ" sz="2000" dirty="0" smtClean="0"/>
              <a:t>Projekce rovin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19480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 Model-</a:t>
            </a:r>
            <a:r>
              <a:rPr lang="cs-CZ" dirty="0" err="1" smtClean="0"/>
              <a:t>View</a:t>
            </a:r>
            <a:r>
              <a:rPr lang="cs-CZ" dirty="0" smtClean="0"/>
              <a:t>-</a:t>
            </a:r>
            <a:r>
              <a:rPr lang="cs-CZ" dirty="0" err="1" smtClean="0"/>
              <a:t>ViewModel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85850"/>
            <a:ext cx="8382000" cy="3354765"/>
          </a:xfrm>
        </p:spPr>
        <p:txBody>
          <a:bodyPr/>
          <a:lstStyle/>
          <a:p>
            <a:r>
              <a:rPr lang="cs-CZ" dirty="0" smtClean="0"/>
              <a:t>UI podle uživatele</a:t>
            </a:r>
          </a:p>
          <a:p>
            <a:pPr lvl="1"/>
            <a:r>
              <a:rPr lang="cs-CZ" dirty="0" smtClean="0"/>
              <a:t>!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XAML</a:t>
            </a:r>
          </a:p>
          <a:p>
            <a:pPr lvl="1"/>
            <a:r>
              <a:rPr lang="cs-CZ" dirty="0" smtClean="0"/>
              <a:t>! Testování / unit testy</a:t>
            </a:r>
          </a:p>
          <a:p>
            <a:r>
              <a:rPr lang="cs-CZ" dirty="0" smtClean="0"/>
              <a:t>Oddělení logiky</a:t>
            </a:r>
          </a:p>
          <a:p>
            <a:pPr lvl="1"/>
            <a:r>
              <a:rPr lang="cs-CZ" dirty="0" smtClean="0"/>
              <a:t>MVVM</a:t>
            </a:r>
          </a:p>
          <a:p>
            <a:pPr lvl="1"/>
            <a:r>
              <a:rPr lang="cs-CZ" dirty="0" smtClean="0"/>
              <a:t>Výhodný pro XAML</a:t>
            </a:r>
          </a:p>
          <a:p>
            <a:pPr lvl="1"/>
            <a:r>
              <a:rPr lang="cs-CZ" dirty="0" smtClean="0"/>
              <a:t>Podpora v nástrojích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53000" y="1200150"/>
            <a:ext cx="3810000" cy="3429000"/>
            <a:chOff x="4953000" y="1200150"/>
            <a:chExt cx="3810000" cy="34290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953000" y="1200150"/>
              <a:ext cx="3810000" cy="3429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2400" dirty="0" smtClean="0">
                  <a:gradFill>
                    <a:gsLst>
                      <a:gs pos="0">
                        <a:srgbClr xmlns:mc="http://schemas.openxmlformats.org/markup-compatibility/2006" xmlns:a14="http://schemas.microsoft.com/office/drawing/2010/main" val="FFFFFF" mc:Ignorable=""/>
                      </a:gs>
                      <a:gs pos="100000">
                        <a:srgbClr xmlns:mc="http://schemas.openxmlformats.org/markup-compatibility/2006" xmlns:a14="http://schemas.microsoft.com/office/drawing/2010/main" val="FFFFFF" mc:Ignorable=""/>
                      </a:gs>
                    </a:gsLst>
                    <a:lin ang="5400000" scaled="0"/>
                  </a:gradFill>
                  <a:latin typeface="Segoe UI" pitchFamily="34" charset="0"/>
                </a:rPr>
                <a:t>Silverlight klient</a:t>
              </a: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1885950"/>
              <a:ext cx="1447800" cy="4385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View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/>
              </a:r>
              <a:b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(XAML + </a:t>
              </a:r>
              <a:r>
                <a:rPr lang="cs-CZ" sz="105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code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cs-CZ" sz="105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behind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)</a:t>
              </a:r>
              <a:endParaRPr lang="en-US" sz="105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10400" y="1885950"/>
              <a:ext cx="1447800" cy="4385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View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/>
              </a:r>
              <a:b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</a:b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(XAML + </a:t>
              </a:r>
              <a:r>
                <a:rPr lang="cs-CZ" sz="105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code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cs-CZ" sz="105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behind</a:t>
              </a:r>
              <a:r>
                <a:rPr lang="cs-CZ" sz="105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)</a:t>
              </a:r>
              <a:endParaRPr lang="en-US" sz="105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2800" y="3790950"/>
              <a:ext cx="1447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Model</a:t>
              </a:r>
              <a:endParaRPr lang="en-US" sz="105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714750"/>
              <a:ext cx="1447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sz="20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Model</a:t>
              </a:r>
              <a:endParaRPr lang="en-US" sz="105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3638550"/>
              <a:ext cx="1447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Model</a:t>
              </a:r>
              <a:endParaRPr lang="en-US" sz="10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3638550"/>
              <a:ext cx="14478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sz="160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Domain</a:t>
              </a:r>
              <a:r>
                <a:rPr lang="cs-CZ" sz="1600" dirty="0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cs-CZ" sz="1600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Context</a:t>
              </a:r>
              <a:endParaRPr lang="en-US" sz="9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5400" y="2800350"/>
            <a:ext cx="3352800" cy="381000"/>
            <a:chOff x="5105400" y="2800350"/>
            <a:chExt cx="3352800" cy="381000"/>
          </a:xfrm>
        </p:grpSpPr>
        <p:sp>
          <p:nvSpPr>
            <p:cNvPr id="13" name="TextBox 12"/>
            <p:cNvSpPr txBox="1"/>
            <p:nvPr/>
          </p:nvSpPr>
          <p:spPr>
            <a:xfrm>
              <a:off x="7010400" y="2800350"/>
              <a:ext cx="1447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ViewModel</a:t>
              </a:r>
              <a:endParaRPr lang="en-US" sz="10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2800350"/>
              <a:ext cx="1447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cs-CZ" dirty="0" err="1" smtClean="0">
                  <a:gradFill>
                    <a:gsLst>
                      <a:gs pos="0">
                        <a:schemeClr val="tx1"/>
                      </a:gs>
                      <a:gs pos="86000">
                        <a:schemeClr val="tx1"/>
                      </a:gs>
                    </a:gsLst>
                    <a:lin ang="5400000" scaled="0"/>
                  </a:gradFill>
                </a:rPr>
                <a:t>ViewModel</a:t>
              </a:r>
              <a:endParaRPr lang="en-US" sz="10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76900" y="2343150"/>
            <a:ext cx="2209800" cy="475818"/>
            <a:chOff x="5676900" y="2343150"/>
            <a:chExt cx="2209800" cy="475818"/>
          </a:xfrm>
        </p:grpSpPr>
        <p:sp>
          <p:nvSpPr>
            <p:cNvPr id="16" name="Down Arrow 15"/>
            <p:cNvSpPr/>
            <p:nvPr/>
          </p:nvSpPr>
          <p:spPr bwMode="auto">
            <a:xfrm>
              <a:off x="7581900" y="2343150"/>
              <a:ext cx="304800" cy="4758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5676900" y="2343150"/>
              <a:ext cx="304800" cy="4758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39425" y="3068486"/>
            <a:ext cx="1247275" cy="723496"/>
            <a:chOff x="6639425" y="3068486"/>
            <a:chExt cx="1247275" cy="723496"/>
          </a:xfrm>
        </p:grpSpPr>
        <p:sp>
          <p:nvSpPr>
            <p:cNvPr id="18" name="Down Arrow 17"/>
            <p:cNvSpPr/>
            <p:nvPr/>
          </p:nvSpPr>
          <p:spPr bwMode="auto">
            <a:xfrm rot="19022110">
              <a:off x="6639425" y="3068486"/>
              <a:ext cx="304800" cy="72349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7581900" y="3192325"/>
              <a:ext cx="304800" cy="4758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78905" y="3192325"/>
            <a:ext cx="1453140" cy="475818"/>
            <a:chOff x="5678905" y="3192325"/>
            <a:chExt cx="1453140" cy="475818"/>
          </a:xfrm>
        </p:grpSpPr>
        <p:sp>
          <p:nvSpPr>
            <p:cNvPr id="20" name="Down Arrow 19"/>
            <p:cNvSpPr/>
            <p:nvPr/>
          </p:nvSpPr>
          <p:spPr bwMode="auto">
            <a:xfrm>
              <a:off x="5678905" y="3192325"/>
              <a:ext cx="304800" cy="475818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 rot="2700000">
              <a:off x="6617897" y="3068486"/>
              <a:ext cx="304800" cy="723496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gradFill>
                  <a:gsLst>
                    <a:gs pos="0">
                      <a:srgbClr xmlns:mc="http://schemas.openxmlformats.org/markup-compatibility/2006" xmlns:a14="http://schemas.microsoft.com/office/drawing/2010/main" val="FFFFFF" mc:Ignorable=""/>
                    </a:gs>
                    <a:gs pos="100000">
                      <a:srgbClr xmlns:mc="http://schemas.openxmlformats.org/markup-compatibility/2006" xmlns:a14="http://schemas.microsoft.com/office/drawing/2010/main" val="FFFFFF" mc:Ignorable=""/>
                    </a:gs>
                  </a:gsLst>
                  <a:lin ang="5400000" scaled="0"/>
                </a:gradFill>
                <a:latin typeface="Segoe UI" pitchFamily="34" charset="0"/>
              </a:endParaRPr>
            </a:p>
          </p:txBody>
        </p:sp>
      </p:grpSp>
      <p:pic>
        <p:nvPicPr>
          <p:cNvPr id="27" name="Picture 26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4970496" y="1456090"/>
            <a:ext cx="3807744" cy="29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8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cs-CZ" dirty="0" smtClean="0"/>
              <a:t>Implementace vzoru MVVM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954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_Dark_4x3_PowerPoint">
  <a:themeElements>
    <a:clrScheme name="Visual Studio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681888" mc:Ignorable=""/>
      </a:dk2>
      <a:lt2>
        <a:srgbClr xmlns:mc="http://schemas.openxmlformats.org/markup-compatibility/2006" xmlns:a14="http://schemas.microsoft.com/office/drawing/2010/main" val="DEE6F3" mc:Ignorable=""/>
      </a:lt2>
      <a:accent1>
        <a:srgbClr xmlns:mc="http://schemas.openxmlformats.org/markup-compatibility/2006" xmlns:a14="http://schemas.microsoft.com/office/drawing/2010/main" val="0FA1B8" mc:Ignorable=""/>
      </a:accent1>
      <a:accent2>
        <a:srgbClr xmlns:mc="http://schemas.openxmlformats.org/markup-compatibility/2006" xmlns:a14="http://schemas.microsoft.com/office/drawing/2010/main" val="056CB6" mc:Ignorable=""/>
      </a:accent2>
      <a:accent3>
        <a:srgbClr xmlns:mc="http://schemas.openxmlformats.org/markup-compatibility/2006" xmlns:a14="http://schemas.microsoft.com/office/drawing/2010/main" val="681888" mc:Ignorable=""/>
      </a:accent3>
      <a:accent4>
        <a:srgbClr xmlns:mc="http://schemas.openxmlformats.org/markup-compatibility/2006" xmlns:a14="http://schemas.microsoft.com/office/drawing/2010/main" val="260859" mc:Ignorable=""/>
      </a:accent4>
      <a:accent5>
        <a:srgbClr xmlns:mc="http://schemas.openxmlformats.org/markup-compatibility/2006" xmlns:a14="http://schemas.microsoft.com/office/drawing/2010/main" val="DEE6F3" mc:Ignorable=""/>
      </a:accent5>
      <a:accent6>
        <a:srgbClr xmlns:mc="http://schemas.openxmlformats.org/markup-compatibility/2006" xmlns:a14="http://schemas.microsoft.com/office/drawing/2010/main" val="525051" mc:Ignorable=""/>
      </a:accent6>
      <a:hlink>
        <a:srgbClr xmlns:mc="http://schemas.openxmlformats.org/markup-compatibility/2006" xmlns:a14="http://schemas.microsoft.com/office/drawing/2010/main" val="979596" mc:Ignorable=""/>
      </a:hlink>
      <a:folHlink>
        <a:srgbClr xmlns:mc="http://schemas.openxmlformats.org/markup-compatibility/2006" xmlns:a14="http://schemas.microsoft.com/office/drawing/2010/main" val="979596" mc:Ignorable="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xmlns:mc="http://schemas.openxmlformats.org/markup-compatibility/2006" xmlns:a14="http://schemas.microsoft.com/office/drawing/2010/main" val="FFFFFF" mc:Ignorable=""/>
                </a:gs>
                <a:gs pos="100000">
                  <a:srgbClr xmlns:mc="http://schemas.openxmlformats.org/markup-compatibility/2006" xmlns:a14="http://schemas.microsoft.com/office/drawing/2010/main" val="FFFFFF" mc:Ignorable=""/>
                </a:gs>
              </a:gsLst>
              <a:lin ang="5400000" scaled="0"/>
            </a:gradFill>
            <a:latin typeface="Segoe UI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2010-03-06T09:48:11Z</outs:dateTime>
      <outs:isPinned>true</outs:isPinned>
    </outs:relatedDate>
    <outs:relatedDate>
      <outs:type>2</outs:type>
      <outs:displayName>Created</outs:displayName>
      <outs:dateTime>2009-09-23T06:37:09Z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Brian A. Randell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samgaz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4CB69FED-D9F5-4C60-AE55-AB1D07203AE0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VS2010</Template>
  <TotalTime>7857</TotalTime>
  <Words>395</Words>
  <Application>Microsoft Office PowerPoint</Application>
  <PresentationFormat>On-screen Show (16:9)</PresentationFormat>
  <Paragraphs>137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Visual Studio_Dark_4x3_PowerPoint</vt:lpstr>
      <vt:lpstr>Silverlight jako platforma pro firemní aplikace</vt:lpstr>
      <vt:lpstr>Vývoj Silverlight platformy</vt:lpstr>
      <vt:lpstr>Agenda</vt:lpstr>
      <vt:lpstr>WCF RIA Services</vt:lpstr>
      <vt:lpstr>Demo: Použití WCF RIA services</vt:lpstr>
      <vt:lpstr>Podpora business aplikací</vt:lpstr>
      <vt:lpstr>Zvýšená uživatelská zkušenost</vt:lpstr>
      <vt:lpstr>Vzor Model-View-ViewModel</vt:lpstr>
      <vt:lpstr>Demo: Implementace vzoru MVVM</vt:lpstr>
      <vt:lpstr>Aplikace bez prohlížeče</vt:lpstr>
      <vt:lpstr>Demo: Běh aplikace mimo prohlížeč</vt:lpstr>
      <vt:lpstr>Co pro nás SL4 znamená?</vt:lpstr>
      <vt:lpstr>Video: Elektronický obchod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2009-09-23T06:37:09Z</dcterms:created>
  <dcterms:modified xsi:type="dcterms:W3CDTF">2010-04-20T06:19:49Z</dcterms:modified>
</cp:coreProperties>
</file>