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Default Extension="wmf" ContentType="image/x-wmf"/>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6" r:id="rId1"/>
  </p:sldMasterIdLst>
  <p:notesMasterIdLst>
    <p:notesMasterId r:id="rId48"/>
  </p:notesMasterIdLst>
  <p:handoutMasterIdLst>
    <p:handoutMasterId r:id="rId49"/>
  </p:handoutMasterIdLst>
  <p:sldIdLst>
    <p:sldId id="580" r:id="rId2"/>
    <p:sldId id="581" r:id="rId3"/>
    <p:sldId id="582" r:id="rId4"/>
    <p:sldId id="617" r:id="rId5"/>
    <p:sldId id="627" r:id="rId6"/>
    <p:sldId id="619" r:id="rId7"/>
    <p:sldId id="618" r:id="rId8"/>
    <p:sldId id="626" r:id="rId9"/>
    <p:sldId id="620" r:id="rId10"/>
    <p:sldId id="621" r:id="rId11"/>
    <p:sldId id="632" r:id="rId12"/>
    <p:sldId id="633" r:id="rId13"/>
    <p:sldId id="634" r:id="rId14"/>
    <p:sldId id="622" r:id="rId15"/>
    <p:sldId id="585" r:id="rId16"/>
    <p:sldId id="586" r:id="rId17"/>
    <p:sldId id="623" r:id="rId18"/>
    <p:sldId id="587" r:id="rId19"/>
    <p:sldId id="588" r:id="rId20"/>
    <p:sldId id="589" r:id="rId21"/>
    <p:sldId id="590" r:id="rId22"/>
    <p:sldId id="591" r:id="rId23"/>
    <p:sldId id="624" r:id="rId24"/>
    <p:sldId id="592" r:id="rId25"/>
    <p:sldId id="594" r:id="rId26"/>
    <p:sldId id="593" r:id="rId27"/>
    <p:sldId id="595" r:id="rId28"/>
    <p:sldId id="599" r:id="rId29"/>
    <p:sldId id="600" r:id="rId30"/>
    <p:sldId id="601" r:id="rId31"/>
    <p:sldId id="602" r:id="rId32"/>
    <p:sldId id="608" r:id="rId33"/>
    <p:sldId id="609" r:id="rId34"/>
    <p:sldId id="628" r:id="rId35"/>
    <p:sldId id="570" r:id="rId36"/>
    <p:sldId id="630" r:id="rId37"/>
    <p:sldId id="631" r:id="rId38"/>
    <p:sldId id="583" r:id="rId39"/>
    <p:sldId id="629" r:id="rId40"/>
    <p:sldId id="613" r:id="rId41"/>
    <p:sldId id="615" r:id="rId42"/>
    <p:sldId id="571" r:id="rId43"/>
    <p:sldId id="572" r:id="rId44"/>
    <p:sldId id="573" r:id="rId45"/>
    <p:sldId id="574" r:id="rId46"/>
    <p:sldId id="610" r:id="rId47"/>
  </p:sldIdLst>
  <p:sldSz cx="9144000" cy="6858000" type="screen4x3"/>
  <p:notesSz cx="6858000" cy="9144000"/>
  <p:defaultTextStyle>
    <a:defPPr>
      <a:defRPr lang="en-US"/>
    </a:defPPr>
    <a:lvl1pPr algn="l" rtl="0" fontAlgn="base">
      <a:spcBef>
        <a:spcPct val="0"/>
      </a:spcBef>
      <a:spcAft>
        <a:spcPct val="0"/>
      </a:spcAft>
      <a:defRPr sz="4800" b="1" kern="1200">
        <a:solidFill>
          <a:schemeClr val="tx1"/>
        </a:solidFill>
        <a:latin typeface="Arial" charset="0"/>
        <a:ea typeface="+mn-ea"/>
        <a:cs typeface="+mn-cs"/>
      </a:defRPr>
    </a:lvl1pPr>
    <a:lvl2pPr marL="457200" algn="l" rtl="0" fontAlgn="base">
      <a:spcBef>
        <a:spcPct val="0"/>
      </a:spcBef>
      <a:spcAft>
        <a:spcPct val="0"/>
      </a:spcAft>
      <a:defRPr sz="4800" b="1" kern="1200">
        <a:solidFill>
          <a:schemeClr val="tx1"/>
        </a:solidFill>
        <a:latin typeface="Arial" charset="0"/>
        <a:ea typeface="+mn-ea"/>
        <a:cs typeface="+mn-cs"/>
      </a:defRPr>
    </a:lvl2pPr>
    <a:lvl3pPr marL="914400" algn="l" rtl="0" fontAlgn="base">
      <a:spcBef>
        <a:spcPct val="0"/>
      </a:spcBef>
      <a:spcAft>
        <a:spcPct val="0"/>
      </a:spcAft>
      <a:defRPr sz="4800" b="1" kern="1200">
        <a:solidFill>
          <a:schemeClr val="tx1"/>
        </a:solidFill>
        <a:latin typeface="Arial" charset="0"/>
        <a:ea typeface="+mn-ea"/>
        <a:cs typeface="+mn-cs"/>
      </a:defRPr>
    </a:lvl3pPr>
    <a:lvl4pPr marL="1371600" algn="l" rtl="0" fontAlgn="base">
      <a:spcBef>
        <a:spcPct val="0"/>
      </a:spcBef>
      <a:spcAft>
        <a:spcPct val="0"/>
      </a:spcAft>
      <a:defRPr sz="4800" b="1" kern="1200">
        <a:solidFill>
          <a:schemeClr val="tx1"/>
        </a:solidFill>
        <a:latin typeface="Arial" charset="0"/>
        <a:ea typeface="+mn-ea"/>
        <a:cs typeface="+mn-cs"/>
      </a:defRPr>
    </a:lvl4pPr>
    <a:lvl5pPr marL="1828800" algn="l" rtl="0" fontAlgn="base">
      <a:spcBef>
        <a:spcPct val="0"/>
      </a:spcBef>
      <a:spcAft>
        <a:spcPct val="0"/>
      </a:spcAft>
      <a:defRPr sz="4800" b="1" kern="1200">
        <a:solidFill>
          <a:schemeClr val="tx1"/>
        </a:solidFill>
        <a:latin typeface="Arial" charset="0"/>
        <a:ea typeface="+mn-ea"/>
        <a:cs typeface="+mn-cs"/>
      </a:defRPr>
    </a:lvl5pPr>
    <a:lvl6pPr marL="2286000" algn="l" defTabSz="914400" rtl="0" eaLnBrk="1" latinLnBrk="0" hangingPunct="1">
      <a:defRPr sz="4800" b="1" kern="1200">
        <a:solidFill>
          <a:schemeClr val="tx1"/>
        </a:solidFill>
        <a:latin typeface="Arial" charset="0"/>
        <a:ea typeface="+mn-ea"/>
        <a:cs typeface="+mn-cs"/>
      </a:defRPr>
    </a:lvl6pPr>
    <a:lvl7pPr marL="2743200" algn="l" defTabSz="914400" rtl="0" eaLnBrk="1" latinLnBrk="0" hangingPunct="1">
      <a:defRPr sz="4800" b="1" kern="1200">
        <a:solidFill>
          <a:schemeClr val="tx1"/>
        </a:solidFill>
        <a:latin typeface="Arial" charset="0"/>
        <a:ea typeface="+mn-ea"/>
        <a:cs typeface="+mn-cs"/>
      </a:defRPr>
    </a:lvl7pPr>
    <a:lvl8pPr marL="3200400" algn="l" defTabSz="914400" rtl="0" eaLnBrk="1" latinLnBrk="0" hangingPunct="1">
      <a:defRPr sz="4800" b="1" kern="1200">
        <a:solidFill>
          <a:schemeClr val="tx1"/>
        </a:solidFill>
        <a:latin typeface="Arial" charset="0"/>
        <a:ea typeface="+mn-ea"/>
        <a:cs typeface="+mn-cs"/>
      </a:defRPr>
    </a:lvl8pPr>
    <a:lvl9pPr marL="3657600" algn="l" defTabSz="914400" rtl="0" eaLnBrk="1" latinLnBrk="0" hangingPunct="1">
      <a:defRPr sz="4800"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777777"/>
    <a:srgbClr val="DDDDDD"/>
    <a:srgbClr val="FFFFFF"/>
    <a:srgbClr val="D06800"/>
    <a:srgbClr val="BC5E00"/>
    <a:srgbClr val="FF9933"/>
    <a:srgbClr val="22233A"/>
    <a:srgbClr val="F7FDA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5" autoAdjust="0"/>
    <p:restoredTop sz="94622" autoAdjust="0"/>
  </p:normalViewPr>
  <p:slideViewPr>
    <p:cSldViewPr snapToGrid="0">
      <p:cViewPr varScale="1">
        <p:scale>
          <a:sx n="84" d="100"/>
          <a:sy n="84" d="100"/>
        </p:scale>
        <p:origin x="-744" y="-84"/>
      </p:cViewPr>
      <p:guideLst>
        <p:guide orient="horz" pos="891"/>
        <p:guide orient="horz" pos="144"/>
        <p:guide orient="horz" pos="2160"/>
        <p:guide orient="horz" pos="4176"/>
        <p:guide orient="horz" pos="1198"/>
        <p:guide orient="horz" pos="1486"/>
        <p:guide pos="5520"/>
        <p:guide pos="241"/>
        <p:guide pos="458"/>
        <p:guide pos="2881"/>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57" d="100"/>
          <a:sy n="57" d="100"/>
        </p:scale>
        <p:origin x="-170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39.xml"/><Relationship Id="rId3" Type="http://schemas.openxmlformats.org/officeDocument/2006/relationships/slide" Target="slides/slide16.xml"/><Relationship Id="rId7" Type="http://schemas.openxmlformats.org/officeDocument/2006/relationships/slide" Target="slides/slide34.xml"/><Relationship Id="rId2" Type="http://schemas.openxmlformats.org/officeDocument/2006/relationships/slide" Target="slides/slide14.xml"/><Relationship Id="rId1" Type="http://schemas.openxmlformats.org/officeDocument/2006/relationships/slide" Target="slides/slide3.xml"/><Relationship Id="rId6" Type="http://schemas.openxmlformats.org/officeDocument/2006/relationships/slide" Target="slides/slide31.xml"/><Relationship Id="rId5" Type="http://schemas.openxmlformats.org/officeDocument/2006/relationships/slide" Target="slides/slide23.xml"/><Relationship Id="rId4"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a:defRPr sz="1800" b="0"/>
            </a:lvl1pPr>
          </a:lstStyle>
          <a:p>
            <a:endParaRPr lang="en-US"/>
          </a:p>
        </p:txBody>
      </p:sp>
      <p:sp>
        <p:nvSpPr>
          <p:cNvPr id="624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800" b="0"/>
            </a:lvl1pPr>
          </a:lstStyle>
          <a:p>
            <a:fld id="{40A97E74-72BE-4BA1-9BF9-3A200AC3AF66}" type="datetime8">
              <a:rPr lang="en-US"/>
              <a:pPr/>
              <a:t>9/27/2007 9:17 AM</a:t>
            </a:fld>
            <a:endParaRPr lang="en-US" sz="1000">
              <a:latin typeface="Segoe Semibold" pitchFamily="34" charset="0"/>
            </a:endParaRPr>
          </a:p>
        </p:txBody>
      </p:sp>
      <p:sp>
        <p:nvSpPr>
          <p:cNvPr id="62468" name="Rectangle 4"/>
          <p:cNvSpPr>
            <a:spLocks noGrp="1" noChangeArrowheads="1"/>
          </p:cNvSpPr>
          <p:nvPr>
            <p:ph type="ftr" sz="quarter" idx="2"/>
          </p:nvPr>
        </p:nvSpPr>
        <p:spPr bwMode="auto">
          <a:xfrm>
            <a:off x="0" y="8686800"/>
            <a:ext cx="6184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800" b="0">
                <a:latin typeface="Segoe Semibold" pitchFamily="34" charset="0"/>
                <a:cs typeface="Arial" charset="0"/>
              </a:defRPr>
            </a:lvl1pPr>
          </a:lstStyle>
          <a:p>
            <a:r>
              <a:rPr lang="en-US"/>
              <a:t>© 2004 Microsoft Corporation. All rights reserved.</a:t>
            </a:r>
            <a:endParaRPr kumimoji="1" lang="en-US" sz="1800"/>
          </a:p>
          <a:p>
            <a:r>
              <a:rPr lang="en-US"/>
              <a:t>This presentation is for informational purposes only. Microsoft makes no warranties, express or implied, in this summary.</a:t>
            </a:r>
          </a:p>
        </p:txBody>
      </p:sp>
      <p:sp>
        <p:nvSpPr>
          <p:cNvPr id="62469"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800" b="0"/>
            </a:lvl1pPr>
          </a:lstStyle>
          <a:p>
            <a:fld id="{ADAA3948-E94C-44F5-BCE9-93A6AC6B1741}" type="slidenum">
              <a:rPr lang="en-US"/>
              <a:pPr/>
              <a:t>‹#›</a:t>
            </a:fld>
            <a:endParaRPr lang="en-US" sz="1200">
              <a:latin typeface="Segoe Semibold"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a:defRPr sz="1800" b="0"/>
            </a:lvl1pPr>
          </a:lstStyle>
          <a:p>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800" b="0"/>
            </a:lvl1pPr>
          </a:lstStyle>
          <a:p>
            <a:fld id="{3024B48F-2756-4948-9072-282881BA98B4}" type="datetime8">
              <a:rPr lang="en-US"/>
              <a:pPr/>
              <a:t>9/27/2007 9:17 AM</a:t>
            </a:fld>
            <a:endParaRPr lang="en-US" sz="1200">
              <a:latin typeface="Segoe Semibold" pitchFamily="34" charset="0"/>
            </a:endParaRPr>
          </a:p>
        </p:txBody>
      </p:sp>
      <p:sp>
        <p:nvSpPr>
          <p:cNvPr id="36868" name="Rectangle 4"/>
          <p:cNvSpPr>
            <a:spLocks noGrp="1" noRot="1" noChangeAspect="1"/>
          </p:cNvSpPr>
          <p:nvPr>
            <p:ph type="sldImg" idx="2"/>
          </p:nvPr>
        </p:nvSpPr>
        <p:spPr bwMode="auto">
          <a:xfrm>
            <a:off x="1143000" y="685800"/>
            <a:ext cx="4572000" cy="3429000"/>
          </a:xfrm>
          <a:prstGeom prst="rect">
            <a:avLst/>
          </a:prstGeom>
          <a:noFill/>
          <a:ln w="12700" algn="ctr">
            <a:solidFill>
              <a:srgbClr val="000000"/>
            </a:solidFill>
            <a:round/>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0" name="Rectangle 6"/>
          <p:cNvSpPr>
            <a:spLocks noGrp="1" noChangeArrowheads="1"/>
          </p:cNvSpPr>
          <p:nvPr>
            <p:ph type="ftr" sz="quarter" idx="4"/>
          </p:nvPr>
        </p:nvSpPr>
        <p:spPr bwMode="auto">
          <a:xfrm>
            <a:off x="0" y="8791575"/>
            <a:ext cx="5667375" cy="3508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800" b="0">
                <a:latin typeface="Segoe Semibold" pitchFamily="34" charset="0"/>
                <a:cs typeface="Arial" charset="0"/>
              </a:defRPr>
            </a:lvl1pPr>
          </a:lstStyle>
          <a:p>
            <a:r>
              <a:rPr lang="en-US"/>
              <a:t>© 2004 Microsoft Corporation. All rights reserved.</a:t>
            </a:r>
            <a:endParaRPr kumimoji="1" lang="en-US" sz="1800"/>
          </a:p>
          <a:p>
            <a:r>
              <a:rPr lang="en-US"/>
              <a:t>This presentation is for informational purposes only. Microsoft makes no warranties, express or implied, in this summary.</a:t>
            </a:r>
          </a:p>
        </p:txBody>
      </p:sp>
      <p:sp>
        <p:nvSpPr>
          <p:cNvPr id="36871" name="Rectangle 7"/>
          <p:cNvSpPr>
            <a:spLocks noGrp="1" noChangeArrowheads="1"/>
          </p:cNvSpPr>
          <p:nvPr>
            <p:ph type="sldNum" sz="quarter" idx="5"/>
          </p:nvPr>
        </p:nvSpPr>
        <p:spPr bwMode="auto">
          <a:xfrm>
            <a:off x="5583238" y="8685213"/>
            <a:ext cx="1273175"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800" b="0"/>
            </a:lvl1pPr>
          </a:lstStyle>
          <a:p>
            <a:fld id="{387CE5BE-4BBE-478F-A165-EBA2FCD50512}" type="slidenum">
              <a:rPr lang="en-US"/>
              <a:pPr/>
              <a:t>‹#›</a:t>
            </a:fld>
            <a:endParaRPr lang="en-US" sz="1200">
              <a:latin typeface="Segoe Semibold" pitchFamily="34" charset="0"/>
            </a:endParaRPr>
          </a:p>
        </p:txBody>
      </p:sp>
    </p:spTree>
  </p:cSld>
  <p:clrMap bg1="lt1" tx1="dk1" bg2="lt2" tx2="dk2" accent1="accent1" accent2="accent2" accent3="accent3" accent4="accent4" accent5="accent5" accent6="accent6" hlink="hlink" folHlink="folHlink"/>
  <p:notesStyle>
    <a:lvl1pPr algn="l" rtl="0" fontAlgn="base" hangingPunct="0">
      <a:spcBef>
        <a:spcPct val="30000"/>
      </a:spcBef>
      <a:spcAft>
        <a:spcPct val="0"/>
      </a:spcAft>
      <a:defRPr sz="1200" kern="1200">
        <a:solidFill>
          <a:schemeClr val="tx1"/>
        </a:solidFill>
        <a:latin typeface="Segoe Semibold" pitchFamily="34" charset="0"/>
        <a:ea typeface="+mn-ea"/>
        <a:cs typeface="+mn-cs"/>
      </a:defRPr>
    </a:lvl1pPr>
    <a:lvl2pPr marL="457200" algn="l" rtl="0" fontAlgn="base" hangingPunct="0">
      <a:spcBef>
        <a:spcPct val="30000"/>
      </a:spcBef>
      <a:spcAft>
        <a:spcPct val="0"/>
      </a:spcAft>
      <a:defRPr sz="1200" kern="1200">
        <a:solidFill>
          <a:schemeClr val="tx1"/>
        </a:solidFill>
        <a:latin typeface="Segoe Semibold" pitchFamily="34" charset="0"/>
        <a:ea typeface="+mn-ea"/>
        <a:cs typeface="+mn-cs"/>
      </a:defRPr>
    </a:lvl2pPr>
    <a:lvl3pPr marL="914400" algn="l" rtl="0" fontAlgn="base" hangingPunct="0">
      <a:spcBef>
        <a:spcPct val="30000"/>
      </a:spcBef>
      <a:spcAft>
        <a:spcPct val="0"/>
      </a:spcAft>
      <a:defRPr sz="1200" kern="1200">
        <a:solidFill>
          <a:schemeClr val="tx1"/>
        </a:solidFill>
        <a:latin typeface="Segoe Semibold" pitchFamily="34" charset="0"/>
        <a:ea typeface="+mn-ea"/>
        <a:cs typeface="+mn-cs"/>
      </a:defRPr>
    </a:lvl3pPr>
    <a:lvl4pPr marL="1371600" algn="l" rtl="0" fontAlgn="base" hangingPunct="0">
      <a:spcBef>
        <a:spcPct val="30000"/>
      </a:spcBef>
      <a:spcAft>
        <a:spcPct val="0"/>
      </a:spcAft>
      <a:defRPr sz="1200" kern="1200">
        <a:solidFill>
          <a:schemeClr val="tx1"/>
        </a:solidFill>
        <a:latin typeface="Segoe Semibold" pitchFamily="34" charset="0"/>
        <a:ea typeface="+mn-ea"/>
        <a:cs typeface="+mn-cs"/>
      </a:defRPr>
    </a:lvl4pPr>
    <a:lvl5pPr marL="1828800" algn="l" rtl="0" fontAlgn="base" hangingPunct="0">
      <a:spcBef>
        <a:spcPct val="30000"/>
      </a:spcBef>
      <a:spcAft>
        <a:spcPct val="0"/>
      </a:spcAft>
      <a:defRPr sz="1200" kern="1200">
        <a:solidFill>
          <a:schemeClr val="tx1"/>
        </a:solidFill>
        <a:latin typeface="Segoe Semibold"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0"/>
          <p:cNvSpPr>
            <a:spLocks noGrp="1" noRot="1" noChangeAspect="1" noTextEdit="1"/>
          </p:cNvSpPr>
          <p:nvPr>
            <p:ph type="sldImg"/>
          </p:nvPr>
        </p:nvSpPr>
        <p:spPr>
          <a:ln/>
        </p:spPr>
      </p:sp>
      <p:sp>
        <p:nvSpPr>
          <p:cNvPr id="49155" name="Rectangle 21"/>
          <p:cNvSpPr>
            <a:spLocks noGrp="1" noChangeArrowheads="1"/>
          </p:cNvSpPr>
          <p:nvPr>
            <p:ph type="body" idx="1"/>
          </p:nvPr>
        </p:nvSpPr>
        <p:spPr>
          <a:noFill/>
          <a:ln/>
        </p:spPr>
        <p:txBody>
          <a:bodyPr/>
          <a:lstStyle/>
          <a:p>
            <a:pPr hangingPunct="1"/>
            <a:endParaRPr lang="en-US" smtClean="0"/>
          </a:p>
        </p:txBody>
      </p:sp>
      <p:sp>
        <p:nvSpPr>
          <p:cNvPr id="49156" name="Rectangle 11"/>
          <p:cNvSpPr>
            <a:spLocks noGrp="1" noChangeArrowheads="1"/>
          </p:cNvSpPr>
          <p:nvPr>
            <p:ph type="dt" sz="quarter" idx="1"/>
          </p:nvPr>
        </p:nvSpPr>
        <p:spPr>
          <a:noFill/>
        </p:spPr>
        <p:txBody>
          <a:bodyPr/>
          <a:lstStyle/>
          <a:p>
            <a:pPr algn="l" eaLnBrk="0"/>
            <a:fld id="{F48B204E-593A-427C-9195-218C8ABFC711}" type="datetime1">
              <a:rPr lang="en-US" sz="1200" smtClean="0"/>
              <a:pPr algn="l" eaLnBrk="0"/>
              <a:t>9/27/2007</a:t>
            </a:fld>
            <a:endParaRPr kumimoji="1" lang="en-US" smtClean="0"/>
          </a:p>
        </p:txBody>
      </p:sp>
      <p:sp>
        <p:nvSpPr>
          <p:cNvPr id="49157" name="Rectangle 25"/>
          <p:cNvSpPr>
            <a:spLocks noGrp="1" noChangeArrowheads="1"/>
          </p:cNvSpPr>
          <p:nvPr>
            <p:ph type="ftr" sz="quarter" idx="4"/>
          </p:nvPr>
        </p:nvSpPr>
        <p:spPr>
          <a:noFill/>
        </p:spPr>
        <p:txBody>
          <a:bodyPr/>
          <a:lstStyle/>
          <a:p>
            <a:pPr hangingPunct="1"/>
            <a:endParaRPr lang="en-US" sz="1800" smtClean="0">
              <a:latin typeface="Arial" charset="0"/>
            </a:endParaRPr>
          </a:p>
        </p:txBody>
      </p:sp>
      <p:sp>
        <p:nvSpPr>
          <p:cNvPr id="49158" name="Rectangle 24"/>
          <p:cNvSpPr>
            <a:spLocks noGrp="1" noChangeArrowheads="1"/>
          </p:cNvSpPr>
          <p:nvPr>
            <p:ph type="sldNum" sz="quarter" idx="5"/>
          </p:nvPr>
        </p:nvSpPr>
        <p:spPr>
          <a:noFill/>
        </p:spPr>
        <p:txBody>
          <a:bodyPr/>
          <a:lstStyle/>
          <a:p>
            <a:pPr algn="l" eaLnBrk="0"/>
            <a:fld id="{987EDA50-002E-4B52-BCAE-F245FA20A761}" type="slidenum">
              <a:rPr lang="en-US" sz="1200" smtClean="0"/>
              <a:pPr algn="l" eaLnBrk="0"/>
              <a:t>1</a:t>
            </a:fld>
            <a:endParaRPr kumimoji="1" lang="en-US" smtClean="0"/>
          </a:p>
        </p:txBody>
      </p:sp>
      <p:sp>
        <p:nvSpPr>
          <p:cNvPr id="49159" name="Rectangle 18"/>
          <p:cNvSpPr>
            <a:spLocks noGrp="1" noChangeArrowheads="1"/>
          </p:cNvSpPr>
          <p:nvPr>
            <p:ph type="hdr" sz="quarter"/>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miter lim="800000"/>
            <a:headEnd/>
            <a:tailEnd/>
          </a:ln>
        </p:spPr>
      </p:sp>
      <p:sp>
        <p:nvSpPr>
          <p:cNvPr id="2600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91435" tIns="45718" rIns="91435" bIns="45718"/>
          <a:lstStyle/>
          <a:p>
            <a:endParaRPr lang="en-US"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xfrm>
            <a:off x="1143000" y="685800"/>
            <a:ext cx="4572000" cy="3429000"/>
          </a:xfrm>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7CE5BE-4BBE-478F-A165-EBA2FCD50512}" type="slidenum">
              <a:rPr lang="en-US" smtClean="0"/>
              <a:pPr/>
              <a:t>12</a:t>
            </a:fld>
            <a:endParaRPr lang="en-US" sz="1200">
              <a:latin typeface="Segoe Semibold"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7CE5BE-4BBE-478F-A165-EBA2FCD50512}" type="slidenum">
              <a:rPr lang="en-US" smtClean="0"/>
              <a:pPr/>
              <a:t>13</a:t>
            </a:fld>
            <a:endParaRPr lang="en-US" sz="1200">
              <a:latin typeface="Segoe Semibold"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9"/>
          <p:cNvSpPr>
            <a:spLocks noGrp="1" noRot="1" noChangeAspect="1" noTextEdit="1"/>
          </p:cNvSpPr>
          <p:nvPr>
            <p:ph type="sldImg"/>
          </p:nvPr>
        </p:nvSpPr>
        <p:spPr>
          <a:ln/>
        </p:spPr>
      </p:sp>
      <p:sp>
        <p:nvSpPr>
          <p:cNvPr id="51203" name="Rectangle 5"/>
          <p:cNvSpPr>
            <a:spLocks noGrp="1" noChangeArrowheads="1"/>
          </p:cNvSpPr>
          <p:nvPr>
            <p:ph type="body" idx="1"/>
          </p:nvPr>
        </p:nvSpPr>
        <p:spPr>
          <a:noFill/>
          <a:ln/>
        </p:spPr>
        <p:txBody>
          <a:bodyPr/>
          <a:lstStyle/>
          <a:p>
            <a:pPr hangingPunct="1"/>
            <a:endParaRPr lang="en-US" smtClean="0"/>
          </a:p>
        </p:txBody>
      </p:sp>
      <p:sp>
        <p:nvSpPr>
          <p:cNvPr id="51204" name="Rectangle 23"/>
          <p:cNvSpPr>
            <a:spLocks noGrp="1" noChangeArrowheads="1"/>
          </p:cNvSpPr>
          <p:nvPr>
            <p:ph type="dt" sz="quarter" idx="1"/>
          </p:nvPr>
        </p:nvSpPr>
        <p:spPr>
          <a:noFill/>
        </p:spPr>
        <p:txBody>
          <a:bodyPr/>
          <a:lstStyle/>
          <a:p>
            <a:pPr algn="l" eaLnBrk="0"/>
            <a:fld id="{F9BAB04B-19F7-43F4-8194-8D5CAAF22CE1}" type="datetime1">
              <a:rPr lang="en-US" sz="1200" smtClean="0"/>
              <a:pPr algn="l" eaLnBrk="0"/>
              <a:t>9/27/2007</a:t>
            </a:fld>
            <a:endParaRPr kumimoji="1" lang="en-US" smtClean="0"/>
          </a:p>
        </p:txBody>
      </p:sp>
      <p:sp>
        <p:nvSpPr>
          <p:cNvPr id="51205" name="Rectangle 24"/>
          <p:cNvSpPr>
            <a:spLocks noGrp="1" noChangeArrowheads="1"/>
          </p:cNvSpPr>
          <p:nvPr>
            <p:ph type="ftr" sz="quarter" idx="4"/>
          </p:nvPr>
        </p:nvSpPr>
        <p:spPr>
          <a:noFill/>
        </p:spPr>
        <p:txBody>
          <a:bodyPr/>
          <a:lstStyle/>
          <a:p>
            <a:pPr hangingPunct="1"/>
            <a:endParaRPr lang="en-US" sz="1800" smtClean="0">
              <a:latin typeface="Arial" charset="0"/>
            </a:endParaRPr>
          </a:p>
        </p:txBody>
      </p:sp>
      <p:sp>
        <p:nvSpPr>
          <p:cNvPr id="51206" name="Rectangle 7"/>
          <p:cNvSpPr>
            <a:spLocks noGrp="1" noChangeArrowheads="1"/>
          </p:cNvSpPr>
          <p:nvPr>
            <p:ph type="sldNum" sz="quarter" idx="5"/>
          </p:nvPr>
        </p:nvSpPr>
        <p:spPr>
          <a:noFill/>
        </p:spPr>
        <p:txBody>
          <a:bodyPr/>
          <a:lstStyle/>
          <a:p>
            <a:pPr algn="l" eaLnBrk="0"/>
            <a:fld id="{3F25E2C2-35FB-4609-B807-6AEA42B170EF}" type="slidenum">
              <a:rPr lang="en-US" sz="1200" smtClean="0"/>
              <a:pPr algn="l" eaLnBrk="0"/>
              <a:t>14</a:t>
            </a:fld>
            <a:endParaRPr kumimoji="1" lang="en-US" smtClean="0"/>
          </a:p>
        </p:txBody>
      </p:sp>
      <p:sp>
        <p:nvSpPr>
          <p:cNvPr id="51207" name="Rectangle 14"/>
          <p:cNvSpPr>
            <a:spLocks noGrp="1" noChangeArrowheads="1"/>
          </p:cNvSpPr>
          <p:nvPr>
            <p:ph type="hdr" sz="quarter"/>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9"/>
          <p:cNvSpPr>
            <a:spLocks noGrp="1" noRot="1" noChangeAspect="1" noTextEdit="1"/>
          </p:cNvSpPr>
          <p:nvPr>
            <p:ph type="sldImg"/>
          </p:nvPr>
        </p:nvSpPr>
        <p:spPr>
          <a:xfrm>
            <a:off x="-2147483648" y="-2147483648"/>
            <a:ext cx="0" cy="0"/>
          </a:xfrm>
          <a:ln/>
        </p:spPr>
      </p:sp>
      <p:sp>
        <p:nvSpPr>
          <p:cNvPr id="53251" name="Rectangle 27"/>
          <p:cNvSpPr>
            <a:spLocks noGrp="1" noChangeArrowheads="1"/>
          </p:cNvSpPr>
          <p:nvPr>
            <p:ph type="body" idx="1"/>
          </p:nvPr>
        </p:nvSpPr>
        <p:spPr>
          <a:xfrm>
            <a:off x="-2147483648" y="-2147483648"/>
            <a:ext cx="0" cy="0"/>
          </a:xfrm>
          <a:noFill/>
          <a:ln/>
        </p:spPr>
        <p:txBody>
          <a:bodyPr/>
          <a:lstStyle/>
          <a:p>
            <a:pPr hangingPunct="1"/>
            <a:endParaRPr lang="en-US" smtClean="0"/>
          </a:p>
        </p:txBody>
      </p:sp>
      <p:sp>
        <p:nvSpPr>
          <p:cNvPr id="53252" name="Rectangle 14"/>
          <p:cNvSpPr>
            <a:spLocks noGrp="1" noChangeArrowheads="1"/>
          </p:cNvSpPr>
          <p:nvPr>
            <p:ph type="dt" sz="quarter" idx="1"/>
          </p:nvPr>
        </p:nvSpPr>
        <p:spPr>
          <a:noFill/>
        </p:spPr>
        <p:txBody>
          <a:bodyPr/>
          <a:lstStyle/>
          <a:p>
            <a:pPr algn="l" eaLnBrk="0"/>
            <a:endParaRPr lang="en-US" smtClean="0"/>
          </a:p>
        </p:txBody>
      </p:sp>
      <p:sp>
        <p:nvSpPr>
          <p:cNvPr id="53253" name="Rectangle 28"/>
          <p:cNvSpPr>
            <a:spLocks noGrp="1" noChangeArrowheads="1"/>
          </p:cNvSpPr>
          <p:nvPr>
            <p:ph type="ftr" sz="quarter" idx="4"/>
          </p:nvPr>
        </p:nvSpPr>
        <p:spPr>
          <a:noFill/>
        </p:spPr>
        <p:txBody>
          <a:bodyPr/>
          <a:lstStyle/>
          <a:p>
            <a:pPr hangingPunct="1"/>
            <a:r>
              <a:rPr lang="en-US" sz="1200" smtClean="0">
                <a:latin typeface="Times New Roman" pitchFamily="18" charset="0"/>
              </a:rPr>
              <a:t>TechEd 2003</a:t>
            </a:r>
            <a:endParaRPr kumimoji="1" lang="en-US" sz="1800" smtClean="0">
              <a:latin typeface="Arial" charset="0"/>
            </a:endParaRPr>
          </a:p>
        </p:txBody>
      </p:sp>
      <p:sp>
        <p:nvSpPr>
          <p:cNvPr id="53254" name="Rectangle 4"/>
          <p:cNvSpPr>
            <a:spLocks noGrp="1" noChangeArrowheads="1"/>
          </p:cNvSpPr>
          <p:nvPr>
            <p:ph type="sldNum" sz="quarter" idx="5"/>
          </p:nvPr>
        </p:nvSpPr>
        <p:spPr>
          <a:noFill/>
        </p:spPr>
        <p:txBody>
          <a:bodyPr/>
          <a:lstStyle/>
          <a:p>
            <a:pPr algn="l" eaLnBrk="0"/>
            <a:fld id="{2DBA7E07-6687-4DBC-ACCB-A205596F8F3F}" type="slidenum">
              <a:rPr lang="en-US" sz="1200" smtClean="0">
                <a:latin typeface="Times New Roman" pitchFamily="18" charset="0"/>
              </a:rPr>
              <a:pPr algn="l" eaLnBrk="0"/>
              <a:t>15</a:t>
            </a:fld>
            <a:endParaRPr kumimoji="1" lang="en-US" smtClean="0"/>
          </a:p>
        </p:txBody>
      </p:sp>
      <p:sp>
        <p:nvSpPr>
          <p:cNvPr id="53255" name="Rectangle 26"/>
          <p:cNvSpPr>
            <a:spLocks noGrp="1" noChangeArrowheads="1"/>
          </p:cNvSpPr>
          <p:nvPr>
            <p:ph type="hdr" sz="quarter"/>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smtClean="0"/>
          </a:p>
        </p:txBody>
      </p:sp>
      <p:sp>
        <p:nvSpPr>
          <p:cNvPr id="54276" name="Rectangle 7"/>
          <p:cNvSpPr>
            <a:spLocks noGrp="1" noChangeArrowheads="1"/>
          </p:cNvSpPr>
          <p:nvPr>
            <p:ph type="sldNum" sz="quarter" idx="5"/>
          </p:nvPr>
        </p:nvSpPr>
        <p:spPr>
          <a:noFill/>
        </p:spPr>
        <p:txBody>
          <a:bodyPr/>
          <a:lstStyle/>
          <a:p>
            <a:fld id="{8A9EFD9A-DE1B-4844-B633-376EA9F7F586}" type="slidenum">
              <a:rPr lang="en-US" smtClean="0"/>
              <a:pPr/>
              <a:t>16</a:t>
            </a:fld>
            <a:endParaRPr lang="en-US" sz="1200" smtClean="0">
              <a:latin typeface="Times New Roman" pitchFamily="18" charset="0"/>
            </a:endParaRPr>
          </a:p>
        </p:txBody>
      </p:sp>
      <p:sp>
        <p:nvSpPr>
          <p:cNvPr id="54277" name="Rectangle 6"/>
          <p:cNvSpPr>
            <a:spLocks noGrp="1" noChangeArrowheads="1"/>
          </p:cNvSpPr>
          <p:nvPr>
            <p:ph type="ftr" sz="quarter" idx="4"/>
          </p:nvPr>
        </p:nvSpPr>
        <p:spPr>
          <a:noFill/>
        </p:spPr>
        <p:txBody>
          <a:bodyPr/>
          <a:lstStyle/>
          <a:p>
            <a:pPr eaLnBrk="1" hangingPunct="1"/>
            <a:r>
              <a:rPr lang="en-US" sz="1200" smtClean="0">
                <a:latin typeface="Times New Roman" pitchFamily="18" charset="0"/>
              </a:rPr>
              <a:t>TechEd 2003</a:t>
            </a:r>
            <a:endParaRPr kumimoji="1" lang="en-US" sz="180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9"/>
          <p:cNvSpPr>
            <a:spLocks noGrp="1" noRot="1" noChangeAspect="1" noTextEdit="1"/>
          </p:cNvSpPr>
          <p:nvPr>
            <p:ph type="sldImg"/>
          </p:nvPr>
        </p:nvSpPr>
        <p:spPr>
          <a:ln/>
        </p:spPr>
      </p:sp>
      <p:sp>
        <p:nvSpPr>
          <p:cNvPr id="51203" name="Rectangle 5"/>
          <p:cNvSpPr>
            <a:spLocks noGrp="1" noChangeArrowheads="1"/>
          </p:cNvSpPr>
          <p:nvPr>
            <p:ph type="body" idx="1"/>
          </p:nvPr>
        </p:nvSpPr>
        <p:spPr>
          <a:noFill/>
          <a:ln/>
        </p:spPr>
        <p:txBody>
          <a:bodyPr/>
          <a:lstStyle/>
          <a:p>
            <a:pPr hangingPunct="1"/>
            <a:endParaRPr lang="en-US" smtClean="0"/>
          </a:p>
        </p:txBody>
      </p:sp>
      <p:sp>
        <p:nvSpPr>
          <p:cNvPr id="51204" name="Rectangle 23"/>
          <p:cNvSpPr>
            <a:spLocks noGrp="1" noChangeArrowheads="1"/>
          </p:cNvSpPr>
          <p:nvPr>
            <p:ph type="dt" sz="quarter" idx="1"/>
          </p:nvPr>
        </p:nvSpPr>
        <p:spPr>
          <a:noFill/>
        </p:spPr>
        <p:txBody>
          <a:bodyPr/>
          <a:lstStyle/>
          <a:p>
            <a:pPr algn="l" eaLnBrk="0"/>
            <a:fld id="{F9BAB04B-19F7-43F4-8194-8D5CAAF22CE1}" type="datetime1">
              <a:rPr lang="en-US" sz="1200" smtClean="0"/>
              <a:pPr algn="l" eaLnBrk="0"/>
              <a:t>9/27/2007</a:t>
            </a:fld>
            <a:endParaRPr kumimoji="1" lang="en-US" smtClean="0"/>
          </a:p>
        </p:txBody>
      </p:sp>
      <p:sp>
        <p:nvSpPr>
          <p:cNvPr id="51205" name="Rectangle 24"/>
          <p:cNvSpPr>
            <a:spLocks noGrp="1" noChangeArrowheads="1"/>
          </p:cNvSpPr>
          <p:nvPr>
            <p:ph type="ftr" sz="quarter" idx="4"/>
          </p:nvPr>
        </p:nvSpPr>
        <p:spPr>
          <a:noFill/>
        </p:spPr>
        <p:txBody>
          <a:bodyPr/>
          <a:lstStyle/>
          <a:p>
            <a:pPr hangingPunct="1"/>
            <a:endParaRPr lang="en-US" sz="1800" smtClean="0">
              <a:latin typeface="Arial" charset="0"/>
            </a:endParaRPr>
          </a:p>
        </p:txBody>
      </p:sp>
      <p:sp>
        <p:nvSpPr>
          <p:cNvPr id="51206" name="Rectangle 7"/>
          <p:cNvSpPr>
            <a:spLocks noGrp="1" noChangeArrowheads="1"/>
          </p:cNvSpPr>
          <p:nvPr>
            <p:ph type="sldNum" sz="quarter" idx="5"/>
          </p:nvPr>
        </p:nvSpPr>
        <p:spPr>
          <a:noFill/>
        </p:spPr>
        <p:txBody>
          <a:bodyPr/>
          <a:lstStyle/>
          <a:p>
            <a:pPr algn="l" eaLnBrk="0"/>
            <a:fld id="{3F25E2C2-35FB-4609-B807-6AEA42B170EF}" type="slidenum">
              <a:rPr lang="en-US" sz="1200" smtClean="0"/>
              <a:pPr algn="l" eaLnBrk="0"/>
              <a:t>17</a:t>
            </a:fld>
            <a:endParaRPr kumimoji="1" lang="en-US" smtClean="0"/>
          </a:p>
        </p:txBody>
      </p:sp>
      <p:sp>
        <p:nvSpPr>
          <p:cNvPr id="51207" name="Rectangle 14"/>
          <p:cNvSpPr>
            <a:spLocks noGrp="1" noChangeArrowheads="1"/>
          </p:cNvSpPr>
          <p:nvPr>
            <p:ph type="hdr" sz="quarter"/>
          </p:nvPr>
        </p:nvSpPr>
        <p:spPr>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a:xfrm>
            <a:off x="1146175" y="687388"/>
            <a:ext cx="4570413" cy="3427412"/>
          </a:xfrm>
          <a:ln/>
        </p:spPr>
      </p:sp>
      <p:sp>
        <p:nvSpPr>
          <p:cNvPr id="55299" name="Rectangle 3"/>
          <p:cNvSpPr>
            <a:spLocks noGrp="1" noChangeArrowheads="1"/>
          </p:cNvSpPr>
          <p:nvPr>
            <p:ph type="body" idx="1"/>
          </p:nvPr>
        </p:nvSpPr>
        <p:spPr>
          <a:xfrm>
            <a:off x="914400" y="4343400"/>
            <a:ext cx="5029200" cy="4113213"/>
          </a:xfrm>
          <a:noFill/>
          <a:ln/>
        </p:spPr>
        <p:txBody>
          <a:bodyPr lIns="91746" tIns="45873" rIns="91746" bIns="45873"/>
          <a:lstStyle/>
          <a:p>
            <a:pPr hangingPunct="1"/>
            <a:endParaRPr lang="en-US" smtClean="0"/>
          </a:p>
        </p:txBody>
      </p:sp>
      <p:sp>
        <p:nvSpPr>
          <p:cNvPr id="55300" name="Rectangle 7"/>
          <p:cNvSpPr>
            <a:spLocks noGrp="1" noChangeArrowheads="1"/>
          </p:cNvSpPr>
          <p:nvPr>
            <p:ph type="sldNum" sz="quarter" idx="5"/>
          </p:nvPr>
        </p:nvSpPr>
        <p:spPr>
          <a:noFill/>
        </p:spPr>
        <p:txBody>
          <a:bodyPr/>
          <a:lstStyle/>
          <a:p>
            <a:fld id="{C4136D54-4254-4D2E-9C7D-CBD367DAB874}" type="slidenum">
              <a:rPr lang="en-US" smtClean="0"/>
              <a:pPr/>
              <a:t>18</a:t>
            </a:fld>
            <a:endParaRPr lang="en-US" sz="1200" smtClean="0">
              <a:latin typeface="Times New Roman" pitchFamily="18" charset="0"/>
            </a:endParaRPr>
          </a:p>
        </p:txBody>
      </p:sp>
      <p:sp>
        <p:nvSpPr>
          <p:cNvPr id="55301" name="Rectangle 6"/>
          <p:cNvSpPr>
            <a:spLocks noGrp="1" noChangeArrowheads="1"/>
          </p:cNvSpPr>
          <p:nvPr>
            <p:ph type="ftr" sz="quarter" idx="4"/>
          </p:nvPr>
        </p:nvSpPr>
        <p:spPr>
          <a:noFill/>
        </p:spPr>
        <p:txBody>
          <a:bodyPr/>
          <a:lstStyle/>
          <a:p>
            <a:pPr eaLnBrk="1" hangingPunct="1"/>
            <a:r>
              <a:rPr lang="en-US" sz="1200" smtClean="0">
                <a:latin typeface="Times New Roman" pitchFamily="18" charset="0"/>
              </a:rPr>
              <a:t>TechEd 2003</a:t>
            </a:r>
            <a:endParaRPr kumimoji="1" lang="en-US" sz="180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a:xfrm>
            <a:off x="1146175" y="687388"/>
            <a:ext cx="4570413" cy="3427412"/>
          </a:xfrm>
          <a:ln/>
        </p:spPr>
      </p:sp>
      <p:sp>
        <p:nvSpPr>
          <p:cNvPr id="56323" name="Rectangle 3"/>
          <p:cNvSpPr>
            <a:spLocks noGrp="1" noChangeArrowheads="1"/>
          </p:cNvSpPr>
          <p:nvPr>
            <p:ph type="body" idx="1"/>
          </p:nvPr>
        </p:nvSpPr>
        <p:spPr>
          <a:xfrm>
            <a:off x="914400" y="4343400"/>
            <a:ext cx="5029200" cy="4113213"/>
          </a:xfrm>
          <a:noFill/>
          <a:ln/>
        </p:spPr>
        <p:txBody>
          <a:bodyPr lIns="91746" tIns="45873" rIns="91746" bIns="45873"/>
          <a:lstStyle/>
          <a:p>
            <a:pPr hangingPunct="1"/>
            <a:endParaRPr lang="en-US" smtClean="0"/>
          </a:p>
        </p:txBody>
      </p:sp>
      <p:sp>
        <p:nvSpPr>
          <p:cNvPr id="56324" name="Rectangle 7"/>
          <p:cNvSpPr>
            <a:spLocks noGrp="1" noChangeArrowheads="1"/>
          </p:cNvSpPr>
          <p:nvPr>
            <p:ph type="sldNum" sz="quarter" idx="5"/>
          </p:nvPr>
        </p:nvSpPr>
        <p:spPr>
          <a:noFill/>
        </p:spPr>
        <p:txBody>
          <a:bodyPr/>
          <a:lstStyle/>
          <a:p>
            <a:fld id="{BD4A4A11-73FA-480A-8854-58997C5A3510}" type="slidenum">
              <a:rPr lang="en-US" smtClean="0"/>
              <a:pPr/>
              <a:t>19</a:t>
            </a:fld>
            <a:endParaRPr lang="en-US" sz="1200" smtClean="0">
              <a:latin typeface="Times New Roman" pitchFamily="18" charset="0"/>
            </a:endParaRPr>
          </a:p>
        </p:txBody>
      </p:sp>
      <p:sp>
        <p:nvSpPr>
          <p:cNvPr id="56325" name="Rectangle 6"/>
          <p:cNvSpPr>
            <a:spLocks noGrp="1" noChangeArrowheads="1"/>
          </p:cNvSpPr>
          <p:nvPr>
            <p:ph type="ftr" sz="quarter" idx="4"/>
          </p:nvPr>
        </p:nvSpPr>
        <p:spPr>
          <a:noFill/>
        </p:spPr>
        <p:txBody>
          <a:bodyPr/>
          <a:lstStyle/>
          <a:p>
            <a:pPr eaLnBrk="1" hangingPunct="1"/>
            <a:r>
              <a:rPr lang="en-US" sz="1200" smtClean="0">
                <a:latin typeface="Times New Roman" pitchFamily="18" charset="0"/>
              </a:rPr>
              <a:t>TechEd 2003</a:t>
            </a:r>
            <a:endParaRPr kumimoji="1" lang="en-US" sz="180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Rot="1" noChangeAspect="1" noTextEdit="1"/>
          </p:cNvSpPr>
          <p:nvPr>
            <p:ph type="sldImg"/>
          </p:nvPr>
        </p:nvSpPr>
        <p:spPr>
          <a:ln/>
        </p:spPr>
      </p:sp>
      <p:sp>
        <p:nvSpPr>
          <p:cNvPr id="50179" name="Rectangle 28"/>
          <p:cNvSpPr>
            <a:spLocks noGrp="1" noChangeArrowheads="1"/>
          </p:cNvSpPr>
          <p:nvPr>
            <p:ph type="body" idx="1"/>
          </p:nvPr>
        </p:nvSpPr>
        <p:spPr>
          <a:noFill/>
          <a:ln/>
        </p:spPr>
        <p:txBody>
          <a:bodyPr/>
          <a:lstStyle/>
          <a:p>
            <a:pPr hangingPunct="1"/>
            <a:endParaRPr lang="en-US" smtClean="0"/>
          </a:p>
        </p:txBody>
      </p:sp>
      <p:sp>
        <p:nvSpPr>
          <p:cNvPr id="50180" name="Rectangle 21"/>
          <p:cNvSpPr>
            <a:spLocks noGrp="1" noChangeArrowheads="1"/>
          </p:cNvSpPr>
          <p:nvPr>
            <p:ph type="dt" sz="quarter" idx="1"/>
          </p:nvPr>
        </p:nvSpPr>
        <p:spPr>
          <a:noFill/>
        </p:spPr>
        <p:txBody>
          <a:bodyPr/>
          <a:lstStyle/>
          <a:p>
            <a:fld id="{08234766-E271-4FD6-A56D-CF92A0EEA38D}" type="datetime8">
              <a:rPr kumimoji="1" lang="en-US" smtClean="0"/>
              <a:pPr/>
              <a:t>9/27/2007 9:17 AM</a:t>
            </a:fld>
            <a:endParaRPr kumimoji="1" lang="en-US" smtClean="0"/>
          </a:p>
        </p:txBody>
      </p:sp>
      <p:sp>
        <p:nvSpPr>
          <p:cNvPr id="50181" name="Rectangle 30"/>
          <p:cNvSpPr>
            <a:spLocks noGrp="1" noChangeArrowheads="1"/>
          </p:cNvSpPr>
          <p:nvPr>
            <p:ph type="ftr" sz="quarter" idx="4"/>
          </p:nvPr>
        </p:nvSpPr>
        <p:spPr>
          <a:noFill/>
        </p:spPr>
        <p:txBody>
          <a:bodyPr/>
          <a:lstStyle/>
          <a:p>
            <a:pPr eaLnBrk="1" hangingPunct="1"/>
            <a:r>
              <a:rPr lang="en-US" smtClean="0"/>
              <a:t>© 2004 Microsoft Corporation. All rights reserved.</a:t>
            </a:r>
            <a:endParaRPr kumimoji="1" lang="en-US" sz="1800" smtClean="0">
              <a:latin typeface="Arial" charset="0"/>
            </a:endParaRPr>
          </a:p>
          <a:p>
            <a:r>
              <a:rPr lang="en-US" smtClean="0"/>
              <a:t>This presentation is for informational purposes only. Microsoft makes no warranties, express or implied, in this summary.</a:t>
            </a:r>
            <a:endParaRPr lang="en-US" sz="1800" smtClean="0">
              <a:latin typeface="Arial" charset="0"/>
            </a:endParaRPr>
          </a:p>
        </p:txBody>
      </p:sp>
      <p:sp>
        <p:nvSpPr>
          <p:cNvPr id="50182" name="Rectangle 22"/>
          <p:cNvSpPr>
            <a:spLocks noGrp="1" noChangeArrowheads="1"/>
          </p:cNvSpPr>
          <p:nvPr>
            <p:ph type="sldNum" sz="quarter" idx="5"/>
          </p:nvPr>
        </p:nvSpPr>
        <p:spPr>
          <a:noFill/>
        </p:spPr>
        <p:txBody>
          <a:bodyPr/>
          <a:lstStyle/>
          <a:p>
            <a:pPr algn="l" eaLnBrk="0"/>
            <a:fld id="{ED4D9C64-910E-4390-A7FF-952F84AA7C87}" type="slidenum">
              <a:rPr kumimoji="1" lang="en-US" smtClean="0"/>
              <a:pPr algn="l" eaLnBrk="0"/>
              <a:t>2</a:t>
            </a:fld>
            <a:endParaRPr kumimoji="1" lang="en-US" smtClean="0"/>
          </a:p>
        </p:txBody>
      </p:sp>
      <p:sp>
        <p:nvSpPr>
          <p:cNvPr id="50183" name="Rectangle 6"/>
          <p:cNvSpPr>
            <a:spLocks noGrp="1" noChangeArrowheads="1"/>
          </p:cNvSpPr>
          <p:nvPr>
            <p:ph type="hdr" sz="quarter"/>
          </p:nvPr>
        </p:nvSpPr>
        <p:spPr>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solidFill>
            <a:srgbClr val="FFFFFF"/>
          </a:solidFill>
          <a:ln>
            <a:miter lim="800000"/>
          </a:ln>
        </p:spPr>
      </p:sp>
      <p:sp>
        <p:nvSpPr>
          <p:cNvPr id="57347" name="Rectangle 3"/>
          <p:cNvSpPr>
            <a:spLocks noGrp="1" noChangeArrowheads="1"/>
          </p:cNvSpPr>
          <p:nvPr>
            <p:ph type="body" idx="1"/>
          </p:nvPr>
        </p:nvSpPr>
        <p:spPr>
          <a:solidFill>
            <a:srgbClr val="FFFFFF"/>
          </a:solidFill>
          <a:ln>
            <a:solidFill>
              <a:srgbClr val="000000"/>
            </a:solidFill>
          </a:ln>
        </p:spPr>
        <p:txBody>
          <a:bodyPr/>
          <a:lstStyle/>
          <a:p>
            <a:pPr eaLnBrk="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solidFill>
            <a:srgbClr val="FFFFFF"/>
          </a:solidFill>
          <a:ln>
            <a:miter lim="800000"/>
          </a:ln>
        </p:spPr>
      </p:sp>
      <p:sp>
        <p:nvSpPr>
          <p:cNvPr id="58371" name="Rectangle 3"/>
          <p:cNvSpPr>
            <a:spLocks noGrp="1" noChangeArrowheads="1"/>
          </p:cNvSpPr>
          <p:nvPr>
            <p:ph type="body" idx="1"/>
          </p:nvPr>
        </p:nvSpPr>
        <p:spPr>
          <a:solidFill>
            <a:srgbClr val="FFFFFF"/>
          </a:solidFill>
          <a:ln>
            <a:solidFill>
              <a:srgbClr val="000000"/>
            </a:solidFill>
          </a:ln>
        </p:spPr>
        <p:txBody>
          <a:bodyPr/>
          <a:lstStyle/>
          <a:p>
            <a:pPr eaLnBrk="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Rot="1" noChangeAspect="1" noTextEdit="1"/>
          </p:cNvSpPr>
          <p:nvPr>
            <p:ph type="sldImg"/>
          </p:nvPr>
        </p:nvSpPr>
        <p:spPr>
          <a:xfrm>
            <a:off x="-2147483648" y="-2147483648"/>
            <a:ext cx="0" cy="0"/>
          </a:xfrm>
          <a:ln/>
        </p:spPr>
      </p:sp>
      <p:sp>
        <p:nvSpPr>
          <p:cNvPr id="59395" name="Rectangle 18"/>
          <p:cNvSpPr>
            <a:spLocks noGrp="1" noChangeArrowheads="1"/>
          </p:cNvSpPr>
          <p:nvPr>
            <p:ph type="body" idx="1"/>
          </p:nvPr>
        </p:nvSpPr>
        <p:spPr>
          <a:xfrm>
            <a:off x="-2147483648" y="-2147483648"/>
            <a:ext cx="0" cy="0"/>
          </a:xfrm>
          <a:noFill/>
          <a:ln/>
        </p:spPr>
        <p:txBody>
          <a:bodyPr/>
          <a:lstStyle/>
          <a:p>
            <a:pPr hangingPunct="1"/>
            <a:endParaRPr lang="en-US" smtClean="0"/>
          </a:p>
        </p:txBody>
      </p:sp>
      <p:sp>
        <p:nvSpPr>
          <p:cNvPr id="59396" name="Rectangle 22"/>
          <p:cNvSpPr>
            <a:spLocks noGrp="1" noChangeArrowheads="1"/>
          </p:cNvSpPr>
          <p:nvPr>
            <p:ph type="dt" sz="quarter" idx="1"/>
          </p:nvPr>
        </p:nvSpPr>
        <p:spPr>
          <a:noFill/>
        </p:spPr>
        <p:txBody>
          <a:bodyPr/>
          <a:lstStyle/>
          <a:p>
            <a:pPr algn="l" eaLnBrk="0"/>
            <a:endParaRPr lang="en-US" smtClean="0"/>
          </a:p>
        </p:txBody>
      </p:sp>
      <p:sp>
        <p:nvSpPr>
          <p:cNvPr id="59397" name="Rectangle 14"/>
          <p:cNvSpPr>
            <a:spLocks noGrp="1" noChangeArrowheads="1"/>
          </p:cNvSpPr>
          <p:nvPr>
            <p:ph type="ftr" sz="quarter" idx="4"/>
          </p:nvPr>
        </p:nvSpPr>
        <p:spPr>
          <a:noFill/>
        </p:spPr>
        <p:txBody>
          <a:bodyPr/>
          <a:lstStyle/>
          <a:p>
            <a:pPr hangingPunct="1"/>
            <a:r>
              <a:rPr lang="en-US" sz="1200" smtClean="0">
                <a:latin typeface="Times New Roman" pitchFamily="18" charset="0"/>
              </a:rPr>
              <a:t>TechEd 2003</a:t>
            </a:r>
            <a:endParaRPr kumimoji="1" lang="en-US" sz="1800" smtClean="0">
              <a:latin typeface="Arial" charset="0"/>
            </a:endParaRPr>
          </a:p>
        </p:txBody>
      </p:sp>
      <p:sp>
        <p:nvSpPr>
          <p:cNvPr id="59398" name="Rectangle 19"/>
          <p:cNvSpPr>
            <a:spLocks noGrp="1" noChangeArrowheads="1"/>
          </p:cNvSpPr>
          <p:nvPr>
            <p:ph type="sldNum" sz="quarter" idx="5"/>
          </p:nvPr>
        </p:nvSpPr>
        <p:spPr>
          <a:noFill/>
        </p:spPr>
        <p:txBody>
          <a:bodyPr/>
          <a:lstStyle/>
          <a:p>
            <a:pPr algn="l" eaLnBrk="0"/>
            <a:fld id="{4413DEB3-4C73-44D3-B400-310CD3D0413E}" type="slidenum">
              <a:rPr lang="en-US" sz="1200" smtClean="0">
                <a:latin typeface="Times New Roman" pitchFamily="18" charset="0"/>
              </a:rPr>
              <a:pPr algn="l" eaLnBrk="0"/>
              <a:t>22</a:t>
            </a:fld>
            <a:endParaRPr kumimoji="1" lang="en-US" smtClean="0"/>
          </a:p>
        </p:txBody>
      </p:sp>
      <p:sp>
        <p:nvSpPr>
          <p:cNvPr id="59399" name="Rectangle 2"/>
          <p:cNvSpPr>
            <a:spLocks noGrp="1" noChangeArrowheads="1"/>
          </p:cNvSpPr>
          <p:nvPr>
            <p:ph type="hdr" sz="quarter"/>
          </p:nvPr>
        </p:nvSpPr>
        <p:spPr>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9"/>
          <p:cNvSpPr>
            <a:spLocks noGrp="1" noRot="1" noChangeAspect="1" noTextEdit="1"/>
          </p:cNvSpPr>
          <p:nvPr>
            <p:ph type="sldImg"/>
          </p:nvPr>
        </p:nvSpPr>
        <p:spPr>
          <a:ln/>
        </p:spPr>
      </p:sp>
      <p:sp>
        <p:nvSpPr>
          <p:cNvPr id="51203" name="Rectangle 5"/>
          <p:cNvSpPr>
            <a:spLocks noGrp="1" noChangeArrowheads="1"/>
          </p:cNvSpPr>
          <p:nvPr>
            <p:ph type="body" idx="1"/>
          </p:nvPr>
        </p:nvSpPr>
        <p:spPr>
          <a:noFill/>
          <a:ln/>
        </p:spPr>
        <p:txBody>
          <a:bodyPr/>
          <a:lstStyle/>
          <a:p>
            <a:pPr hangingPunct="1"/>
            <a:endParaRPr lang="en-US" smtClean="0"/>
          </a:p>
        </p:txBody>
      </p:sp>
      <p:sp>
        <p:nvSpPr>
          <p:cNvPr id="51204" name="Rectangle 23"/>
          <p:cNvSpPr>
            <a:spLocks noGrp="1" noChangeArrowheads="1"/>
          </p:cNvSpPr>
          <p:nvPr>
            <p:ph type="dt" sz="quarter" idx="1"/>
          </p:nvPr>
        </p:nvSpPr>
        <p:spPr>
          <a:noFill/>
        </p:spPr>
        <p:txBody>
          <a:bodyPr/>
          <a:lstStyle/>
          <a:p>
            <a:pPr algn="l" eaLnBrk="0"/>
            <a:fld id="{F9BAB04B-19F7-43F4-8194-8D5CAAF22CE1}" type="datetime1">
              <a:rPr lang="en-US" sz="1200" smtClean="0"/>
              <a:pPr algn="l" eaLnBrk="0"/>
              <a:t>9/27/2007</a:t>
            </a:fld>
            <a:endParaRPr kumimoji="1" lang="en-US" smtClean="0"/>
          </a:p>
        </p:txBody>
      </p:sp>
      <p:sp>
        <p:nvSpPr>
          <p:cNvPr id="51205" name="Rectangle 24"/>
          <p:cNvSpPr>
            <a:spLocks noGrp="1" noChangeArrowheads="1"/>
          </p:cNvSpPr>
          <p:nvPr>
            <p:ph type="ftr" sz="quarter" idx="4"/>
          </p:nvPr>
        </p:nvSpPr>
        <p:spPr>
          <a:noFill/>
        </p:spPr>
        <p:txBody>
          <a:bodyPr/>
          <a:lstStyle/>
          <a:p>
            <a:pPr hangingPunct="1"/>
            <a:endParaRPr lang="en-US" sz="1800" smtClean="0">
              <a:latin typeface="Arial" charset="0"/>
            </a:endParaRPr>
          </a:p>
        </p:txBody>
      </p:sp>
      <p:sp>
        <p:nvSpPr>
          <p:cNvPr id="51206" name="Rectangle 7"/>
          <p:cNvSpPr>
            <a:spLocks noGrp="1" noChangeArrowheads="1"/>
          </p:cNvSpPr>
          <p:nvPr>
            <p:ph type="sldNum" sz="quarter" idx="5"/>
          </p:nvPr>
        </p:nvSpPr>
        <p:spPr>
          <a:noFill/>
        </p:spPr>
        <p:txBody>
          <a:bodyPr/>
          <a:lstStyle/>
          <a:p>
            <a:pPr algn="l" eaLnBrk="0"/>
            <a:fld id="{3F25E2C2-35FB-4609-B807-6AEA42B170EF}" type="slidenum">
              <a:rPr lang="en-US" sz="1200" smtClean="0"/>
              <a:pPr algn="l" eaLnBrk="0"/>
              <a:t>23</a:t>
            </a:fld>
            <a:endParaRPr kumimoji="1" lang="en-US" smtClean="0"/>
          </a:p>
        </p:txBody>
      </p:sp>
      <p:sp>
        <p:nvSpPr>
          <p:cNvPr id="51207" name="Rectangle 14"/>
          <p:cNvSpPr>
            <a:spLocks noGrp="1" noChangeArrowheads="1"/>
          </p:cNvSpPr>
          <p:nvPr>
            <p:ph type="hdr" sz="quarter"/>
          </p:nvPr>
        </p:nvSpPr>
        <p:spPr>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a:ln/>
        </p:spPr>
      </p:sp>
      <p:sp>
        <p:nvSpPr>
          <p:cNvPr id="60419" name="Rectangle 7"/>
          <p:cNvSpPr>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D344BD31-280E-41A7-AB07-2F07132BA1C4}" type="slidenum">
              <a:rPr lang="en-US" sz="1800" b="0">
                <a:latin typeface="Arial" charset="0"/>
              </a:rPr>
              <a:pPr algn="r"/>
              <a:t>24</a:t>
            </a:fld>
            <a:endParaRPr lang="en-US" sz="1200" b="0">
              <a:latin typeface="Times New Roman" pitchFamily="18" charset="0"/>
            </a:endParaRPr>
          </a:p>
        </p:txBody>
      </p:sp>
      <p:sp>
        <p:nvSpPr>
          <p:cNvPr id="60420" name="Rectangle 6"/>
          <p:cNvSpPr>
            <a:spLocks noGrp="1" noChangeArrowheads="1"/>
          </p:cNvSpPr>
          <p:nvPr/>
        </p:nvSpPr>
        <p:spPr bwMode="auto">
          <a:xfrm>
            <a:off x="0" y="8791575"/>
            <a:ext cx="5667375" cy="350838"/>
          </a:xfrm>
          <a:prstGeom prst="rect">
            <a:avLst/>
          </a:prstGeom>
          <a:noFill/>
          <a:ln w="9525">
            <a:noFill/>
            <a:miter lim="800000"/>
            <a:headEnd/>
            <a:tailEnd/>
          </a:ln>
        </p:spPr>
        <p:txBody>
          <a:bodyPr anchor="b"/>
          <a:lstStyle/>
          <a:p>
            <a:r>
              <a:rPr lang="en-US" sz="1200" b="0">
                <a:latin typeface="Times New Roman" pitchFamily="18" charset="0"/>
              </a:rPr>
              <a:t>TechEd 2003</a:t>
            </a:r>
            <a:endParaRPr kumimoji="1" lang="en-US" sz="1800" b="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ln/>
        </p:spPr>
      </p:sp>
      <p:sp>
        <p:nvSpPr>
          <p:cNvPr id="61443" name="Rectangle 7"/>
          <p:cNvSpPr>
            <a:spLocks noGrp="1" noChangeArrowheads="1"/>
          </p:cNvSpPr>
          <p:nvPr>
            <p:ph type="sldNum" sz="quarter" idx="5"/>
          </p:nvPr>
        </p:nvSpPr>
        <p:spPr>
          <a:noFill/>
        </p:spPr>
        <p:txBody>
          <a:bodyPr/>
          <a:lstStyle/>
          <a:p>
            <a:fld id="{C83BDC7C-1C47-406D-A803-3BE3D3BAD22F}" type="slidenum">
              <a:rPr lang="en-US" smtClean="0"/>
              <a:pPr/>
              <a:t>25</a:t>
            </a:fld>
            <a:endParaRPr lang="en-US" sz="1200" smtClean="0">
              <a:latin typeface="Times New Roman" pitchFamily="18" charset="0"/>
            </a:endParaRPr>
          </a:p>
        </p:txBody>
      </p:sp>
      <p:sp>
        <p:nvSpPr>
          <p:cNvPr id="61444" name="Rectangle 6"/>
          <p:cNvSpPr>
            <a:spLocks noGrp="1" noChangeArrowheads="1"/>
          </p:cNvSpPr>
          <p:nvPr>
            <p:ph type="ftr" sz="quarter" idx="4"/>
          </p:nvPr>
        </p:nvSpPr>
        <p:spPr>
          <a:noFill/>
        </p:spPr>
        <p:txBody>
          <a:bodyPr/>
          <a:lstStyle/>
          <a:p>
            <a:pPr eaLnBrk="1" hangingPunct="1"/>
            <a:r>
              <a:rPr lang="en-US" sz="1200" smtClean="0">
                <a:latin typeface="Times New Roman" pitchFamily="18" charset="0"/>
              </a:rPr>
              <a:t>TechEd 2003</a:t>
            </a:r>
            <a:endParaRPr kumimoji="1" lang="en-US" sz="180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7CE5BE-4BBE-478F-A165-EBA2FCD50512}" type="slidenum">
              <a:rPr lang="en-US" smtClean="0"/>
              <a:pPr/>
              <a:t>26</a:t>
            </a:fld>
            <a:endParaRPr lang="en-US" sz="1200">
              <a:latin typeface="Segoe Semibold"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a:ln/>
        </p:spPr>
      </p:sp>
      <p:sp>
        <p:nvSpPr>
          <p:cNvPr id="62467" name="Rectangle 3"/>
          <p:cNvSpPr>
            <a:spLocks noGrp="1" noChangeArrowheads="1"/>
          </p:cNvSpPr>
          <p:nvPr>
            <p:ph type="body" idx="1"/>
          </p:nvPr>
        </p:nvSpPr>
        <p:spPr>
          <a:noFill/>
          <a:ln/>
        </p:spPr>
        <p:txBody>
          <a:bodyPr/>
          <a:lstStyle/>
          <a:p>
            <a:pPr hangingPunct="1"/>
            <a:endParaRPr lang="en-US" smtClean="0"/>
          </a:p>
        </p:txBody>
      </p:sp>
      <p:sp>
        <p:nvSpPr>
          <p:cNvPr id="62468" name="Rectangle 7"/>
          <p:cNvSpPr>
            <a:spLocks noGrp="1" noChangeArrowheads="1"/>
          </p:cNvSpPr>
          <p:nvPr>
            <p:ph type="sldNum" sz="quarter" idx="5"/>
          </p:nvPr>
        </p:nvSpPr>
        <p:spPr>
          <a:noFill/>
        </p:spPr>
        <p:txBody>
          <a:bodyPr/>
          <a:lstStyle/>
          <a:p>
            <a:fld id="{8400ACF4-3555-4C94-BEFB-CD431E729435}" type="slidenum">
              <a:rPr lang="en-US" smtClean="0"/>
              <a:pPr/>
              <a:t>27</a:t>
            </a:fld>
            <a:endParaRPr lang="en-US" sz="1200" smtClean="0">
              <a:latin typeface="Times New Roman" pitchFamily="18" charset="0"/>
            </a:endParaRPr>
          </a:p>
        </p:txBody>
      </p:sp>
      <p:sp>
        <p:nvSpPr>
          <p:cNvPr id="62469" name="Rectangle 6"/>
          <p:cNvSpPr>
            <a:spLocks noGrp="1" noChangeArrowheads="1"/>
          </p:cNvSpPr>
          <p:nvPr>
            <p:ph type="ftr" sz="quarter" idx="4"/>
          </p:nvPr>
        </p:nvSpPr>
        <p:spPr>
          <a:noFill/>
        </p:spPr>
        <p:txBody>
          <a:bodyPr/>
          <a:lstStyle/>
          <a:p>
            <a:pPr eaLnBrk="1" hangingPunct="1"/>
            <a:r>
              <a:rPr lang="en-US" sz="1200" smtClean="0">
                <a:latin typeface="Times New Roman" pitchFamily="18" charset="0"/>
              </a:rPr>
              <a:t>TechEd 2003</a:t>
            </a:r>
            <a:endParaRPr kumimoji="1" lang="en-US" sz="180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solidFill>
            <a:srgbClr val="FFFFFF"/>
          </a:solidFill>
          <a:ln>
            <a:miter lim="800000"/>
          </a:ln>
        </p:spPr>
      </p:sp>
      <p:sp>
        <p:nvSpPr>
          <p:cNvPr id="66563" name="Rectangle 3"/>
          <p:cNvSpPr>
            <a:spLocks noGrp="1" noChangeArrowheads="1"/>
          </p:cNvSpPr>
          <p:nvPr>
            <p:ph type="body" idx="1"/>
          </p:nvPr>
        </p:nvSpPr>
        <p:spPr>
          <a:solidFill>
            <a:srgbClr val="FFFFFF"/>
          </a:solidFill>
          <a:ln>
            <a:solidFill>
              <a:srgbClr val="000000"/>
            </a:solidFill>
          </a:ln>
        </p:spPr>
        <p:txBody>
          <a:bodyPr lIns="89520" tIns="44760" rIns="89520" bIns="44760"/>
          <a:lstStyle/>
          <a:p>
            <a:pPr eaLnBrk="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solidFill>
            <a:srgbClr val="FFFFFF"/>
          </a:solidFill>
          <a:ln>
            <a:miter lim="800000"/>
          </a:ln>
        </p:spPr>
      </p:sp>
      <p:sp>
        <p:nvSpPr>
          <p:cNvPr id="67587" name="Rectangle 3"/>
          <p:cNvSpPr>
            <a:spLocks noGrp="1" noChangeArrowheads="1"/>
          </p:cNvSpPr>
          <p:nvPr>
            <p:ph type="body" idx="1"/>
          </p:nvPr>
        </p:nvSpPr>
        <p:spPr>
          <a:solidFill>
            <a:srgbClr val="FFFFFF"/>
          </a:solidFill>
          <a:ln>
            <a:solidFill>
              <a:srgbClr val="000000"/>
            </a:solidFill>
          </a:ln>
        </p:spPr>
        <p:txBody>
          <a:bodyPr lIns="89520" tIns="44760" rIns="89520" bIns="44760"/>
          <a:lstStyle/>
          <a:p>
            <a:pPr eaLnBrk="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9"/>
          <p:cNvSpPr>
            <a:spLocks noGrp="1" noRot="1" noChangeAspect="1" noTextEdit="1"/>
          </p:cNvSpPr>
          <p:nvPr>
            <p:ph type="sldImg"/>
          </p:nvPr>
        </p:nvSpPr>
        <p:spPr>
          <a:ln/>
        </p:spPr>
      </p:sp>
      <p:sp>
        <p:nvSpPr>
          <p:cNvPr id="51203" name="Rectangle 5"/>
          <p:cNvSpPr>
            <a:spLocks noGrp="1" noChangeArrowheads="1"/>
          </p:cNvSpPr>
          <p:nvPr>
            <p:ph type="body" idx="1"/>
          </p:nvPr>
        </p:nvSpPr>
        <p:spPr>
          <a:noFill/>
          <a:ln/>
        </p:spPr>
        <p:txBody>
          <a:bodyPr/>
          <a:lstStyle/>
          <a:p>
            <a:pPr hangingPunct="1"/>
            <a:endParaRPr lang="en-US" smtClean="0"/>
          </a:p>
        </p:txBody>
      </p:sp>
      <p:sp>
        <p:nvSpPr>
          <p:cNvPr id="51204" name="Rectangle 23"/>
          <p:cNvSpPr>
            <a:spLocks noGrp="1" noChangeArrowheads="1"/>
          </p:cNvSpPr>
          <p:nvPr>
            <p:ph type="dt" sz="quarter" idx="1"/>
          </p:nvPr>
        </p:nvSpPr>
        <p:spPr>
          <a:noFill/>
        </p:spPr>
        <p:txBody>
          <a:bodyPr/>
          <a:lstStyle/>
          <a:p>
            <a:pPr algn="l" eaLnBrk="0"/>
            <a:fld id="{F9BAB04B-19F7-43F4-8194-8D5CAAF22CE1}" type="datetime1">
              <a:rPr lang="en-US" sz="1200" smtClean="0"/>
              <a:pPr algn="l" eaLnBrk="0"/>
              <a:t>9/27/2007</a:t>
            </a:fld>
            <a:endParaRPr kumimoji="1" lang="en-US" smtClean="0"/>
          </a:p>
        </p:txBody>
      </p:sp>
      <p:sp>
        <p:nvSpPr>
          <p:cNvPr id="51205" name="Rectangle 24"/>
          <p:cNvSpPr>
            <a:spLocks noGrp="1" noChangeArrowheads="1"/>
          </p:cNvSpPr>
          <p:nvPr>
            <p:ph type="ftr" sz="quarter" idx="4"/>
          </p:nvPr>
        </p:nvSpPr>
        <p:spPr>
          <a:noFill/>
        </p:spPr>
        <p:txBody>
          <a:bodyPr/>
          <a:lstStyle/>
          <a:p>
            <a:pPr hangingPunct="1"/>
            <a:endParaRPr lang="en-US" sz="1800" smtClean="0">
              <a:latin typeface="Arial" charset="0"/>
            </a:endParaRPr>
          </a:p>
        </p:txBody>
      </p:sp>
      <p:sp>
        <p:nvSpPr>
          <p:cNvPr id="51206" name="Rectangle 7"/>
          <p:cNvSpPr>
            <a:spLocks noGrp="1" noChangeArrowheads="1"/>
          </p:cNvSpPr>
          <p:nvPr>
            <p:ph type="sldNum" sz="quarter" idx="5"/>
          </p:nvPr>
        </p:nvSpPr>
        <p:spPr>
          <a:noFill/>
        </p:spPr>
        <p:txBody>
          <a:bodyPr/>
          <a:lstStyle/>
          <a:p>
            <a:pPr algn="l" eaLnBrk="0"/>
            <a:fld id="{3F25E2C2-35FB-4609-B807-6AEA42B170EF}" type="slidenum">
              <a:rPr lang="en-US" sz="1200" smtClean="0"/>
              <a:pPr algn="l" eaLnBrk="0"/>
              <a:t>3</a:t>
            </a:fld>
            <a:endParaRPr kumimoji="1" lang="en-US" smtClean="0"/>
          </a:p>
        </p:txBody>
      </p:sp>
      <p:sp>
        <p:nvSpPr>
          <p:cNvPr id="51207" name="Rectangle 14"/>
          <p:cNvSpPr>
            <a:spLocks noGrp="1" noChangeArrowheads="1"/>
          </p:cNvSpPr>
          <p:nvPr>
            <p:ph type="hdr" sz="quarter"/>
          </p:nvPr>
        </p:nvSpPr>
        <p:spPr>
          <a:noFill/>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Rot="1" noChangeAspect="1" noTextEdit="1"/>
          </p:cNvSpPr>
          <p:nvPr>
            <p:ph type="sldImg"/>
          </p:nvPr>
        </p:nvSpPr>
        <p:spPr>
          <a:ln/>
        </p:spPr>
      </p:sp>
      <p:sp>
        <p:nvSpPr>
          <p:cNvPr id="68611" name="Rectangle 20"/>
          <p:cNvSpPr>
            <a:spLocks noGrp="1" noChangeArrowheads="1"/>
          </p:cNvSpPr>
          <p:nvPr>
            <p:ph type="body" idx="1"/>
          </p:nvPr>
        </p:nvSpPr>
        <p:spPr>
          <a:noFill/>
          <a:ln/>
        </p:spPr>
        <p:txBody>
          <a:bodyPr/>
          <a:lstStyle/>
          <a:p>
            <a:pPr hangingPunct="1"/>
            <a:endParaRPr lang="en-US" smtClean="0"/>
          </a:p>
        </p:txBody>
      </p:sp>
      <p:sp>
        <p:nvSpPr>
          <p:cNvPr id="68612" name="Rectangle 14"/>
          <p:cNvSpPr>
            <a:spLocks noGrp="1" noChangeArrowheads="1"/>
          </p:cNvSpPr>
          <p:nvPr>
            <p:ph type="dt" sz="quarter" idx="1"/>
          </p:nvPr>
        </p:nvSpPr>
        <p:spPr>
          <a:noFill/>
        </p:spPr>
        <p:txBody>
          <a:bodyPr/>
          <a:lstStyle/>
          <a:p>
            <a:pPr algn="l" eaLnBrk="0"/>
            <a:fld id="{CD082708-BA12-4F0F-9BBD-7D2D6A4015F7}" type="datetime1">
              <a:rPr lang="en-US" sz="1200" smtClean="0"/>
              <a:pPr algn="l" eaLnBrk="0"/>
              <a:t>9/27/2007</a:t>
            </a:fld>
            <a:endParaRPr kumimoji="1" lang="en-US" smtClean="0"/>
          </a:p>
        </p:txBody>
      </p:sp>
      <p:sp>
        <p:nvSpPr>
          <p:cNvPr id="68613" name="Rectangle 19"/>
          <p:cNvSpPr>
            <a:spLocks noGrp="1" noChangeArrowheads="1"/>
          </p:cNvSpPr>
          <p:nvPr>
            <p:ph type="ftr" sz="quarter" idx="4"/>
          </p:nvPr>
        </p:nvSpPr>
        <p:spPr>
          <a:noFill/>
        </p:spPr>
        <p:txBody>
          <a:bodyPr/>
          <a:lstStyle/>
          <a:p>
            <a:pPr hangingPunct="1"/>
            <a:endParaRPr lang="en-US" sz="1800" smtClean="0">
              <a:latin typeface="Arial" charset="0"/>
            </a:endParaRPr>
          </a:p>
        </p:txBody>
      </p:sp>
      <p:sp>
        <p:nvSpPr>
          <p:cNvPr id="68614" name="Rectangle 8"/>
          <p:cNvSpPr>
            <a:spLocks noGrp="1" noChangeArrowheads="1"/>
          </p:cNvSpPr>
          <p:nvPr>
            <p:ph type="sldNum" sz="quarter" idx="5"/>
          </p:nvPr>
        </p:nvSpPr>
        <p:spPr>
          <a:noFill/>
        </p:spPr>
        <p:txBody>
          <a:bodyPr/>
          <a:lstStyle/>
          <a:p>
            <a:pPr algn="l" eaLnBrk="0"/>
            <a:fld id="{3C97D28A-31AE-46FA-88D6-761005D55D87}" type="slidenum">
              <a:rPr lang="en-US" sz="1200" smtClean="0"/>
              <a:pPr algn="l" eaLnBrk="0"/>
              <a:t>30</a:t>
            </a:fld>
            <a:endParaRPr kumimoji="1" lang="en-US" smtClean="0"/>
          </a:p>
        </p:txBody>
      </p:sp>
      <p:sp>
        <p:nvSpPr>
          <p:cNvPr id="68615" name="Rectangle 11"/>
          <p:cNvSpPr>
            <a:spLocks noGrp="1" noChangeArrowheads="1"/>
          </p:cNvSpPr>
          <p:nvPr>
            <p:ph type="hdr" sz="quarter"/>
          </p:nvPr>
        </p:nvSpPr>
        <p:spPr>
          <a:noFill/>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4588" y="685800"/>
            <a:ext cx="4568825" cy="3427413"/>
          </a:xfrm>
          <a:solidFill>
            <a:srgbClr val="FFFFFF"/>
          </a:solidFill>
          <a:ln>
            <a:miter lim="800000"/>
          </a:ln>
        </p:spPr>
      </p:sp>
      <p:sp>
        <p:nvSpPr>
          <p:cNvPr id="69635" name="Rectangle 3"/>
          <p:cNvSpPr>
            <a:spLocks noGrp="1" noChangeArrowheads="1"/>
          </p:cNvSpPr>
          <p:nvPr>
            <p:ph type="body" idx="1"/>
          </p:nvPr>
        </p:nvSpPr>
        <p:spPr>
          <a:xfrm>
            <a:off x="684213" y="4341813"/>
            <a:ext cx="5489575" cy="4116387"/>
          </a:xfrm>
          <a:solidFill>
            <a:srgbClr val="FFFFFF"/>
          </a:solidFill>
          <a:ln>
            <a:solidFill>
              <a:srgbClr val="000000"/>
            </a:solidFill>
          </a:ln>
        </p:spPr>
        <p:txBody>
          <a:bodyPr/>
          <a:lstStyle/>
          <a:p>
            <a:pPr eaLnBrk="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1"/>
          <p:cNvSpPr>
            <a:spLocks noGrp="1" noRot="1" noChangeAspect="1" noTextEdit="1"/>
          </p:cNvSpPr>
          <p:nvPr>
            <p:ph type="sldImg"/>
          </p:nvPr>
        </p:nvSpPr>
        <p:spPr>
          <a:ln/>
        </p:spPr>
      </p:sp>
      <p:sp>
        <p:nvSpPr>
          <p:cNvPr id="75779" name="Rectangle 16"/>
          <p:cNvSpPr>
            <a:spLocks noGrp="1" noChangeArrowheads="1"/>
          </p:cNvSpPr>
          <p:nvPr>
            <p:ph type="body" idx="1"/>
          </p:nvPr>
        </p:nvSpPr>
        <p:spPr>
          <a:noFill/>
          <a:ln/>
        </p:spPr>
        <p:txBody>
          <a:bodyPr/>
          <a:lstStyle/>
          <a:p>
            <a:pPr hangingPunct="1"/>
            <a:endParaRPr lang="en-US" smtClean="0"/>
          </a:p>
        </p:txBody>
      </p:sp>
      <p:sp>
        <p:nvSpPr>
          <p:cNvPr id="75780" name="Rectangle 20"/>
          <p:cNvSpPr>
            <a:spLocks noGrp="1" noChangeArrowheads="1"/>
          </p:cNvSpPr>
          <p:nvPr>
            <p:ph type="dt" sz="quarter" idx="1"/>
          </p:nvPr>
        </p:nvSpPr>
        <p:spPr>
          <a:noFill/>
        </p:spPr>
        <p:txBody>
          <a:bodyPr/>
          <a:lstStyle/>
          <a:p>
            <a:pPr algn="l" eaLnBrk="0"/>
            <a:fld id="{BC30967A-4CDE-46E3-A3CA-470182A0D601}" type="datetime1">
              <a:rPr lang="en-US" sz="1200" smtClean="0"/>
              <a:pPr algn="l" eaLnBrk="0"/>
              <a:t>9/27/2007</a:t>
            </a:fld>
            <a:endParaRPr kumimoji="1" lang="en-US" smtClean="0"/>
          </a:p>
        </p:txBody>
      </p:sp>
      <p:sp>
        <p:nvSpPr>
          <p:cNvPr id="75781" name="Rectangle 18"/>
          <p:cNvSpPr>
            <a:spLocks noGrp="1" noChangeArrowheads="1"/>
          </p:cNvSpPr>
          <p:nvPr>
            <p:ph type="ftr" sz="quarter" idx="4"/>
          </p:nvPr>
        </p:nvSpPr>
        <p:spPr>
          <a:noFill/>
        </p:spPr>
        <p:txBody>
          <a:bodyPr/>
          <a:lstStyle/>
          <a:p>
            <a:pPr hangingPunct="1"/>
            <a:endParaRPr lang="en-US" sz="1800" smtClean="0">
              <a:latin typeface="Arial" charset="0"/>
            </a:endParaRPr>
          </a:p>
        </p:txBody>
      </p:sp>
      <p:sp>
        <p:nvSpPr>
          <p:cNvPr id="75782" name="Rectangle 10"/>
          <p:cNvSpPr>
            <a:spLocks noGrp="1" noChangeArrowheads="1"/>
          </p:cNvSpPr>
          <p:nvPr>
            <p:ph type="sldNum" sz="quarter" idx="5"/>
          </p:nvPr>
        </p:nvSpPr>
        <p:spPr>
          <a:noFill/>
        </p:spPr>
        <p:txBody>
          <a:bodyPr/>
          <a:lstStyle/>
          <a:p>
            <a:pPr algn="l" eaLnBrk="0"/>
            <a:fld id="{6CE92E18-BD6C-45F9-BC18-A021E21F0BDE}" type="slidenum">
              <a:rPr lang="en-US" sz="1200" smtClean="0"/>
              <a:pPr algn="l" eaLnBrk="0"/>
              <a:t>32</a:t>
            </a:fld>
            <a:endParaRPr kumimoji="1" lang="en-US" smtClean="0"/>
          </a:p>
        </p:txBody>
      </p:sp>
      <p:sp>
        <p:nvSpPr>
          <p:cNvPr id="75783" name="Rectangle 8"/>
          <p:cNvSpPr>
            <a:spLocks noGrp="1" noChangeArrowheads="1"/>
          </p:cNvSpPr>
          <p:nvPr>
            <p:ph type="hdr" sz="quarter"/>
          </p:nvPr>
        </p:nvSpPr>
        <p:spPr>
          <a:noFill/>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7CE5BE-4BBE-478F-A165-EBA2FCD50512}" type="slidenum">
              <a:rPr lang="en-US" smtClean="0"/>
              <a:pPr/>
              <a:t>33</a:t>
            </a:fld>
            <a:endParaRPr lang="en-US" sz="1200">
              <a:latin typeface="Segoe Semibold"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9"/>
          <p:cNvSpPr>
            <a:spLocks noGrp="1" noRot="1" noChangeAspect="1" noTextEdit="1"/>
          </p:cNvSpPr>
          <p:nvPr>
            <p:ph type="sldImg"/>
          </p:nvPr>
        </p:nvSpPr>
        <p:spPr>
          <a:ln/>
        </p:spPr>
      </p:sp>
      <p:sp>
        <p:nvSpPr>
          <p:cNvPr id="51203" name="Rectangle 5"/>
          <p:cNvSpPr>
            <a:spLocks noGrp="1" noChangeArrowheads="1"/>
          </p:cNvSpPr>
          <p:nvPr>
            <p:ph type="body" idx="1"/>
          </p:nvPr>
        </p:nvSpPr>
        <p:spPr>
          <a:noFill/>
          <a:ln/>
        </p:spPr>
        <p:txBody>
          <a:bodyPr/>
          <a:lstStyle/>
          <a:p>
            <a:pPr hangingPunct="1"/>
            <a:endParaRPr lang="en-US" smtClean="0"/>
          </a:p>
        </p:txBody>
      </p:sp>
      <p:sp>
        <p:nvSpPr>
          <p:cNvPr id="51204" name="Rectangle 23"/>
          <p:cNvSpPr>
            <a:spLocks noGrp="1" noChangeArrowheads="1"/>
          </p:cNvSpPr>
          <p:nvPr>
            <p:ph type="dt" sz="quarter" idx="1"/>
          </p:nvPr>
        </p:nvSpPr>
        <p:spPr>
          <a:noFill/>
        </p:spPr>
        <p:txBody>
          <a:bodyPr/>
          <a:lstStyle/>
          <a:p>
            <a:pPr algn="l" eaLnBrk="0"/>
            <a:fld id="{F9BAB04B-19F7-43F4-8194-8D5CAAF22CE1}" type="datetime1">
              <a:rPr lang="en-US" sz="1200" smtClean="0"/>
              <a:pPr algn="l" eaLnBrk="0"/>
              <a:t>9/27/2007</a:t>
            </a:fld>
            <a:endParaRPr kumimoji="1" lang="en-US" smtClean="0"/>
          </a:p>
        </p:txBody>
      </p:sp>
      <p:sp>
        <p:nvSpPr>
          <p:cNvPr id="51205" name="Rectangle 24"/>
          <p:cNvSpPr>
            <a:spLocks noGrp="1" noChangeArrowheads="1"/>
          </p:cNvSpPr>
          <p:nvPr>
            <p:ph type="ftr" sz="quarter" idx="4"/>
          </p:nvPr>
        </p:nvSpPr>
        <p:spPr>
          <a:noFill/>
        </p:spPr>
        <p:txBody>
          <a:bodyPr/>
          <a:lstStyle/>
          <a:p>
            <a:pPr hangingPunct="1"/>
            <a:endParaRPr lang="en-US" sz="1800" smtClean="0">
              <a:latin typeface="Arial" charset="0"/>
            </a:endParaRPr>
          </a:p>
        </p:txBody>
      </p:sp>
      <p:sp>
        <p:nvSpPr>
          <p:cNvPr id="51206" name="Rectangle 7"/>
          <p:cNvSpPr>
            <a:spLocks noGrp="1" noChangeArrowheads="1"/>
          </p:cNvSpPr>
          <p:nvPr>
            <p:ph type="sldNum" sz="quarter" idx="5"/>
          </p:nvPr>
        </p:nvSpPr>
        <p:spPr>
          <a:noFill/>
        </p:spPr>
        <p:txBody>
          <a:bodyPr/>
          <a:lstStyle/>
          <a:p>
            <a:pPr algn="l" eaLnBrk="0"/>
            <a:fld id="{3F25E2C2-35FB-4609-B807-6AEA42B170EF}" type="slidenum">
              <a:rPr lang="en-US" sz="1200" smtClean="0"/>
              <a:pPr algn="l" eaLnBrk="0"/>
              <a:t>34</a:t>
            </a:fld>
            <a:endParaRPr kumimoji="1" lang="en-US" smtClean="0"/>
          </a:p>
        </p:txBody>
      </p:sp>
      <p:sp>
        <p:nvSpPr>
          <p:cNvPr id="51207" name="Rectangle 14"/>
          <p:cNvSpPr>
            <a:spLocks noGrp="1" noChangeArrowheads="1"/>
          </p:cNvSpPr>
          <p:nvPr>
            <p:ph type="hdr" sz="quarter"/>
          </p:nvPr>
        </p:nvSpPr>
        <p:spPr>
          <a:noFill/>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7CE5BE-4BBE-478F-A165-EBA2FCD50512}" type="slidenum">
              <a:rPr lang="en-US" smtClean="0"/>
              <a:pPr/>
              <a:t>35</a:t>
            </a:fld>
            <a:endParaRPr lang="en-US" sz="1200">
              <a:latin typeface="Segoe Semibold"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hape 3"/>
          <p:cNvSpPr>
            <a:spLocks noGrp="1" noChangeArrowheads="1"/>
          </p:cNvSpPr>
          <p:nvPr>
            <p:ph type="dt" sz="quarter" idx="1"/>
          </p:nvPr>
        </p:nvSpPr>
        <p:spPr/>
        <p:txBody>
          <a:bodyPr/>
          <a:lstStyle/>
          <a:p>
            <a:pPr>
              <a:defRPr/>
            </a:pPr>
            <a:fld id="{F6B77BC9-3F3B-47DE-A95B-68D87BF22CE2}" type="datetime1">
              <a:rPr lang="en-US" smtClean="0">
                <a:latin typeface="Arial" pitchFamily="34" charset="0"/>
              </a:rPr>
              <a:pPr>
                <a:defRPr/>
              </a:pPr>
              <a:t>9/27/2007</a:t>
            </a:fld>
            <a:endParaRPr lang="en-US" smtClean="0">
              <a:latin typeface="Arial" pitchFamily="34" charset="0"/>
            </a:endParaRPr>
          </a:p>
        </p:txBody>
      </p:sp>
      <p:sp>
        <p:nvSpPr>
          <p:cNvPr id="29699" name="Shape 4"/>
          <p:cNvSpPr>
            <a:spLocks noGrp="1" noChangeArrowheads="1"/>
          </p:cNvSpPr>
          <p:nvPr>
            <p:ph type="sldNum" sz="quarter" idx="5"/>
          </p:nvPr>
        </p:nvSpPr>
        <p:spPr/>
        <p:txBody>
          <a:bodyPr/>
          <a:lstStyle/>
          <a:p>
            <a:pPr>
              <a:defRPr/>
            </a:pPr>
            <a:fld id="{1CED1ADC-5709-45D5-9B9E-7198CD5DE9FA}" type="slidenum">
              <a:rPr lang="en-CA" smtClean="0">
                <a:latin typeface="Arial" pitchFamily="34" charset="0"/>
              </a:rPr>
              <a:pPr>
                <a:defRPr/>
              </a:pPr>
              <a:t>36</a:t>
            </a:fld>
            <a:endParaRPr lang="en-US" smtClean="0">
              <a:latin typeface="Arial" pitchFamily="34" charset="0"/>
            </a:endParaRPr>
          </a:p>
        </p:txBody>
      </p:sp>
      <p:sp>
        <p:nvSpPr>
          <p:cNvPr id="29700" name="Shape 5"/>
          <p:cNvSpPr>
            <a:spLocks noGrp="1" noChangeArrowheads="1"/>
          </p:cNvSpPr>
          <p:nvPr>
            <p:ph type="ftr" sz="quarter" idx="4"/>
          </p:nvPr>
        </p:nvSpPr>
        <p:spPr/>
        <p:txBody>
          <a:bodyPr/>
          <a:lstStyle/>
          <a:p>
            <a:pPr>
              <a:defRPr/>
            </a:pPr>
            <a:r>
              <a:rPr lang="en-US" smtClean="0">
                <a:latin typeface="Arial" pitchFamily="34" charset="0"/>
                <a:ea typeface="ＭＳ Ｐゴシック" pitchFamily="34" charset="-128"/>
              </a:rPr>
              <a:t>Microsoft Confidential</a:t>
            </a:r>
          </a:p>
        </p:txBody>
      </p:sp>
      <p:sp>
        <p:nvSpPr>
          <p:cNvPr id="31749" name="Rectangle 805889"/>
          <p:cNvSpPr>
            <a:spLocks noGrp="1" noRot="1" noChangeAspect="1" noChangeArrowheads="1" noTextEdit="1"/>
          </p:cNvSpPr>
          <p:nvPr>
            <p:ph type="sldImg"/>
          </p:nvPr>
        </p:nvSpPr>
        <p:spPr>
          <a:ln cap="flat">
            <a:headEnd type="none" w="med" len="med"/>
            <a:tailEnd type="none" w="med" len="med"/>
          </a:ln>
        </p:spPr>
      </p:sp>
      <p:sp>
        <p:nvSpPr>
          <p:cNvPr id="31750" name="Rectangle 805890"/>
          <p:cNvSpPr>
            <a:spLocks noGrp="1" noChangeArrowheads="1"/>
          </p:cNvSpPr>
          <p:nvPr>
            <p:ph type="body" idx="1"/>
          </p:nvPr>
        </p:nvSpPr>
        <p:spPr>
          <a:noFill/>
          <a:ln/>
        </p:spPr>
        <p:txBody>
          <a:bodyPr/>
          <a:lstStyle/>
          <a:p>
            <a:pPr eaLnBrk="1" hangingPunct="1"/>
            <a:endParaRPr lang="en-GB" i="1"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24D227C-E36B-4BF6-AB6F-59493EAD2634}" type="datetime8">
              <a:rPr lang="en-US"/>
              <a:pPr/>
              <a:t>9/27/2007 9:17 AM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07F8E9CE-2781-4A2D-9CA5-794DB9ABA172}" type="slidenum">
              <a:rPr lang="en-US"/>
              <a:pPr/>
              <a:t>37</a:t>
            </a:fld>
            <a:endParaRPr lang="en-US"/>
          </a:p>
        </p:txBody>
      </p:sp>
      <p:sp>
        <p:nvSpPr>
          <p:cNvPr id="584706" name="Rectangle 2"/>
          <p:cNvSpPr>
            <a:spLocks noGrp="1" noRot="1" noChangeAspect="1" noChangeArrowheads="1" noTextEdit="1"/>
          </p:cNvSpPr>
          <p:nvPr>
            <p:ph type="sldImg"/>
          </p:nvPr>
        </p:nvSpPr>
        <p:spPr>
          <a:xfrm>
            <a:off x="1498600" y="266700"/>
            <a:ext cx="4203700" cy="3152775"/>
          </a:xfrm>
          <a:ln/>
        </p:spPr>
      </p:sp>
      <p:sp>
        <p:nvSpPr>
          <p:cNvPr id="584707" name="Rectangle 3"/>
          <p:cNvSpPr>
            <a:spLocks noGrp="1" noChangeArrowheads="1"/>
          </p:cNvSpPr>
          <p:nvPr>
            <p:ph type="body" idx="1"/>
          </p:nvPr>
        </p:nvSpPr>
        <p:spPr>
          <a:xfrm>
            <a:off x="342900" y="3556000"/>
            <a:ext cx="6197600" cy="4902200"/>
          </a:xfrm>
        </p:spPr>
        <p:txBody>
          <a:bodyPr/>
          <a:lstStyle/>
          <a:p>
            <a:pPr>
              <a:lnSpc>
                <a:spcPct val="65000"/>
              </a:lnSpc>
            </a:pP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7CE5BE-4BBE-478F-A165-EBA2FCD50512}" type="slidenum">
              <a:rPr lang="en-US" smtClean="0"/>
              <a:pPr/>
              <a:t>38</a:t>
            </a:fld>
            <a:endParaRPr lang="en-US" sz="1200">
              <a:latin typeface="Segoe Semibold"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9"/>
          <p:cNvSpPr>
            <a:spLocks noGrp="1" noRot="1" noChangeAspect="1" noTextEdit="1"/>
          </p:cNvSpPr>
          <p:nvPr>
            <p:ph type="sldImg"/>
          </p:nvPr>
        </p:nvSpPr>
        <p:spPr>
          <a:ln/>
        </p:spPr>
      </p:sp>
      <p:sp>
        <p:nvSpPr>
          <p:cNvPr id="51203" name="Rectangle 5"/>
          <p:cNvSpPr>
            <a:spLocks noGrp="1" noChangeArrowheads="1"/>
          </p:cNvSpPr>
          <p:nvPr>
            <p:ph type="body" idx="1"/>
          </p:nvPr>
        </p:nvSpPr>
        <p:spPr>
          <a:noFill/>
          <a:ln/>
        </p:spPr>
        <p:txBody>
          <a:bodyPr/>
          <a:lstStyle/>
          <a:p>
            <a:pPr hangingPunct="1"/>
            <a:endParaRPr lang="en-US" smtClean="0"/>
          </a:p>
        </p:txBody>
      </p:sp>
      <p:sp>
        <p:nvSpPr>
          <p:cNvPr id="51204" name="Rectangle 23"/>
          <p:cNvSpPr>
            <a:spLocks noGrp="1" noChangeArrowheads="1"/>
          </p:cNvSpPr>
          <p:nvPr>
            <p:ph type="dt" sz="quarter" idx="1"/>
          </p:nvPr>
        </p:nvSpPr>
        <p:spPr>
          <a:noFill/>
        </p:spPr>
        <p:txBody>
          <a:bodyPr/>
          <a:lstStyle/>
          <a:p>
            <a:pPr algn="l" eaLnBrk="0"/>
            <a:fld id="{F9BAB04B-19F7-43F4-8194-8D5CAAF22CE1}" type="datetime1">
              <a:rPr lang="en-US" sz="1200" smtClean="0"/>
              <a:pPr algn="l" eaLnBrk="0"/>
              <a:t>9/27/2007</a:t>
            </a:fld>
            <a:endParaRPr kumimoji="1" lang="en-US" smtClean="0"/>
          </a:p>
        </p:txBody>
      </p:sp>
      <p:sp>
        <p:nvSpPr>
          <p:cNvPr id="51205" name="Rectangle 24"/>
          <p:cNvSpPr>
            <a:spLocks noGrp="1" noChangeArrowheads="1"/>
          </p:cNvSpPr>
          <p:nvPr>
            <p:ph type="ftr" sz="quarter" idx="4"/>
          </p:nvPr>
        </p:nvSpPr>
        <p:spPr>
          <a:noFill/>
        </p:spPr>
        <p:txBody>
          <a:bodyPr/>
          <a:lstStyle/>
          <a:p>
            <a:pPr hangingPunct="1"/>
            <a:endParaRPr lang="en-US" sz="1800" smtClean="0">
              <a:latin typeface="Arial" charset="0"/>
            </a:endParaRPr>
          </a:p>
        </p:txBody>
      </p:sp>
      <p:sp>
        <p:nvSpPr>
          <p:cNvPr id="51206" name="Rectangle 7"/>
          <p:cNvSpPr>
            <a:spLocks noGrp="1" noChangeArrowheads="1"/>
          </p:cNvSpPr>
          <p:nvPr>
            <p:ph type="sldNum" sz="quarter" idx="5"/>
          </p:nvPr>
        </p:nvSpPr>
        <p:spPr>
          <a:noFill/>
        </p:spPr>
        <p:txBody>
          <a:bodyPr/>
          <a:lstStyle/>
          <a:p>
            <a:pPr algn="l" eaLnBrk="0"/>
            <a:fld id="{3F25E2C2-35FB-4609-B807-6AEA42B170EF}" type="slidenum">
              <a:rPr lang="en-US" sz="1200" smtClean="0"/>
              <a:pPr algn="l" eaLnBrk="0"/>
              <a:t>39</a:t>
            </a:fld>
            <a:endParaRPr kumimoji="1" lang="en-US" smtClean="0"/>
          </a:p>
        </p:txBody>
      </p:sp>
      <p:sp>
        <p:nvSpPr>
          <p:cNvPr id="51207" name="Rectangle 14"/>
          <p:cNvSpPr>
            <a:spLocks noGrp="1" noChangeArrowheads="1"/>
          </p:cNvSpPr>
          <p:nvPr>
            <p:ph type="hdr" sz="quarter"/>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7CE5BE-4BBE-478F-A165-EBA2FCD50512}" type="slidenum">
              <a:rPr lang="en-US" smtClean="0"/>
              <a:pPr/>
              <a:t>4</a:t>
            </a:fld>
            <a:endParaRPr lang="en-US" sz="1200">
              <a:latin typeface="Segoe Semibold"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7CE5BE-4BBE-478F-A165-EBA2FCD50512}" type="slidenum">
              <a:rPr lang="en-US" smtClean="0"/>
              <a:pPr/>
              <a:t>40</a:t>
            </a:fld>
            <a:endParaRPr lang="en-US" sz="1200">
              <a:latin typeface="Segoe Semibold"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solidFill>
            <a:srgbClr val="FFFFFF"/>
          </a:solidFill>
          <a:ln>
            <a:miter lim="800000"/>
          </a:ln>
        </p:spPr>
      </p:sp>
      <p:sp>
        <p:nvSpPr>
          <p:cNvPr id="80899" name="Rectangle 3"/>
          <p:cNvSpPr>
            <a:spLocks noGrp="1" noChangeArrowheads="1"/>
          </p:cNvSpPr>
          <p:nvPr>
            <p:ph type="body" idx="1"/>
          </p:nvPr>
        </p:nvSpPr>
        <p:spPr>
          <a:solidFill>
            <a:srgbClr val="FFFFFF"/>
          </a:solidFill>
          <a:ln>
            <a:solidFill>
              <a:srgbClr val="000000"/>
            </a:solidFill>
          </a:ln>
        </p:spPr>
        <p:txBody>
          <a:bodyPr/>
          <a:lstStyle/>
          <a:p>
            <a:pPr eaLnBrk="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7CE5BE-4BBE-478F-A165-EBA2FCD50512}" type="slidenum">
              <a:rPr lang="en-US" smtClean="0"/>
              <a:pPr/>
              <a:t>42</a:t>
            </a:fld>
            <a:endParaRPr lang="en-US" sz="1200">
              <a:latin typeface="Segoe Semibold"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7CE5BE-4BBE-478F-A165-EBA2FCD50512}" type="slidenum">
              <a:rPr lang="en-US" smtClean="0"/>
              <a:pPr/>
              <a:t>43</a:t>
            </a:fld>
            <a:endParaRPr lang="en-US" sz="1200">
              <a:latin typeface="Segoe Semibold"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7CE5BE-4BBE-478F-A165-EBA2FCD50512}" type="slidenum">
              <a:rPr lang="en-US" smtClean="0"/>
              <a:pPr/>
              <a:t>44</a:t>
            </a:fld>
            <a:endParaRPr lang="en-US" sz="1200">
              <a:latin typeface="Segoe Semibold"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7CE5BE-4BBE-478F-A165-EBA2FCD50512}" type="slidenum">
              <a:rPr lang="en-US" smtClean="0"/>
              <a:pPr/>
              <a:t>45</a:t>
            </a:fld>
            <a:endParaRPr lang="en-US" sz="1200">
              <a:latin typeface="Segoe Semibold"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2"/>
          <p:cNvSpPr>
            <a:spLocks noGrp="1" noRot="1" noChangeAspect="1" noTextEdit="1"/>
          </p:cNvSpPr>
          <p:nvPr>
            <p:ph type="sldImg"/>
          </p:nvPr>
        </p:nvSpPr>
        <p:spPr>
          <a:ln/>
        </p:spPr>
      </p:sp>
      <p:sp>
        <p:nvSpPr>
          <p:cNvPr id="76803" name="Rectangle 27"/>
          <p:cNvSpPr>
            <a:spLocks noGrp="1" noChangeArrowheads="1"/>
          </p:cNvSpPr>
          <p:nvPr>
            <p:ph type="body" idx="1"/>
          </p:nvPr>
        </p:nvSpPr>
        <p:spPr>
          <a:noFill/>
          <a:ln/>
        </p:spPr>
        <p:txBody>
          <a:bodyPr/>
          <a:lstStyle/>
          <a:p>
            <a:pPr hangingPunct="1"/>
            <a:endParaRPr lang="en-US" smtClean="0"/>
          </a:p>
        </p:txBody>
      </p:sp>
      <p:sp>
        <p:nvSpPr>
          <p:cNvPr id="76804" name="Rectangle 25"/>
          <p:cNvSpPr>
            <a:spLocks noGrp="1" noChangeArrowheads="1"/>
          </p:cNvSpPr>
          <p:nvPr>
            <p:ph type="dt" sz="quarter" idx="1"/>
          </p:nvPr>
        </p:nvSpPr>
        <p:spPr>
          <a:noFill/>
        </p:spPr>
        <p:txBody>
          <a:bodyPr/>
          <a:lstStyle/>
          <a:p>
            <a:pPr algn="l" eaLnBrk="0"/>
            <a:fld id="{55CBECD2-75FD-4A8C-9EC0-3DCCF5C19AB2}" type="datetime1">
              <a:rPr lang="en-US" sz="1200" smtClean="0"/>
              <a:pPr algn="l" eaLnBrk="0"/>
              <a:t>9/27/2007</a:t>
            </a:fld>
            <a:endParaRPr kumimoji="1" lang="en-US" smtClean="0"/>
          </a:p>
        </p:txBody>
      </p:sp>
      <p:sp>
        <p:nvSpPr>
          <p:cNvPr id="76805" name="Rectangle 19"/>
          <p:cNvSpPr>
            <a:spLocks noGrp="1" noChangeArrowheads="1"/>
          </p:cNvSpPr>
          <p:nvPr>
            <p:ph type="ftr" sz="quarter" idx="4"/>
          </p:nvPr>
        </p:nvSpPr>
        <p:spPr>
          <a:noFill/>
        </p:spPr>
        <p:txBody>
          <a:bodyPr/>
          <a:lstStyle/>
          <a:p>
            <a:pPr hangingPunct="1"/>
            <a:endParaRPr lang="en-US" sz="1800" smtClean="0">
              <a:latin typeface="Arial" charset="0"/>
            </a:endParaRPr>
          </a:p>
        </p:txBody>
      </p:sp>
      <p:sp>
        <p:nvSpPr>
          <p:cNvPr id="76806" name="Rectangle 16"/>
          <p:cNvSpPr>
            <a:spLocks noGrp="1" noChangeArrowheads="1"/>
          </p:cNvSpPr>
          <p:nvPr>
            <p:ph type="sldNum" sz="quarter" idx="5"/>
          </p:nvPr>
        </p:nvSpPr>
        <p:spPr>
          <a:noFill/>
        </p:spPr>
        <p:txBody>
          <a:bodyPr/>
          <a:lstStyle/>
          <a:p>
            <a:pPr algn="l" eaLnBrk="0"/>
            <a:fld id="{8EE675FF-E8A2-4924-B2E9-73DFB1299613}" type="slidenum">
              <a:rPr lang="en-US" sz="1200" smtClean="0"/>
              <a:pPr algn="l" eaLnBrk="0"/>
              <a:t>46</a:t>
            </a:fld>
            <a:endParaRPr kumimoji="1" lang="en-US" smtClean="0"/>
          </a:p>
        </p:txBody>
      </p:sp>
      <p:sp>
        <p:nvSpPr>
          <p:cNvPr id="76807" name="Rectangle 26"/>
          <p:cNvSpPr>
            <a:spLocks noGrp="1" noChangeArrowheads="1"/>
          </p:cNvSpPr>
          <p:nvPr>
            <p:ph type="hdr" sz="quarter"/>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3249"/>
          <p:cNvSpPr>
            <a:spLocks noGrp="1" noRot="1" noChangeAspect="1" noChangeArrowheads="1" noTextEdit="1"/>
          </p:cNvSpPr>
          <p:nvPr>
            <p:ph type="sldImg"/>
          </p:nvPr>
        </p:nvSpPr>
        <p:spPr>
          <a:xfrm>
            <a:off x="1155700" y="693738"/>
            <a:ext cx="4554538" cy="3416300"/>
          </a:xfrm>
          <a:ln cap="flat">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bwMode="auto">
          <a:xfrm>
            <a:off x="4654550" y="188913"/>
            <a:ext cx="2074863" cy="1555750"/>
          </a:xfrm>
          <a:prstGeom prst="rect">
            <a:avLst/>
          </a:prstGeom>
          <a:solidFill>
            <a:srgbClr val="FFFFFF"/>
          </a:solidFill>
          <a:ln>
            <a:miter lim="800000"/>
            <a:headEnd/>
            <a:tailEnd/>
          </a:ln>
        </p:spPr>
      </p:sp>
      <p:sp>
        <p:nvSpPr>
          <p:cNvPr id="276483" name="Rectangle 3"/>
          <p:cNvSpPr>
            <a:spLocks noGrp="1" noChangeArrowheads="1"/>
          </p:cNvSpPr>
          <p:nvPr>
            <p:ph type="body" idx="1"/>
          </p:nvPr>
        </p:nvSpPr>
        <p:spPr bwMode="auto">
          <a:xfrm>
            <a:off x="180975" y="793750"/>
            <a:ext cx="6496050" cy="4114800"/>
          </a:xfrm>
          <a:prstGeom prst="rect">
            <a:avLst/>
          </a:prstGeom>
          <a:solidFill>
            <a:srgbClr val="FFFFFF"/>
          </a:solidFill>
          <a:ln>
            <a:solidFill>
              <a:srgbClr val="000000"/>
            </a:solidFill>
            <a:miter lim="800000"/>
            <a:headEnd/>
            <a:tailEnd/>
          </a:ln>
        </p:spPr>
        <p:txBody>
          <a:bodyPr lIns="91435" tIns="45718" rIns="91435" bIns="45718"/>
          <a:lstStyle/>
          <a:p>
            <a:pPr>
              <a:spcBef>
                <a:spcPct val="1000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7CE5BE-4BBE-478F-A165-EBA2FCD50512}" type="slidenum">
              <a:rPr lang="en-US" smtClean="0"/>
              <a:pPr/>
              <a:t>7</a:t>
            </a:fld>
            <a:endParaRPr lang="en-US" sz="1200">
              <a:latin typeface="Segoe Semibold"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82945"/>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5"/>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miter lim="800000"/>
            <a:headEnd/>
            <a:tailEnd/>
          </a:ln>
        </p:spPr>
      </p:sp>
      <p:sp>
        <p:nvSpPr>
          <p:cNvPr id="258051" name="Rectangle 9"/>
          <p:cNvSpPr>
            <a:spLocks noGrp="1" noChangeArrowheads="1"/>
          </p:cNvSpPr>
          <p:nvPr>
            <p:ph type="body" idx="1"/>
          </p:nvPr>
        </p:nvSpPr>
        <p:spPr bwMode="auto">
          <a:xfrm>
            <a:off x="685800" y="4343400"/>
            <a:ext cx="5486400" cy="4114800"/>
          </a:xfrm>
          <a:prstGeom prst="rect">
            <a:avLst/>
          </a:prstGeom>
          <a:solidFill>
            <a:srgbClr val="FFFFFF"/>
          </a:solidFill>
          <a:ln>
            <a:miter lim="800000"/>
            <a:headEnd/>
            <a:tailEnd/>
          </a:ln>
        </p:spPr>
        <p:txBody>
          <a:bodyPr lIns="91435" tIns="45718" rIns="91435" bIns="45718"/>
          <a:lstStyle/>
          <a:p>
            <a:pPr marL="152400" indent="-152400">
              <a:lnSpc>
                <a:spcPct val="80000"/>
              </a:lnSpc>
            </a:pPr>
            <a:endParaRPr lang="en-US" sz="800"/>
          </a:p>
        </p:txBody>
      </p:sp>
      <p:sp>
        <p:nvSpPr>
          <p:cNvPr id="62468" name="Rectangle 18"/>
          <p:cNvSpPr>
            <a:spLocks noChangeArrowheads="1"/>
          </p:cNvSpPr>
          <p:nvPr/>
        </p:nvSpPr>
        <p:spPr bwMode="auto">
          <a:xfrm>
            <a:off x="3884613" y="0"/>
            <a:ext cx="2971800" cy="457200"/>
          </a:xfrm>
          <a:prstGeom prst="rect">
            <a:avLst/>
          </a:prstGeom>
          <a:noFill/>
          <a:ln w="9525">
            <a:noFill/>
            <a:miter lim="800000"/>
            <a:headEnd/>
            <a:tailEnd/>
          </a:ln>
        </p:spPr>
        <p:txBody>
          <a:bodyPr lIns="91435" tIns="45718" rIns="91435" bIns="45718"/>
          <a:lstStyle/>
          <a:p>
            <a:pPr defTabSz="896938" eaLnBrk="0"/>
            <a:fld id="{AE6F7D21-F132-4521-BE6C-A9E364C231CA}" type="datetime1">
              <a:rPr lang="en-US" sz="1800" b="0"/>
              <a:pPr defTabSz="896938" eaLnBrk="0"/>
              <a:t>9/27/2007</a:t>
            </a:fld>
            <a:endParaRPr lang="en-US" sz="1800" b="0"/>
          </a:p>
        </p:txBody>
      </p:sp>
      <p:sp>
        <p:nvSpPr>
          <p:cNvPr id="62469" name="Rectangle 28"/>
          <p:cNvSpPr>
            <a:spLocks noChangeArrowheads="1"/>
          </p:cNvSpPr>
          <p:nvPr/>
        </p:nvSpPr>
        <p:spPr bwMode="auto">
          <a:xfrm>
            <a:off x="0" y="8685213"/>
            <a:ext cx="2971800" cy="457200"/>
          </a:xfrm>
          <a:prstGeom prst="rect">
            <a:avLst/>
          </a:prstGeom>
          <a:noFill/>
          <a:ln w="9525">
            <a:noFill/>
            <a:miter lim="800000"/>
            <a:headEnd/>
            <a:tailEnd/>
          </a:ln>
        </p:spPr>
        <p:txBody>
          <a:bodyPr lIns="91435" tIns="45718" rIns="91435" bIns="45718"/>
          <a:lstStyle/>
          <a:p>
            <a:pPr defTabSz="896938" eaLnBrk="0"/>
            <a:endParaRPr lang="en-US" sz="1800" b="0"/>
          </a:p>
        </p:txBody>
      </p:sp>
      <p:sp>
        <p:nvSpPr>
          <p:cNvPr id="62470" name="Rectangle 19"/>
          <p:cNvSpPr>
            <a:spLocks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lstStyle/>
          <a:p>
            <a:pPr defTabSz="896938" eaLnBrk="0"/>
            <a:fld id="{0B63D2C9-1509-428A-9ABF-E49DC996BDB6}" type="slidenum">
              <a:rPr lang="en-US" sz="1800" b="0"/>
              <a:pPr defTabSz="896938" eaLnBrk="0"/>
              <a:t>9</a:t>
            </a:fld>
            <a:endParaRPr lang="en-US" sz="1800" b="0"/>
          </a:p>
        </p:txBody>
      </p:sp>
      <p:sp>
        <p:nvSpPr>
          <p:cNvPr id="62471" name="Rectangle 7"/>
          <p:cNvSpPr>
            <a:spLocks noChangeArrowheads="1"/>
          </p:cNvSpPr>
          <p:nvPr/>
        </p:nvSpPr>
        <p:spPr bwMode="auto">
          <a:xfrm>
            <a:off x="0" y="0"/>
            <a:ext cx="2971800" cy="457200"/>
          </a:xfrm>
          <a:prstGeom prst="rect">
            <a:avLst/>
          </a:prstGeom>
          <a:noFill/>
          <a:ln w="9525">
            <a:noFill/>
            <a:miter lim="800000"/>
            <a:headEnd/>
            <a:tailEnd/>
          </a:ln>
        </p:spPr>
        <p:txBody>
          <a:bodyPr lIns="91435" tIns="45718" rIns="91435" bIns="45718"/>
          <a:lstStyle/>
          <a:p>
            <a:pPr defTabSz="896938" eaLnBrk="0"/>
            <a:endParaRPr lang="en-US" sz="1800" b="0"/>
          </a:p>
        </p:txBody>
      </p:sp>
      <p:sp>
        <p:nvSpPr>
          <p:cNvPr id="62472" name="Rectangle 7"/>
          <p:cNvSpPr>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defTabSz="896938" eaLnBrk="0"/>
            <a:fld id="{A801F4FB-99E1-4D20-861D-78FEFD2F7255}" type="slidenum">
              <a:rPr lang="en-US" sz="1200" b="0"/>
              <a:pPr algn="r" defTabSz="896938" eaLnBrk="0"/>
              <a:t>9</a:t>
            </a:fld>
            <a:endParaRPr lang="en-US" sz="1200" b="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overrideClrMapping bg1="dk2" tx1="lt1" bg2="dk1"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cSld>
  <p:clrMapOvr>
    <a:overrideClrMapping bg1="dk2" tx1="lt1" bg2="dk1"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cSld>
  <p:clrMapOvr>
    <a:overrideClrMapping bg1="dk2" tx1="lt1" bg2="dk1"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9" name="Rectangle 3"/>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33A"/>
        </a:solidFill>
        <a:effectLst/>
      </p:bgPr>
    </p:bg>
    <p:spTree>
      <p:nvGrpSpPr>
        <p:cNvPr id="1" name=""/>
        <p:cNvGrpSpPr/>
        <p:nvPr/>
      </p:nvGrpSpPr>
      <p:grpSpPr>
        <a:xfrm>
          <a:off x="0" y="0"/>
          <a:ext cx="0" cy="0"/>
          <a:chOff x="0" y="0"/>
          <a:chExt cx="0" cy="0"/>
        </a:xfrm>
      </p:grpSpPr>
      <p:sp>
        <p:nvSpPr>
          <p:cNvPr id="17" name="Rectangle 2"/>
          <p:cNvSpPr>
            <a:spLocks noGrp="1" noChangeArrowheads="1"/>
          </p:cNvSpPr>
          <p:nvPr>
            <p:ph type="title"/>
          </p:nvPr>
        </p:nvSpPr>
        <p:spPr bwMode="auto">
          <a:xfrm>
            <a:off x="382588" y="228600"/>
            <a:ext cx="8380412" cy="75088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nchorCtr="0" compatLnSpc="1">
            <a:prstTxWarp prst="textNoShape">
              <a:avLst/>
            </a:prstTxWarp>
          </a:bodyPr>
          <a:lstStyle/>
          <a:p>
            <a:pPr lvl="0"/>
            <a:r>
              <a:rPr lang="en-US" smtClean="0"/>
              <a:t>Click to edit Title Slide</a:t>
            </a:r>
          </a:p>
        </p:txBody>
      </p:sp>
      <p:sp>
        <p:nvSpPr>
          <p:cNvPr id="5" name="Rectangle 8"/>
          <p:cNvSpPr>
            <a:spLocks noGrp="1" noChangeArrowheads="1"/>
          </p:cNvSpPr>
          <p:nvPr>
            <p:ph type="body" idx="1"/>
          </p:nvPr>
        </p:nvSpPr>
        <p:spPr bwMode="auto">
          <a:xfrm>
            <a:off x="382588" y="1414463"/>
            <a:ext cx="8380412" cy="2214562"/>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ransition>
    <p:fade/>
  </p:transition>
  <p:timing>
    <p:tnLst>
      <p:par>
        <p:cTn id="1" dur="indefinite" restart="never" nodeType="tmRoot"/>
      </p:par>
    </p:tnLst>
  </p:timing>
  <p:txStyles>
    <p:titleStyle>
      <a:lvl1pPr algn="ctr" rtl="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mj-lt"/>
          <a:ea typeface="+mj-ea"/>
          <a:cs typeface="+mj-cs"/>
        </a:defRPr>
      </a:lvl1pPr>
      <a:lvl2pPr algn="ctr" rtl="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2pPr>
      <a:lvl3pPr algn="ctr" rtl="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3pPr>
      <a:lvl4pPr algn="ctr" rtl="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4pPr>
      <a:lvl5pPr algn="ctr" rtl="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5pPr>
      <a:lvl6pPr marL="457200" algn="ctr" rtl="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6pPr>
      <a:lvl7pPr marL="914400" algn="ctr" rtl="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7pPr>
      <a:lvl8pPr marL="1371600" algn="ctr" rtl="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8pPr>
      <a:lvl9pPr marL="1828800" algn="ctr" rtl="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9pPr>
    </p:titleStyle>
    <p:bodyStyle>
      <a:lvl1pPr marL="457200" indent="-457200" algn="l" rtl="0" fontAlgn="base" hangingPunct="0">
        <a:lnSpc>
          <a:spcPct val="90000"/>
        </a:lnSpc>
        <a:spcBef>
          <a:spcPct val="30000"/>
        </a:spcBef>
        <a:spcAft>
          <a:spcPct val="0"/>
        </a:spcAft>
        <a:buClr>
          <a:srgbClr val="F68400"/>
        </a:buClr>
        <a:buSzPct val="9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838200" indent="-379413" algn="l" rtl="0" fontAlgn="base" hangingPunct="0">
        <a:lnSpc>
          <a:spcPct val="90000"/>
        </a:lnSpc>
        <a:spcBef>
          <a:spcPct val="30000"/>
        </a:spcBef>
        <a:spcAft>
          <a:spcPct val="0"/>
        </a:spcAft>
        <a:buClr>
          <a:srgbClr val="F68400"/>
        </a:buClr>
        <a:buSzPct val="95000"/>
        <a:buFont typeface="Wingdings" pitchFamily="2" charset="2"/>
        <a:buChar char="«"/>
        <a:defRPr sz="2800">
          <a:solidFill>
            <a:schemeClr val="tx1"/>
          </a:solidFill>
          <a:effectLst>
            <a:outerShdw blurRad="38100" dist="38100" dir="2700000" algn="tl">
              <a:srgbClr val="000000"/>
            </a:outerShdw>
          </a:effectLst>
          <a:latin typeface="+mn-lt"/>
        </a:defRPr>
      </a:lvl2pPr>
      <a:lvl3pPr marL="1193800" indent="-354013" algn="l" rtl="0" fontAlgn="base" hangingPunct="0">
        <a:lnSpc>
          <a:spcPct val="90000"/>
        </a:lnSpc>
        <a:spcBef>
          <a:spcPct val="30000"/>
        </a:spcBef>
        <a:spcAft>
          <a:spcPct val="0"/>
        </a:spcAft>
        <a:buClr>
          <a:srgbClr val="F68400"/>
        </a:buClr>
        <a:buSzPct val="95000"/>
        <a:buFont typeface="Wingdings" pitchFamily="2" charset="2"/>
        <a:buChar char="«"/>
        <a:defRPr sz="2400">
          <a:solidFill>
            <a:schemeClr val="tx1"/>
          </a:solidFill>
          <a:effectLst>
            <a:outerShdw blurRad="38100" dist="38100" dir="2700000" algn="tl">
              <a:srgbClr val="000000"/>
            </a:outerShdw>
          </a:effectLst>
          <a:latin typeface="+mn-lt"/>
        </a:defRPr>
      </a:lvl3pPr>
      <a:lvl4pPr marL="1536700" indent="-341313" algn="l" rtl="0" fontAlgn="base" hangingPunct="0">
        <a:lnSpc>
          <a:spcPct val="90000"/>
        </a:lnSpc>
        <a:spcBef>
          <a:spcPct val="30000"/>
        </a:spcBef>
        <a:spcAft>
          <a:spcPct val="0"/>
        </a:spcAft>
        <a:buClr>
          <a:srgbClr val="F68400"/>
        </a:buClr>
        <a:buSzPct val="95000"/>
        <a:buFont typeface="Wingdings" pitchFamily="2" charset="2"/>
        <a:buChar char="«"/>
        <a:defRPr sz="2000">
          <a:solidFill>
            <a:schemeClr val="tx1"/>
          </a:solidFill>
          <a:effectLst>
            <a:outerShdw blurRad="38100" dist="38100" dir="2700000" algn="tl">
              <a:srgbClr val="000000"/>
            </a:outerShdw>
          </a:effectLst>
          <a:latin typeface="+mn-lt"/>
        </a:defRPr>
      </a:lvl4pPr>
      <a:lvl5pPr marL="1879600" indent="-341313" algn="l" rtl="0" fontAlgn="base" hangingPunct="0">
        <a:lnSpc>
          <a:spcPct val="90000"/>
        </a:lnSpc>
        <a:spcBef>
          <a:spcPct val="30000"/>
        </a:spcBef>
        <a:spcAft>
          <a:spcPct val="0"/>
        </a:spcAft>
        <a:buClr>
          <a:srgbClr val="F68400"/>
        </a:buClr>
        <a:buSzPct val="95000"/>
        <a:buFont typeface="Wingdings" pitchFamily="2" charset="2"/>
        <a:buChar char="«"/>
        <a:defRPr sz="2000">
          <a:solidFill>
            <a:schemeClr val="tx1"/>
          </a:solidFill>
          <a:effectLst>
            <a:outerShdw blurRad="38100" dist="38100" dir="2700000" algn="tl">
              <a:srgbClr val="000000"/>
            </a:outerShdw>
          </a:effectLst>
          <a:latin typeface="+mn-lt"/>
        </a:defRPr>
      </a:lvl5pPr>
      <a:lvl6pPr marL="2336800" indent="-341313" algn="l" rtl="0" fontAlgn="base" hangingPunct="0">
        <a:lnSpc>
          <a:spcPct val="90000"/>
        </a:lnSpc>
        <a:spcBef>
          <a:spcPct val="30000"/>
        </a:spcBef>
        <a:spcAft>
          <a:spcPct val="0"/>
        </a:spcAft>
        <a:buClr>
          <a:srgbClr val="F68400"/>
        </a:buClr>
        <a:buSzPct val="95000"/>
        <a:buFont typeface="Wingdings" pitchFamily="2" charset="2"/>
        <a:buChar char="«"/>
        <a:defRPr sz="2000">
          <a:solidFill>
            <a:schemeClr val="tx1"/>
          </a:solidFill>
          <a:effectLst>
            <a:outerShdw blurRad="38100" dist="38100" dir="2700000" algn="tl">
              <a:srgbClr val="000000"/>
            </a:outerShdw>
          </a:effectLst>
          <a:latin typeface="+mn-lt"/>
        </a:defRPr>
      </a:lvl6pPr>
      <a:lvl7pPr marL="2794000" indent="-341313" algn="l" rtl="0" fontAlgn="base" hangingPunct="0">
        <a:lnSpc>
          <a:spcPct val="90000"/>
        </a:lnSpc>
        <a:spcBef>
          <a:spcPct val="30000"/>
        </a:spcBef>
        <a:spcAft>
          <a:spcPct val="0"/>
        </a:spcAft>
        <a:buClr>
          <a:srgbClr val="F68400"/>
        </a:buClr>
        <a:buSzPct val="95000"/>
        <a:buFont typeface="Wingdings" pitchFamily="2" charset="2"/>
        <a:buChar char="«"/>
        <a:defRPr sz="2000">
          <a:solidFill>
            <a:schemeClr val="tx1"/>
          </a:solidFill>
          <a:effectLst>
            <a:outerShdw blurRad="38100" dist="38100" dir="2700000" algn="tl">
              <a:srgbClr val="000000"/>
            </a:outerShdw>
          </a:effectLst>
          <a:latin typeface="+mn-lt"/>
        </a:defRPr>
      </a:lvl7pPr>
      <a:lvl8pPr marL="3251200" indent="-341313" algn="l" rtl="0" fontAlgn="base" hangingPunct="0">
        <a:lnSpc>
          <a:spcPct val="90000"/>
        </a:lnSpc>
        <a:spcBef>
          <a:spcPct val="30000"/>
        </a:spcBef>
        <a:spcAft>
          <a:spcPct val="0"/>
        </a:spcAft>
        <a:buClr>
          <a:srgbClr val="F68400"/>
        </a:buClr>
        <a:buSzPct val="95000"/>
        <a:buFont typeface="Wingdings" pitchFamily="2" charset="2"/>
        <a:buChar char="«"/>
        <a:defRPr sz="2000">
          <a:solidFill>
            <a:schemeClr val="tx1"/>
          </a:solidFill>
          <a:effectLst>
            <a:outerShdw blurRad="38100" dist="38100" dir="2700000" algn="tl">
              <a:srgbClr val="000000"/>
            </a:outerShdw>
          </a:effectLst>
          <a:latin typeface="+mn-lt"/>
        </a:defRPr>
      </a:lvl8pPr>
      <a:lvl9pPr marL="3708400" indent="-341313" algn="l" rtl="0" fontAlgn="base" hangingPunct="0">
        <a:lnSpc>
          <a:spcPct val="90000"/>
        </a:lnSpc>
        <a:spcBef>
          <a:spcPct val="30000"/>
        </a:spcBef>
        <a:spcAft>
          <a:spcPct val="0"/>
        </a:spcAft>
        <a:buClr>
          <a:srgbClr val="F68400"/>
        </a:buClr>
        <a:buSzPct val="9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2.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png"/><Relationship Id="rId2" Type="http://schemas.openxmlformats.org/officeDocument/2006/relationships/notesSlide" Target="../notesSlides/notesSlide20.xml"/><Relationship Id="rId16" Type="http://schemas.openxmlformats.org/officeDocument/2006/relationships/image" Target="../media/image80.png"/><Relationship Id="rId1" Type="http://schemas.openxmlformats.org/officeDocument/2006/relationships/slideLayout" Target="../slideLayouts/slideLayout1.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wmf"/><Relationship Id="rId15" Type="http://schemas.openxmlformats.org/officeDocument/2006/relationships/image" Target="../media/image7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s>
</file>

<file path=ppt/slides/_rels/slide21.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2.png"/><Relationship Id="rId18" Type="http://schemas.openxmlformats.org/officeDocument/2006/relationships/image" Target="../media/image77.png"/><Relationship Id="rId3" Type="http://schemas.openxmlformats.org/officeDocument/2006/relationships/image" Target="../media/image82.png"/><Relationship Id="rId21" Type="http://schemas.openxmlformats.org/officeDocument/2006/relationships/image" Target="../media/image86.png"/><Relationship Id="rId7" Type="http://schemas.openxmlformats.org/officeDocument/2006/relationships/image" Target="../media/image67.png"/><Relationship Id="rId12" Type="http://schemas.openxmlformats.org/officeDocument/2006/relationships/image" Target="../media/image71.png"/><Relationship Id="rId17" Type="http://schemas.openxmlformats.org/officeDocument/2006/relationships/image" Target="../media/image76.png"/><Relationship Id="rId2" Type="http://schemas.openxmlformats.org/officeDocument/2006/relationships/notesSlide" Target="../notesSlides/notesSlide21.xml"/><Relationship Id="rId16" Type="http://schemas.openxmlformats.org/officeDocument/2006/relationships/image" Target="../media/image75.png"/><Relationship Id="rId20"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83.png"/><Relationship Id="rId11" Type="http://schemas.openxmlformats.org/officeDocument/2006/relationships/image" Target="../media/image80.png"/><Relationship Id="rId5" Type="http://schemas.openxmlformats.org/officeDocument/2006/relationships/image" Target="../media/image69.wmf"/><Relationship Id="rId15" Type="http://schemas.openxmlformats.org/officeDocument/2006/relationships/image" Target="../media/image84.png"/><Relationship Id="rId10" Type="http://schemas.openxmlformats.org/officeDocument/2006/relationships/image" Target="../media/image79.png"/><Relationship Id="rId19" Type="http://schemas.openxmlformats.org/officeDocument/2006/relationships/image" Target="../media/image81.png"/><Relationship Id="rId4" Type="http://schemas.openxmlformats.org/officeDocument/2006/relationships/image" Target="../media/image68.png"/><Relationship Id="rId9" Type="http://schemas.openxmlformats.org/officeDocument/2006/relationships/image" Target="../media/image78.png"/><Relationship Id="rId14" Type="http://schemas.openxmlformats.org/officeDocument/2006/relationships/image" Target="../media/image7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notesSlide" Target="../notesSlides/notesSlide24.xml"/><Relationship Id="rId7" Type="http://schemas.openxmlformats.org/officeDocument/2006/relationships/image" Target="fig16" TargetMode="Externa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9.jpeg"/><Relationship Id="rId5" Type="http://schemas.openxmlformats.org/officeDocument/2006/relationships/image" Target="../media/image88.png"/><Relationship Id="rId4" Type="http://schemas.openxmlformats.org/officeDocument/2006/relationships/image" Target="../media/image8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93.png"/><Relationship Id="rId4" Type="http://schemas.openxmlformats.org/officeDocument/2006/relationships/image" Target="../media/image92.png"/></Relationships>
</file>

<file path=ppt/slides/_rels/slide2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97.png"/></Relationships>
</file>

<file path=ppt/slides/_rels/slide3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00.png"/><Relationship Id="rId4" Type="http://schemas.openxmlformats.org/officeDocument/2006/relationships/image" Target="../media/image9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3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96.png"/></Relationships>
</file>

<file path=ppt/slides/_rels/slide37.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7.png"/><Relationship Id="rId3" Type="http://schemas.openxmlformats.org/officeDocument/2006/relationships/image" Target="../media/image108.png"/><Relationship Id="rId7" Type="http://schemas.openxmlformats.org/officeDocument/2006/relationships/image" Target="../media/image112.png"/><Relationship Id="rId12" Type="http://schemas.openxmlformats.org/officeDocument/2006/relationships/image" Target="../media/image116.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11.png"/><Relationship Id="rId11" Type="http://schemas.openxmlformats.org/officeDocument/2006/relationships/image" Target="../media/image115.png"/><Relationship Id="rId5" Type="http://schemas.openxmlformats.org/officeDocument/2006/relationships/image" Target="../media/image110.png"/><Relationship Id="rId15" Type="http://schemas.openxmlformats.org/officeDocument/2006/relationships/image" Target="../media/image119.png"/><Relationship Id="rId10" Type="http://schemas.openxmlformats.org/officeDocument/2006/relationships/image" Target="../media/image114.png"/><Relationship Id="rId4" Type="http://schemas.openxmlformats.org/officeDocument/2006/relationships/image" Target="../media/image109.png"/><Relationship Id="rId9" Type="http://schemas.openxmlformats.org/officeDocument/2006/relationships/image" Target="../media/image36.png"/><Relationship Id="rId14" Type="http://schemas.openxmlformats.org/officeDocument/2006/relationships/image" Target="../media/image118.png"/></Relationships>
</file>

<file path=ppt/slides/_rels/slide38.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26.png"/></Relationships>
</file>

<file path=ppt/slides/_rels/slide4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6.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jpe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notesSlide" Target="../notesSlides/notesSlide8.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jpeg"/><Relationship Id="rId22" Type="http://schemas.openxmlformats.org/officeDocument/2006/relationships/image" Target="../media/image43.jpeg"/><Relationship Id="rId27"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
          <p:cNvSpPr>
            <a:spLocks noGrp="1" noChangeArrowheads="1"/>
          </p:cNvSpPr>
          <p:nvPr>
            <p:ph type="ctrTitle" idx="4294967295"/>
          </p:nvPr>
        </p:nvSpPr>
        <p:spPr>
          <a:xfrm>
            <a:off x="419099" y="495300"/>
            <a:ext cx="8041409" cy="1550988"/>
          </a:xfrm>
          <a:effectLst>
            <a:outerShdw dist="17961" dir="2700000" algn="ctr" rotWithShape="0">
              <a:srgbClr val="808080"/>
            </a:outerShdw>
          </a:effectLst>
        </p:spPr>
        <p:txBody>
          <a:bodyPr anchor="t"/>
          <a:lstStyle/>
          <a:p>
            <a:pPr algn="l" eaLnBrk="1" hangingPunct="1">
              <a:spcBef>
                <a:spcPct val="30000"/>
              </a:spcBef>
              <a:buClr>
                <a:schemeClr val="tx2"/>
              </a:buClr>
              <a:buFont typeface="Wingdings" pitchFamily="2" charset="2"/>
              <a:buNone/>
              <a:defRPr/>
            </a:pPr>
            <a:r>
              <a:rPr lang="en-US" sz="4400" b="1" dirty="0" smtClean="0">
                <a:sym typeface="Wingdings" pitchFamily="2" charset="2"/>
              </a:rPr>
              <a:t>Portals and Collaborative Workflow</a:t>
            </a:r>
            <a:endParaRPr lang="en-US" b="1" dirty="0" smtClean="0">
              <a:ea typeface="宋体" charset="-122"/>
              <a:cs typeface="Times New Roman" pitchFamily="18" charset="0"/>
              <a:sym typeface="Wingdings" pitchFamily="2" charset="2"/>
            </a:endParaRPr>
          </a:p>
        </p:txBody>
      </p:sp>
      <p:sp>
        <p:nvSpPr>
          <p:cNvPr id="9" name="Rectangle 5"/>
          <p:cNvSpPr>
            <a:spLocks noGrp="1" noChangeArrowheads="1"/>
          </p:cNvSpPr>
          <p:nvPr>
            <p:ph type="subTitle" idx="4294967295"/>
          </p:nvPr>
        </p:nvSpPr>
        <p:spPr>
          <a:xfrm>
            <a:off x="368300" y="3467100"/>
            <a:ext cx="8280400" cy="1901825"/>
          </a:xfrm>
        </p:spPr>
        <p:txBody>
          <a:bodyPr/>
          <a:lstStyle/>
          <a:p>
            <a:pPr marL="0" indent="0" eaLnBrk="1" hangingPunct="1">
              <a:lnSpc>
                <a:spcPct val="80000"/>
              </a:lnSpc>
              <a:spcBef>
                <a:spcPct val="20000"/>
              </a:spcBef>
              <a:buFont typeface="Wingdings" pitchFamily="2" charset="2"/>
              <a:buNone/>
              <a:defRPr/>
            </a:pPr>
            <a:r>
              <a:rPr lang="en-US" dirty="0" smtClean="0">
                <a:solidFill>
                  <a:schemeClr val="accent1"/>
                </a:solidFill>
                <a:sym typeface="Wingdings" pitchFamily="2" charset="2"/>
              </a:rPr>
              <a:t>Steve Read </a:t>
            </a:r>
            <a:r>
              <a:rPr lang="en-US" sz="2200" dirty="0" smtClean="0">
                <a:solidFill>
                  <a:schemeClr val="accent1"/>
                </a:solidFill>
                <a:sym typeface="Wingdings" pitchFamily="2" charset="2"/>
              </a:rPr>
              <a:t>MCSE, MCSD, MCDBA, MCP BizTalk</a:t>
            </a:r>
            <a:endParaRPr lang="en-US" dirty="0" smtClean="0"/>
          </a:p>
          <a:p>
            <a:pPr marL="0" indent="0" eaLnBrk="1" hangingPunct="1">
              <a:lnSpc>
                <a:spcPct val="80000"/>
              </a:lnSpc>
              <a:spcBef>
                <a:spcPct val="20000"/>
              </a:spcBef>
              <a:buFont typeface="Wingdings" pitchFamily="2" charset="2"/>
              <a:buNone/>
              <a:defRPr/>
            </a:pPr>
            <a:r>
              <a:rPr lang="en-US" dirty="0" smtClean="0">
                <a:solidFill>
                  <a:schemeClr val="accent1"/>
                </a:solidFill>
                <a:sym typeface="Wingdings" pitchFamily="2" charset="2"/>
              </a:rPr>
              <a:t>sread@microsoft.com</a:t>
            </a:r>
            <a:endParaRPr lang="de-DE" dirty="0" smtClean="0">
              <a:solidFill>
                <a:schemeClr val="accent1"/>
              </a:solidFill>
              <a:sym typeface="Wingdings" pitchFamily="2" charset="2"/>
            </a:endParaRPr>
          </a:p>
          <a:p>
            <a:pPr marL="0" indent="0" eaLnBrk="1" hangingPunct="1">
              <a:lnSpc>
                <a:spcPct val="80000"/>
              </a:lnSpc>
              <a:spcBef>
                <a:spcPct val="20000"/>
              </a:spcBef>
              <a:buFont typeface="Wingdings" pitchFamily="2" charset="2"/>
              <a:buNone/>
              <a:defRPr/>
            </a:pPr>
            <a:r>
              <a:rPr lang="en-US" dirty="0" smtClean="0">
                <a:solidFill>
                  <a:schemeClr val="accent1"/>
                </a:solidFill>
                <a:sym typeface="Wingdings" pitchFamily="2" charset="2"/>
              </a:rPr>
              <a:t>Process Platform SSP</a:t>
            </a:r>
            <a:endParaRPr lang="de-DE" dirty="0" smtClean="0">
              <a:solidFill>
                <a:schemeClr val="accent1"/>
              </a:solidFill>
              <a:sym typeface="Wingdings" pitchFamily="2" charset="2"/>
            </a:endParaRPr>
          </a:p>
          <a:p>
            <a:pPr marL="0" indent="0" eaLnBrk="1" hangingPunct="1">
              <a:lnSpc>
                <a:spcPct val="80000"/>
              </a:lnSpc>
              <a:spcBef>
                <a:spcPct val="20000"/>
              </a:spcBef>
              <a:buFont typeface="Wingdings" pitchFamily="2" charset="2"/>
              <a:buNone/>
              <a:defRPr/>
            </a:pPr>
            <a:r>
              <a:rPr lang="de-DE" dirty="0" smtClean="0">
                <a:solidFill>
                  <a:schemeClr val="accent1"/>
                </a:solidFill>
                <a:sym typeface="Wingdings" pitchFamily="2" charset="2"/>
              </a:rPr>
              <a:t>Microsoft </a:t>
            </a:r>
            <a:r>
              <a:rPr lang="en-US" dirty="0" smtClean="0">
                <a:solidFill>
                  <a:schemeClr val="accent1"/>
                </a:solidFill>
                <a:sym typeface="Wingdings" pitchFamily="2" charset="2"/>
              </a:rPr>
              <a:t>State and Local Government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3"/>
          <p:cNvGrpSpPr>
            <a:grpSpLocks/>
          </p:cNvGrpSpPr>
          <p:nvPr/>
        </p:nvGrpSpPr>
        <p:grpSpPr bwMode="auto">
          <a:xfrm>
            <a:off x="831850" y="1905000"/>
            <a:ext cx="7089775" cy="3246438"/>
            <a:chOff x="621" y="1296"/>
            <a:chExt cx="4466" cy="2045"/>
          </a:xfrm>
        </p:grpSpPr>
        <p:pic>
          <p:nvPicPr>
            <p:cNvPr id="259075" name="Picture 58"/>
            <p:cNvPicPr>
              <a:picLocks noChangeAspect="1" noChangeArrowheads="1"/>
            </p:cNvPicPr>
            <p:nvPr/>
          </p:nvPicPr>
          <p:blipFill>
            <a:blip r:embed="rId3"/>
            <a:srcRect/>
            <a:stretch>
              <a:fillRect/>
            </a:stretch>
          </p:blipFill>
          <p:spPr bwMode="auto">
            <a:xfrm>
              <a:off x="641" y="1584"/>
              <a:ext cx="4293" cy="1746"/>
            </a:xfrm>
            <a:prstGeom prst="rect">
              <a:avLst/>
            </a:prstGeom>
            <a:noFill/>
            <a:ln w="9525">
              <a:noFill/>
              <a:miter lim="800000"/>
              <a:headEnd/>
              <a:tailEnd/>
            </a:ln>
          </p:spPr>
        </p:pic>
        <p:sp>
          <p:nvSpPr>
            <p:cNvPr id="99392" name="Rectangle 30"/>
            <p:cNvSpPr>
              <a:spLocks noChangeArrowheads="1"/>
            </p:cNvSpPr>
            <p:nvPr/>
          </p:nvSpPr>
          <p:spPr bwMode="auto">
            <a:xfrm>
              <a:off x="858" y="1670"/>
              <a:ext cx="715" cy="320"/>
            </a:xfrm>
            <a:prstGeom prst="rect">
              <a:avLst/>
            </a:prstGeom>
            <a:noFill/>
            <a:ln w="9525">
              <a:noFill/>
              <a:miter lim="800000"/>
              <a:headEnd/>
              <a:tailEnd/>
            </a:ln>
          </p:spPr>
          <p:txBody>
            <a:bodyPr wrap="none">
              <a:spAutoFit/>
            </a:bodyPr>
            <a:lstStyle/>
            <a:p>
              <a:pPr algn="ctr">
                <a:lnSpc>
                  <a:spcPct val="85000"/>
                </a:lnSpc>
                <a:spcBef>
                  <a:spcPct val="30000"/>
                </a:spcBef>
                <a:spcAft>
                  <a:spcPct val="10000"/>
                </a:spcAft>
              </a:pPr>
              <a:r>
                <a:rPr lang="en-US" sz="1600">
                  <a:solidFill>
                    <a:srgbClr val="000000"/>
                  </a:solidFill>
                  <a:latin typeface="Segoe" pitchFamily="34" charset="0"/>
                  <a:ea typeface="MS PGothic" pitchFamily="34" charset="-128"/>
                  <a:sym typeface="Wingdings" pitchFamily="2" charset="2"/>
                </a:rPr>
                <a:t>Individual</a:t>
              </a:r>
              <a:br>
                <a:rPr lang="en-US" sz="1600">
                  <a:solidFill>
                    <a:srgbClr val="000000"/>
                  </a:solidFill>
                  <a:latin typeface="Segoe" pitchFamily="34" charset="0"/>
                  <a:ea typeface="MS PGothic" pitchFamily="34" charset="-128"/>
                  <a:sym typeface="Wingdings" pitchFamily="2" charset="2"/>
                </a:rPr>
              </a:br>
              <a:r>
                <a:rPr lang="en-US" sz="1600">
                  <a:solidFill>
                    <a:srgbClr val="000000"/>
                  </a:solidFill>
                  <a:latin typeface="Segoe" pitchFamily="34" charset="0"/>
                  <a:ea typeface="MS PGothic" pitchFamily="34" charset="-128"/>
                  <a:sym typeface="Wingdings" pitchFamily="2" charset="2"/>
                </a:rPr>
                <a:t>Ad hoc</a:t>
              </a:r>
            </a:p>
          </p:txBody>
        </p:sp>
        <p:sp>
          <p:nvSpPr>
            <p:cNvPr id="99393" name="Rectangle 32"/>
            <p:cNvSpPr>
              <a:spLocks noChangeArrowheads="1"/>
            </p:cNvSpPr>
            <p:nvPr/>
          </p:nvSpPr>
          <p:spPr bwMode="auto">
            <a:xfrm>
              <a:off x="1817" y="1670"/>
              <a:ext cx="915" cy="320"/>
            </a:xfrm>
            <a:prstGeom prst="rect">
              <a:avLst/>
            </a:prstGeom>
            <a:noFill/>
            <a:ln w="9525">
              <a:noFill/>
              <a:miter lim="800000"/>
              <a:headEnd/>
              <a:tailEnd/>
            </a:ln>
          </p:spPr>
          <p:txBody>
            <a:bodyPr wrap="none">
              <a:spAutoFit/>
            </a:bodyPr>
            <a:lstStyle/>
            <a:p>
              <a:pPr algn="ctr" hangingPunct="0">
                <a:lnSpc>
                  <a:spcPct val="85000"/>
                </a:lnSpc>
                <a:spcBef>
                  <a:spcPct val="30000"/>
                </a:spcBef>
              </a:pPr>
              <a:r>
                <a:rPr lang="en-US" sz="1600">
                  <a:solidFill>
                    <a:srgbClr val="000000"/>
                  </a:solidFill>
                  <a:latin typeface="Segoe" pitchFamily="34" charset="0"/>
                  <a:ea typeface="MS PGothic" pitchFamily="34" charset="-128"/>
                  <a:sym typeface="Wingdings" pitchFamily="2" charset="2"/>
                </a:rPr>
                <a:t>Human Semi </a:t>
              </a:r>
              <a:br>
                <a:rPr lang="en-US" sz="1600">
                  <a:solidFill>
                    <a:srgbClr val="000000"/>
                  </a:solidFill>
                  <a:latin typeface="Segoe" pitchFamily="34" charset="0"/>
                  <a:ea typeface="MS PGothic" pitchFamily="34" charset="-128"/>
                  <a:sym typeface="Wingdings" pitchFamily="2" charset="2"/>
                </a:rPr>
              </a:br>
              <a:r>
                <a:rPr lang="en-US" sz="1600">
                  <a:solidFill>
                    <a:srgbClr val="000000"/>
                  </a:solidFill>
                  <a:latin typeface="Segoe" pitchFamily="34" charset="0"/>
                  <a:ea typeface="MS PGothic" pitchFamily="34" charset="-128"/>
                  <a:sym typeface="Wingdings" pitchFamily="2" charset="2"/>
                </a:rPr>
                <a:t>Structured</a:t>
              </a:r>
            </a:p>
          </p:txBody>
        </p:sp>
        <p:sp>
          <p:nvSpPr>
            <p:cNvPr id="99394" name="Rectangle 34"/>
            <p:cNvSpPr>
              <a:spLocks noChangeArrowheads="1"/>
            </p:cNvSpPr>
            <p:nvPr/>
          </p:nvSpPr>
          <p:spPr bwMode="auto">
            <a:xfrm>
              <a:off x="2831" y="1670"/>
              <a:ext cx="1011" cy="320"/>
            </a:xfrm>
            <a:prstGeom prst="rect">
              <a:avLst/>
            </a:prstGeom>
            <a:noFill/>
            <a:ln w="9525">
              <a:noFill/>
              <a:miter lim="800000"/>
              <a:headEnd/>
              <a:tailEnd/>
            </a:ln>
          </p:spPr>
          <p:txBody>
            <a:bodyPr wrap="none">
              <a:spAutoFit/>
            </a:bodyPr>
            <a:lstStyle/>
            <a:p>
              <a:pPr algn="ctr" hangingPunct="0">
                <a:lnSpc>
                  <a:spcPct val="85000"/>
                </a:lnSpc>
                <a:spcBef>
                  <a:spcPct val="30000"/>
                </a:spcBef>
              </a:pPr>
              <a:r>
                <a:rPr lang="en-US" sz="1600">
                  <a:solidFill>
                    <a:srgbClr val="000000"/>
                  </a:solidFill>
                  <a:latin typeface="Segoe" pitchFamily="34" charset="0"/>
                  <a:ea typeface="MS PGothic" pitchFamily="34" charset="-128"/>
                  <a:sym typeface="Wingdings" pitchFamily="2" charset="2"/>
                </a:rPr>
                <a:t>System Highly </a:t>
              </a:r>
              <a:br>
                <a:rPr lang="en-US" sz="1600">
                  <a:solidFill>
                    <a:srgbClr val="000000"/>
                  </a:solidFill>
                  <a:latin typeface="Segoe" pitchFamily="34" charset="0"/>
                  <a:ea typeface="MS PGothic" pitchFamily="34" charset="-128"/>
                  <a:sym typeface="Wingdings" pitchFamily="2" charset="2"/>
                </a:rPr>
              </a:br>
              <a:r>
                <a:rPr lang="en-US" sz="1600">
                  <a:solidFill>
                    <a:srgbClr val="000000"/>
                  </a:solidFill>
                  <a:latin typeface="Segoe" pitchFamily="34" charset="0"/>
                  <a:ea typeface="MS PGothic" pitchFamily="34" charset="-128"/>
                  <a:sym typeface="Wingdings" pitchFamily="2" charset="2"/>
                </a:rPr>
                <a:t>Structured</a:t>
              </a:r>
            </a:p>
          </p:txBody>
        </p:sp>
        <p:sp>
          <p:nvSpPr>
            <p:cNvPr id="99395" name="Rectangle 36"/>
            <p:cNvSpPr>
              <a:spLocks noChangeArrowheads="1"/>
            </p:cNvSpPr>
            <p:nvPr/>
          </p:nvSpPr>
          <p:spPr bwMode="auto">
            <a:xfrm>
              <a:off x="4142" y="1670"/>
              <a:ext cx="566" cy="451"/>
            </a:xfrm>
            <a:prstGeom prst="rect">
              <a:avLst/>
            </a:prstGeom>
            <a:noFill/>
            <a:ln w="9525">
              <a:noFill/>
              <a:miter lim="800000"/>
              <a:headEnd/>
              <a:tailEnd/>
            </a:ln>
          </p:spPr>
          <p:txBody>
            <a:bodyPr wrap="none">
              <a:spAutoFit/>
            </a:bodyPr>
            <a:lstStyle/>
            <a:p>
              <a:pPr algn="ctr" hangingPunct="0">
                <a:lnSpc>
                  <a:spcPct val="85000"/>
                </a:lnSpc>
                <a:spcBef>
                  <a:spcPct val="30000"/>
                </a:spcBef>
              </a:pPr>
              <a:r>
                <a:rPr lang="en-US" sz="1600">
                  <a:solidFill>
                    <a:srgbClr val="000000"/>
                  </a:solidFill>
                  <a:latin typeface="Segoe" pitchFamily="34" charset="0"/>
                  <a:ea typeface="MS PGothic" pitchFamily="34" charset="-128"/>
                  <a:sym typeface="Wingdings" pitchFamily="2" charset="2"/>
                </a:rPr>
                <a:t>Fixed</a:t>
              </a:r>
              <a:br>
                <a:rPr lang="en-US" sz="1600">
                  <a:solidFill>
                    <a:srgbClr val="000000"/>
                  </a:solidFill>
                  <a:latin typeface="Segoe" pitchFamily="34" charset="0"/>
                  <a:ea typeface="MS PGothic" pitchFamily="34" charset="-128"/>
                  <a:sym typeface="Wingdings" pitchFamily="2" charset="2"/>
                </a:rPr>
              </a:br>
              <a:r>
                <a:rPr lang="en-US" sz="1600">
                  <a:solidFill>
                    <a:srgbClr val="000000"/>
                  </a:solidFill>
                  <a:latin typeface="Segoe" pitchFamily="34" charset="0"/>
                  <a:ea typeface="MS PGothic" pitchFamily="34" charset="-128"/>
                  <a:sym typeface="Wingdings" pitchFamily="2" charset="2"/>
                </a:rPr>
                <a:t>Process</a:t>
              </a:r>
              <a:r>
                <a:rPr lang="en-US" sz="1600" b="0">
                  <a:solidFill>
                    <a:srgbClr val="000000"/>
                  </a:solidFill>
                  <a:latin typeface="Segoe" pitchFamily="34" charset="0"/>
                  <a:ea typeface="MS PGothic" pitchFamily="34" charset="-128"/>
                  <a:sym typeface="Wingdings" pitchFamily="2" charset="2"/>
                </a:rPr>
                <a:t/>
              </a:r>
              <a:br>
                <a:rPr lang="en-US" sz="1600" b="0">
                  <a:solidFill>
                    <a:srgbClr val="000000"/>
                  </a:solidFill>
                  <a:latin typeface="Segoe" pitchFamily="34" charset="0"/>
                  <a:ea typeface="MS PGothic" pitchFamily="34" charset="-128"/>
                  <a:sym typeface="Wingdings" pitchFamily="2" charset="2"/>
                </a:rPr>
              </a:br>
              <a:endParaRPr lang="en-US" sz="1600" b="0">
                <a:solidFill>
                  <a:srgbClr val="000000"/>
                </a:solidFill>
                <a:latin typeface="Segoe" pitchFamily="34" charset="0"/>
                <a:ea typeface="MS PGothic" pitchFamily="34" charset="-128"/>
                <a:sym typeface="Wingdings" pitchFamily="2" charset="2"/>
              </a:endParaRPr>
            </a:p>
          </p:txBody>
        </p:sp>
        <p:grpSp>
          <p:nvGrpSpPr>
            <p:cNvPr id="3" name="Group 68"/>
            <p:cNvGrpSpPr>
              <a:grpSpLocks/>
            </p:cNvGrpSpPr>
            <p:nvPr/>
          </p:nvGrpSpPr>
          <p:grpSpPr bwMode="auto">
            <a:xfrm>
              <a:off x="621" y="1296"/>
              <a:ext cx="4313" cy="375"/>
              <a:chOff x="525" y="1200"/>
              <a:chExt cx="4313" cy="375"/>
            </a:xfrm>
          </p:grpSpPr>
          <p:pic>
            <p:nvPicPr>
              <p:cNvPr id="259081" name="Picture 69"/>
              <p:cNvPicPr>
                <a:picLocks noChangeAspect="1" noChangeArrowheads="1"/>
              </p:cNvPicPr>
              <p:nvPr/>
            </p:nvPicPr>
            <p:blipFill>
              <a:blip r:embed="rId4"/>
              <a:srcRect/>
              <a:stretch>
                <a:fillRect/>
              </a:stretch>
            </p:blipFill>
            <p:spPr bwMode="auto">
              <a:xfrm>
                <a:off x="545" y="1200"/>
                <a:ext cx="4293" cy="375"/>
              </a:xfrm>
              <a:prstGeom prst="rect">
                <a:avLst/>
              </a:prstGeom>
              <a:noFill/>
              <a:ln w="9525">
                <a:noFill/>
                <a:miter lim="800000"/>
                <a:headEnd/>
                <a:tailEnd/>
              </a:ln>
            </p:spPr>
          </p:pic>
          <p:sp>
            <p:nvSpPr>
              <p:cNvPr id="99398" name="Text Box 82"/>
              <p:cNvSpPr txBox="1">
                <a:spLocks noChangeArrowheads="1"/>
              </p:cNvSpPr>
              <p:nvPr/>
            </p:nvSpPr>
            <p:spPr bwMode="auto">
              <a:xfrm>
                <a:off x="525" y="1241"/>
                <a:ext cx="1784" cy="214"/>
              </a:xfrm>
              <a:prstGeom prst="rect">
                <a:avLst/>
              </a:prstGeom>
              <a:noFill/>
              <a:ln w="9525">
                <a:noFill/>
                <a:miter lim="800000"/>
                <a:headEnd/>
                <a:tailEnd/>
              </a:ln>
            </p:spPr>
            <p:txBody>
              <a:bodyPr wrap="none">
                <a:spAutoFit/>
              </a:bodyPr>
              <a:lstStyle/>
              <a:p>
                <a:pPr hangingPunct="0">
                  <a:lnSpc>
                    <a:spcPct val="90000"/>
                  </a:lnSpc>
                  <a:spcBef>
                    <a:spcPct val="30000"/>
                  </a:spcBef>
                  <a:buClr>
                    <a:schemeClr val="hlink"/>
                  </a:buClr>
                  <a:buSzPct val="80000"/>
                  <a:buFont typeface="Wingdings" pitchFamily="2" charset="2"/>
                  <a:buNone/>
                </a:pPr>
                <a:r>
                  <a:rPr lang="en-US" sz="1800">
                    <a:effectLst>
                      <a:outerShdw blurRad="38100" dist="38100" dir="2700000" algn="tl">
                        <a:srgbClr val="000000"/>
                      </a:outerShdw>
                    </a:effectLst>
                    <a:latin typeface="Segoe" pitchFamily="34" charset="0"/>
                  </a:rPr>
                  <a:t>  Collaborative Processes</a:t>
                </a:r>
              </a:p>
            </p:txBody>
          </p:sp>
          <p:sp>
            <p:nvSpPr>
              <p:cNvPr id="99399" name="Text Box 83"/>
              <p:cNvSpPr txBox="1">
                <a:spLocks noChangeArrowheads="1"/>
              </p:cNvSpPr>
              <p:nvPr/>
            </p:nvSpPr>
            <p:spPr bwMode="auto">
              <a:xfrm>
                <a:off x="3053" y="1238"/>
                <a:ext cx="1707" cy="214"/>
              </a:xfrm>
              <a:prstGeom prst="rect">
                <a:avLst/>
              </a:prstGeom>
              <a:noFill/>
              <a:ln w="9525">
                <a:noFill/>
                <a:miter lim="800000"/>
                <a:headEnd/>
                <a:tailEnd/>
              </a:ln>
            </p:spPr>
            <p:txBody>
              <a:bodyPr wrap="none">
                <a:spAutoFit/>
              </a:bodyPr>
              <a:lstStyle/>
              <a:p>
                <a:pPr hangingPunct="0">
                  <a:lnSpc>
                    <a:spcPct val="90000"/>
                  </a:lnSpc>
                  <a:spcBef>
                    <a:spcPct val="30000"/>
                  </a:spcBef>
                  <a:buClr>
                    <a:schemeClr val="hlink"/>
                  </a:buClr>
                  <a:buSzPct val="80000"/>
                  <a:buFont typeface="Wingdings" pitchFamily="2" charset="2"/>
                  <a:buNone/>
                </a:pPr>
                <a:r>
                  <a:rPr lang="en-US" sz="1800">
                    <a:effectLst>
                      <a:outerShdw blurRad="38100" dist="38100" dir="2700000" algn="tl">
                        <a:srgbClr val="000000"/>
                      </a:outerShdw>
                    </a:effectLst>
                    <a:latin typeface="Segoe" pitchFamily="34" charset="0"/>
                  </a:rPr>
                  <a:t>Transactional Processes</a:t>
                </a:r>
              </a:p>
            </p:txBody>
          </p:sp>
        </p:grpSp>
        <p:pic>
          <p:nvPicPr>
            <p:cNvPr id="259084" name="Picture 72"/>
            <p:cNvPicPr>
              <a:picLocks noChangeAspect="1" noChangeArrowheads="1"/>
            </p:cNvPicPr>
            <p:nvPr/>
          </p:nvPicPr>
          <p:blipFill>
            <a:blip r:embed="rId5"/>
            <a:srcRect/>
            <a:stretch>
              <a:fillRect/>
            </a:stretch>
          </p:blipFill>
          <p:spPr bwMode="auto">
            <a:xfrm>
              <a:off x="641" y="3188"/>
              <a:ext cx="4446" cy="153"/>
            </a:xfrm>
            <a:prstGeom prst="rect">
              <a:avLst/>
            </a:prstGeom>
            <a:noFill/>
            <a:ln w="9525">
              <a:noFill/>
              <a:miter lim="800000"/>
              <a:headEnd/>
              <a:tailEnd/>
            </a:ln>
          </p:spPr>
        </p:pic>
      </p:grpSp>
      <p:sp>
        <p:nvSpPr>
          <p:cNvPr id="99330" name="Rectangle 2"/>
          <p:cNvSpPr>
            <a:spLocks noGrp="1" noChangeArrowheads="1"/>
          </p:cNvSpPr>
          <p:nvPr>
            <p:ph type="title" idx="4294967295"/>
          </p:nvPr>
        </p:nvSpPr>
        <p:spPr/>
        <p:txBody>
          <a:bodyPr anchor="t">
            <a:spAutoFit/>
          </a:bodyPr>
          <a:lstStyle/>
          <a:p>
            <a:pPr algn="l"/>
            <a:r>
              <a:rPr lang="en-US" dirty="0"/>
              <a:t>Breadth of Processes</a:t>
            </a:r>
          </a:p>
        </p:txBody>
      </p:sp>
      <p:grpSp>
        <p:nvGrpSpPr>
          <p:cNvPr id="4" name="Group 81"/>
          <p:cNvGrpSpPr>
            <a:grpSpLocks/>
          </p:cNvGrpSpPr>
          <p:nvPr/>
        </p:nvGrpSpPr>
        <p:grpSpPr bwMode="auto">
          <a:xfrm>
            <a:off x="1049338" y="3846513"/>
            <a:ext cx="6426200" cy="1133475"/>
            <a:chOff x="661" y="2423"/>
            <a:chExt cx="4048" cy="714"/>
          </a:xfrm>
        </p:grpSpPr>
        <p:pic>
          <p:nvPicPr>
            <p:cNvPr id="259087" name="Picture 77"/>
            <p:cNvPicPr>
              <a:picLocks noChangeAspect="1" noChangeArrowheads="1"/>
            </p:cNvPicPr>
            <p:nvPr/>
          </p:nvPicPr>
          <p:blipFill>
            <a:blip r:embed="rId6"/>
            <a:srcRect/>
            <a:stretch>
              <a:fillRect/>
            </a:stretch>
          </p:blipFill>
          <p:spPr bwMode="auto">
            <a:xfrm>
              <a:off x="661" y="2425"/>
              <a:ext cx="4048" cy="257"/>
            </a:xfrm>
            <a:prstGeom prst="rect">
              <a:avLst/>
            </a:prstGeom>
            <a:noFill/>
            <a:ln w="9525">
              <a:noFill/>
              <a:miter lim="800000"/>
              <a:headEnd/>
              <a:tailEnd/>
            </a:ln>
          </p:spPr>
        </p:pic>
        <p:pic>
          <p:nvPicPr>
            <p:cNvPr id="259088" name="Picture 78"/>
            <p:cNvPicPr>
              <a:picLocks noChangeAspect="1" noChangeArrowheads="1"/>
            </p:cNvPicPr>
            <p:nvPr/>
          </p:nvPicPr>
          <p:blipFill>
            <a:blip r:embed="rId6"/>
            <a:srcRect/>
            <a:stretch>
              <a:fillRect/>
            </a:stretch>
          </p:blipFill>
          <p:spPr bwMode="auto">
            <a:xfrm>
              <a:off x="661" y="2653"/>
              <a:ext cx="4048" cy="257"/>
            </a:xfrm>
            <a:prstGeom prst="rect">
              <a:avLst/>
            </a:prstGeom>
            <a:noFill/>
            <a:ln w="9525">
              <a:noFill/>
              <a:miter lim="800000"/>
              <a:headEnd/>
              <a:tailEnd/>
            </a:ln>
          </p:spPr>
        </p:pic>
        <p:pic>
          <p:nvPicPr>
            <p:cNvPr id="259089" name="Picture 79"/>
            <p:cNvPicPr>
              <a:picLocks noChangeAspect="1" noChangeArrowheads="1"/>
            </p:cNvPicPr>
            <p:nvPr/>
          </p:nvPicPr>
          <p:blipFill>
            <a:blip r:embed="rId6"/>
            <a:srcRect/>
            <a:stretch>
              <a:fillRect/>
            </a:stretch>
          </p:blipFill>
          <p:spPr bwMode="auto">
            <a:xfrm>
              <a:off x="661" y="2880"/>
              <a:ext cx="4048" cy="257"/>
            </a:xfrm>
            <a:prstGeom prst="rect">
              <a:avLst/>
            </a:prstGeom>
            <a:noFill/>
            <a:ln w="9525">
              <a:noFill/>
              <a:miter lim="800000"/>
              <a:headEnd/>
              <a:tailEnd/>
            </a:ln>
          </p:spPr>
        </p:pic>
        <p:sp>
          <p:nvSpPr>
            <p:cNvPr id="99359" name="Text Box 31"/>
            <p:cNvSpPr txBox="1">
              <a:spLocks noChangeArrowheads="1"/>
            </p:cNvSpPr>
            <p:nvPr/>
          </p:nvSpPr>
          <p:spPr bwMode="auto">
            <a:xfrm>
              <a:off x="2052" y="2423"/>
              <a:ext cx="1426" cy="212"/>
            </a:xfrm>
            <a:prstGeom prst="rect">
              <a:avLst/>
            </a:prstGeom>
            <a:noFill/>
            <a:ln w="9525">
              <a:noFill/>
              <a:miter lim="800000"/>
              <a:headEnd/>
              <a:tailEnd/>
            </a:ln>
            <a:effectLst/>
          </p:spPr>
          <p:txBody>
            <a:bodyPr wrap="none">
              <a:spAutoFit/>
            </a:bodyPr>
            <a:lstStyle/>
            <a:p>
              <a:pPr eaLnBrk="0" hangingPunct="0"/>
              <a:r>
                <a:rPr lang="en-US" sz="1600">
                  <a:solidFill>
                    <a:schemeClr val="bg2"/>
                  </a:solidFill>
                  <a:latin typeface="Segoe Semibold" pitchFamily="34" charset="0"/>
                </a:rPr>
                <a:t>Common Design Tools</a:t>
              </a:r>
            </a:p>
          </p:txBody>
        </p:sp>
        <p:sp>
          <p:nvSpPr>
            <p:cNvPr id="99361" name="Text Box 33"/>
            <p:cNvSpPr txBox="1">
              <a:spLocks noChangeArrowheads="1"/>
            </p:cNvSpPr>
            <p:nvPr/>
          </p:nvSpPr>
          <p:spPr bwMode="auto">
            <a:xfrm>
              <a:off x="1931" y="2655"/>
              <a:ext cx="1690" cy="212"/>
            </a:xfrm>
            <a:prstGeom prst="rect">
              <a:avLst/>
            </a:prstGeom>
            <a:noFill/>
            <a:ln w="9525">
              <a:noFill/>
              <a:miter lim="800000"/>
              <a:headEnd/>
              <a:tailEnd/>
            </a:ln>
            <a:effectLst/>
          </p:spPr>
          <p:txBody>
            <a:bodyPr wrap="none">
              <a:spAutoFit/>
            </a:bodyPr>
            <a:lstStyle/>
            <a:p>
              <a:pPr eaLnBrk="0" hangingPunct="0"/>
              <a:r>
                <a:rPr lang="en-US" sz="1600">
                  <a:solidFill>
                    <a:schemeClr val="bg2"/>
                  </a:solidFill>
                  <a:latin typeface="Segoe Semibold" pitchFamily="34" charset="0"/>
                </a:rPr>
                <a:t>Common Monitoring Tools</a:t>
              </a:r>
            </a:p>
          </p:txBody>
        </p:sp>
        <p:sp>
          <p:nvSpPr>
            <p:cNvPr id="99363" name="Text Box 35"/>
            <p:cNvSpPr txBox="1">
              <a:spLocks noChangeArrowheads="1"/>
            </p:cNvSpPr>
            <p:nvPr/>
          </p:nvSpPr>
          <p:spPr bwMode="auto">
            <a:xfrm>
              <a:off x="2140" y="2886"/>
              <a:ext cx="1175" cy="212"/>
            </a:xfrm>
            <a:prstGeom prst="rect">
              <a:avLst/>
            </a:prstGeom>
            <a:noFill/>
            <a:ln w="9525">
              <a:noFill/>
              <a:miter lim="800000"/>
              <a:headEnd/>
              <a:tailEnd/>
            </a:ln>
            <a:effectLst/>
          </p:spPr>
          <p:txBody>
            <a:bodyPr wrap="none">
              <a:spAutoFit/>
            </a:bodyPr>
            <a:lstStyle/>
            <a:p>
              <a:pPr eaLnBrk="0" hangingPunct="0"/>
              <a:r>
                <a:rPr lang="en-US" sz="1600">
                  <a:solidFill>
                    <a:schemeClr val="bg2"/>
                  </a:solidFill>
                  <a:latin typeface="Segoe Semibold" pitchFamily="34" charset="0"/>
                </a:rPr>
                <a:t>Common Runtime</a:t>
              </a:r>
            </a:p>
          </p:txBody>
        </p:sp>
      </p:grpSp>
      <p:grpSp>
        <p:nvGrpSpPr>
          <p:cNvPr id="5" name="Group 80"/>
          <p:cNvGrpSpPr>
            <a:grpSpLocks/>
          </p:cNvGrpSpPr>
          <p:nvPr/>
        </p:nvGrpSpPr>
        <p:grpSpPr bwMode="auto">
          <a:xfrm>
            <a:off x="1049338" y="2990850"/>
            <a:ext cx="6432550" cy="817563"/>
            <a:chOff x="661" y="1884"/>
            <a:chExt cx="4052" cy="515"/>
          </a:xfrm>
        </p:grpSpPr>
        <p:pic>
          <p:nvPicPr>
            <p:cNvPr id="259094" name="Picture 76"/>
            <p:cNvPicPr>
              <a:picLocks noChangeAspect="1" noChangeArrowheads="1"/>
            </p:cNvPicPr>
            <p:nvPr/>
          </p:nvPicPr>
          <p:blipFill>
            <a:blip r:embed="rId7"/>
            <a:srcRect/>
            <a:stretch>
              <a:fillRect/>
            </a:stretch>
          </p:blipFill>
          <p:spPr bwMode="auto">
            <a:xfrm>
              <a:off x="661" y="1884"/>
              <a:ext cx="4052" cy="515"/>
            </a:xfrm>
            <a:prstGeom prst="rect">
              <a:avLst/>
            </a:prstGeom>
            <a:noFill/>
            <a:ln w="9525">
              <a:noFill/>
              <a:miter lim="800000"/>
              <a:headEnd/>
              <a:tailEnd/>
            </a:ln>
          </p:spPr>
        </p:pic>
        <p:grpSp>
          <p:nvGrpSpPr>
            <p:cNvPr id="6" name="Group 49"/>
            <p:cNvGrpSpPr>
              <a:grpSpLocks/>
            </p:cNvGrpSpPr>
            <p:nvPr/>
          </p:nvGrpSpPr>
          <p:grpSpPr bwMode="auto">
            <a:xfrm>
              <a:off x="2109" y="1891"/>
              <a:ext cx="1143" cy="461"/>
              <a:chOff x="1761" y="1852"/>
              <a:chExt cx="1641" cy="491"/>
            </a:xfrm>
          </p:grpSpPr>
          <p:sp>
            <p:nvSpPr>
              <p:cNvPr id="99373" name="Line 45"/>
              <p:cNvSpPr>
                <a:spLocks noChangeShapeType="1"/>
              </p:cNvSpPr>
              <p:nvPr/>
            </p:nvSpPr>
            <p:spPr bwMode="auto">
              <a:xfrm flipV="1">
                <a:off x="1761" y="2101"/>
                <a:ext cx="0" cy="242"/>
              </a:xfrm>
              <a:prstGeom prst="line">
                <a:avLst/>
              </a:prstGeom>
              <a:noFill/>
              <a:ln w="28575">
                <a:solidFill>
                  <a:srgbClr val="996600"/>
                </a:solidFill>
                <a:round/>
                <a:headEnd/>
                <a:tailEnd/>
              </a:ln>
              <a:effectLst/>
            </p:spPr>
            <p:txBody>
              <a:bodyPr/>
              <a:lstStyle/>
              <a:p>
                <a:pPr algn="ctr" eaLnBrk="0" hangingPunct="0">
                  <a:defRPr/>
                </a:pPr>
                <a:endParaRPr lang="en-US" sz="1800" b="0" kern="0"/>
              </a:p>
            </p:txBody>
          </p:sp>
          <p:sp>
            <p:nvSpPr>
              <p:cNvPr id="99374" name="Line 46"/>
              <p:cNvSpPr>
                <a:spLocks noChangeShapeType="1"/>
              </p:cNvSpPr>
              <p:nvPr/>
            </p:nvSpPr>
            <p:spPr bwMode="auto">
              <a:xfrm>
                <a:off x="3402" y="1852"/>
                <a:ext cx="0" cy="249"/>
              </a:xfrm>
              <a:prstGeom prst="line">
                <a:avLst/>
              </a:prstGeom>
              <a:noFill/>
              <a:ln w="28575">
                <a:solidFill>
                  <a:srgbClr val="996600"/>
                </a:solidFill>
                <a:round/>
                <a:headEnd/>
                <a:tailEnd/>
              </a:ln>
              <a:effectLst/>
            </p:spPr>
            <p:txBody>
              <a:bodyPr/>
              <a:lstStyle/>
              <a:p>
                <a:pPr algn="ctr" eaLnBrk="0" hangingPunct="0">
                  <a:defRPr/>
                </a:pPr>
                <a:endParaRPr lang="en-US" sz="1800" b="0" kern="0"/>
              </a:p>
            </p:txBody>
          </p:sp>
          <p:sp>
            <p:nvSpPr>
              <p:cNvPr id="99375" name="Line 47"/>
              <p:cNvSpPr>
                <a:spLocks noChangeShapeType="1"/>
              </p:cNvSpPr>
              <p:nvPr/>
            </p:nvSpPr>
            <p:spPr bwMode="auto">
              <a:xfrm>
                <a:off x="1761" y="2101"/>
                <a:ext cx="1641" cy="0"/>
              </a:xfrm>
              <a:prstGeom prst="line">
                <a:avLst/>
              </a:prstGeom>
              <a:noFill/>
              <a:ln w="28575">
                <a:solidFill>
                  <a:srgbClr val="996600"/>
                </a:solidFill>
                <a:round/>
                <a:headEnd/>
                <a:tailEnd/>
              </a:ln>
              <a:effectLst/>
            </p:spPr>
            <p:txBody>
              <a:bodyPr/>
              <a:lstStyle/>
              <a:p>
                <a:pPr algn="ctr" eaLnBrk="0" hangingPunct="0">
                  <a:defRPr/>
                </a:pPr>
                <a:endParaRPr lang="en-US" sz="1800" b="0" kern="0"/>
              </a:p>
            </p:txBody>
          </p:sp>
        </p:grpSp>
        <p:sp>
          <p:nvSpPr>
            <p:cNvPr id="99354" name="Text Box 26"/>
            <p:cNvSpPr txBox="1">
              <a:spLocks noChangeArrowheads="1"/>
            </p:cNvSpPr>
            <p:nvPr/>
          </p:nvSpPr>
          <p:spPr bwMode="auto">
            <a:xfrm>
              <a:off x="703" y="1912"/>
              <a:ext cx="1426" cy="231"/>
            </a:xfrm>
            <a:prstGeom prst="rect">
              <a:avLst/>
            </a:prstGeom>
            <a:noFill/>
            <a:ln w="9525">
              <a:noFill/>
              <a:miter lim="800000"/>
              <a:headEnd/>
              <a:tailEnd/>
            </a:ln>
            <a:effectLst/>
          </p:spPr>
          <p:txBody>
            <a:bodyPr wrap="none">
              <a:spAutoFit/>
            </a:bodyPr>
            <a:lstStyle/>
            <a:p>
              <a:pPr eaLnBrk="0" hangingPunct="0"/>
              <a:r>
                <a:rPr lang="en-US" sz="1800" i="1">
                  <a:solidFill>
                    <a:schemeClr val="bg2"/>
                  </a:solidFill>
                  <a:latin typeface="Segoe Semibold" pitchFamily="34" charset="0"/>
                </a:rPr>
                <a:t>Collaboration Server</a:t>
              </a:r>
            </a:p>
          </p:txBody>
        </p:sp>
        <p:sp>
          <p:nvSpPr>
            <p:cNvPr id="99356" name="Text Box 28"/>
            <p:cNvSpPr txBox="1">
              <a:spLocks noChangeArrowheads="1"/>
            </p:cNvSpPr>
            <p:nvPr/>
          </p:nvSpPr>
          <p:spPr bwMode="auto">
            <a:xfrm>
              <a:off x="3612" y="2095"/>
              <a:ext cx="1028" cy="231"/>
            </a:xfrm>
            <a:prstGeom prst="rect">
              <a:avLst/>
            </a:prstGeom>
            <a:noFill/>
            <a:ln w="9525">
              <a:noFill/>
              <a:miter lim="800000"/>
              <a:headEnd/>
              <a:tailEnd/>
            </a:ln>
            <a:effectLst/>
          </p:spPr>
          <p:txBody>
            <a:bodyPr wrap="none">
              <a:spAutoFit/>
            </a:bodyPr>
            <a:lstStyle/>
            <a:p>
              <a:pPr eaLnBrk="0" hangingPunct="0"/>
              <a:r>
                <a:rPr lang="en-US" sz="1800" i="1">
                  <a:solidFill>
                    <a:schemeClr val="bg2"/>
                  </a:solidFill>
                  <a:latin typeface="Segoe Semibold" pitchFamily="34" charset="0"/>
                </a:rPr>
                <a:t>Process Server</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2"/>
          <p:cNvPicPr>
            <a:picLocks noChangeAspect="1" noChangeArrowheads="1"/>
          </p:cNvPicPr>
          <p:nvPr/>
        </p:nvPicPr>
        <p:blipFill>
          <a:blip r:embed="rId3"/>
          <a:srcRect/>
          <a:stretch>
            <a:fillRect/>
          </a:stretch>
        </p:blipFill>
        <p:spPr bwMode="auto">
          <a:xfrm>
            <a:off x="563563" y="1041400"/>
            <a:ext cx="6905625" cy="5176838"/>
          </a:xfrm>
          <a:prstGeom prst="rect">
            <a:avLst/>
          </a:prstGeom>
          <a:noFill/>
          <a:ln w="12700">
            <a:noFill/>
            <a:miter lim="800000"/>
            <a:headEnd/>
            <a:tailEnd/>
          </a:ln>
          <a:effectLst/>
        </p:spPr>
      </p:pic>
      <p:pic>
        <p:nvPicPr>
          <p:cNvPr id="254979" name="Picture 3"/>
          <p:cNvPicPr>
            <a:picLocks noChangeAspect="1" noChangeArrowheads="1"/>
          </p:cNvPicPr>
          <p:nvPr/>
        </p:nvPicPr>
        <p:blipFill>
          <a:blip r:embed="rId4"/>
          <a:srcRect/>
          <a:stretch>
            <a:fillRect/>
          </a:stretch>
        </p:blipFill>
        <p:spPr bwMode="auto">
          <a:xfrm>
            <a:off x="908050" y="1316038"/>
            <a:ext cx="7004050" cy="5249862"/>
          </a:xfrm>
          <a:prstGeom prst="rect">
            <a:avLst/>
          </a:prstGeom>
          <a:noFill/>
          <a:ln w="12700">
            <a:noFill/>
            <a:miter lim="800000"/>
            <a:headEnd/>
            <a:tailEnd/>
          </a:ln>
          <a:effectLst/>
        </p:spPr>
      </p:pic>
      <p:pic>
        <p:nvPicPr>
          <p:cNvPr id="254980" name="Picture 4"/>
          <p:cNvPicPr>
            <a:picLocks noChangeAspect="1" noChangeArrowheads="1"/>
          </p:cNvPicPr>
          <p:nvPr/>
        </p:nvPicPr>
        <p:blipFill>
          <a:blip r:embed="rId5"/>
          <a:srcRect l="1949" r="2351" b="24455"/>
          <a:stretch>
            <a:fillRect/>
          </a:stretch>
        </p:blipFill>
        <p:spPr bwMode="auto">
          <a:xfrm>
            <a:off x="1225550" y="3830638"/>
            <a:ext cx="7918450" cy="3027362"/>
          </a:xfrm>
          <a:prstGeom prst="rect">
            <a:avLst/>
          </a:prstGeom>
          <a:noFill/>
          <a:ln w="9525">
            <a:noFill/>
            <a:miter lim="800000"/>
            <a:headEnd/>
            <a:tailEnd/>
          </a:ln>
        </p:spPr>
      </p:pic>
      <p:sp>
        <p:nvSpPr>
          <p:cNvPr id="254981" name="Rectangle 5"/>
          <p:cNvSpPr>
            <a:spLocks noGrp="1" noChangeArrowheads="1"/>
          </p:cNvSpPr>
          <p:nvPr>
            <p:ph type="title"/>
          </p:nvPr>
        </p:nvSpPr>
        <p:spPr>
          <a:xfrm>
            <a:off x="387350" y="155575"/>
            <a:ext cx="8372475" cy="714375"/>
          </a:xfrm>
        </p:spPr>
        <p:txBody>
          <a:bodyPr/>
          <a:lstStyle/>
          <a:p>
            <a:r>
              <a:rPr lang="en-US">
                <a:effectLst>
                  <a:outerShdw blurRad="38100" dist="38100" dir="2700000" algn="tl">
                    <a:srgbClr val="000000"/>
                  </a:outerShdw>
                </a:effectLst>
              </a:rPr>
              <a:t>Easy Workflow…</a:t>
            </a:r>
          </a:p>
        </p:txBody>
      </p:sp>
      <p:pic>
        <p:nvPicPr>
          <p:cNvPr id="254985" name="Picture 9"/>
          <p:cNvPicPr>
            <a:picLocks noChangeAspect="1" noChangeArrowheads="1"/>
          </p:cNvPicPr>
          <p:nvPr/>
        </p:nvPicPr>
        <p:blipFill>
          <a:blip r:embed="rId6"/>
          <a:srcRect/>
          <a:stretch>
            <a:fillRect/>
          </a:stretch>
        </p:blipFill>
        <p:spPr bwMode="auto">
          <a:xfrm>
            <a:off x="1225550" y="1595438"/>
            <a:ext cx="7018338" cy="5262562"/>
          </a:xfrm>
          <a:prstGeom prst="rect">
            <a:avLst/>
          </a:prstGeom>
          <a:noFill/>
          <a:ln w="12700">
            <a:noFill/>
            <a:miter lim="800000"/>
            <a:headEnd/>
            <a:tailEnd/>
          </a:ln>
          <a:effec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979"/>
                                        </p:tgtEl>
                                        <p:attrNameLst>
                                          <p:attrName>style.visibility</p:attrName>
                                        </p:attrNameLst>
                                      </p:cBhvr>
                                      <p:to>
                                        <p:strVal val="visible"/>
                                      </p:to>
                                    </p:set>
                                    <p:anim calcmode="lin" valueType="num">
                                      <p:cBhvr additive="base">
                                        <p:cTn id="7" dur="3000" fill="hold"/>
                                        <p:tgtEl>
                                          <p:spTgt spid="254979"/>
                                        </p:tgtEl>
                                        <p:attrNameLst>
                                          <p:attrName>ppt_x</p:attrName>
                                        </p:attrNameLst>
                                      </p:cBhvr>
                                      <p:tavLst>
                                        <p:tav tm="0">
                                          <p:val>
                                            <p:strVal val="#ppt_x"/>
                                          </p:val>
                                        </p:tav>
                                        <p:tav tm="100000">
                                          <p:val>
                                            <p:strVal val="#ppt_x"/>
                                          </p:val>
                                        </p:tav>
                                      </p:tavLst>
                                    </p:anim>
                                    <p:anim calcmode="lin" valueType="num">
                                      <p:cBhvr additive="base">
                                        <p:cTn id="8" dur="3000" fill="hold"/>
                                        <p:tgtEl>
                                          <p:spTgt spid="2549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4980"/>
                                        </p:tgtEl>
                                        <p:attrNameLst>
                                          <p:attrName>style.visibility</p:attrName>
                                        </p:attrNameLst>
                                      </p:cBhvr>
                                      <p:to>
                                        <p:strVal val="visible"/>
                                      </p:to>
                                    </p:set>
                                    <p:anim calcmode="lin" valueType="num">
                                      <p:cBhvr additive="base">
                                        <p:cTn id="13" dur="3000" fill="hold"/>
                                        <p:tgtEl>
                                          <p:spTgt spid="254980"/>
                                        </p:tgtEl>
                                        <p:attrNameLst>
                                          <p:attrName>ppt_x</p:attrName>
                                        </p:attrNameLst>
                                      </p:cBhvr>
                                      <p:tavLst>
                                        <p:tav tm="0">
                                          <p:val>
                                            <p:strVal val="#ppt_x"/>
                                          </p:val>
                                        </p:tav>
                                        <p:tav tm="100000">
                                          <p:val>
                                            <p:strVal val="#ppt_x"/>
                                          </p:val>
                                        </p:tav>
                                      </p:tavLst>
                                    </p:anim>
                                    <p:anim calcmode="lin" valueType="num">
                                      <p:cBhvr additive="base">
                                        <p:cTn id="14" dur="3000" fill="hold"/>
                                        <p:tgtEl>
                                          <p:spTgt spid="25498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4985"/>
                                        </p:tgtEl>
                                        <p:attrNameLst>
                                          <p:attrName>style.visibility</p:attrName>
                                        </p:attrNameLst>
                                      </p:cBhvr>
                                      <p:to>
                                        <p:strVal val="visible"/>
                                      </p:to>
                                    </p:set>
                                    <p:anim calcmode="lin" valueType="num">
                                      <p:cBhvr additive="base">
                                        <p:cTn id="19" dur="3000" fill="hold"/>
                                        <p:tgtEl>
                                          <p:spTgt spid="254985"/>
                                        </p:tgtEl>
                                        <p:attrNameLst>
                                          <p:attrName>ppt_x</p:attrName>
                                        </p:attrNameLst>
                                      </p:cBhvr>
                                      <p:tavLst>
                                        <p:tav tm="0">
                                          <p:val>
                                            <p:strVal val="#ppt_x"/>
                                          </p:val>
                                        </p:tav>
                                        <p:tav tm="100000">
                                          <p:val>
                                            <p:strVal val="#ppt_x"/>
                                          </p:val>
                                        </p:tav>
                                      </p:tavLst>
                                    </p:anim>
                                    <p:anim calcmode="lin" valueType="num">
                                      <p:cBhvr additive="base">
                                        <p:cTn id="20" dur="3000" fill="hold"/>
                                        <p:tgtEl>
                                          <p:spTgt spid="2549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6"/>
          <p:cNvSpPr>
            <a:spLocks noGrp="1"/>
          </p:cNvSpPr>
          <p:nvPr>
            <p:ph type="title" idx="4294967295"/>
          </p:nvPr>
        </p:nvSpPr>
        <p:spPr/>
        <p:txBody>
          <a:bodyPr anchor="ctr"/>
          <a:lstStyle/>
          <a:p>
            <a:r>
              <a:rPr lang="en-US">
                <a:effectLst>
                  <a:outerShdw blurRad="38100" dist="38100" dir="2700000" algn="tl">
                    <a:srgbClr val="000000"/>
                  </a:outerShdw>
                </a:effectLst>
                <a:sym typeface="Wingdings" pitchFamily="2" charset="2"/>
              </a:rPr>
              <a:t>Workflow Options</a:t>
            </a:r>
          </a:p>
        </p:txBody>
      </p:sp>
      <p:pic>
        <p:nvPicPr>
          <p:cNvPr id="257027" name="Picture 2"/>
          <p:cNvPicPr>
            <a:picLocks noChangeAspect="1" noChangeArrowheads="1"/>
          </p:cNvPicPr>
          <p:nvPr/>
        </p:nvPicPr>
        <p:blipFill>
          <a:blip r:embed="rId3"/>
          <a:srcRect/>
          <a:stretch>
            <a:fillRect/>
          </a:stretch>
        </p:blipFill>
        <p:spPr bwMode="auto">
          <a:xfrm>
            <a:off x="500063" y="1023938"/>
            <a:ext cx="5614987" cy="5411787"/>
          </a:xfrm>
          <a:prstGeom prst="rect">
            <a:avLst/>
          </a:prstGeom>
          <a:noFill/>
          <a:ln w="9525">
            <a:noFill/>
            <a:miter lim="800000"/>
            <a:headEnd/>
            <a:tailEnd/>
          </a:ln>
          <a:effectLst/>
        </p:spPr>
      </p:pic>
      <p:grpSp>
        <p:nvGrpSpPr>
          <p:cNvPr id="2" name="Group 4"/>
          <p:cNvGrpSpPr>
            <a:grpSpLocks/>
          </p:cNvGrpSpPr>
          <p:nvPr/>
        </p:nvGrpSpPr>
        <p:grpSpPr bwMode="auto">
          <a:xfrm>
            <a:off x="8078788" y="0"/>
            <a:ext cx="1065212" cy="1206500"/>
            <a:chOff x="4159" y="0"/>
            <a:chExt cx="671" cy="760"/>
          </a:xfrm>
        </p:grpSpPr>
        <p:pic>
          <p:nvPicPr>
            <p:cNvPr id="257029" name="Picture 5" descr="06 Yellow Pie"/>
            <p:cNvPicPr>
              <a:picLocks noChangeAspect="1" noChangeArrowheads="1"/>
            </p:cNvPicPr>
            <p:nvPr/>
          </p:nvPicPr>
          <p:blipFill>
            <a:blip r:embed="rId4"/>
            <a:srcRect/>
            <a:stretch>
              <a:fillRect/>
            </a:stretch>
          </p:blipFill>
          <p:spPr bwMode="auto">
            <a:xfrm>
              <a:off x="4159" y="0"/>
              <a:ext cx="668" cy="760"/>
            </a:xfrm>
            <a:prstGeom prst="rect">
              <a:avLst/>
            </a:prstGeom>
            <a:noFill/>
          </p:spPr>
        </p:pic>
        <p:sp>
          <p:nvSpPr>
            <p:cNvPr id="257030" name="Text Box 6"/>
            <p:cNvSpPr txBox="1">
              <a:spLocks noChangeArrowheads="1"/>
            </p:cNvSpPr>
            <p:nvPr/>
          </p:nvSpPr>
          <p:spPr bwMode="auto">
            <a:xfrm>
              <a:off x="4254" y="309"/>
              <a:ext cx="576" cy="2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1" hangingPunct="1"/>
              <a:r>
                <a:rPr lang="en-US" sz="900" b="1">
                  <a:effectLst>
                    <a:outerShdw blurRad="38100" dist="38100" dir="2700000" algn="tl">
                      <a:srgbClr val="000000"/>
                    </a:outerShdw>
                  </a:effectLst>
                  <a:latin typeface="Segoe Semibold" pitchFamily="34" charset="0"/>
                </a:rPr>
                <a:t>Content</a:t>
              </a:r>
            </a:p>
            <a:p>
              <a:pPr algn="ctr" eaLnBrk="1" hangingPunct="1"/>
              <a:r>
                <a:rPr lang="en-US" sz="900" b="1">
                  <a:effectLst>
                    <a:outerShdw blurRad="38100" dist="38100" dir="2700000" algn="tl">
                      <a:srgbClr val="000000"/>
                    </a:outerShdw>
                  </a:effectLst>
                  <a:latin typeface="Segoe Semibold" pitchFamily="34" charset="0"/>
                </a:rPr>
                <a:t>Management</a:t>
              </a:r>
            </a:p>
          </p:txBody>
        </p:sp>
      </p:grpSp>
      <p:sp>
        <p:nvSpPr>
          <p:cNvPr id="257031" name="Line 7"/>
          <p:cNvSpPr>
            <a:spLocks noChangeShapeType="1"/>
          </p:cNvSpPr>
          <p:nvPr/>
        </p:nvSpPr>
        <p:spPr bwMode="auto">
          <a:xfrm flipH="1">
            <a:off x="4749800" y="2636838"/>
            <a:ext cx="1731963" cy="509587"/>
          </a:xfrm>
          <a:prstGeom prst="line">
            <a:avLst/>
          </a:prstGeom>
          <a:noFill/>
          <a:ln w="28575">
            <a:solidFill>
              <a:srgbClr val="003399"/>
            </a:solidFill>
            <a:round/>
            <a:headEnd/>
            <a:tailEnd type="triangle" w="med" len="med"/>
          </a:ln>
          <a:effectLst>
            <a:outerShdw dist="35921" dir="2700000" algn="ctr" rotWithShape="0">
              <a:srgbClr val="5F5F5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57032" name="Line 8"/>
          <p:cNvSpPr>
            <a:spLocks noChangeShapeType="1"/>
          </p:cNvSpPr>
          <p:nvPr/>
        </p:nvSpPr>
        <p:spPr bwMode="auto">
          <a:xfrm flipH="1" flipV="1">
            <a:off x="4179888" y="4351338"/>
            <a:ext cx="2301875" cy="261937"/>
          </a:xfrm>
          <a:prstGeom prst="line">
            <a:avLst/>
          </a:prstGeom>
          <a:noFill/>
          <a:ln w="28575">
            <a:solidFill>
              <a:srgbClr val="003399"/>
            </a:solidFill>
            <a:round/>
            <a:headEnd/>
            <a:tailEnd type="triangle" w="med" len="med"/>
          </a:ln>
          <a:effectLst>
            <a:outerShdw dist="35921" dir="2700000" algn="ctr" rotWithShape="0">
              <a:srgbClr val="5F5F5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57033" name="Line 9"/>
          <p:cNvSpPr>
            <a:spLocks noChangeShapeType="1"/>
          </p:cNvSpPr>
          <p:nvPr/>
        </p:nvSpPr>
        <p:spPr bwMode="auto">
          <a:xfrm flipH="1">
            <a:off x="4179888" y="4791075"/>
            <a:ext cx="2301875" cy="957263"/>
          </a:xfrm>
          <a:prstGeom prst="line">
            <a:avLst/>
          </a:prstGeom>
          <a:noFill/>
          <a:ln w="28575">
            <a:solidFill>
              <a:srgbClr val="003399"/>
            </a:solidFill>
            <a:round/>
            <a:headEnd/>
            <a:tailEnd type="triangle" w="med" len="med"/>
          </a:ln>
          <a:effectLst>
            <a:outerShdw dist="35921" dir="2700000" algn="ctr" rotWithShape="0">
              <a:srgbClr val="5F5F5F">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 name="Group 21"/>
          <p:cNvGrpSpPr>
            <a:grpSpLocks/>
          </p:cNvGrpSpPr>
          <p:nvPr/>
        </p:nvGrpSpPr>
        <p:grpSpPr bwMode="auto">
          <a:xfrm>
            <a:off x="6437313" y="2195513"/>
            <a:ext cx="2133600" cy="801687"/>
            <a:chOff x="4318" y="1599"/>
            <a:chExt cx="1202" cy="640"/>
          </a:xfrm>
        </p:grpSpPr>
        <p:grpSp>
          <p:nvGrpSpPr>
            <p:cNvPr id="4" name="Group 22"/>
            <p:cNvGrpSpPr>
              <a:grpSpLocks/>
            </p:cNvGrpSpPr>
            <p:nvPr/>
          </p:nvGrpSpPr>
          <p:grpSpPr bwMode="auto">
            <a:xfrm>
              <a:off x="4318" y="1599"/>
              <a:ext cx="1202" cy="640"/>
              <a:chOff x="-794" y="2980"/>
              <a:chExt cx="1202" cy="640"/>
            </a:xfrm>
          </p:grpSpPr>
          <p:sp>
            <p:nvSpPr>
              <p:cNvPr id="257036" name="AutoShape 23"/>
              <p:cNvSpPr>
                <a:spLocks noChangeArrowheads="1"/>
              </p:cNvSpPr>
              <p:nvPr/>
            </p:nvSpPr>
            <p:spPr bwMode="auto">
              <a:xfrm>
                <a:off x="-787" y="2980"/>
                <a:ext cx="1195" cy="634"/>
              </a:xfrm>
              <a:prstGeom prst="roundRect">
                <a:avLst>
                  <a:gd name="adj" fmla="val 16667"/>
                </a:avLst>
              </a:prstGeom>
              <a:gradFill rotWithShape="1">
                <a:gsLst>
                  <a:gs pos="0">
                    <a:srgbClr val="3A9BC6"/>
                  </a:gs>
                  <a:gs pos="100000">
                    <a:srgbClr val="234AA3"/>
                  </a:gs>
                </a:gsLst>
                <a:lin ang="0" scaled="1"/>
              </a:gradFill>
              <a:ln w="19050" algn="ctr">
                <a:solidFill>
                  <a:srgbClr val="1A387C"/>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037" name="Oval 24"/>
              <p:cNvSpPr>
                <a:spLocks noChangeArrowheads="1"/>
              </p:cNvSpPr>
              <p:nvPr/>
            </p:nvSpPr>
            <p:spPr bwMode="auto">
              <a:xfrm>
                <a:off x="-794" y="2980"/>
                <a:ext cx="1202" cy="640"/>
              </a:xfrm>
              <a:prstGeom prst="ellipse">
                <a:avLst/>
              </a:prstGeom>
              <a:gradFill rotWithShape="1">
                <a:gsLst>
                  <a:gs pos="0">
                    <a:srgbClr val="8EC5DE">
                      <a:alpha val="50000"/>
                    </a:srgbClr>
                  </a:gs>
                  <a:gs pos="100000">
                    <a:srgbClr val="000000">
                      <a:alpha val="0"/>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7038" name="Rectangle 25"/>
            <p:cNvSpPr>
              <a:spLocks noChangeArrowheads="1"/>
            </p:cNvSpPr>
            <p:nvPr/>
          </p:nvSpPr>
          <p:spPr bwMode="auto">
            <a:xfrm>
              <a:off x="4343" y="1716"/>
              <a:ext cx="1152" cy="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algn="ctr" eaLnBrk="1"/>
              <a:r>
                <a:rPr kumimoji="1" lang="en-US" sz="1400" b="1">
                  <a:effectLst>
                    <a:outerShdw blurRad="38100" dist="38100" dir="2700000" algn="tl">
                      <a:srgbClr val="000000"/>
                    </a:outerShdw>
                  </a:effectLst>
                  <a:latin typeface="Calibri" pitchFamily="34" charset="0"/>
                  <a:sym typeface="Wingdings" pitchFamily="2" charset="2"/>
                </a:rPr>
                <a:t>Serial or parallel approval processes</a:t>
              </a:r>
              <a:endParaRPr kumimoji="1" lang="en-US" sz="1800">
                <a:latin typeface="Calibri" pitchFamily="34" charset="0"/>
                <a:sym typeface="Wingdings" pitchFamily="2" charset="2"/>
              </a:endParaRPr>
            </a:p>
          </p:txBody>
        </p:sp>
      </p:grpSp>
      <p:grpSp>
        <p:nvGrpSpPr>
          <p:cNvPr id="5" name="Group 21"/>
          <p:cNvGrpSpPr>
            <a:grpSpLocks/>
          </p:cNvGrpSpPr>
          <p:nvPr/>
        </p:nvGrpSpPr>
        <p:grpSpPr bwMode="auto">
          <a:xfrm>
            <a:off x="6437313" y="4127500"/>
            <a:ext cx="2133600" cy="801688"/>
            <a:chOff x="4318" y="1599"/>
            <a:chExt cx="1202" cy="640"/>
          </a:xfrm>
        </p:grpSpPr>
        <p:grpSp>
          <p:nvGrpSpPr>
            <p:cNvPr id="6" name="Group 22"/>
            <p:cNvGrpSpPr>
              <a:grpSpLocks/>
            </p:cNvGrpSpPr>
            <p:nvPr/>
          </p:nvGrpSpPr>
          <p:grpSpPr bwMode="auto">
            <a:xfrm>
              <a:off x="4318" y="1599"/>
              <a:ext cx="1202" cy="640"/>
              <a:chOff x="-794" y="2980"/>
              <a:chExt cx="1202" cy="640"/>
            </a:xfrm>
          </p:grpSpPr>
          <p:sp>
            <p:nvSpPr>
              <p:cNvPr id="257041" name="AutoShape 23"/>
              <p:cNvSpPr>
                <a:spLocks noChangeArrowheads="1"/>
              </p:cNvSpPr>
              <p:nvPr/>
            </p:nvSpPr>
            <p:spPr bwMode="auto">
              <a:xfrm>
                <a:off x="-787" y="2980"/>
                <a:ext cx="1195" cy="634"/>
              </a:xfrm>
              <a:prstGeom prst="roundRect">
                <a:avLst>
                  <a:gd name="adj" fmla="val 16667"/>
                </a:avLst>
              </a:prstGeom>
              <a:gradFill rotWithShape="1">
                <a:gsLst>
                  <a:gs pos="0">
                    <a:srgbClr val="3A9BC6"/>
                  </a:gs>
                  <a:gs pos="100000">
                    <a:srgbClr val="234AA3"/>
                  </a:gs>
                </a:gsLst>
                <a:lin ang="0" scaled="1"/>
              </a:gradFill>
              <a:ln w="19050" algn="ctr">
                <a:solidFill>
                  <a:srgbClr val="1A387C"/>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042" name="Oval 24"/>
              <p:cNvSpPr>
                <a:spLocks noChangeArrowheads="1"/>
              </p:cNvSpPr>
              <p:nvPr/>
            </p:nvSpPr>
            <p:spPr bwMode="auto">
              <a:xfrm>
                <a:off x="-794" y="2980"/>
                <a:ext cx="1202" cy="640"/>
              </a:xfrm>
              <a:prstGeom prst="ellipse">
                <a:avLst/>
              </a:prstGeom>
              <a:gradFill rotWithShape="1">
                <a:gsLst>
                  <a:gs pos="0">
                    <a:srgbClr val="8EC5DE">
                      <a:alpha val="50000"/>
                    </a:srgbClr>
                  </a:gs>
                  <a:gs pos="100000">
                    <a:srgbClr val="000000">
                      <a:alpha val="0"/>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7043" name="Rectangle 25"/>
            <p:cNvSpPr>
              <a:spLocks noChangeArrowheads="1"/>
            </p:cNvSpPr>
            <p:nvPr/>
          </p:nvSpPr>
          <p:spPr bwMode="auto">
            <a:xfrm>
              <a:off x="4343" y="1716"/>
              <a:ext cx="1152" cy="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algn="ctr" eaLnBrk="1"/>
              <a:r>
                <a:rPr kumimoji="1" lang="en-US" sz="1400" b="1">
                  <a:effectLst>
                    <a:outerShdw blurRad="38100" dist="38100" dir="2700000" algn="tl">
                      <a:srgbClr val="000000"/>
                    </a:outerShdw>
                  </a:effectLst>
                  <a:latin typeface="Calibri" pitchFamily="34" charset="0"/>
                  <a:sym typeface="Wingdings" pitchFamily="2" charset="2"/>
                </a:rPr>
                <a:t>Default approvers and due dates</a:t>
              </a:r>
              <a:endParaRPr kumimoji="1" lang="en-US" sz="1800">
                <a:latin typeface="Calibri" pitchFamily="34" charset="0"/>
                <a:sym typeface="Wingdings" pitchFamily="2" charset="2"/>
              </a:endParaRPr>
            </a:p>
          </p:txBody>
        </p:sp>
      </p:grpSp>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p:cNvSpPr>
          <p:nvPr>
            <p:ph type="title" idx="4294967295"/>
          </p:nvPr>
        </p:nvSpPr>
        <p:spPr/>
        <p:txBody>
          <a:bodyPr anchor="ctr"/>
          <a:lstStyle/>
          <a:p>
            <a:r>
              <a:rPr lang="en-US">
                <a:effectLst>
                  <a:outerShdw blurRad="38100" dist="38100" dir="2700000" algn="tl">
                    <a:srgbClr val="000000"/>
                  </a:outerShdw>
                </a:effectLst>
                <a:sym typeface="Wingdings" pitchFamily="2" charset="2"/>
              </a:rPr>
              <a:t>Workflow via Outlook</a:t>
            </a:r>
          </a:p>
        </p:txBody>
      </p:sp>
      <p:pic>
        <p:nvPicPr>
          <p:cNvPr id="258051" name="Picture 3"/>
          <p:cNvPicPr>
            <a:picLocks noChangeAspect="1" noChangeArrowheads="1"/>
          </p:cNvPicPr>
          <p:nvPr/>
        </p:nvPicPr>
        <p:blipFill>
          <a:blip r:embed="rId3"/>
          <a:srcRect/>
          <a:stretch>
            <a:fillRect/>
          </a:stretch>
        </p:blipFill>
        <p:spPr bwMode="auto">
          <a:xfrm>
            <a:off x="514350" y="1212850"/>
            <a:ext cx="5029200" cy="4821238"/>
          </a:xfrm>
          <a:prstGeom prst="rect">
            <a:avLst/>
          </a:prstGeom>
          <a:noFill/>
        </p:spPr>
      </p:pic>
      <p:pic>
        <p:nvPicPr>
          <p:cNvPr id="258052" name="Picture 4"/>
          <p:cNvPicPr>
            <a:picLocks noChangeAspect="1" noChangeArrowheads="1"/>
          </p:cNvPicPr>
          <p:nvPr/>
        </p:nvPicPr>
        <p:blipFill>
          <a:blip r:embed="rId4"/>
          <a:srcRect/>
          <a:stretch>
            <a:fillRect/>
          </a:stretch>
        </p:blipFill>
        <p:spPr bwMode="auto">
          <a:xfrm>
            <a:off x="3714750" y="3879850"/>
            <a:ext cx="4076700" cy="2459038"/>
          </a:xfrm>
          <a:prstGeom prst="rect">
            <a:avLst/>
          </a:prstGeom>
          <a:noFill/>
          <a:ln w="9525">
            <a:noFill/>
            <a:miter lim="800000"/>
            <a:headEnd/>
            <a:tailEnd/>
          </a:ln>
          <a:effectLst/>
        </p:spPr>
      </p:pic>
      <p:grpSp>
        <p:nvGrpSpPr>
          <p:cNvPr id="2" name="Group 5"/>
          <p:cNvGrpSpPr>
            <a:grpSpLocks/>
          </p:cNvGrpSpPr>
          <p:nvPr/>
        </p:nvGrpSpPr>
        <p:grpSpPr bwMode="auto">
          <a:xfrm>
            <a:off x="8078788" y="0"/>
            <a:ext cx="1065212" cy="1206500"/>
            <a:chOff x="4159" y="0"/>
            <a:chExt cx="671" cy="760"/>
          </a:xfrm>
        </p:grpSpPr>
        <p:pic>
          <p:nvPicPr>
            <p:cNvPr id="258054" name="Picture 6" descr="06 Yellow Pie"/>
            <p:cNvPicPr>
              <a:picLocks noChangeAspect="1" noChangeArrowheads="1"/>
            </p:cNvPicPr>
            <p:nvPr/>
          </p:nvPicPr>
          <p:blipFill>
            <a:blip r:embed="rId5"/>
            <a:srcRect/>
            <a:stretch>
              <a:fillRect/>
            </a:stretch>
          </p:blipFill>
          <p:spPr bwMode="auto">
            <a:xfrm>
              <a:off x="4159" y="0"/>
              <a:ext cx="668" cy="760"/>
            </a:xfrm>
            <a:prstGeom prst="rect">
              <a:avLst/>
            </a:prstGeom>
            <a:noFill/>
          </p:spPr>
        </p:pic>
        <p:sp>
          <p:nvSpPr>
            <p:cNvPr id="258055" name="Text Box 7"/>
            <p:cNvSpPr txBox="1">
              <a:spLocks noChangeArrowheads="1"/>
            </p:cNvSpPr>
            <p:nvPr/>
          </p:nvSpPr>
          <p:spPr bwMode="auto">
            <a:xfrm>
              <a:off x="4254" y="309"/>
              <a:ext cx="576" cy="2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1" hangingPunct="1"/>
              <a:r>
                <a:rPr lang="en-US" sz="900" b="1">
                  <a:effectLst>
                    <a:outerShdw blurRad="38100" dist="38100" dir="2700000" algn="tl">
                      <a:srgbClr val="000000"/>
                    </a:outerShdw>
                  </a:effectLst>
                  <a:latin typeface="Segoe Semibold" pitchFamily="34" charset="0"/>
                </a:rPr>
                <a:t>Content</a:t>
              </a:r>
            </a:p>
            <a:p>
              <a:pPr algn="ctr" eaLnBrk="1" hangingPunct="1"/>
              <a:r>
                <a:rPr lang="en-US" sz="900" b="1">
                  <a:effectLst>
                    <a:outerShdw blurRad="38100" dist="38100" dir="2700000" algn="tl">
                      <a:srgbClr val="000000"/>
                    </a:outerShdw>
                  </a:effectLst>
                  <a:latin typeface="Segoe Semibold" pitchFamily="34" charset="0"/>
                </a:rPr>
                <a:t>Management</a:t>
              </a:r>
            </a:p>
          </p:txBody>
        </p:sp>
      </p:grpSp>
      <p:sp>
        <p:nvSpPr>
          <p:cNvPr id="258056" name="Line 8"/>
          <p:cNvSpPr>
            <a:spLocks noChangeShapeType="1"/>
          </p:cNvSpPr>
          <p:nvPr/>
        </p:nvSpPr>
        <p:spPr bwMode="auto">
          <a:xfrm flipH="1">
            <a:off x="4084638" y="2181225"/>
            <a:ext cx="1858962" cy="527050"/>
          </a:xfrm>
          <a:prstGeom prst="line">
            <a:avLst/>
          </a:prstGeom>
          <a:noFill/>
          <a:ln w="28575">
            <a:solidFill>
              <a:srgbClr val="003399"/>
            </a:solidFill>
            <a:round/>
            <a:headEnd/>
            <a:tailEnd type="triangle" w="med" len="med"/>
          </a:ln>
          <a:effectLst>
            <a:outerShdw dist="35921" dir="2700000" algn="ctr" rotWithShape="0">
              <a:srgbClr val="5F5F5F">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 name="Group 27"/>
          <p:cNvGrpSpPr>
            <a:grpSpLocks/>
          </p:cNvGrpSpPr>
          <p:nvPr/>
        </p:nvGrpSpPr>
        <p:grpSpPr bwMode="auto">
          <a:xfrm>
            <a:off x="5794375" y="1670050"/>
            <a:ext cx="2247900" cy="1685925"/>
            <a:chOff x="4253" y="1599"/>
            <a:chExt cx="1267" cy="1346"/>
          </a:xfrm>
        </p:grpSpPr>
        <p:grpSp>
          <p:nvGrpSpPr>
            <p:cNvPr id="4" name="Group 28"/>
            <p:cNvGrpSpPr>
              <a:grpSpLocks/>
            </p:cNvGrpSpPr>
            <p:nvPr/>
          </p:nvGrpSpPr>
          <p:grpSpPr bwMode="auto">
            <a:xfrm>
              <a:off x="4253" y="1599"/>
              <a:ext cx="1267" cy="1346"/>
              <a:chOff x="-859" y="2980"/>
              <a:chExt cx="1267" cy="1346"/>
            </a:xfrm>
          </p:grpSpPr>
          <p:sp>
            <p:nvSpPr>
              <p:cNvPr id="258059" name="AutoShape 29"/>
              <p:cNvSpPr>
                <a:spLocks noChangeArrowheads="1"/>
              </p:cNvSpPr>
              <p:nvPr/>
            </p:nvSpPr>
            <p:spPr bwMode="auto">
              <a:xfrm>
                <a:off x="-859" y="3692"/>
                <a:ext cx="1195" cy="634"/>
              </a:xfrm>
              <a:prstGeom prst="roundRect">
                <a:avLst>
                  <a:gd name="adj" fmla="val 16667"/>
                </a:avLst>
              </a:prstGeom>
              <a:gradFill rotWithShape="1">
                <a:gsLst>
                  <a:gs pos="0">
                    <a:srgbClr val="3A9BC6"/>
                  </a:gs>
                  <a:gs pos="100000">
                    <a:srgbClr val="234AA3"/>
                  </a:gs>
                </a:gsLst>
                <a:lin ang="0" scaled="1"/>
              </a:gradFill>
              <a:ln w="19050" algn="ctr">
                <a:solidFill>
                  <a:srgbClr val="1A387C"/>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60" name="Oval 30"/>
              <p:cNvSpPr>
                <a:spLocks noChangeArrowheads="1"/>
              </p:cNvSpPr>
              <p:nvPr/>
            </p:nvSpPr>
            <p:spPr bwMode="auto">
              <a:xfrm>
                <a:off x="-794" y="2980"/>
                <a:ext cx="1202" cy="640"/>
              </a:xfrm>
              <a:prstGeom prst="ellipse">
                <a:avLst/>
              </a:prstGeom>
              <a:gradFill rotWithShape="1">
                <a:gsLst>
                  <a:gs pos="0">
                    <a:srgbClr val="8EC5DE">
                      <a:alpha val="50000"/>
                    </a:srgbClr>
                  </a:gs>
                  <a:gs pos="100000">
                    <a:srgbClr val="000000">
                      <a:alpha val="0"/>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8061" name="Rectangle 31"/>
            <p:cNvSpPr>
              <a:spLocks noChangeArrowheads="1"/>
            </p:cNvSpPr>
            <p:nvPr/>
          </p:nvSpPr>
          <p:spPr bwMode="auto">
            <a:xfrm>
              <a:off x="4271" y="2428"/>
              <a:ext cx="1152" cy="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algn="ctr" eaLnBrk="1"/>
              <a:r>
                <a:rPr kumimoji="1" lang="en-US" sz="1400" b="1">
                  <a:effectLst>
                    <a:outerShdw blurRad="38100" dist="38100" dir="2700000" algn="tl">
                      <a:srgbClr val="000000"/>
                    </a:outerShdw>
                  </a:effectLst>
                  <a:latin typeface="Calibri" pitchFamily="34" charset="0"/>
                  <a:sym typeface="Wingdings" pitchFamily="2" charset="2"/>
                </a:rPr>
                <a:t>Task Completion in mail and task items</a:t>
              </a:r>
              <a:endParaRPr kumimoji="1" lang="en-US" sz="1800">
                <a:latin typeface="Calibri" pitchFamily="34" charset="0"/>
                <a:sym typeface="Wingdings" pitchFamily="2" charset="2"/>
              </a:endParaRPr>
            </a:p>
          </p:txBody>
        </p:sp>
      </p:grpSp>
      <p:grpSp>
        <p:nvGrpSpPr>
          <p:cNvPr id="5" name="Group 27"/>
          <p:cNvGrpSpPr>
            <a:grpSpLocks/>
          </p:cNvGrpSpPr>
          <p:nvPr/>
        </p:nvGrpSpPr>
        <p:grpSpPr bwMode="auto">
          <a:xfrm>
            <a:off x="5789613" y="1517650"/>
            <a:ext cx="2133600" cy="801688"/>
            <a:chOff x="4318" y="1599"/>
            <a:chExt cx="1202" cy="640"/>
          </a:xfrm>
        </p:grpSpPr>
        <p:grpSp>
          <p:nvGrpSpPr>
            <p:cNvPr id="6" name="Group 28"/>
            <p:cNvGrpSpPr>
              <a:grpSpLocks/>
            </p:cNvGrpSpPr>
            <p:nvPr/>
          </p:nvGrpSpPr>
          <p:grpSpPr bwMode="auto">
            <a:xfrm>
              <a:off x="4318" y="1599"/>
              <a:ext cx="1202" cy="640"/>
              <a:chOff x="-794" y="2980"/>
              <a:chExt cx="1202" cy="640"/>
            </a:xfrm>
          </p:grpSpPr>
          <p:sp>
            <p:nvSpPr>
              <p:cNvPr id="258064" name="AutoShape 29"/>
              <p:cNvSpPr>
                <a:spLocks noChangeArrowheads="1"/>
              </p:cNvSpPr>
              <p:nvPr/>
            </p:nvSpPr>
            <p:spPr bwMode="auto">
              <a:xfrm>
                <a:off x="-787" y="2980"/>
                <a:ext cx="1195" cy="634"/>
              </a:xfrm>
              <a:prstGeom prst="roundRect">
                <a:avLst>
                  <a:gd name="adj" fmla="val 16667"/>
                </a:avLst>
              </a:prstGeom>
              <a:gradFill rotWithShape="1">
                <a:gsLst>
                  <a:gs pos="0">
                    <a:srgbClr val="3A9BC6"/>
                  </a:gs>
                  <a:gs pos="100000">
                    <a:srgbClr val="234AA3"/>
                  </a:gs>
                </a:gsLst>
                <a:lin ang="0" scaled="1"/>
              </a:gradFill>
              <a:ln w="19050" algn="ctr">
                <a:solidFill>
                  <a:srgbClr val="1A387C"/>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65" name="Oval 30"/>
              <p:cNvSpPr>
                <a:spLocks noChangeArrowheads="1"/>
              </p:cNvSpPr>
              <p:nvPr/>
            </p:nvSpPr>
            <p:spPr bwMode="auto">
              <a:xfrm>
                <a:off x="-794" y="2980"/>
                <a:ext cx="1202" cy="640"/>
              </a:xfrm>
              <a:prstGeom prst="ellipse">
                <a:avLst/>
              </a:prstGeom>
              <a:gradFill rotWithShape="1">
                <a:gsLst>
                  <a:gs pos="0">
                    <a:srgbClr val="8EC5DE">
                      <a:alpha val="50000"/>
                    </a:srgbClr>
                  </a:gs>
                  <a:gs pos="100000">
                    <a:srgbClr val="000000">
                      <a:alpha val="0"/>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8066" name="Rectangle 31"/>
            <p:cNvSpPr>
              <a:spLocks noChangeArrowheads="1"/>
            </p:cNvSpPr>
            <p:nvPr/>
          </p:nvSpPr>
          <p:spPr bwMode="auto">
            <a:xfrm>
              <a:off x="4343" y="1716"/>
              <a:ext cx="1152" cy="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algn="ctr" eaLnBrk="1"/>
              <a:r>
                <a:rPr kumimoji="1" lang="en-US" sz="1400" b="1">
                  <a:effectLst>
                    <a:outerShdw blurRad="38100" dist="38100" dir="2700000" algn="tl">
                      <a:srgbClr val="000000"/>
                    </a:outerShdw>
                  </a:effectLst>
                  <a:latin typeface="Calibri" pitchFamily="34" charset="0"/>
                  <a:sym typeface="Wingdings" pitchFamily="2" charset="2"/>
                </a:rPr>
                <a:t>Notifications and task tracking via e-mail</a:t>
              </a:r>
              <a:endParaRPr kumimoji="1" lang="en-US" sz="1800">
                <a:latin typeface="Calibri" pitchFamily="34" charset="0"/>
                <a:sym typeface="Wingdings" pitchFamily="2" charset="2"/>
              </a:endParaRPr>
            </a:p>
          </p:txBody>
        </p:sp>
      </p:grpSp>
      <p:sp>
        <p:nvSpPr>
          <p:cNvPr id="258067" name="Line 19"/>
          <p:cNvSpPr>
            <a:spLocks noChangeShapeType="1"/>
          </p:cNvSpPr>
          <p:nvPr/>
        </p:nvSpPr>
        <p:spPr bwMode="auto">
          <a:xfrm flipH="1">
            <a:off x="6216650" y="3355975"/>
            <a:ext cx="635000" cy="1050925"/>
          </a:xfrm>
          <a:prstGeom prst="line">
            <a:avLst/>
          </a:prstGeom>
          <a:noFill/>
          <a:ln w="28575">
            <a:solidFill>
              <a:srgbClr val="003399"/>
            </a:solidFill>
            <a:round/>
            <a:headEnd/>
            <a:tailEnd type="triangle" w="med" len="med"/>
          </a:ln>
          <a:effectLst>
            <a:outerShdw dist="35921" dir="2700000" algn="ctr" rotWithShape="0">
              <a:srgbClr val="5F5F5F">
                <a:alpha val="50000"/>
              </a:srgbClr>
            </a:outerShdw>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nchor="t"/>
          <a:lstStyle/>
          <a:p>
            <a:pPr algn="l" eaLnBrk="1" hangingPunct="1">
              <a:defRPr/>
            </a:pPr>
            <a:r>
              <a:rPr lang="en-US" smtClean="0">
                <a:effectLst/>
                <a:latin typeface="Segoe" pitchFamily="34" charset="0"/>
                <a:sym typeface="Wingdings" pitchFamily="2" charset="2"/>
              </a:rPr>
              <a:t>Agenda</a:t>
            </a:r>
            <a:endParaRPr lang="en-US" smtClean="0">
              <a:ea typeface="宋体" charset="-122"/>
              <a:cs typeface="Times New Roman" pitchFamily="18" charset="0"/>
              <a:sym typeface="Wingdings" pitchFamily="2" charset="2"/>
            </a:endParaRPr>
          </a:p>
        </p:txBody>
      </p:sp>
      <p:sp>
        <p:nvSpPr>
          <p:cNvPr id="30" name="Rectangle 3"/>
          <p:cNvSpPr>
            <a:spLocks noGrp="1" noChangeArrowheads="1"/>
          </p:cNvSpPr>
          <p:nvPr>
            <p:ph type="body" idx="4294967295"/>
          </p:nvPr>
        </p:nvSpPr>
        <p:spPr>
          <a:xfrm>
            <a:off x="203200" y="1022350"/>
            <a:ext cx="8731250" cy="5686425"/>
          </a:xfrm>
        </p:spPr>
        <p:txBody>
          <a:bodyPr/>
          <a:lstStyle/>
          <a:p>
            <a:pPr eaLnBrk="1" hangingPunct="1">
              <a:defRPr/>
            </a:pPr>
            <a:r>
              <a:rPr lang="en-US" sz="3000" dirty="0" smtClean="0">
                <a:ea typeface="宋体" charset="-122"/>
                <a:cs typeface="Times New Roman" pitchFamily="18" charset="0"/>
                <a:sym typeface="Wingdings" pitchFamily="2" charset="2"/>
              </a:rPr>
              <a:t>The Workflow Spectrum</a:t>
            </a:r>
          </a:p>
          <a:p>
            <a:pPr eaLnBrk="1" hangingPunct="1">
              <a:defRPr/>
            </a:pPr>
            <a:r>
              <a:rPr lang="en-US" sz="3000" dirty="0" smtClean="0">
                <a:solidFill>
                  <a:srgbClr val="FFFF00"/>
                </a:solidFill>
                <a:ea typeface="宋体" charset="-122"/>
                <a:cs typeface="Times New Roman" pitchFamily="18" charset="0"/>
                <a:sym typeface="Wingdings" pitchFamily="2" charset="2"/>
              </a:rPr>
              <a:t>The Integration Problem</a:t>
            </a:r>
          </a:p>
          <a:p>
            <a:pPr eaLnBrk="1" hangingPunct="1">
              <a:defRPr/>
            </a:pPr>
            <a:r>
              <a:rPr lang="en-US" sz="3000" dirty="0" smtClean="0">
                <a:ea typeface="宋体" charset="-122"/>
                <a:cs typeface="Times New Roman" pitchFamily="18" charset="0"/>
                <a:sym typeface="Wingdings" pitchFamily="2" charset="2"/>
              </a:rPr>
              <a:t>Integration Architectures</a:t>
            </a:r>
          </a:p>
          <a:p>
            <a:pPr eaLnBrk="1" hangingPunct="1">
              <a:defRPr/>
            </a:pPr>
            <a:r>
              <a:rPr lang="en-US" sz="3000" dirty="0" smtClean="0">
                <a:ea typeface="宋体" charset="-122"/>
                <a:cs typeface="Times New Roman" pitchFamily="18" charset="0"/>
                <a:sym typeface="Wingdings" pitchFamily="2" charset="2"/>
              </a:rPr>
              <a:t>BizTalk 2006 Overview</a:t>
            </a:r>
          </a:p>
          <a:p>
            <a:pPr eaLnBrk="1" hangingPunct="1">
              <a:defRPr/>
            </a:pPr>
            <a:r>
              <a:rPr lang="en-US" sz="3000" dirty="0" smtClean="0">
                <a:ea typeface="宋体" charset="-122"/>
                <a:cs typeface="Times New Roman" pitchFamily="18" charset="0"/>
                <a:sym typeface="Wingdings" pitchFamily="2" charset="2"/>
              </a:rPr>
              <a:t>Bringing it All Together </a:t>
            </a:r>
          </a:p>
          <a:p>
            <a:pPr eaLnBrk="1" hangingPunct="1">
              <a:defRPr/>
            </a:pPr>
            <a:r>
              <a:rPr lang="en-US" sz="2800" dirty="0" smtClean="0">
                <a:ea typeface="宋体" charset="-122"/>
                <a:cs typeface="Times New Roman" pitchFamily="18" charset="0"/>
                <a:sym typeface="Wingdings" pitchFamily="2" charset="2"/>
              </a:rPr>
              <a:t>Demo</a:t>
            </a:r>
          </a:p>
          <a:p>
            <a:pPr eaLnBrk="1" hangingPunct="1">
              <a:defRPr/>
            </a:pPr>
            <a:r>
              <a:rPr lang="en-US" sz="2800" dirty="0" smtClean="0">
                <a:ea typeface="宋体" charset="-122"/>
                <a:cs typeface="Times New Roman" pitchFamily="18" charset="0"/>
                <a:sym typeface="Wingdings" pitchFamily="2" charset="2"/>
              </a:rPr>
              <a:t>Discussion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noChangeArrowheads="1"/>
          </p:cNvSpPr>
          <p:nvPr>
            <p:ph type="title" idx="4294967295"/>
          </p:nvPr>
        </p:nvSpPr>
        <p:spPr>
          <a:xfrm>
            <a:off x="163513" y="133350"/>
            <a:ext cx="7848600" cy="1300163"/>
          </a:xfrm>
        </p:spPr>
        <p:txBody>
          <a:bodyPr anchor="t"/>
          <a:lstStyle/>
          <a:p>
            <a:pPr algn="l" hangingPunct="1">
              <a:defRPr/>
            </a:pPr>
            <a:r>
              <a:rPr lang="en-US" sz="4000" smtClean="0">
                <a:latin typeface="Franklin Gothic Medium" pitchFamily="34" charset="0"/>
                <a:ea typeface="宋体" charset="-122"/>
                <a:cs typeface="Times New Roman" pitchFamily="18" charset="0"/>
                <a:sym typeface="Wingdings" pitchFamily="2" charset="2"/>
              </a:rPr>
              <a:t>Government Agency Challenges</a:t>
            </a:r>
            <a:br>
              <a:rPr lang="en-US" sz="4000" smtClean="0">
                <a:latin typeface="Franklin Gothic Medium" pitchFamily="34" charset="0"/>
                <a:ea typeface="宋体" charset="-122"/>
                <a:cs typeface="Times New Roman" pitchFamily="18" charset="0"/>
                <a:sym typeface="Wingdings" pitchFamily="2" charset="2"/>
              </a:rPr>
            </a:br>
            <a:r>
              <a:rPr lang="en-US" sz="3300" smtClean="0">
                <a:solidFill>
                  <a:schemeClr val="accent1"/>
                </a:solidFill>
                <a:latin typeface="Franklin Gothic Medium" pitchFamily="34" charset="0"/>
                <a:ea typeface="宋体" charset="-122"/>
                <a:cs typeface="Times New Roman" pitchFamily="18" charset="0"/>
                <a:sym typeface="Wingdings" pitchFamily="2" charset="2"/>
              </a:rPr>
              <a:t>Integration &amp; Interoperability</a:t>
            </a:r>
            <a:endParaRPr lang="en-US" sz="4000" smtClean="0">
              <a:ea typeface="宋体" charset="-122"/>
              <a:cs typeface="Times New Roman" pitchFamily="18" charset="0"/>
              <a:sym typeface="Wingdings" pitchFamily="2" charset="2"/>
            </a:endParaRPr>
          </a:p>
        </p:txBody>
      </p:sp>
      <p:sp>
        <p:nvSpPr>
          <p:cNvPr id="18" name="Rectangle 3"/>
          <p:cNvSpPr>
            <a:spLocks noGrp="1" noChangeArrowheads="1"/>
          </p:cNvSpPr>
          <p:nvPr>
            <p:ph type="body" idx="4294967295"/>
          </p:nvPr>
        </p:nvSpPr>
        <p:spPr>
          <a:xfrm>
            <a:off x="-25400" y="1384300"/>
            <a:ext cx="9144000" cy="5356225"/>
          </a:xfrm>
        </p:spPr>
        <p:txBody>
          <a:bodyPr/>
          <a:lstStyle/>
          <a:p>
            <a:pPr eaLnBrk="1" hangingPunct="1">
              <a:defRPr/>
            </a:pPr>
            <a:r>
              <a:rPr lang="en-US" sz="2800" dirty="0" smtClean="0">
                <a:latin typeface="Franklin Gothic Book" pitchFamily="34" charset="0"/>
                <a:ea typeface="宋体" charset="-122"/>
                <a:cs typeface="Times New Roman" pitchFamily="18" charset="0"/>
                <a:sym typeface="Wingdings" pitchFamily="2" charset="2"/>
              </a:rPr>
              <a:t>Connecting legacy applications on different platforms</a:t>
            </a:r>
            <a:endParaRPr lang="en-US" sz="2800" dirty="0" smtClean="0">
              <a:ea typeface="宋体" charset="-122"/>
              <a:cs typeface="Times New Roman" pitchFamily="18" charset="0"/>
              <a:sym typeface="Wingdings" pitchFamily="2" charset="2"/>
            </a:endParaRPr>
          </a:p>
          <a:p>
            <a:pPr eaLnBrk="1" hangingPunct="1">
              <a:defRPr/>
            </a:pPr>
            <a:r>
              <a:rPr lang="en-US" sz="2800" dirty="0" smtClean="0">
                <a:latin typeface="Franklin Gothic Book" pitchFamily="34" charset="0"/>
                <a:ea typeface="宋体" charset="-122"/>
                <a:cs typeface="Times New Roman" pitchFamily="18" charset="0"/>
                <a:sym typeface="Wingdings" pitchFamily="2" charset="2"/>
              </a:rPr>
              <a:t>Integrating LOB (Line of Business) applications on different platforms</a:t>
            </a:r>
          </a:p>
          <a:p>
            <a:pPr eaLnBrk="1" hangingPunct="1">
              <a:defRPr/>
            </a:pPr>
            <a:r>
              <a:rPr lang="en-US" sz="2800" dirty="0" smtClean="0">
                <a:latin typeface="Franklin Gothic Book" pitchFamily="34" charset="0"/>
                <a:ea typeface="宋体" charset="-122"/>
                <a:cs typeface="Times New Roman" pitchFamily="18" charset="0"/>
                <a:sym typeface="Wingdings" pitchFamily="2" charset="2"/>
              </a:rPr>
              <a:t>Software Lifecycle</a:t>
            </a:r>
          </a:p>
          <a:p>
            <a:pPr eaLnBrk="1" hangingPunct="1">
              <a:defRPr/>
            </a:pPr>
            <a:r>
              <a:rPr lang="en-US" sz="2800" dirty="0" smtClean="0">
                <a:latin typeface="Franklin Gothic Book" pitchFamily="34" charset="0"/>
                <a:ea typeface="宋体" charset="-122"/>
                <a:cs typeface="Times New Roman" pitchFamily="18" charset="0"/>
                <a:sym typeface="Wingdings" pitchFamily="2" charset="2"/>
              </a:rPr>
              <a:t>Service Oriented Architecture (SOA)</a:t>
            </a:r>
          </a:p>
          <a:p>
            <a:pPr eaLnBrk="1" hangingPunct="1">
              <a:defRPr/>
            </a:pPr>
            <a:r>
              <a:rPr lang="en-US" sz="2800" dirty="0" smtClean="0">
                <a:latin typeface="Franklin Gothic Book" pitchFamily="34" charset="0"/>
                <a:ea typeface="宋体" charset="-122"/>
                <a:cs typeface="Times New Roman" pitchFamily="18" charset="0"/>
                <a:sym typeface="Wingdings" pitchFamily="2" charset="2"/>
              </a:rPr>
              <a:t>Enterprise Application Integration (EAI)</a:t>
            </a:r>
          </a:p>
          <a:p>
            <a:pPr eaLnBrk="1" hangingPunct="1">
              <a:defRPr/>
            </a:pPr>
            <a:r>
              <a:rPr lang="en-US" sz="2800" dirty="0" smtClean="0">
                <a:latin typeface="Franklin Gothic Book" pitchFamily="34" charset="0"/>
                <a:ea typeface="宋体" charset="-122"/>
                <a:cs typeface="Times New Roman" pitchFamily="18" charset="0"/>
                <a:sym typeface="Wingdings" pitchFamily="2" charset="2"/>
              </a:rPr>
              <a:t>Business to Business integration (B2B) or (A2A)</a:t>
            </a:r>
          </a:p>
          <a:p>
            <a:pPr eaLnBrk="1" hangingPunct="1">
              <a:defRPr/>
            </a:pPr>
            <a:r>
              <a:rPr lang="en-US" sz="2800" dirty="0" smtClean="0">
                <a:latin typeface="Franklin Gothic Book" pitchFamily="34" charset="0"/>
                <a:ea typeface="宋体" charset="-122"/>
                <a:cs typeface="Times New Roman" pitchFamily="18" charset="0"/>
                <a:sym typeface="Wingdings" pitchFamily="2" charset="2"/>
              </a:rPr>
              <a:t>Integrating EDI systems</a:t>
            </a:r>
            <a:endParaRPr lang="en-US" sz="2400" dirty="0" smtClean="0">
              <a:latin typeface="Franklin Gothic Book" pitchFamily="34" charset="0"/>
              <a:ea typeface="宋体" charset="-122"/>
              <a:cs typeface="Times New Roman" pitchFamily="18" charset="0"/>
              <a:sym typeface="Wingdings" pitchFamily="2" charset="2"/>
            </a:endParaRPr>
          </a:p>
          <a:p>
            <a:pPr eaLnBrk="1" hangingPunct="1">
              <a:defRPr/>
            </a:pPr>
            <a:r>
              <a:rPr lang="en-US" sz="2800" dirty="0" smtClean="0">
                <a:latin typeface="Franklin Gothic Book" pitchFamily="34" charset="0"/>
                <a:ea typeface="宋体" charset="-122"/>
                <a:cs typeface="Times New Roman" pitchFamily="18" charset="0"/>
                <a:sym typeface="Wingdings" pitchFamily="2" charset="2"/>
              </a:rPr>
              <a:t>Regulation and Compliance (ex. HIPAA, HL7, GJDXM)</a:t>
            </a:r>
          </a:p>
          <a:p>
            <a:pPr eaLnBrk="1" hangingPunct="1">
              <a:defRPr/>
            </a:pPr>
            <a:r>
              <a:rPr lang="en-US" sz="2800" dirty="0" smtClean="0">
                <a:latin typeface="Franklin Gothic Book" pitchFamily="34" charset="0"/>
                <a:ea typeface="宋体" charset="-122"/>
                <a:cs typeface="Times New Roman" pitchFamily="18" charset="0"/>
                <a:sym typeface="Wingdings" pitchFamily="2" charset="2"/>
              </a:rPr>
              <a:t>Trend to XML</a:t>
            </a:r>
          </a:p>
        </p:txBody>
      </p:sp>
    </p:spTree>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noChangeArrowheads="1"/>
          </p:cNvSpPr>
          <p:nvPr>
            <p:ph type="title" idx="4294967295"/>
          </p:nvPr>
        </p:nvSpPr>
        <p:spPr/>
        <p:txBody>
          <a:bodyPr anchor="t"/>
          <a:lstStyle/>
          <a:p>
            <a:pPr algn="l" hangingPunct="1">
              <a:defRPr/>
            </a:pPr>
            <a:r>
              <a:rPr lang="en-US" smtClean="0">
                <a:latin typeface="Franklin Gothic Medium" pitchFamily="34" charset="0"/>
                <a:ea typeface="宋体" charset="-122"/>
                <a:cs typeface="Times New Roman" pitchFamily="18" charset="0"/>
                <a:sym typeface="Wingdings" pitchFamily="2" charset="2"/>
              </a:rPr>
              <a:t>Integration Imperative</a:t>
            </a:r>
            <a:endParaRPr lang="en-US" smtClean="0">
              <a:ea typeface="宋体" charset="-122"/>
              <a:cs typeface="Times New Roman" pitchFamily="18" charset="0"/>
              <a:sym typeface="Wingdings" pitchFamily="2" charset="2"/>
            </a:endParaRPr>
          </a:p>
        </p:txBody>
      </p:sp>
      <p:sp>
        <p:nvSpPr>
          <p:cNvPr id="28" name="Rectangle 3"/>
          <p:cNvSpPr>
            <a:spLocks noGrp="1" noChangeArrowheads="1"/>
          </p:cNvSpPr>
          <p:nvPr>
            <p:ph type="body" idx="4294967295"/>
          </p:nvPr>
        </p:nvSpPr>
        <p:spPr>
          <a:xfrm>
            <a:off x="512763" y="1020763"/>
            <a:ext cx="8345487" cy="4860925"/>
          </a:xfrm>
        </p:spPr>
        <p:txBody>
          <a:bodyPr/>
          <a:lstStyle/>
          <a:p>
            <a:pPr eaLnBrk="1" hangingPunct="1">
              <a:defRPr/>
            </a:pPr>
            <a:r>
              <a:rPr lang="en-US" sz="3000" b="1" dirty="0" smtClean="0">
                <a:latin typeface="Franklin Gothic Book" pitchFamily="34" charset="0"/>
                <a:ea typeface="宋体" charset="-122"/>
                <a:cs typeface="Times New Roman" pitchFamily="18" charset="0"/>
                <a:sym typeface="Wingdings" pitchFamily="2" charset="2"/>
              </a:rPr>
              <a:t>Common problem</a:t>
            </a:r>
            <a:endParaRPr lang="en-US" dirty="0" smtClean="0">
              <a:ea typeface="宋体" charset="-122"/>
              <a:cs typeface="Times New Roman" pitchFamily="18" charset="0"/>
              <a:sym typeface="Wingdings" pitchFamily="2" charset="2"/>
            </a:endParaRPr>
          </a:p>
          <a:p>
            <a:pPr lvl="1" eaLnBrk="1" hangingPunct="1">
              <a:defRPr/>
            </a:pPr>
            <a:r>
              <a:rPr lang="en-US" sz="2600" dirty="0" smtClean="0">
                <a:latin typeface="Franklin Gothic Book" pitchFamily="34" charset="0"/>
                <a:ea typeface="宋体" charset="-122"/>
                <a:cs typeface="Times New Roman" pitchFamily="18" charset="0"/>
                <a:sym typeface="Wingdings" pitchFamily="2" charset="2"/>
              </a:rPr>
              <a:t>Historically an afterthought</a:t>
            </a:r>
          </a:p>
          <a:p>
            <a:pPr lvl="1" eaLnBrk="1" hangingPunct="1">
              <a:defRPr/>
            </a:pPr>
            <a:r>
              <a:rPr lang="en-US" sz="2600" dirty="0" smtClean="0">
                <a:latin typeface="Franklin Gothic Book" pitchFamily="34" charset="0"/>
                <a:ea typeface="宋体" charset="-122"/>
                <a:cs typeface="Times New Roman" pitchFamily="18" charset="0"/>
                <a:sym typeface="Wingdings" pitchFamily="2" charset="2"/>
              </a:rPr>
              <a:t>Too hard, too expensive, too slow, too brittle</a:t>
            </a:r>
          </a:p>
          <a:p>
            <a:pPr lvl="1" eaLnBrk="1" hangingPunct="1">
              <a:defRPr/>
            </a:pPr>
            <a:r>
              <a:rPr lang="en-US" sz="2600" dirty="0" smtClean="0">
                <a:latin typeface="Franklin Gothic Book" pitchFamily="34" charset="0"/>
                <a:ea typeface="宋体" charset="-122"/>
                <a:cs typeface="Times New Roman" pitchFamily="18" charset="0"/>
                <a:sym typeface="Wingdings" pitchFamily="2" charset="2"/>
              </a:rPr>
              <a:t>“Islands of technology in a sea of connectivity”</a:t>
            </a:r>
          </a:p>
          <a:p>
            <a:pPr lvl="1" eaLnBrk="1" hangingPunct="1">
              <a:defRPr/>
            </a:pPr>
            <a:r>
              <a:rPr lang="en-US" sz="2600" dirty="0" smtClean="0">
                <a:latin typeface="Franklin Gothic Book" pitchFamily="34" charset="0"/>
                <a:ea typeface="宋体" charset="-122"/>
                <a:cs typeface="Times New Roman" pitchFamily="18" charset="0"/>
                <a:sym typeface="Wingdings" pitchFamily="2" charset="2"/>
              </a:rPr>
              <a:t>Solutions evolving to constellations</a:t>
            </a:r>
          </a:p>
          <a:p>
            <a:pPr lvl="1" eaLnBrk="1" hangingPunct="1">
              <a:defRPr/>
            </a:pPr>
            <a:r>
              <a:rPr lang="en-US" sz="2600" dirty="0" smtClean="0">
                <a:latin typeface="Franklin Gothic Book" pitchFamily="34" charset="0"/>
                <a:ea typeface="宋体" charset="-122"/>
                <a:cs typeface="Times New Roman" pitchFamily="18" charset="0"/>
                <a:sym typeface="Wingdings" pitchFamily="2" charset="2"/>
              </a:rPr>
              <a:t>Virtual organizations built on integration</a:t>
            </a:r>
          </a:p>
          <a:p>
            <a:pPr eaLnBrk="1" hangingPunct="1">
              <a:defRPr/>
            </a:pPr>
            <a:r>
              <a:rPr lang="en-US" sz="3000" b="1" dirty="0" smtClean="0">
                <a:latin typeface="Franklin Gothic Book" pitchFamily="34" charset="0"/>
                <a:ea typeface="宋体" charset="-122"/>
                <a:cs typeface="Times New Roman" pitchFamily="18" charset="0"/>
                <a:sym typeface="Wingdings" pitchFamily="2" charset="2"/>
              </a:rPr>
              <a:t>Examples</a:t>
            </a:r>
          </a:p>
          <a:p>
            <a:pPr lvl="1" eaLnBrk="1" hangingPunct="1">
              <a:defRPr/>
            </a:pPr>
            <a:r>
              <a:rPr lang="en-US" sz="2600" dirty="0" smtClean="0">
                <a:latin typeface="Franklin Gothic Book" pitchFamily="34" charset="0"/>
                <a:ea typeface="宋体" charset="-122"/>
                <a:cs typeface="Times New Roman" pitchFamily="18" charset="0"/>
                <a:sym typeface="Wingdings" pitchFamily="2" charset="2"/>
              </a:rPr>
              <a:t>Inside departments</a:t>
            </a:r>
          </a:p>
          <a:p>
            <a:pPr lvl="1" eaLnBrk="1" hangingPunct="1">
              <a:defRPr/>
            </a:pPr>
            <a:r>
              <a:rPr lang="en-US" sz="2600" dirty="0" smtClean="0">
                <a:latin typeface="Franklin Gothic Book" pitchFamily="34" charset="0"/>
                <a:ea typeface="宋体" charset="-122"/>
                <a:cs typeface="Times New Roman" pitchFamily="18" charset="0"/>
                <a:sym typeface="Wingdings" pitchFamily="2" charset="2"/>
              </a:rPr>
              <a:t>Between Business Partners</a:t>
            </a:r>
          </a:p>
          <a:p>
            <a:pPr lvl="1" eaLnBrk="1" hangingPunct="1">
              <a:defRPr/>
            </a:pPr>
            <a:r>
              <a:rPr lang="en-US" sz="2600" dirty="0" smtClean="0">
                <a:latin typeface="Franklin Gothic Book" pitchFamily="34" charset="0"/>
                <a:ea typeface="宋体" charset="-122"/>
                <a:cs typeface="Times New Roman" pitchFamily="18" charset="0"/>
                <a:sym typeface="Wingdings" pitchFamily="2" charset="2"/>
              </a:rPr>
              <a:t>Synchronous &amp; Asynchronous communication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xEl>
                                              <p:pRg st="1" end="1"/>
                                            </p:txEl>
                                          </p:spTgt>
                                        </p:tgtEl>
                                        <p:attrNameLst>
                                          <p:attrName>style.visibility</p:attrName>
                                        </p:attrNameLst>
                                      </p:cBhvr>
                                      <p:to>
                                        <p:strVal val="visible"/>
                                      </p:to>
                                    </p:set>
                                    <p:animEffect transition="in" filter="fade">
                                      <p:cBhvr>
                                        <p:cTn id="10" dur="500"/>
                                        <p:tgtEl>
                                          <p:spTgt spid="2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xEl>
                                              <p:pRg st="2" end="2"/>
                                            </p:txEl>
                                          </p:spTgt>
                                        </p:tgtEl>
                                        <p:attrNameLst>
                                          <p:attrName>style.visibility</p:attrName>
                                        </p:attrNameLst>
                                      </p:cBhvr>
                                      <p:to>
                                        <p:strVal val="visible"/>
                                      </p:to>
                                    </p:set>
                                    <p:animEffect transition="in" filter="fade">
                                      <p:cBhvr>
                                        <p:cTn id="13" dur="500"/>
                                        <p:tgtEl>
                                          <p:spTgt spid="2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xEl>
                                              <p:pRg st="3" end="3"/>
                                            </p:txEl>
                                          </p:spTgt>
                                        </p:tgtEl>
                                        <p:attrNameLst>
                                          <p:attrName>style.visibility</p:attrName>
                                        </p:attrNameLst>
                                      </p:cBhvr>
                                      <p:to>
                                        <p:strVal val="visible"/>
                                      </p:to>
                                    </p:set>
                                    <p:animEffect transition="in" filter="fade">
                                      <p:cBhvr>
                                        <p:cTn id="16" dur="500"/>
                                        <p:tgtEl>
                                          <p:spTgt spid="2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xEl>
                                              <p:pRg st="4" end="4"/>
                                            </p:txEl>
                                          </p:spTgt>
                                        </p:tgtEl>
                                        <p:attrNameLst>
                                          <p:attrName>style.visibility</p:attrName>
                                        </p:attrNameLst>
                                      </p:cBhvr>
                                      <p:to>
                                        <p:strVal val="visible"/>
                                      </p:to>
                                    </p:set>
                                    <p:animEffect transition="in" filter="fade">
                                      <p:cBhvr>
                                        <p:cTn id="19" dur="500"/>
                                        <p:tgtEl>
                                          <p:spTgt spid="2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xEl>
                                              <p:pRg st="5" end="5"/>
                                            </p:txEl>
                                          </p:spTgt>
                                        </p:tgtEl>
                                        <p:attrNameLst>
                                          <p:attrName>style.visibility</p:attrName>
                                        </p:attrNameLst>
                                      </p:cBhvr>
                                      <p:to>
                                        <p:strVal val="visible"/>
                                      </p:to>
                                    </p:set>
                                    <p:animEffect transition="in" filter="fade">
                                      <p:cBhvr>
                                        <p:cTn id="22" dur="500"/>
                                        <p:tgtEl>
                                          <p:spTgt spid="28">
                                            <p:txEl>
                                              <p:pRg st="5" end="5"/>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8">
                                            <p:txEl>
                                              <p:pRg st="6" end="6"/>
                                            </p:txEl>
                                          </p:spTgt>
                                        </p:tgtEl>
                                        <p:attrNameLst>
                                          <p:attrName>style.visibility</p:attrName>
                                        </p:attrNameLst>
                                      </p:cBhvr>
                                      <p:to>
                                        <p:strVal val="visible"/>
                                      </p:to>
                                    </p:set>
                                    <p:animEffect transition="in" filter="fade">
                                      <p:cBhvr>
                                        <p:cTn id="26" dur="500"/>
                                        <p:tgtEl>
                                          <p:spTgt spid="28">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xEl>
                                              <p:pRg st="7" end="7"/>
                                            </p:txEl>
                                          </p:spTgt>
                                        </p:tgtEl>
                                        <p:attrNameLst>
                                          <p:attrName>style.visibility</p:attrName>
                                        </p:attrNameLst>
                                      </p:cBhvr>
                                      <p:to>
                                        <p:strVal val="visible"/>
                                      </p:to>
                                    </p:set>
                                    <p:animEffect transition="in" filter="fade">
                                      <p:cBhvr>
                                        <p:cTn id="29" dur="500"/>
                                        <p:tgtEl>
                                          <p:spTgt spid="28">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xEl>
                                              <p:pRg st="8" end="8"/>
                                            </p:txEl>
                                          </p:spTgt>
                                        </p:tgtEl>
                                        <p:attrNameLst>
                                          <p:attrName>style.visibility</p:attrName>
                                        </p:attrNameLst>
                                      </p:cBhvr>
                                      <p:to>
                                        <p:strVal val="visible"/>
                                      </p:to>
                                    </p:set>
                                    <p:animEffect transition="in" filter="fade">
                                      <p:cBhvr>
                                        <p:cTn id="32" dur="500"/>
                                        <p:tgtEl>
                                          <p:spTgt spid="28">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xEl>
                                              <p:pRg st="9" end="9"/>
                                            </p:txEl>
                                          </p:spTgt>
                                        </p:tgtEl>
                                        <p:attrNameLst>
                                          <p:attrName>style.visibility</p:attrName>
                                        </p:attrNameLst>
                                      </p:cBhvr>
                                      <p:to>
                                        <p:strVal val="visible"/>
                                      </p:to>
                                    </p:set>
                                    <p:animEffect transition="in" filter="fade">
                                      <p:cBhvr>
                                        <p:cTn id="35" dur="500"/>
                                        <p:tgtEl>
                                          <p:spTgt spid="2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nchor="t"/>
          <a:lstStyle/>
          <a:p>
            <a:pPr algn="l" eaLnBrk="1" hangingPunct="1">
              <a:defRPr/>
            </a:pPr>
            <a:r>
              <a:rPr lang="en-US" smtClean="0">
                <a:effectLst/>
                <a:latin typeface="Segoe" pitchFamily="34" charset="0"/>
                <a:sym typeface="Wingdings" pitchFamily="2" charset="2"/>
              </a:rPr>
              <a:t>Agenda</a:t>
            </a:r>
            <a:endParaRPr lang="en-US" smtClean="0">
              <a:ea typeface="宋体" charset="-122"/>
              <a:cs typeface="Times New Roman" pitchFamily="18" charset="0"/>
              <a:sym typeface="Wingdings" pitchFamily="2" charset="2"/>
            </a:endParaRPr>
          </a:p>
        </p:txBody>
      </p:sp>
      <p:sp>
        <p:nvSpPr>
          <p:cNvPr id="30" name="Rectangle 3"/>
          <p:cNvSpPr>
            <a:spLocks noGrp="1" noChangeArrowheads="1"/>
          </p:cNvSpPr>
          <p:nvPr>
            <p:ph type="body" idx="4294967295"/>
          </p:nvPr>
        </p:nvSpPr>
        <p:spPr>
          <a:xfrm>
            <a:off x="203200" y="1022350"/>
            <a:ext cx="8731250" cy="5686425"/>
          </a:xfrm>
        </p:spPr>
        <p:txBody>
          <a:bodyPr/>
          <a:lstStyle/>
          <a:p>
            <a:pPr eaLnBrk="1" hangingPunct="1">
              <a:defRPr/>
            </a:pPr>
            <a:r>
              <a:rPr lang="en-US" sz="3000" dirty="0" smtClean="0">
                <a:ea typeface="宋体" charset="-122"/>
                <a:cs typeface="Times New Roman" pitchFamily="18" charset="0"/>
                <a:sym typeface="Wingdings" pitchFamily="2" charset="2"/>
              </a:rPr>
              <a:t>The Workflow Spectrum</a:t>
            </a:r>
          </a:p>
          <a:p>
            <a:pPr eaLnBrk="1" hangingPunct="1">
              <a:defRPr/>
            </a:pPr>
            <a:r>
              <a:rPr lang="en-US" sz="3000" dirty="0" smtClean="0">
                <a:ea typeface="宋体" charset="-122"/>
                <a:cs typeface="Times New Roman" pitchFamily="18" charset="0"/>
                <a:sym typeface="Wingdings" pitchFamily="2" charset="2"/>
              </a:rPr>
              <a:t>The Integration Problem</a:t>
            </a:r>
          </a:p>
          <a:p>
            <a:pPr eaLnBrk="1" hangingPunct="1">
              <a:defRPr/>
            </a:pPr>
            <a:r>
              <a:rPr lang="en-US" sz="3000" dirty="0" smtClean="0">
                <a:solidFill>
                  <a:srgbClr val="FFFF00"/>
                </a:solidFill>
                <a:ea typeface="宋体" charset="-122"/>
                <a:cs typeface="Times New Roman" pitchFamily="18" charset="0"/>
                <a:sym typeface="Wingdings" pitchFamily="2" charset="2"/>
              </a:rPr>
              <a:t>Integration Architectures</a:t>
            </a:r>
          </a:p>
          <a:p>
            <a:pPr eaLnBrk="1" hangingPunct="1">
              <a:defRPr/>
            </a:pPr>
            <a:r>
              <a:rPr lang="en-US" sz="3000" dirty="0" smtClean="0">
                <a:ea typeface="宋体" charset="-122"/>
                <a:cs typeface="Times New Roman" pitchFamily="18" charset="0"/>
                <a:sym typeface="Wingdings" pitchFamily="2" charset="2"/>
              </a:rPr>
              <a:t>BizTalk 2006 Overview</a:t>
            </a:r>
          </a:p>
          <a:p>
            <a:pPr eaLnBrk="1" hangingPunct="1">
              <a:defRPr/>
            </a:pPr>
            <a:r>
              <a:rPr lang="en-US" sz="3000" dirty="0" smtClean="0">
                <a:ea typeface="宋体" charset="-122"/>
                <a:cs typeface="Times New Roman" pitchFamily="18" charset="0"/>
                <a:sym typeface="Wingdings" pitchFamily="2" charset="2"/>
              </a:rPr>
              <a:t>Bringing it All Together</a:t>
            </a:r>
            <a:endParaRPr lang="en-US" sz="2600" dirty="0" smtClean="0">
              <a:ea typeface="宋体" charset="-122"/>
              <a:cs typeface="Times New Roman" pitchFamily="18" charset="0"/>
              <a:sym typeface="Wingdings" pitchFamily="2" charset="2"/>
            </a:endParaRPr>
          </a:p>
          <a:p>
            <a:pPr eaLnBrk="1" hangingPunct="1">
              <a:defRPr/>
            </a:pPr>
            <a:r>
              <a:rPr lang="en-US" sz="2800" dirty="0" smtClean="0">
                <a:ea typeface="宋体" charset="-122"/>
                <a:cs typeface="Times New Roman" pitchFamily="18" charset="0"/>
                <a:sym typeface="Wingdings" pitchFamily="2" charset="2"/>
              </a:rPr>
              <a:t>Demo</a:t>
            </a:r>
          </a:p>
          <a:p>
            <a:pPr eaLnBrk="1" hangingPunct="1">
              <a:defRPr/>
            </a:pPr>
            <a:r>
              <a:rPr lang="en-US" sz="2800" dirty="0" smtClean="0">
                <a:ea typeface="宋体" charset="-122"/>
                <a:cs typeface="Times New Roman" pitchFamily="18" charset="0"/>
                <a:sym typeface="Wingdings" pitchFamily="2" charset="2"/>
              </a:rPr>
              <a:t>Discussion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idx="4294967295"/>
          </p:nvPr>
        </p:nvSpPr>
        <p:spPr>
          <a:xfrm>
            <a:off x="304800" y="228600"/>
            <a:ext cx="8580438" cy="1244600"/>
          </a:xfrm>
        </p:spPr>
        <p:txBody>
          <a:bodyPr anchor="t"/>
          <a:lstStyle/>
          <a:p>
            <a:pPr algn="l" hangingPunct="1">
              <a:defRPr/>
            </a:pPr>
            <a:r>
              <a:rPr lang="en-GB" smtClean="0">
                <a:latin typeface="Franklin Gothic Medium" pitchFamily="34" charset="0"/>
                <a:ea typeface="宋体" charset="-122"/>
                <a:cs typeface="Times New Roman" pitchFamily="18" charset="0"/>
                <a:sym typeface="Wingdings" pitchFamily="2" charset="2"/>
              </a:rPr>
              <a:t>Integration Architectures</a:t>
            </a:r>
            <a:br>
              <a:rPr lang="en-GB" smtClean="0">
                <a:latin typeface="Franklin Gothic Medium" pitchFamily="34" charset="0"/>
                <a:ea typeface="宋体" charset="-122"/>
                <a:cs typeface="Times New Roman" pitchFamily="18" charset="0"/>
                <a:sym typeface="Wingdings" pitchFamily="2" charset="2"/>
              </a:rPr>
            </a:br>
            <a:r>
              <a:rPr lang="en-GB" sz="3600" smtClean="0">
                <a:solidFill>
                  <a:schemeClr val="accent2"/>
                </a:solidFill>
                <a:latin typeface="Franklin Gothic Medium" pitchFamily="34" charset="0"/>
                <a:ea typeface="宋体" charset="-122"/>
                <a:cs typeface="Times New Roman" pitchFamily="18" charset="0"/>
                <a:sym typeface="Wingdings" pitchFamily="2" charset="2"/>
              </a:rPr>
              <a:t>Point-to-Point</a:t>
            </a:r>
            <a:r>
              <a:rPr lang="en-US" sz="3600" smtClean="0">
                <a:solidFill>
                  <a:schemeClr val="accent2"/>
                </a:solidFill>
                <a:latin typeface="Franklin Gothic Medium" pitchFamily="34" charset="0"/>
                <a:ea typeface="宋体" charset="-122"/>
                <a:cs typeface="Times New Roman" pitchFamily="18" charset="0"/>
                <a:sym typeface="Wingdings" pitchFamily="2" charset="2"/>
              </a:rPr>
              <a:t> (Spaghetti)</a:t>
            </a:r>
            <a:endParaRPr lang="en-US" smtClean="0">
              <a:ea typeface="宋体" charset="-122"/>
              <a:cs typeface="Times New Roman" pitchFamily="18" charset="0"/>
              <a:sym typeface="Wingdings" pitchFamily="2" charset="2"/>
            </a:endParaRPr>
          </a:p>
        </p:txBody>
      </p:sp>
      <p:sp>
        <p:nvSpPr>
          <p:cNvPr id="18435" name="AutoShape 3"/>
          <p:cNvSpPr>
            <a:spLocks/>
          </p:cNvSpPr>
          <p:nvPr/>
        </p:nvSpPr>
        <p:spPr bwMode="auto">
          <a:xfrm>
            <a:off x="1524000" y="1828800"/>
            <a:ext cx="533400" cy="609600"/>
          </a:xfrm>
          <a:prstGeom prst="cube">
            <a:avLst>
              <a:gd name="adj" fmla="val 25000"/>
            </a:avLst>
          </a:prstGeom>
          <a:gradFill rotWithShape="0">
            <a:gsLst>
              <a:gs pos="0">
                <a:srgbClr val="6D3918"/>
              </a:gs>
              <a:gs pos="100000">
                <a:schemeClr val="accent2"/>
              </a:gs>
            </a:gsLst>
            <a:lin ang="13500000" scaled="1"/>
          </a:gradFill>
          <a:ln w="12700" algn="ctr">
            <a:solidFill>
              <a:schemeClr val="tx1"/>
            </a:solidFill>
            <a:miter lim="800000"/>
            <a:headEnd/>
            <a:tailEnd/>
          </a:ln>
        </p:spPr>
        <p:txBody>
          <a:bodyPr/>
          <a:lstStyle/>
          <a:p>
            <a:pPr eaLnBrk="0"/>
            <a:endParaRPr lang="en-US" sz="1800" b="0"/>
          </a:p>
        </p:txBody>
      </p:sp>
      <p:sp>
        <p:nvSpPr>
          <p:cNvPr id="18436" name="AutoShape 4"/>
          <p:cNvSpPr>
            <a:spLocks/>
          </p:cNvSpPr>
          <p:nvPr/>
        </p:nvSpPr>
        <p:spPr bwMode="auto">
          <a:xfrm>
            <a:off x="1524000" y="2743200"/>
            <a:ext cx="533400" cy="609600"/>
          </a:xfrm>
          <a:prstGeom prst="cube">
            <a:avLst>
              <a:gd name="adj" fmla="val 25000"/>
            </a:avLst>
          </a:prstGeom>
          <a:gradFill rotWithShape="0">
            <a:gsLst>
              <a:gs pos="0">
                <a:srgbClr val="6D3918"/>
              </a:gs>
              <a:gs pos="100000">
                <a:schemeClr val="accent2"/>
              </a:gs>
            </a:gsLst>
            <a:lin ang="13500000" scaled="1"/>
          </a:gradFill>
          <a:ln w="12700" algn="ctr">
            <a:solidFill>
              <a:schemeClr val="tx1"/>
            </a:solidFill>
            <a:miter lim="800000"/>
            <a:headEnd/>
            <a:tailEnd/>
          </a:ln>
        </p:spPr>
        <p:txBody>
          <a:bodyPr/>
          <a:lstStyle/>
          <a:p>
            <a:pPr eaLnBrk="0"/>
            <a:endParaRPr lang="en-US" sz="1800" b="0"/>
          </a:p>
        </p:txBody>
      </p:sp>
      <p:sp>
        <p:nvSpPr>
          <p:cNvPr id="18437" name="AutoShape 5"/>
          <p:cNvSpPr>
            <a:spLocks/>
          </p:cNvSpPr>
          <p:nvPr/>
        </p:nvSpPr>
        <p:spPr bwMode="auto">
          <a:xfrm>
            <a:off x="1524000" y="3657600"/>
            <a:ext cx="533400" cy="609600"/>
          </a:xfrm>
          <a:prstGeom prst="cube">
            <a:avLst>
              <a:gd name="adj" fmla="val 25000"/>
            </a:avLst>
          </a:prstGeom>
          <a:gradFill rotWithShape="0">
            <a:gsLst>
              <a:gs pos="0">
                <a:srgbClr val="6D3918"/>
              </a:gs>
              <a:gs pos="100000">
                <a:schemeClr val="accent2"/>
              </a:gs>
            </a:gsLst>
            <a:lin ang="13500000" scaled="1"/>
          </a:gradFill>
          <a:ln w="12700" algn="ctr">
            <a:solidFill>
              <a:schemeClr val="tx1"/>
            </a:solidFill>
            <a:miter lim="800000"/>
            <a:headEnd/>
            <a:tailEnd/>
          </a:ln>
        </p:spPr>
        <p:txBody>
          <a:bodyPr/>
          <a:lstStyle/>
          <a:p>
            <a:pPr eaLnBrk="0"/>
            <a:endParaRPr lang="en-US" sz="1800" b="0"/>
          </a:p>
        </p:txBody>
      </p:sp>
      <p:sp>
        <p:nvSpPr>
          <p:cNvPr id="18438" name="AutoShape 6"/>
          <p:cNvSpPr>
            <a:spLocks/>
          </p:cNvSpPr>
          <p:nvPr/>
        </p:nvSpPr>
        <p:spPr bwMode="auto">
          <a:xfrm>
            <a:off x="1524000" y="4572000"/>
            <a:ext cx="533400" cy="609600"/>
          </a:xfrm>
          <a:prstGeom prst="cube">
            <a:avLst>
              <a:gd name="adj" fmla="val 25000"/>
            </a:avLst>
          </a:prstGeom>
          <a:gradFill rotWithShape="0">
            <a:gsLst>
              <a:gs pos="0">
                <a:srgbClr val="6D3918"/>
              </a:gs>
              <a:gs pos="100000">
                <a:schemeClr val="accent2"/>
              </a:gs>
            </a:gsLst>
            <a:lin ang="13500000" scaled="1"/>
          </a:gradFill>
          <a:ln w="12700" algn="ctr">
            <a:solidFill>
              <a:schemeClr val="tx1"/>
            </a:solidFill>
            <a:miter lim="800000"/>
            <a:headEnd/>
            <a:tailEnd/>
          </a:ln>
        </p:spPr>
        <p:txBody>
          <a:bodyPr/>
          <a:lstStyle/>
          <a:p>
            <a:pPr eaLnBrk="0"/>
            <a:endParaRPr lang="en-US" sz="1800" b="0"/>
          </a:p>
        </p:txBody>
      </p:sp>
      <p:sp>
        <p:nvSpPr>
          <p:cNvPr id="18439" name="AutoShape 7"/>
          <p:cNvSpPr>
            <a:spLocks/>
          </p:cNvSpPr>
          <p:nvPr/>
        </p:nvSpPr>
        <p:spPr bwMode="auto">
          <a:xfrm>
            <a:off x="1524000" y="5486400"/>
            <a:ext cx="533400" cy="609600"/>
          </a:xfrm>
          <a:prstGeom prst="cube">
            <a:avLst>
              <a:gd name="adj" fmla="val 25000"/>
            </a:avLst>
          </a:prstGeom>
          <a:gradFill rotWithShape="0">
            <a:gsLst>
              <a:gs pos="0">
                <a:srgbClr val="6D3918"/>
              </a:gs>
              <a:gs pos="100000">
                <a:schemeClr val="accent2"/>
              </a:gs>
            </a:gsLst>
            <a:lin ang="13500000" scaled="1"/>
          </a:gradFill>
          <a:ln w="12700" algn="ctr">
            <a:solidFill>
              <a:schemeClr val="tx1"/>
            </a:solidFill>
            <a:miter lim="800000"/>
            <a:headEnd/>
            <a:tailEnd/>
          </a:ln>
        </p:spPr>
        <p:txBody>
          <a:bodyPr/>
          <a:lstStyle/>
          <a:p>
            <a:pPr eaLnBrk="0"/>
            <a:endParaRPr lang="en-US" sz="1800" b="0"/>
          </a:p>
        </p:txBody>
      </p:sp>
      <p:sp>
        <p:nvSpPr>
          <p:cNvPr id="18440" name="AutoShape 8"/>
          <p:cNvSpPr>
            <a:spLocks/>
          </p:cNvSpPr>
          <p:nvPr/>
        </p:nvSpPr>
        <p:spPr bwMode="auto">
          <a:xfrm>
            <a:off x="5638800" y="1828800"/>
            <a:ext cx="533400" cy="609600"/>
          </a:xfrm>
          <a:prstGeom prst="cube">
            <a:avLst>
              <a:gd name="adj" fmla="val 25000"/>
            </a:avLst>
          </a:prstGeom>
          <a:gradFill rotWithShape="0">
            <a:gsLst>
              <a:gs pos="0">
                <a:srgbClr val="6D3918"/>
              </a:gs>
              <a:gs pos="100000">
                <a:schemeClr val="accent2"/>
              </a:gs>
            </a:gsLst>
            <a:lin ang="13500000" scaled="1"/>
          </a:gradFill>
          <a:ln w="12700" algn="ctr">
            <a:solidFill>
              <a:schemeClr val="tx1"/>
            </a:solidFill>
            <a:miter lim="800000"/>
            <a:headEnd/>
            <a:tailEnd/>
          </a:ln>
        </p:spPr>
        <p:txBody>
          <a:bodyPr/>
          <a:lstStyle/>
          <a:p>
            <a:pPr eaLnBrk="0"/>
            <a:endParaRPr lang="en-US" sz="1800" b="0"/>
          </a:p>
        </p:txBody>
      </p:sp>
      <p:sp>
        <p:nvSpPr>
          <p:cNvPr id="18441" name="AutoShape 9"/>
          <p:cNvSpPr>
            <a:spLocks/>
          </p:cNvSpPr>
          <p:nvPr/>
        </p:nvSpPr>
        <p:spPr bwMode="auto">
          <a:xfrm>
            <a:off x="5638800" y="2743200"/>
            <a:ext cx="533400" cy="609600"/>
          </a:xfrm>
          <a:prstGeom prst="cube">
            <a:avLst>
              <a:gd name="adj" fmla="val 25000"/>
            </a:avLst>
          </a:prstGeom>
          <a:gradFill rotWithShape="0">
            <a:gsLst>
              <a:gs pos="0">
                <a:srgbClr val="6D3918"/>
              </a:gs>
              <a:gs pos="100000">
                <a:schemeClr val="accent2"/>
              </a:gs>
            </a:gsLst>
            <a:lin ang="13500000" scaled="1"/>
          </a:gradFill>
          <a:ln w="12700" algn="ctr">
            <a:solidFill>
              <a:schemeClr val="tx1"/>
            </a:solidFill>
            <a:miter lim="800000"/>
            <a:headEnd/>
            <a:tailEnd/>
          </a:ln>
        </p:spPr>
        <p:txBody>
          <a:bodyPr/>
          <a:lstStyle/>
          <a:p>
            <a:pPr eaLnBrk="0"/>
            <a:endParaRPr lang="en-US" sz="1800" b="0"/>
          </a:p>
        </p:txBody>
      </p:sp>
      <p:sp>
        <p:nvSpPr>
          <p:cNvPr id="18442" name="AutoShape 10"/>
          <p:cNvSpPr>
            <a:spLocks/>
          </p:cNvSpPr>
          <p:nvPr/>
        </p:nvSpPr>
        <p:spPr bwMode="auto">
          <a:xfrm>
            <a:off x="5638800" y="3657600"/>
            <a:ext cx="533400" cy="609600"/>
          </a:xfrm>
          <a:prstGeom prst="cube">
            <a:avLst>
              <a:gd name="adj" fmla="val 25000"/>
            </a:avLst>
          </a:prstGeom>
          <a:gradFill rotWithShape="0">
            <a:gsLst>
              <a:gs pos="0">
                <a:srgbClr val="6D3918"/>
              </a:gs>
              <a:gs pos="100000">
                <a:schemeClr val="accent2"/>
              </a:gs>
            </a:gsLst>
            <a:lin ang="13500000" scaled="1"/>
          </a:gradFill>
          <a:ln w="12700" algn="ctr">
            <a:solidFill>
              <a:schemeClr val="tx1"/>
            </a:solidFill>
            <a:miter lim="800000"/>
            <a:headEnd/>
            <a:tailEnd/>
          </a:ln>
        </p:spPr>
        <p:txBody>
          <a:bodyPr/>
          <a:lstStyle/>
          <a:p>
            <a:pPr eaLnBrk="0"/>
            <a:endParaRPr lang="en-US" sz="1800" b="0"/>
          </a:p>
        </p:txBody>
      </p:sp>
      <p:sp>
        <p:nvSpPr>
          <p:cNvPr id="18443" name="AutoShape 11"/>
          <p:cNvSpPr>
            <a:spLocks/>
          </p:cNvSpPr>
          <p:nvPr/>
        </p:nvSpPr>
        <p:spPr bwMode="auto">
          <a:xfrm>
            <a:off x="5638800" y="4572000"/>
            <a:ext cx="533400" cy="609600"/>
          </a:xfrm>
          <a:prstGeom prst="cube">
            <a:avLst>
              <a:gd name="adj" fmla="val 25000"/>
            </a:avLst>
          </a:prstGeom>
          <a:gradFill rotWithShape="0">
            <a:gsLst>
              <a:gs pos="0">
                <a:srgbClr val="6D3918"/>
              </a:gs>
              <a:gs pos="100000">
                <a:schemeClr val="accent2"/>
              </a:gs>
            </a:gsLst>
            <a:lin ang="13500000" scaled="1"/>
          </a:gradFill>
          <a:ln w="12700" algn="ctr">
            <a:solidFill>
              <a:schemeClr val="tx1"/>
            </a:solidFill>
            <a:miter lim="800000"/>
            <a:headEnd/>
            <a:tailEnd/>
          </a:ln>
        </p:spPr>
        <p:txBody>
          <a:bodyPr/>
          <a:lstStyle/>
          <a:p>
            <a:pPr eaLnBrk="0"/>
            <a:endParaRPr lang="en-US" sz="1800" b="0"/>
          </a:p>
        </p:txBody>
      </p:sp>
      <p:sp>
        <p:nvSpPr>
          <p:cNvPr id="18444" name="AutoShape 12"/>
          <p:cNvSpPr>
            <a:spLocks/>
          </p:cNvSpPr>
          <p:nvPr/>
        </p:nvSpPr>
        <p:spPr bwMode="auto">
          <a:xfrm>
            <a:off x="5638800" y="5486400"/>
            <a:ext cx="533400" cy="609600"/>
          </a:xfrm>
          <a:prstGeom prst="cube">
            <a:avLst>
              <a:gd name="adj" fmla="val 25000"/>
            </a:avLst>
          </a:prstGeom>
          <a:gradFill rotWithShape="0">
            <a:gsLst>
              <a:gs pos="0">
                <a:srgbClr val="6D3918"/>
              </a:gs>
              <a:gs pos="100000">
                <a:schemeClr val="accent2"/>
              </a:gs>
            </a:gsLst>
            <a:lin ang="13500000" scaled="1"/>
          </a:gradFill>
          <a:ln w="12700" algn="ctr">
            <a:solidFill>
              <a:schemeClr val="tx1"/>
            </a:solidFill>
            <a:miter lim="800000"/>
            <a:headEnd/>
            <a:tailEnd/>
          </a:ln>
        </p:spPr>
        <p:txBody>
          <a:bodyPr/>
          <a:lstStyle/>
          <a:p>
            <a:pPr eaLnBrk="0"/>
            <a:endParaRPr lang="en-US" sz="1800" b="0"/>
          </a:p>
        </p:txBody>
      </p:sp>
      <p:sp>
        <p:nvSpPr>
          <p:cNvPr id="18445" name="Line 13"/>
          <p:cNvSpPr>
            <a:spLocks/>
          </p:cNvSpPr>
          <p:nvPr/>
        </p:nvSpPr>
        <p:spPr bwMode="auto">
          <a:xfrm>
            <a:off x="2209800" y="2057400"/>
            <a:ext cx="3276600" cy="0"/>
          </a:xfrm>
          <a:prstGeom prst="line">
            <a:avLst/>
          </a:prstGeom>
          <a:noFill/>
          <a:ln w="38100" algn="ctr">
            <a:solidFill>
              <a:schemeClr val="tx1"/>
            </a:solidFill>
            <a:round/>
            <a:headEnd/>
            <a:tailEnd/>
          </a:ln>
        </p:spPr>
        <p:txBody>
          <a:bodyPr/>
          <a:lstStyle/>
          <a:p>
            <a:endParaRPr lang="en-US"/>
          </a:p>
        </p:txBody>
      </p:sp>
      <p:sp>
        <p:nvSpPr>
          <p:cNvPr id="18446" name="Line 14"/>
          <p:cNvSpPr>
            <a:spLocks/>
          </p:cNvSpPr>
          <p:nvPr/>
        </p:nvSpPr>
        <p:spPr bwMode="auto">
          <a:xfrm>
            <a:off x="2209800" y="2057400"/>
            <a:ext cx="3276600" cy="990600"/>
          </a:xfrm>
          <a:prstGeom prst="line">
            <a:avLst/>
          </a:prstGeom>
          <a:noFill/>
          <a:ln w="38100" algn="ctr">
            <a:solidFill>
              <a:schemeClr val="tx1"/>
            </a:solidFill>
            <a:round/>
            <a:headEnd/>
            <a:tailEnd/>
          </a:ln>
        </p:spPr>
        <p:txBody>
          <a:bodyPr/>
          <a:lstStyle/>
          <a:p>
            <a:endParaRPr lang="en-US"/>
          </a:p>
        </p:txBody>
      </p:sp>
      <p:sp>
        <p:nvSpPr>
          <p:cNvPr id="18447" name="Line 15"/>
          <p:cNvSpPr>
            <a:spLocks/>
          </p:cNvSpPr>
          <p:nvPr/>
        </p:nvSpPr>
        <p:spPr bwMode="auto">
          <a:xfrm>
            <a:off x="2209800" y="2057400"/>
            <a:ext cx="3276600" cy="1905000"/>
          </a:xfrm>
          <a:prstGeom prst="line">
            <a:avLst/>
          </a:prstGeom>
          <a:noFill/>
          <a:ln w="38100" algn="ctr">
            <a:solidFill>
              <a:schemeClr val="tx1"/>
            </a:solidFill>
            <a:round/>
            <a:headEnd/>
            <a:tailEnd/>
          </a:ln>
        </p:spPr>
        <p:txBody>
          <a:bodyPr/>
          <a:lstStyle/>
          <a:p>
            <a:endParaRPr lang="en-US"/>
          </a:p>
        </p:txBody>
      </p:sp>
      <p:sp>
        <p:nvSpPr>
          <p:cNvPr id="18448" name="Line 16"/>
          <p:cNvSpPr>
            <a:spLocks/>
          </p:cNvSpPr>
          <p:nvPr/>
        </p:nvSpPr>
        <p:spPr bwMode="auto">
          <a:xfrm>
            <a:off x="2209800" y="3048000"/>
            <a:ext cx="3276600" cy="0"/>
          </a:xfrm>
          <a:prstGeom prst="line">
            <a:avLst/>
          </a:prstGeom>
          <a:noFill/>
          <a:ln w="38100" algn="ctr">
            <a:solidFill>
              <a:schemeClr val="tx1"/>
            </a:solidFill>
            <a:round/>
            <a:headEnd/>
            <a:tailEnd/>
          </a:ln>
        </p:spPr>
        <p:txBody>
          <a:bodyPr/>
          <a:lstStyle/>
          <a:p>
            <a:endParaRPr lang="en-US"/>
          </a:p>
        </p:txBody>
      </p:sp>
      <p:sp>
        <p:nvSpPr>
          <p:cNvPr id="18449" name="Line 17"/>
          <p:cNvSpPr>
            <a:spLocks/>
          </p:cNvSpPr>
          <p:nvPr/>
        </p:nvSpPr>
        <p:spPr bwMode="auto">
          <a:xfrm>
            <a:off x="2133600" y="3962400"/>
            <a:ext cx="3352800" cy="0"/>
          </a:xfrm>
          <a:prstGeom prst="line">
            <a:avLst/>
          </a:prstGeom>
          <a:noFill/>
          <a:ln w="38100" algn="ctr">
            <a:solidFill>
              <a:schemeClr val="tx1"/>
            </a:solidFill>
            <a:round/>
            <a:headEnd/>
            <a:tailEnd/>
          </a:ln>
        </p:spPr>
        <p:txBody>
          <a:bodyPr/>
          <a:lstStyle/>
          <a:p>
            <a:endParaRPr lang="en-US"/>
          </a:p>
        </p:txBody>
      </p:sp>
      <p:sp>
        <p:nvSpPr>
          <p:cNvPr id="18450" name="Line 18"/>
          <p:cNvSpPr>
            <a:spLocks/>
          </p:cNvSpPr>
          <p:nvPr/>
        </p:nvSpPr>
        <p:spPr bwMode="auto">
          <a:xfrm flipV="1">
            <a:off x="2133600" y="3048000"/>
            <a:ext cx="3276600" cy="914400"/>
          </a:xfrm>
          <a:prstGeom prst="line">
            <a:avLst/>
          </a:prstGeom>
          <a:noFill/>
          <a:ln w="38100" algn="ctr">
            <a:solidFill>
              <a:schemeClr val="tx1"/>
            </a:solidFill>
            <a:round/>
            <a:headEnd/>
            <a:tailEnd/>
          </a:ln>
        </p:spPr>
        <p:txBody>
          <a:bodyPr/>
          <a:lstStyle/>
          <a:p>
            <a:endParaRPr lang="en-US"/>
          </a:p>
        </p:txBody>
      </p:sp>
      <p:sp>
        <p:nvSpPr>
          <p:cNvPr id="18451" name="Line 19"/>
          <p:cNvSpPr>
            <a:spLocks/>
          </p:cNvSpPr>
          <p:nvPr/>
        </p:nvSpPr>
        <p:spPr bwMode="auto">
          <a:xfrm flipV="1">
            <a:off x="2209800" y="2057400"/>
            <a:ext cx="3276600" cy="990600"/>
          </a:xfrm>
          <a:prstGeom prst="line">
            <a:avLst/>
          </a:prstGeom>
          <a:noFill/>
          <a:ln w="38100" algn="ctr">
            <a:solidFill>
              <a:schemeClr val="tx1"/>
            </a:solidFill>
            <a:round/>
            <a:headEnd/>
            <a:tailEnd/>
          </a:ln>
        </p:spPr>
        <p:txBody>
          <a:bodyPr/>
          <a:lstStyle/>
          <a:p>
            <a:endParaRPr lang="en-US"/>
          </a:p>
        </p:txBody>
      </p:sp>
      <p:sp>
        <p:nvSpPr>
          <p:cNvPr id="18452" name="Line 20"/>
          <p:cNvSpPr>
            <a:spLocks/>
          </p:cNvSpPr>
          <p:nvPr/>
        </p:nvSpPr>
        <p:spPr bwMode="auto">
          <a:xfrm>
            <a:off x="2209800" y="4800600"/>
            <a:ext cx="3276600" cy="0"/>
          </a:xfrm>
          <a:prstGeom prst="line">
            <a:avLst/>
          </a:prstGeom>
          <a:noFill/>
          <a:ln w="38100" algn="ctr">
            <a:solidFill>
              <a:schemeClr val="tx1"/>
            </a:solidFill>
            <a:round/>
            <a:headEnd/>
            <a:tailEnd/>
          </a:ln>
        </p:spPr>
        <p:txBody>
          <a:bodyPr/>
          <a:lstStyle/>
          <a:p>
            <a:endParaRPr lang="en-US"/>
          </a:p>
        </p:txBody>
      </p:sp>
      <p:sp>
        <p:nvSpPr>
          <p:cNvPr id="18453" name="Line 21"/>
          <p:cNvSpPr>
            <a:spLocks/>
          </p:cNvSpPr>
          <p:nvPr/>
        </p:nvSpPr>
        <p:spPr bwMode="auto">
          <a:xfrm>
            <a:off x="2209800" y="4800600"/>
            <a:ext cx="3276600" cy="990600"/>
          </a:xfrm>
          <a:prstGeom prst="line">
            <a:avLst/>
          </a:prstGeom>
          <a:noFill/>
          <a:ln w="38100" algn="ctr">
            <a:solidFill>
              <a:schemeClr val="tx1"/>
            </a:solidFill>
            <a:round/>
            <a:headEnd/>
            <a:tailEnd/>
          </a:ln>
        </p:spPr>
        <p:txBody>
          <a:bodyPr/>
          <a:lstStyle/>
          <a:p>
            <a:endParaRPr lang="en-US"/>
          </a:p>
        </p:txBody>
      </p:sp>
      <p:sp>
        <p:nvSpPr>
          <p:cNvPr id="18454" name="Line 22"/>
          <p:cNvSpPr>
            <a:spLocks/>
          </p:cNvSpPr>
          <p:nvPr/>
        </p:nvSpPr>
        <p:spPr bwMode="auto">
          <a:xfrm flipV="1">
            <a:off x="2133600" y="4800600"/>
            <a:ext cx="3352800" cy="990600"/>
          </a:xfrm>
          <a:prstGeom prst="line">
            <a:avLst/>
          </a:prstGeom>
          <a:noFill/>
          <a:ln w="38100" algn="ctr">
            <a:solidFill>
              <a:schemeClr val="tx1"/>
            </a:solidFill>
            <a:round/>
            <a:headEnd/>
            <a:tailEnd/>
          </a:ln>
        </p:spPr>
        <p:txBody>
          <a:bodyPr/>
          <a:lstStyle/>
          <a:p>
            <a:endParaRPr lang="en-US"/>
          </a:p>
        </p:txBody>
      </p:sp>
      <p:sp>
        <p:nvSpPr>
          <p:cNvPr id="18455" name="Line 23"/>
          <p:cNvSpPr>
            <a:spLocks/>
          </p:cNvSpPr>
          <p:nvPr/>
        </p:nvSpPr>
        <p:spPr bwMode="auto">
          <a:xfrm>
            <a:off x="2209800" y="5791200"/>
            <a:ext cx="3200400" cy="0"/>
          </a:xfrm>
          <a:prstGeom prst="line">
            <a:avLst/>
          </a:prstGeom>
          <a:noFill/>
          <a:ln w="38100" algn="ctr">
            <a:solidFill>
              <a:schemeClr val="tx1"/>
            </a:solidFill>
            <a:round/>
            <a:headEnd/>
            <a:tailEnd/>
          </a:ln>
        </p:spPr>
        <p:txBody>
          <a:bodyPr/>
          <a:lstStyle/>
          <a:p>
            <a:endParaRPr lang="en-US"/>
          </a:p>
        </p:txBody>
      </p:sp>
      <p:sp>
        <p:nvSpPr>
          <p:cNvPr id="18456" name="Line 24"/>
          <p:cNvSpPr>
            <a:spLocks/>
          </p:cNvSpPr>
          <p:nvPr/>
        </p:nvSpPr>
        <p:spPr bwMode="auto">
          <a:xfrm flipV="1">
            <a:off x="2209800" y="3962400"/>
            <a:ext cx="3200400" cy="838200"/>
          </a:xfrm>
          <a:prstGeom prst="line">
            <a:avLst/>
          </a:prstGeom>
          <a:noFill/>
          <a:ln w="38100" algn="ctr">
            <a:solidFill>
              <a:schemeClr val="tx1"/>
            </a:solidFill>
            <a:round/>
            <a:headEnd/>
            <a:tailEnd/>
          </a:ln>
        </p:spPr>
        <p:txBody>
          <a:bodyPr/>
          <a:lstStyle/>
          <a:p>
            <a:endParaRPr lang="en-US"/>
          </a:p>
        </p:txBody>
      </p:sp>
      <p:sp>
        <p:nvSpPr>
          <p:cNvPr id="18457" name="Line 25"/>
          <p:cNvSpPr>
            <a:spLocks/>
          </p:cNvSpPr>
          <p:nvPr/>
        </p:nvSpPr>
        <p:spPr bwMode="auto">
          <a:xfrm>
            <a:off x="2133600" y="3962400"/>
            <a:ext cx="3276600" cy="838200"/>
          </a:xfrm>
          <a:prstGeom prst="line">
            <a:avLst/>
          </a:prstGeom>
          <a:noFill/>
          <a:ln w="38100" algn="ctr">
            <a:solidFill>
              <a:schemeClr val="tx1"/>
            </a:solidFill>
            <a:round/>
            <a:headEnd/>
            <a:tailEnd/>
          </a:ln>
        </p:spPr>
        <p:txBody>
          <a:bodyPr/>
          <a:lstStyle/>
          <a:p>
            <a:endParaRPr lang="en-US"/>
          </a:p>
        </p:txBody>
      </p:sp>
      <p:sp>
        <p:nvSpPr>
          <p:cNvPr id="18458" name="Line 26"/>
          <p:cNvSpPr>
            <a:spLocks/>
          </p:cNvSpPr>
          <p:nvPr/>
        </p:nvSpPr>
        <p:spPr bwMode="auto">
          <a:xfrm>
            <a:off x="2286000" y="3048000"/>
            <a:ext cx="3124200" cy="914400"/>
          </a:xfrm>
          <a:prstGeom prst="line">
            <a:avLst/>
          </a:prstGeom>
          <a:noFill/>
          <a:ln w="38100" algn="ctr">
            <a:solidFill>
              <a:schemeClr val="tx1"/>
            </a:solidFill>
            <a:round/>
            <a:headEnd/>
            <a:tailEnd/>
          </a:ln>
        </p:spPr>
        <p:txBody>
          <a:bodyPr/>
          <a:lstStyle/>
          <a:p>
            <a:endParaRPr lang="en-US"/>
          </a:p>
        </p:txBody>
      </p:sp>
      <p:sp>
        <p:nvSpPr>
          <p:cNvPr id="18459" name="Line 27"/>
          <p:cNvSpPr>
            <a:spLocks/>
          </p:cNvSpPr>
          <p:nvPr/>
        </p:nvSpPr>
        <p:spPr bwMode="auto">
          <a:xfrm>
            <a:off x="2209800" y="3048000"/>
            <a:ext cx="3200400" cy="2743200"/>
          </a:xfrm>
          <a:prstGeom prst="line">
            <a:avLst/>
          </a:prstGeom>
          <a:noFill/>
          <a:ln w="38100" algn="ctr">
            <a:solidFill>
              <a:schemeClr val="tx1"/>
            </a:solidFill>
            <a:round/>
            <a:headEnd/>
            <a:tailEnd/>
          </a:ln>
        </p:spPr>
        <p:txBody>
          <a:bodyPr/>
          <a:lstStyle/>
          <a:p>
            <a:endParaRPr lang="en-US"/>
          </a:p>
        </p:txBody>
      </p:sp>
      <p:sp>
        <p:nvSpPr>
          <p:cNvPr id="18460" name="Line 28"/>
          <p:cNvSpPr>
            <a:spLocks/>
          </p:cNvSpPr>
          <p:nvPr/>
        </p:nvSpPr>
        <p:spPr bwMode="auto">
          <a:xfrm flipV="1">
            <a:off x="2133600" y="2057400"/>
            <a:ext cx="3352800" cy="3733800"/>
          </a:xfrm>
          <a:prstGeom prst="line">
            <a:avLst/>
          </a:prstGeom>
          <a:noFill/>
          <a:ln w="38100" algn="ctr">
            <a:solidFill>
              <a:schemeClr val="tx1"/>
            </a:solidFill>
            <a:round/>
            <a:headEnd/>
            <a:tailEnd/>
          </a:ln>
        </p:spPr>
        <p:txBody>
          <a:bodyPr/>
          <a:lstStyle/>
          <a:p>
            <a:endParaRPr lang="en-US"/>
          </a:p>
        </p:txBody>
      </p:sp>
      <p:grpSp>
        <p:nvGrpSpPr>
          <p:cNvPr id="2" name="Group 38"/>
          <p:cNvGrpSpPr>
            <a:grpSpLocks/>
          </p:cNvGrpSpPr>
          <p:nvPr/>
        </p:nvGrpSpPr>
        <p:grpSpPr bwMode="auto">
          <a:xfrm>
            <a:off x="2971800" y="2362200"/>
            <a:ext cx="1752600" cy="2857500"/>
            <a:chOff x="1920" y="1488"/>
            <a:chExt cx="1056" cy="1800"/>
          </a:xfrm>
        </p:grpSpPr>
        <p:sp>
          <p:nvSpPr>
            <p:cNvPr id="52" name="Text Box 30"/>
            <p:cNvSpPr>
              <a:spLocks/>
            </p:cNvSpPr>
            <p:nvPr/>
          </p:nvSpPr>
          <p:spPr bwMode="auto">
            <a:xfrm>
              <a:off x="1920" y="1488"/>
              <a:ext cx="1056" cy="255"/>
            </a:xfrm>
            <a:prstGeom prst="rect">
              <a:avLst/>
            </a:prstGeom>
            <a:gradFill rotWithShape="0">
              <a:gsLst>
                <a:gs pos="0">
                  <a:srgbClr val="355A2C"/>
                </a:gs>
                <a:gs pos="100000">
                  <a:schemeClr val="hlink"/>
                </a:gs>
              </a:gsLst>
              <a:lin ang="13500000" scaled="1"/>
            </a:gradFill>
            <a:ln w="38100" cap="flat" cmpd="sng" algn="ctr">
              <a:solidFill>
                <a:schemeClr val="tx1"/>
              </a:solidFill>
              <a:prstDash val="solid"/>
              <a:miter lim="800000"/>
              <a:headEnd type="none" w="med" len="med"/>
              <a:tailEnd type="none" w="med" len="med"/>
            </a:ln>
            <a:effectLst/>
          </p:spPr>
          <p:txBody>
            <a:bodyPr/>
            <a:lstStyle/>
            <a:p>
              <a:pPr eaLnBrk="0">
                <a:spcBef>
                  <a:spcPct val="50000"/>
                </a:spcBef>
                <a:defRPr/>
              </a:pPr>
              <a:r>
                <a:rPr lang="en-GB" sz="1800">
                  <a:effectLst>
                    <a:outerShdw blurRad="38100" dist="38100" dir="2700000" algn="tl">
                      <a:srgbClr val="000000"/>
                    </a:outerShdw>
                  </a:effectLst>
                  <a:latin typeface="Arial" charset="0"/>
                  <a:ea typeface="宋体" charset="-122"/>
                  <a:cs typeface="Times New Roman" pitchFamily="18" charset="0"/>
                  <a:sym typeface="Wingdings" pitchFamily="2" charset="2"/>
                </a:rPr>
                <a:t>Messaging</a:t>
              </a:r>
              <a:endParaRPr lang="en-US" sz="1800" b="0">
                <a:ea typeface="宋体" charset="-122"/>
                <a:cs typeface="Times New Roman" pitchFamily="18" charset="0"/>
                <a:sym typeface="Wingdings" pitchFamily="2" charset="2"/>
              </a:endParaRPr>
            </a:p>
          </p:txBody>
        </p:sp>
        <p:sp>
          <p:nvSpPr>
            <p:cNvPr id="20" name="Text Box 31"/>
            <p:cNvSpPr>
              <a:spLocks/>
            </p:cNvSpPr>
            <p:nvPr/>
          </p:nvSpPr>
          <p:spPr bwMode="auto">
            <a:xfrm>
              <a:off x="1920" y="1833"/>
              <a:ext cx="1056" cy="428"/>
            </a:xfrm>
            <a:prstGeom prst="rect">
              <a:avLst/>
            </a:prstGeom>
            <a:gradFill rotWithShape="0">
              <a:gsLst>
                <a:gs pos="0">
                  <a:srgbClr val="355A2C"/>
                </a:gs>
                <a:gs pos="100000">
                  <a:schemeClr val="hlink"/>
                </a:gs>
              </a:gsLst>
              <a:lin ang="13500000" scaled="1"/>
            </a:gradFill>
            <a:ln w="38100" cap="flat" cmpd="sng" algn="ctr">
              <a:solidFill>
                <a:schemeClr val="tx1"/>
              </a:solidFill>
              <a:prstDash val="solid"/>
              <a:miter lim="800000"/>
              <a:headEnd type="none" w="med" len="med"/>
              <a:tailEnd type="none" w="med" len="med"/>
            </a:ln>
            <a:effectLst/>
          </p:spPr>
          <p:txBody>
            <a:bodyPr/>
            <a:lstStyle/>
            <a:p>
              <a:pPr eaLnBrk="0">
                <a:spcBef>
                  <a:spcPct val="50000"/>
                </a:spcBef>
                <a:defRPr/>
              </a:pPr>
              <a:r>
                <a:rPr lang="en-GB" sz="1800">
                  <a:effectLst>
                    <a:outerShdw blurRad="38100" dist="38100" dir="2700000" algn="tl">
                      <a:srgbClr val="000000"/>
                    </a:outerShdw>
                  </a:effectLst>
                  <a:latin typeface="Arial" charset="0"/>
                  <a:ea typeface="宋体" charset="-122"/>
                  <a:cs typeface="Times New Roman" pitchFamily="18" charset="0"/>
                  <a:sym typeface="Wingdings" pitchFamily="2" charset="2"/>
                </a:rPr>
                <a:t>Component</a:t>
              </a:r>
              <a:br>
                <a:rPr lang="en-GB" sz="1800">
                  <a:effectLst>
                    <a:outerShdw blurRad="38100" dist="38100" dir="2700000" algn="tl">
                      <a:srgbClr val="000000"/>
                    </a:outerShdw>
                  </a:effectLst>
                  <a:latin typeface="Arial" charset="0"/>
                  <a:ea typeface="宋体" charset="-122"/>
                  <a:cs typeface="Times New Roman" pitchFamily="18" charset="0"/>
                  <a:sym typeface="Wingdings" pitchFamily="2" charset="2"/>
                </a:rPr>
              </a:br>
              <a:r>
                <a:rPr lang="en-GB" sz="1800">
                  <a:effectLst>
                    <a:outerShdw blurRad="38100" dist="38100" dir="2700000" algn="tl">
                      <a:srgbClr val="000000"/>
                    </a:outerShdw>
                  </a:effectLst>
                  <a:latin typeface="Arial" charset="0"/>
                  <a:ea typeface="宋体" charset="-122"/>
                  <a:cs typeface="Times New Roman" pitchFamily="18" charset="0"/>
                  <a:sym typeface="Wingdings" pitchFamily="2" charset="2"/>
                </a:rPr>
                <a:t>Bridging</a:t>
              </a:r>
              <a:endParaRPr lang="en-US" sz="1800" b="0">
                <a:ea typeface="宋体" charset="-122"/>
                <a:cs typeface="Times New Roman" pitchFamily="18" charset="0"/>
                <a:sym typeface="Wingdings" pitchFamily="2" charset="2"/>
              </a:endParaRPr>
            </a:p>
          </p:txBody>
        </p:sp>
        <p:sp>
          <p:nvSpPr>
            <p:cNvPr id="57" name="Text Box 32"/>
            <p:cNvSpPr>
              <a:spLocks/>
            </p:cNvSpPr>
            <p:nvPr/>
          </p:nvSpPr>
          <p:spPr bwMode="auto">
            <a:xfrm>
              <a:off x="1920" y="2332"/>
              <a:ext cx="1056" cy="428"/>
            </a:xfrm>
            <a:prstGeom prst="rect">
              <a:avLst/>
            </a:prstGeom>
            <a:gradFill rotWithShape="0">
              <a:gsLst>
                <a:gs pos="0">
                  <a:srgbClr val="355A2C"/>
                </a:gs>
                <a:gs pos="100000">
                  <a:schemeClr val="hlink"/>
                </a:gs>
              </a:gsLst>
              <a:lin ang="13500000" scaled="1"/>
            </a:gradFill>
            <a:ln w="38100" cap="flat" cmpd="sng" algn="ctr">
              <a:solidFill>
                <a:schemeClr val="tx1"/>
              </a:solidFill>
              <a:prstDash val="solid"/>
              <a:miter lim="800000"/>
              <a:headEnd type="none" w="med" len="med"/>
              <a:tailEnd type="none" w="med" len="med"/>
            </a:ln>
            <a:effectLst/>
          </p:spPr>
          <p:txBody>
            <a:bodyPr/>
            <a:lstStyle/>
            <a:p>
              <a:pPr eaLnBrk="0">
                <a:spcBef>
                  <a:spcPct val="50000"/>
                </a:spcBef>
                <a:defRPr/>
              </a:pPr>
              <a:r>
                <a:rPr lang="en-GB" sz="1800">
                  <a:effectLst>
                    <a:outerShdw blurRad="38100" dist="38100" dir="2700000" algn="tl">
                      <a:srgbClr val="000000"/>
                    </a:outerShdw>
                  </a:effectLst>
                  <a:latin typeface="Arial" charset="0"/>
                  <a:ea typeface="宋体" charset="-122"/>
                  <a:cs typeface="Times New Roman" pitchFamily="18" charset="0"/>
                  <a:sym typeface="Wingdings" pitchFamily="2" charset="2"/>
                </a:rPr>
                <a:t>Database</a:t>
              </a:r>
              <a:br>
                <a:rPr lang="en-GB" sz="1800">
                  <a:effectLst>
                    <a:outerShdw blurRad="38100" dist="38100" dir="2700000" algn="tl">
                      <a:srgbClr val="000000"/>
                    </a:outerShdw>
                  </a:effectLst>
                  <a:latin typeface="Arial" charset="0"/>
                  <a:ea typeface="宋体" charset="-122"/>
                  <a:cs typeface="Times New Roman" pitchFamily="18" charset="0"/>
                  <a:sym typeface="Wingdings" pitchFamily="2" charset="2"/>
                </a:rPr>
              </a:br>
              <a:r>
                <a:rPr lang="en-GB" sz="1800">
                  <a:effectLst>
                    <a:outerShdw blurRad="38100" dist="38100" dir="2700000" algn="tl">
                      <a:srgbClr val="000000"/>
                    </a:outerShdw>
                  </a:effectLst>
                  <a:latin typeface="Arial" charset="0"/>
                  <a:ea typeface="宋体" charset="-122"/>
                  <a:cs typeface="Times New Roman" pitchFamily="18" charset="0"/>
                  <a:sym typeface="Wingdings" pitchFamily="2" charset="2"/>
                </a:rPr>
                <a:t>Replication</a:t>
              </a:r>
              <a:endParaRPr lang="en-US" sz="1800" b="0">
                <a:ea typeface="宋体" charset="-122"/>
                <a:cs typeface="Times New Roman" pitchFamily="18" charset="0"/>
                <a:sym typeface="Wingdings" pitchFamily="2" charset="2"/>
              </a:endParaRPr>
            </a:p>
          </p:txBody>
        </p:sp>
        <p:sp>
          <p:nvSpPr>
            <p:cNvPr id="32" name="Text Box 33"/>
            <p:cNvSpPr>
              <a:spLocks/>
            </p:cNvSpPr>
            <p:nvPr/>
          </p:nvSpPr>
          <p:spPr bwMode="auto">
            <a:xfrm>
              <a:off x="1920" y="2860"/>
              <a:ext cx="1056" cy="428"/>
            </a:xfrm>
            <a:prstGeom prst="rect">
              <a:avLst/>
            </a:prstGeom>
            <a:gradFill rotWithShape="0">
              <a:gsLst>
                <a:gs pos="0">
                  <a:srgbClr val="355A2C"/>
                </a:gs>
                <a:gs pos="100000">
                  <a:schemeClr val="hlink"/>
                </a:gs>
              </a:gsLst>
              <a:lin ang="13500000" scaled="1"/>
            </a:gradFill>
            <a:ln w="38100" cap="flat" cmpd="sng" algn="ctr">
              <a:solidFill>
                <a:schemeClr val="tx1"/>
              </a:solidFill>
              <a:prstDash val="solid"/>
              <a:miter lim="800000"/>
              <a:headEnd type="none" w="med" len="med"/>
              <a:tailEnd type="none" w="med" len="med"/>
            </a:ln>
            <a:effectLst/>
          </p:spPr>
          <p:txBody>
            <a:bodyPr/>
            <a:lstStyle/>
            <a:p>
              <a:pPr eaLnBrk="0">
                <a:spcBef>
                  <a:spcPct val="50000"/>
                </a:spcBef>
                <a:defRPr/>
              </a:pPr>
              <a:r>
                <a:rPr lang="en-GB" sz="1800">
                  <a:effectLst>
                    <a:outerShdw blurRad="38100" dist="38100" dir="2700000" algn="tl">
                      <a:srgbClr val="000000"/>
                    </a:outerShdw>
                  </a:effectLst>
                  <a:latin typeface="Arial" charset="0"/>
                  <a:ea typeface="宋体" charset="-122"/>
                  <a:cs typeface="Times New Roman" pitchFamily="18" charset="0"/>
                  <a:sym typeface="Wingdings" pitchFamily="2" charset="2"/>
                </a:rPr>
                <a:t>Batch Data</a:t>
              </a:r>
              <a:br>
                <a:rPr lang="en-GB" sz="1800">
                  <a:effectLst>
                    <a:outerShdw blurRad="38100" dist="38100" dir="2700000" algn="tl">
                      <a:srgbClr val="000000"/>
                    </a:outerShdw>
                  </a:effectLst>
                  <a:latin typeface="Arial" charset="0"/>
                  <a:ea typeface="宋体" charset="-122"/>
                  <a:cs typeface="Times New Roman" pitchFamily="18" charset="0"/>
                  <a:sym typeface="Wingdings" pitchFamily="2" charset="2"/>
                </a:rPr>
              </a:br>
              <a:r>
                <a:rPr lang="en-GB" sz="1800">
                  <a:effectLst>
                    <a:outerShdw blurRad="38100" dist="38100" dir="2700000" algn="tl">
                      <a:srgbClr val="000000"/>
                    </a:outerShdw>
                  </a:effectLst>
                  <a:latin typeface="Arial" charset="0"/>
                  <a:ea typeface="宋体" charset="-122"/>
                  <a:cs typeface="Times New Roman" pitchFamily="18" charset="0"/>
                  <a:sym typeface="Wingdings" pitchFamily="2" charset="2"/>
                </a:rPr>
                <a:t>Export/Import</a:t>
              </a:r>
              <a:endParaRPr lang="en-US" sz="1800" b="0">
                <a:ea typeface="宋体" charset="-122"/>
                <a:cs typeface="Times New Roman" pitchFamily="18" charset="0"/>
                <a:sym typeface="Wingdings" pitchFamily="2" charset="2"/>
              </a:endParaRPr>
            </a:p>
          </p:txBody>
        </p:sp>
      </p:grpSp>
      <p:grpSp>
        <p:nvGrpSpPr>
          <p:cNvPr id="3" name="Group 59"/>
          <p:cNvGrpSpPr>
            <a:grpSpLocks/>
          </p:cNvGrpSpPr>
          <p:nvPr/>
        </p:nvGrpSpPr>
        <p:grpSpPr bwMode="auto">
          <a:xfrm>
            <a:off x="6502400" y="5334000"/>
            <a:ext cx="2152650" cy="1371600"/>
            <a:chOff x="4096" y="3360"/>
            <a:chExt cx="1356" cy="864"/>
          </a:xfrm>
        </p:grpSpPr>
        <p:grpSp>
          <p:nvGrpSpPr>
            <p:cNvPr id="4" name="Group 80"/>
            <p:cNvGrpSpPr>
              <a:grpSpLocks/>
            </p:cNvGrpSpPr>
            <p:nvPr/>
          </p:nvGrpSpPr>
          <p:grpSpPr bwMode="auto">
            <a:xfrm>
              <a:off x="4128" y="3360"/>
              <a:ext cx="1296" cy="864"/>
              <a:chOff x="2492" y="68"/>
              <a:chExt cx="1236" cy="544"/>
            </a:xfrm>
          </p:grpSpPr>
          <p:sp>
            <p:nvSpPr>
              <p:cNvPr id="18530" name="Freeform 36"/>
              <p:cNvSpPr>
                <a:spLocks/>
              </p:cNvSpPr>
              <p:nvPr/>
            </p:nvSpPr>
            <p:spPr bwMode="auto">
              <a:xfrm>
                <a:off x="2797" y="547"/>
                <a:ext cx="110" cy="39"/>
              </a:xfrm>
              <a:custGeom>
                <a:avLst/>
                <a:gdLst>
                  <a:gd name="T0" fmla="*/ 0 w 174625"/>
                  <a:gd name="T1" fmla="*/ 0 h 61912"/>
                  <a:gd name="T2" fmla="*/ 0 w 174625"/>
                  <a:gd name="T3" fmla="*/ 0 h 61912"/>
                  <a:gd name="T4" fmla="*/ 0 w 174625"/>
                  <a:gd name="T5" fmla="*/ 0 h 61912"/>
                  <a:gd name="T6" fmla="*/ 0 w 174625"/>
                  <a:gd name="T7" fmla="*/ 0 h 61912"/>
                  <a:gd name="T8" fmla="*/ 0 w 174625"/>
                  <a:gd name="T9" fmla="*/ 0 h 61912"/>
                  <a:gd name="T10" fmla="*/ 0 w 174625"/>
                  <a:gd name="T11" fmla="*/ 0 h 61912"/>
                  <a:gd name="T12" fmla="*/ 0 w 174625"/>
                  <a:gd name="T13" fmla="*/ 0 h 61912"/>
                  <a:gd name="T14" fmla="*/ 0 w 174625"/>
                  <a:gd name="T15" fmla="*/ 0 h 61912"/>
                  <a:gd name="T16" fmla="*/ 0 w 174625"/>
                  <a:gd name="T17" fmla="*/ 0 h 61912"/>
                  <a:gd name="T18" fmla="*/ 0 w 174625"/>
                  <a:gd name="T19" fmla="*/ 0 h 61912"/>
                  <a:gd name="T20" fmla="*/ 0 w 174625"/>
                  <a:gd name="T21" fmla="*/ 0 h 61912"/>
                  <a:gd name="T22" fmla="*/ 0 w 174625"/>
                  <a:gd name="T23" fmla="*/ 0 h 61912"/>
                  <a:gd name="T24" fmla="*/ 0 w 174625"/>
                  <a:gd name="T25" fmla="*/ 0 h 61912"/>
                  <a:gd name="T26" fmla="*/ 0 w 174625"/>
                  <a:gd name="T27" fmla="*/ 0 h 61912"/>
                  <a:gd name="T28" fmla="*/ 0 w 174625"/>
                  <a:gd name="T29" fmla="*/ 0 h 61912"/>
                  <a:gd name="T30" fmla="*/ 0 w 174625"/>
                  <a:gd name="T31" fmla="*/ 0 h 61912"/>
                  <a:gd name="T32" fmla="*/ 0 w 174625"/>
                  <a:gd name="T33" fmla="*/ 0 h 61912"/>
                  <a:gd name="T34" fmla="*/ 0 w 174625"/>
                  <a:gd name="T35" fmla="*/ 0 h 61912"/>
                  <a:gd name="T36" fmla="*/ 0 w 174625"/>
                  <a:gd name="T37" fmla="*/ 0 h 61912"/>
                  <a:gd name="T38" fmla="*/ 0 w 174625"/>
                  <a:gd name="T39" fmla="*/ 0 h 61912"/>
                  <a:gd name="T40" fmla="*/ 0 w 174625"/>
                  <a:gd name="T41" fmla="*/ 0 h 61912"/>
                  <a:gd name="T42" fmla="*/ 0 w 174625"/>
                  <a:gd name="T43" fmla="*/ 0 h 61912"/>
                  <a:gd name="T44" fmla="*/ 0 w 174625"/>
                  <a:gd name="T45" fmla="*/ 0 h 61912"/>
                  <a:gd name="T46" fmla="*/ 0 w 174625"/>
                  <a:gd name="T47" fmla="*/ 0 h 61912"/>
                  <a:gd name="T48" fmla="*/ 0 w 174625"/>
                  <a:gd name="T49" fmla="*/ 0 h 61912"/>
                  <a:gd name="T50" fmla="*/ 0 w 174625"/>
                  <a:gd name="T51" fmla="*/ 0 h 61912"/>
                  <a:gd name="T52" fmla="*/ 0 w 174625"/>
                  <a:gd name="T53" fmla="*/ 0 h 61912"/>
                  <a:gd name="T54" fmla="*/ 0 w 174625"/>
                  <a:gd name="T55" fmla="*/ 0 h 61912"/>
                  <a:gd name="T56" fmla="*/ 0 w 174625"/>
                  <a:gd name="T57" fmla="*/ 0 h 61912"/>
                  <a:gd name="T58" fmla="*/ 0 w 174625"/>
                  <a:gd name="T59" fmla="*/ 0 h 61912"/>
                  <a:gd name="T60" fmla="*/ 0 w 174625"/>
                  <a:gd name="T61" fmla="*/ 0 h 61912"/>
                  <a:gd name="T62" fmla="*/ 0 w 174625"/>
                  <a:gd name="T63" fmla="*/ 0 h 61912"/>
                  <a:gd name="T64" fmla="*/ 0 w 174625"/>
                  <a:gd name="T65" fmla="*/ 0 h 61912"/>
                  <a:gd name="T66" fmla="*/ 0 w 174625"/>
                  <a:gd name="T67" fmla="*/ 0 h 61912"/>
                  <a:gd name="T68" fmla="*/ 0 w 174625"/>
                  <a:gd name="T69" fmla="*/ 0 h 61912"/>
                  <a:gd name="T70" fmla="*/ 0 w 174625"/>
                  <a:gd name="T71" fmla="*/ 0 h 61912"/>
                  <a:gd name="T72" fmla="*/ 0 w 174625"/>
                  <a:gd name="T73" fmla="*/ 0 h 619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625"/>
                  <a:gd name="T112" fmla="*/ 0 h 61912"/>
                  <a:gd name="T113" fmla="*/ 1382713 w 174625"/>
                  <a:gd name="T114" fmla="*/ 1722968098 h 619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625" h="61912">
                    <a:moveTo>
                      <a:pt x="0" y="60325"/>
                    </a:moveTo>
                    <a:lnTo>
                      <a:pt x="0" y="60325"/>
                    </a:lnTo>
                    <a:lnTo>
                      <a:pt x="11113" y="60325"/>
                    </a:lnTo>
                    <a:lnTo>
                      <a:pt x="23813" y="58737"/>
                    </a:lnTo>
                    <a:lnTo>
                      <a:pt x="36513" y="58737"/>
                    </a:lnTo>
                    <a:lnTo>
                      <a:pt x="47625" y="57150"/>
                    </a:lnTo>
                    <a:lnTo>
                      <a:pt x="60325" y="55562"/>
                    </a:lnTo>
                    <a:lnTo>
                      <a:pt x="71438" y="52387"/>
                    </a:lnTo>
                    <a:lnTo>
                      <a:pt x="82550" y="49212"/>
                    </a:lnTo>
                    <a:lnTo>
                      <a:pt x="93663" y="47625"/>
                    </a:lnTo>
                    <a:lnTo>
                      <a:pt x="104775" y="44450"/>
                    </a:lnTo>
                    <a:lnTo>
                      <a:pt x="115888" y="41275"/>
                    </a:lnTo>
                    <a:lnTo>
                      <a:pt x="127000" y="36512"/>
                    </a:lnTo>
                    <a:lnTo>
                      <a:pt x="136525" y="31750"/>
                    </a:lnTo>
                    <a:lnTo>
                      <a:pt x="146050" y="28575"/>
                    </a:lnTo>
                    <a:lnTo>
                      <a:pt x="155575" y="22225"/>
                    </a:lnTo>
                    <a:lnTo>
                      <a:pt x="163513" y="17462"/>
                    </a:lnTo>
                    <a:lnTo>
                      <a:pt x="173038" y="12700"/>
                    </a:lnTo>
                    <a:lnTo>
                      <a:pt x="160338" y="0"/>
                    </a:lnTo>
                    <a:lnTo>
                      <a:pt x="152400" y="6350"/>
                    </a:lnTo>
                    <a:lnTo>
                      <a:pt x="144463" y="11112"/>
                    </a:lnTo>
                    <a:lnTo>
                      <a:pt x="134938" y="15875"/>
                    </a:lnTo>
                    <a:lnTo>
                      <a:pt x="127000" y="19050"/>
                    </a:lnTo>
                    <a:lnTo>
                      <a:pt x="117475" y="23812"/>
                    </a:lnTo>
                    <a:lnTo>
                      <a:pt x="107950" y="26987"/>
                    </a:lnTo>
                    <a:lnTo>
                      <a:pt x="98425" y="30162"/>
                    </a:lnTo>
                    <a:lnTo>
                      <a:pt x="87313" y="33337"/>
                    </a:lnTo>
                    <a:lnTo>
                      <a:pt x="76200" y="36512"/>
                    </a:lnTo>
                    <a:lnTo>
                      <a:pt x="66675" y="38100"/>
                    </a:lnTo>
                    <a:lnTo>
                      <a:pt x="55563" y="39687"/>
                    </a:lnTo>
                    <a:lnTo>
                      <a:pt x="44450" y="41275"/>
                    </a:lnTo>
                    <a:lnTo>
                      <a:pt x="33338" y="42862"/>
                    </a:lnTo>
                    <a:lnTo>
                      <a:pt x="22225" y="44450"/>
                    </a:lnTo>
                    <a:lnTo>
                      <a:pt x="11113" y="44450"/>
                    </a:lnTo>
                    <a:lnTo>
                      <a:pt x="0" y="44450"/>
                    </a:lnTo>
                    <a:lnTo>
                      <a:pt x="0" y="60325"/>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31" name="Freeform 37"/>
              <p:cNvSpPr>
                <a:spLocks/>
              </p:cNvSpPr>
              <p:nvPr/>
            </p:nvSpPr>
            <p:spPr bwMode="auto">
              <a:xfrm>
                <a:off x="2634" y="475"/>
                <a:ext cx="164" cy="111"/>
              </a:xfrm>
              <a:custGeom>
                <a:avLst/>
                <a:gdLst>
                  <a:gd name="T0" fmla="*/ 0 w 260350"/>
                  <a:gd name="T1" fmla="*/ 0 h 176212"/>
                  <a:gd name="T2" fmla="*/ 0 w 260350"/>
                  <a:gd name="T3" fmla="*/ 0 h 176212"/>
                  <a:gd name="T4" fmla="*/ 0 w 260350"/>
                  <a:gd name="T5" fmla="*/ 0 h 176212"/>
                  <a:gd name="T6" fmla="*/ 0 w 260350"/>
                  <a:gd name="T7" fmla="*/ 0 h 176212"/>
                  <a:gd name="T8" fmla="*/ 0 w 260350"/>
                  <a:gd name="T9" fmla="*/ 0 h 176212"/>
                  <a:gd name="T10" fmla="*/ 0 w 260350"/>
                  <a:gd name="T11" fmla="*/ 0 h 176212"/>
                  <a:gd name="T12" fmla="*/ 0 w 260350"/>
                  <a:gd name="T13" fmla="*/ 0 h 176212"/>
                  <a:gd name="T14" fmla="*/ 0 w 260350"/>
                  <a:gd name="T15" fmla="*/ 0 h 176212"/>
                  <a:gd name="T16" fmla="*/ 0 w 260350"/>
                  <a:gd name="T17" fmla="*/ 0 h 176212"/>
                  <a:gd name="T18" fmla="*/ 0 w 260350"/>
                  <a:gd name="T19" fmla="*/ 0 h 176212"/>
                  <a:gd name="T20" fmla="*/ 0 w 260350"/>
                  <a:gd name="T21" fmla="*/ 0 h 176212"/>
                  <a:gd name="T22" fmla="*/ 0 w 260350"/>
                  <a:gd name="T23" fmla="*/ 0 h 176212"/>
                  <a:gd name="T24" fmla="*/ 0 w 260350"/>
                  <a:gd name="T25" fmla="*/ 0 h 176212"/>
                  <a:gd name="T26" fmla="*/ 0 w 260350"/>
                  <a:gd name="T27" fmla="*/ 0 h 176212"/>
                  <a:gd name="T28" fmla="*/ 0 w 260350"/>
                  <a:gd name="T29" fmla="*/ 0 h 176212"/>
                  <a:gd name="T30" fmla="*/ 0 w 260350"/>
                  <a:gd name="T31" fmla="*/ 0 h 176212"/>
                  <a:gd name="T32" fmla="*/ 0 w 260350"/>
                  <a:gd name="T33" fmla="*/ 0 h 176212"/>
                  <a:gd name="T34" fmla="*/ 0 w 260350"/>
                  <a:gd name="T35" fmla="*/ 0 h 176212"/>
                  <a:gd name="T36" fmla="*/ 0 w 260350"/>
                  <a:gd name="T37" fmla="*/ 0 h 176212"/>
                  <a:gd name="T38" fmla="*/ 0 w 260350"/>
                  <a:gd name="T39" fmla="*/ 0 h 176212"/>
                  <a:gd name="T40" fmla="*/ 0 w 260350"/>
                  <a:gd name="T41" fmla="*/ 0 h 176212"/>
                  <a:gd name="T42" fmla="*/ 0 w 260350"/>
                  <a:gd name="T43" fmla="*/ 0 h 176212"/>
                  <a:gd name="T44" fmla="*/ 0 w 260350"/>
                  <a:gd name="T45" fmla="*/ 0 h 176212"/>
                  <a:gd name="T46" fmla="*/ 0 w 260350"/>
                  <a:gd name="T47" fmla="*/ 0 h 176212"/>
                  <a:gd name="T48" fmla="*/ 0 w 260350"/>
                  <a:gd name="T49" fmla="*/ 0 h 176212"/>
                  <a:gd name="T50" fmla="*/ 0 w 260350"/>
                  <a:gd name="T51" fmla="*/ 0 h 176212"/>
                  <a:gd name="T52" fmla="*/ 0 w 260350"/>
                  <a:gd name="T53" fmla="*/ 0 h 176212"/>
                  <a:gd name="T54" fmla="*/ 0 w 260350"/>
                  <a:gd name="T55" fmla="*/ 0 h 176212"/>
                  <a:gd name="T56" fmla="*/ 0 w 260350"/>
                  <a:gd name="T57" fmla="*/ 0 h 176212"/>
                  <a:gd name="T58" fmla="*/ 0 w 260350"/>
                  <a:gd name="T59" fmla="*/ 0 h 176212"/>
                  <a:gd name="T60" fmla="*/ 0 w 260350"/>
                  <a:gd name="T61" fmla="*/ 0 h 176212"/>
                  <a:gd name="T62" fmla="*/ 0 w 260350"/>
                  <a:gd name="T63" fmla="*/ 0 h 176212"/>
                  <a:gd name="T64" fmla="*/ 0 w 260350"/>
                  <a:gd name="T65" fmla="*/ 0 h 176212"/>
                  <a:gd name="T66" fmla="*/ 0 w 260350"/>
                  <a:gd name="T67" fmla="*/ 0 h 176212"/>
                  <a:gd name="T68" fmla="*/ 0 w 260350"/>
                  <a:gd name="T69" fmla="*/ 0 h 176212"/>
                  <a:gd name="T70" fmla="*/ 0 w 260350"/>
                  <a:gd name="T71" fmla="*/ 0 h 176212"/>
                  <a:gd name="T72" fmla="*/ 0 w 260350"/>
                  <a:gd name="T73" fmla="*/ 0 h 176212"/>
                  <a:gd name="T74" fmla="*/ 0 w 260350"/>
                  <a:gd name="T75" fmla="*/ 0 h 176212"/>
                  <a:gd name="T76" fmla="*/ 0 w 260350"/>
                  <a:gd name="T77" fmla="*/ 0 h 176212"/>
                  <a:gd name="T78" fmla="*/ 0 w 260350"/>
                  <a:gd name="T79" fmla="*/ 0 h 1762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0350"/>
                  <a:gd name="T121" fmla="*/ 0 h 176212"/>
                  <a:gd name="T122" fmla="*/ 1382713 w 260350"/>
                  <a:gd name="T123" fmla="*/ 1722967599 h 1762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0350" h="176212">
                    <a:moveTo>
                      <a:pt x="9525" y="15875"/>
                    </a:moveTo>
                    <a:lnTo>
                      <a:pt x="0" y="9525"/>
                    </a:lnTo>
                    <a:lnTo>
                      <a:pt x="3175" y="26987"/>
                    </a:lnTo>
                    <a:lnTo>
                      <a:pt x="9525" y="42862"/>
                    </a:lnTo>
                    <a:lnTo>
                      <a:pt x="19050" y="58737"/>
                    </a:lnTo>
                    <a:lnTo>
                      <a:pt x="28575" y="74612"/>
                    </a:lnTo>
                    <a:lnTo>
                      <a:pt x="39688" y="88900"/>
                    </a:lnTo>
                    <a:lnTo>
                      <a:pt x="53975" y="101600"/>
                    </a:lnTo>
                    <a:lnTo>
                      <a:pt x="68263" y="114300"/>
                    </a:lnTo>
                    <a:lnTo>
                      <a:pt x="85725" y="127000"/>
                    </a:lnTo>
                    <a:lnTo>
                      <a:pt x="103188" y="136525"/>
                    </a:lnTo>
                    <a:lnTo>
                      <a:pt x="122238" y="146050"/>
                    </a:lnTo>
                    <a:lnTo>
                      <a:pt x="142875" y="155575"/>
                    </a:lnTo>
                    <a:lnTo>
                      <a:pt x="163513" y="161925"/>
                    </a:lnTo>
                    <a:lnTo>
                      <a:pt x="185738" y="166687"/>
                    </a:lnTo>
                    <a:lnTo>
                      <a:pt x="209550" y="171450"/>
                    </a:lnTo>
                    <a:lnTo>
                      <a:pt x="233363" y="173037"/>
                    </a:lnTo>
                    <a:lnTo>
                      <a:pt x="258763" y="174625"/>
                    </a:lnTo>
                    <a:lnTo>
                      <a:pt x="258763" y="158750"/>
                    </a:lnTo>
                    <a:lnTo>
                      <a:pt x="234950" y="158750"/>
                    </a:lnTo>
                    <a:lnTo>
                      <a:pt x="212725" y="155575"/>
                    </a:lnTo>
                    <a:lnTo>
                      <a:pt x="192088" y="152400"/>
                    </a:lnTo>
                    <a:lnTo>
                      <a:pt x="171450" y="147637"/>
                    </a:lnTo>
                    <a:lnTo>
                      <a:pt x="150813" y="141287"/>
                    </a:lnTo>
                    <a:lnTo>
                      <a:pt x="131763" y="133350"/>
                    </a:lnTo>
                    <a:lnTo>
                      <a:pt x="114300" y="125412"/>
                    </a:lnTo>
                    <a:lnTo>
                      <a:pt x="98425" y="114300"/>
                    </a:lnTo>
                    <a:lnTo>
                      <a:pt x="82550" y="104775"/>
                    </a:lnTo>
                    <a:lnTo>
                      <a:pt x="68263" y="92075"/>
                    </a:lnTo>
                    <a:lnTo>
                      <a:pt x="55563" y="80962"/>
                    </a:lnTo>
                    <a:lnTo>
                      <a:pt x="44450" y="66675"/>
                    </a:lnTo>
                    <a:lnTo>
                      <a:pt x="36513" y="52387"/>
                    </a:lnTo>
                    <a:lnTo>
                      <a:pt x="28575" y="38100"/>
                    </a:lnTo>
                    <a:lnTo>
                      <a:pt x="23813" y="23812"/>
                    </a:lnTo>
                    <a:lnTo>
                      <a:pt x="19050" y="6350"/>
                    </a:lnTo>
                    <a:lnTo>
                      <a:pt x="11113" y="0"/>
                    </a:lnTo>
                    <a:lnTo>
                      <a:pt x="19050" y="6350"/>
                    </a:lnTo>
                    <a:lnTo>
                      <a:pt x="19050" y="1587"/>
                    </a:lnTo>
                    <a:lnTo>
                      <a:pt x="11113" y="0"/>
                    </a:lnTo>
                    <a:lnTo>
                      <a:pt x="9525" y="15875"/>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32" name="Freeform 38"/>
              <p:cNvSpPr>
                <a:spLocks/>
              </p:cNvSpPr>
              <p:nvPr/>
            </p:nvSpPr>
            <p:spPr bwMode="auto">
              <a:xfrm>
                <a:off x="2492" y="368"/>
                <a:ext cx="150" cy="118"/>
              </a:xfrm>
              <a:custGeom>
                <a:avLst/>
                <a:gdLst>
                  <a:gd name="T0" fmla="*/ 0 w 238125"/>
                  <a:gd name="T1" fmla="*/ 0 h 187325"/>
                  <a:gd name="T2" fmla="*/ 0 w 238125"/>
                  <a:gd name="T3" fmla="*/ 0 h 187325"/>
                  <a:gd name="T4" fmla="*/ 0 w 238125"/>
                  <a:gd name="T5" fmla="*/ 0 h 187325"/>
                  <a:gd name="T6" fmla="*/ 0 w 238125"/>
                  <a:gd name="T7" fmla="*/ 0 h 187325"/>
                  <a:gd name="T8" fmla="*/ 0 w 238125"/>
                  <a:gd name="T9" fmla="*/ 0 h 187325"/>
                  <a:gd name="T10" fmla="*/ 0 w 238125"/>
                  <a:gd name="T11" fmla="*/ 0 h 187325"/>
                  <a:gd name="T12" fmla="*/ 0 w 238125"/>
                  <a:gd name="T13" fmla="*/ 0 h 187325"/>
                  <a:gd name="T14" fmla="*/ 0 w 238125"/>
                  <a:gd name="T15" fmla="*/ 0 h 187325"/>
                  <a:gd name="T16" fmla="*/ 0 w 238125"/>
                  <a:gd name="T17" fmla="*/ 0 h 187325"/>
                  <a:gd name="T18" fmla="*/ 0 w 238125"/>
                  <a:gd name="T19" fmla="*/ 0 h 187325"/>
                  <a:gd name="T20" fmla="*/ 0 w 238125"/>
                  <a:gd name="T21" fmla="*/ 0 h 187325"/>
                  <a:gd name="T22" fmla="*/ 0 w 238125"/>
                  <a:gd name="T23" fmla="*/ 0 h 187325"/>
                  <a:gd name="T24" fmla="*/ 0 w 238125"/>
                  <a:gd name="T25" fmla="*/ 0 h 187325"/>
                  <a:gd name="T26" fmla="*/ 0 w 238125"/>
                  <a:gd name="T27" fmla="*/ 0 h 187325"/>
                  <a:gd name="T28" fmla="*/ 0 w 238125"/>
                  <a:gd name="T29" fmla="*/ 0 h 187325"/>
                  <a:gd name="T30" fmla="*/ 0 w 238125"/>
                  <a:gd name="T31" fmla="*/ 0 h 187325"/>
                  <a:gd name="T32" fmla="*/ 0 w 238125"/>
                  <a:gd name="T33" fmla="*/ 0 h 187325"/>
                  <a:gd name="T34" fmla="*/ 0 w 238125"/>
                  <a:gd name="T35" fmla="*/ 0 h 187325"/>
                  <a:gd name="T36" fmla="*/ 0 w 238125"/>
                  <a:gd name="T37" fmla="*/ 0 h 187325"/>
                  <a:gd name="T38" fmla="*/ 0 w 238125"/>
                  <a:gd name="T39" fmla="*/ 0 h 187325"/>
                  <a:gd name="T40" fmla="*/ 0 w 238125"/>
                  <a:gd name="T41" fmla="*/ 0 h 187325"/>
                  <a:gd name="T42" fmla="*/ 0 w 238125"/>
                  <a:gd name="T43" fmla="*/ 0 h 187325"/>
                  <a:gd name="T44" fmla="*/ 0 w 238125"/>
                  <a:gd name="T45" fmla="*/ 0 h 187325"/>
                  <a:gd name="T46" fmla="*/ 0 w 238125"/>
                  <a:gd name="T47" fmla="*/ 0 h 187325"/>
                  <a:gd name="T48" fmla="*/ 0 w 238125"/>
                  <a:gd name="T49" fmla="*/ 0 h 187325"/>
                  <a:gd name="T50" fmla="*/ 0 w 238125"/>
                  <a:gd name="T51" fmla="*/ 0 h 187325"/>
                  <a:gd name="T52" fmla="*/ 0 w 238125"/>
                  <a:gd name="T53" fmla="*/ 0 h 187325"/>
                  <a:gd name="T54" fmla="*/ 0 w 238125"/>
                  <a:gd name="T55" fmla="*/ 0 h 187325"/>
                  <a:gd name="T56" fmla="*/ 0 w 238125"/>
                  <a:gd name="T57" fmla="*/ 0 h 187325"/>
                  <a:gd name="T58" fmla="*/ 0 w 238125"/>
                  <a:gd name="T59" fmla="*/ 0 h 187325"/>
                  <a:gd name="T60" fmla="*/ 0 w 238125"/>
                  <a:gd name="T61" fmla="*/ 0 h 187325"/>
                  <a:gd name="T62" fmla="*/ 0 w 238125"/>
                  <a:gd name="T63" fmla="*/ 0 h 187325"/>
                  <a:gd name="T64" fmla="*/ 0 w 238125"/>
                  <a:gd name="T65" fmla="*/ 0 h 187325"/>
                  <a:gd name="T66" fmla="*/ 0 w 238125"/>
                  <a:gd name="T67" fmla="*/ 0 h 187325"/>
                  <a:gd name="T68" fmla="*/ 0 w 238125"/>
                  <a:gd name="T69" fmla="*/ 0 h 187325"/>
                  <a:gd name="T70" fmla="*/ 0 w 238125"/>
                  <a:gd name="T71" fmla="*/ 0 h 187325"/>
                  <a:gd name="T72" fmla="*/ 0 w 238125"/>
                  <a:gd name="T73" fmla="*/ 0 h 1873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125"/>
                  <a:gd name="T112" fmla="*/ 0 h 187325"/>
                  <a:gd name="T113" fmla="*/ 1382713 w 238125"/>
                  <a:gd name="T114" fmla="*/ 1722967725 h 1873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125" h="187325">
                    <a:moveTo>
                      <a:pt x="0" y="0"/>
                    </a:moveTo>
                    <a:lnTo>
                      <a:pt x="0" y="0"/>
                    </a:lnTo>
                    <a:lnTo>
                      <a:pt x="1588" y="17463"/>
                    </a:lnTo>
                    <a:lnTo>
                      <a:pt x="3175" y="34925"/>
                    </a:lnTo>
                    <a:lnTo>
                      <a:pt x="9525" y="52388"/>
                    </a:lnTo>
                    <a:lnTo>
                      <a:pt x="17463" y="68263"/>
                    </a:lnTo>
                    <a:lnTo>
                      <a:pt x="26988" y="84138"/>
                    </a:lnTo>
                    <a:lnTo>
                      <a:pt x="39688" y="98425"/>
                    </a:lnTo>
                    <a:lnTo>
                      <a:pt x="52388" y="112713"/>
                    </a:lnTo>
                    <a:lnTo>
                      <a:pt x="68263" y="125413"/>
                    </a:lnTo>
                    <a:lnTo>
                      <a:pt x="84138" y="136525"/>
                    </a:lnTo>
                    <a:lnTo>
                      <a:pt x="103188" y="147638"/>
                    </a:lnTo>
                    <a:lnTo>
                      <a:pt x="122238" y="157163"/>
                    </a:lnTo>
                    <a:lnTo>
                      <a:pt x="142875" y="166688"/>
                    </a:lnTo>
                    <a:lnTo>
                      <a:pt x="165100" y="173038"/>
                    </a:lnTo>
                    <a:lnTo>
                      <a:pt x="187325" y="179388"/>
                    </a:lnTo>
                    <a:lnTo>
                      <a:pt x="211138" y="182563"/>
                    </a:lnTo>
                    <a:lnTo>
                      <a:pt x="234950" y="185738"/>
                    </a:lnTo>
                    <a:lnTo>
                      <a:pt x="236538" y="169863"/>
                    </a:lnTo>
                    <a:lnTo>
                      <a:pt x="212725" y="168275"/>
                    </a:lnTo>
                    <a:lnTo>
                      <a:pt x="192088" y="163513"/>
                    </a:lnTo>
                    <a:lnTo>
                      <a:pt x="171450" y="158750"/>
                    </a:lnTo>
                    <a:lnTo>
                      <a:pt x="150813" y="152400"/>
                    </a:lnTo>
                    <a:lnTo>
                      <a:pt x="131763" y="144463"/>
                    </a:lnTo>
                    <a:lnTo>
                      <a:pt x="114300" y="136525"/>
                    </a:lnTo>
                    <a:lnTo>
                      <a:pt x="96838" y="125413"/>
                    </a:lnTo>
                    <a:lnTo>
                      <a:pt x="82550" y="114300"/>
                    </a:lnTo>
                    <a:lnTo>
                      <a:pt x="68263" y="103188"/>
                    </a:lnTo>
                    <a:lnTo>
                      <a:pt x="55563" y="90488"/>
                    </a:lnTo>
                    <a:lnTo>
                      <a:pt x="44450" y="76200"/>
                    </a:lnTo>
                    <a:lnTo>
                      <a:pt x="36513" y="61913"/>
                    </a:lnTo>
                    <a:lnTo>
                      <a:pt x="28575" y="47625"/>
                    </a:lnTo>
                    <a:lnTo>
                      <a:pt x="23813" y="31750"/>
                    </a:lnTo>
                    <a:lnTo>
                      <a:pt x="20638" y="15875"/>
                    </a:lnTo>
                    <a:lnTo>
                      <a:pt x="19050" y="0"/>
                    </a:lnTo>
                    <a:lnTo>
                      <a:pt x="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33" name="Freeform 39"/>
              <p:cNvSpPr>
                <a:spLocks/>
              </p:cNvSpPr>
              <p:nvPr/>
            </p:nvSpPr>
            <p:spPr bwMode="auto">
              <a:xfrm>
                <a:off x="2492" y="250"/>
                <a:ext cx="165" cy="119"/>
              </a:xfrm>
              <a:custGeom>
                <a:avLst/>
                <a:gdLst>
                  <a:gd name="T0" fmla="*/ 0 w 261938"/>
                  <a:gd name="T1" fmla="*/ 0 h 188913"/>
                  <a:gd name="T2" fmla="*/ 0 w 261938"/>
                  <a:gd name="T3" fmla="*/ 0 h 188913"/>
                  <a:gd name="T4" fmla="*/ 0 w 261938"/>
                  <a:gd name="T5" fmla="*/ 0 h 188913"/>
                  <a:gd name="T6" fmla="*/ 0 w 261938"/>
                  <a:gd name="T7" fmla="*/ 0 h 188913"/>
                  <a:gd name="T8" fmla="*/ 0 w 261938"/>
                  <a:gd name="T9" fmla="*/ 0 h 188913"/>
                  <a:gd name="T10" fmla="*/ 0 w 261938"/>
                  <a:gd name="T11" fmla="*/ 0 h 188913"/>
                  <a:gd name="T12" fmla="*/ 0 w 261938"/>
                  <a:gd name="T13" fmla="*/ 0 h 188913"/>
                  <a:gd name="T14" fmla="*/ 0 w 261938"/>
                  <a:gd name="T15" fmla="*/ 0 h 188913"/>
                  <a:gd name="T16" fmla="*/ 0 w 261938"/>
                  <a:gd name="T17" fmla="*/ 0 h 188913"/>
                  <a:gd name="T18" fmla="*/ 0 w 261938"/>
                  <a:gd name="T19" fmla="*/ 0 h 188913"/>
                  <a:gd name="T20" fmla="*/ 0 w 261938"/>
                  <a:gd name="T21" fmla="*/ 0 h 188913"/>
                  <a:gd name="T22" fmla="*/ 0 w 261938"/>
                  <a:gd name="T23" fmla="*/ 0 h 188913"/>
                  <a:gd name="T24" fmla="*/ 0 w 261938"/>
                  <a:gd name="T25" fmla="*/ 0 h 188913"/>
                  <a:gd name="T26" fmla="*/ 0 w 261938"/>
                  <a:gd name="T27" fmla="*/ 0 h 188913"/>
                  <a:gd name="T28" fmla="*/ 0 w 261938"/>
                  <a:gd name="T29" fmla="*/ 0 h 188913"/>
                  <a:gd name="T30" fmla="*/ 0 w 261938"/>
                  <a:gd name="T31" fmla="*/ 0 h 188913"/>
                  <a:gd name="T32" fmla="*/ 0 w 261938"/>
                  <a:gd name="T33" fmla="*/ 0 h 188913"/>
                  <a:gd name="T34" fmla="*/ 0 w 261938"/>
                  <a:gd name="T35" fmla="*/ 0 h 188913"/>
                  <a:gd name="T36" fmla="*/ 0 w 261938"/>
                  <a:gd name="T37" fmla="*/ 0 h 188913"/>
                  <a:gd name="T38" fmla="*/ 0 w 261938"/>
                  <a:gd name="T39" fmla="*/ 0 h 188913"/>
                  <a:gd name="T40" fmla="*/ 0 w 261938"/>
                  <a:gd name="T41" fmla="*/ 0 h 188913"/>
                  <a:gd name="T42" fmla="*/ 0 w 261938"/>
                  <a:gd name="T43" fmla="*/ 0 h 188913"/>
                  <a:gd name="T44" fmla="*/ 0 w 261938"/>
                  <a:gd name="T45" fmla="*/ 0 h 188913"/>
                  <a:gd name="T46" fmla="*/ 0 w 261938"/>
                  <a:gd name="T47" fmla="*/ 0 h 188913"/>
                  <a:gd name="T48" fmla="*/ 0 w 261938"/>
                  <a:gd name="T49" fmla="*/ 0 h 188913"/>
                  <a:gd name="T50" fmla="*/ 0 w 261938"/>
                  <a:gd name="T51" fmla="*/ 0 h 188913"/>
                  <a:gd name="T52" fmla="*/ 0 w 261938"/>
                  <a:gd name="T53" fmla="*/ 0 h 188913"/>
                  <a:gd name="T54" fmla="*/ 0 w 261938"/>
                  <a:gd name="T55" fmla="*/ 0 h 188913"/>
                  <a:gd name="T56" fmla="*/ 0 w 261938"/>
                  <a:gd name="T57" fmla="*/ 0 h 188913"/>
                  <a:gd name="T58" fmla="*/ 0 w 261938"/>
                  <a:gd name="T59" fmla="*/ 0 h 188913"/>
                  <a:gd name="T60" fmla="*/ 0 w 261938"/>
                  <a:gd name="T61" fmla="*/ 0 h 188913"/>
                  <a:gd name="T62" fmla="*/ 0 w 261938"/>
                  <a:gd name="T63" fmla="*/ 0 h 188913"/>
                  <a:gd name="T64" fmla="*/ 0 w 261938"/>
                  <a:gd name="T65" fmla="*/ 0 h 188913"/>
                  <a:gd name="T66" fmla="*/ 0 w 261938"/>
                  <a:gd name="T67" fmla="*/ 0 h 188913"/>
                  <a:gd name="T68" fmla="*/ 0 w 261938"/>
                  <a:gd name="T69" fmla="*/ 0 h 188913"/>
                  <a:gd name="T70" fmla="*/ 0 w 261938"/>
                  <a:gd name="T71" fmla="*/ 0 h 188913"/>
                  <a:gd name="T72" fmla="*/ 0 w 261938"/>
                  <a:gd name="T73" fmla="*/ 0 h 1889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938"/>
                  <a:gd name="T112" fmla="*/ 0 h 188913"/>
                  <a:gd name="T113" fmla="*/ 1382715 w 261938"/>
                  <a:gd name="T114" fmla="*/ 1722967523 h 1889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938" h="188913">
                    <a:moveTo>
                      <a:pt x="260350" y="0"/>
                    </a:moveTo>
                    <a:lnTo>
                      <a:pt x="260350" y="0"/>
                    </a:lnTo>
                    <a:lnTo>
                      <a:pt x="233363" y="0"/>
                    </a:lnTo>
                    <a:lnTo>
                      <a:pt x="207963" y="3175"/>
                    </a:lnTo>
                    <a:lnTo>
                      <a:pt x="182563" y="7938"/>
                    </a:lnTo>
                    <a:lnTo>
                      <a:pt x="158750" y="14288"/>
                    </a:lnTo>
                    <a:lnTo>
                      <a:pt x="136525" y="22225"/>
                    </a:lnTo>
                    <a:lnTo>
                      <a:pt x="114300" y="31750"/>
                    </a:lnTo>
                    <a:lnTo>
                      <a:pt x="95250" y="42863"/>
                    </a:lnTo>
                    <a:lnTo>
                      <a:pt x="76200" y="53975"/>
                    </a:lnTo>
                    <a:lnTo>
                      <a:pt x="58738" y="68263"/>
                    </a:lnTo>
                    <a:lnTo>
                      <a:pt x="44450" y="82550"/>
                    </a:lnTo>
                    <a:lnTo>
                      <a:pt x="31750" y="96838"/>
                    </a:lnTo>
                    <a:lnTo>
                      <a:pt x="20638" y="112713"/>
                    </a:lnTo>
                    <a:lnTo>
                      <a:pt x="11113" y="131763"/>
                    </a:lnTo>
                    <a:lnTo>
                      <a:pt x="4763" y="149225"/>
                    </a:lnTo>
                    <a:lnTo>
                      <a:pt x="1588" y="168275"/>
                    </a:lnTo>
                    <a:lnTo>
                      <a:pt x="0" y="187325"/>
                    </a:lnTo>
                    <a:lnTo>
                      <a:pt x="19050" y="187325"/>
                    </a:lnTo>
                    <a:lnTo>
                      <a:pt x="20638" y="169863"/>
                    </a:lnTo>
                    <a:lnTo>
                      <a:pt x="23813" y="152400"/>
                    </a:lnTo>
                    <a:lnTo>
                      <a:pt x="30163" y="134938"/>
                    </a:lnTo>
                    <a:lnTo>
                      <a:pt x="38100" y="120650"/>
                    </a:lnTo>
                    <a:lnTo>
                      <a:pt x="47625" y="104775"/>
                    </a:lnTo>
                    <a:lnTo>
                      <a:pt x="60325" y="90488"/>
                    </a:lnTo>
                    <a:lnTo>
                      <a:pt x="74613" y="77788"/>
                    </a:lnTo>
                    <a:lnTo>
                      <a:pt x="88900" y="65088"/>
                    </a:lnTo>
                    <a:lnTo>
                      <a:pt x="107950" y="53975"/>
                    </a:lnTo>
                    <a:lnTo>
                      <a:pt x="125413" y="44450"/>
                    </a:lnTo>
                    <a:lnTo>
                      <a:pt x="144463" y="34925"/>
                    </a:lnTo>
                    <a:lnTo>
                      <a:pt x="165100" y="28575"/>
                    </a:lnTo>
                    <a:lnTo>
                      <a:pt x="187325" y="22225"/>
                    </a:lnTo>
                    <a:lnTo>
                      <a:pt x="211138" y="19050"/>
                    </a:lnTo>
                    <a:lnTo>
                      <a:pt x="234950" y="15875"/>
                    </a:lnTo>
                    <a:lnTo>
                      <a:pt x="260350" y="14288"/>
                    </a:lnTo>
                    <a:lnTo>
                      <a:pt x="26035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34" name="Freeform 40"/>
              <p:cNvSpPr>
                <a:spLocks/>
              </p:cNvSpPr>
              <p:nvPr/>
            </p:nvSpPr>
            <p:spPr bwMode="auto">
              <a:xfrm>
                <a:off x="2653" y="250"/>
                <a:ext cx="17" cy="17"/>
              </a:xfrm>
              <a:custGeom>
                <a:avLst/>
                <a:gdLst>
                  <a:gd name="T0" fmla="*/ 0 w 26987"/>
                  <a:gd name="T1" fmla="*/ 0 h 26988"/>
                  <a:gd name="T2" fmla="*/ 0 w 26987"/>
                  <a:gd name="T3" fmla="*/ 0 h 26988"/>
                  <a:gd name="T4" fmla="*/ 0 w 26987"/>
                  <a:gd name="T5" fmla="*/ 0 h 26988"/>
                  <a:gd name="T6" fmla="*/ 0 w 26987"/>
                  <a:gd name="T7" fmla="*/ 0 h 26988"/>
                  <a:gd name="T8" fmla="*/ 0 w 26987"/>
                  <a:gd name="T9" fmla="*/ 0 h 26988"/>
                  <a:gd name="T10" fmla="*/ 0 w 26987"/>
                  <a:gd name="T11" fmla="*/ 0 h 26988"/>
                  <a:gd name="T12" fmla="*/ 0 w 26987"/>
                  <a:gd name="T13" fmla="*/ 0 h 26988"/>
                  <a:gd name="T14" fmla="*/ 0 w 26987"/>
                  <a:gd name="T15" fmla="*/ 0 h 26988"/>
                  <a:gd name="T16" fmla="*/ 0 w 26987"/>
                  <a:gd name="T17" fmla="*/ 0 h 26988"/>
                  <a:gd name="T18" fmla="*/ 0 w 26987"/>
                  <a:gd name="T19" fmla="*/ 0 h 26988"/>
                  <a:gd name="T20" fmla="*/ 0 w 26987"/>
                  <a:gd name="T21" fmla="*/ 0 h 26988"/>
                  <a:gd name="T22" fmla="*/ 0 w 26987"/>
                  <a:gd name="T23" fmla="*/ 0 h 26988"/>
                  <a:gd name="T24" fmla="*/ 0 w 26987"/>
                  <a:gd name="T25" fmla="*/ 0 h 26988"/>
                  <a:gd name="T26" fmla="*/ 0 w 26987"/>
                  <a:gd name="T27" fmla="*/ 0 h 26988"/>
                  <a:gd name="T28" fmla="*/ 0 w 26987"/>
                  <a:gd name="T29" fmla="*/ 0 h 26988"/>
                  <a:gd name="T30" fmla="*/ 0 w 26987"/>
                  <a:gd name="T31" fmla="*/ 0 h 269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87"/>
                  <a:gd name="T49" fmla="*/ 0 h 26988"/>
                  <a:gd name="T50" fmla="*/ 1382687 w 26987"/>
                  <a:gd name="T51" fmla="*/ 1722966308 h 269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87" h="26988">
                    <a:moveTo>
                      <a:pt x="0" y="7938"/>
                    </a:moveTo>
                    <a:lnTo>
                      <a:pt x="12700" y="0"/>
                    </a:lnTo>
                    <a:lnTo>
                      <a:pt x="9525" y="0"/>
                    </a:lnTo>
                    <a:lnTo>
                      <a:pt x="7937" y="0"/>
                    </a:lnTo>
                    <a:lnTo>
                      <a:pt x="6350" y="0"/>
                    </a:lnTo>
                    <a:lnTo>
                      <a:pt x="6350" y="25400"/>
                    </a:lnTo>
                    <a:lnTo>
                      <a:pt x="7937" y="25400"/>
                    </a:lnTo>
                    <a:lnTo>
                      <a:pt x="9525" y="25400"/>
                    </a:lnTo>
                    <a:lnTo>
                      <a:pt x="12700" y="25400"/>
                    </a:lnTo>
                    <a:lnTo>
                      <a:pt x="25400" y="15875"/>
                    </a:lnTo>
                    <a:lnTo>
                      <a:pt x="12700" y="25400"/>
                    </a:lnTo>
                    <a:lnTo>
                      <a:pt x="22225" y="25400"/>
                    </a:lnTo>
                    <a:lnTo>
                      <a:pt x="25400" y="15875"/>
                    </a:lnTo>
                    <a:lnTo>
                      <a:pt x="0" y="7938"/>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35" name="Freeform 41"/>
              <p:cNvSpPr>
                <a:spLocks/>
              </p:cNvSpPr>
              <p:nvPr/>
            </p:nvSpPr>
            <p:spPr bwMode="auto">
              <a:xfrm>
                <a:off x="2653" y="133"/>
                <a:ext cx="233" cy="124"/>
              </a:xfrm>
              <a:custGeom>
                <a:avLst/>
                <a:gdLst>
                  <a:gd name="T0" fmla="*/ 0 w 369887"/>
                  <a:gd name="T1" fmla="*/ 0 h 196850"/>
                  <a:gd name="T2" fmla="*/ 0 w 369887"/>
                  <a:gd name="T3" fmla="*/ 0 h 196850"/>
                  <a:gd name="T4" fmla="*/ 0 w 369887"/>
                  <a:gd name="T5" fmla="*/ 0 h 196850"/>
                  <a:gd name="T6" fmla="*/ 0 w 369887"/>
                  <a:gd name="T7" fmla="*/ 0 h 196850"/>
                  <a:gd name="T8" fmla="*/ 0 w 369887"/>
                  <a:gd name="T9" fmla="*/ 0 h 196850"/>
                  <a:gd name="T10" fmla="*/ 0 w 369887"/>
                  <a:gd name="T11" fmla="*/ 0 h 196850"/>
                  <a:gd name="T12" fmla="*/ 0 w 369887"/>
                  <a:gd name="T13" fmla="*/ 0 h 196850"/>
                  <a:gd name="T14" fmla="*/ 0 w 369887"/>
                  <a:gd name="T15" fmla="*/ 0 h 196850"/>
                  <a:gd name="T16" fmla="*/ 0 w 369887"/>
                  <a:gd name="T17" fmla="*/ 0 h 196850"/>
                  <a:gd name="T18" fmla="*/ 0 w 369887"/>
                  <a:gd name="T19" fmla="*/ 0 h 196850"/>
                  <a:gd name="T20" fmla="*/ 0 w 369887"/>
                  <a:gd name="T21" fmla="*/ 0 h 196850"/>
                  <a:gd name="T22" fmla="*/ 0 w 369887"/>
                  <a:gd name="T23" fmla="*/ 0 h 196850"/>
                  <a:gd name="T24" fmla="*/ 0 w 369887"/>
                  <a:gd name="T25" fmla="*/ 0 h 196850"/>
                  <a:gd name="T26" fmla="*/ 0 w 369887"/>
                  <a:gd name="T27" fmla="*/ 0 h 196850"/>
                  <a:gd name="T28" fmla="*/ 0 w 369887"/>
                  <a:gd name="T29" fmla="*/ 0 h 196850"/>
                  <a:gd name="T30" fmla="*/ 0 w 369887"/>
                  <a:gd name="T31" fmla="*/ 0 h 196850"/>
                  <a:gd name="T32" fmla="*/ 0 w 369887"/>
                  <a:gd name="T33" fmla="*/ 0 h 196850"/>
                  <a:gd name="T34" fmla="*/ 0 w 369887"/>
                  <a:gd name="T35" fmla="*/ 0 h 196850"/>
                  <a:gd name="T36" fmla="*/ 0 w 369887"/>
                  <a:gd name="T37" fmla="*/ 0 h 196850"/>
                  <a:gd name="T38" fmla="*/ 0 w 369887"/>
                  <a:gd name="T39" fmla="*/ 0 h 196850"/>
                  <a:gd name="T40" fmla="*/ 0 w 369887"/>
                  <a:gd name="T41" fmla="*/ 0 h 196850"/>
                  <a:gd name="T42" fmla="*/ 0 w 369887"/>
                  <a:gd name="T43" fmla="*/ 0 h 196850"/>
                  <a:gd name="T44" fmla="*/ 0 w 369887"/>
                  <a:gd name="T45" fmla="*/ 0 h 196850"/>
                  <a:gd name="T46" fmla="*/ 0 w 369887"/>
                  <a:gd name="T47" fmla="*/ 0 h 196850"/>
                  <a:gd name="T48" fmla="*/ 0 w 369887"/>
                  <a:gd name="T49" fmla="*/ 0 h 196850"/>
                  <a:gd name="T50" fmla="*/ 0 w 369887"/>
                  <a:gd name="T51" fmla="*/ 0 h 196850"/>
                  <a:gd name="T52" fmla="*/ 0 w 369887"/>
                  <a:gd name="T53" fmla="*/ 0 h 196850"/>
                  <a:gd name="T54" fmla="*/ 0 w 369887"/>
                  <a:gd name="T55" fmla="*/ 0 h 196850"/>
                  <a:gd name="T56" fmla="*/ 0 w 369887"/>
                  <a:gd name="T57" fmla="*/ 0 h 196850"/>
                  <a:gd name="T58" fmla="*/ 0 w 369887"/>
                  <a:gd name="T59" fmla="*/ 0 h 196850"/>
                  <a:gd name="T60" fmla="*/ 0 w 369887"/>
                  <a:gd name="T61" fmla="*/ 0 h 196850"/>
                  <a:gd name="T62" fmla="*/ 0 w 369887"/>
                  <a:gd name="T63" fmla="*/ 0 h 196850"/>
                  <a:gd name="T64" fmla="*/ 0 w 369887"/>
                  <a:gd name="T65" fmla="*/ 0 h 196850"/>
                  <a:gd name="T66" fmla="*/ 0 w 369887"/>
                  <a:gd name="T67" fmla="*/ 0 h 196850"/>
                  <a:gd name="T68" fmla="*/ 0 w 369887"/>
                  <a:gd name="T69" fmla="*/ 0 h 196850"/>
                  <a:gd name="T70" fmla="*/ 0 w 369887"/>
                  <a:gd name="T71" fmla="*/ 0 h 196850"/>
                  <a:gd name="T72" fmla="*/ 0 w 369887"/>
                  <a:gd name="T73" fmla="*/ 0 h 1968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9887"/>
                  <a:gd name="T112" fmla="*/ 0 h 196850"/>
                  <a:gd name="T113" fmla="*/ 1382711 w 369887"/>
                  <a:gd name="T114" fmla="*/ 1722967725 h 1968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9887" h="196850">
                    <a:moveTo>
                      <a:pt x="368300" y="0"/>
                    </a:moveTo>
                    <a:lnTo>
                      <a:pt x="368300" y="0"/>
                    </a:lnTo>
                    <a:lnTo>
                      <a:pt x="333375" y="1588"/>
                    </a:lnTo>
                    <a:lnTo>
                      <a:pt x="300037" y="4763"/>
                    </a:lnTo>
                    <a:lnTo>
                      <a:pt x="268287" y="7938"/>
                    </a:lnTo>
                    <a:lnTo>
                      <a:pt x="236537" y="14288"/>
                    </a:lnTo>
                    <a:lnTo>
                      <a:pt x="206375" y="22225"/>
                    </a:lnTo>
                    <a:lnTo>
                      <a:pt x="177800" y="31750"/>
                    </a:lnTo>
                    <a:lnTo>
                      <a:pt x="150812" y="42863"/>
                    </a:lnTo>
                    <a:lnTo>
                      <a:pt x="125412" y="55563"/>
                    </a:lnTo>
                    <a:lnTo>
                      <a:pt x="101600" y="68263"/>
                    </a:lnTo>
                    <a:lnTo>
                      <a:pt x="80962" y="82550"/>
                    </a:lnTo>
                    <a:lnTo>
                      <a:pt x="60325" y="98425"/>
                    </a:lnTo>
                    <a:lnTo>
                      <a:pt x="44450" y="115888"/>
                    </a:lnTo>
                    <a:lnTo>
                      <a:pt x="28575" y="133350"/>
                    </a:lnTo>
                    <a:lnTo>
                      <a:pt x="15875" y="152400"/>
                    </a:lnTo>
                    <a:lnTo>
                      <a:pt x="6350" y="171450"/>
                    </a:lnTo>
                    <a:lnTo>
                      <a:pt x="0" y="190500"/>
                    </a:lnTo>
                    <a:lnTo>
                      <a:pt x="19050" y="195263"/>
                    </a:lnTo>
                    <a:lnTo>
                      <a:pt x="25400" y="176213"/>
                    </a:lnTo>
                    <a:lnTo>
                      <a:pt x="34925" y="158750"/>
                    </a:lnTo>
                    <a:lnTo>
                      <a:pt x="46037" y="141288"/>
                    </a:lnTo>
                    <a:lnTo>
                      <a:pt x="58737" y="123825"/>
                    </a:lnTo>
                    <a:lnTo>
                      <a:pt x="76200" y="107950"/>
                    </a:lnTo>
                    <a:lnTo>
                      <a:pt x="93662" y="93663"/>
                    </a:lnTo>
                    <a:lnTo>
                      <a:pt x="114300" y="79375"/>
                    </a:lnTo>
                    <a:lnTo>
                      <a:pt x="136525" y="66675"/>
                    </a:lnTo>
                    <a:lnTo>
                      <a:pt x="160337" y="55563"/>
                    </a:lnTo>
                    <a:lnTo>
                      <a:pt x="185737" y="46038"/>
                    </a:lnTo>
                    <a:lnTo>
                      <a:pt x="212725" y="36513"/>
                    </a:lnTo>
                    <a:lnTo>
                      <a:pt x="242887" y="28575"/>
                    </a:lnTo>
                    <a:lnTo>
                      <a:pt x="271462" y="23813"/>
                    </a:lnTo>
                    <a:lnTo>
                      <a:pt x="303212" y="19050"/>
                    </a:lnTo>
                    <a:lnTo>
                      <a:pt x="334962" y="15875"/>
                    </a:lnTo>
                    <a:lnTo>
                      <a:pt x="368300" y="15875"/>
                    </a:lnTo>
                    <a:lnTo>
                      <a:pt x="36830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36" name="Freeform 42"/>
              <p:cNvSpPr>
                <a:spLocks/>
              </p:cNvSpPr>
              <p:nvPr/>
            </p:nvSpPr>
            <p:spPr bwMode="auto">
              <a:xfrm>
                <a:off x="2885" y="133"/>
                <a:ext cx="126" cy="34"/>
              </a:xfrm>
              <a:custGeom>
                <a:avLst/>
                <a:gdLst>
                  <a:gd name="T0" fmla="*/ 0 w 200025"/>
                  <a:gd name="T1" fmla="*/ 0 h 53975"/>
                  <a:gd name="T2" fmla="*/ 0 w 200025"/>
                  <a:gd name="T3" fmla="*/ 0 h 53975"/>
                  <a:gd name="T4" fmla="*/ 0 w 200025"/>
                  <a:gd name="T5" fmla="*/ 0 h 53975"/>
                  <a:gd name="T6" fmla="*/ 0 w 200025"/>
                  <a:gd name="T7" fmla="*/ 0 h 53975"/>
                  <a:gd name="T8" fmla="*/ 0 w 200025"/>
                  <a:gd name="T9" fmla="*/ 0 h 53975"/>
                  <a:gd name="T10" fmla="*/ 0 w 200025"/>
                  <a:gd name="T11" fmla="*/ 0 h 53975"/>
                  <a:gd name="T12" fmla="*/ 0 w 200025"/>
                  <a:gd name="T13" fmla="*/ 0 h 53975"/>
                  <a:gd name="T14" fmla="*/ 0 w 200025"/>
                  <a:gd name="T15" fmla="*/ 0 h 53975"/>
                  <a:gd name="T16" fmla="*/ 0 w 200025"/>
                  <a:gd name="T17" fmla="*/ 0 h 53975"/>
                  <a:gd name="T18" fmla="*/ 0 w 200025"/>
                  <a:gd name="T19" fmla="*/ 0 h 53975"/>
                  <a:gd name="T20" fmla="*/ 0 w 200025"/>
                  <a:gd name="T21" fmla="*/ 0 h 53975"/>
                  <a:gd name="T22" fmla="*/ 0 w 200025"/>
                  <a:gd name="T23" fmla="*/ 0 h 53975"/>
                  <a:gd name="T24" fmla="*/ 0 w 200025"/>
                  <a:gd name="T25" fmla="*/ 0 h 53975"/>
                  <a:gd name="T26" fmla="*/ 0 w 200025"/>
                  <a:gd name="T27" fmla="*/ 0 h 53975"/>
                  <a:gd name="T28" fmla="*/ 0 w 200025"/>
                  <a:gd name="T29" fmla="*/ 0 h 53975"/>
                  <a:gd name="T30" fmla="*/ 0 w 200025"/>
                  <a:gd name="T31" fmla="*/ 0 h 53975"/>
                  <a:gd name="T32" fmla="*/ 0 w 200025"/>
                  <a:gd name="T33" fmla="*/ 0 h 53975"/>
                  <a:gd name="T34" fmla="*/ 0 w 200025"/>
                  <a:gd name="T35" fmla="*/ 0 h 53975"/>
                  <a:gd name="T36" fmla="*/ 0 w 200025"/>
                  <a:gd name="T37" fmla="*/ 0 h 53975"/>
                  <a:gd name="T38" fmla="*/ 0 w 200025"/>
                  <a:gd name="T39" fmla="*/ 0 h 53975"/>
                  <a:gd name="T40" fmla="*/ 0 w 200025"/>
                  <a:gd name="T41" fmla="*/ 0 h 53975"/>
                  <a:gd name="T42" fmla="*/ 0 w 200025"/>
                  <a:gd name="T43" fmla="*/ 0 h 53975"/>
                  <a:gd name="T44" fmla="*/ 0 w 200025"/>
                  <a:gd name="T45" fmla="*/ 0 h 53975"/>
                  <a:gd name="T46" fmla="*/ 0 w 200025"/>
                  <a:gd name="T47" fmla="*/ 0 h 53975"/>
                  <a:gd name="T48" fmla="*/ 0 w 200025"/>
                  <a:gd name="T49" fmla="*/ 0 h 53975"/>
                  <a:gd name="T50" fmla="*/ 0 w 200025"/>
                  <a:gd name="T51" fmla="*/ 0 h 53975"/>
                  <a:gd name="T52" fmla="*/ 0 w 200025"/>
                  <a:gd name="T53" fmla="*/ 0 h 53975"/>
                  <a:gd name="T54" fmla="*/ 0 w 200025"/>
                  <a:gd name="T55" fmla="*/ 0 h 53975"/>
                  <a:gd name="T56" fmla="*/ 0 w 200025"/>
                  <a:gd name="T57" fmla="*/ 0 h 53975"/>
                  <a:gd name="T58" fmla="*/ 0 w 200025"/>
                  <a:gd name="T59" fmla="*/ 0 h 53975"/>
                  <a:gd name="T60" fmla="*/ 0 w 200025"/>
                  <a:gd name="T61" fmla="*/ 0 h 53975"/>
                  <a:gd name="T62" fmla="*/ 0 w 200025"/>
                  <a:gd name="T63" fmla="*/ 0 h 53975"/>
                  <a:gd name="T64" fmla="*/ 0 w 200025"/>
                  <a:gd name="T65" fmla="*/ 0 h 53975"/>
                  <a:gd name="T66" fmla="*/ 0 w 200025"/>
                  <a:gd name="T67" fmla="*/ 0 h 53975"/>
                  <a:gd name="T68" fmla="*/ 0 w 200025"/>
                  <a:gd name="T69" fmla="*/ 0 h 53975"/>
                  <a:gd name="T70" fmla="*/ 0 w 200025"/>
                  <a:gd name="T71" fmla="*/ 0 h 53975"/>
                  <a:gd name="T72" fmla="*/ 0 w 200025"/>
                  <a:gd name="T73" fmla="*/ 0 h 53975"/>
                  <a:gd name="T74" fmla="*/ 0 w 200025"/>
                  <a:gd name="T75" fmla="*/ 0 h 53975"/>
                  <a:gd name="T76" fmla="*/ 0 w 200025"/>
                  <a:gd name="T77" fmla="*/ 0 h 53975"/>
                  <a:gd name="T78" fmla="*/ 0 w 200025"/>
                  <a:gd name="T79" fmla="*/ 0 h 539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25"/>
                  <a:gd name="T121" fmla="*/ 0 h 53975"/>
                  <a:gd name="T122" fmla="*/ 1382713 w 200025"/>
                  <a:gd name="T123" fmla="*/ 1722967725 h 539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25" h="53975">
                    <a:moveTo>
                      <a:pt x="180975" y="38100"/>
                    </a:moveTo>
                    <a:lnTo>
                      <a:pt x="193675" y="34925"/>
                    </a:lnTo>
                    <a:lnTo>
                      <a:pt x="184150" y="30163"/>
                    </a:lnTo>
                    <a:lnTo>
                      <a:pt x="173038" y="26988"/>
                    </a:lnTo>
                    <a:lnTo>
                      <a:pt x="160338" y="23813"/>
                    </a:lnTo>
                    <a:lnTo>
                      <a:pt x="149225" y="20638"/>
                    </a:lnTo>
                    <a:lnTo>
                      <a:pt x="138113" y="17463"/>
                    </a:lnTo>
                    <a:lnTo>
                      <a:pt x="127000" y="14288"/>
                    </a:lnTo>
                    <a:lnTo>
                      <a:pt x="115888" y="11113"/>
                    </a:lnTo>
                    <a:lnTo>
                      <a:pt x="103188" y="9525"/>
                    </a:lnTo>
                    <a:lnTo>
                      <a:pt x="90488" y="7938"/>
                    </a:lnTo>
                    <a:lnTo>
                      <a:pt x="77788" y="6350"/>
                    </a:lnTo>
                    <a:lnTo>
                      <a:pt x="65088" y="4763"/>
                    </a:lnTo>
                    <a:lnTo>
                      <a:pt x="52388" y="3175"/>
                    </a:lnTo>
                    <a:lnTo>
                      <a:pt x="39688" y="1588"/>
                    </a:lnTo>
                    <a:lnTo>
                      <a:pt x="26988" y="1588"/>
                    </a:lnTo>
                    <a:lnTo>
                      <a:pt x="12700" y="0"/>
                    </a:lnTo>
                    <a:lnTo>
                      <a:pt x="0" y="0"/>
                    </a:lnTo>
                    <a:lnTo>
                      <a:pt x="0" y="15875"/>
                    </a:lnTo>
                    <a:lnTo>
                      <a:pt x="12700" y="15875"/>
                    </a:lnTo>
                    <a:lnTo>
                      <a:pt x="25400" y="15875"/>
                    </a:lnTo>
                    <a:lnTo>
                      <a:pt x="38100" y="15875"/>
                    </a:lnTo>
                    <a:lnTo>
                      <a:pt x="50800" y="17463"/>
                    </a:lnTo>
                    <a:lnTo>
                      <a:pt x="61913" y="19050"/>
                    </a:lnTo>
                    <a:lnTo>
                      <a:pt x="74613" y="20638"/>
                    </a:lnTo>
                    <a:lnTo>
                      <a:pt x="85725" y="22225"/>
                    </a:lnTo>
                    <a:lnTo>
                      <a:pt x="98425" y="23813"/>
                    </a:lnTo>
                    <a:lnTo>
                      <a:pt x="109538" y="26988"/>
                    </a:lnTo>
                    <a:lnTo>
                      <a:pt x="120650" y="28575"/>
                    </a:lnTo>
                    <a:lnTo>
                      <a:pt x="131763" y="31750"/>
                    </a:lnTo>
                    <a:lnTo>
                      <a:pt x="142875" y="34925"/>
                    </a:lnTo>
                    <a:lnTo>
                      <a:pt x="153988" y="38100"/>
                    </a:lnTo>
                    <a:lnTo>
                      <a:pt x="165100" y="41275"/>
                    </a:lnTo>
                    <a:lnTo>
                      <a:pt x="174625" y="44450"/>
                    </a:lnTo>
                    <a:lnTo>
                      <a:pt x="185738" y="49213"/>
                    </a:lnTo>
                    <a:lnTo>
                      <a:pt x="198438" y="44450"/>
                    </a:lnTo>
                    <a:lnTo>
                      <a:pt x="185738" y="49213"/>
                    </a:lnTo>
                    <a:lnTo>
                      <a:pt x="195263" y="52388"/>
                    </a:lnTo>
                    <a:lnTo>
                      <a:pt x="198438" y="44450"/>
                    </a:lnTo>
                    <a:lnTo>
                      <a:pt x="180975" y="381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37" name="Freeform 43"/>
              <p:cNvSpPr>
                <a:spLocks/>
              </p:cNvSpPr>
              <p:nvPr/>
            </p:nvSpPr>
            <p:spPr bwMode="auto">
              <a:xfrm>
                <a:off x="2999" y="68"/>
                <a:ext cx="235" cy="94"/>
              </a:xfrm>
              <a:custGeom>
                <a:avLst/>
                <a:gdLst>
                  <a:gd name="T0" fmla="*/ 0 w 373062"/>
                  <a:gd name="T1" fmla="*/ 0 h 149225"/>
                  <a:gd name="T2" fmla="*/ 0 w 373062"/>
                  <a:gd name="T3" fmla="*/ 0 h 149225"/>
                  <a:gd name="T4" fmla="*/ 0 w 373062"/>
                  <a:gd name="T5" fmla="*/ 0 h 149225"/>
                  <a:gd name="T6" fmla="*/ 0 w 373062"/>
                  <a:gd name="T7" fmla="*/ 0 h 149225"/>
                  <a:gd name="T8" fmla="*/ 0 w 373062"/>
                  <a:gd name="T9" fmla="*/ 0 h 149225"/>
                  <a:gd name="T10" fmla="*/ 0 w 373062"/>
                  <a:gd name="T11" fmla="*/ 0 h 149225"/>
                  <a:gd name="T12" fmla="*/ 0 w 373062"/>
                  <a:gd name="T13" fmla="*/ 0 h 149225"/>
                  <a:gd name="T14" fmla="*/ 0 w 373062"/>
                  <a:gd name="T15" fmla="*/ 0 h 149225"/>
                  <a:gd name="T16" fmla="*/ 0 w 373062"/>
                  <a:gd name="T17" fmla="*/ 0 h 149225"/>
                  <a:gd name="T18" fmla="*/ 0 w 373062"/>
                  <a:gd name="T19" fmla="*/ 0 h 149225"/>
                  <a:gd name="T20" fmla="*/ 0 w 373062"/>
                  <a:gd name="T21" fmla="*/ 0 h 149225"/>
                  <a:gd name="T22" fmla="*/ 0 w 373062"/>
                  <a:gd name="T23" fmla="*/ 0 h 149225"/>
                  <a:gd name="T24" fmla="*/ 0 w 373062"/>
                  <a:gd name="T25" fmla="*/ 0 h 149225"/>
                  <a:gd name="T26" fmla="*/ 0 w 373062"/>
                  <a:gd name="T27" fmla="*/ 0 h 149225"/>
                  <a:gd name="T28" fmla="*/ 0 w 373062"/>
                  <a:gd name="T29" fmla="*/ 0 h 149225"/>
                  <a:gd name="T30" fmla="*/ 0 w 373062"/>
                  <a:gd name="T31" fmla="*/ 0 h 149225"/>
                  <a:gd name="T32" fmla="*/ 0 w 373062"/>
                  <a:gd name="T33" fmla="*/ 0 h 149225"/>
                  <a:gd name="T34" fmla="*/ 0 w 373062"/>
                  <a:gd name="T35" fmla="*/ 0 h 149225"/>
                  <a:gd name="T36" fmla="*/ 0 w 373062"/>
                  <a:gd name="T37" fmla="*/ 0 h 149225"/>
                  <a:gd name="T38" fmla="*/ 0 w 373062"/>
                  <a:gd name="T39" fmla="*/ 0 h 149225"/>
                  <a:gd name="T40" fmla="*/ 0 w 373062"/>
                  <a:gd name="T41" fmla="*/ 0 h 149225"/>
                  <a:gd name="T42" fmla="*/ 0 w 373062"/>
                  <a:gd name="T43" fmla="*/ 0 h 149225"/>
                  <a:gd name="T44" fmla="*/ 0 w 373062"/>
                  <a:gd name="T45" fmla="*/ 0 h 149225"/>
                  <a:gd name="T46" fmla="*/ 0 w 373062"/>
                  <a:gd name="T47" fmla="*/ 0 h 149225"/>
                  <a:gd name="T48" fmla="*/ 0 w 373062"/>
                  <a:gd name="T49" fmla="*/ 0 h 149225"/>
                  <a:gd name="T50" fmla="*/ 0 w 373062"/>
                  <a:gd name="T51" fmla="*/ 0 h 149225"/>
                  <a:gd name="T52" fmla="*/ 0 w 373062"/>
                  <a:gd name="T53" fmla="*/ 0 h 149225"/>
                  <a:gd name="T54" fmla="*/ 0 w 373062"/>
                  <a:gd name="T55" fmla="*/ 0 h 149225"/>
                  <a:gd name="T56" fmla="*/ 0 w 373062"/>
                  <a:gd name="T57" fmla="*/ 0 h 149225"/>
                  <a:gd name="T58" fmla="*/ 0 w 373062"/>
                  <a:gd name="T59" fmla="*/ 0 h 149225"/>
                  <a:gd name="T60" fmla="*/ 0 w 373062"/>
                  <a:gd name="T61" fmla="*/ 0 h 149225"/>
                  <a:gd name="T62" fmla="*/ 0 w 373062"/>
                  <a:gd name="T63" fmla="*/ 0 h 149225"/>
                  <a:gd name="T64" fmla="*/ 0 w 373062"/>
                  <a:gd name="T65" fmla="*/ 0 h 149225"/>
                  <a:gd name="T66" fmla="*/ 0 w 373062"/>
                  <a:gd name="T67" fmla="*/ 0 h 149225"/>
                  <a:gd name="T68" fmla="*/ 0 w 373062"/>
                  <a:gd name="T69" fmla="*/ 0 h 149225"/>
                  <a:gd name="T70" fmla="*/ 0 w 373062"/>
                  <a:gd name="T71" fmla="*/ 0 h 149225"/>
                  <a:gd name="T72" fmla="*/ 0 w 373062"/>
                  <a:gd name="T73" fmla="*/ 0 h 1492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3062"/>
                  <a:gd name="T112" fmla="*/ 0 h 149225"/>
                  <a:gd name="T113" fmla="*/ 1382711 w 373062"/>
                  <a:gd name="T114" fmla="*/ 1722966138 h 1492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3062" h="149225">
                    <a:moveTo>
                      <a:pt x="371475" y="0"/>
                    </a:moveTo>
                    <a:lnTo>
                      <a:pt x="371475" y="0"/>
                    </a:lnTo>
                    <a:lnTo>
                      <a:pt x="339725" y="1588"/>
                    </a:lnTo>
                    <a:lnTo>
                      <a:pt x="307975" y="3175"/>
                    </a:lnTo>
                    <a:lnTo>
                      <a:pt x="277812" y="6350"/>
                    </a:lnTo>
                    <a:lnTo>
                      <a:pt x="247650" y="7938"/>
                    </a:lnTo>
                    <a:lnTo>
                      <a:pt x="219075" y="14288"/>
                    </a:lnTo>
                    <a:lnTo>
                      <a:pt x="190500" y="20638"/>
                    </a:lnTo>
                    <a:lnTo>
                      <a:pt x="163512" y="28575"/>
                    </a:lnTo>
                    <a:lnTo>
                      <a:pt x="139700" y="38100"/>
                    </a:lnTo>
                    <a:lnTo>
                      <a:pt x="115887" y="47625"/>
                    </a:lnTo>
                    <a:lnTo>
                      <a:pt x="95250" y="58738"/>
                    </a:lnTo>
                    <a:lnTo>
                      <a:pt x="73025" y="69850"/>
                    </a:lnTo>
                    <a:lnTo>
                      <a:pt x="55562" y="82550"/>
                    </a:lnTo>
                    <a:lnTo>
                      <a:pt x="38100" y="96838"/>
                    </a:lnTo>
                    <a:lnTo>
                      <a:pt x="23812" y="111125"/>
                    </a:lnTo>
                    <a:lnTo>
                      <a:pt x="11112" y="125413"/>
                    </a:lnTo>
                    <a:lnTo>
                      <a:pt x="0" y="141288"/>
                    </a:lnTo>
                    <a:lnTo>
                      <a:pt x="17462" y="147638"/>
                    </a:lnTo>
                    <a:lnTo>
                      <a:pt x="26987" y="133350"/>
                    </a:lnTo>
                    <a:lnTo>
                      <a:pt x="38100" y="119063"/>
                    </a:lnTo>
                    <a:lnTo>
                      <a:pt x="53975" y="106363"/>
                    </a:lnTo>
                    <a:lnTo>
                      <a:pt x="68262" y="93663"/>
                    </a:lnTo>
                    <a:lnTo>
                      <a:pt x="85725" y="82550"/>
                    </a:lnTo>
                    <a:lnTo>
                      <a:pt x="106362" y="69850"/>
                    </a:lnTo>
                    <a:lnTo>
                      <a:pt x="125412" y="60325"/>
                    </a:lnTo>
                    <a:lnTo>
                      <a:pt x="147637" y="50800"/>
                    </a:lnTo>
                    <a:lnTo>
                      <a:pt x="173037" y="42863"/>
                    </a:lnTo>
                    <a:lnTo>
                      <a:pt x="198437" y="34925"/>
                    </a:lnTo>
                    <a:lnTo>
                      <a:pt x="223837" y="26988"/>
                    </a:lnTo>
                    <a:lnTo>
                      <a:pt x="252412" y="22225"/>
                    </a:lnTo>
                    <a:lnTo>
                      <a:pt x="279400" y="17463"/>
                    </a:lnTo>
                    <a:lnTo>
                      <a:pt x="309562" y="14288"/>
                    </a:lnTo>
                    <a:lnTo>
                      <a:pt x="341312" y="12700"/>
                    </a:lnTo>
                    <a:lnTo>
                      <a:pt x="371475" y="12700"/>
                    </a:lnTo>
                    <a:lnTo>
                      <a:pt x="371475"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38" name="Freeform 44"/>
              <p:cNvSpPr>
                <a:spLocks/>
              </p:cNvSpPr>
              <p:nvPr/>
            </p:nvSpPr>
            <p:spPr bwMode="auto">
              <a:xfrm>
                <a:off x="3233" y="68"/>
                <a:ext cx="246" cy="129"/>
              </a:xfrm>
              <a:custGeom>
                <a:avLst/>
                <a:gdLst>
                  <a:gd name="T0" fmla="*/ 0 w 390525"/>
                  <a:gd name="T1" fmla="*/ 0 h 204788"/>
                  <a:gd name="T2" fmla="*/ 0 w 390525"/>
                  <a:gd name="T3" fmla="*/ 0 h 204788"/>
                  <a:gd name="T4" fmla="*/ 0 w 390525"/>
                  <a:gd name="T5" fmla="*/ 0 h 204788"/>
                  <a:gd name="T6" fmla="*/ 0 w 390525"/>
                  <a:gd name="T7" fmla="*/ 0 h 204788"/>
                  <a:gd name="T8" fmla="*/ 0 w 390525"/>
                  <a:gd name="T9" fmla="*/ 0 h 204788"/>
                  <a:gd name="T10" fmla="*/ 0 w 390525"/>
                  <a:gd name="T11" fmla="*/ 0 h 204788"/>
                  <a:gd name="T12" fmla="*/ 0 w 390525"/>
                  <a:gd name="T13" fmla="*/ 0 h 204788"/>
                  <a:gd name="T14" fmla="*/ 0 w 390525"/>
                  <a:gd name="T15" fmla="*/ 0 h 204788"/>
                  <a:gd name="T16" fmla="*/ 0 w 390525"/>
                  <a:gd name="T17" fmla="*/ 0 h 204788"/>
                  <a:gd name="T18" fmla="*/ 0 w 390525"/>
                  <a:gd name="T19" fmla="*/ 0 h 204788"/>
                  <a:gd name="T20" fmla="*/ 0 w 390525"/>
                  <a:gd name="T21" fmla="*/ 0 h 204788"/>
                  <a:gd name="T22" fmla="*/ 0 w 390525"/>
                  <a:gd name="T23" fmla="*/ 0 h 204788"/>
                  <a:gd name="T24" fmla="*/ 0 w 390525"/>
                  <a:gd name="T25" fmla="*/ 0 h 204788"/>
                  <a:gd name="T26" fmla="*/ 0 w 390525"/>
                  <a:gd name="T27" fmla="*/ 0 h 204788"/>
                  <a:gd name="T28" fmla="*/ 0 w 390525"/>
                  <a:gd name="T29" fmla="*/ 0 h 204788"/>
                  <a:gd name="T30" fmla="*/ 0 w 390525"/>
                  <a:gd name="T31" fmla="*/ 0 h 204788"/>
                  <a:gd name="T32" fmla="*/ 0 w 390525"/>
                  <a:gd name="T33" fmla="*/ 0 h 204788"/>
                  <a:gd name="T34" fmla="*/ 0 w 390525"/>
                  <a:gd name="T35" fmla="*/ 0 h 204788"/>
                  <a:gd name="T36" fmla="*/ 0 w 390525"/>
                  <a:gd name="T37" fmla="*/ 0 h 204788"/>
                  <a:gd name="T38" fmla="*/ 0 w 390525"/>
                  <a:gd name="T39" fmla="*/ 0 h 204788"/>
                  <a:gd name="T40" fmla="*/ 0 w 390525"/>
                  <a:gd name="T41" fmla="*/ 0 h 204788"/>
                  <a:gd name="T42" fmla="*/ 0 w 390525"/>
                  <a:gd name="T43" fmla="*/ 0 h 204788"/>
                  <a:gd name="T44" fmla="*/ 0 w 390525"/>
                  <a:gd name="T45" fmla="*/ 0 h 204788"/>
                  <a:gd name="T46" fmla="*/ 0 w 390525"/>
                  <a:gd name="T47" fmla="*/ 0 h 204788"/>
                  <a:gd name="T48" fmla="*/ 0 w 390525"/>
                  <a:gd name="T49" fmla="*/ 0 h 204788"/>
                  <a:gd name="T50" fmla="*/ 0 w 390525"/>
                  <a:gd name="T51" fmla="*/ 0 h 204788"/>
                  <a:gd name="T52" fmla="*/ 0 w 390525"/>
                  <a:gd name="T53" fmla="*/ 0 h 204788"/>
                  <a:gd name="T54" fmla="*/ 0 w 390525"/>
                  <a:gd name="T55" fmla="*/ 0 h 204788"/>
                  <a:gd name="T56" fmla="*/ 0 w 390525"/>
                  <a:gd name="T57" fmla="*/ 0 h 204788"/>
                  <a:gd name="T58" fmla="*/ 0 w 390525"/>
                  <a:gd name="T59" fmla="*/ 0 h 204788"/>
                  <a:gd name="T60" fmla="*/ 0 w 390525"/>
                  <a:gd name="T61" fmla="*/ 0 h 204788"/>
                  <a:gd name="T62" fmla="*/ 0 w 390525"/>
                  <a:gd name="T63" fmla="*/ 0 h 204788"/>
                  <a:gd name="T64" fmla="*/ 0 w 390525"/>
                  <a:gd name="T65" fmla="*/ 0 h 204788"/>
                  <a:gd name="T66" fmla="*/ 0 w 390525"/>
                  <a:gd name="T67" fmla="*/ 0 h 204788"/>
                  <a:gd name="T68" fmla="*/ 0 w 390525"/>
                  <a:gd name="T69" fmla="*/ 0 h 204788"/>
                  <a:gd name="T70" fmla="*/ 0 w 390525"/>
                  <a:gd name="T71" fmla="*/ 0 h 204788"/>
                  <a:gd name="T72" fmla="*/ 0 w 390525"/>
                  <a:gd name="T73" fmla="*/ 0 h 2047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0525"/>
                  <a:gd name="T112" fmla="*/ 0 h 204788"/>
                  <a:gd name="T113" fmla="*/ 1382713 w 390525"/>
                  <a:gd name="T114" fmla="*/ 1722968757 h 2047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0525" h="204788">
                    <a:moveTo>
                      <a:pt x="388938" y="203200"/>
                    </a:moveTo>
                    <a:lnTo>
                      <a:pt x="388938" y="203200"/>
                    </a:lnTo>
                    <a:lnTo>
                      <a:pt x="387350" y="182563"/>
                    </a:lnTo>
                    <a:lnTo>
                      <a:pt x="381000" y="161925"/>
                    </a:lnTo>
                    <a:lnTo>
                      <a:pt x="371475" y="141288"/>
                    </a:lnTo>
                    <a:lnTo>
                      <a:pt x="357188" y="122238"/>
                    </a:lnTo>
                    <a:lnTo>
                      <a:pt x="341313" y="104775"/>
                    </a:lnTo>
                    <a:lnTo>
                      <a:pt x="320675" y="87313"/>
                    </a:lnTo>
                    <a:lnTo>
                      <a:pt x="298450" y="71438"/>
                    </a:lnTo>
                    <a:lnTo>
                      <a:pt x="274638" y="57150"/>
                    </a:lnTo>
                    <a:lnTo>
                      <a:pt x="246063" y="44450"/>
                    </a:lnTo>
                    <a:lnTo>
                      <a:pt x="215900" y="31750"/>
                    </a:lnTo>
                    <a:lnTo>
                      <a:pt x="184150" y="22225"/>
                    </a:lnTo>
                    <a:lnTo>
                      <a:pt x="150813" y="12700"/>
                    </a:lnTo>
                    <a:lnTo>
                      <a:pt x="114300" y="6350"/>
                    </a:lnTo>
                    <a:lnTo>
                      <a:pt x="77788" y="4763"/>
                    </a:lnTo>
                    <a:lnTo>
                      <a:pt x="39688" y="1588"/>
                    </a:lnTo>
                    <a:lnTo>
                      <a:pt x="0" y="0"/>
                    </a:lnTo>
                    <a:lnTo>
                      <a:pt x="0" y="12700"/>
                    </a:lnTo>
                    <a:lnTo>
                      <a:pt x="38100" y="12700"/>
                    </a:lnTo>
                    <a:lnTo>
                      <a:pt x="74613" y="15875"/>
                    </a:lnTo>
                    <a:lnTo>
                      <a:pt x="111125" y="20638"/>
                    </a:lnTo>
                    <a:lnTo>
                      <a:pt x="144463" y="26988"/>
                    </a:lnTo>
                    <a:lnTo>
                      <a:pt x="177800" y="36513"/>
                    </a:lnTo>
                    <a:lnTo>
                      <a:pt x="207963" y="46038"/>
                    </a:lnTo>
                    <a:lnTo>
                      <a:pt x="236538" y="57150"/>
                    </a:lnTo>
                    <a:lnTo>
                      <a:pt x="263525" y="68263"/>
                    </a:lnTo>
                    <a:lnTo>
                      <a:pt x="285750" y="82550"/>
                    </a:lnTo>
                    <a:lnTo>
                      <a:pt x="307975" y="98425"/>
                    </a:lnTo>
                    <a:lnTo>
                      <a:pt x="325438" y="114300"/>
                    </a:lnTo>
                    <a:lnTo>
                      <a:pt x="341313" y="130175"/>
                    </a:lnTo>
                    <a:lnTo>
                      <a:pt x="354013" y="147638"/>
                    </a:lnTo>
                    <a:lnTo>
                      <a:pt x="361950" y="165100"/>
                    </a:lnTo>
                    <a:lnTo>
                      <a:pt x="366713" y="184150"/>
                    </a:lnTo>
                    <a:lnTo>
                      <a:pt x="369888" y="203200"/>
                    </a:lnTo>
                    <a:lnTo>
                      <a:pt x="388938" y="2032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39" name="Freeform 45"/>
              <p:cNvSpPr>
                <a:spLocks/>
              </p:cNvSpPr>
              <p:nvPr/>
            </p:nvSpPr>
            <p:spPr bwMode="auto">
              <a:xfrm>
                <a:off x="3463" y="196"/>
                <a:ext cx="17" cy="18"/>
              </a:xfrm>
              <a:custGeom>
                <a:avLst/>
                <a:gdLst>
                  <a:gd name="T0" fmla="*/ 0 w 26987"/>
                  <a:gd name="T1" fmla="*/ 0 h 28575"/>
                  <a:gd name="T2" fmla="*/ 0 w 26987"/>
                  <a:gd name="T3" fmla="*/ 0 h 28575"/>
                  <a:gd name="T4" fmla="*/ 0 w 26987"/>
                  <a:gd name="T5" fmla="*/ 0 h 28575"/>
                  <a:gd name="T6" fmla="*/ 0 w 26987"/>
                  <a:gd name="T7" fmla="*/ 0 h 28575"/>
                  <a:gd name="T8" fmla="*/ 0 w 26987"/>
                  <a:gd name="T9" fmla="*/ 0 h 28575"/>
                  <a:gd name="T10" fmla="*/ 0 w 26987"/>
                  <a:gd name="T11" fmla="*/ 0 h 28575"/>
                  <a:gd name="T12" fmla="*/ 0 w 26987"/>
                  <a:gd name="T13" fmla="*/ 0 h 28575"/>
                  <a:gd name="T14" fmla="*/ 0 w 26987"/>
                  <a:gd name="T15" fmla="*/ 0 h 28575"/>
                  <a:gd name="T16" fmla="*/ 0 w 26987"/>
                  <a:gd name="T17" fmla="*/ 0 h 28575"/>
                  <a:gd name="T18" fmla="*/ 0 w 26987"/>
                  <a:gd name="T19" fmla="*/ 0 h 28575"/>
                  <a:gd name="T20" fmla="*/ 0 w 26987"/>
                  <a:gd name="T21" fmla="*/ 0 h 28575"/>
                  <a:gd name="T22" fmla="*/ 0 w 26987"/>
                  <a:gd name="T23" fmla="*/ 0 h 28575"/>
                  <a:gd name="T24" fmla="*/ 0 w 26987"/>
                  <a:gd name="T25" fmla="*/ 0 h 28575"/>
                  <a:gd name="T26" fmla="*/ 0 w 26987"/>
                  <a:gd name="T27" fmla="*/ 0 h 28575"/>
                  <a:gd name="T28" fmla="*/ 0 w 26987"/>
                  <a:gd name="T29" fmla="*/ 0 h 28575"/>
                  <a:gd name="T30" fmla="*/ 0 w 26987"/>
                  <a:gd name="T31" fmla="*/ 0 h 28575"/>
                  <a:gd name="T32" fmla="*/ 0 w 26987"/>
                  <a:gd name="T33" fmla="*/ 0 h 28575"/>
                  <a:gd name="T34" fmla="*/ 0 w 26987"/>
                  <a:gd name="T35" fmla="*/ 0 h 28575"/>
                  <a:gd name="T36" fmla="*/ 0 w 26987"/>
                  <a:gd name="T37" fmla="*/ 0 h 28575"/>
                  <a:gd name="T38" fmla="*/ 0 w 26987"/>
                  <a:gd name="T39" fmla="*/ 0 h 28575"/>
                  <a:gd name="T40" fmla="*/ 0 w 26987"/>
                  <a:gd name="T41" fmla="*/ 0 h 28575"/>
                  <a:gd name="T42" fmla="*/ 0 w 26987"/>
                  <a:gd name="T43" fmla="*/ 0 h 28575"/>
                  <a:gd name="T44" fmla="*/ 0 w 26987"/>
                  <a:gd name="T45" fmla="*/ 0 h 28575"/>
                  <a:gd name="T46" fmla="*/ 0 w 26987"/>
                  <a:gd name="T47" fmla="*/ 0 h 285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87"/>
                  <a:gd name="T73" fmla="*/ 0 h 28575"/>
                  <a:gd name="T74" fmla="*/ 1382687 w 26987"/>
                  <a:gd name="T75" fmla="*/ 1722967725 h 285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87" h="28575">
                    <a:moveTo>
                      <a:pt x="11112" y="11113"/>
                    </a:moveTo>
                    <a:lnTo>
                      <a:pt x="22225" y="20638"/>
                    </a:lnTo>
                    <a:lnTo>
                      <a:pt x="22225" y="17463"/>
                    </a:lnTo>
                    <a:lnTo>
                      <a:pt x="22225" y="15875"/>
                    </a:lnTo>
                    <a:lnTo>
                      <a:pt x="25400" y="12700"/>
                    </a:lnTo>
                    <a:lnTo>
                      <a:pt x="25400" y="11113"/>
                    </a:lnTo>
                    <a:lnTo>
                      <a:pt x="25400" y="7938"/>
                    </a:lnTo>
                    <a:lnTo>
                      <a:pt x="25400" y="4763"/>
                    </a:lnTo>
                    <a:lnTo>
                      <a:pt x="25400" y="3175"/>
                    </a:lnTo>
                    <a:lnTo>
                      <a:pt x="25400" y="0"/>
                    </a:lnTo>
                    <a:lnTo>
                      <a:pt x="4762" y="0"/>
                    </a:lnTo>
                    <a:lnTo>
                      <a:pt x="4762" y="3175"/>
                    </a:lnTo>
                    <a:lnTo>
                      <a:pt x="4762" y="4763"/>
                    </a:lnTo>
                    <a:lnTo>
                      <a:pt x="4762" y="6350"/>
                    </a:lnTo>
                    <a:lnTo>
                      <a:pt x="3175" y="7938"/>
                    </a:lnTo>
                    <a:lnTo>
                      <a:pt x="3175" y="11113"/>
                    </a:lnTo>
                    <a:lnTo>
                      <a:pt x="3175" y="12700"/>
                    </a:lnTo>
                    <a:lnTo>
                      <a:pt x="3175" y="15875"/>
                    </a:lnTo>
                    <a:lnTo>
                      <a:pt x="1587" y="17463"/>
                    </a:lnTo>
                    <a:lnTo>
                      <a:pt x="12700" y="26988"/>
                    </a:lnTo>
                    <a:lnTo>
                      <a:pt x="1587" y="17463"/>
                    </a:lnTo>
                    <a:lnTo>
                      <a:pt x="0" y="26988"/>
                    </a:lnTo>
                    <a:lnTo>
                      <a:pt x="12700" y="26988"/>
                    </a:lnTo>
                    <a:lnTo>
                      <a:pt x="11112" y="1111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40" name="Freeform 46"/>
              <p:cNvSpPr>
                <a:spLocks/>
              </p:cNvSpPr>
              <p:nvPr/>
            </p:nvSpPr>
            <p:spPr bwMode="auto">
              <a:xfrm>
                <a:off x="3470" y="203"/>
                <a:ext cx="22" cy="17"/>
              </a:xfrm>
              <a:custGeom>
                <a:avLst/>
                <a:gdLst>
                  <a:gd name="T0" fmla="*/ 0 w 34925"/>
                  <a:gd name="T1" fmla="*/ 0 h 26987"/>
                  <a:gd name="T2" fmla="*/ 0 w 34925"/>
                  <a:gd name="T3" fmla="*/ 0 h 26987"/>
                  <a:gd name="T4" fmla="*/ 0 w 34925"/>
                  <a:gd name="T5" fmla="*/ 0 h 26987"/>
                  <a:gd name="T6" fmla="*/ 0 w 34925"/>
                  <a:gd name="T7" fmla="*/ 0 h 26987"/>
                  <a:gd name="T8" fmla="*/ 0 w 34925"/>
                  <a:gd name="T9" fmla="*/ 0 h 26987"/>
                  <a:gd name="T10" fmla="*/ 0 w 34925"/>
                  <a:gd name="T11" fmla="*/ 0 h 26987"/>
                  <a:gd name="T12" fmla="*/ 0 w 34925"/>
                  <a:gd name="T13" fmla="*/ 0 h 26987"/>
                  <a:gd name="T14" fmla="*/ 0 w 34925"/>
                  <a:gd name="T15" fmla="*/ 0 h 26987"/>
                  <a:gd name="T16" fmla="*/ 0 w 34925"/>
                  <a:gd name="T17" fmla="*/ 0 h 26987"/>
                  <a:gd name="T18" fmla="*/ 0 w 34925"/>
                  <a:gd name="T19" fmla="*/ 0 h 26987"/>
                  <a:gd name="T20" fmla="*/ 0 w 34925"/>
                  <a:gd name="T21" fmla="*/ 0 h 26987"/>
                  <a:gd name="T22" fmla="*/ 0 w 34925"/>
                  <a:gd name="T23" fmla="*/ 0 h 26987"/>
                  <a:gd name="T24" fmla="*/ 0 w 34925"/>
                  <a:gd name="T25" fmla="*/ 0 h 26987"/>
                  <a:gd name="T26" fmla="*/ 0 w 34925"/>
                  <a:gd name="T27" fmla="*/ 0 h 26987"/>
                  <a:gd name="T28" fmla="*/ 0 w 34925"/>
                  <a:gd name="T29" fmla="*/ 0 h 26987"/>
                  <a:gd name="T30" fmla="*/ 0 w 34925"/>
                  <a:gd name="T31" fmla="*/ 0 h 26987"/>
                  <a:gd name="T32" fmla="*/ 0 w 34925"/>
                  <a:gd name="T33" fmla="*/ 0 h 26987"/>
                  <a:gd name="T34" fmla="*/ 0 w 34925"/>
                  <a:gd name="T35" fmla="*/ 0 h 26987"/>
                  <a:gd name="T36" fmla="*/ 0 w 34925"/>
                  <a:gd name="T37" fmla="*/ 0 h 26987"/>
                  <a:gd name="T38" fmla="*/ 0 w 34925"/>
                  <a:gd name="T39" fmla="*/ 0 h 26987"/>
                  <a:gd name="T40" fmla="*/ 0 w 34925"/>
                  <a:gd name="T41" fmla="*/ 0 h 26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25"/>
                  <a:gd name="T64" fmla="*/ 0 h 26987"/>
                  <a:gd name="T65" fmla="*/ 1382713 w 34925"/>
                  <a:gd name="T66" fmla="*/ 1722967553 h 26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25" h="26987">
                    <a:moveTo>
                      <a:pt x="33338" y="0"/>
                    </a:moveTo>
                    <a:lnTo>
                      <a:pt x="33338" y="0"/>
                    </a:lnTo>
                    <a:lnTo>
                      <a:pt x="28575" y="0"/>
                    </a:lnTo>
                    <a:lnTo>
                      <a:pt x="25400" y="0"/>
                    </a:lnTo>
                    <a:lnTo>
                      <a:pt x="19050" y="0"/>
                    </a:lnTo>
                    <a:lnTo>
                      <a:pt x="15875" y="0"/>
                    </a:lnTo>
                    <a:lnTo>
                      <a:pt x="12700" y="0"/>
                    </a:lnTo>
                    <a:lnTo>
                      <a:pt x="7938" y="0"/>
                    </a:lnTo>
                    <a:lnTo>
                      <a:pt x="4763" y="0"/>
                    </a:lnTo>
                    <a:lnTo>
                      <a:pt x="0" y="0"/>
                    </a:lnTo>
                    <a:lnTo>
                      <a:pt x="1588" y="25400"/>
                    </a:lnTo>
                    <a:lnTo>
                      <a:pt x="6350" y="25400"/>
                    </a:lnTo>
                    <a:lnTo>
                      <a:pt x="9525" y="22225"/>
                    </a:lnTo>
                    <a:lnTo>
                      <a:pt x="12700" y="22225"/>
                    </a:lnTo>
                    <a:lnTo>
                      <a:pt x="17463" y="22225"/>
                    </a:lnTo>
                    <a:lnTo>
                      <a:pt x="20638" y="22225"/>
                    </a:lnTo>
                    <a:lnTo>
                      <a:pt x="25400" y="22225"/>
                    </a:lnTo>
                    <a:lnTo>
                      <a:pt x="28575" y="22225"/>
                    </a:lnTo>
                    <a:lnTo>
                      <a:pt x="33338" y="22225"/>
                    </a:lnTo>
                    <a:lnTo>
                      <a:pt x="33338"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41" name="Freeform 47"/>
              <p:cNvSpPr>
                <a:spLocks/>
              </p:cNvSpPr>
              <p:nvPr/>
            </p:nvSpPr>
            <p:spPr bwMode="auto">
              <a:xfrm>
                <a:off x="3491" y="203"/>
                <a:ext cx="237" cy="132"/>
              </a:xfrm>
              <a:custGeom>
                <a:avLst/>
                <a:gdLst>
                  <a:gd name="T0" fmla="*/ 0 w 376237"/>
                  <a:gd name="T1" fmla="*/ 0 h 209550"/>
                  <a:gd name="T2" fmla="*/ 0 w 376237"/>
                  <a:gd name="T3" fmla="*/ 0 h 209550"/>
                  <a:gd name="T4" fmla="*/ 0 w 376237"/>
                  <a:gd name="T5" fmla="*/ 0 h 209550"/>
                  <a:gd name="T6" fmla="*/ 0 w 376237"/>
                  <a:gd name="T7" fmla="*/ 0 h 209550"/>
                  <a:gd name="T8" fmla="*/ 0 w 376237"/>
                  <a:gd name="T9" fmla="*/ 0 h 209550"/>
                  <a:gd name="T10" fmla="*/ 0 w 376237"/>
                  <a:gd name="T11" fmla="*/ 0 h 209550"/>
                  <a:gd name="T12" fmla="*/ 0 w 376237"/>
                  <a:gd name="T13" fmla="*/ 0 h 209550"/>
                  <a:gd name="T14" fmla="*/ 0 w 376237"/>
                  <a:gd name="T15" fmla="*/ 0 h 209550"/>
                  <a:gd name="T16" fmla="*/ 0 w 376237"/>
                  <a:gd name="T17" fmla="*/ 0 h 209550"/>
                  <a:gd name="T18" fmla="*/ 0 w 376237"/>
                  <a:gd name="T19" fmla="*/ 0 h 209550"/>
                  <a:gd name="T20" fmla="*/ 0 w 376237"/>
                  <a:gd name="T21" fmla="*/ 0 h 209550"/>
                  <a:gd name="T22" fmla="*/ 0 w 376237"/>
                  <a:gd name="T23" fmla="*/ 0 h 209550"/>
                  <a:gd name="T24" fmla="*/ 0 w 376237"/>
                  <a:gd name="T25" fmla="*/ 0 h 209550"/>
                  <a:gd name="T26" fmla="*/ 0 w 376237"/>
                  <a:gd name="T27" fmla="*/ 0 h 209550"/>
                  <a:gd name="T28" fmla="*/ 0 w 376237"/>
                  <a:gd name="T29" fmla="*/ 0 h 209550"/>
                  <a:gd name="T30" fmla="*/ 0 w 376237"/>
                  <a:gd name="T31" fmla="*/ 0 h 209550"/>
                  <a:gd name="T32" fmla="*/ 0 w 376237"/>
                  <a:gd name="T33" fmla="*/ 0 h 209550"/>
                  <a:gd name="T34" fmla="*/ 0 w 376237"/>
                  <a:gd name="T35" fmla="*/ 0 h 209550"/>
                  <a:gd name="T36" fmla="*/ 0 w 376237"/>
                  <a:gd name="T37" fmla="*/ 0 h 209550"/>
                  <a:gd name="T38" fmla="*/ 0 w 376237"/>
                  <a:gd name="T39" fmla="*/ 0 h 209550"/>
                  <a:gd name="T40" fmla="*/ 0 w 376237"/>
                  <a:gd name="T41" fmla="*/ 0 h 209550"/>
                  <a:gd name="T42" fmla="*/ 0 w 376237"/>
                  <a:gd name="T43" fmla="*/ 0 h 209550"/>
                  <a:gd name="T44" fmla="*/ 0 w 376237"/>
                  <a:gd name="T45" fmla="*/ 0 h 209550"/>
                  <a:gd name="T46" fmla="*/ 0 w 376237"/>
                  <a:gd name="T47" fmla="*/ 0 h 209550"/>
                  <a:gd name="T48" fmla="*/ 0 w 376237"/>
                  <a:gd name="T49" fmla="*/ 0 h 209550"/>
                  <a:gd name="T50" fmla="*/ 0 w 376237"/>
                  <a:gd name="T51" fmla="*/ 0 h 209550"/>
                  <a:gd name="T52" fmla="*/ 0 w 376237"/>
                  <a:gd name="T53" fmla="*/ 0 h 209550"/>
                  <a:gd name="T54" fmla="*/ 0 w 376237"/>
                  <a:gd name="T55" fmla="*/ 0 h 209550"/>
                  <a:gd name="T56" fmla="*/ 0 w 376237"/>
                  <a:gd name="T57" fmla="*/ 0 h 209550"/>
                  <a:gd name="T58" fmla="*/ 0 w 376237"/>
                  <a:gd name="T59" fmla="*/ 0 h 209550"/>
                  <a:gd name="T60" fmla="*/ 0 w 376237"/>
                  <a:gd name="T61" fmla="*/ 0 h 209550"/>
                  <a:gd name="T62" fmla="*/ 0 w 376237"/>
                  <a:gd name="T63" fmla="*/ 0 h 209550"/>
                  <a:gd name="T64" fmla="*/ 0 w 376237"/>
                  <a:gd name="T65" fmla="*/ 0 h 209550"/>
                  <a:gd name="T66" fmla="*/ 0 w 376237"/>
                  <a:gd name="T67" fmla="*/ 0 h 209550"/>
                  <a:gd name="T68" fmla="*/ 0 w 376237"/>
                  <a:gd name="T69" fmla="*/ 0 h 209550"/>
                  <a:gd name="T70" fmla="*/ 0 w 376237"/>
                  <a:gd name="T71" fmla="*/ 0 h 209550"/>
                  <a:gd name="T72" fmla="*/ 0 w 376237"/>
                  <a:gd name="T73" fmla="*/ 0 h 2095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6237"/>
                  <a:gd name="T112" fmla="*/ 0 h 209550"/>
                  <a:gd name="T113" fmla="*/ 1382711 w 376237"/>
                  <a:gd name="T114" fmla="*/ 1722967725 h 2095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6237" h="209550">
                    <a:moveTo>
                      <a:pt x="374650" y="207963"/>
                    </a:moveTo>
                    <a:lnTo>
                      <a:pt x="374650" y="207963"/>
                    </a:lnTo>
                    <a:lnTo>
                      <a:pt x="373062" y="185738"/>
                    </a:lnTo>
                    <a:lnTo>
                      <a:pt x="366712" y="165100"/>
                    </a:lnTo>
                    <a:lnTo>
                      <a:pt x="357187" y="146050"/>
                    </a:lnTo>
                    <a:lnTo>
                      <a:pt x="344487" y="125413"/>
                    </a:lnTo>
                    <a:lnTo>
                      <a:pt x="328612" y="107950"/>
                    </a:lnTo>
                    <a:lnTo>
                      <a:pt x="309562" y="90488"/>
                    </a:lnTo>
                    <a:lnTo>
                      <a:pt x="288925" y="74613"/>
                    </a:lnTo>
                    <a:lnTo>
                      <a:pt x="263525" y="60325"/>
                    </a:lnTo>
                    <a:lnTo>
                      <a:pt x="238125" y="46038"/>
                    </a:lnTo>
                    <a:lnTo>
                      <a:pt x="207962" y="34925"/>
                    </a:lnTo>
                    <a:lnTo>
                      <a:pt x="177800" y="23813"/>
                    </a:lnTo>
                    <a:lnTo>
                      <a:pt x="144462" y="15875"/>
                    </a:lnTo>
                    <a:lnTo>
                      <a:pt x="111125" y="7938"/>
                    </a:lnTo>
                    <a:lnTo>
                      <a:pt x="74612" y="3175"/>
                    </a:lnTo>
                    <a:lnTo>
                      <a:pt x="38100" y="0"/>
                    </a:lnTo>
                    <a:lnTo>
                      <a:pt x="0" y="0"/>
                    </a:lnTo>
                    <a:lnTo>
                      <a:pt x="0" y="14288"/>
                    </a:lnTo>
                    <a:lnTo>
                      <a:pt x="36512" y="15875"/>
                    </a:lnTo>
                    <a:lnTo>
                      <a:pt x="71437" y="19050"/>
                    </a:lnTo>
                    <a:lnTo>
                      <a:pt x="106362" y="23813"/>
                    </a:lnTo>
                    <a:lnTo>
                      <a:pt x="139700" y="30163"/>
                    </a:lnTo>
                    <a:lnTo>
                      <a:pt x="169862" y="38100"/>
                    </a:lnTo>
                    <a:lnTo>
                      <a:pt x="200025" y="47625"/>
                    </a:lnTo>
                    <a:lnTo>
                      <a:pt x="227012" y="58738"/>
                    </a:lnTo>
                    <a:lnTo>
                      <a:pt x="252412" y="71438"/>
                    </a:lnTo>
                    <a:lnTo>
                      <a:pt x="276225" y="85725"/>
                    </a:lnTo>
                    <a:lnTo>
                      <a:pt x="296862" y="101600"/>
                    </a:lnTo>
                    <a:lnTo>
                      <a:pt x="312737" y="115888"/>
                    </a:lnTo>
                    <a:lnTo>
                      <a:pt x="328612" y="133350"/>
                    </a:lnTo>
                    <a:lnTo>
                      <a:pt x="339725" y="150813"/>
                    </a:lnTo>
                    <a:lnTo>
                      <a:pt x="347662" y="169863"/>
                    </a:lnTo>
                    <a:lnTo>
                      <a:pt x="354012" y="187325"/>
                    </a:lnTo>
                    <a:lnTo>
                      <a:pt x="355600" y="207963"/>
                    </a:lnTo>
                    <a:lnTo>
                      <a:pt x="374650" y="20796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42" name="Freeform 48"/>
              <p:cNvSpPr>
                <a:spLocks/>
              </p:cNvSpPr>
              <p:nvPr/>
            </p:nvSpPr>
            <p:spPr bwMode="auto">
              <a:xfrm>
                <a:off x="3637" y="334"/>
                <a:ext cx="91" cy="100"/>
              </a:xfrm>
              <a:custGeom>
                <a:avLst/>
                <a:gdLst>
                  <a:gd name="T0" fmla="*/ 0 w 144462"/>
                  <a:gd name="T1" fmla="*/ 0 h 158750"/>
                  <a:gd name="T2" fmla="*/ 0 w 144462"/>
                  <a:gd name="T3" fmla="*/ 0 h 158750"/>
                  <a:gd name="T4" fmla="*/ 0 w 144462"/>
                  <a:gd name="T5" fmla="*/ 0 h 158750"/>
                  <a:gd name="T6" fmla="*/ 0 w 144462"/>
                  <a:gd name="T7" fmla="*/ 0 h 158750"/>
                  <a:gd name="T8" fmla="*/ 0 w 144462"/>
                  <a:gd name="T9" fmla="*/ 0 h 158750"/>
                  <a:gd name="T10" fmla="*/ 0 w 144462"/>
                  <a:gd name="T11" fmla="*/ 0 h 158750"/>
                  <a:gd name="T12" fmla="*/ 0 w 144462"/>
                  <a:gd name="T13" fmla="*/ 0 h 158750"/>
                  <a:gd name="T14" fmla="*/ 0 w 144462"/>
                  <a:gd name="T15" fmla="*/ 0 h 158750"/>
                  <a:gd name="T16" fmla="*/ 0 w 144462"/>
                  <a:gd name="T17" fmla="*/ 0 h 158750"/>
                  <a:gd name="T18" fmla="*/ 0 w 144462"/>
                  <a:gd name="T19" fmla="*/ 0 h 158750"/>
                  <a:gd name="T20" fmla="*/ 0 w 144462"/>
                  <a:gd name="T21" fmla="*/ 0 h 158750"/>
                  <a:gd name="T22" fmla="*/ 0 w 144462"/>
                  <a:gd name="T23" fmla="*/ 0 h 158750"/>
                  <a:gd name="T24" fmla="*/ 0 w 144462"/>
                  <a:gd name="T25" fmla="*/ 0 h 158750"/>
                  <a:gd name="T26" fmla="*/ 0 w 144462"/>
                  <a:gd name="T27" fmla="*/ 0 h 158750"/>
                  <a:gd name="T28" fmla="*/ 0 w 144462"/>
                  <a:gd name="T29" fmla="*/ 0 h 158750"/>
                  <a:gd name="T30" fmla="*/ 0 w 144462"/>
                  <a:gd name="T31" fmla="*/ 0 h 158750"/>
                  <a:gd name="T32" fmla="*/ 0 w 144462"/>
                  <a:gd name="T33" fmla="*/ 0 h 158750"/>
                  <a:gd name="T34" fmla="*/ 0 w 144462"/>
                  <a:gd name="T35" fmla="*/ 0 h 158750"/>
                  <a:gd name="T36" fmla="*/ 0 w 144462"/>
                  <a:gd name="T37" fmla="*/ 0 h 158750"/>
                  <a:gd name="T38" fmla="*/ 0 w 144462"/>
                  <a:gd name="T39" fmla="*/ 0 h 158750"/>
                  <a:gd name="T40" fmla="*/ 0 w 144462"/>
                  <a:gd name="T41" fmla="*/ 0 h 158750"/>
                  <a:gd name="T42" fmla="*/ 0 w 144462"/>
                  <a:gd name="T43" fmla="*/ 0 h 158750"/>
                  <a:gd name="T44" fmla="*/ 0 w 144462"/>
                  <a:gd name="T45" fmla="*/ 0 h 158750"/>
                  <a:gd name="T46" fmla="*/ 0 w 144462"/>
                  <a:gd name="T47" fmla="*/ 0 h 158750"/>
                  <a:gd name="T48" fmla="*/ 0 w 144462"/>
                  <a:gd name="T49" fmla="*/ 0 h 158750"/>
                  <a:gd name="T50" fmla="*/ 0 w 144462"/>
                  <a:gd name="T51" fmla="*/ 0 h 158750"/>
                  <a:gd name="T52" fmla="*/ 0 w 144462"/>
                  <a:gd name="T53" fmla="*/ 0 h 158750"/>
                  <a:gd name="T54" fmla="*/ 0 w 144462"/>
                  <a:gd name="T55" fmla="*/ 0 h 158750"/>
                  <a:gd name="T56" fmla="*/ 0 w 144462"/>
                  <a:gd name="T57" fmla="*/ 0 h 158750"/>
                  <a:gd name="T58" fmla="*/ 0 w 144462"/>
                  <a:gd name="T59" fmla="*/ 0 h 158750"/>
                  <a:gd name="T60" fmla="*/ 0 w 144462"/>
                  <a:gd name="T61" fmla="*/ 0 h 158750"/>
                  <a:gd name="T62" fmla="*/ 0 w 144462"/>
                  <a:gd name="T63" fmla="*/ 0 h 158750"/>
                  <a:gd name="T64" fmla="*/ 0 w 144462"/>
                  <a:gd name="T65" fmla="*/ 0 h 158750"/>
                  <a:gd name="T66" fmla="*/ 0 w 144462"/>
                  <a:gd name="T67" fmla="*/ 0 h 158750"/>
                  <a:gd name="T68" fmla="*/ 0 w 144462"/>
                  <a:gd name="T69" fmla="*/ 0 h 158750"/>
                  <a:gd name="T70" fmla="*/ 0 w 144462"/>
                  <a:gd name="T71" fmla="*/ 0 h 158750"/>
                  <a:gd name="T72" fmla="*/ 0 w 144462"/>
                  <a:gd name="T73" fmla="*/ 0 h 158750"/>
                  <a:gd name="T74" fmla="*/ 0 w 144462"/>
                  <a:gd name="T75" fmla="*/ 0 h 158750"/>
                  <a:gd name="T76" fmla="*/ 0 w 144462"/>
                  <a:gd name="T77" fmla="*/ 0 h 158750"/>
                  <a:gd name="T78" fmla="*/ 0 w 144462"/>
                  <a:gd name="T79" fmla="*/ 0 h 1587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462"/>
                  <a:gd name="T121" fmla="*/ 0 h 158750"/>
                  <a:gd name="T122" fmla="*/ 1382708 w 144462"/>
                  <a:gd name="T123" fmla="*/ 1722966138 h 1587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462" h="158750">
                    <a:moveTo>
                      <a:pt x="19050" y="152400"/>
                    </a:moveTo>
                    <a:lnTo>
                      <a:pt x="14287" y="157163"/>
                    </a:lnTo>
                    <a:lnTo>
                      <a:pt x="30162" y="149225"/>
                    </a:lnTo>
                    <a:lnTo>
                      <a:pt x="42862" y="142875"/>
                    </a:lnTo>
                    <a:lnTo>
                      <a:pt x="55562" y="133350"/>
                    </a:lnTo>
                    <a:lnTo>
                      <a:pt x="68262" y="125413"/>
                    </a:lnTo>
                    <a:lnTo>
                      <a:pt x="79375" y="115888"/>
                    </a:lnTo>
                    <a:lnTo>
                      <a:pt x="90487" y="107950"/>
                    </a:lnTo>
                    <a:lnTo>
                      <a:pt x="98425" y="98425"/>
                    </a:lnTo>
                    <a:lnTo>
                      <a:pt x="107950" y="87313"/>
                    </a:lnTo>
                    <a:lnTo>
                      <a:pt x="115887" y="77788"/>
                    </a:lnTo>
                    <a:lnTo>
                      <a:pt x="123825" y="66675"/>
                    </a:lnTo>
                    <a:lnTo>
                      <a:pt x="128587" y="57150"/>
                    </a:lnTo>
                    <a:lnTo>
                      <a:pt x="133350" y="46038"/>
                    </a:lnTo>
                    <a:lnTo>
                      <a:pt x="138112" y="34925"/>
                    </a:lnTo>
                    <a:lnTo>
                      <a:pt x="141287" y="22225"/>
                    </a:lnTo>
                    <a:lnTo>
                      <a:pt x="142875" y="11113"/>
                    </a:lnTo>
                    <a:lnTo>
                      <a:pt x="142875" y="0"/>
                    </a:lnTo>
                    <a:lnTo>
                      <a:pt x="123825" y="0"/>
                    </a:lnTo>
                    <a:lnTo>
                      <a:pt x="122237" y="11113"/>
                    </a:lnTo>
                    <a:lnTo>
                      <a:pt x="122237" y="20638"/>
                    </a:lnTo>
                    <a:lnTo>
                      <a:pt x="119062" y="31750"/>
                    </a:lnTo>
                    <a:lnTo>
                      <a:pt x="115887" y="41275"/>
                    </a:lnTo>
                    <a:lnTo>
                      <a:pt x="111125" y="50800"/>
                    </a:lnTo>
                    <a:lnTo>
                      <a:pt x="104775" y="60325"/>
                    </a:lnTo>
                    <a:lnTo>
                      <a:pt x="98425" y="69850"/>
                    </a:lnTo>
                    <a:lnTo>
                      <a:pt x="92075" y="79375"/>
                    </a:lnTo>
                    <a:lnTo>
                      <a:pt x="84137" y="88900"/>
                    </a:lnTo>
                    <a:lnTo>
                      <a:pt x="74612" y="98425"/>
                    </a:lnTo>
                    <a:lnTo>
                      <a:pt x="65087" y="106363"/>
                    </a:lnTo>
                    <a:lnTo>
                      <a:pt x="53975" y="114300"/>
                    </a:lnTo>
                    <a:lnTo>
                      <a:pt x="42862" y="122238"/>
                    </a:lnTo>
                    <a:lnTo>
                      <a:pt x="30162" y="130175"/>
                    </a:lnTo>
                    <a:lnTo>
                      <a:pt x="19050" y="138113"/>
                    </a:lnTo>
                    <a:lnTo>
                      <a:pt x="4762" y="144463"/>
                    </a:lnTo>
                    <a:lnTo>
                      <a:pt x="0" y="149225"/>
                    </a:lnTo>
                    <a:lnTo>
                      <a:pt x="4762" y="144463"/>
                    </a:lnTo>
                    <a:lnTo>
                      <a:pt x="1587" y="146050"/>
                    </a:lnTo>
                    <a:lnTo>
                      <a:pt x="0" y="149225"/>
                    </a:lnTo>
                    <a:lnTo>
                      <a:pt x="19050" y="1524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43" name="Freeform 49"/>
              <p:cNvSpPr>
                <a:spLocks/>
              </p:cNvSpPr>
              <p:nvPr/>
            </p:nvSpPr>
            <p:spPr bwMode="auto">
              <a:xfrm>
                <a:off x="3416" y="428"/>
                <a:ext cx="234" cy="112"/>
              </a:xfrm>
              <a:custGeom>
                <a:avLst/>
                <a:gdLst>
                  <a:gd name="T0" fmla="*/ 0 w 371475"/>
                  <a:gd name="T1" fmla="*/ 0 h 177800"/>
                  <a:gd name="T2" fmla="*/ 0 w 371475"/>
                  <a:gd name="T3" fmla="*/ 0 h 177800"/>
                  <a:gd name="T4" fmla="*/ 0 w 371475"/>
                  <a:gd name="T5" fmla="*/ 0 h 177800"/>
                  <a:gd name="T6" fmla="*/ 0 w 371475"/>
                  <a:gd name="T7" fmla="*/ 0 h 177800"/>
                  <a:gd name="T8" fmla="*/ 0 w 371475"/>
                  <a:gd name="T9" fmla="*/ 0 h 177800"/>
                  <a:gd name="T10" fmla="*/ 0 w 371475"/>
                  <a:gd name="T11" fmla="*/ 0 h 177800"/>
                  <a:gd name="T12" fmla="*/ 0 w 371475"/>
                  <a:gd name="T13" fmla="*/ 0 h 177800"/>
                  <a:gd name="T14" fmla="*/ 0 w 371475"/>
                  <a:gd name="T15" fmla="*/ 0 h 177800"/>
                  <a:gd name="T16" fmla="*/ 0 w 371475"/>
                  <a:gd name="T17" fmla="*/ 0 h 177800"/>
                  <a:gd name="T18" fmla="*/ 0 w 371475"/>
                  <a:gd name="T19" fmla="*/ 0 h 177800"/>
                  <a:gd name="T20" fmla="*/ 0 w 371475"/>
                  <a:gd name="T21" fmla="*/ 0 h 177800"/>
                  <a:gd name="T22" fmla="*/ 0 w 371475"/>
                  <a:gd name="T23" fmla="*/ 0 h 177800"/>
                  <a:gd name="T24" fmla="*/ 0 w 371475"/>
                  <a:gd name="T25" fmla="*/ 0 h 177800"/>
                  <a:gd name="T26" fmla="*/ 0 w 371475"/>
                  <a:gd name="T27" fmla="*/ 0 h 177800"/>
                  <a:gd name="T28" fmla="*/ 0 w 371475"/>
                  <a:gd name="T29" fmla="*/ 0 h 177800"/>
                  <a:gd name="T30" fmla="*/ 0 w 371475"/>
                  <a:gd name="T31" fmla="*/ 0 h 177800"/>
                  <a:gd name="T32" fmla="*/ 0 w 371475"/>
                  <a:gd name="T33" fmla="*/ 0 h 177800"/>
                  <a:gd name="T34" fmla="*/ 0 w 371475"/>
                  <a:gd name="T35" fmla="*/ 0 h 177800"/>
                  <a:gd name="T36" fmla="*/ 0 w 371475"/>
                  <a:gd name="T37" fmla="*/ 0 h 177800"/>
                  <a:gd name="T38" fmla="*/ 0 w 371475"/>
                  <a:gd name="T39" fmla="*/ 0 h 177800"/>
                  <a:gd name="T40" fmla="*/ 0 w 371475"/>
                  <a:gd name="T41" fmla="*/ 0 h 177800"/>
                  <a:gd name="T42" fmla="*/ 0 w 371475"/>
                  <a:gd name="T43" fmla="*/ 0 h 177800"/>
                  <a:gd name="T44" fmla="*/ 0 w 371475"/>
                  <a:gd name="T45" fmla="*/ 0 h 177800"/>
                  <a:gd name="T46" fmla="*/ 0 w 371475"/>
                  <a:gd name="T47" fmla="*/ 0 h 177800"/>
                  <a:gd name="T48" fmla="*/ 0 w 371475"/>
                  <a:gd name="T49" fmla="*/ 0 h 177800"/>
                  <a:gd name="T50" fmla="*/ 0 w 371475"/>
                  <a:gd name="T51" fmla="*/ 0 h 177800"/>
                  <a:gd name="T52" fmla="*/ 0 w 371475"/>
                  <a:gd name="T53" fmla="*/ 0 h 177800"/>
                  <a:gd name="T54" fmla="*/ 0 w 371475"/>
                  <a:gd name="T55" fmla="*/ 0 h 177800"/>
                  <a:gd name="T56" fmla="*/ 0 w 371475"/>
                  <a:gd name="T57" fmla="*/ 0 h 177800"/>
                  <a:gd name="T58" fmla="*/ 0 w 371475"/>
                  <a:gd name="T59" fmla="*/ 0 h 177800"/>
                  <a:gd name="T60" fmla="*/ 0 w 371475"/>
                  <a:gd name="T61" fmla="*/ 0 h 177800"/>
                  <a:gd name="T62" fmla="*/ 0 w 371475"/>
                  <a:gd name="T63" fmla="*/ 0 h 177800"/>
                  <a:gd name="T64" fmla="*/ 0 w 371475"/>
                  <a:gd name="T65" fmla="*/ 0 h 177800"/>
                  <a:gd name="T66" fmla="*/ 0 w 371475"/>
                  <a:gd name="T67" fmla="*/ 0 h 177800"/>
                  <a:gd name="T68" fmla="*/ 0 w 371475"/>
                  <a:gd name="T69" fmla="*/ 0 h 177800"/>
                  <a:gd name="T70" fmla="*/ 0 w 371475"/>
                  <a:gd name="T71" fmla="*/ 0 h 177800"/>
                  <a:gd name="T72" fmla="*/ 0 w 371475"/>
                  <a:gd name="T73" fmla="*/ 0 h 1778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1475"/>
                  <a:gd name="T112" fmla="*/ 0 h 177800"/>
                  <a:gd name="T113" fmla="*/ 1382713 w 371475"/>
                  <a:gd name="T114" fmla="*/ 1722967725 h 1778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1475" h="177800">
                    <a:moveTo>
                      <a:pt x="0" y="176213"/>
                    </a:moveTo>
                    <a:lnTo>
                      <a:pt x="0" y="176213"/>
                    </a:lnTo>
                    <a:lnTo>
                      <a:pt x="34925" y="174625"/>
                    </a:lnTo>
                    <a:lnTo>
                      <a:pt x="68263" y="173038"/>
                    </a:lnTo>
                    <a:lnTo>
                      <a:pt x="100013" y="168275"/>
                    </a:lnTo>
                    <a:lnTo>
                      <a:pt x="131763" y="163513"/>
                    </a:lnTo>
                    <a:lnTo>
                      <a:pt x="161925" y="155575"/>
                    </a:lnTo>
                    <a:lnTo>
                      <a:pt x="190500" y="147638"/>
                    </a:lnTo>
                    <a:lnTo>
                      <a:pt x="217488" y="138113"/>
                    </a:lnTo>
                    <a:lnTo>
                      <a:pt x="242888" y="127000"/>
                    </a:lnTo>
                    <a:lnTo>
                      <a:pt x="266700" y="114300"/>
                    </a:lnTo>
                    <a:lnTo>
                      <a:pt x="288925" y="101600"/>
                    </a:lnTo>
                    <a:lnTo>
                      <a:pt x="307975" y="87313"/>
                    </a:lnTo>
                    <a:lnTo>
                      <a:pt x="325438" y="73025"/>
                    </a:lnTo>
                    <a:lnTo>
                      <a:pt x="341313" y="57150"/>
                    </a:lnTo>
                    <a:lnTo>
                      <a:pt x="352425" y="39688"/>
                    </a:lnTo>
                    <a:lnTo>
                      <a:pt x="363538" y="22225"/>
                    </a:lnTo>
                    <a:lnTo>
                      <a:pt x="369888" y="3175"/>
                    </a:lnTo>
                    <a:lnTo>
                      <a:pt x="350838" y="0"/>
                    </a:lnTo>
                    <a:lnTo>
                      <a:pt x="344488" y="15875"/>
                    </a:lnTo>
                    <a:lnTo>
                      <a:pt x="336550" y="33338"/>
                    </a:lnTo>
                    <a:lnTo>
                      <a:pt x="323850" y="47625"/>
                    </a:lnTo>
                    <a:lnTo>
                      <a:pt x="309563" y="63500"/>
                    </a:lnTo>
                    <a:lnTo>
                      <a:pt x="293688" y="76200"/>
                    </a:lnTo>
                    <a:lnTo>
                      <a:pt x="276225" y="90488"/>
                    </a:lnTo>
                    <a:lnTo>
                      <a:pt x="255588" y="103188"/>
                    </a:lnTo>
                    <a:lnTo>
                      <a:pt x="233363" y="114300"/>
                    </a:lnTo>
                    <a:lnTo>
                      <a:pt x="207963" y="125413"/>
                    </a:lnTo>
                    <a:lnTo>
                      <a:pt x="182563" y="133350"/>
                    </a:lnTo>
                    <a:lnTo>
                      <a:pt x="155575" y="141288"/>
                    </a:lnTo>
                    <a:lnTo>
                      <a:pt x="127000" y="147638"/>
                    </a:lnTo>
                    <a:lnTo>
                      <a:pt x="96838" y="153988"/>
                    </a:lnTo>
                    <a:lnTo>
                      <a:pt x="65088" y="158750"/>
                    </a:lnTo>
                    <a:lnTo>
                      <a:pt x="33338" y="160338"/>
                    </a:lnTo>
                    <a:lnTo>
                      <a:pt x="0" y="161925"/>
                    </a:lnTo>
                    <a:lnTo>
                      <a:pt x="0" y="17621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44" name="Freeform 50"/>
              <p:cNvSpPr>
                <a:spLocks/>
              </p:cNvSpPr>
              <p:nvPr/>
            </p:nvSpPr>
            <p:spPr bwMode="auto">
              <a:xfrm>
                <a:off x="3356" y="526"/>
                <a:ext cx="61" cy="17"/>
              </a:xfrm>
              <a:custGeom>
                <a:avLst/>
                <a:gdLst>
                  <a:gd name="T0" fmla="*/ 0 w 96838"/>
                  <a:gd name="T1" fmla="*/ 0 h 26988"/>
                  <a:gd name="T2" fmla="*/ 0 w 96838"/>
                  <a:gd name="T3" fmla="*/ 0 h 26988"/>
                  <a:gd name="T4" fmla="*/ 0 w 96838"/>
                  <a:gd name="T5" fmla="*/ 0 h 26988"/>
                  <a:gd name="T6" fmla="*/ 0 w 96838"/>
                  <a:gd name="T7" fmla="*/ 0 h 26988"/>
                  <a:gd name="T8" fmla="*/ 0 w 96838"/>
                  <a:gd name="T9" fmla="*/ 0 h 26988"/>
                  <a:gd name="T10" fmla="*/ 0 w 96838"/>
                  <a:gd name="T11" fmla="*/ 0 h 26988"/>
                  <a:gd name="T12" fmla="*/ 0 w 96838"/>
                  <a:gd name="T13" fmla="*/ 0 h 26988"/>
                  <a:gd name="T14" fmla="*/ 0 w 96838"/>
                  <a:gd name="T15" fmla="*/ 0 h 26988"/>
                  <a:gd name="T16" fmla="*/ 0 w 96838"/>
                  <a:gd name="T17" fmla="*/ 0 h 26988"/>
                  <a:gd name="T18" fmla="*/ 0 w 96838"/>
                  <a:gd name="T19" fmla="*/ 0 h 26988"/>
                  <a:gd name="T20" fmla="*/ 0 w 96838"/>
                  <a:gd name="T21" fmla="*/ 0 h 26988"/>
                  <a:gd name="T22" fmla="*/ 0 w 96838"/>
                  <a:gd name="T23" fmla="*/ 0 h 26988"/>
                  <a:gd name="T24" fmla="*/ 0 w 96838"/>
                  <a:gd name="T25" fmla="*/ 0 h 26988"/>
                  <a:gd name="T26" fmla="*/ 0 w 96838"/>
                  <a:gd name="T27" fmla="*/ 0 h 26988"/>
                  <a:gd name="T28" fmla="*/ 0 w 96838"/>
                  <a:gd name="T29" fmla="*/ 0 h 26988"/>
                  <a:gd name="T30" fmla="*/ 0 w 96838"/>
                  <a:gd name="T31" fmla="*/ 0 h 26988"/>
                  <a:gd name="T32" fmla="*/ 0 w 96838"/>
                  <a:gd name="T33" fmla="*/ 0 h 26988"/>
                  <a:gd name="T34" fmla="*/ 0 w 96838"/>
                  <a:gd name="T35" fmla="*/ 0 h 26988"/>
                  <a:gd name="T36" fmla="*/ 0 w 96838"/>
                  <a:gd name="T37" fmla="*/ 0 h 26988"/>
                  <a:gd name="T38" fmla="*/ 0 w 96838"/>
                  <a:gd name="T39" fmla="*/ 0 h 26988"/>
                  <a:gd name="T40" fmla="*/ 0 w 96838"/>
                  <a:gd name="T41" fmla="*/ 0 h 26988"/>
                  <a:gd name="T42" fmla="*/ 0 w 96838"/>
                  <a:gd name="T43" fmla="*/ 0 h 26988"/>
                  <a:gd name="T44" fmla="*/ 0 w 96838"/>
                  <a:gd name="T45" fmla="*/ 0 h 26988"/>
                  <a:gd name="T46" fmla="*/ 0 w 96838"/>
                  <a:gd name="T47" fmla="*/ 0 h 269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838"/>
                  <a:gd name="T73" fmla="*/ 0 h 26988"/>
                  <a:gd name="T74" fmla="*/ 1382720 w 96838"/>
                  <a:gd name="T75" fmla="*/ 1722966308 h 269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838" h="26988">
                    <a:moveTo>
                      <a:pt x="15875" y="14288"/>
                    </a:moveTo>
                    <a:lnTo>
                      <a:pt x="6350" y="19050"/>
                    </a:lnTo>
                    <a:lnTo>
                      <a:pt x="15875" y="19050"/>
                    </a:lnTo>
                    <a:lnTo>
                      <a:pt x="26988" y="20638"/>
                    </a:lnTo>
                    <a:lnTo>
                      <a:pt x="39688" y="22225"/>
                    </a:lnTo>
                    <a:lnTo>
                      <a:pt x="50800" y="22225"/>
                    </a:lnTo>
                    <a:lnTo>
                      <a:pt x="61913" y="25400"/>
                    </a:lnTo>
                    <a:lnTo>
                      <a:pt x="73025" y="25400"/>
                    </a:lnTo>
                    <a:lnTo>
                      <a:pt x="84138" y="25400"/>
                    </a:lnTo>
                    <a:lnTo>
                      <a:pt x="95250" y="25400"/>
                    </a:lnTo>
                    <a:lnTo>
                      <a:pt x="95250" y="6350"/>
                    </a:lnTo>
                    <a:lnTo>
                      <a:pt x="84138" y="6350"/>
                    </a:lnTo>
                    <a:lnTo>
                      <a:pt x="73025" y="4763"/>
                    </a:lnTo>
                    <a:lnTo>
                      <a:pt x="61913" y="4763"/>
                    </a:lnTo>
                    <a:lnTo>
                      <a:pt x="50800" y="4763"/>
                    </a:lnTo>
                    <a:lnTo>
                      <a:pt x="39688" y="3175"/>
                    </a:lnTo>
                    <a:lnTo>
                      <a:pt x="30163" y="3175"/>
                    </a:lnTo>
                    <a:lnTo>
                      <a:pt x="19050" y="1588"/>
                    </a:lnTo>
                    <a:lnTo>
                      <a:pt x="9525" y="0"/>
                    </a:lnTo>
                    <a:lnTo>
                      <a:pt x="0" y="3175"/>
                    </a:lnTo>
                    <a:lnTo>
                      <a:pt x="9525" y="0"/>
                    </a:lnTo>
                    <a:lnTo>
                      <a:pt x="3175" y="0"/>
                    </a:lnTo>
                    <a:lnTo>
                      <a:pt x="0" y="3175"/>
                    </a:lnTo>
                    <a:lnTo>
                      <a:pt x="15875" y="14288"/>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45" name="Freeform 51"/>
              <p:cNvSpPr>
                <a:spLocks/>
              </p:cNvSpPr>
              <p:nvPr/>
            </p:nvSpPr>
            <p:spPr bwMode="auto">
              <a:xfrm>
                <a:off x="3120" y="528"/>
                <a:ext cx="247" cy="84"/>
              </a:xfrm>
              <a:custGeom>
                <a:avLst/>
                <a:gdLst>
                  <a:gd name="T0" fmla="*/ 0 w 392113"/>
                  <a:gd name="T1" fmla="*/ 0 h 133350"/>
                  <a:gd name="T2" fmla="*/ 0 w 392113"/>
                  <a:gd name="T3" fmla="*/ 0 h 133350"/>
                  <a:gd name="T4" fmla="*/ 0 w 392113"/>
                  <a:gd name="T5" fmla="*/ 0 h 133350"/>
                  <a:gd name="T6" fmla="*/ 0 w 392113"/>
                  <a:gd name="T7" fmla="*/ 0 h 133350"/>
                  <a:gd name="T8" fmla="*/ 0 w 392113"/>
                  <a:gd name="T9" fmla="*/ 0 h 133350"/>
                  <a:gd name="T10" fmla="*/ 0 w 392113"/>
                  <a:gd name="T11" fmla="*/ 0 h 133350"/>
                  <a:gd name="T12" fmla="*/ 0 w 392113"/>
                  <a:gd name="T13" fmla="*/ 0 h 133350"/>
                  <a:gd name="T14" fmla="*/ 0 w 392113"/>
                  <a:gd name="T15" fmla="*/ 0 h 133350"/>
                  <a:gd name="T16" fmla="*/ 0 w 392113"/>
                  <a:gd name="T17" fmla="*/ 0 h 133350"/>
                  <a:gd name="T18" fmla="*/ 0 w 392113"/>
                  <a:gd name="T19" fmla="*/ 0 h 133350"/>
                  <a:gd name="T20" fmla="*/ 0 w 392113"/>
                  <a:gd name="T21" fmla="*/ 0 h 133350"/>
                  <a:gd name="T22" fmla="*/ 0 w 392113"/>
                  <a:gd name="T23" fmla="*/ 0 h 133350"/>
                  <a:gd name="T24" fmla="*/ 0 w 392113"/>
                  <a:gd name="T25" fmla="*/ 0 h 133350"/>
                  <a:gd name="T26" fmla="*/ 0 w 392113"/>
                  <a:gd name="T27" fmla="*/ 0 h 133350"/>
                  <a:gd name="T28" fmla="*/ 0 w 392113"/>
                  <a:gd name="T29" fmla="*/ 0 h 133350"/>
                  <a:gd name="T30" fmla="*/ 0 w 392113"/>
                  <a:gd name="T31" fmla="*/ 0 h 133350"/>
                  <a:gd name="T32" fmla="*/ 0 w 392113"/>
                  <a:gd name="T33" fmla="*/ 0 h 133350"/>
                  <a:gd name="T34" fmla="*/ 0 w 392113"/>
                  <a:gd name="T35" fmla="*/ 0 h 133350"/>
                  <a:gd name="T36" fmla="*/ 0 w 392113"/>
                  <a:gd name="T37" fmla="*/ 0 h 133350"/>
                  <a:gd name="T38" fmla="*/ 0 w 392113"/>
                  <a:gd name="T39" fmla="*/ 0 h 133350"/>
                  <a:gd name="T40" fmla="*/ 0 w 392113"/>
                  <a:gd name="T41" fmla="*/ 0 h 133350"/>
                  <a:gd name="T42" fmla="*/ 0 w 392113"/>
                  <a:gd name="T43" fmla="*/ 0 h 133350"/>
                  <a:gd name="T44" fmla="*/ 0 w 392113"/>
                  <a:gd name="T45" fmla="*/ 0 h 133350"/>
                  <a:gd name="T46" fmla="*/ 0 w 392113"/>
                  <a:gd name="T47" fmla="*/ 0 h 133350"/>
                  <a:gd name="T48" fmla="*/ 0 w 392113"/>
                  <a:gd name="T49" fmla="*/ 0 h 133350"/>
                  <a:gd name="T50" fmla="*/ 0 w 392113"/>
                  <a:gd name="T51" fmla="*/ 0 h 133350"/>
                  <a:gd name="T52" fmla="*/ 0 w 392113"/>
                  <a:gd name="T53" fmla="*/ 0 h 133350"/>
                  <a:gd name="T54" fmla="*/ 0 w 392113"/>
                  <a:gd name="T55" fmla="*/ 0 h 133350"/>
                  <a:gd name="T56" fmla="*/ 0 w 392113"/>
                  <a:gd name="T57" fmla="*/ 0 h 133350"/>
                  <a:gd name="T58" fmla="*/ 0 w 392113"/>
                  <a:gd name="T59" fmla="*/ 0 h 133350"/>
                  <a:gd name="T60" fmla="*/ 0 w 392113"/>
                  <a:gd name="T61" fmla="*/ 0 h 133350"/>
                  <a:gd name="T62" fmla="*/ 0 w 392113"/>
                  <a:gd name="T63" fmla="*/ 0 h 133350"/>
                  <a:gd name="T64" fmla="*/ 0 w 392113"/>
                  <a:gd name="T65" fmla="*/ 0 h 133350"/>
                  <a:gd name="T66" fmla="*/ 0 w 392113"/>
                  <a:gd name="T67" fmla="*/ 0 h 133350"/>
                  <a:gd name="T68" fmla="*/ 0 w 392113"/>
                  <a:gd name="T69" fmla="*/ 0 h 133350"/>
                  <a:gd name="T70" fmla="*/ 0 w 392113"/>
                  <a:gd name="T71" fmla="*/ 0 h 133350"/>
                  <a:gd name="T72" fmla="*/ 0 w 392113"/>
                  <a:gd name="T73" fmla="*/ 0 h 1333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113"/>
                  <a:gd name="T112" fmla="*/ 0 h 133350"/>
                  <a:gd name="T113" fmla="*/ 1382714 w 392113"/>
                  <a:gd name="T114" fmla="*/ 1722966138 h 1333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113" h="133350">
                    <a:moveTo>
                      <a:pt x="0" y="131763"/>
                    </a:moveTo>
                    <a:lnTo>
                      <a:pt x="0" y="131763"/>
                    </a:lnTo>
                    <a:lnTo>
                      <a:pt x="31750" y="130175"/>
                    </a:lnTo>
                    <a:lnTo>
                      <a:pt x="63500" y="128588"/>
                    </a:lnTo>
                    <a:lnTo>
                      <a:pt x="93663" y="127000"/>
                    </a:lnTo>
                    <a:lnTo>
                      <a:pt x="123825" y="122238"/>
                    </a:lnTo>
                    <a:lnTo>
                      <a:pt x="152400" y="117475"/>
                    </a:lnTo>
                    <a:lnTo>
                      <a:pt x="180975" y="111125"/>
                    </a:lnTo>
                    <a:lnTo>
                      <a:pt x="207963" y="104775"/>
                    </a:lnTo>
                    <a:lnTo>
                      <a:pt x="233363" y="98425"/>
                    </a:lnTo>
                    <a:lnTo>
                      <a:pt x="258763" y="88900"/>
                    </a:lnTo>
                    <a:lnTo>
                      <a:pt x="282575" y="79375"/>
                    </a:lnTo>
                    <a:lnTo>
                      <a:pt x="304800" y="69850"/>
                    </a:lnTo>
                    <a:lnTo>
                      <a:pt x="323850" y="58738"/>
                    </a:lnTo>
                    <a:lnTo>
                      <a:pt x="342900" y="47625"/>
                    </a:lnTo>
                    <a:lnTo>
                      <a:pt x="360363" y="34925"/>
                    </a:lnTo>
                    <a:lnTo>
                      <a:pt x="376238" y="22225"/>
                    </a:lnTo>
                    <a:lnTo>
                      <a:pt x="390525" y="9525"/>
                    </a:lnTo>
                    <a:lnTo>
                      <a:pt x="374650" y="0"/>
                    </a:lnTo>
                    <a:lnTo>
                      <a:pt x="361950" y="12700"/>
                    </a:lnTo>
                    <a:lnTo>
                      <a:pt x="346075" y="23813"/>
                    </a:lnTo>
                    <a:lnTo>
                      <a:pt x="330200" y="34925"/>
                    </a:lnTo>
                    <a:lnTo>
                      <a:pt x="312738" y="47625"/>
                    </a:lnTo>
                    <a:lnTo>
                      <a:pt x="293688" y="57150"/>
                    </a:lnTo>
                    <a:lnTo>
                      <a:pt x="273050" y="66675"/>
                    </a:lnTo>
                    <a:lnTo>
                      <a:pt x="250825" y="74613"/>
                    </a:lnTo>
                    <a:lnTo>
                      <a:pt x="227013" y="84138"/>
                    </a:lnTo>
                    <a:lnTo>
                      <a:pt x="201613" y="90488"/>
                    </a:lnTo>
                    <a:lnTo>
                      <a:pt x="176213" y="98425"/>
                    </a:lnTo>
                    <a:lnTo>
                      <a:pt x="149225" y="103188"/>
                    </a:lnTo>
                    <a:lnTo>
                      <a:pt x="120650" y="107950"/>
                    </a:lnTo>
                    <a:lnTo>
                      <a:pt x="92075" y="111125"/>
                    </a:lnTo>
                    <a:lnTo>
                      <a:pt x="61913" y="114300"/>
                    </a:lnTo>
                    <a:lnTo>
                      <a:pt x="30163" y="115888"/>
                    </a:lnTo>
                    <a:lnTo>
                      <a:pt x="0" y="115888"/>
                    </a:lnTo>
                    <a:lnTo>
                      <a:pt x="0" y="13176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46" name="Freeform 52"/>
              <p:cNvSpPr>
                <a:spLocks/>
              </p:cNvSpPr>
              <p:nvPr/>
            </p:nvSpPr>
            <p:spPr bwMode="auto">
              <a:xfrm>
                <a:off x="2898" y="545"/>
                <a:ext cx="223" cy="67"/>
              </a:xfrm>
              <a:custGeom>
                <a:avLst/>
                <a:gdLst>
                  <a:gd name="T0" fmla="*/ 0 w 354013"/>
                  <a:gd name="T1" fmla="*/ 0 h 106362"/>
                  <a:gd name="T2" fmla="*/ 0 w 354013"/>
                  <a:gd name="T3" fmla="*/ 0 h 106362"/>
                  <a:gd name="T4" fmla="*/ 0 w 354013"/>
                  <a:gd name="T5" fmla="*/ 0 h 106362"/>
                  <a:gd name="T6" fmla="*/ 0 w 354013"/>
                  <a:gd name="T7" fmla="*/ 0 h 106362"/>
                  <a:gd name="T8" fmla="*/ 0 w 354013"/>
                  <a:gd name="T9" fmla="*/ 0 h 106362"/>
                  <a:gd name="T10" fmla="*/ 0 w 354013"/>
                  <a:gd name="T11" fmla="*/ 0 h 106362"/>
                  <a:gd name="T12" fmla="*/ 0 w 354013"/>
                  <a:gd name="T13" fmla="*/ 0 h 106362"/>
                  <a:gd name="T14" fmla="*/ 0 w 354013"/>
                  <a:gd name="T15" fmla="*/ 0 h 106362"/>
                  <a:gd name="T16" fmla="*/ 0 w 354013"/>
                  <a:gd name="T17" fmla="*/ 0 h 106362"/>
                  <a:gd name="T18" fmla="*/ 0 w 354013"/>
                  <a:gd name="T19" fmla="*/ 0 h 106362"/>
                  <a:gd name="T20" fmla="*/ 0 w 354013"/>
                  <a:gd name="T21" fmla="*/ 0 h 106362"/>
                  <a:gd name="T22" fmla="*/ 0 w 354013"/>
                  <a:gd name="T23" fmla="*/ 0 h 106362"/>
                  <a:gd name="T24" fmla="*/ 0 w 354013"/>
                  <a:gd name="T25" fmla="*/ 0 h 106362"/>
                  <a:gd name="T26" fmla="*/ 0 w 354013"/>
                  <a:gd name="T27" fmla="*/ 0 h 106362"/>
                  <a:gd name="T28" fmla="*/ 0 w 354013"/>
                  <a:gd name="T29" fmla="*/ 0 h 106362"/>
                  <a:gd name="T30" fmla="*/ 0 w 354013"/>
                  <a:gd name="T31" fmla="*/ 0 h 106362"/>
                  <a:gd name="T32" fmla="*/ 0 w 354013"/>
                  <a:gd name="T33" fmla="*/ 0 h 106362"/>
                  <a:gd name="T34" fmla="*/ 0 w 354013"/>
                  <a:gd name="T35" fmla="*/ 0 h 106362"/>
                  <a:gd name="T36" fmla="*/ 0 w 354013"/>
                  <a:gd name="T37" fmla="*/ 0 h 106362"/>
                  <a:gd name="T38" fmla="*/ 0 w 354013"/>
                  <a:gd name="T39" fmla="*/ 0 h 106362"/>
                  <a:gd name="T40" fmla="*/ 0 w 354013"/>
                  <a:gd name="T41" fmla="*/ 0 h 106362"/>
                  <a:gd name="T42" fmla="*/ 0 w 354013"/>
                  <a:gd name="T43" fmla="*/ 0 h 106362"/>
                  <a:gd name="T44" fmla="*/ 0 w 354013"/>
                  <a:gd name="T45" fmla="*/ 0 h 106362"/>
                  <a:gd name="T46" fmla="*/ 0 w 354013"/>
                  <a:gd name="T47" fmla="*/ 0 h 106362"/>
                  <a:gd name="T48" fmla="*/ 0 w 354013"/>
                  <a:gd name="T49" fmla="*/ 0 h 106362"/>
                  <a:gd name="T50" fmla="*/ 0 w 354013"/>
                  <a:gd name="T51" fmla="*/ 0 h 106362"/>
                  <a:gd name="T52" fmla="*/ 0 w 354013"/>
                  <a:gd name="T53" fmla="*/ 0 h 106362"/>
                  <a:gd name="T54" fmla="*/ 0 w 354013"/>
                  <a:gd name="T55" fmla="*/ 0 h 106362"/>
                  <a:gd name="T56" fmla="*/ 0 w 354013"/>
                  <a:gd name="T57" fmla="*/ 0 h 106362"/>
                  <a:gd name="T58" fmla="*/ 0 w 354013"/>
                  <a:gd name="T59" fmla="*/ 0 h 106362"/>
                  <a:gd name="T60" fmla="*/ 0 w 354013"/>
                  <a:gd name="T61" fmla="*/ 0 h 106362"/>
                  <a:gd name="T62" fmla="*/ 0 w 354013"/>
                  <a:gd name="T63" fmla="*/ 0 h 106362"/>
                  <a:gd name="T64" fmla="*/ 0 w 354013"/>
                  <a:gd name="T65" fmla="*/ 0 h 106362"/>
                  <a:gd name="T66" fmla="*/ 0 w 354013"/>
                  <a:gd name="T67" fmla="*/ 0 h 106362"/>
                  <a:gd name="T68" fmla="*/ 0 w 354013"/>
                  <a:gd name="T69" fmla="*/ 0 h 106362"/>
                  <a:gd name="T70" fmla="*/ 0 w 354013"/>
                  <a:gd name="T71" fmla="*/ 0 h 106362"/>
                  <a:gd name="T72" fmla="*/ 0 w 354013"/>
                  <a:gd name="T73" fmla="*/ 0 h 106362"/>
                  <a:gd name="T74" fmla="*/ 0 w 354013"/>
                  <a:gd name="T75" fmla="*/ 0 h 106362"/>
                  <a:gd name="T76" fmla="*/ 0 w 354013"/>
                  <a:gd name="T77" fmla="*/ 0 h 106362"/>
                  <a:gd name="T78" fmla="*/ 0 w 354013"/>
                  <a:gd name="T79" fmla="*/ 0 h 1063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4013"/>
                  <a:gd name="T121" fmla="*/ 0 h 106362"/>
                  <a:gd name="T122" fmla="*/ 1382714 w 354013"/>
                  <a:gd name="T123" fmla="*/ 1722967563 h 1063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4013" h="106362">
                    <a:moveTo>
                      <a:pt x="12700" y="15875"/>
                    </a:moveTo>
                    <a:lnTo>
                      <a:pt x="0" y="14287"/>
                    </a:lnTo>
                    <a:lnTo>
                      <a:pt x="14288" y="25400"/>
                    </a:lnTo>
                    <a:lnTo>
                      <a:pt x="31750" y="34925"/>
                    </a:lnTo>
                    <a:lnTo>
                      <a:pt x="49213" y="44450"/>
                    </a:lnTo>
                    <a:lnTo>
                      <a:pt x="66675" y="52387"/>
                    </a:lnTo>
                    <a:lnTo>
                      <a:pt x="87313" y="60325"/>
                    </a:lnTo>
                    <a:lnTo>
                      <a:pt x="107950" y="66675"/>
                    </a:lnTo>
                    <a:lnTo>
                      <a:pt x="128588" y="74612"/>
                    </a:lnTo>
                    <a:lnTo>
                      <a:pt x="150813" y="80962"/>
                    </a:lnTo>
                    <a:lnTo>
                      <a:pt x="173038" y="85725"/>
                    </a:lnTo>
                    <a:lnTo>
                      <a:pt x="198438" y="90487"/>
                    </a:lnTo>
                    <a:lnTo>
                      <a:pt x="220663" y="95250"/>
                    </a:lnTo>
                    <a:lnTo>
                      <a:pt x="246063" y="98425"/>
                    </a:lnTo>
                    <a:lnTo>
                      <a:pt x="271463" y="100012"/>
                    </a:lnTo>
                    <a:lnTo>
                      <a:pt x="298450" y="103187"/>
                    </a:lnTo>
                    <a:lnTo>
                      <a:pt x="323850" y="103187"/>
                    </a:lnTo>
                    <a:lnTo>
                      <a:pt x="352425" y="104775"/>
                    </a:lnTo>
                    <a:lnTo>
                      <a:pt x="352425" y="88900"/>
                    </a:lnTo>
                    <a:lnTo>
                      <a:pt x="325438" y="88900"/>
                    </a:lnTo>
                    <a:lnTo>
                      <a:pt x="300038" y="87312"/>
                    </a:lnTo>
                    <a:lnTo>
                      <a:pt x="274638" y="85725"/>
                    </a:lnTo>
                    <a:lnTo>
                      <a:pt x="249238" y="82550"/>
                    </a:lnTo>
                    <a:lnTo>
                      <a:pt x="225425" y="79375"/>
                    </a:lnTo>
                    <a:lnTo>
                      <a:pt x="201613" y="76200"/>
                    </a:lnTo>
                    <a:lnTo>
                      <a:pt x="179388" y="71437"/>
                    </a:lnTo>
                    <a:lnTo>
                      <a:pt x="157163" y="66675"/>
                    </a:lnTo>
                    <a:lnTo>
                      <a:pt x="134938" y="60325"/>
                    </a:lnTo>
                    <a:lnTo>
                      <a:pt x="114300" y="53975"/>
                    </a:lnTo>
                    <a:lnTo>
                      <a:pt x="95250" y="47625"/>
                    </a:lnTo>
                    <a:lnTo>
                      <a:pt x="77788" y="39687"/>
                    </a:lnTo>
                    <a:lnTo>
                      <a:pt x="58738" y="31750"/>
                    </a:lnTo>
                    <a:lnTo>
                      <a:pt x="42863" y="22225"/>
                    </a:lnTo>
                    <a:lnTo>
                      <a:pt x="26988" y="12700"/>
                    </a:lnTo>
                    <a:lnTo>
                      <a:pt x="12700" y="4762"/>
                    </a:lnTo>
                    <a:lnTo>
                      <a:pt x="0" y="3175"/>
                    </a:lnTo>
                    <a:lnTo>
                      <a:pt x="12700" y="4762"/>
                    </a:lnTo>
                    <a:lnTo>
                      <a:pt x="6350" y="0"/>
                    </a:lnTo>
                    <a:lnTo>
                      <a:pt x="0" y="3175"/>
                    </a:lnTo>
                    <a:lnTo>
                      <a:pt x="12700" y="15875"/>
                    </a:lnTo>
                  </a:path>
                </a:pathLst>
              </a:custGeom>
              <a:solidFill>
                <a:schemeClr val="tx1"/>
              </a:solidFill>
              <a:ln w="12700" cap="rnd" algn="ctr">
                <a:solidFill>
                  <a:schemeClr val="tx1"/>
                </a:solidFill>
                <a:round/>
                <a:headEnd/>
                <a:tailEnd/>
              </a:ln>
            </p:spPr>
            <p:txBody>
              <a:bodyPr/>
              <a:lstStyle/>
              <a:p>
                <a:pPr eaLnBrk="0"/>
                <a:endParaRPr lang="en-US" sz="1800" b="0"/>
              </a:p>
            </p:txBody>
          </p:sp>
        </p:grpSp>
        <p:sp>
          <p:nvSpPr>
            <p:cNvPr id="18529" name="Text Box 53"/>
            <p:cNvSpPr>
              <a:spLocks noChangeArrowheads="1"/>
            </p:cNvSpPr>
            <p:nvPr/>
          </p:nvSpPr>
          <p:spPr bwMode="auto">
            <a:xfrm>
              <a:off x="4096" y="3532"/>
              <a:ext cx="1356" cy="577"/>
            </a:xfrm>
            <a:prstGeom prst="rect">
              <a:avLst/>
            </a:prstGeom>
            <a:noFill/>
            <a:ln w="9525">
              <a:noFill/>
              <a:miter lim="800000"/>
              <a:headEnd/>
              <a:tailEnd/>
            </a:ln>
          </p:spPr>
          <p:txBody>
            <a:bodyPr wrap="none"/>
            <a:lstStyle/>
            <a:p>
              <a:pPr algn="ctr" eaLnBrk="0"/>
              <a:r>
                <a:rPr lang="en-GB" sz="1800">
                  <a:latin typeface="Arial" charset="0"/>
                  <a:ea typeface="宋体" charset="-122"/>
                  <a:cs typeface="Times New Roman" pitchFamily="18" charset="0"/>
                  <a:sym typeface="Wingdings" pitchFamily="2" charset="2"/>
                </a:rPr>
                <a:t>Limited</a:t>
              </a:r>
              <a:endParaRPr lang="en-US" sz="1800" b="0">
                <a:ea typeface="宋体" charset="-122"/>
                <a:cs typeface="Times New Roman" pitchFamily="18" charset="0"/>
                <a:sym typeface="Wingdings" pitchFamily="2" charset="2"/>
              </a:endParaRPr>
            </a:p>
            <a:p>
              <a:pPr algn="ctr" eaLnBrk="0"/>
              <a:r>
                <a:rPr lang="en-GB" sz="1800">
                  <a:latin typeface="Arial" charset="0"/>
                  <a:ea typeface="宋体" charset="-122"/>
                  <a:cs typeface="Times New Roman" pitchFamily="18" charset="0"/>
                  <a:sym typeface="Wingdings" pitchFamily="2" charset="2"/>
                </a:rPr>
                <a:t>Business</a:t>
              </a:r>
              <a:r>
                <a:rPr lang="en-GB" sz="1800" b="0">
                  <a:latin typeface="Arial" charset="0"/>
                  <a:ea typeface="宋体" charset="-122"/>
                  <a:cs typeface="Times New Roman" pitchFamily="18" charset="0"/>
                  <a:sym typeface="Wingdings" pitchFamily="2" charset="2"/>
                </a:rPr>
                <a:t> </a:t>
              </a:r>
              <a:r>
                <a:rPr lang="en-GB" sz="1800">
                  <a:latin typeface="Arial" charset="0"/>
                  <a:ea typeface="宋体" charset="-122"/>
                  <a:cs typeface="Times New Roman" pitchFamily="18" charset="0"/>
                  <a:sym typeface="Wingdings" pitchFamily="2" charset="2"/>
                </a:rPr>
                <a:t>Process</a:t>
              </a:r>
            </a:p>
            <a:p>
              <a:pPr algn="ctr" eaLnBrk="0"/>
              <a:r>
                <a:rPr lang="en-GB" sz="1800">
                  <a:latin typeface="Arial" charset="0"/>
                  <a:ea typeface="宋体" charset="-122"/>
                  <a:cs typeface="Times New Roman" pitchFamily="18" charset="0"/>
                  <a:sym typeface="Wingdings" pitchFamily="2" charset="2"/>
                </a:rPr>
                <a:t>Documentation</a:t>
              </a:r>
            </a:p>
          </p:txBody>
        </p:sp>
      </p:grpSp>
      <p:grpSp>
        <p:nvGrpSpPr>
          <p:cNvPr id="5" name="Group 47"/>
          <p:cNvGrpSpPr>
            <a:grpSpLocks/>
          </p:cNvGrpSpPr>
          <p:nvPr/>
        </p:nvGrpSpPr>
        <p:grpSpPr bwMode="auto">
          <a:xfrm>
            <a:off x="6553200" y="3886200"/>
            <a:ext cx="2057400" cy="1371600"/>
            <a:chOff x="4128" y="2448"/>
            <a:chExt cx="1296" cy="864"/>
          </a:xfrm>
        </p:grpSpPr>
        <p:sp>
          <p:nvSpPr>
            <p:cNvPr id="18509" name="Text Box 55"/>
            <p:cNvSpPr>
              <a:spLocks noChangeArrowheads="1"/>
            </p:cNvSpPr>
            <p:nvPr/>
          </p:nvSpPr>
          <p:spPr bwMode="auto">
            <a:xfrm>
              <a:off x="4184" y="2668"/>
              <a:ext cx="1180" cy="404"/>
            </a:xfrm>
            <a:prstGeom prst="rect">
              <a:avLst/>
            </a:prstGeom>
            <a:noFill/>
            <a:ln w="9525">
              <a:noFill/>
              <a:miter lim="800000"/>
              <a:headEnd/>
              <a:tailEnd/>
            </a:ln>
          </p:spPr>
          <p:txBody>
            <a:bodyPr wrap="none"/>
            <a:lstStyle/>
            <a:p>
              <a:pPr algn="ctr" eaLnBrk="0"/>
              <a:r>
                <a:rPr lang="en-GB" sz="1800">
                  <a:latin typeface="Arial" charset="0"/>
                  <a:ea typeface="宋体" charset="-122"/>
                  <a:cs typeface="Times New Roman" pitchFamily="18" charset="0"/>
                  <a:sym typeface="Wingdings" pitchFamily="2" charset="2"/>
                </a:rPr>
                <a:t>Fragile</a:t>
              </a:r>
              <a:endParaRPr lang="en-US" sz="1800" b="0">
                <a:ea typeface="宋体" charset="-122"/>
                <a:cs typeface="Times New Roman" pitchFamily="18" charset="0"/>
                <a:sym typeface="Wingdings" pitchFamily="2" charset="2"/>
              </a:endParaRPr>
            </a:p>
            <a:p>
              <a:pPr algn="ctr" eaLnBrk="0"/>
              <a:r>
                <a:rPr lang="en-GB" sz="1800">
                  <a:latin typeface="Arial" charset="0"/>
                  <a:ea typeface="宋体" charset="-122"/>
                  <a:cs typeface="Times New Roman" pitchFamily="18" charset="0"/>
                  <a:sym typeface="Wingdings" pitchFamily="2" charset="2"/>
                </a:rPr>
                <a:t>Implementation</a:t>
              </a:r>
            </a:p>
          </p:txBody>
        </p:sp>
        <p:grpSp>
          <p:nvGrpSpPr>
            <p:cNvPr id="6" name="Group 51"/>
            <p:cNvGrpSpPr>
              <a:grpSpLocks/>
            </p:cNvGrpSpPr>
            <p:nvPr/>
          </p:nvGrpSpPr>
          <p:grpSpPr bwMode="auto">
            <a:xfrm>
              <a:off x="4128" y="2448"/>
              <a:ext cx="1296" cy="864"/>
              <a:chOff x="2492" y="68"/>
              <a:chExt cx="1236" cy="544"/>
            </a:xfrm>
          </p:grpSpPr>
          <p:sp>
            <p:nvSpPr>
              <p:cNvPr id="18511" name="Freeform 57"/>
              <p:cNvSpPr>
                <a:spLocks/>
              </p:cNvSpPr>
              <p:nvPr/>
            </p:nvSpPr>
            <p:spPr bwMode="auto">
              <a:xfrm>
                <a:off x="2797" y="547"/>
                <a:ext cx="110" cy="39"/>
              </a:xfrm>
              <a:custGeom>
                <a:avLst/>
                <a:gdLst>
                  <a:gd name="T0" fmla="*/ 0 w 174625"/>
                  <a:gd name="T1" fmla="*/ 0 h 61912"/>
                  <a:gd name="T2" fmla="*/ 0 w 174625"/>
                  <a:gd name="T3" fmla="*/ 0 h 61912"/>
                  <a:gd name="T4" fmla="*/ 0 w 174625"/>
                  <a:gd name="T5" fmla="*/ 0 h 61912"/>
                  <a:gd name="T6" fmla="*/ 0 w 174625"/>
                  <a:gd name="T7" fmla="*/ 0 h 61912"/>
                  <a:gd name="T8" fmla="*/ 0 w 174625"/>
                  <a:gd name="T9" fmla="*/ 0 h 61912"/>
                  <a:gd name="T10" fmla="*/ 0 w 174625"/>
                  <a:gd name="T11" fmla="*/ 0 h 61912"/>
                  <a:gd name="T12" fmla="*/ 0 w 174625"/>
                  <a:gd name="T13" fmla="*/ 0 h 61912"/>
                  <a:gd name="T14" fmla="*/ 0 w 174625"/>
                  <a:gd name="T15" fmla="*/ 0 h 61912"/>
                  <a:gd name="T16" fmla="*/ 0 w 174625"/>
                  <a:gd name="T17" fmla="*/ 0 h 61912"/>
                  <a:gd name="T18" fmla="*/ 0 w 174625"/>
                  <a:gd name="T19" fmla="*/ 0 h 61912"/>
                  <a:gd name="T20" fmla="*/ 0 w 174625"/>
                  <a:gd name="T21" fmla="*/ 0 h 61912"/>
                  <a:gd name="T22" fmla="*/ 0 w 174625"/>
                  <a:gd name="T23" fmla="*/ 0 h 61912"/>
                  <a:gd name="T24" fmla="*/ 0 w 174625"/>
                  <a:gd name="T25" fmla="*/ 0 h 61912"/>
                  <a:gd name="T26" fmla="*/ 0 w 174625"/>
                  <a:gd name="T27" fmla="*/ 0 h 61912"/>
                  <a:gd name="T28" fmla="*/ 0 w 174625"/>
                  <a:gd name="T29" fmla="*/ 0 h 61912"/>
                  <a:gd name="T30" fmla="*/ 0 w 174625"/>
                  <a:gd name="T31" fmla="*/ 0 h 61912"/>
                  <a:gd name="T32" fmla="*/ 0 w 174625"/>
                  <a:gd name="T33" fmla="*/ 0 h 61912"/>
                  <a:gd name="T34" fmla="*/ 0 w 174625"/>
                  <a:gd name="T35" fmla="*/ 0 h 61912"/>
                  <a:gd name="T36" fmla="*/ 0 w 174625"/>
                  <a:gd name="T37" fmla="*/ 0 h 61912"/>
                  <a:gd name="T38" fmla="*/ 0 w 174625"/>
                  <a:gd name="T39" fmla="*/ 0 h 61912"/>
                  <a:gd name="T40" fmla="*/ 0 w 174625"/>
                  <a:gd name="T41" fmla="*/ 0 h 61912"/>
                  <a:gd name="T42" fmla="*/ 0 w 174625"/>
                  <a:gd name="T43" fmla="*/ 0 h 61912"/>
                  <a:gd name="T44" fmla="*/ 0 w 174625"/>
                  <a:gd name="T45" fmla="*/ 0 h 61912"/>
                  <a:gd name="T46" fmla="*/ 0 w 174625"/>
                  <a:gd name="T47" fmla="*/ 0 h 61912"/>
                  <a:gd name="T48" fmla="*/ 0 w 174625"/>
                  <a:gd name="T49" fmla="*/ 0 h 61912"/>
                  <a:gd name="T50" fmla="*/ 0 w 174625"/>
                  <a:gd name="T51" fmla="*/ 0 h 61912"/>
                  <a:gd name="T52" fmla="*/ 0 w 174625"/>
                  <a:gd name="T53" fmla="*/ 0 h 61912"/>
                  <a:gd name="T54" fmla="*/ 0 w 174625"/>
                  <a:gd name="T55" fmla="*/ 0 h 61912"/>
                  <a:gd name="T56" fmla="*/ 0 w 174625"/>
                  <a:gd name="T57" fmla="*/ 0 h 61912"/>
                  <a:gd name="T58" fmla="*/ 0 w 174625"/>
                  <a:gd name="T59" fmla="*/ 0 h 61912"/>
                  <a:gd name="T60" fmla="*/ 0 w 174625"/>
                  <a:gd name="T61" fmla="*/ 0 h 61912"/>
                  <a:gd name="T62" fmla="*/ 0 w 174625"/>
                  <a:gd name="T63" fmla="*/ 0 h 61912"/>
                  <a:gd name="T64" fmla="*/ 0 w 174625"/>
                  <a:gd name="T65" fmla="*/ 0 h 61912"/>
                  <a:gd name="T66" fmla="*/ 0 w 174625"/>
                  <a:gd name="T67" fmla="*/ 0 h 61912"/>
                  <a:gd name="T68" fmla="*/ 0 w 174625"/>
                  <a:gd name="T69" fmla="*/ 0 h 61912"/>
                  <a:gd name="T70" fmla="*/ 0 w 174625"/>
                  <a:gd name="T71" fmla="*/ 0 h 61912"/>
                  <a:gd name="T72" fmla="*/ 0 w 174625"/>
                  <a:gd name="T73" fmla="*/ 0 h 619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625"/>
                  <a:gd name="T112" fmla="*/ 0 h 61912"/>
                  <a:gd name="T113" fmla="*/ 1382713 w 174625"/>
                  <a:gd name="T114" fmla="*/ 1722968098 h 619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625" h="61912">
                    <a:moveTo>
                      <a:pt x="0" y="60325"/>
                    </a:moveTo>
                    <a:lnTo>
                      <a:pt x="0" y="60325"/>
                    </a:lnTo>
                    <a:lnTo>
                      <a:pt x="11113" y="60325"/>
                    </a:lnTo>
                    <a:lnTo>
                      <a:pt x="23813" y="58737"/>
                    </a:lnTo>
                    <a:lnTo>
                      <a:pt x="36513" y="58737"/>
                    </a:lnTo>
                    <a:lnTo>
                      <a:pt x="47625" y="57150"/>
                    </a:lnTo>
                    <a:lnTo>
                      <a:pt x="60325" y="55562"/>
                    </a:lnTo>
                    <a:lnTo>
                      <a:pt x="71438" y="52387"/>
                    </a:lnTo>
                    <a:lnTo>
                      <a:pt x="82550" y="49212"/>
                    </a:lnTo>
                    <a:lnTo>
                      <a:pt x="93663" y="47625"/>
                    </a:lnTo>
                    <a:lnTo>
                      <a:pt x="104775" y="44450"/>
                    </a:lnTo>
                    <a:lnTo>
                      <a:pt x="115888" y="41275"/>
                    </a:lnTo>
                    <a:lnTo>
                      <a:pt x="127000" y="36512"/>
                    </a:lnTo>
                    <a:lnTo>
                      <a:pt x="136525" y="31750"/>
                    </a:lnTo>
                    <a:lnTo>
                      <a:pt x="146050" y="28575"/>
                    </a:lnTo>
                    <a:lnTo>
                      <a:pt x="155575" y="22225"/>
                    </a:lnTo>
                    <a:lnTo>
                      <a:pt x="163513" y="17462"/>
                    </a:lnTo>
                    <a:lnTo>
                      <a:pt x="173038" y="12700"/>
                    </a:lnTo>
                    <a:lnTo>
                      <a:pt x="160338" y="0"/>
                    </a:lnTo>
                    <a:lnTo>
                      <a:pt x="152400" y="6350"/>
                    </a:lnTo>
                    <a:lnTo>
                      <a:pt x="144463" y="11112"/>
                    </a:lnTo>
                    <a:lnTo>
                      <a:pt x="134938" y="15875"/>
                    </a:lnTo>
                    <a:lnTo>
                      <a:pt x="127000" y="19050"/>
                    </a:lnTo>
                    <a:lnTo>
                      <a:pt x="117475" y="23812"/>
                    </a:lnTo>
                    <a:lnTo>
                      <a:pt x="107950" y="26987"/>
                    </a:lnTo>
                    <a:lnTo>
                      <a:pt x="98425" y="30162"/>
                    </a:lnTo>
                    <a:lnTo>
                      <a:pt x="87313" y="33337"/>
                    </a:lnTo>
                    <a:lnTo>
                      <a:pt x="76200" y="36512"/>
                    </a:lnTo>
                    <a:lnTo>
                      <a:pt x="66675" y="38100"/>
                    </a:lnTo>
                    <a:lnTo>
                      <a:pt x="55563" y="39687"/>
                    </a:lnTo>
                    <a:lnTo>
                      <a:pt x="44450" y="41275"/>
                    </a:lnTo>
                    <a:lnTo>
                      <a:pt x="33338" y="42862"/>
                    </a:lnTo>
                    <a:lnTo>
                      <a:pt x="22225" y="44450"/>
                    </a:lnTo>
                    <a:lnTo>
                      <a:pt x="11113" y="44450"/>
                    </a:lnTo>
                    <a:lnTo>
                      <a:pt x="0" y="44450"/>
                    </a:lnTo>
                    <a:lnTo>
                      <a:pt x="0" y="60325"/>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12" name="Freeform 58"/>
              <p:cNvSpPr>
                <a:spLocks/>
              </p:cNvSpPr>
              <p:nvPr/>
            </p:nvSpPr>
            <p:spPr bwMode="auto">
              <a:xfrm>
                <a:off x="2634" y="475"/>
                <a:ext cx="164" cy="111"/>
              </a:xfrm>
              <a:custGeom>
                <a:avLst/>
                <a:gdLst>
                  <a:gd name="T0" fmla="*/ 0 w 260350"/>
                  <a:gd name="T1" fmla="*/ 0 h 176212"/>
                  <a:gd name="T2" fmla="*/ 0 w 260350"/>
                  <a:gd name="T3" fmla="*/ 0 h 176212"/>
                  <a:gd name="T4" fmla="*/ 0 w 260350"/>
                  <a:gd name="T5" fmla="*/ 0 h 176212"/>
                  <a:gd name="T6" fmla="*/ 0 w 260350"/>
                  <a:gd name="T7" fmla="*/ 0 h 176212"/>
                  <a:gd name="T8" fmla="*/ 0 w 260350"/>
                  <a:gd name="T9" fmla="*/ 0 h 176212"/>
                  <a:gd name="T10" fmla="*/ 0 w 260350"/>
                  <a:gd name="T11" fmla="*/ 0 h 176212"/>
                  <a:gd name="T12" fmla="*/ 0 w 260350"/>
                  <a:gd name="T13" fmla="*/ 0 h 176212"/>
                  <a:gd name="T14" fmla="*/ 0 w 260350"/>
                  <a:gd name="T15" fmla="*/ 0 h 176212"/>
                  <a:gd name="T16" fmla="*/ 0 w 260350"/>
                  <a:gd name="T17" fmla="*/ 0 h 176212"/>
                  <a:gd name="T18" fmla="*/ 0 w 260350"/>
                  <a:gd name="T19" fmla="*/ 0 h 176212"/>
                  <a:gd name="T20" fmla="*/ 0 w 260350"/>
                  <a:gd name="T21" fmla="*/ 0 h 176212"/>
                  <a:gd name="T22" fmla="*/ 0 w 260350"/>
                  <a:gd name="T23" fmla="*/ 0 h 176212"/>
                  <a:gd name="T24" fmla="*/ 0 w 260350"/>
                  <a:gd name="T25" fmla="*/ 0 h 176212"/>
                  <a:gd name="T26" fmla="*/ 0 w 260350"/>
                  <a:gd name="T27" fmla="*/ 0 h 176212"/>
                  <a:gd name="T28" fmla="*/ 0 w 260350"/>
                  <a:gd name="T29" fmla="*/ 0 h 176212"/>
                  <a:gd name="T30" fmla="*/ 0 w 260350"/>
                  <a:gd name="T31" fmla="*/ 0 h 176212"/>
                  <a:gd name="T32" fmla="*/ 0 w 260350"/>
                  <a:gd name="T33" fmla="*/ 0 h 176212"/>
                  <a:gd name="T34" fmla="*/ 0 w 260350"/>
                  <a:gd name="T35" fmla="*/ 0 h 176212"/>
                  <a:gd name="T36" fmla="*/ 0 w 260350"/>
                  <a:gd name="T37" fmla="*/ 0 h 176212"/>
                  <a:gd name="T38" fmla="*/ 0 w 260350"/>
                  <a:gd name="T39" fmla="*/ 0 h 176212"/>
                  <a:gd name="T40" fmla="*/ 0 w 260350"/>
                  <a:gd name="T41" fmla="*/ 0 h 176212"/>
                  <a:gd name="T42" fmla="*/ 0 w 260350"/>
                  <a:gd name="T43" fmla="*/ 0 h 176212"/>
                  <a:gd name="T44" fmla="*/ 0 w 260350"/>
                  <a:gd name="T45" fmla="*/ 0 h 176212"/>
                  <a:gd name="T46" fmla="*/ 0 w 260350"/>
                  <a:gd name="T47" fmla="*/ 0 h 176212"/>
                  <a:gd name="T48" fmla="*/ 0 w 260350"/>
                  <a:gd name="T49" fmla="*/ 0 h 176212"/>
                  <a:gd name="T50" fmla="*/ 0 w 260350"/>
                  <a:gd name="T51" fmla="*/ 0 h 176212"/>
                  <a:gd name="T52" fmla="*/ 0 w 260350"/>
                  <a:gd name="T53" fmla="*/ 0 h 176212"/>
                  <a:gd name="T54" fmla="*/ 0 w 260350"/>
                  <a:gd name="T55" fmla="*/ 0 h 176212"/>
                  <a:gd name="T56" fmla="*/ 0 w 260350"/>
                  <a:gd name="T57" fmla="*/ 0 h 176212"/>
                  <a:gd name="T58" fmla="*/ 0 w 260350"/>
                  <a:gd name="T59" fmla="*/ 0 h 176212"/>
                  <a:gd name="T60" fmla="*/ 0 w 260350"/>
                  <a:gd name="T61" fmla="*/ 0 h 176212"/>
                  <a:gd name="T62" fmla="*/ 0 w 260350"/>
                  <a:gd name="T63" fmla="*/ 0 h 176212"/>
                  <a:gd name="T64" fmla="*/ 0 w 260350"/>
                  <a:gd name="T65" fmla="*/ 0 h 176212"/>
                  <a:gd name="T66" fmla="*/ 0 w 260350"/>
                  <a:gd name="T67" fmla="*/ 0 h 176212"/>
                  <a:gd name="T68" fmla="*/ 0 w 260350"/>
                  <a:gd name="T69" fmla="*/ 0 h 176212"/>
                  <a:gd name="T70" fmla="*/ 0 w 260350"/>
                  <a:gd name="T71" fmla="*/ 0 h 176212"/>
                  <a:gd name="T72" fmla="*/ 0 w 260350"/>
                  <a:gd name="T73" fmla="*/ 0 h 176212"/>
                  <a:gd name="T74" fmla="*/ 0 w 260350"/>
                  <a:gd name="T75" fmla="*/ 0 h 176212"/>
                  <a:gd name="T76" fmla="*/ 0 w 260350"/>
                  <a:gd name="T77" fmla="*/ 0 h 176212"/>
                  <a:gd name="T78" fmla="*/ 0 w 260350"/>
                  <a:gd name="T79" fmla="*/ 0 h 1762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0350"/>
                  <a:gd name="T121" fmla="*/ 0 h 176212"/>
                  <a:gd name="T122" fmla="*/ 1382713 w 260350"/>
                  <a:gd name="T123" fmla="*/ 1722967599 h 1762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0350" h="176212">
                    <a:moveTo>
                      <a:pt x="9525" y="15875"/>
                    </a:moveTo>
                    <a:lnTo>
                      <a:pt x="0" y="9525"/>
                    </a:lnTo>
                    <a:lnTo>
                      <a:pt x="3175" y="26987"/>
                    </a:lnTo>
                    <a:lnTo>
                      <a:pt x="9525" y="42862"/>
                    </a:lnTo>
                    <a:lnTo>
                      <a:pt x="19050" y="58737"/>
                    </a:lnTo>
                    <a:lnTo>
                      <a:pt x="28575" y="74612"/>
                    </a:lnTo>
                    <a:lnTo>
                      <a:pt x="39688" y="88900"/>
                    </a:lnTo>
                    <a:lnTo>
                      <a:pt x="53975" y="101600"/>
                    </a:lnTo>
                    <a:lnTo>
                      <a:pt x="68263" y="114300"/>
                    </a:lnTo>
                    <a:lnTo>
                      <a:pt x="85725" y="127000"/>
                    </a:lnTo>
                    <a:lnTo>
                      <a:pt x="103188" y="136525"/>
                    </a:lnTo>
                    <a:lnTo>
                      <a:pt x="122238" y="146050"/>
                    </a:lnTo>
                    <a:lnTo>
                      <a:pt x="142875" y="155575"/>
                    </a:lnTo>
                    <a:lnTo>
                      <a:pt x="163513" y="161925"/>
                    </a:lnTo>
                    <a:lnTo>
                      <a:pt x="185738" y="166687"/>
                    </a:lnTo>
                    <a:lnTo>
                      <a:pt x="209550" y="171450"/>
                    </a:lnTo>
                    <a:lnTo>
                      <a:pt x="233363" y="173037"/>
                    </a:lnTo>
                    <a:lnTo>
                      <a:pt x="258763" y="174625"/>
                    </a:lnTo>
                    <a:lnTo>
                      <a:pt x="258763" y="158750"/>
                    </a:lnTo>
                    <a:lnTo>
                      <a:pt x="234950" y="158750"/>
                    </a:lnTo>
                    <a:lnTo>
                      <a:pt x="212725" y="155575"/>
                    </a:lnTo>
                    <a:lnTo>
                      <a:pt x="192088" y="152400"/>
                    </a:lnTo>
                    <a:lnTo>
                      <a:pt x="171450" y="147637"/>
                    </a:lnTo>
                    <a:lnTo>
                      <a:pt x="150813" y="141287"/>
                    </a:lnTo>
                    <a:lnTo>
                      <a:pt x="131763" y="133350"/>
                    </a:lnTo>
                    <a:lnTo>
                      <a:pt x="114300" y="125412"/>
                    </a:lnTo>
                    <a:lnTo>
                      <a:pt x="98425" y="114300"/>
                    </a:lnTo>
                    <a:lnTo>
                      <a:pt x="82550" y="104775"/>
                    </a:lnTo>
                    <a:lnTo>
                      <a:pt x="68263" y="92075"/>
                    </a:lnTo>
                    <a:lnTo>
                      <a:pt x="55563" y="80962"/>
                    </a:lnTo>
                    <a:lnTo>
                      <a:pt x="44450" y="66675"/>
                    </a:lnTo>
                    <a:lnTo>
                      <a:pt x="36513" y="52387"/>
                    </a:lnTo>
                    <a:lnTo>
                      <a:pt x="28575" y="38100"/>
                    </a:lnTo>
                    <a:lnTo>
                      <a:pt x="23813" y="23812"/>
                    </a:lnTo>
                    <a:lnTo>
                      <a:pt x="19050" y="6350"/>
                    </a:lnTo>
                    <a:lnTo>
                      <a:pt x="11113" y="0"/>
                    </a:lnTo>
                    <a:lnTo>
                      <a:pt x="19050" y="6350"/>
                    </a:lnTo>
                    <a:lnTo>
                      <a:pt x="19050" y="1587"/>
                    </a:lnTo>
                    <a:lnTo>
                      <a:pt x="11113" y="0"/>
                    </a:lnTo>
                    <a:lnTo>
                      <a:pt x="9525" y="15875"/>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13" name="Freeform 59"/>
              <p:cNvSpPr>
                <a:spLocks/>
              </p:cNvSpPr>
              <p:nvPr/>
            </p:nvSpPr>
            <p:spPr bwMode="auto">
              <a:xfrm>
                <a:off x="2492" y="368"/>
                <a:ext cx="150" cy="118"/>
              </a:xfrm>
              <a:custGeom>
                <a:avLst/>
                <a:gdLst>
                  <a:gd name="T0" fmla="*/ 0 w 238125"/>
                  <a:gd name="T1" fmla="*/ 0 h 187325"/>
                  <a:gd name="T2" fmla="*/ 0 w 238125"/>
                  <a:gd name="T3" fmla="*/ 0 h 187325"/>
                  <a:gd name="T4" fmla="*/ 0 w 238125"/>
                  <a:gd name="T5" fmla="*/ 0 h 187325"/>
                  <a:gd name="T6" fmla="*/ 0 w 238125"/>
                  <a:gd name="T7" fmla="*/ 0 h 187325"/>
                  <a:gd name="T8" fmla="*/ 0 w 238125"/>
                  <a:gd name="T9" fmla="*/ 0 h 187325"/>
                  <a:gd name="T10" fmla="*/ 0 w 238125"/>
                  <a:gd name="T11" fmla="*/ 0 h 187325"/>
                  <a:gd name="T12" fmla="*/ 0 w 238125"/>
                  <a:gd name="T13" fmla="*/ 0 h 187325"/>
                  <a:gd name="T14" fmla="*/ 0 w 238125"/>
                  <a:gd name="T15" fmla="*/ 0 h 187325"/>
                  <a:gd name="T16" fmla="*/ 0 w 238125"/>
                  <a:gd name="T17" fmla="*/ 0 h 187325"/>
                  <a:gd name="T18" fmla="*/ 0 w 238125"/>
                  <a:gd name="T19" fmla="*/ 0 h 187325"/>
                  <a:gd name="T20" fmla="*/ 0 w 238125"/>
                  <a:gd name="T21" fmla="*/ 0 h 187325"/>
                  <a:gd name="T22" fmla="*/ 0 w 238125"/>
                  <a:gd name="T23" fmla="*/ 0 h 187325"/>
                  <a:gd name="T24" fmla="*/ 0 w 238125"/>
                  <a:gd name="T25" fmla="*/ 0 h 187325"/>
                  <a:gd name="T26" fmla="*/ 0 w 238125"/>
                  <a:gd name="T27" fmla="*/ 0 h 187325"/>
                  <a:gd name="T28" fmla="*/ 0 w 238125"/>
                  <a:gd name="T29" fmla="*/ 0 h 187325"/>
                  <a:gd name="T30" fmla="*/ 0 w 238125"/>
                  <a:gd name="T31" fmla="*/ 0 h 187325"/>
                  <a:gd name="T32" fmla="*/ 0 w 238125"/>
                  <a:gd name="T33" fmla="*/ 0 h 187325"/>
                  <a:gd name="T34" fmla="*/ 0 w 238125"/>
                  <a:gd name="T35" fmla="*/ 0 h 187325"/>
                  <a:gd name="T36" fmla="*/ 0 w 238125"/>
                  <a:gd name="T37" fmla="*/ 0 h 187325"/>
                  <a:gd name="T38" fmla="*/ 0 w 238125"/>
                  <a:gd name="T39" fmla="*/ 0 h 187325"/>
                  <a:gd name="T40" fmla="*/ 0 w 238125"/>
                  <a:gd name="T41" fmla="*/ 0 h 187325"/>
                  <a:gd name="T42" fmla="*/ 0 w 238125"/>
                  <a:gd name="T43" fmla="*/ 0 h 187325"/>
                  <a:gd name="T44" fmla="*/ 0 w 238125"/>
                  <a:gd name="T45" fmla="*/ 0 h 187325"/>
                  <a:gd name="T46" fmla="*/ 0 w 238125"/>
                  <a:gd name="T47" fmla="*/ 0 h 187325"/>
                  <a:gd name="T48" fmla="*/ 0 w 238125"/>
                  <a:gd name="T49" fmla="*/ 0 h 187325"/>
                  <a:gd name="T50" fmla="*/ 0 w 238125"/>
                  <a:gd name="T51" fmla="*/ 0 h 187325"/>
                  <a:gd name="T52" fmla="*/ 0 w 238125"/>
                  <a:gd name="T53" fmla="*/ 0 h 187325"/>
                  <a:gd name="T54" fmla="*/ 0 w 238125"/>
                  <a:gd name="T55" fmla="*/ 0 h 187325"/>
                  <a:gd name="T56" fmla="*/ 0 w 238125"/>
                  <a:gd name="T57" fmla="*/ 0 h 187325"/>
                  <a:gd name="T58" fmla="*/ 0 w 238125"/>
                  <a:gd name="T59" fmla="*/ 0 h 187325"/>
                  <a:gd name="T60" fmla="*/ 0 w 238125"/>
                  <a:gd name="T61" fmla="*/ 0 h 187325"/>
                  <a:gd name="T62" fmla="*/ 0 w 238125"/>
                  <a:gd name="T63" fmla="*/ 0 h 187325"/>
                  <a:gd name="T64" fmla="*/ 0 w 238125"/>
                  <a:gd name="T65" fmla="*/ 0 h 187325"/>
                  <a:gd name="T66" fmla="*/ 0 w 238125"/>
                  <a:gd name="T67" fmla="*/ 0 h 187325"/>
                  <a:gd name="T68" fmla="*/ 0 w 238125"/>
                  <a:gd name="T69" fmla="*/ 0 h 187325"/>
                  <a:gd name="T70" fmla="*/ 0 w 238125"/>
                  <a:gd name="T71" fmla="*/ 0 h 187325"/>
                  <a:gd name="T72" fmla="*/ 0 w 238125"/>
                  <a:gd name="T73" fmla="*/ 0 h 1873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125"/>
                  <a:gd name="T112" fmla="*/ 0 h 187325"/>
                  <a:gd name="T113" fmla="*/ 1382713 w 238125"/>
                  <a:gd name="T114" fmla="*/ 1722967725 h 1873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125" h="187325">
                    <a:moveTo>
                      <a:pt x="0" y="0"/>
                    </a:moveTo>
                    <a:lnTo>
                      <a:pt x="0" y="0"/>
                    </a:lnTo>
                    <a:lnTo>
                      <a:pt x="1588" y="17463"/>
                    </a:lnTo>
                    <a:lnTo>
                      <a:pt x="3175" y="34925"/>
                    </a:lnTo>
                    <a:lnTo>
                      <a:pt x="9525" y="52388"/>
                    </a:lnTo>
                    <a:lnTo>
                      <a:pt x="17463" y="68263"/>
                    </a:lnTo>
                    <a:lnTo>
                      <a:pt x="26988" y="84138"/>
                    </a:lnTo>
                    <a:lnTo>
                      <a:pt x="39688" y="98425"/>
                    </a:lnTo>
                    <a:lnTo>
                      <a:pt x="52388" y="112713"/>
                    </a:lnTo>
                    <a:lnTo>
                      <a:pt x="68263" y="125413"/>
                    </a:lnTo>
                    <a:lnTo>
                      <a:pt x="84138" y="136525"/>
                    </a:lnTo>
                    <a:lnTo>
                      <a:pt x="103188" y="147638"/>
                    </a:lnTo>
                    <a:lnTo>
                      <a:pt x="122238" y="157163"/>
                    </a:lnTo>
                    <a:lnTo>
                      <a:pt x="142875" y="166688"/>
                    </a:lnTo>
                    <a:lnTo>
                      <a:pt x="165100" y="173038"/>
                    </a:lnTo>
                    <a:lnTo>
                      <a:pt x="187325" y="179388"/>
                    </a:lnTo>
                    <a:lnTo>
                      <a:pt x="211138" y="182563"/>
                    </a:lnTo>
                    <a:lnTo>
                      <a:pt x="234950" y="185738"/>
                    </a:lnTo>
                    <a:lnTo>
                      <a:pt x="236538" y="169863"/>
                    </a:lnTo>
                    <a:lnTo>
                      <a:pt x="212725" y="168275"/>
                    </a:lnTo>
                    <a:lnTo>
                      <a:pt x="192088" y="163513"/>
                    </a:lnTo>
                    <a:lnTo>
                      <a:pt x="171450" y="158750"/>
                    </a:lnTo>
                    <a:lnTo>
                      <a:pt x="150813" y="152400"/>
                    </a:lnTo>
                    <a:lnTo>
                      <a:pt x="131763" y="144463"/>
                    </a:lnTo>
                    <a:lnTo>
                      <a:pt x="114300" y="136525"/>
                    </a:lnTo>
                    <a:lnTo>
                      <a:pt x="96838" y="125413"/>
                    </a:lnTo>
                    <a:lnTo>
                      <a:pt x="82550" y="114300"/>
                    </a:lnTo>
                    <a:lnTo>
                      <a:pt x="68263" y="103188"/>
                    </a:lnTo>
                    <a:lnTo>
                      <a:pt x="55563" y="90488"/>
                    </a:lnTo>
                    <a:lnTo>
                      <a:pt x="44450" y="76200"/>
                    </a:lnTo>
                    <a:lnTo>
                      <a:pt x="36513" y="61913"/>
                    </a:lnTo>
                    <a:lnTo>
                      <a:pt x="28575" y="47625"/>
                    </a:lnTo>
                    <a:lnTo>
                      <a:pt x="23813" y="31750"/>
                    </a:lnTo>
                    <a:lnTo>
                      <a:pt x="20638" y="15875"/>
                    </a:lnTo>
                    <a:lnTo>
                      <a:pt x="19050" y="0"/>
                    </a:lnTo>
                    <a:lnTo>
                      <a:pt x="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14" name="Freeform 60"/>
              <p:cNvSpPr>
                <a:spLocks/>
              </p:cNvSpPr>
              <p:nvPr/>
            </p:nvSpPr>
            <p:spPr bwMode="auto">
              <a:xfrm>
                <a:off x="2492" y="250"/>
                <a:ext cx="165" cy="119"/>
              </a:xfrm>
              <a:custGeom>
                <a:avLst/>
                <a:gdLst>
                  <a:gd name="T0" fmla="*/ 0 w 261938"/>
                  <a:gd name="T1" fmla="*/ 0 h 188913"/>
                  <a:gd name="T2" fmla="*/ 0 w 261938"/>
                  <a:gd name="T3" fmla="*/ 0 h 188913"/>
                  <a:gd name="T4" fmla="*/ 0 w 261938"/>
                  <a:gd name="T5" fmla="*/ 0 h 188913"/>
                  <a:gd name="T6" fmla="*/ 0 w 261938"/>
                  <a:gd name="T7" fmla="*/ 0 h 188913"/>
                  <a:gd name="T8" fmla="*/ 0 w 261938"/>
                  <a:gd name="T9" fmla="*/ 0 h 188913"/>
                  <a:gd name="T10" fmla="*/ 0 w 261938"/>
                  <a:gd name="T11" fmla="*/ 0 h 188913"/>
                  <a:gd name="T12" fmla="*/ 0 w 261938"/>
                  <a:gd name="T13" fmla="*/ 0 h 188913"/>
                  <a:gd name="T14" fmla="*/ 0 w 261938"/>
                  <a:gd name="T15" fmla="*/ 0 h 188913"/>
                  <a:gd name="T16" fmla="*/ 0 w 261938"/>
                  <a:gd name="T17" fmla="*/ 0 h 188913"/>
                  <a:gd name="T18" fmla="*/ 0 w 261938"/>
                  <a:gd name="T19" fmla="*/ 0 h 188913"/>
                  <a:gd name="T20" fmla="*/ 0 w 261938"/>
                  <a:gd name="T21" fmla="*/ 0 h 188913"/>
                  <a:gd name="T22" fmla="*/ 0 w 261938"/>
                  <a:gd name="T23" fmla="*/ 0 h 188913"/>
                  <a:gd name="T24" fmla="*/ 0 w 261938"/>
                  <a:gd name="T25" fmla="*/ 0 h 188913"/>
                  <a:gd name="T26" fmla="*/ 0 w 261938"/>
                  <a:gd name="T27" fmla="*/ 0 h 188913"/>
                  <a:gd name="T28" fmla="*/ 0 w 261938"/>
                  <a:gd name="T29" fmla="*/ 0 h 188913"/>
                  <a:gd name="T30" fmla="*/ 0 w 261938"/>
                  <a:gd name="T31" fmla="*/ 0 h 188913"/>
                  <a:gd name="T32" fmla="*/ 0 w 261938"/>
                  <a:gd name="T33" fmla="*/ 0 h 188913"/>
                  <a:gd name="T34" fmla="*/ 0 w 261938"/>
                  <a:gd name="T35" fmla="*/ 0 h 188913"/>
                  <a:gd name="T36" fmla="*/ 0 w 261938"/>
                  <a:gd name="T37" fmla="*/ 0 h 188913"/>
                  <a:gd name="T38" fmla="*/ 0 w 261938"/>
                  <a:gd name="T39" fmla="*/ 0 h 188913"/>
                  <a:gd name="T40" fmla="*/ 0 w 261938"/>
                  <a:gd name="T41" fmla="*/ 0 h 188913"/>
                  <a:gd name="T42" fmla="*/ 0 w 261938"/>
                  <a:gd name="T43" fmla="*/ 0 h 188913"/>
                  <a:gd name="T44" fmla="*/ 0 w 261938"/>
                  <a:gd name="T45" fmla="*/ 0 h 188913"/>
                  <a:gd name="T46" fmla="*/ 0 w 261938"/>
                  <a:gd name="T47" fmla="*/ 0 h 188913"/>
                  <a:gd name="T48" fmla="*/ 0 w 261938"/>
                  <a:gd name="T49" fmla="*/ 0 h 188913"/>
                  <a:gd name="T50" fmla="*/ 0 w 261938"/>
                  <a:gd name="T51" fmla="*/ 0 h 188913"/>
                  <a:gd name="T52" fmla="*/ 0 w 261938"/>
                  <a:gd name="T53" fmla="*/ 0 h 188913"/>
                  <a:gd name="T54" fmla="*/ 0 w 261938"/>
                  <a:gd name="T55" fmla="*/ 0 h 188913"/>
                  <a:gd name="T56" fmla="*/ 0 w 261938"/>
                  <a:gd name="T57" fmla="*/ 0 h 188913"/>
                  <a:gd name="T58" fmla="*/ 0 w 261938"/>
                  <a:gd name="T59" fmla="*/ 0 h 188913"/>
                  <a:gd name="T60" fmla="*/ 0 w 261938"/>
                  <a:gd name="T61" fmla="*/ 0 h 188913"/>
                  <a:gd name="T62" fmla="*/ 0 w 261938"/>
                  <a:gd name="T63" fmla="*/ 0 h 188913"/>
                  <a:gd name="T64" fmla="*/ 0 w 261938"/>
                  <a:gd name="T65" fmla="*/ 0 h 188913"/>
                  <a:gd name="T66" fmla="*/ 0 w 261938"/>
                  <a:gd name="T67" fmla="*/ 0 h 188913"/>
                  <a:gd name="T68" fmla="*/ 0 w 261938"/>
                  <a:gd name="T69" fmla="*/ 0 h 188913"/>
                  <a:gd name="T70" fmla="*/ 0 w 261938"/>
                  <a:gd name="T71" fmla="*/ 0 h 188913"/>
                  <a:gd name="T72" fmla="*/ 0 w 261938"/>
                  <a:gd name="T73" fmla="*/ 0 h 1889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938"/>
                  <a:gd name="T112" fmla="*/ 0 h 188913"/>
                  <a:gd name="T113" fmla="*/ 1382715 w 261938"/>
                  <a:gd name="T114" fmla="*/ 1722967523 h 1889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938" h="188913">
                    <a:moveTo>
                      <a:pt x="260350" y="0"/>
                    </a:moveTo>
                    <a:lnTo>
                      <a:pt x="260350" y="0"/>
                    </a:lnTo>
                    <a:lnTo>
                      <a:pt x="233363" y="0"/>
                    </a:lnTo>
                    <a:lnTo>
                      <a:pt x="207963" y="3175"/>
                    </a:lnTo>
                    <a:lnTo>
                      <a:pt x="182563" y="7938"/>
                    </a:lnTo>
                    <a:lnTo>
                      <a:pt x="158750" y="14288"/>
                    </a:lnTo>
                    <a:lnTo>
                      <a:pt x="136525" y="22225"/>
                    </a:lnTo>
                    <a:lnTo>
                      <a:pt x="114300" y="31750"/>
                    </a:lnTo>
                    <a:lnTo>
                      <a:pt x="95250" y="42863"/>
                    </a:lnTo>
                    <a:lnTo>
                      <a:pt x="76200" y="53975"/>
                    </a:lnTo>
                    <a:lnTo>
                      <a:pt x="58738" y="68263"/>
                    </a:lnTo>
                    <a:lnTo>
                      <a:pt x="44450" y="82550"/>
                    </a:lnTo>
                    <a:lnTo>
                      <a:pt x="31750" y="96838"/>
                    </a:lnTo>
                    <a:lnTo>
                      <a:pt x="20638" y="112713"/>
                    </a:lnTo>
                    <a:lnTo>
                      <a:pt x="11113" y="131763"/>
                    </a:lnTo>
                    <a:lnTo>
                      <a:pt x="4763" y="149225"/>
                    </a:lnTo>
                    <a:lnTo>
                      <a:pt x="1588" y="168275"/>
                    </a:lnTo>
                    <a:lnTo>
                      <a:pt x="0" y="187325"/>
                    </a:lnTo>
                    <a:lnTo>
                      <a:pt x="19050" y="187325"/>
                    </a:lnTo>
                    <a:lnTo>
                      <a:pt x="20638" y="169863"/>
                    </a:lnTo>
                    <a:lnTo>
                      <a:pt x="23813" y="152400"/>
                    </a:lnTo>
                    <a:lnTo>
                      <a:pt x="30163" y="134938"/>
                    </a:lnTo>
                    <a:lnTo>
                      <a:pt x="38100" y="120650"/>
                    </a:lnTo>
                    <a:lnTo>
                      <a:pt x="47625" y="104775"/>
                    </a:lnTo>
                    <a:lnTo>
                      <a:pt x="60325" y="90488"/>
                    </a:lnTo>
                    <a:lnTo>
                      <a:pt x="74613" y="77788"/>
                    </a:lnTo>
                    <a:lnTo>
                      <a:pt x="88900" y="65088"/>
                    </a:lnTo>
                    <a:lnTo>
                      <a:pt x="107950" y="53975"/>
                    </a:lnTo>
                    <a:lnTo>
                      <a:pt x="125413" y="44450"/>
                    </a:lnTo>
                    <a:lnTo>
                      <a:pt x="144463" y="34925"/>
                    </a:lnTo>
                    <a:lnTo>
                      <a:pt x="165100" y="28575"/>
                    </a:lnTo>
                    <a:lnTo>
                      <a:pt x="187325" y="22225"/>
                    </a:lnTo>
                    <a:lnTo>
                      <a:pt x="211138" y="19050"/>
                    </a:lnTo>
                    <a:lnTo>
                      <a:pt x="234950" y="15875"/>
                    </a:lnTo>
                    <a:lnTo>
                      <a:pt x="260350" y="14288"/>
                    </a:lnTo>
                    <a:lnTo>
                      <a:pt x="26035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15" name="Freeform 61"/>
              <p:cNvSpPr>
                <a:spLocks/>
              </p:cNvSpPr>
              <p:nvPr/>
            </p:nvSpPr>
            <p:spPr bwMode="auto">
              <a:xfrm>
                <a:off x="2653" y="250"/>
                <a:ext cx="17" cy="17"/>
              </a:xfrm>
              <a:custGeom>
                <a:avLst/>
                <a:gdLst>
                  <a:gd name="T0" fmla="*/ 0 w 26987"/>
                  <a:gd name="T1" fmla="*/ 0 h 26988"/>
                  <a:gd name="T2" fmla="*/ 0 w 26987"/>
                  <a:gd name="T3" fmla="*/ 0 h 26988"/>
                  <a:gd name="T4" fmla="*/ 0 w 26987"/>
                  <a:gd name="T5" fmla="*/ 0 h 26988"/>
                  <a:gd name="T6" fmla="*/ 0 w 26987"/>
                  <a:gd name="T7" fmla="*/ 0 h 26988"/>
                  <a:gd name="T8" fmla="*/ 0 w 26987"/>
                  <a:gd name="T9" fmla="*/ 0 h 26988"/>
                  <a:gd name="T10" fmla="*/ 0 w 26987"/>
                  <a:gd name="T11" fmla="*/ 0 h 26988"/>
                  <a:gd name="T12" fmla="*/ 0 w 26987"/>
                  <a:gd name="T13" fmla="*/ 0 h 26988"/>
                  <a:gd name="T14" fmla="*/ 0 w 26987"/>
                  <a:gd name="T15" fmla="*/ 0 h 26988"/>
                  <a:gd name="T16" fmla="*/ 0 w 26987"/>
                  <a:gd name="T17" fmla="*/ 0 h 26988"/>
                  <a:gd name="T18" fmla="*/ 0 w 26987"/>
                  <a:gd name="T19" fmla="*/ 0 h 26988"/>
                  <a:gd name="T20" fmla="*/ 0 w 26987"/>
                  <a:gd name="T21" fmla="*/ 0 h 26988"/>
                  <a:gd name="T22" fmla="*/ 0 w 26987"/>
                  <a:gd name="T23" fmla="*/ 0 h 26988"/>
                  <a:gd name="T24" fmla="*/ 0 w 26987"/>
                  <a:gd name="T25" fmla="*/ 0 h 26988"/>
                  <a:gd name="T26" fmla="*/ 0 w 26987"/>
                  <a:gd name="T27" fmla="*/ 0 h 26988"/>
                  <a:gd name="T28" fmla="*/ 0 w 26987"/>
                  <a:gd name="T29" fmla="*/ 0 h 26988"/>
                  <a:gd name="T30" fmla="*/ 0 w 26987"/>
                  <a:gd name="T31" fmla="*/ 0 h 269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87"/>
                  <a:gd name="T49" fmla="*/ 0 h 26988"/>
                  <a:gd name="T50" fmla="*/ 1382687 w 26987"/>
                  <a:gd name="T51" fmla="*/ 1722966308 h 269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87" h="26988">
                    <a:moveTo>
                      <a:pt x="0" y="7938"/>
                    </a:moveTo>
                    <a:lnTo>
                      <a:pt x="12700" y="0"/>
                    </a:lnTo>
                    <a:lnTo>
                      <a:pt x="9525" y="0"/>
                    </a:lnTo>
                    <a:lnTo>
                      <a:pt x="7937" y="0"/>
                    </a:lnTo>
                    <a:lnTo>
                      <a:pt x="6350" y="0"/>
                    </a:lnTo>
                    <a:lnTo>
                      <a:pt x="6350" y="25400"/>
                    </a:lnTo>
                    <a:lnTo>
                      <a:pt x="7937" y="25400"/>
                    </a:lnTo>
                    <a:lnTo>
                      <a:pt x="9525" y="25400"/>
                    </a:lnTo>
                    <a:lnTo>
                      <a:pt x="12700" y="25400"/>
                    </a:lnTo>
                    <a:lnTo>
                      <a:pt x="25400" y="15875"/>
                    </a:lnTo>
                    <a:lnTo>
                      <a:pt x="12700" y="25400"/>
                    </a:lnTo>
                    <a:lnTo>
                      <a:pt x="22225" y="25400"/>
                    </a:lnTo>
                    <a:lnTo>
                      <a:pt x="25400" y="15875"/>
                    </a:lnTo>
                    <a:lnTo>
                      <a:pt x="0" y="7938"/>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16" name="Freeform 62"/>
              <p:cNvSpPr>
                <a:spLocks/>
              </p:cNvSpPr>
              <p:nvPr/>
            </p:nvSpPr>
            <p:spPr bwMode="auto">
              <a:xfrm>
                <a:off x="2653" y="133"/>
                <a:ext cx="233" cy="124"/>
              </a:xfrm>
              <a:custGeom>
                <a:avLst/>
                <a:gdLst>
                  <a:gd name="T0" fmla="*/ 0 w 369887"/>
                  <a:gd name="T1" fmla="*/ 0 h 196850"/>
                  <a:gd name="T2" fmla="*/ 0 w 369887"/>
                  <a:gd name="T3" fmla="*/ 0 h 196850"/>
                  <a:gd name="T4" fmla="*/ 0 w 369887"/>
                  <a:gd name="T5" fmla="*/ 0 h 196850"/>
                  <a:gd name="T6" fmla="*/ 0 w 369887"/>
                  <a:gd name="T7" fmla="*/ 0 h 196850"/>
                  <a:gd name="T8" fmla="*/ 0 w 369887"/>
                  <a:gd name="T9" fmla="*/ 0 h 196850"/>
                  <a:gd name="T10" fmla="*/ 0 w 369887"/>
                  <a:gd name="T11" fmla="*/ 0 h 196850"/>
                  <a:gd name="T12" fmla="*/ 0 w 369887"/>
                  <a:gd name="T13" fmla="*/ 0 h 196850"/>
                  <a:gd name="T14" fmla="*/ 0 w 369887"/>
                  <a:gd name="T15" fmla="*/ 0 h 196850"/>
                  <a:gd name="T16" fmla="*/ 0 w 369887"/>
                  <a:gd name="T17" fmla="*/ 0 h 196850"/>
                  <a:gd name="T18" fmla="*/ 0 w 369887"/>
                  <a:gd name="T19" fmla="*/ 0 h 196850"/>
                  <a:gd name="T20" fmla="*/ 0 w 369887"/>
                  <a:gd name="T21" fmla="*/ 0 h 196850"/>
                  <a:gd name="T22" fmla="*/ 0 w 369887"/>
                  <a:gd name="T23" fmla="*/ 0 h 196850"/>
                  <a:gd name="T24" fmla="*/ 0 w 369887"/>
                  <a:gd name="T25" fmla="*/ 0 h 196850"/>
                  <a:gd name="T26" fmla="*/ 0 w 369887"/>
                  <a:gd name="T27" fmla="*/ 0 h 196850"/>
                  <a:gd name="T28" fmla="*/ 0 w 369887"/>
                  <a:gd name="T29" fmla="*/ 0 h 196850"/>
                  <a:gd name="T30" fmla="*/ 0 w 369887"/>
                  <a:gd name="T31" fmla="*/ 0 h 196850"/>
                  <a:gd name="T32" fmla="*/ 0 w 369887"/>
                  <a:gd name="T33" fmla="*/ 0 h 196850"/>
                  <a:gd name="T34" fmla="*/ 0 w 369887"/>
                  <a:gd name="T35" fmla="*/ 0 h 196850"/>
                  <a:gd name="T36" fmla="*/ 0 w 369887"/>
                  <a:gd name="T37" fmla="*/ 0 h 196850"/>
                  <a:gd name="T38" fmla="*/ 0 w 369887"/>
                  <a:gd name="T39" fmla="*/ 0 h 196850"/>
                  <a:gd name="T40" fmla="*/ 0 w 369887"/>
                  <a:gd name="T41" fmla="*/ 0 h 196850"/>
                  <a:gd name="T42" fmla="*/ 0 w 369887"/>
                  <a:gd name="T43" fmla="*/ 0 h 196850"/>
                  <a:gd name="T44" fmla="*/ 0 w 369887"/>
                  <a:gd name="T45" fmla="*/ 0 h 196850"/>
                  <a:gd name="T46" fmla="*/ 0 w 369887"/>
                  <a:gd name="T47" fmla="*/ 0 h 196850"/>
                  <a:gd name="T48" fmla="*/ 0 w 369887"/>
                  <a:gd name="T49" fmla="*/ 0 h 196850"/>
                  <a:gd name="T50" fmla="*/ 0 w 369887"/>
                  <a:gd name="T51" fmla="*/ 0 h 196850"/>
                  <a:gd name="T52" fmla="*/ 0 w 369887"/>
                  <a:gd name="T53" fmla="*/ 0 h 196850"/>
                  <a:gd name="T54" fmla="*/ 0 w 369887"/>
                  <a:gd name="T55" fmla="*/ 0 h 196850"/>
                  <a:gd name="T56" fmla="*/ 0 w 369887"/>
                  <a:gd name="T57" fmla="*/ 0 h 196850"/>
                  <a:gd name="T58" fmla="*/ 0 w 369887"/>
                  <a:gd name="T59" fmla="*/ 0 h 196850"/>
                  <a:gd name="T60" fmla="*/ 0 w 369887"/>
                  <a:gd name="T61" fmla="*/ 0 h 196850"/>
                  <a:gd name="T62" fmla="*/ 0 w 369887"/>
                  <a:gd name="T63" fmla="*/ 0 h 196850"/>
                  <a:gd name="T64" fmla="*/ 0 w 369887"/>
                  <a:gd name="T65" fmla="*/ 0 h 196850"/>
                  <a:gd name="T66" fmla="*/ 0 w 369887"/>
                  <a:gd name="T67" fmla="*/ 0 h 196850"/>
                  <a:gd name="T68" fmla="*/ 0 w 369887"/>
                  <a:gd name="T69" fmla="*/ 0 h 196850"/>
                  <a:gd name="T70" fmla="*/ 0 w 369887"/>
                  <a:gd name="T71" fmla="*/ 0 h 196850"/>
                  <a:gd name="T72" fmla="*/ 0 w 369887"/>
                  <a:gd name="T73" fmla="*/ 0 h 1968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9887"/>
                  <a:gd name="T112" fmla="*/ 0 h 196850"/>
                  <a:gd name="T113" fmla="*/ 1382711 w 369887"/>
                  <a:gd name="T114" fmla="*/ 1722967725 h 1968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9887" h="196850">
                    <a:moveTo>
                      <a:pt x="368300" y="0"/>
                    </a:moveTo>
                    <a:lnTo>
                      <a:pt x="368300" y="0"/>
                    </a:lnTo>
                    <a:lnTo>
                      <a:pt x="333375" y="1588"/>
                    </a:lnTo>
                    <a:lnTo>
                      <a:pt x="300037" y="4763"/>
                    </a:lnTo>
                    <a:lnTo>
                      <a:pt x="268287" y="7938"/>
                    </a:lnTo>
                    <a:lnTo>
                      <a:pt x="236537" y="14288"/>
                    </a:lnTo>
                    <a:lnTo>
                      <a:pt x="206375" y="22225"/>
                    </a:lnTo>
                    <a:lnTo>
                      <a:pt x="177800" y="31750"/>
                    </a:lnTo>
                    <a:lnTo>
                      <a:pt x="150812" y="42863"/>
                    </a:lnTo>
                    <a:lnTo>
                      <a:pt x="125412" y="55563"/>
                    </a:lnTo>
                    <a:lnTo>
                      <a:pt x="101600" y="68263"/>
                    </a:lnTo>
                    <a:lnTo>
                      <a:pt x="80962" y="82550"/>
                    </a:lnTo>
                    <a:lnTo>
                      <a:pt x="60325" y="98425"/>
                    </a:lnTo>
                    <a:lnTo>
                      <a:pt x="44450" y="115888"/>
                    </a:lnTo>
                    <a:lnTo>
                      <a:pt x="28575" y="133350"/>
                    </a:lnTo>
                    <a:lnTo>
                      <a:pt x="15875" y="152400"/>
                    </a:lnTo>
                    <a:lnTo>
                      <a:pt x="6350" y="171450"/>
                    </a:lnTo>
                    <a:lnTo>
                      <a:pt x="0" y="190500"/>
                    </a:lnTo>
                    <a:lnTo>
                      <a:pt x="19050" y="195263"/>
                    </a:lnTo>
                    <a:lnTo>
                      <a:pt x="25400" y="176213"/>
                    </a:lnTo>
                    <a:lnTo>
                      <a:pt x="34925" y="158750"/>
                    </a:lnTo>
                    <a:lnTo>
                      <a:pt x="46037" y="141288"/>
                    </a:lnTo>
                    <a:lnTo>
                      <a:pt x="58737" y="123825"/>
                    </a:lnTo>
                    <a:lnTo>
                      <a:pt x="76200" y="107950"/>
                    </a:lnTo>
                    <a:lnTo>
                      <a:pt x="93662" y="93663"/>
                    </a:lnTo>
                    <a:lnTo>
                      <a:pt x="114300" y="79375"/>
                    </a:lnTo>
                    <a:lnTo>
                      <a:pt x="136525" y="66675"/>
                    </a:lnTo>
                    <a:lnTo>
                      <a:pt x="160337" y="55563"/>
                    </a:lnTo>
                    <a:lnTo>
                      <a:pt x="185737" y="46038"/>
                    </a:lnTo>
                    <a:lnTo>
                      <a:pt x="212725" y="36513"/>
                    </a:lnTo>
                    <a:lnTo>
                      <a:pt x="242887" y="28575"/>
                    </a:lnTo>
                    <a:lnTo>
                      <a:pt x="271462" y="23813"/>
                    </a:lnTo>
                    <a:lnTo>
                      <a:pt x="303212" y="19050"/>
                    </a:lnTo>
                    <a:lnTo>
                      <a:pt x="334962" y="15875"/>
                    </a:lnTo>
                    <a:lnTo>
                      <a:pt x="368300" y="15875"/>
                    </a:lnTo>
                    <a:lnTo>
                      <a:pt x="36830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17" name="Freeform 63"/>
              <p:cNvSpPr>
                <a:spLocks/>
              </p:cNvSpPr>
              <p:nvPr/>
            </p:nvSpPr>
            <p:spPr bwMode="auto">
              <a:xfrm>
                <a:off x="2885" y="133"/>
                <a:ext cx="126" cy="34"/>
              </a:xfrm>
              <a:custGeom>
                <a:avLst/>
                <a:gdLst>
                  <a:gd name="T0" fmla="*/ 0 w 200025"/>
                  <a:gd name="T1" fmla="*/ 0 h 53975"/>
                  <a:gd name="T2" fmla="*/ 0 w 200025"/>
                  <a:gd name="T3" fmla="*/ 0 h 53975"/>
                  <a:gd name="T4" fmla="*/ 0 w 200025"/>
                  <a:gd name="T5" fmla="*/ 0 h 53975"/>
                  <a:gd name="T6" fmla="*/ 0 w 200025"/>
                  <a:gd name="T7" fmla="*/ 0 h 53975"/>
                  <a:gd name="T8" fmla="*/ 0 w 200025"/>
                  <a:gd name="T9" fmla="*/ 0 h 53975"/>
                  <a:gd name="T10" fmla="*/ 0 w 200025"/>
                  <a:gd name="T11" fmla="*/ 0 h 53975"/>
                  <a:gd name="T12" fmla="*/ 0 w 200025"/>
                  <a:gd name="T13" fmla="*/ 0 h 53975"/>
                  <a:gd name="T14" fmla="*/ 0 w 200025"/>
                  <a:gd name="T15" fmla="*/ 0 h 53975"/>
                  <a:gd name="T16" fmla="*/ 0 w 200025"/>
                  <a:gd name="T17" fmla="*/ 0 h 53975"/>
                  <a:gd name="T18" fmla="*/ 0 w 200025"/>
                  <a:gd name="T19" fmla="*/ 0 h 53975"/>
                  <a:gd name="T20" fmla="*/ 0 w 200025"/>
                  <a:gd name="T21" fmla="*/ 0 h 53975"/>
                  <a:gd name="T22" fmla="*/ 0 w 200025"/>
                  <a:gd name="T23" fmla="*/ 0 h 53975"/>
                  <a:gd name="T24" fmla="*/ 0 w 200025"/>
                  <a:gd name="T25" fmla="*/ 0 h 53975"/>
                  <a:gd name="T26" fmla="*/ 0 w 200025"/>
                  <a:gd name="T27" fmla="*/ 0 h 53975"/>
                  <a:gd name="T28" fmla="*/ 0 w 200025"/>
                  <a:gd name="T29" fmla="*/ 0 h 53975"/>
                  <a:gd name="T30" fmla="*/ 0 w 200025"/>
                  <a:gd name="T31" fmla="*/ 0 h 53975"/>
                  <a:gd name="T32" fmla="*/ 0 w 200025"/>
                  <a:gd name="T33" fmla="*/ 0 h 53975"/>
                  <a:gd name="T34" fmla="*/ 0 w 200025"/>
                  <a:gd name="T35" fmla="*/ 0 h 53975"/>
                  <a:gd name="T36" fmla="*/ 0 w 200025"/>
                  <a:gd name="T37" fmla="*/ 0 h 53975"/>
                  <a:gd name="T38" fmla="*/ 0 w 200025"/>
                  <a:gd name="T39" fmla="*/ 0 h 53975"/>
                  <a:gd name="T40" fmla="*/ 0 w 200025"/>
                  <a:gd name="T41" fmla="*/ 0 h 53975"/>
                  <a:gd name="T42" fmla="*/ 0 w 200025"/>
                  <a:gd name="T43" fmla="*/ 0 h 53975"/>
                  <a:gd name="T44" fmla="*/ 0 w 200025"/>
                  <a:gd name="T45" fmla="*/ 0 h 53975"/>
                  <a:gd name="T46" fmla="*/ 0 w 200025"/>
                  <a:gd name="T47" fmla="*/ 0 h 53975"/>
                  <a:gd name="T48" fmla="*/ 0 w 200025"/>
                  <a:gd name="T49" fmla="*/ 0 h 53975"/>
                  <a:gd name="T50" fmla="*/ 0 w 200025"/>
                  <a:gd name="T51" fmla="*/ 0 h 53975"/>
                  <a:gd name="T52" fmla="*/ 0 w 200025"/>
                  <a:gd name="T53" fmla="*/ 0 h 53975"/>
                  <a:gd name="T54" fmla="*/ 0 w 200025"/>
                  <a:gd name="T55" fmla="*/ 0 h 53975"/>
                  <a:gd name="T56" fmla="*/ 0 w 200025"/>
                  <a:gd name="T57" fmla="*/ 0 h 53975"/>
                  <a:gd name="T58" fmla="*/ 0 w 200025"/>
                  <a:gd name="T59" fmla="*/ 0 h 53975"/>
                  <a:gd name="T60" fmla="*/ 0 w 200025"/>
                  <a:gd name="T61" fmla="*/ 0 h 53975"/>
                  <a:gd name="T62" fmla="*/ 0 w 200025"/>
                  <a:gd name="T63" fmla="*/ 0 h 53975"/>
                  <a:gd name="T64" fmla="*/ 0 w 200025"/>
                  <a:gd name="T65" fmla="*/ 0 h 53975"/>
                  <a:gd name="T66" fmla="*/ 0 w 200025"/>
                  <a:gd name="T67" fmla="*/ 0 h 53975"/>
                  <a:gd name="T68" fmla="*/ 0 w 200025"/>
                  <a:gd name="T69" fmla="*/ 0 h 53975"/>
                  <a:gd name="T70" fmla="*/ 0 w 200025"/>
                  <a:gd name="T71" fmla="*/ 0 h 53975"/>
                  <a:gd name="T72" fmla="*/ 0 w 200025"/>
                  <a:gd name="T73" fmla="*/ 0 h 53975"/>
                  <a:gd name="T74" fmla="*/ 0 w 200025"/>
                  <a:gd name="T75" fmla="*/ 0 h 53975"/>
                  <a:gd name="T76" fmla="*/ 0 w 200025"/>
                  <a:gd name="T77" fmla="*/ 0 h 53975"/>
                  <a:gd name="T78" fmla="*/ 0 w 200025"/>
                  <a:gd name="T79" fmla="*/ 0 h 539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25"/>
                  <a:gd name="T121" fmla="*/ 0 h 53975"/>
                  <a:gd name="T122" fmla="*/ 1382713 w 200025"/>
                  <a:gd name="T123" fmla="*/ 1722967725 h 539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25" h="53975">
                    <a:moveTo>
                      <a:pt x="180975" y="38100"/>
                    </a:moveTo>
                    <a:lnTo>
                      <a:pt x="193675" y="34925"/>
                    </a:lnTo>
                    <a:lnTo>
                      <a:pt x="184150" y="30163"/>
                    </a:lnTo>
                    <a:lnTo>
                      <a:pt x="173038" y="26988"/>
                    </a:lnTo>
                    <a:lnTo>
                      <a:pt x="160338" y="23813"/>
                    </a:lnTo>
                    <a:lnTo>
                      <a:pt x="149225" y="20638"/>
                    </a:lnTo>
                    <a:lnTo>
                      <a:pt x="138113" y="17463"/>
                    </a:lnTo>
                    <a:lnTo>
                      <a:pt x="127000" y="14288"/>
                    </a:lnTo>
                    <a:lnTo>
                      <a:pt x="115888" y="11113"/>
                    </a:lnTo>
                    <a:lnTo>
                      <a:pt x="103188" y="9525"/>
                    </a:lnTo>
                    <a:lnTo>
                      <a:pt x="90488" y="7938"/>
                    </a:lnTo>
                    <a:lnTo>
                      <a:pt x="77788" y="6350"/>
                    </a:lnTo>
                    <a:lnTo>
                      <a:pt x="65088" y="4763"/>
                    </a:lnTo>
                    <a:lnTo>
                      <a:pt x="52388" y="3175"/>
                    </a:lnTo>
                    <a:lnTo>
                      <a:pt x="39688" y="1588"/>
                    </a:lnTo>
                    <a:lnTo>
                      <a:pt x="26988" y="1588"/>
                    </a:lnTo>
                    <a:lnTo>
                      <a:pt x="12700" y="0"/>
                    </a:lnTo>
                    <a:lnTo>
                      <a:pt x="0" y="0"/>
                    </a:lnTo>
                    <a:lnTo>
                      <a:pt x="0" y="15875"/>
                    </a:lnTo>
                    <a:lnTo>
                      <a:pt x="12700" y="15875"/>
                    </a:lnTo>
                    <a:lnTo>
                      <a:pt x="25400" y="15875"/>
                    </a:lnTo>
                    <a:lnTo>
                      <a:pt x="38100" y="15875"/>
                    </a:lnTo>
                    <a:lnTo>
                      <a:pt x="50800" y="17463"/>
                    </a:lnTo>
                    <a:lnTo>
                      <a:pt x="61913" y="19050"/>
                    </a:lnTo>
                    <a:lnTo>
                      <a:pt x="74613" y="20638"/>
                    </a:lnTo>
                    <a:lnTo>
                      <a:pt x="85725" y="22225"/>
                    </a:lnTo>
                    <a:lnTo>
                      <a:pt x="98425" y="23813"/>
                    </a:lnTo>
                    <a:lnTo>
                      <a:pt x="109538" y="26988"/>
                    </a:lnTo>
                    <a:lnTo>
                      <a:pt x="120650" y="28575"/>
                    </a:lnTo>
                    <a:lnTo>
                      <a:pt x="131763" y="31750"/>
                    </a:lnTo>
                    <a:lnTo>
                      <a:pt x="142875" y="34925"/>
                    </a:lnTo>
                    <a:lnTo>
                      <a:pt x="153988" y="38100"/>
                    </a:lnTo>
                    <a:lnTo>
                      <a:pt x="165100" y="41275"/>
                    </a:lnTo>
                    <a:lnTo>
                      <a:pt x="174625" y="44450"/>
                    </a:lnTo>
                    <a:lnTo>
                      <a:pt x="185738" y="49213"/>
                    </a:lnTo>
                    <a:lnTo>
                      <a:pt x="198438" y="44450"/>
                    </a:lnTo>
                    <a:lnTo>
                      <a:pt x="185738" y="49213"/>
                    </a:lnTo>
                    <a:lnTo>
                      <a:pt x="195263" y="52388"/>
                    </a:lnTo>
                    <a:lnTo>
                      <a:pt x="198438" y="44450"/>
                    </a:lnTo>
                    <a:lnTo>
                      <a:pt x="180975" y="381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18" name="Freeform 64"/>
              <p:cNvSpPr>
                <a:spLocks/>
              </p:cNvSpPr>
              <p:nvPr/>
            </p:nvSpPr>
            <p:spPr bwMode="auto">
              <a:xfrm>
                <a:off x="2999" y="68"/>
                <a:ext cx="235" cy="94"/>
              </a:xfrm>
              <a:custGeom>
                <a:avLst/>
                <a:gdLst>
                  <a:gd name="T0" fmla="*/ 0 w 373062"/>
                  <a:gd name="T1" fmla="*/ 0 h 149225"/>
                  <a:gd name="T2" fmla="*/ 0 w 373062"/>
                  <a:gd name="T3" fmla="*/ 0 h 149225"/>
                  <a:gd name="T4" fmla="*/ 0 w 373062"/>
                  <a:gd name="T5" fmla="*/ 0 h 149225"/>
                  <a:gd name="T6" fmla="*/ 0 w 373062"/>
                  <a:gd name="T7" fmla="*/ 0 h 149225"/>
                  <a:gd name="T8" fmla="*/ 0 w 373062"/>
                  <a:gd name="T9" fmla="*/ 0 h 149225"/>
                  <a:gd name="T10" fmla="*/ 0 w 373062"/>
                  <a:gd name="T11" fmla="*/ 0 h 149225"/>
                  <a:gd name="T12" fmla="*/ 0 w 373062"/>
                  <a:gd name="T13" fmla="*/ 0 h 149225"/>
                  <a:gd name="T14" fmla="*/ 0 w 373062"/>
                  <a:gd name="T15" fmla="*/ 0 h 149225"/>
                  <a:gd name="T16" fmla="*/ 0 w 373062"/>
                  <a:gd name="T17" fmla="*/ 0 h 149225"/>
                  <a:gd name="T18" fmla="*/ 0 w 373062"/>
                  <a:gd name="T19" fmla="*/ 0 h 149225"/>
                  <a:gd name="T20" fmla="*/ 0 w 373062"/>
                  <a:gd name="T21" fmla="*/ 0 h 149225"/>
                  <a:gd name="T22" fmla="*/ 0 w 373062"/>
                  <a:gd name="T23" fmla="*/ 0 h 149225"/>
                  <a:gd name="T24" fmla="*/ 0 w 373062"/>
                  <a:gd name="T25" fmla="*/ 0 h 149225"/>
                  <a:gd name="T26" fmla="*/ 0 w 373062"/>
                  <a:gd name="T27" fmla="*/ 0 h 149225"/>
                  <a:gd name="T28" fmla="*/ 0 w 373062"/>
                  <a:gd name="T29" fmla="*/ 0 h 149225"/>
                  <a:gd name="T30" fmla="*/ 0 w 373062"/>
                  <a:gd name="T31" fmla="*/ 0 h 149225"/>
                  <a:gd name="T32" fmla="*/ 0 w 373062"/>
                  <a:gd name="T33" fmla="*/ 0 h 149225"/>
                  <a:gd name="T34" fmla="*/ 0 w 373062"/>
                  <a:gd name="T35" fmla="*/ 0 h 149225"/>
                  <a:gd name="T36" fmla="*/ 0 w 373062"/>
                  <a:gd name="T37" fmla="*/ 0 h 149225"/>
                  <a:gd name="T38" fmla="*/ 0 w 373062"/>
                  <a:gd name="T39" fmla="*/ 0 h 149225"/>
                  <a:gd name="T40" fmla="*/ 0 w 373062"/>
                  <a:gd name="T41" fmla="*/ 0 h 149225"/>
                  <a:gd name="T42" fmla="*/ 0 w 373062"/>
                  <a:gd name="T43" fmla="*/ 0 h 149225"/>
                  <a:gd name="T44" fmla="*/ 0 w 373062"/>
                  <a:gd name="T45" fmla="*/ 0 h 149225"/>
                  <a:gd name="T46" fmla="*/ 0 w 373062"/>
                  <a:gd name="T47" fmla="*/ 0 h 149225"/>
                  <a:gd name="T48" fmla="*/ 0 w 373062"/>
                  <a:gd name="T49" fmla="*/ 0 h 149225"/>
                  <a:gd name="T50" fmla="*/ 0 w 373062"/>
                  <a:gd name="T51" fmla="*/ 0 h 149225"/>
                  <a:gd name="T52" fmla="*/ 0 w 373062"/>
                  <a:gd name="T53" fmla="*/ 0 h 149225"/>
                  <a:gd name="T54" fmla="*/ 0 w 373062"/>
                  <a:gd name="T55" fmla="*/ 0 h 149225"/>
                  <a:gd name="T56" fmla="*/ 0 w 373062"/>
                  <a:gd name="T57" fmla="*/ 0 h 149225"/>
                  <a:gd name="T58" fmla="*/ 0 w 373062"/>
                  <a:gd name="T59" fmla="*/ 0 h 149225"/>
                  <a:gd name="T60" fmla="*/ 0 w 373062"/>
                  <a:gd name="T61" fmla="*/ 0 h 149225"/>
                  <a:gd name="T62" fmla="*/ 0 w 373062"/>
                  <a:gd name="T63" fmla="*/ 0 h 149225"/>
                  <a:gd name="T64" fmla="*/ 0 w 373062"/>
                  <a:gd name="T65" fmla="*/ 0 h 149225"/>
                  <a:gd name="T66" fmla="*/ 0 w 373062"/>
                  <a:gd name="T67" fmla="*/ 0 h 149225"/>
                  <a:gd name="T68" fmla="*/ 0 w 373062"/>
                  <a:gd name="T69" fmla="*/ 0 h 149225"/>
                  <a:gd name="T70" fmla="*/ 0 w 373062"/>
                  <a:gd name="T71" fmla="*/ 0 h 149225"/>
                  <a:gd name="T72" fmla="*/ 0 w 373062"/>
                  <a:gd name="T73" fmla="*/ 0 h 1492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3062"/>
                  <a:gd name="T112" fmla="*/ 0 h 149225"/>
                  <a:gd name="T113" fmla="*/ 1382711 w 373062"/>
                  <a:gd name="T114" fmla="*/ 1722966138 h 1492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3062" h="149225">
                    <a:moveTo>
                      <a:pt x="371475" y="0"/>
                    </a:moveTo>
                    <a:lnTo>
                      <a:pt x="371475" y="0"/>
                    </a:lnTo>
                    <a:lnTo>
                      <a:pt x="339725" y="1588"/>
                    </a:lnTo>
                    <a:lnTo>
                      <a:pt x="307975" y="3175"/>
                    </a:lnTo>
                    <a:lnTo>
                      <a:pt x="277812" y="6350"/>
                    </a:lnTo>
                    <a:lnTo>
                      <a:pt x="247650" y="7938"/>
                    </a:lnTo>
                    <a:lnTo>
                      <a:pt x="219075" y="14288"/>
                    </a:lnTo>
                    <a:lnTo>
                      <a:pt x="190500" y="20638"/>
                    </a:lnTo>
                    <a:lnTo>
                      <a:pt x="163512" y="28575"/>
                    </a:lnTo>
                    <a:lnTo>
                      <a:pt x="139700" y="38100"/>
                    </a:lnTo>
                    <a:lnTo>
                      <a:pt x="115887" y="47625"/>
                    </a:lnTo>
                    <a:lnTo>
                      <a:pt x="95250" y="58738"/>
                    </a:lnTo>
                    <a:lnTo>
                      <a:pt x="73025" y="69850"/>
                    </a:lnTo>
                    <a:lnTo>
                      <a:pt x="55562" y="82550"/>
                    </a:lnTo>
                    <a:lnTo>
                      <a:pt x="38100" y="96838"/>
                    </a:lnTo>
                    <a:lnTo>
                      <a:pt x="23812" y="111125"/>
                    </a:lnTo>
                    <a:lnTo>
                      <a:pt x="11112" y="125413"/>
                    </a:lnTo>
                    <a:lnTo>
                      <a:pt x="0" y="141288"/>
                    </a:lnTo>
                    <a:lnTo>
                      <a:pt x="17462" y="147638"/>
                    </a:lnTo>
                    <a:lnTo>
                      <a:pt x="26987" y="133350"/>
                    </a:lnTo>
                    <a:lnTo>
                      <a:pt x="38100" y="119063"/>
                    </a:lnTo>
                    <a:lnTo>
                      <a:pt x="53975" y="106363"/>
                    </a:lnTo>
                    <a:lnTo>
                      <a:pt x="68262" y="93663"/>
                    </a:lnTo>
                    <a:lnTo>
                      <a:pt x="85725" y="82550"/>
                    </a:lnTo>
                    <a:lnTo>
                      <a:pt x="106362" y="69850"/>
                    </a:lnTo>
                    <a:lnTo>
                      <a:pt x="125412" y="60325"/>
                    </a:lnTo>
                    <a:lnTo>
                      <a:pt x="147637" y="50800"/>
                    </a:lnTo>
                    <a:lnTo>
                      <a:pt x="173037" y="42863"/>
                    </a:lnTo>
                    <a:lnTo>
                      <a:pt x="198437" y="34925"/>
                    </a:lnTo>
                    <a:lnTo>
                      <a:pt x="223837" y="26988"/>
                    </a:lnTo>
                    <a:lnTo>
                      <a:pt x="252412" y="22225"/>
                    </a:lnTo>
                    <a:lnTo>
                      <a:pt x="279400" y="17463"/>
                    </a:lnTo>
                    <a:lnTo>
                      <a:pt x="309562" y="14288"/>
                    </a:lnTo>
                    <a:lnTo>
                      <a:pt x="341312" y="12700"/>
                    </a:lnTo>
                    <a:lnTo>
                      <a:pt x="371475" y="12700"/>
                    </a:lnTo>
                    <a:lnTo>
                      <a:pt x="371475"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19" name="Freeform 65"/>
              <p:cNvSpPr>
                <a:spLocks/>
              </p:cNvSpPr>
              <p:nvPr/>
            </p:nvSpPr>
            <p:spPr bwMode="auto">
              <a:xfrm>
                <a:off x="3233" y="68"/>
                <a:ext cx="246" cy="129"/>
              </a:xfrm>
              <a:custGeom>
                <a:avLst/>
                <a:gdLst>
                  <a:gd name="T0" fmla="*/ 0 w 390525"/>
                  <a:gd name="T1" fmla="*/ 0 h 204788"/>
                  <a:gd name="T2" fmla="*/ 0 w 390525"/>
                  <a:gd name="T3" fmla="*/ 0 h 204788"/>
                  <a:gd name="T4" fmla="*/ 0 w 390525"/>
                  <a:gd name="T5" fmla="*/ 0 h 204788"/>
                  <a:gd name="T6" fmla="*/ 0 w 390525"/>
                  <a:gd name="T7" fmla="*/ 0 h 204788"/>
                  <a:gd name="T8" fmla="*/ 0 w 390525"/>
                  <a:gd name="T9" fmla="*/ 0 h 204788"/>
                  <a:gd name="T10" fmla="*/ 0 w 390525"/>
                  <a:gd name="T11" fmla="*/ 0 h 204788"/>
                  <a:gd name="T12" fmla="*/ 0 w 390525"/>
                  <a:gd name="T13" fmla="*/ 0 h 204788"/>
                  <a:gd name="T14" fmla="*/ 0 w 390525"/>
                  <a:gd name="T15" fmla="*/ 0 h 204788"/>
                  <a:gd name="T16" fmla="*/ 0 w 390525"/>
                  <a:gd name="T17" fmla="*/ 0 h 204788"/>
                  <a:gd name="T18" fmla="*/ 0 w 390525"/>
                  <a:gd name="T19" fmla="*/ 0 h 204788"/>
                  <a:gd name="T20" fmla="*/ 0 w 390525"/>
                  <a:gd name="T21" fmla="*/ 0 h 204788"/>
                  <a:gd name="T22" fmla="*/ 0 w 390525"/>
                  <a:gd name="T23" fmla="*/ 0 h 204788"/>
                  <a:gd name="T24" fmla="*/ 0 w 390525"/>
                  <a:gd name="T25" fmla="*/ 0 h 204788"/>
                  <a:gd name="T26" fmla="*/ 0 w 390525"/>
                  <a:gd name="T27" fmla="*/ 0 h 204788"/>
                  <a:gd name="T28" fmla="*/ 0 w 390525"/>
                  <a:gd name="T29" fmla="*/ 0 h 204788"/>
                  <a:gd name="T30" fmla="*/ 0 w 390525"/>
                  <a:gd name="T31" fmla="*/ 0 h 204788"/>
                  <a:gd name="T32" fmla="*/ 0 w 390525"/>
                  <a:gd name="T33" fmla="*/ 0 h 204788"/>
                  <a:gd name="T34" fmla="*/ 0 w 390525"/>
                  <a:gd name="T35" fmla="*/ 0 h 204788"/>
                  <a:gd name="T36" fmla="*/ 0 w 390525"/>
                  <a:gd name="T37" fmla="*/ 0 h 204788"/>
                  <a:gd name="T38" fmla="*/ 0 w 390525"/>
                  <a:gd name="T39" fmla="*/ 0 h 204788"/>
                  <a:gd name="T40" fmla="*/ 0 w 390525"/>
                  <a:gd name="T41" fmla="*/ 0 h 204788"/>
                  <a:gd name="T42" fmla="*/ 0 w 390525"/>
                  <a:gd name="T43" fmla="*/ 0 h 204788"/>
                  <a:gd name="T44" fmla="*/ 0 w 390525"/>
                  <a:gd name="T45" fmla="*/ 0 h 204788"/>
                  <a:gd name="T46" fmla="*/ 0 w 390525"/>
                  <a:gd name="T47" fmla="*/ 0 h 204788"/>
                  <a:gd name="T48" fmla="*/ 0 w 390525"/>
                  <a:gd name="T49" fmla="*/ 0 h 204788"/>
                  <a:gd name="T50" fmla="*/ 0 w 390525"/>
                  <a:gd name="T51" fmla="*/ 0 h 204788"/>
                  <a:gd name="T52" fmla="*/ 0 w 390525"/>
                  <a:gd name="T53" fmla="*/ 0 h 204788"/>
                  <a:gd name="T54" fmla="*/ 0 w 390525"/>
                  <a:gd name="T55" fmla="*/ 0 h 204788"/>
                  <a:gd name="T56" fmla="*/ 0 w 390525"/>
                  <a:gd name="T57" fmla="*/ 0 h 204788"/>
                  <a:gd name="T58" fmla="*/ 0 w 390525"/>
                  <a:gd name="T59" fmla="*/ 0 h 204788"/>
                  <a:gd name="T60" fmla="*/ 0 w 390525"/>
                  <a:gd name="T61" fmla="*/ 0 h 204788"/>
                  <a:gd name="T62" fmla="*/ 0 w 390525"/>
                  <a:gd name="T63" fmla="*/ 0 h 204788"/>
                  <a:gd name="T64" fmla="*/ 0 w 390525"/>
                  <a:gd name="T65" fmla="*/ 0 h 204788"/>
                  <a:gd name="T66" fmla="*/ 0 w 390525"/>
                  <a:gd name="T67" fmla="*/ 0 h 204788"/>
                  <a:gd name="T68" fmla="*/ 0 w 390525"/>
                  <a:gd name="T69" fmla="*/ 0 h 204788"/>
                  <a:gd name="T70" fmla="*/ 0 w 390525"/>
                  <a:gd name="T71" fmla="*/ 0 h 204788"/>
                  <a:gd name="T72" fmla="*/ 0 w 390525"/>
                  <a:gd name="T73" fmla="*/ 0 h 2047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0525"/>
                  <a:gd name="T112" fmla="*/ 0 h 204788"/>
                  <a:gd name="T113" fmla="*/ 1382713 w 390525"/>
                  <a:gd name="T114" fmla="*/ 1722968757 h 2047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0525" h="204788">
                    <a:moveTo>
                      <a:pt x="388938" y="203200"/>
                    </a:moveTo>
                    <a:lnTo>
                      <a:pt x="388938" y="203200"/>
                    </a:lnTo>
                    <a:lnTo>
                      <a:pt x="387350" y="182563"/>
                    </a:lnTo>
                    <a:lnTo>
                      <a:pt x="381000" y="161925"/>
                    </a:lnTo>
                    <a:lnTo>
                      <a:pt x="371475" y="141288"/>
                    </a:lnTo>
                    <a:lnTo>
                      <a:pt x="357188" y="122238"/>
                    </a:lnTo>
                    <a:lnTo>
                      <a:pt x="341313" y="104775"/>
                    </a:lnTo>
                    <a:lnTo>
                      <a:pt x="320675" y="87313"/>
                    </a:lnTo>
                    <a:lnTo>
                      <a:pt x="298450" y="71438"/>
                    </a:lnTo>
                    <a:lnTo>
                      <a:pt x="274638" y="57150"/>
                    </a:lnTo>
                    <a:lnTo>
                      <a:pt x="246063" y="44450"/>
                    </a:lnTo>
                    <a:lnTo>
                      <a:pt x="215900" y="31750"/>
                    </a:lnTo>
                    <a:lnTo>
                      <a:pt x="184150" y="22225"/>
                    </a:lnTo>
                    <a:lnTo>
                      <a:pt x="150813" y="12700"/>
                    </a:lnTo>
                    <a:lnTo>
                      <a:pt x="114300" y="6350"/>
                    </a:lnTo>
                    <a:lnTo>
                      <a:pt x="77788" y="4763"/>
                    </a:lnTo>
                    <a:lnTo>
                      <a:pt x="39688" y="1588"/>
                    </a:lnTo>
                    <a:lnTo>
                      <a:pt x="0" y="0"/>
                    </a:lnTo>
                    <a:lnTo>
                      <a:pt x="0" y="12700"/>
                    </a:lnTo>
                    <a:lnTo>
                      <a:pt x="38100" y="12700"/>
                    </a:lnTo>
                    <a:lnTo>
                      <a:pt x="74613" y="15875"/>
                    </a:lnTo>
                    <a:lnTo>
                      <a:pt x="111125" y="20638"/>
                    </a:lnTo>
                    <a:lnTo>
                      <a:pt x="144463" y="26988"/>
                    </a:lnTo>
                    <a:lnTo>
                      <a:pt x="177800" y="36513"/>
                    </a:lnTo>
                    <a:lnTo>
                      <a:pt x="207963" y="46038"/>
                    </a:lnTo>
                    <a:lnTo>
                      <a:pt x="236538" y="57150"/>
                    </a:lnTo>
                    <a:lnTo>
                      <a:pt x="263525" y="68263"/>
                    </a:lnTo>
                    <a:lnTo>
                      <a:pt x="285750" y="82550"/>
                    </a:lnTo>
                    <a:lnTo>
                      <a:pt x="307975" y="98425"/>
                    </a:lnTo>
                    <a:lnTo>
                      <a:pt x="325438" y="114300"/>
                    </a:lnTo>
                    <a:lnTo>
                      <a:pt x="341313" y="130175"/>
                    </a:lnTo>
                    <a:lnTo>
                      <a:pt x="354013" y="147638"/>
                    </a:lnTo>
                    <a:lnTo>
                      <a:pt x="361950" y="165100"/>
                    </a:lnTo>
                    <a:lnTo>
                      <a:pt x="366713" y="184150"/>
                    </a:lnTo>
                    <a:lnTo>
                      <a:pt x="369888" y="203200"/>
                    </a:lnTo>
                    <a:lnTo>
                      <a:pt x="388938" y="2032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20" name="Freeform 66"/>
              <p:cNvSpPr>
                <a:spLocks/>
              </p:cNvSpPr>
              <p:nvPr/>
            </p:nvSpPr>
            <p:spPr bwMode="auto">
              <a:xfrm>
                <a:off x="3463" y="196"/>
                <a:ext cx="17" cy="18"/>
              </a:xfrm>
              <a:custGeom>
                <a:avLst/>
                <a:gdLst>
                  <a:gd name="T0" fmla="*/ 0 w 26987"/>
                  <a:gd name="T1" fmla="*/ 0 h 28575"/>
                  <a:gd name="T2" fmla="*/ 0 w 26987"/>
                  <a:gd name="T3" fmla="*/ 0 h 28575"/>
                  <a:gd name="T4" fmla="*/ 0 w 26987"/>
                  <a:gd name="T5" fmla="*/ 0 h 28575"/>
                  <a:gd name="T6" fmla="*/ 0 w 26987"/>
                  <a:gd name="T7" fmla="*/ 0 h 28575"/>
                  <a:gd name="T8" fmla="*/ 0 w 26987"/>
                  <a:gd name="T9" fmla="*/ 0 h 28575"/>
                  <a:gd name="T10" fmla="*/ 0 w 26987"/>
                  <a:gd name="T11" fmla="*/ 0 h 28575"/>
                  <a:gd name="T12" fmla="*/ 0 w 26987"/>
                  <a:gd name="T13" fmla="*/ 0 h 28575"/>
                  <a:gd name="T14" fmla="*/ 0 w 26987"/>
                  <a:gd name="T15" fmla="*/ 0 h 28575"/>
                  <a:gd name="T16" fmla="*/ 0 w 26987"/>
                  <a:gd name="T17" fmla="*/ 0 h 28575"/>
                  <a:gd name="T18" fmla="*/ 0 w 26987"/>
                  <a:gd name="T19" fmla="*/ 0 h 28575"/>
                  <a:gd name="T20" fmla="*/ 0 w 26987"/>
                  <a:gd name="T21" fmla="*/ 0 h 28575"/>
                  <a:gd name="T22" fmla="*/ 0 w 26987"/>
                  <a:gd name="T23" fmla="*/ 0 h 28575"/>
                  <a:gd name="T24" fmla="*/ 0 w 26987"/>
                  <a:gd name="T25" fmla="*/ 0 h 28575"/>
                  <a:gd name="T26" fmla="*/ 0 w 26987"/>
                  <a:gd name="T27" fmla="*/ 0 h 28575"/>
                  <a:gd name="T28" fmla="*/ 0 w 26987"/>
                  <a:gd name="T29" fmla="*/ 0 h 28575"/>
                  <a:gd name="T30" fmla="*/ 0 w 26987"/>
                  <a:gd name="T31" fmla="*/ 0 h 28575"/>
                  <a:gd name="T32" fmla="*/ 0 w 26987"/>
                  <a:gd name="T33" fmla="*/ 0 h 28575"/>
                  <a:gd name="T34" fmla="*/ 0 w 26987"/>
                  <a:gd name="T35" fmla="*/ 0 h 28575"/>
                  <a:gd name="T36" fmla="*/ 0 w 26987"/>
                  <a:gd name="T37" fmla="*/ 0 h 28575"/>
                  <a:gd name="T38" fmla="*/ 0 w 26987"/>
                  <a:gd name="T39" fmla="*/ 0 h 28575"/>
                  <a:gd name="T40" fmla="*/ 0 w 26987"/>
                  <a:gd name="T41" fmla="*/ 0 h 28575"/>
                  <a:gd name="T42" fmla="*/ 0 w 26987"/>
                  <a:gd name="T43" fmla="*/ 0 h 28575"/>
                  <a:gd name="T44" fmla="*/ 0 w 26987"/>
                  <a:gd name="T45" fmla="*/ 0 h 28575"/>
                  <a:gd name="T46" fmla="*/ 0 w 26987"/>
                  <a:gd name="T47" fmla="*/ 0 h 285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87"/>
                  <a:gd name="T73" fmla="*/ 0 h 28575"/>
                  <a:gd name="T74" fmla="*/ 1382687 w 26987"/>
                  <a:gd name="T75" fmla="*/ 1722967725 h 285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87" h="28575">
                    <a:moveTo>
                      <a:pt x="11112" y="11113"/>
                    </a:moveTo>
                    <a:lnTo>
                      <a:pt x="22225" y="20638"/>
                    </a:lnTo>
                    <a:lnTo>
                      <a:pt x="22225" y="17463"/>
                    </a:lnTo>
                    <a:lnTo>
                      <a:pt x="22225" y="15875"/>
                    </a:lnTo>
                    <a:lnTo>
                      <a:pt x="25400" y="12700"/>
                    </a:lnTo>
                    <a:lnTo>
                      <a:pt x="25400" y="11113"/>
                    </a:lnTo>
                    <a:lnTo>
                      <a:pt x="25400" y="7938"/>
                    </a:lnTo>
                    <a:lnTo>
                      <a:pt x="25400" y="4763"/>
                    </a:lnTo>
                    <a:lnTo>
                      <a:pt x="25400" y="3175"/>
                    </a:lnTo>
                    <a:lnTo>
                      <a:pt x="25400" y="0"/>
                    </a:lnTo>
                    <a:lnTo>
                      <a:pt x="4762" y="0"/>
                    </a:lnTo>
                    <a:lnTo>
                      <a:pt x="4762" y="3175"/>
                    </a:lnTo>
                    <a:lnTo>
                      <a:pt x="4762" y="4763"/>
                    </a:lnTo>
                    <a:lnTo>
                      <a:pt x="4762" y="6350"/>
                    </a:lnTo>
                    <a:lnTo>
                      <a:pt x="3175" y="7938"/>
                    </a:lnTo>
                    <a:lnTo>
                      <a:pt x="3175" y="11113"/>
                    </a:lnTo>
                    <a:lnTo>
                      <a:pt x="3175" y="12700"/>
                    </a:lnTo>
                    <a:lnTo>
                      <a:pt x="3175" y="15875"/>
                    </a:lnTo>
                    <a:lnTo>
                      <a:pt x="1587" y="17463"/>
                    </a:lnTo>
                    <a:lnTo>
                      <a:pt x="12700" y="26988"/>
                    </a:lnTo>
                    <a:lnTo>
                      <a:pt x="1587" y="17463"/>
                    </a:lnTo>
                    <a:lnTo>
                      <a:pt x="0" y="26988"/>
                    </a:lnTo>
                    <a:lnTo>
                      <a:pt x="12700" y="26988"/>
                    </a:lnTo>
                    <a:lnTo>
                      <a:pt x="11112" y="1111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21" name="Freeform 67"/>
              <p:cNvSpPr>
                <a:spLocks/>
              </p:cNvSpPr>
              <p:nvPr/>
            </p:nvSpPr>
            <p:spPr bwMode="auto">
              <a:xfrm>
                <a:off x="3470" y="203"/>
                <a:ext cx="22" cy="17"/>
              </a:xfrm>
              <a:custGeom>
                <a:avLst/>
                <a:gdLst>
                  <a:gd name="T0" fmla="*/ 0 w 34925"/>
                  <a:gd name="T1" fmla="*/ 0 h 26987"/>
                  <a:gd name="T2" fmla="*/ 0 w 34925"/>
                  <a:gd name="T3" fmla="*/ 0 h 26987"/>
                  <a:gd name="T4" fmla="*/ 0 w 34925"/>
                  <a:gd name="T5" fmla="*/ 0 h 26987"/>
                  <a:gd name="T6" fmla="*/ 0 w 34925"/>
                  <a:gd name="T7" fmla="*/ 0 h 26987"/>
                  <a:gd name="T8" fmla="*/ 0 w 34925"/>
                  <a:gd name="T9" fmla="*/ 0 h 26987"/>
                  <a:gd name="T10" fmla="*/ 0 w 34925"/>
                  <a:gd name="T11" fmla="*/ 0 h 26987"/>
                  <a:gd name="T12" fmla="*/ 0 w 34925"/>
                  <a:gd name="T13" fmla="*/ 0 h 26987"/>
                  <a:gd name="T14" fmla="*/ 0 w 34925"/>
                  <a:gd name="T15" fmla="*/ 0 h 26987"/>
                  <a:gd name="T16" fmla="*/ 0 w 34925"/>
                  <a:gd name="T17" fmla="*/ 0 h 26987"/>
                  <a:gd name="T18" fmla="*/ 0 w 34925"/>
                  <a:gd name="T19" fmla="*/ 0 h 26987"/>
                  <a:gd name="T20" fmla="*/ 0 w 34925"/>
                  <a:gd name="T21" fmla="*/ 0 h 26987"/>
                  <a:gd name="T22" fmla="*/ 0 w 34925"/>
                  <a:gd name="T23" fmla="*/ 0 h 26987"/>
                  <a:gd name="T24" fmla="*/ 0 w 34925"/>
                  <a:gd name="T25" fmla="*/ 0 h 26987"/>
                  <a:gd name="T26" fmla="*/ 0 w 34925"/>
                  <a:gd name="T27" fmla="*/ 0 h 26987"/>
                  <a:gd name="T28" fmla="*/ 0 w 34925"/>
                  <a:gd name="T29" fmla="*/ 0 h 26987"/>
                  <a:gd name="T30" fmla="*/ 0 w 34925"/>
                  <a:gd name="T31" fmla="*/ 0 h 26987"/>
                  <a:gd name="T32" fmla="*/ 0 w 34925"/>
                  <a:gd name="T33" fmla="*/ 0 h 26987"/>
                  <a:gd name="T34" fmla="*/ 0 w 34925"/>
                  <a:gd name="T35" fmla="*/ 0 h 26987"/>
                  <a:gd name="T36" fmla="*/ 0 w 34925"/>
                  <a:gd name="T37" fmla="*/ 0 h 26987"/>
                  <a:gd name="T38" fmla="*/ 0 w 34925"/>
                  <a:gd name="T39" fmla="*/ 0 h 26987"/>
                  <a:gd name="T40" fmla="*/ 0 w 34925"/>
                  <a:gd name="T41" fmla="*/ 0 h 26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25"/>
                  <a:gd name="T64" fmla="*/ 0 h 26987"/>
                  <a:gd name="T65" fmla="*/ 1382713 w 34925"/>
                  <a:gd name="T66" fmla="*/ 1722967553 h 26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25" h="26987">
                    <a:moveTo>
                      <a:pt x="33338" y="0"/>
                    </a:moveTo>
                    <a:lnTo>
                      <a:pt x="33338" y="0"/>
                    </a:lnTo>
                    <a:lnTo>
                      <a:pt x="28575" y="0"/>
                    </a:lnTo>
                    <a:lnTo>
                      <a:pt x="25400" y="0"/>
                    </a:lnTo>
                    <a:lnTo>
                      <a:pt x="19050" y="0"/>
                    </a:lnTo>
                    <a:lnTo>
                      <a:pt x="15875" y="0"/>
                    </a:lnTo>
                    <a:lnTo>
                      <a:pt x="12700" y="0"/>
                    </a:lnTo>
                    <a:lnTo>
                      <a:pt x="7938" y="0"/>
                    </a:lnTo>
                    <a:lnTo>
                      <a:pt x="4763" y="0"/>
                    </a:lnTo>
                    <a:lnTo>
                      <a:pt x="0" y="0"/>
                    </a:lnTo>
                    <a:lnTo>
                      <a:pt x="1588" y="25400"/>
                    </a:lnTo>
                    <a:lnTo>
                      <a:pt x="6350" y="25400"/>
                    </a:lnTo>
                    <a:lnTo>
                      <a:pt x="9525" y="22225"/>
                    </a:lnTo>
                    <a:lnTo>
                      <a:pt x="12700" y="22225"/>
                    </a:lnTo>
                    <a:lnTo>
                      <a:pt x="17463" y="22225"/>
                    </a:lnTo>
                    <a:lnTo>
                      <a:pt x="20638" y="22225"/>
                    </a:lnTo>
                    <a:lnTo>
                      <a:pt x="25400" y="22225"/>
                    </a:lnTo>
                    <a:lnTo>
                      <a:pt x="28575" y="22225"/>
                    </a:lnTo>
                    <a:lnTo>
                      <a:pt x="33338" y="22225"/>
                    </a:lnTo>
                    <a:lnTo>
                      <a:pt x="33338"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22" name="Freeform 68"/>
              <p:cNvSpPr>
                <a:spLocks/>
              </p:cNvSpPr>
              <p:nvPr/>
            </p:nvSpPr>
            <p:spPr bwMode="auto">
              <a:xfrm>
                <a:off x="3491" y="203"/>
                <a:ext cx="237" cy="132"/>
              </a:xfrm>
              <a:custGeom>
                <a:avLst/>
                <a:gdLst>
                  <a:gd name="T0" fmla="*/ 0 w 376237"/>
                  <a:gd name="T1" fmla="*/ 0 h 209550"/>
                  <a:gd name="T2" fmla="*/ 0 w 376237"/>
                  <a:gd name="T3" fmla="*/ 0 h 209550"/>
                  <a:gd name="T4" fmla="*/ 0 w 376237"/>
                  <a:gd name="T5" fmla="*/ 0 h 209550"/>
                  <a:gd name="T6" fmla="*/ 0 w 376237"/>
                  <a:gd name="T7" fmla="*/ 0 h 209550"/>
                  <a:gd name="T8" fmla="*/ 0 w 376237"/>
                  <a:gd name="T9" fmla="*/ 0 h 209550"/>
                  <a:gd name="T10" fmla="*/ 0 w 376237"/>
                  <a:gd name="T11" fmla="*/ 0 h 209550"/>
                  <a:gd name="T12" fmla="*/ 0 w 376237"/>
                  <a:gd name="T13" fmla="*/ 0 h 209550"/>
                  <a:gd name="T14" fmla="*/ 0 w 376237"/>
                  <a:gd name="T15" fmla="*/ 0 h 209550"/>
                  <a:gd name="T16" fmla="*/ 0 w 376237"/>
                  <a:gd name="T17" fmla="*/ 0 h 209550"/>
                  <a:gd name="T18" fmla="*/ 0 w 376237"/>
                  <a:gd name="T19" fmla="*/ 0 h 209550"/>
                  <a:gd name="T20" fmla="*/ 0 w 376237"/>
                  <a:gd name="T21" fmla="*/ 0 h 209550"/>
                  <a:gd name="T22" fmla="*/ 0 w 376237"/>
                  <a:gd name="T23" fmla="*/ 0 h 209550"/>
                  <a:gd name="T24" fmla="*/ 0 w 376237"/>
                  <a:gd name="T25" fmla="*/ 0 h 209550"/>
                  <a:gd name="T26" fmla="*/ 0 w 376237"/>
                  <a:gd name="T27" fmla="*/ 0 h 209550"/>
                  <a:gd name="T28" fmla="*/ 0 w 376237"/>
                  <a:gd name="T29" fmla="*/ 0 h 209550"/>
                  <a:gd name="T30" fmla="*/ 0 w 376237"/>
                  <a:gd name="T31" fmla="*/ 0 h 209550"/>
                  <a:gd name="T32" fmla="*/ 0 w 376237"/>
                  <a:gd name="T33" fmla="*/ 0 h 209550"/>
                  <a:gd name="T34" fmla="*/ 0 w 376237"/>
                  <a:gd name="T35" fmla="*/ 0 h 209550"/>
                  <a:gd name="T36" fmla="*/ 0 w 376237"/>
                  <a:gd name="T37" fmla="*/ 0 h 209550"/>
                  <a:gd name="T38" fmla="*/ 0 w 376237"/>
                  <a:gd name="T39" fmla="*/ 0 h 209550"/>
                  <a:gd name="T40" fmla="*/ 0 w 376237"/>
                  <a:gd name="T41" fmla="*/ 0 h 209550"/>
                  <a:gd name="T42" fmla="*/ 0 w 376237"/>
                  <a:gd name="T43" fmla="*/ 0 h 209550"/>
                  <a:gd name="T44" fmla="*/ 0 w 376237"/>
                  <a:gd name="T45" fmla="*/ 0 h 209550"/>
                  <a:gd name="T46" fmla="*/ 0 w 376237"/>
                  <a:gd name="T47" fmla="*/ 0 h 209550"/>
                  <a:gd name="T48" fmla="*/ 0 w 376237"/>
                  <a:gd name="T49" fmla="*/ 0 h 209550"/>
                  <a:gd name="T50" fmla="*/ 0 w 376237"/>
                  <a:gd name="T51" fmla="*/ 0 h 209550"/>
                  <a:gd name="T52" fmla="*/ 0 w 376237"/>
                  <a:gd name="T53" fmla="*/ 0 h 209550"/>
                  <a:gd name="T54" fmla="*/ 0 w 376237"/>
                  <a:gd name="T55" fmla="*/ 0 h 209550"/>
                  <a:gd name="T56" fmla="*/ 0 w 376237"/>
                  <a:gd name="T57" fmla="*/ 0 h 209550"/>
                  <a:gd name="T58" fmla="*/ 0 w 376237"/>
                  <a:gd name="T59" fmla="*/ 0 h 209550"/>
                  <a:gd name="T60" fmla="*/ 0 w 376237"/>
                  <a:gd name="T61" fmla="*/ 0 h 209550"/>
                  <a:gd name="T62" fmla="*/ 0 w 376237"/>
                  <a:gd name="T63" fmla="*/ 0 h 209550"/>
                  <a:gd name="T64" fmla="*/ 0 w 376237"/>
                  <a:gd name="T65" fmla="*/ 0 h 209550"/>
                  <a:gd name="T66" fmla="*/ 0 w 376237"/>
                  <a:gd name="T67" fmla="*/ 0 h 209550"/>
                  <a:gd name="T68" fmla="*/ 0 w 376237"/>
                  <a:gd name="T69" fmla="*/ 0 h 209550"/>
                  <a:gd name="T70" fmla="*/ 0 w 376237"/>
                  <a:gd name="T71" fmla="*/ 0 h 209550"/>
                  <a:gd name="T72" fmla="*/ 0 w 376237"/>
                  <a:gd name="T73" fmla="*/ 0 h 2095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6237"/>
                  <a:gd name="T112" fmla="*/ 0 h 209550"/>
                  <a:gd name="T113" fmla="*/ 1382711 w 376237"/>
                  <a:gd name="T114" fmla="*/ 1722967725 h 2095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6237" h="209550">
                    <a:moveTo>
                      <a:pt x="374650" y="207963"/>
                    </a:moveTo>
                    <a:lnTo>
                      <a:pt x="374650" y="207963"/>
                    </a:lnTo>
                    <a:lnTo>
                      <a:pt x="373062" y="185738"/>
                    </a:lnTo>
                    <a:lnTo>
                      <a:pt x="366712" y="165100"/>
                    </a:lnTo>
                    <a:lnTo>
                      <a:pt x="357187" y="146050"/>
                    </a:lnTo>
                    <a:lnTo>
                      <a:pt x="344487" y="125413"/>
                    </a:lnTo>
                    <a:lnTo>
                      <a:pt x="328612" y="107950"/>
                    </a:lnTo>
                    <a:lnTo>
                      <a:pt x="309562" y="90488"/>
                    </a:lnTo>
                    <a:lnTo>
                      <a:pt x="288925" y="74613"/>
                    </a:lnTo>
                    <a:lnTo>
                      <a:pt x="263525" y="60325"/>
                    </a:lnTo>
                    <a:lnTo>
                      <a:pt x="238125" y="46038"/>
                    </a:lnTo>
                    <a:lnTo>
                      <a:pt x="207962" y="34925"/>
                    </a:lnTo>
                    <a:lnTo>
                      <a:pt x="177800" y="23813"/>
                    </a:lnTo>
                    <a:lnTo>
                      <a:pt x="144462" y="15875"/>
                    </a:lnTo>
                    <a:lnTo>
                      <a:pt x="111125" y="7938"/>
                    </a:lnTo>
                    <a:lnTo>
                      <a:pt x="74612" y="3175"/>
                    </a:lnTo>
                    <a:lnTo>
                      <a:pt x="38100" y="0"/>
                    </a:lnTo>
                    <a:lnTo>
                      <a:pt x="0" y="0"/>
                    </a:lnTo>
                    <a:lnTo>
                      <a:pt x="0" y="14288"/>
                    </a:lnTo>
                    <a:lnTo>
                      <a:pt x="36512" y="15875"/>
                    </a:lnTo>
                    <a:lnTo>
                      <a:pt x="71437" y="19050"/>
                    </a:lnTo>
                    <a:lnTo>
                      <a:pt x="106362" y="23813"/>
                    </a:lnTo>
                    <a:lnTo>
                      <a:pt x="139700" y="30163"/>
                    </a:lnTo>
                    <a:lnTo>
                      <a:pt x="169862" y="38100"/>
                    </a:lnTo>
                    <a:lnTo>
                      <a:pt x="200025" y="47625"/>
                    </a:lnTo>
                    <a:lnTo>
                      <a:pt x="227012" y="58738"/>
                    </a:lnTo>
                    <a:lnTo>
                      <a:pt x="252412" y="71438"/>
                    </a:lnTo>
                    <a:lnTo>
                      <a:pt x="276225" y="85725"/>
                    </a:lnTo>
                    <a:lnTo>
                      <a:pt x="296862" y="101600"/>
                    </a:lnTo>
                    <a:lnTo>
                      <a:pt x="312737" y="115888"/>
                    </a:lnTo>
                    <a:lnTo>
                      <a:pt x="328612" y="133350"/>
                    </a:lnTo>
                    <a:lnTo>
                      <a:pt x="339725" y="150813"/>
                    </a:lnTo>
                    <a:lnTo>
                      <a:pt x="347662" y="169863"/>
                    </a:lnTo>
                    <a:lnTo>
                      <a:pt x="354012" y="187325"/>
                    </a:lnTo>
                    <a:lnTo>
                      <a:pt x="355600" y="207963"/>
                    </a:lnTo>
                    <a:lnTo>
                      <a:pt x="374650" y="20796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23" name="Freeform 69"/>
              <p:cNvSpPr>
                <a:spLocks/>
              </p:cNvSpPr>
              <p:nvPr/>
            </p:nvSpPr>
            <p:spPr bwMode="auto">
              <a:xfrm>
                <a:off x="3637" y="334"/>
                <a:ext cx="91" cy="100"/>
              </a:xfrm>
              <a:custGeom>
                <a:avLst/>
                <a:gdLst>
                  <a:gd name="T0" fmla="*/ 0 w 144462"/>
                  <a:gd name="T1" fmla="*/ 0 h 158750"/>
                  <a:gd name="T2" fmla="*/ 0 w 144462"/>
                  <a:gd name="T3" fmla="*/ 0 h 158750"/>
                  <a:gd name="T4" fmla="*/ 0 w 144462"/>
                  <a:gd name="T5" fmla="*/ 0 h 158750"/>
                  <a:gd name="T6" fmla="*/ 0 w 144462"/>
                  <a:gd name="T7" fmla="*/ 0 h 158750"/>
                  <a:gd name="T8" fmla="*/ 0 w 144462"/>
                  <a:gd name="T9" fmla="*/ 0 h 158750"/>
                  <a:gd name="T10" fmla="*/ 0 w 144462"/>
                  <a:gd name="T11" fmla="*/ 0 h 158750"/>
                  <a:gd name="T12" fmla="*/ 0 w 144462"/>
                  <a:gd name="T13" fmla="*/ 0 h 158750"/>
                  <a:gd name="T14" fmla="*/ 0 w 144462"/>
                  <a:gd name="T15" fmla="*/ 0 h 158750"/>
                  <a:gd name="T16" fmla="*/ 0 w 144462"/>
                  <a:gd name="T17" fmla="*/ 0 h 158750"/>
                  <a:gd name="T18" fmla="*/ 0 w 144462"/>
                  <a:gd name="T19" fmla="*/ 0 h 158750"/>
                  <a:gd name="T20" fmla="*/ 0 w 144462"/>
                  <a:gd name="T21" fmla="*/ 0 h 158750"/>
                  <a:gd name="T22" fmla="*/ 0 w 144462"/>
                  <a:gd name="T23" fmla="*/ 0 h 158750"/>
                  <a:gd name="T24" fmla="*/ 0 w 144462"/>
                  <a:gd name="T25" fmla="*/ 0 h 158750"/>
                  <a:gd name="T26" fmla="*/ 0 w 144462"/>
                  <a:gd name="T27" fmla="*/ 0 h 158750"/>
                  <a:gd name="T28" fmla="*/ 0 w 144462"/>
                  <a:gd name="T29" fmla="*/ 0 h 158750"/>
                  <a:gd name="T30" fmla="*/ 0 w 144462"/>
                  <a:gd name="T31" fmla="*/ 0 h 158750"/>
                  <a:gd name="T32" fmla="*/ 0 w 144462"/>
                  <a:gd name="T33" fmla="*/ 0 h 158750"/>
                  <a:gd name="T34" fmla="*/ 0 w 144462"/>
                  <a:gd name="T35" fmla="*/ 0 h 158750"/>
                  <a:gd name="T36" fmla="*/ 0 w 144462"/>
                  <a:gd name="T37" fmla="*/ 0 h 158750"/>
                  <a:gd name="T38" fmla="*/ 0 w 144462"/>
                  <a:gd name="T39" fmla="*/ 0 h 158750"/>
                  <a:gd name="T40" fmla="*/ 0 w 144462"/>
                  <a:gd name="T41" fmla="*/ 0 h 158750"/>
                  <a:gd name="T42" fmla="*/ 0 w 144462"/>
                  <a:gd name="T43" fmla="*/ 0 h 158750"/>
                  <a:gd name="T44" fmla="*/ 0 w 144462"/>
                  <a:gd name="T45" fmla="*/ 0 h 158750"/>
                  <a:gd name="T46" fmla="*/ 0 w 144462"/>
                  <a:gd name="T47" fmla="*/ 0 h 158750"/>
                  <a:gd name="T48" fmla="*/ 0 w 144462"/>
                  <a:gd name="T49" fmla="*/ 0 h 158750"/>
                  <a:gd name="T50" fmla="*/ 0 w 144462"/>
                  <a:gd name="T51" fmla="*/ 0 h 158750"/>
                  <a:gd name="T52" fmla="*/ 0 w 144462"/>
                  <a:gd name="T53" fmla="*/ 0 h 158750"/>
                  <a:gd name="T54" fmla="*/ 0 w 144462"/>
                  <a:gd name="T55" fmla="*/ 0 h 158750"/>
                  <a:gd name="T56" fmla="*/ 0 w 144462"/>
                  <a:gd name="T57" fmla="*/ 0 h 158750"/>
                  <a:gd name="T58" fmla="*/ 0 w 144462"/>
                  <a:gd name="T59" fmla="*/ 0 h 158750"/>
                  <a:gd name="T60" fmla="*/ 0 w 144462"/>
                  <a:gd name="T61" fmla="*/ 0 h 158750"/>
                  <a:gd name="T62" fmla="*/ 0 w 144462"/>
                  <a:gd name="T63" fmla="*/ 0 h 158750"/>
                  <a:gd name="T64" fmla="*/ 0 w 144462"/>
                  <a:gd name="T65" fmla="*/ 0 h 158750"/>
                  <a:gd name="T66" fmla="*/ 0 w 144462"/>
                  <a:gd name="T67" fmla="*/ 0 h 158750"/>
                  <a:gd name="T68" fmla="*/ 0 w 144462"/>
                  <a:gd name="T69" fmla="*/ 0 h 158750"/>
                  <a:gd name="T70" fmla="*/ 0 w 144462"/>
                  <a:gd name="T71" fmla="*/ 0 h 158750"/>
                  <a:gd name="T72" fmla="*/ 0 w 144462"/>
                  <a:gd name="T73" fmla="*/ 0 h 158750"/>
                  <a:gd name="T74" fmla="*/ 0 w 144462"/>
                  <a:gd name="T75" fmla="*/ 0 h 158750"/>
                  <a:gd name="T76" fmla="*/ 0 w 144462"/>
                  <a:gd name="T77" fmla="*/ 0 h 158750"/>
                  <a:gd name="T78" fmla="*/ 0 w 144462"/>
                  <a:gd name="T79" fmla="*/ 0 h 1587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462"/>
                  <a:gd name="T121" fmla="*/ 0 h 158750"/>
                  <a:gd name="T122" fmla="*/ 1382708 w 144462"/>
                  <a:gd name="T123" fmla="*/ 1722966138 h 1587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462" h="158750">
                    <a:moveTo>
                      <a:pt x="19050" y="152400"/>
                    </a:moveTo>
                    <a:lnTo>
                      <a:pt x="14287" y="157163"/>
                    </a:lnTo>
                    <a:lnTo>
                      <a:pt x="30162" y="149225"/>
                    </a:lnTo>
                    <a:lnTo>
                      <a:pt x="42862" y="142875"/>
                    </a:lnTo>
                    <a:lnTo>
                      <a:pt x="55562" y="133350"/>
                    </a:lnTo>
                    <a:lnTo>
                      <a:pt x="68262" y="125413"/>
                    </a:lnTo>
                    <a:lnTo>
                      <a:pt x="79375" y="115888"/>
                    </a:lnTo>
                    <a:lnTo>
                      <a:pt x="90487" y="107950"/>
                    </a:lnTo>
                    <a:lnTo>
                      <a:pt x="98425" y="98425"/>
                    </a:lnTo>
                    <a:lnTo>
                      <a:pt x="107950" y="87313"/>
                    </a:lnTo>
                    <a:lnTo>
                      <a:pt x="115887" y="77788"/>
                    </a:lnTo>
                    <a:lnTo>
                      <a:pt x="123825" y="66675"/>
                    </a:lnTo>
                    <a:lnTo>
                      <a:pt x="128587" y="57150"/>
                    </a:lnTo>
                    <a:lnTo>
                      <a:pt x="133350" y="46038"/>
                    </a:lnTo>
                    <a:lnTo>
                      <a:pt x="138112" y="34925"/>
                    </a:lnTo>
                    <a:lnTo>
                      <a:pt x="141287" y="22225"/>
                    </a:lnTo>
                    <a:lnTo>
                      <a:pt x="142875" y="11113"/>
                    </a:lnTo>
                    <a:lnTo>
                      <a:pt x="142875" y="0"/>
                    </a:lnTo>
                    <a:lnTo>
                      <a:pt x="123825" y="0"/>
                    </a:lnTo>
                    <a:lnTo>
                      <a:pt x="122237" y="11113"/>
                    </a:lnTo>
                    <a:lnTo>
                      <a:pt x="122237" y="20638"/>
                    </a:lnTo>
                    <a:lnTo>
                      <a:pt x="119062" y="31750"/>
                    </a:lnTo>
                    <a:lnTo>
                      <a:pt x="115887" y="41275"/>
                    </a:lnTo>
                    <a:lnTo>
                      <a:pt x="111125" y="50800"/>
                    </a:lnTo>
                    <a:lnTo>
                      <a:pt x="104775" y="60325"/>
                    </a:lnTo>
                    <a:lnTo>
                      <a:pt x="98425" y="69850"/>
                    </a:lnTo>
                    <a:lnTo>
                      <a:pt x="92075" y="79375"/>
                    </a:lnTo>
                    <a:lnTo>
                      <a:pt x="84137" y="88900"/>
                    </a:lnTo>
                    <a:lnTo>
                      <a:pt x="74612" y="98425"/>
                    </a:lnTo>
                    <a:lnTo>
                      <a:pt x="65087" y="106363"/>
                    </a:lnTo>
                    <a:lnTo>
                      <a:pt x="53975" y="114300"/>
                    </a:lnTo>
                    <a:lnTo>
                      <a:pt x="42862" y="122238"/>
                    </a:lnTo>
                    <a:lnTo>
                      <a:pt x="30162" y="130175"/>
                    </a:lnTo>
                    <a:lnTo>
                      <a:pt x="19050" y="138113"/>
                    </a:lnTo>
                    <a:lnTo>
                      <a:pt x="4762" y="144463"/>
                    </a:lnTo>
                    <a:lnTo>
                      <a:pt x="0" y="149225"/>
                    </a:lnTo>
                    <a:lnTo>
                      <a:pt x="4762" y="144463"/>
                    </a:lnTo>
                    <a:lnTo>
                      <a:pt x="1587" y="146050"/>
                    </a:lnTo>
                    <a:lnTo>
                      <a:pt x="0" y="149225"/>
                    </a:lnTo>
                    <a:lnTo>
                      <a:pt x="19050" y="1524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24" name="Freeform 70"/>
              <p:cNvSpPr>
                <a:spLocks/>
              </p:cNvSpPr>
              <p:nvPr/>
            </p:nvSpPr>
            <p:spPr bwMode="auto">
              <a:xfrm>
                <a:off x="3416" y="428"/>
                <a:ext cx="234" cy="112"/>
              </a:xfrm>
              <a:custGeom>
                <a:avLst/>
                <a:gdLst>
                  <a:gd name="T0" fmla="*/ 0 w 371475"/>
                  <a:gd name="T1" fmla="*/ 0 h 177800"/>
                  <a:gd name="T2" fmla="*/ 0 w 371475"/>
                  <a:gd name="T3" fmla="*/ 0 h 177800"/>
                  <a:gd name="T4" fmla="*/ 0 w 371475"/>
                  <a:gd name="T5" fmla="*/ 0 h 177800"/>
                  <a:gd name="T6" fmla="*/ 0 w 371475"/>
                  <a:gd name="T7" fmla="*/ 0 h 177800"/>
                  <a:gd name="T8" fmla="*/ 0 w 371475"/>
                  <a:gd name="T9" fmla="*/ 0 h 177800"/>
                  <a:gd name="T10" fmla="*/ 0 w 371475"/>
                  <a:gd name="T11" fmla="*/ 0 h 177800"/>
                  <a:gd name="T12" fmla="*/ 0 w 371475"/>
                  <a:gd name="T13" fmla="*/ 0 h 177800"/>
                  <a:gd name="T14" fmla="*/ 0 w 371475"/>
                  <a:gd name="T15" fmla="*/ 0 h 177800"/>
                  <a:gd name="T16" fmla="*/ 0 w 371475"/>
                  <a:gd name="T17" fmla="*/ 0 h 177800"/>
                  <a:gd name="T18" fmla="*/ 0 w 371475"/>
                  <a:gd name="T19" fmla="*/ 0 h 177800"/>
                  <a:gd name="T20" fmla="*/ 0 w 371475"/>
                  <a:gd name="T21" fmla="*/ 0 h 177800"/>
                  <a:gd name="T22" fmla="*/ 0 w 371475"/>
                  <a:gd name="T23" fmla="*/ 0 h 177800"/>
                  <a:gd name="T24" fmla="*/ 0 w 371475"/>
                  <a:gd name="T25" fmla="*/ 0 h 177800"/>
                  <a:gd name="T26" fmla="*/ 0 w 371475"/>
                  <a:gd name="T27" fmla="*/ 0 h 177800"/>
                  <a:gd name="T28" fmla="*/ 0 w 371475"/>
                  <a:gd name="T29" fmla="*/ 0 h 177800"/>
                  <a:gd name="T30" fmla="*/ 0 w 371475"/>
                  <a:gd name="T31" fmla="*/ 0 h 177800"/>
                  <a:gd name="T32" fmla="*/ 0 w 371475"/>
                  <a:gd name="T33" fmla="*/ 0 h 177800"/>
                  <a:gd name="T34" fmla="*/ 0 w 371475"/>
                  <a:gd name="T35" fmla="*/ 0 h 177800"/>
                  <a:gd name="T36" fmla="*/ 0 w 371475"/>
                  <a:gd name="T37" fmla="*/ 0 h 177800"/>
                  <a:gd name="T38" fmla="*/ 0 w 371475"/>
                  <a:gd name="T39" fmla="*/ 0 h 177800"/>
                  <a:gd name="T40" fmla="*/ 0 w 371475"/>
                  <a:gd name="T41" fmla="*/ 0 h 177800"/>
                  <a:gd name="T42" fmla="*/ 0 w 371475"/>
                  <a:gd name="T43" fmla="*/ 0 h 177800"/>
                  <a:gd name="T44" fmla="*/ 0 w 371475"/>
                  <a:gd name="T45" fmla="*/ 0 h 177800"/>
                  <a:gd name="T46" fmla="*/ 0 w 371475"/>
                  <a:gd name="T47" fmla="*/ 0 h 177800"/>
                  <a:gd name="T48" fmla="*/ 0 w 371475"/>
                  <a:gd name="T49" fmla="*/ 0 h 177800"/>
                  <a:gd name="T50" fmla="*/ 0 w 371475"/>
                  <a:gd name="T51" fmla="*/ 0 h 177800"/>
                  <a:gd name="T52" fmla="*/ 0 w 371475"/>
                  <a:gd name="T53" fmla="*/ 0 h 177800"/>
                  <a:gd name="T54" fmla="*/ 0 w 371475"/>
                  <a:gd name="T55" fmla="*/ 0 h 177800"/>
                  <a:gd name="T56" fmla="*/ 0 w 371475"/>
                  <a:gd name="T57" fmla="*/ 0 h 177800"/>
                  <a:gd name="T58" fmla="*/ 0 w 371475"/>
                  <a:gd name="T59" fmla="*/ 0 h 177800"/>
                  <a:gd name="T60" fmla="*/ 0 w 371475"/>
                  <a:gd name="T61" fmla="*/ 0 h 177800"/>
                  <a:gd name="T62" fmla="*/ 0 w 371475"/>
                  <a:gd name="T63" fmla="*/ 0 h 177800"/>
                  <a:gd name="T64" fmla="*/ 0 w 371475"/>
                  <a:gd name="T65" fmla="*/ 0 h 177800"/>
                  <a:gd name="T66" fmla="*/ 0 w 371475"/>
                  <a:gd name="T67" fmla="*/ 0 h 177800"/>
                  <a:gd name="T68" fmla="*/ 0 w 371475"/>
                  <a:gd name="T69" fmla="*/ 0 h 177800"/>
                  <a:gd name="T70" fmla="*/ 0 w 371475"/>
                  <a:gd name="T71" fmla="*/ 0 h 177800"/>
                  <a:gd name="T72" fmla="*/ 0 w 371475"/>
                  <a:gd name="T73" fmla="*/ 0 h 1778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1475"/>
                  <a:gd name="T112" fmla="*/ 0 h 177800"/>
                  <a:gd name="T113" fmla="*/ 1382713 w 371475"/>
                  <a:gd name="T114" fmla="*/ 1722967725 h 1778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1475" h="177800">
                    <a:moveTo>
                      <a:pt x="0" y="176213"/>
                    </a:moveTo>
                    <a:lnTo>
                      <a:pt x="0" y="176213"/>
                    </a:lnTo>
                    <a:lnTo>
                      <a:pt x="34925" y="174625"/>
                    </a:lnTo>
                    <a:lnTo>
                      <a:pt x="68263" y="173038"/>
                    </a:lnTo>
                    <a:lnTo>
                      <a:pt x="100013" y="168275"/>
                    </a:lnTo>
                    <a:lnTo>
                      <a:pt x="131763" y="163513"/>
                    </a:lnTo>
                    <a:lnTo>
                      <a:pt x="161925" y="155575"/>
                    </a:lnTo>
                    <a:lnTo>
                      <a:pt x="190500" y="147638"/>
                    </a:lnTo>
                    <a:lnTo>
                      <a:pt x="217488" y="138113"/>
                    </a:lnTo>
                    <a:lnTo>
                      <a:pt x="242888" y="127000"/>
                    </a:lnTo>
                    <a:lnTo>
                      <a:pt x="266700" y="114300"/>
                    </a:lnTo>
                    <a:lnTo>
                      <a:pt x="288925" y="101600"/>
                    </a:lnTo>
                    <a:lnTo>
                      <a:pt x="307975" y="87313"/>
                    </a:lnTo>
                    <a:lnTo>
                      <a:pt x="325438" y="73025"/>
                    </a:lnTo>
                    <a:lnTo>
                      <a:pt x="341313" y="57150"/>
                    </a:lnTo>
                    <a:lnTo>
                      <a:pt x="352425" y="39688"/>
                    </a:lnTo>
                    <a:lnTo>
                      <a:pt x="363538" y="22225"/>
                    </a:lnTo>
                    <a:lnTo>
                      <a:pt x="369888" y="3175"/>
                    </a:lnTo>
                    <a:lnTo>
                      <a:pt x="350838" y="0"/>
                    </a:lnTo>
                    <a:lnTo>
                      <a:pt x="344488" y="15875"/>
                    </a:lnTo>
                    <a:lnTo>
                      <a:pt x="336550" y="33338"/>
                    </a:lnTo>
                    <a:lnTo>
                      <a:pt x="323850" y="47625"/>
                    </a:lnTo>
                    <a:lnTo>
                      <a:pt x="309563" y="63500"/>
                    </a:lnTo>
                    <a:lnTo>
                      <a:pt x="293688" y="76200"/>
                    </a:lnTo>
                    <a:lnTo>
                      <a:pt x="276225" y="90488"/>
                    </a:lnTo>
                    <a:lnTo>
                      <a:pt x="255588" y="103188"/>
                    </a:lnTo>
                    <a:lnTo>
                      <a:pt x="233363" y="114300"/>
                    </a:lnTo>
                    <a:lnTo>
                      <a:pt x="207963" y="125413"/>
                    </a:lnTo>
                    <a:lnTo>
                      <a:pt x="182563" y="133350"/>
                    </a:lnTo>
                    <a:lnTo>
                      <a:pt x="155575" y="141288"/>
                    </a:lnTo>
                    <a:lnTo>
                      <a:pt x="127000" y="147638"/>
                    </a:lnTo>
                    <a:lnTo>
                      <a:pt x="96838" y="153988"/>
                    </a:lnTo>
                    <a:lnTo>
                      <a:pt x="65088" y="158750"/>
                    </a:lnTo>
                    <a:lnTo>
                      <a:pt x="33338" y="160338"/>
                    </a:lnTo>
                    <a:lnTo>
                      <a:pt x="0" y="161925"/>
                    </a:lnTo>
                    <a:lnTo>
                      <a:pt x="0" y="17621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25" name="Freeform 71"/>
              <p:cNvSpPr>
                <a:spLocks/>
              </p:cNvSpPr>
              <p:nvPr/>
            </p:nvSpPr>
            <p:spPr bwMode="auto">
              <a:xfrm>
                <a:off x="3356" y="526"/>
                <a:ext cx="61" cy="17"/>
              </a:xfrm>
              <a:custGeom>
                <a:avLst/>
                <a:gdLst>
                  <a:gd name="T0" fmla="*/ 0 w 96838"/>
                  <a:gd name="T1" fmla="*/ 0 h 26988"/>
                  <a:gd name="T2" fmla="*/ 0 w 96838"/>
                  <a:gd name="T3" fmla="*/ 0 h 26988"/>
                  <a:gd name="T4" fmla="*/ 0 w 96838"/>
                  <a:gd name="T5" fmla="*/ 0 h 26988"/>
                  <a:gd name="T6" fmla="*/ 0 w 96838"/>
                  <a:gd name="T7" fmla="*/ 0 h 26988"/>
                  <a:gd name="T8" fmla="*/ 0 w 96838"/>
                  <a:gd name="T9" fmla="*/ 0 h 26988"/>
                  <a:gd name="T10" fmla="*/ 0 w 96838"/>
                  <a:gd name="T11" fmla="*/ 0 h 26988"/>
                  <a:gd name="T12" fmla="*/ 0 w 96838"/>
                  <a:gd name="T13" fmla="*/ 0 h 26988"/>
                  <a:gd name="T14" fmla="*/ 0 w 96838"/>
                  <a:gd name="T15" fmla="*/ 0 h 26988"/>
                  <a:gd name="T16" fmla="*/ 0 w 96838"/>
                  <a:gd name="T17" fmla="*/ 0 h 26988"/>
                  <a:gd name="T18" fmla="*/ 0 w 96838"/>
                  <a:gd name="T19" fmla="*/ 0 h 26988"/>
                  <a:gd name="T20" fmla="*/ 0 w 96838"/>
                  <a:gd name="T21" fmla="*/ 0 h 26988"/>
                  <a:gd name="T22" fmla="*/ 0 w 96838"/>
                  <a:gd name="T23" fmla="*/ 0 h 26988"/>
                  <a:gd name="T24" fmla="*/ 0 w 96838"/>
                  <a:gd name="T25" fmla="*/ 0 h 26988"/>
                  <a:gd name="T26" fmla="*/ 0 w 96838"/>
                  <a:gd name="T27" fmla="*/ 0 h 26988"/>
                  <a:gd name="T28" fmla="*/ 0 w 96838"/>
                  <a:gd name="T29" fmla="*/ 0 h 26988"/>
                  <a:gd name="T30" fmla="*/ 0 w 96838"/>
                  <a:gd name="T31" fmla="*/ 0 h 26988"/>
                  <a:gd name="T32" fmla="*/ 0 w 96838"/>
                  <a:gd name="T33" fmla="*/ 0 h 26988"/>
                  <a:gd name="T34" fmla="*/ 0 w 96838"/>
                  <a:gd name="T35" fmla="*/ 0 h 26988"/>
                  <a:gd name="T36" fmla="*/ 0 w 96838"/>
                  <a:gd name="T37" fmla="*/ 0 h 26988"/>
                  <a:gd name="T38" fmla="*/ 0 w 96838"/>
                  <a:gd name="T39" fmla="*/ 0 h 26988"/>
                  <a:gd name="T40" fmla="*/ 0 w 96838"/>
                  <a:gd name="T41" fmla="*/ 0 h 26988"/>
                  <a:gd name="T42" fmla="*/ 0 w 96838"/>
                  <a:gd name="T43" fmla="*/ 0 h 26988"/>
                  <a:gd name="T44" fmla="*/ 0 w 96838"/>
                  <a:gd name="T45" fmla="*/ 0 h 26988"/>
                  <a:gd name="T46" fmla="*/ 0 w 96838"/>
                  <a:gd name="T47" fmla="*/ 0 h 269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838"/>
                  <a:gd name="T73" fmla="*/ 0 h 26988"/>
                  <a:gd name="T74" fmla="*/ 1382720 w 96838"/>
                  <a:gd name="T75" fmla="*/ 1722966308 h 269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838" h="26988">
                    <a:moveTo>
                      <a:pt x="15875" y="14288"/>
                    </a:moveTo>
                    <a:lnTo>
                      <a:pt x="6350" y="19050"/>
                    </a:lnTo>
                    <a:lnTo>
                      <a:pt x="15875" y="19050"/>
                    </a:lnTo>
                    <a:lnTo>
                      <a:pt x="26988" y="20638"/>
                    </a:lnTo>
                    <a:lnTo>
                      <a:pt x="39688" y="22225"/>
                    </a:lnTo>
                    <a:lnTo>
                      <a:pt x="50800" y="22225"/>
                    </a:lnTo>
                    <a:lnTo>
                      <a:pt x="61913" y="25400"/>
                    </a:lnTo>
                    <a:lnTo>
                      <a:pt x="73025" y="25400"/>
                    </a:lnTo>
                    <a:lnTo>
                      <a:pt x="84138" y="25400"/>
                    </a:lnTo>
                    <a:lnTo>
                      <a:pt x="95250" y="25400"/>
                    </a:lnTo>
                    <a:lnTo>
                      <a:pt x="95250" y="6350"/>
                    </a:lnTo>
                    <a:lnTo>
                      <a:pt x="84138" y="6350"/>
                    </a:lnTo>
                    <a:lnTo>
                      <a:pt x="73025" y="4763"/>
                    </a:lnTo>
                    <a:lnTo>
                      <a:pt x="61913" y="4763"/>
                    </a:lnTo>
                    <a:lnTo>
                      <a:pt x="50800" y="4763"/>
                    </a:lnTo>
                    <a:lnTo>
                      <a:pt x="39688" y="3175"/>
                    </a:lnTo>
                    <a:lnTo>
                      <a:pt x="30163" y="3175"/>
                    </a:lnTo>
                    <a:lnTo>
                      <a:pt x="19050" y="1588"/>
                    </a:lnTo>
                    <a:lnTo>
                      <a:pt x="9525" y="0"/>
                    </a:lnTo>
                    <a:lnTo>
                      <a:pt x="0" y="3175"/>
                    </a:lnTo>
                    <a:lnTo>
                      <a:pt x="9525" y="0"/>
                    </a:lnTo>
                    <a:lnTo>
                      <a:pt x="3175" y="0"/>
                    </a:lnTo>
                    <a:lnTo>
                      <a:pt x="0" y="3175"/>
                    </a:lnTo>
                    <a:lnTo>
                      <a:pt x="15875" y="14288"/>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26" name="Freeform 72"/>
              <p:cNvSpPr>
                <a:spLocks/>
              </p:cNvSpPr>
              <p:nvPr/>
            </p:nvSpPr>
            <p:spPr bwMode="auto">
              <a:xfrm>
                <a:off x="3120" y="528"/>
                <a:ext cx="247" cy="84"/>
              </a:xfrm>
              <a:custGeom>
                <a:avLst/>
                <a:gdLst>
                  <a:gd name="T0" fmla="*/ 0 w 392113"/>
                  <a:gd name="T1" fmla="*/ 0 h 133350"/>
                  <a:gd name="T2" fmla="*/ 0 w 392113"/>
                  <a:gd name="T3" fmla="*/ 0 h 133350"/>
                  <a:gd name="T4" fmla="*/ 0 w 392113"/>
                  <a:gd name="T5" fmla="*/ 0 h 133350"/>
                  <a:gd name="T6" fmla="*/ 0 w 392113"/>
                  <a:gd name="T7" fmla="*/ 0 h 133350"/>
                  <a:gd name="T8" fmla="*/ 0 w 392113"/>
                  <a:gd name="T9" fmla="*/ 0 h 133350"/>
                  <a:gd name="T10" fmla="*/ 0 w 392113"/>
                  <a:gd name="T11" fmla="*/ 0 h 133350"/>
                  <a:gd name="T12" fmla="*/ 0 w 392113"/>
                  <a:gd name="T13" fmla="*/ 0 h 133350"/>
                  <a:gd name="T14" fmla="*/ 0 w 392113"/>
                  <a:gd name="T15" fmla="*/ 0 h 133350"/>
                  <a:gd name="T16" fmla="*/ 0 w 392113"/>
                  <a:gd name="T17" fmla="*/ 0 h 133350"/>
                  <a:gd name="T18" fmla="*/ 0 w 392113"/>
                  <a:gd name="T19" fmla="*/ 0 h 133350"/>
                  <a:gd name="T20" fmla="*/ 0 w 392113"/>
                  <a:gd name="T21" fmla="*/ 0 h 133350"/>
                  <a:gd name="T22" fmla="*/ 0 w 392113"/>
                  <a:gd name="T23" fmla="*/ 0 h 133350"/>
                  <a:gd name="T24" fmla="*/ 0 w 392113"/>
                  <a:gd name="T25" fmla="*/ 0 h 133350"/>
                  <a:gd name="T26" fmla="*/ 0 w 392113"/>
                  <a:gd name="T27" fmla="*/ 0 h 133350"/>
                  <a:gd name="T28" fmla="*/ 0 w 392113"/>
                  <a:gd name="T29" fmla="*/ 0 h 133350"/>
                  <a:gd name="T30" fmla="*/ 0 w 392113"/>
                  <a:gd name="T31" fmla="*/ 0 h 133350"/>
                  <a:gd name="T32" fmla="*/ 0 w 392113"/>
                  <a:gd name="T33" fmla="*/ 0 h 133350"/>
                  <a:gd name="T34" fmla="*/ 0 w 392113"/>
                  <a:gd name="T35" fmla="*/ 0 h 133350"/>
                  <a:gd name="T36" fmla="*/ 0 w 392113"/>
                  <a:gd name="T37" fmla="*/ 0 h 133350"/>
                  <a:gd name="T38" fmla="*/ 0 w 392113"/>
                  <a:gd name="T39" fmla="*/ 0 h 133350"/>
                  <a:gd name="T40" fmla="*/ 0 w 392113"/>
                  <a:gd name="T41" fmla="*/ 0 h 133350"/>
                  <a:gd name="T42" fmla="*/ 0 w 392113"/>
                  <a:gd name="T43" fmla="*/ 0 h 133350"/>
                  <a:gd name="T44" fmla="*/ 0 w 392113"/>
                  <a:gd name="T45" fmla="*/ 0 h 133350"/>
                  <a:gd name="T46" fmla="*/ 0 w 392113"/>
                  <a:gd name="T47" fmla="*/ 0 h 133350"/>
                  <a:gd name="T48" fmla="*/ 0 w 392113"/>
                  <a:gd name="T49" fmla="*/ 0 h 133350"/>
                  <a:gd name="T50" fmla="*/ 0 w 392113"/>
                  <a:gd name="T51" fmla="*/ 0 h 133350"/>
                  <a:gd name="T52" fmla="*/ 0 w 392113"/>
                  <a:gd name="T53" fmla="*/ 0 h 133350"/>
                  <a:gd name="T54" fmla="*/ 0 w 392113"/>
                  <a:gd name="T55" fmla="*/ 0 h 133350"/>
                  <a:gd name="T56" fmla="*/ 0 w 392113"/>
                  <a:gd name="T57" fmla="*/ 0 h 133350"/>
                  <a:gd name="T58" fmla="*/ 0 w 392113"/>
                  <a:gd name="T59" fmla="*/ 0 h 133350"/>
                  <a:gd name="T60" fmla="*/ 0 w 392113"/>
                  <a:gd name="T61" fmla="*/ 0 h 133350"/>
                  <a:gd name="T62" fmla="*/ 0 w 392113"/>
                  <a:gd name="T63" fmla="*/ 0 h 133350"/>
                  <a:gd name="T64" fmla="*/ 0 w 392113"/>
                  <a:gd name="T65" fmla="*/ 0 h 133350"/>
                  <a:gd name="T66" fmla="*/ 0 w 392113"/>
                  <a:gd name="T67" fmla="*/ 0 h 133350"/>
                  <a:gd name="T68" fmla="*/ 0 w 392113"/>
                  <a:gd name="T69" fmla="*/ 0 h 133350"/>
                  <a:gd name="T70" fmla="*/ 0 w 392113"/>
                  <a:gd name="T71" fmla="*/ 0 h 133350"/>
                  <a:gd name="T72" fmla="*/ 0 w 392113"/>
                  <a:gd name="T73" fmla="*/ 0 h 1333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113"/>
                  <a:gd name="T112" fmla="*/ 0 h 133350"/>
                  <a:gd name="T113" fmla="*/ 1382714 w 392113"/>
                  <a:gd name="T114" fmla="*/ 1722966138 h 1333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113" h="133350">
                    <a:moveTo>
                      <a:pt x="0" y="131763"/>
                    </a:moveTo>
                    <a:lnTo>
                      <a:pt x="0" y="131763"/>
                    </a:lnTo>
                    <a:lnTo>
                      <a:pt x="31750" y="130175"/>
                    </a:lnTo>
                    <a:lnTo>
                      <a:pt x="63500" y="128588"/>
                    </a:lnTo>
                    <a:lnTo>
                      <a:pt x="93663" y="127000"/>
                    </a:lnTo>
                    <a:lnTo>
                      <a:pt x="123825" y="122238"/>
                    </a:lnTo>
                    <a:lnTo>
                      <a:pt x="152400" y="117475"/>
                    </a:lnTo>
                    <a:lnTo>
                      <a:pt x="180975" y="111125"/>
                    </a:lnTo>
                    <a:lnTo>
                      <a:pt x="207963" y="104775"/>
                    </a:lnTo>
                    <a:lnTo>
                      <a:pt x="233363" y="98425"/>
                    </a:lnTo>
                    <a:lnTo>
                      <a:pt x="258763" y="88900"/>
                    </a:lnTo>
                    <a:lnTo>
                      <a:pt x="282575" y="79375"/>
                    </a:lnTo>
                    <a:lnTo>
                      <a:pt x="304800" y="69850"/>
                    </a:lnTo>
                    <a:lnTo>
                      <a:pt x="323850" y="58738"/>
                    </a:lnTo>
                    <a:lnTo>
                      <a:pt x="342900" y="47625"/>
                    </a:lnTo>
                    <a:lnTo>
                      <a:pt x="360363" y="34925"/>
                    </a:lnTo>
                    <a:lnTo>
                      <a:pt x="376238" y="22225"/>
                    </a:lnTo>
                    <a:lnTo>
                      <a:pt x="390525" y="9525"/>
                    </a:lnTo>
                    <a:lnTo>
                      <a:pt x="374650" y="0"/>
                    </a:lnTo>
                    <a:lnTo>
                      <a:pt x="361950" y="12700"/>
                    </a:lnTo>
                    <a:lnTo>
                      <a:pt x="346075" y="23813"/>
                    </a:lnTo>
                    <a:lnTo>
                      <a:pt x="330200" y="34925"/>
                    </a:lnTo>
                    <a:lnTo>
                      <a:pt x="312738" y="47625"/>
                    </a:lnTo>
                    <a:lnTo>
                      <a:pt x="293688" y="57150"/>
                    </a:lnTo>
                    <a:lnTo>
                      <a:pt x="273050" y="66675"/>
                    </a:lnTo>
                    <a:lnTo>
                      <a:pt x="250825" y="74613"/>
                    </a:lnTo>
                    <a:lnTo>
                      <a:pt x="227013" y="84138"/>
                    </a:lnTo>
                    <a:lnTo>
                      <a:pt x="201613" y="90488"/>
                    </a:lnTo>
                    <a:lnTo>
                      <a:pt x="176213" y="98425"/>
                    </a:lnTo>
                    <a:lnTo>
                      <a:pt x="149225" y="103188"/>
                    </a:lnTo>
                    <a:lnTo>
                      <a:pt x="120650" y="107950"/>
                    </a:lnTo>
                    <a:lnTo>
                      <a:pt x="92075" y="111125"/>
                    </a:lnTo>
                    <a:lnTo>
                      <a:pt x="61913" y="114300"/>
                    </a:lnTo>
                    <a:lnTo>
                      <a:pt x="30163" y="115888"/>
                    </a:lnTo>
                    <a:lnTo>
                      <a:pt x="0" y="115888"/>
                    </a:lnTo>
                    <a:lnTo>
                      <a:pt x="0" y="13176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27" name="Freeform 73"/>
              <p:cNvSpPr>
                <a:spLocks/>
              </p:cNvSpPr>
              <p:nvPr/>
            </p:nvSpPr>
            <p:spPr bwMode="auto">
              <a:xfrm>
                <a:off x="2898" y="545"/>
                <a:ext cx="223" cy="67"/>
              </a:xfrm>
              <a:custGeom>
                <a:avLst/>
                <a:gdLst>
                  <a:gd name="T0" fmla="*/ 0 w 354013"/>
                  <a:gd name="T1" fmla="*/ 0 h 106362"/>
                  <a:gd name="T2" fmla="*/ 0 w 354013"/>
                  <a:gd name="T3" fmla="*/ 0 h 106362"/>
                  <a:gd name="T4" fmla="*/ 0 w 354013"/>
                  <a:gd name="T5" fmla="*/ 0 h 106362"/>
                  <a:gd name="T6" fmla="*/ 0 w 354013"/>
                  <a:gd name="T7" fmla="*/ 0 h 106362"/>
                  <a:gd name="T8" fmla="*/ 0 w 354013"/>
                  <a:gd name="T9" fmla="*/ 0 h 106362"/>
                  <a:gd name="T10" fmla="*/ 0 w 354013"/>
                  <a:gd name="T11" fmla="*/ 0 h 106362"/>
                  <a:gd name="T12" fmla="*/ 0 w 354013"/>
                  <a:gd name="T13" fmla="*/ 0 h 106362"/>
                  <a:gd name="T14" fmla="*/ 0 w 354013"/>
                  <a:gd name="T15" fmla="*/ 0 h 106362"/>
                  <a:gd name="T16" fmla="*/ 0 w 354013"/>
                  <a:gd name="T17" fmla="*/ 0 h 106362"/>
                  <a:gd name="T18" fmla="*/ 0 w 354013"/>
                  <a:gd name="T19" fmla="*/ 0 h 106362"/>
                  <a:gd name="T20" fmla="*/ 0 w 354013"/>
                  <a:gd name="T21" fmla="*/ 0 h 106362"/>
                  <a:gd name="T22" fmla="*/ 0 w 354013"/>
                  <a:gd name="T23" fmla="*/ 0 h 106362"/>
                  <a:gd name="T24" fmla="*/ 0 w 354013"/>
                  <a:gd name="T25" fmla="*/ 0 h 106362"/>
                  <a:gd name="T26" fmla="*/ 0 w 354013"/>
                  <a:gd name="T27" fmla="*/ 0 h 106362"/>
                  <a:gd name="T28" fmla="*/ 0 w 354013"/>
                  <a:gd name="T29" fmla="*/ 0 h 106362"/>
                  <a:gd name="T30" fmla="*/ 0 w 354013"/>
                  <a:gd name="T31" fmla="*/ 0 h 106362"/>
                  <a:gd name="T32" fmla="*/ 0 w 354013"/>
                  <a:gd name="T33" fmla="*/ 0 h 106362"/>
                  <a:gd name="T34" fmla="*/ 0 w 354013"/>
                  <a:gd name="T35" fmla="*/ 0 h 106362"/>
                  <a:gd name="T36" fmla="*/ 0 w 354013"/>
                  <a:gd name="T37" fmla="*/ 0 h 106362"/>
                  <a:gd name="T38" fmla="*/ 0 w 354013"/>
                  <a:gd name="T39" fmla="*/ 0 h 106362"/>
                  <a:gd name="T40" fmla="*/ 0 w 354013"/>
                  <a:gd name="T41" fmla="*/ 0 h 106362"/>
                  <a:gd name="T42" fmla="*/ 0 w 354013"/>
                  <a:gd name="T43" fmla="*/ 0 h 106362"/>
                  <a:gd name="T44" fmla="*/ 0 w 354013"/>
                  <a:gd name="T45" fmla="*/ 0 h 106362"/>
                  <a:gd name="T46" fmla="*/ 0 w 354013"/>
                  <a:gd name="T47" fmla="*/ 0 h 106362"/>
                  <a:gd name="T48" fmla="*/ 0 w 354013"/>
                  <a:gd name="T49" fmla="*/ 0 h 106362"/>
                  <a:gd name="T50" fmla="*/ 0 w 354013"/>
                  <a:gd name="T51" fmla="*/ 0 h 106362"/>
                  <a:gd name="T52" fmla="*/ 0 w 354013"/>
                  <a:gd name="T53" fmla="*/ 0 h 106362"/>
                  <a:gd name="T54" fmla="*/ 0 w 354013"/>
                  <a:gd name="T55" fmla="*/ 0 h 106362"/>
                  <a:gd name="T56" fmla="*/ 0 w 354013"/>
                  <a:gd name="T57" fmla="*/ 0 h 106362"/>
                  <a:gd name="T58" fmla="*/ 0 w 354013"/>
                  <a:gd name="T59" fmla="*/ 0 h 106362"/>
                  <a:gd name="T60" fmla="*/ 0 w 354013"/>
                  <a:gd name="T61" fmla="*/ 0 h 106362"/>
                  <a:gd name="T62" fmla="*/ 0 w 354013"/>
                  <a:gd name="T63" fmla="*/ 0 h 106362"/>
                  <a:gd name="T64" fmla="*/ 0 w 354013"/>
                  <a:gd name="T65" fmla="*/ 0 h 106362"/>
                  <a:gd name="T66" fmla="*/ 0 w 354013"/>
                  <a:gd name="T67" fmla="*/ 0 h 106362"/>
                  <a:gd name="T68" fmla="*/ 0 w 354013"/>
                  <a:gd name="T69" fmla="*/ 0 h 106362"/>
                  <a:gd name="T70" fmla="*/ 0 w 354013"/>
                  <a:gd name="T71" fmla="*/ 0 h 106362"/>
                  <a:gd name="T72" fmla="*/ 0 w 354013"/>
                  <a:gd name="T73" fmla="*/ 0 h 106362"/>
                  <a:gd name="T74" fmla="*/ 0 w 354013"/>
                  <a:gd name="T75" fmla="*/ 0 h 106362"/>
                  <a:gd name="T76" fmla="*/ 0 w 354013"/>
                  <a:gd name="T77" fmla="*/ 0 h 106362"/>
                  <a:gd name="T78" fmla="*/ 0 w 354013"/>
                  <a:gd name="T79" fmla="*/ 0 h 1063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4013"/>
                  <a:gd name="T121" fmla="*/ 0 h 106362"/>
                  <a:gd name="T122" fmla="*/ 1382714 w 354013"/>
                  <a:gd name="T123" fmla="*/ 1722967563 h 1063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4013" h="106362">
                    <a:moveTo>
                      <a:pt x="12700" y="15875"/>
                    </a:moveTo>
                    <a:lnTo>
                      <a:pt x="0" y="14287"/>
                    </a:lnTo>
                    <a:lnTo>
                      <a:pt x="14288" y="25400"/>
                    </a:lnTo>
                    <a:lnTo>
                      <a:pt x="31750" y="34925"/>
                    </a:lnTo>
                    <a:lnTo>
                      <a:pt x="49213" y="44450"/>
                    </a:lnTo>
                    <a:lnTo>
                      <a:pt x="66675" y="52387"/>
                    </a:lnTo>
                    <a:lnTo>
                      <a:pt x="87313" y="60325"/>
                    </a:lnTo>
                    <a:lnTo>
                      <a:pt x="107950" y="66675"/>
                    </a:lnTo>
                    <a:lnTo>
                      <a:pt x="128588" y="74612"/>
                    </a:lnTo>
                    <a:lnTo>
                      <a:pt x="150813" y="80962"/>
                    </a:lnTo>
                    <a:lnTo>
                      <a:pt x="173038" y="85725"/>
                    </a:lnTo>
                    <a:lnTo>
                      <a:pt x="198438" y="90487"/>
                    </a:lnTo>
                    <a:lnTo>
                      <a:pt x="220663" y="95250"/>
                    </a:lnTo>
                    <a:lnTo>
                      <a:pt x="246063" y="98425"/>
                    </a:lnTo>
                    <a:lnTo>
                      <a:pt x="271463" y="100012"/>
                    </a:lnTo>
                    <a:lnTo>
                      <a:pt x="298450" y="103187"/>
                    </a:lnTo>
                    <a:lnTo>
                      <a:pt x="323850" y="103187"/>
                    </a:lnTo>
                    <a:lnTo>
                      <a:pt x="352425" y="104775"/>
                    </a:lnTo>
                    <a:lnTo>
                      <a:pt x="352425" y="88900"/>
                    </a:lnTo>
                    <a:lnTo>
                      <a:pt x="325438" y="88900"/>
                    </a:lnTo>
                    <a:lnTo>
                      <a:pt x="300038" y="87312"/>
                    </a:lnTo>
                    <a:lnTo>
                      <a:pt x="274638" y="85725"/>
                    </a:lnTo>
                    <a:lnTo>
                      <a:pt x="249238" y="82550"/>
                    </a:lnTo>
                    <a:lnTo>
                      <a:pt x="225425" y="79375"/>
                    </a:lnTo>
                    <a:lnTo>
                      <a:pt x="201613" y="76200"/>
                    </a:lnTo>
                    <a:lnTo>
                      <a:pt x="179388" y="71437"/>
                    </a:lnTo>
                    <a:lnTo>
                      <a:pt x="157163" y="66675"/>
                    </a:lnTo>
                    <a:lnTo>
                      <a:pt x="134938" y="60325"/>
                    </a:lnTo>
                    <a:lnTo>
                      <a:pt x="114300" y="53975"/>
                    </a:lnTo>
                    <a:lnTo>
                      <a:pt x="95250" y="47625"/>
                    </a:lnTo>
                    <a:lnTo>
                      <a:pt x="77788" y="39687"/>
                    </a:lnTo>
                    <a:lnTo>
                      <a:pt x="58738" y="31750"/>
                    </a:lnTo>
                    <a:lnTo>
                      <a:pt x="42863" y="22225"/>
                    </a:lnTo>
                    <a:lnTo>
                      <a:pt x="26988" y="12700"/>
                    </a:lnTo>
                    <a:lnTo>
                      <a:pt x="12700" y="4762"/>
                    </a:lnTo>
                    <a:lnTo>
                      <a:pt x="0" y="3175"/>
                    </a:lnTo>
                    <a:lnTo>
                      <a:pt x="12700" y="4762"/>
                    </a:lnTo>
                    <a:lnTo>
                      <a:pt x="6350" y="0"/>
                    </a:lnTo>
                    <a:lnTo>
                      <a:pt x="0" y="3175"/>
                    </a:lnTo>
                    <a:lnTo>
                      <a:pt x="12700" y="15875"/>
                    </a:lnTo>
                  </a:path>
                </a:pathLst>
              </a:custGeom>
              <a:solidFill>
                <a:schemeClr val="tx1"/>
              </a:solidFill>
              <a:ln w="12700" cap="rnd" algn="ctr">
                <a:solidFill>
                  <a:schemeClr val="tx1"/>
                </a:solidFill>
                <a:round/>
                <a:headEnd/>
                <a:tailEnd/>
              </a:ln>
            </p:spPr>
            <p:txBody>
              <a:bodyPr/>
              <a:lstStyle/>
              <a:p>
                <a:pPr eaLnBrk="0"/>
                <a:endParaRPr lang="en-US" sz="1800" b="0"/>
              </a:p>
            </p:txBody>
          </p:sp>
        </p:grpSp>
      </p:grpSp>
      <p:grpSp>
        <p:nvGrpSpPr>
          <p:cNvPr id="7" name="Group 56"/>
          <p:cNvGrpSpPr>
            <a:grpSpLocks/>
          </p:cNvGrpSpPr>
          <p:nvPr/>
        </p:nvGrpSpPr>
        <p:grpSpPr bwMode="auto">
          <a:xfrm>
            <a:off x="6477000" y="2438400"/>
            <a:ext cx="2133600" cy="1371600"/>
            <a:chOff x="4080" y="1536"/>
            <a:chExt cx="1296" cy="864"/>
          </a:xfrm>
        </p:grpSpPr>
        <p:sp>
          <p:nvSpPr>
            <p:cNvPr id="18490" name="Text Box 75"/>
            <p:cNvSpPr>
              <a:spLocks noChangeArrowheads="1"/>
            </p:cNvSpPr>
            <p:nvPr/>
          </p:nvSpPr>
          <p:spPr bwMode="auto">
            <a:xfrm>
              <a:off x="4330" y="1824"/>
              <a:ext cx="744" cy="404"/>
            </a:xfrm>
            <a:prstGeom prst="rect">
              <a:avLst/>
            </a:prstGeom>
            <a:noFill/>
            <a:ln w="9525">
              <a:noFill/>
              <a:miter lim="800000"/>
              <a:headEnd/>
              <a:tailEnd/>
            </a:ln>
          </p:spPr>
          <p:txBody>
            <a:bodyPr wrap="none"/>
            <a:lstStyle/>
            <a:p>
              <a:pPr algn="ctr" eaLnBrk="0"/>
              <a:r>
                <a:rPr lang="en-GB" sz="1800">
                  <a:latin typeface="Arial" charset="0"/>
                  <a:ea typeface="宋体" charset="-122"/>
                  <a:cs typeface="Times New Roman" pitchFamily="18" charset="0"/>
                  <a:sym typeface="Wingdings" pitchFamily="2" charset="2"/>
                </a:rPr>
                <a:t>Resource</a:t>
              </a:r>
              <a:endParaRPr lang="en-US" sz="1800" b="0">
                <a:ea typeface="宋体" charset="-122"/>
                <a:cs typeface="Times New Roman" pitchFamily="18" charset="0"/>
                <a:sym typeface="Wingdings" pitchFamily="2" charset="2"/>
              </a:endParaRPr>
            </a:p>
            <a:p>
              <a:pPr algn="ctr" eaLnBrk="0"/>
              <a:r>
                <a:rPr lang="en-GB" sz="1800">
                  <a:latin typeface="Arial" charset="0"/>
                  <a:ea typeface="宋体" charset="-122"/>
                  <a:cs typeface="Times New Roman" pitchFamily="18" charset="0"/>
                  <a:sym typeface="Wingdings" pitchFamily="2" charset="2"/>
                </a:rPr>
                <a:t>Intensive</a:t>
              </a:r>
            </a:p>
          </p:txBody>
        </p:sp>
        <p:grpSp>
          <p:nvGrpSpPr>
            <p:cNvPr id="8" name="Group 96"/>
            <p:cNvGrpSpPr>
              <a:grpSpLocks/>
            </p:cNvGrpSpPr>
            <p:nvPr/>
          </p:nvGrpSpPr>
          <p:grpSpPr bwMode="auto">
            <a:xfrm>
              <a:off x="4080" y="1536"/>
              <a:ext cx="1296" cy="864"/>
              <a:chOff x="2492" y="68"/>
              <a:chExt cx="1236" cy="544"/>
            </a:xfrm>
          </p:grpSpPr>
          <p:sp>
            <p:nvSpPr>
              <p:cNvPr id="18492" name="Freeform 77"/>
              <p:cNvSpPr>
                <a:spLocks/>
              </p:cNvSpPr>
              <p:nvPr/>
            </p:nvSpPr>
            <p:spPr bwMode="auto">
              <a:xfrm>
                <a:off x="2797" y="547"/>
                <a:ext cx="110" cy="39"/>
              </a:xfrm>
              <a:custGeom>
                <a:avLst/>
                <a:gdLst>
                  <a:gd name="T0" fmla="*/ 0 w 174625"/>
                  <a:gd name="T1" fmla="*/ 0 h 61912"/>
                  <a:gd name="T2" fmla="*/ 0 w 174625"/>
                  <a:gd name="T3" fmla="*/ 0 h 61912"/>
                  <a:gd name="T4" fmla="*/ 0 w 174625"/>
                  <a:gd name="T5" fmla="*/ 0 h 61912"/>
                  <a:gd name="T6" fmla="*/ 0 w 174625"/>
                  <a:gd name="T7" fmla="*/ 0 h 61912"/>
                  <a:gd name="T8" fmla="*/ 0 w 174625"/>
                  <a:gd name="T9" fmla="*/ 0 h 61912"/>
                  <a:gd name="T10" fmla="*/ 0 w 174625"/>
                  <a:gd name="T11" fmla="*/ 0 h 61912"/>
                  <a:gd name="T12" fmla="*/ 0 w 174625"/>
                  <a:gd name="T13" fmla="*/ 0 h 61912"/>
                  <a:gd name="T14" fmla="*/ 0 w 174625"/>
                  <a:gd name="T15" fmla="*/ 0 h 61912"/>
                  <a:gd name="T16" fmla="*/ 0 w 174625"/>
                  <a:gd name="T17" fmla="*/ 0 h 61912"/>
                  <a:gd name="T18" fmla="*/ 0 w 174625"/>
                  <a:gd name="T19" fmla="*/ 0 h 61912"/>
                  <a:gd name="T20" fmla="*/ 0 w 174625"/>
                  <a:gd name="T21" fmla="*/ 0 h 61912"/>
                  <a:gd name="T22" fmla="*/ 0 w 174625"/>
                  <a:gd name="T23" fmla="*/ 0 h 61912"/>
                  <a:gd name="T24" fmla="*/ 0 w 174625"/>
                  <a:gd name="T25" fmla="*/ 0 h 61912"/>
                  <a:gd name="T26" fmla="*/ 0 w 174625"/>
                  <a:gd name="T27" fmla="*/ 0 h 61912"/>
                  <a:gd name="T28" fmla="*/ 0 w 174625"/>
                  <a:gd name="T29" fmla="*/ 0 h 61912"/>
                  <a:gd name="T30" fmla="*/ 0 w 174625"/>
                  <a:gd name="T31" fmla="*/ 0 h 61912"/>
                  <a:gd name="T32" fmla="*/ 0 w 174625"/>
                  <a:gd name="T33" fmla="*/ 0 h 61912"/>
                  <a:gd name="T34" fmla="*/ 0 w 174625"/>
                  <a:gd name="T35" fmla="*/ 0 h 61912"/>
                  <a:gd name="T36" fmla="*/ 0 w 174625"/>
                  <a:gd name="T37" fmla="*/ 0 h 61912"/>
                  <a:gd name="T38" fmla="*/ 0 w 174625"/>
                  <a:gd name="T39" fmla="*/ 0 h 61912"/>
                  <a:gd name="T40" fmla="*/ 0 w 174625"/>
                  <a:gd name="T41" fmla="*/ 0 h 61912"/>
                  <a:gd name="T42" fmla="*/ 0 w 174625"/>
                  <a:gd name="T43" fmla="*/ 0 h 61912"/>
                  <a:gd name="T44" fmla="*/ 0 w 174625"/>
                  <a:gd name="T45" fmla="*/ 0 h 61912"/>
                  <a:gd name="T46" fmla="*/ 0 w 174625"/>
                  <a:gd name="T47" fmla="*/ 0 h 61912"/>
                  <a:gd name="T48" fmla="*/ 0 w 174625"/>
                  <a:gd name="T49" fmla="*/ 0 h 61912"/>
                  <a:gd name="T50" fmla="*/ 0 w 174625"/>
                  <a:gd name="T51" fmla="*/ 0 h 61912"/>
                  <a:gd name="T52" fmla="*/ 0 w 174625"/>
                  <a:gd name="T53" fmla="*/ 0 h 61912"/>
                  <a:gd name="T54" fmla="*/ 0 w 174625"/>
                  <a:gd name="T55" fmla="*/ 0 h 61912"/>
                  <a:gd name="T56" fmla="*/ 0 w 174625"/>
                  <a:gd name="T57" fmla="*/ 0 h 61912"/>
                  <a:gd name="T58" fmla="*/ 0 w 174625"/>
                  <a:gd name="T59" fmla="*/ 0 h 61912"/>
                  <a:gd name="T60" fmla="*/ 0 w 174625"/>
                  <a:gd name="T61" fmla="*/ 0 h 61912"/>
                  <a:gd name="T62" fmla="*/ 0 w 174625"/>
                  <a:gd name="T63" fmla="*/ 0 h 61912"/>
                  <a:gd name="T64" fmla="*/ 0 w 174625"/>
                  <a:gd name="T65" fmla="*/ 0 h 61912"/>
                  <a:gd name="T66" fmla="*/ 0 w 174625"/>
                  <a:gd name="T67" fmla="*/ 0 h 61912"/>
                  <a:gd name="T68" fmla="*/ 0 w 174625"/>
                  <a:gd name="T69" fmla="*/ 0 h 61912"/>
                  <a:gd name="T70" fmla="*/ 0 w 174625"/>
                  <a:gd name="T71" fmla="*/ 0 h 61912"/>
                  <a:gd name="T72" fmla="*/ 0 w 174625"/>
                  <a:gd name="T73" fmla="*/ 0 h 619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625"/>
                  <a:gd name="T112" fmla="*/ 0 h 61912"/>
                  <a:gd name="T113" fmla="*/ 1382713 w 174625"/>
                  <a:gd name="T114" fmla="*/ 1722968098 h 619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625" h="61912">
                    <a:moveTo>
                      <a:pt x="0" y="60325"/>
                    </a:moveTo>
                    <a:lnTo>
                      <a:pt x="0" y="60325"/>
                    </a:lnTo>
                    <a:lnTo>
                      <a:pt x="11113" y="60325"/>
                    </a:lnTo>
                    <a:lnTo>
                      <a:pt x="23813" y="58737"/>
                    </a:lnTo>
                    <a:lnTo>
                      <a:pt x="36513" y="58737"/>
                    </a:lnTo>
                    <a:lnTo>
                      <a:pt x="47625" y="57150"/>
                    </a:lnTo>
                    <a:lnTo>
                      <a:pt x="60325" y="55562"/>
                    </a:lnTo>
                    <a:lnTo>
                      <a:pt x="71438" y="52387"/>
                    </a:lnTo>
                    <a:lnTo>
                      <a:pt x="82550" y="49212"/>
                    </a:lnTo>
                    <a:lnTo>
                      <a:pt x="93663" y="47625"/>
                    </a:lnTo>
                    <a:lnTo>
                      <a:pt x="104775" y="44450"/>
                    </a:lnTo>
                    <a:lnTo>
                      <a:pt x="115888" y="41275"/>
                    </a:lnTo>
                    <a:lnTo>
                      <a:pt x="127000" y="36512"/>
                    </a:lnTo>
                    <a:lnTo>
                      <a:pt x="136525" y="31750"/>
                    </a:lnTo>
                    <a:lnTo>
                      <a:pt x="146050" y="28575"/>
                    </a:lnTo>
                    <a:lnTo>
                      <a:pt x="155575" y="22225"/>
                    </a:lnTo>
                    <a:lnTo>
                      <a:pt x="163513" y="17462"/>
                    </a:lnTo>
                    <a:lnTo>
                      <a:pt x="173038" y="12700"/>
                    </a:lnTo>
                    <a:lnTo>
                      <a:pt x="160338" y="0"/>
                    </a:lnTo>
                    <a:lnTo>
                      <a:pt x="152400" y="6350"/>
                    </a:lnTo>
                    <a:lnTo>
                      <a:pt x="144463" y="11112"/>
                    </a:lnTo>
                    <a:lnTo>
                      <a:pt x="134938" y="15875"/>
                    </a:lnTo>
                    <a:lnTo>
                      <a:pt x="127000" y="19050"/>
                    </a:lnTo>
                    <a:lnTo>
                      <a:pt x="117475" y="23812"/>
                    </a:lnTo>
                    <a:lnTo>
                      <a:pt x="107950" y="26987"/>
                    </a:lnTo>
                    <a:lnTo>
                      <a:pt x="98425" y="30162"/>
                    </a:lnTo>
                    <a:lnTo>
                      <a:pt x="87313" y="33337"/>
                    </a:lnTo>
                    <a:lnTo>
                      <a:pt x="76200" y="36512"/>
                    </a:lnTo>
                    <a:lnTo>
                      <a:pt x="66675" y="38100"/>
                    </a:lnTo>
                    <a:lnTo>
                      <a:pt x="55563" y="39687"/>
                    </a:lnTo>
                    <a:lnTo>
                      <a:pt x="44450" y="41275"/>
                    </a:lnTo>
                    <a:lnTo>
                      <a:pt x="33338" y="42862"/>
                    </a:lnTo>
                    <a:lnTo>
                      <a:pt x="22225" y="44450"/>
                    </a:lnTo>
                    <a:lnTo>
                      <a:pt x="11113" y="44450"/>
                    </a:lnTo>
                    <a:lnTo>
                      <a:pt x="0" y="44450"/>
                    </a:lnTo>
                    <a:lnTo>
                      <a:pt x="0" y="60325"/>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93" name="Freeform 78"/>
              <p:cNvSpPr>
                <a:spLocks/>
              </p:cNvSpPr>
              <p:nvPr/>
            </p:nvSpPr>
            <p:spPr bwMode="auto">
              <a:xfrm>
                <a:off x="2634" y="475"/>
                <a:ext cx="164" cy="111"/>
              </a:xfrm>
              <a:custGeom>
                <a:avLst/>
                <a:gdLst>
                  <a:gd name="T0" fmla="*/ 0 w 260350"/>
                  <a:gd name="T1" fmla="*/ 0 h 176212"/>
                  <a:gd name="T2" fmla="*/ 0 w 260350"/>
                  <a:gd name="T3" fmla="*/ 0 h 176212"/>
                  <a:gd name="T4" fmla="*/ 0 w 260350"/>
                  <a:gd name="T5" fmla="*/ 0 h 176212"/>
                  <a:gd name="T6" fmla="*/ 0 w 260350"/>
                  <a:gd name="T7" fmla="*/ 0 h 176212"/>
                  <a:gd name="T8" fmla="*/ 0 w 260350"/>
                  <a:gd name="T9" fmla="*/ 0 h 176212"/>
                  <a:gd name="T10" fmla="*/ 0 w 260350"/>
                  <a:gd name="T11" fmla="*/ 0 h 176212"/>
                  <a:gd name="T12" fmla="*/ 0 w 260350"/>
                  <a:gd name="T13" fmla="*/ 0 h 176212"/>
                  <a:gd name="T14" fmla="*/ 0 w 260350"/>
                  <a:gd name="T15" fmla="*/ 0 h 176212"/>
                  <a:gd name="T16" fmla="*/ 0 w 260350"/>
                  <a:gd name="T17" fmla="*/ 0 h 176212"/>
                  <a:gd name="T18" fmla="*/ 0 w 260350"/>
                  <a:gd name="T19" fmla="*/ 0 h 176212"/>
                  <a:gd name="T20" fmla="*/ 0 w 260350"/>
                  <a:gd name="T21" fmla="*/ 0 h 176212"/>
                  <a:gd name="T22" fmla="*/ 0 w 260350"/>
                  <a:gd name="T23" fmla="*/ 0 h 176212"/>
                  <a:gd name="T24" fmla="*/ 0 w 260350"/>
                  <a:gd name="T25" fmla="*/ 0 h 176212"/>
                  <a:gd name="T26" fmla="*/ 0 w 260350"/>
                  <a:gd name="T27" fmla="*/ 0 h 176212"/>
                  <a:gd name="T28" fmla="*/ 0 w 260350"/>
                  <a:gd name="T29" fmla="*/ 0 h 176212"/>
                  <a:gd name="T30" fmla="*/ 0 w 260350"/>
                  <a:gd name="T31" fmla="*/ 0 h 176212"/>
                  <a:gd name="T32" fmla="*/ 0 w 260350"/>
                  <a:gd name="T33" fmla="*/ 0 h 176212"/>
                  <a:gd name="T34" fmla="*/ 0 w 260350"/>
                  <a:gd name="T35" fmla="*/ 0 h 176212"/>
                  <a:gd name="T36" fmla="*/ 0 w 260350"/>
                  <a:gd name="T37" fmla="*/ 0 h 176212"/>
                  <a:gd name="T38" fmla="*/ 0 w 260350"/>
                  <a:gd name="T39" fmla="*/ 0 h 176212"/>
                  <a:gd name="T40" fmla="*/ 0 w 260350"/>
                  <a:gd name="T41" fmla="*/ 0 h 176212"/>
                  <a:gd name="T42" fmla="*/ 0 w 260350"/>
                  <a:gd name="T43" fmla="*/ 0 h 176212"/>
                  <a:gd name="T44" fmla="*/ 0 w 260350"/>
                  <a:gd name="T45" fmla="*/ 0 h 176212"/>
                  <a:gd name="T46" fmla="*/ 0 w 260350"/>
                  <a:gd name="T47" fmla="*/ 0 h 176212"/>
                  <a:gd name="T48" fmla="*/ 0 w 260350"/>
                  <a:gd name="T49" fmla="*/ 0 h 176212"/>
                  <a:gd name="T50" fmla="*/ 0 w 260350"/>
                  <a:gd name="T51" fmla="*/ 0 h 176212"/>
                  <a:gd name="T52" fmla="*/ 0 w 260350"/>
                  <a:gd name="T53" fmla="*/ 0 h 176212"/>
                  <a:gd name="T54" fmla="*/ 0 w 260350"/>
                  <a:gd name="T55" fmla="*/ 0 h 176212"/>
                  <a:gd name="T56" fmla="*/ 0 w 260350"/>
                  <a:gd name="T57" fmla="*/ 0 h 176212"/>
                  <a:gd name="T58" fmla="*/ 0 w 260350"/>
                  <a:gd name="T59" fmla="*/ 0 h 176212"/>
                  <a:gd name="T60" fmla="*/ 0 w 260350"/>
                  <a:gd name="T61" fmla="*/ 0 h 176212"/>
                  <a:gd name="T62" fmla="*/ 0 w 260350"/>
                  <a:gd name="T63" fmla="*/ 0 h 176212"/>
                  <a:gd name="T64" fmla="*/ 0 w 260350"/>
                  <a:gd name="T65" fmla="*/ 0 h 176212"/>
                  <a:gd name="T66" fmla="*/ 0 w 260350"/>
                  <a:gd name="T67" fmla="*/ 0 h 176212"/>
                  <a:gd name="T68" fmla="*/ 0 w 260350"/>
                  <a:gd name="T69" fmla="*/ 0 h 176212"/>
                  <a:gd name="T70" fmla="*/ 0 w 260350"/>
                  <a:gd name="T71" fmla="*/ 0 h 176212"/>
                  <a:gd name="T72" fmla="*/ 0 w 260350"/>
                  <a:gd name="T73" fmla="*/ 0 h 176212"/>
                  <a:gd name="T74" fmla="*/ 0 w 260350"/>
                  <a:gd name="T75" fmla="*/ 0 h 176212"/>
                  <a:gd name="T76" fmla="*/ 0 w 260350"/>
                  <a:gd name="T77" fmla="*/ 0 h 176212"/>
                  <a:gd name="T78" fmla="*/ 0 w 260350"/>
                  <a:gd name="T79" fmla="*/ 0 h 1762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0350"/>
                  <a:gd name="T121" fmla="*/ 0 h 176212"/>
                  <a:gd name="T122" fmla="*/ 1382713 w 260350"/>
                  <a:gd name="T123" fmla="*/ 1722967599 h 1762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0350" h="176212">
                    <a:moveTo>
                      <a:pt x="9525" y="15875"/>
                    </a:moveTo>
                    <a:lnTo>
                      <a:pt x="0" y="9525"/>
                    </a:lnTo>
                    <a:lnTo>
                      <a:pt x="3175" y="26987"/>
                    </a:lnTo>
                    <a:lnTo>
                      <a:pt x="9525" y="42862"/>
                    </a:lnTo>
                    <a:lnTo>
                      <a:pt x="19050" y="58737"/>
                    </a:lnTo>
                    <a:lnTo>
                      <a:pt x="28575" y="74612"/>
                    </a:lnTo>
                    <a:lnTo>
                      <a:pt x="39688" y="88900"/>
                    </a:lnTo>
                    <a:lnTo>
                      <a:pt x="53975" y="101600"/>
                    </a:lnTo>
                    <a:lnTo>
                      <a:pt x="68263" y="114300"/>
                    </a:lnTo>
                    <a:lnTo>
                      <a:pt x="85725" y="127000"/>
                    </a:lnTo>
                    <a:lnTo>
                      <a:pt x="103188" y="136525"/>
                    </a:lnTo>
                    <a:lnTo>
                      <a:pt x="122238" y="146050"/>
                    </a:lnTo>
                    <a:lnTo>
                      <a:pt x="142875" y="155575"/>
                    </a:lnTo>
                    <a:lnTo>
                      <a:pt x="163513" y="161925"/>
                    </a:lnTo>
                    <a:lnTo>
                      <a:pt x="185738" y="166687"/>
                    </a:lnTo>
                    <a:lnTo>
                      <a:pt x="209550" y="171450"/>
                    </a:lnTo>
                    <a:lnTo>
                      <a:pt x="233363" y="173037"/>
                    </a:lnTo>
                    <a:lnTo>
                      <a:pt x="258763" y="174625"/>
                    </a:lnTo>
                    <a:lnTo>
                      <a:pt x="258763" y="158750"/>
                    </a:lnTo>
                    <a:lnTo>
                      <a:pt x="234950" y="158750"/>
                    </a:lnTo>
                    <a:lnTo>
                      <a:pt x="212725" y="155575"/>
                    </a:lnTo>
                    <a:lnTo>
                      <a:pt x="192088" y="152400"/>
                    </a:lnTo>
                    <a:lnTo>
                      <a:pt x="171450" y="147637"/>
                    </a:lnTo>
                    <a:lnTo>
                      <a:pt x="150813" y="141287"/>
                    </a:lnTo>
                    <a:lnTo>
                      <a:pt x="131763" y="133350"/>
                    </a:lnTo>
                    <a:lnTo>
                      <a:pt x="114300" y="125412"/>
                    </a:lnTo>
                    <a:lnTo>
                      <a:pt x="98425" y="114300"/>
                    </a:lnTo>
                    <a:lnTo>
                      <a:pt x="82550" y="104775"/>
                    </a:lnTo>
                    <a:lnTo>
                      <a:pt x="68263" y="92075"/>
                    </a:lnTo>
                    <a:lnTo>
                      <a:pt x="55563" y="80962"/>
                    </a:lnTo>
                    <a:lnTo>
                      <a:pt x="44450" y="66675"/>
                    </a:lnTo>
                    <a:lnTo>
                      <a:pt x="36513" y="52387"/>
                    </a:lnTo>
                    <a:lnTo>
                      <a:pt x="28575" y="38100"/>
                    </a:lnTo>
                    <a:lnTo>
                      <a:pt x="23813" y="23812"/>
                    </a:lnTo>
                    <a:lnTo>
                      <a:pt x="19050" y="6350"/>
                    </a:lnTo>
                    <a:lnTo>
                      <a:pt x="11113" y="0"/>
                    </a:lnTo>
                    <a:lnTo>
                      <a:pt x="19050" y="6350"/>
                    </a:lnTo>
                    <a:lnTo>
                      <a:pt x="19050" y="1587"/>
                    </a:lnTo>
                    <a:lnTo>
                      <a:pt x="11113" y="0"/>
                    </a:lnTo>
                    <a:lnTo>
                      <a:pt x="9525" y="15875"/>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94" name="Freeform 79"/>
              <p:cNvSpPr>
                <a:spLocks/>
              </p:cNvSpPr>
              <p:nvPr/>
            </p:nvSpPr>
            <p:spPr bwMode="auto">
              <a:xfrm>
                <a:off x="2492" y="368"/>
                <a:ext cx="150" cy="118"/>
              </a:xfrm>
              <a:custGeom>
                <a:avLst/>
                <a:gdLst>
                  <a:gd name="T0" fmla="*/ 0 w 238125"/>
                  <a:gd name="T1" fmla="*/ 0 h 187325"/>
                  <a:gd name="T2" fmla="*/ 0 w 238125"/>
                  <a:gd name="T3" fmla="*/ 0 h 187325"/>
                  <a:gd name="T4" fmla="*/ 0 w 238125"/>
                  <a:gd name="T5" fmla="*/ 0 h 187325"/>
                  <a:gd name="T6" fmla="*/ 0 w 238125"/>
                  <a:gd name="T7" fmla="*/ 0 h 187325"/>
                  <a:gd name="T8" fmla="*/ 0 w 238125"/>
                  <a:gd name="T9" fmla="*/ 0 h 187325"/>
                  <a:gd name="T10" fmla="*/ 0 w 238125"/>
                  <a:gd name="T11" fmla="*/ 0 h 187325"/>
                  <a:gd name="T12" fmla="*/ 0 w 238125"/>
                  <a:gd name="T13" fmla="*/ 0 h 187325"/>
                  <a:gd name="T14" fmla="*/ 0 w 238125"/>
                  <a:gd name="T15" fmla="*/ 0 h 187325"/>
                  <a:gd name="T16" fmla="*/ 0 w 238125"/>
                  <a:gd name="T17" fmla="*/ 0 h 187325"/>
                  <a:gd name="T18" fmla="*/ 0 w 238125"/>
                  <a:gd name="T19" fmla="*/ 0 h 187325"/>
                  <a:gd name="T20" fmla="*/ 0 w 238125"/>
                  <a:gd name="T21" fmla="*/ 0 h 187325"/>
                  <a:gd name="T22" fmla="*/ 0 w 238125"/>
                  <a:gd name="T23" fmla="*/ 0 h 187325"/>
                  <a:gd name="T24" fmla="*/ 0 w 238125"/>
                  <a:gd name="T25" fmla="*/ 0 h 187325"/>
                  <a:gd name="T26" fmla="*/ 0 w 238125"/>
                  <a:gd name="T27" fmla="*/ 0 h 187325"/>
                  <a:gd name="T28" fmla="*/ 0 w 238125"/>
                  <a:gd name="T29" fmla="*/ 0 h 187325"/>
                  <a:gd name="T30" fmla="*/ 0 w 238125"/>
                  <a:gd name="T31" fmla="*/ 0 h 187325"/>
                  <a:gd name="T32" fmla="*/ 0 w 238125"/>
                  <a:gd name="T33" fmla="*/ 0 h 187325"/>
                  <a:gd name="T34" fmla="*/ 0 w 238125"/>
                  <a:gd name="T35" fmla="*/ 0 h 187325"/>
                  <a:gd name="T36" fmla="*/ 0 w 238125"/>
                  <a:gd name="T37" fmla="*/ 0 h 187325"/>
                  <a:gd name="T38" fmla="*/ 0 w 238125"/>
                  <a:gd name="T39" fmla="*/ 0 h 187325"/>
                  <a:gd name="T40" fmla="*/ 0 w 238125"/>
                  <a:gd name="T41" fmla="*/ 0 h 187325"/>
                  <a:gd name="T42" fmla="*/ 0 w 238125"/>
                  <a:gd name="T43" fmla="*/ 0 h 187325"/>
                  <a:gd name="T44" fmla="*/ 0 w 238125"/>
                  <a:gd name="T45" fmla="*/ 0 h 187325"/>
                  <a:gd name="T46" fmla="*/ 0 w 238125"/>
                  <a:gd name="T47" fmla="*/ 0 h 187325"/>
                  <a:gd name="T48" fmla="*/ 0 w 238125"/>
                  <a:gd name="T49" fmla="*/ 0 h 187325"/>
                  <a:gd name="T50" fmla="*/ 0 w 238125"/>
                  <a:gd name="T51" fmla="*/ 0 h 187325"/>
                  <a:gd name="T52" fmla="*/ 0 w 238125"/>
                  <a:gd name="T53" fmla="*/ 0 h 187325"/>
                  <a:gd name="T54" fmla="*/ 0 w 238125"/>
                  <a:gd name="T55" fmla="*/ 0 h 187325"/>
                  <a:gd name="T56" fmla="*/ 0 w 238125"/>
                  <a:gd name="T57" fmla="*/ 0 h 187325"/>
                  <a:gd name="T58" fmla="*/ 0 w 238125"/>
                  <a:gd name="T59" fmla="*/ 0 h 187325"/>
                  <a:gd name="T60" fmla="*/ 0 w 238125"/>
                  <a:gd name="T61" fmla="*/ 0 h 187325"/>
                  <a:gd name="T62" fmla="*/ 0 w 238125"/>
                  <a:gd name="T63" fmla="*/ 0 h 187325"/>
                  <a:gd name="T64" fmla="*/ 0 w 238125"/>
                  <a:gd name="T65" fmla="*/ 0 h 187325"/>
                  <a:gd name="T66" fmla="*/ 0 w 238125"/>
                  <a:gd name="T67" fmla="*/ 0 h 187325"/>
                  <a:gd name="T68" fmla="*/ 0 w 238125"/>
                  <a:gd name="T69" fmla="*/ 0 h 187325"/>
                  <a:gd name="T70" fmla="*/ 0 w 238125"/>
                  <a:gd name="T71" fmla="*/ 0 h 187325"/>
                  <a:gd name="T72" fmla="*/ 0 w 238125"/>
                  <a:gd name="T73" fmla="*/ 0 h 1873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125"/>
                  <a:gd name="T112" fmla="*/ 0 h 187325"/>
                  <a:gd name="T113" fmla="*/ 1382713 w 238125"/>
                  <a:gd name="T114" fmla="*/ 1722967725 h 1873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125" h="187325">
                    <a:moveTo>
                      <a:pt x="0" y="0"/>
                    </a:moveTo>
                    <a:lnTo>
                      <a:pt x="0" y="0"/>
                    </a:lnTo>
                    <a:lnTo>
                      <a:pt x="1588" y="17463"/>
                    </a:lnTo>
                    <a:lnTo>
                      <a:pt x="3175" y="34925"/>
                    </a:lnTo>
                    <a:lnTo>
                      <a:pt x="9525" y="52388"/>
                    </a:lnTo>
                    <a:lnTo>
                      <a:pt x="17463" y="68263"/>
                    </a:lnTo>
                    <a:lnTo>
                      <a:pt x="26988" y="84138"/>
                    </a:lnTo>
                    <a:lnTo>
                      <a:pt x="39688" y="98425"/>
                    </a:lnTo>
                    <a:lnTo>
                      <a:pt x="52388" y="112713"/>
                    </a:lnTo>
                    <a:lnTo>
                      <a:pt x="68263" y="125413"/>
                    </a:lnTo>
                    <a:lnTo>
                      <a:pt x="84138" y="136525"/>
                    </a:lnTo>
                    <a:lnTo>
                      <a:pt x="103188" y="147638"/>
                    </a:lnTo>
                    <a:lnTo>
                      <a:pt x="122238" y="157163"/>
                    </a:lnTo>
                    <a:lnTo>
                      <a:pt x="142875" y="166688"/>
                    </a:lnTo>
                    <a:lnTo>
                      <a:pt x="165100" y="173038"/>
                    </a:lnTo>
                    <a:lnTo>
                      <a:pt x="187325" y="179388"/>
                    </a:lnTo>
                    <a:lnTo>
                      <a:pt x="211138" y="182563"/>
                    </a:lnTo>
                    <a:lnTo>
                      <a:pt x="234950" y="185738"/>
                    </a:lnTo>
                    <a:lnTo>
                      <a:pt x="236538" y="169863"/>
                    </a:lnTo>
                    <a:lnTo>
                      <a:pt x="212725" y="168275"/>
                    </a:lnTo>
                    <a:lnTo>
                      <a:pt x="192088" y="163513"/>
                    </a:lnTo>
                    <a:lnTo>
                      <a:pt x="171450" y="158750"/>
                    </a:lnTo>
                    <a:lnTo>
                      <a:pt x="150813" y="152400"/>
                    </a:lnTo>
                    <a:lnTo>
                      <a:pt x="131763" y="144463"/>
                    </a:lnTo>
                    <a:lnTo>
                      <a:pt x="114300" y="136525"/>
                    </a:lnTo>
                    <a:lnTo>
                      <a:pt x="96838" y="125413"/>
                    </a:lnTo>
                    <a:lnTo>
                      <a:pt x="82550" y="114300"/>
                    </a:lnTo>
                    <a:lnTo>
                      <a:pt x="68263" y="103188"/>
                    </a:lnTo>
                    <a:lnTo>
                      <a:pt x="55563" y="90488"/>
                    </a:lnTo>
                    <a:lnTo>
                      <a:pt x="44450" y="76200"/>
                    </a:lnTo>
                    <a:lnTo>
                      <a:pt x="36513" y="61913"/>
                    </a:lnTo>
                    <a:lnTo>
                      <a:pt x="28575" y="47625"/>
                    </a:lnTo>
                    <a:lnTo>
                      <a:pt x="23813" y="31750"/>
                    </a:lnTo>
                    <a:lnTo>
                      <a:pt x="20638" y="15875"/>
                    </a:lnTo>
                    <a:lnTo>
                      <a:pt x="19050" y="0"/>
                    </a:lnTo>
                    <a:lnTo>
                      <a:pt x="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95" name="Freeform 80"/>
              <p:cNvSpPr>
                <a:spLocks/>
              </p:cNvSpPr>
              <p:nvPr/>
            </p:nvSpPr>
            <p:spPr bwMode="auto">
              <a:xfrm>
                <a:off x="2492" y="250"/>
                <a:ext cx="165" cy="119"/>
              </a:xfrm>
              <a:custGeom>
                <a:avLst/>
                <a:gdLst>
                  <a:gd name="T0" fmla="*/ 0 w 261938"/>
                  <a:gd name="T1" fmla="*/ 0 h 188913"/>
                  <a:gd name="T2" fmla="*/ 0 w 261938"/>
                  <a:gd name="T3" fmla="*/ 0 h 188913"/>
                  <a:gd name="T4" fmla="*/ 0 w 261938"/>
                  <a:gd name="T5" fmla="*/ 0 h 188913"/>
                  <a:gd name="T6" fmla="*/ 0 w 261938"/>
                  <a:gd name="T7" fmla="*/ 0 h 188913"/>
                  <a:gd name="T8" fmla="*/ 0 w 261938"/>
                  <a:gd name="T9" fmla="*/ 0 h 188913"/>
                  <a:gd name="T10" fmla="*/ 0 w 261938"/>
                  <a:gd name="T11" fmla="*/ 0 h 188913"/>
                  <a:gd name="T12" fmla="*/ 0 w 261938"/>
                  <a:gd name="T13" fmla="*/ 0 h 188913"/>
                  <a:gd name="T14" fmla="*/ 0 w 261938"/>
                  <a:gd name="T15" fmla="*/ 0 h 188913"/>
                  <a:gd name="T16" fmla="*/ 0 w 261938"/>
                  <a:gd name="T17" fmla="*/ 0 h 188913"/>
                  <a:gd name="T18" fmla="*/ 0 w 261938"/>
                  <a:gd name="T19" fmla="*/ 0 h 188913"/>
                  <a:gd name="T20" fmla="*/ 0 w 261938"/>
                  <a:gd name="T21" fmla="*/ 0 h 188913"/>
                  <a:gd name="T22" fmla="*/ 0 w 261938"/>
                  <a:gd name="T23" fmla="*/ 0 h 188913"/>
                  <a:gd name="T24" fmla="*/ 0 w 261938"/>
                  <a:gd name="T25" fmla="*/ 0 h 188913"/>
                  <a:gd name="T26" fmla="*/ 0 w 261938"/>
                  <a:gd name="T27" fmla="*/ 0 h 188913"/>
                  <a:gd name="T28" fmla="*/ 0 w 261938"/>
                  <a:gd name="T29" fmla="*/ 0 h 188913"/>
                  <a:gd name="T30" fmla="*/ 0 w 261938"/>
                  <a:gd name="T31" fmla="*/ 0 h 188913"/>
                  <a:gd name="T32" fmla="*/ 0 w 261938"/>
                  <a:gd name="T33" fmla="*/ 0 h 188913"/>
                  <a:gd name="T34" fmla="*/ 0 w 261938"/>
                  <a:gd name="T35" fmla="*/ 0 h 188913"/>
                  <a:gd name="T36" fmla="*/ 0 w 261938"/>
                  <a:gd name="T37" fmla="*/ 0 h 188913"/>
                  <a:gd name="T38" fmla="*/ 0 w 261938"/>
                  <a:gd name="T39" fmla="*/ 0 h 188913"/>
                  <a:gd name="T40" fmla="*/ 0 w 261938"/>
                  <a:gd name="T41" fmla="*/ 0 h 188913"/>
                  <a:gd name="T42" fmla="*/ 0 w 261938"/>
                  <a:gd name="T43" fmla="*/ 0 h 188913"/>
                  <a:gd name="T44" fmla="*/ 0 w 261938"/>
                  <a:gd name="T45" fmla="*/ 0 h 188913"/>
                  <a:gd name="T46" fmla="*/ 0 w 261938"/>
                  <a:gd name="T47" fmla="*/ 0 h 188913"/>
                  <a:gd name="T48" fmla="*/ 0 w 261938"/>
                  <a:gd name="T49" fmla="*/ 0 h 188913"/>
                  <a:gd name="T50" fmla="*/ 0 w 261938"/>
                  <a:gd name="T51" fmla="*/ 0 h 188913"/>
                  <a:gd name="T52" fmla="*/ 0 w 261938"/>
                  <a:gd name="T53" fmla="*/ 0 h 188913"/>
                  <a:gd name="T54" fmla="*/ 0 w 261938"/>
                  <a:gd name="T55" fmla="*/ 0 h 188913"/>
                  <a:gd name="T56" fmla="*/ 0 w 261938"/>
                  <a:gd name="T57" fmla="*/ 0 h 188913"/>
                  <a:gd name="T58" fmla="*/ 0 w 261938"/>
                  <a:gd name="T59" fmla="*/ 0 h 188913"/>
                  <a:gd name="T60" fmla="*/ 0 w 261938"/>
                  <a:gd name="T61" fmla="*/ 0 h 188913"/>
                  <a:gd name="T62" fmla="*/ 0 w 261938"/>
                  <a:gd name="T63" fmla="*/ 0 h 188913"/>
                  <a:gd name="T64" fmla="*/ 0 w 261938"/>
                  <a:gd name="T65" fmla="*/ 0 h 188913"/>
                  <a:gd name="T66" fmla="*/ 0 w 261938"/>
                  <a:gd name="T67" fmla="*/ 0 h 188913"/>
                  <a:gd name="T68" fmla="*/ 0 w 261938"/>
                  <a:gd name="T69" fmla="*/ 0 h 188913"/>
                  <a:gd name="T70" fmla="*/ 0 w 261938"/>
                  <a:gd name="T71" fmla="*/ 0 h 188913"/>
                  <a:gd name="T72" fmla="*/ 0 w 261938"/>
                  <a:gd name="T73" fmla="*/ 0 h 1889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938"/>
                  <a:gd name="T112" fmla="*/ 0 h 188913"/>
                  <a:gd name="T113" fmla="*/ 1382715 w 261938"/>
                  <a:gd name="T114" fmla="*/ 1722967523 h 1889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938" h="188913">
                    <a:moveTo>
                      <a:pt x="260350" y="0"/>
                    </a:moveTo>
                    <a:lnTo>
                      <a:pt x="260350" y="0"/>
                    </a:lnTo>
                    <a:lnTo>
                      <a:pt x="233363" y="0"/>
                    </a:lnTo>
                    <a:lnTo>
                      <a:pt x="207963" y="3175"/>
                    </a:lnTo>
                    <a:lnTo>
                      <a:pt x="182563" y="7938"/>
                    </a:lnTo>
                    <a:lnTo>
                      <a:pt x="158750" y="14288"/>
                    </a:lnTo>
                    <a:lnTo>
                      <a:pt x="136525" y="22225"/>
                    </a:lnTo>
                    <a:lnTo>
                      <a:pt x="114300" y="31750"/>
                    </a:lnTo>
                    <a:lnTo>
                      <a:pt x="95250" y="42863"/>
                    </a:lnTo>
                    <a:lnTo>
                      <a:pt x="76200" y="53975"/>
                    </a:lnTo>
                    <a:lnTo>
                      <a:pt x="58738" y="68263"/>
                    </a:lnTo>
                    <a:lnTo>
                      <a:pt x="44450" y="82550"/>
                    </a:lnTo>
                    <a:lnTo>
                      <a:pt x="31750" y="96838"/>
                    </a:lnTo>
                    <a:lnTo>
                      <a:pt x="20638" y="112713"/>
                    </a:lnTo>
                    <a:lnTo>
                      <a:pt x="11113" y="131763"/>
                    </a:lnTo>
                    <a:lnTo>
                      <a:pt x="4763" y="149225"/>
                    </a:lnTo>
                    <a:lnTo>
                      <a:pt x="1588" y="168275"/>
                    </a:lnTo>
                    <a:lnTo>
                      <a:pt x="0" y="187325"/>
                    </a:lnTo>
                    <a:lnTo>
                      <a:pt x="19050" y="187325"/>
                    </a:lnTo>
                    <a:lnTo>
                      <a:pt x="20638" y="169863"/>
                    </a:lnTo>
                    <a:lnTo>
                      <a:pt x="23813" y="152400"/>
                    </a:lnTo>
                    <a:lnTo>
                      <a:pt x="30163" y="134938"/>
                    </a:lnTo>
                    <a:lnTo>
                      <a:pt x="38100" y="120650"/>
                    </a:lnTo>
                    <a:lnTo>
                      <a:pt x="47625" y="104775"/>
                    </a:lnTo>
                    <a:lnTo>
                      <a:pt x="60325" y="90488"/>
                    </a:lnTo>
                    <a:lnTo>
                      <a:pt x="74613" y="77788"/>
                    </a:lnTo>
                    <a:lnTo>
                      <a:pt x="88900" y="65088"/>
                    </a:lnTo>
                    <a:lnTo>
                      <a:pt x="107950" y="53975"/>
                    </a:lnTo>
                    <a:lnTo>
                      <a:pt x="125413" y="44450"/>
                    </a:lnTo>
                    <a:lnTo>
                      <a:pt x="144463" y="34925"/>
                    </a:lnTo>
                    <a:lnTo>
                      <a:pt x="165100" y="28575"/>
                    </a:lnTo>
                    <a:lnTo>
                      <a:pt x="187325" y="22225"/>
                    </a:lnTo>
                    <a:lnTo>
                      <a:pt x="211138" y="19050"/>
                    </a:lnTo>
                    <a:lnTo>
                      <a:pt x="234950" y="15875"/>
                    </a:lnTo>
                    <a:lnTo>
                      <a:pt x="260350" y="14288"/>
                    </a:lnTo>
                    <a:lnTo>
                      <a:pt x="26035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96" name="Freeform 81"/>
              <p:cNvSpPr>
                <a:spLocks/>
              </p:cNvSpPr>
              <p:nvPr/>
            </p:nvSpPr>
            <p:spPr bwMode="auto">
              <a:xfrm>
                <a:off x="2653" y="250"/>
                <a:ext cx="17" cy="17"/>
              </a:xfrm>
              <a:custGeom>
                <a:avLst/>
                <a:gdLst>
                  <a:gd name="T0" fmla="*/ 0 w 26987"/>
                  <a:gd name="T1" fmla="*/ 0 h 26988"/>
                  <a:gd name="T2" fmla="*/ 0 w 26987"/>
                  <a:gd name="T3" fmla="*/ 0 h 26988"/>
                  <a:gd name="T4" fmla="*/ 0 w 26987"/>
                  <a:gd name="T5" fmla="*/ 0 h 26988"/>
                  <a:gd name="T6" fmla="*/ 0 w 26987"/>
                  <a:gd name="T7" fmla="*/ 0 h 26988"/>
                  <a:gd name="T8" fmla="*/ 0 w 26987"/>
                  <a:gd name="T9" fmla="*/ 0 h 26988"/>
                  <a:gd name="T10" fmla="*/ 0 w 26987"/>
                  <a:gd name="T11" fmla="*/ 0 h 26988"/>
                  <a:gd name="T12" fmla="*/ 0 w 26987"/>
                  <a:gd name="T13" fmla="*/ 0 h 26988"/>
                  <a:gd name="T14" fmla="*/ 0 w 26987"/>
                  <a:gd name="T15" fmla="*/ 0 h 26988"/>
                  <a:gd name="T16" fmla="*/ 0 w 26987"/>
                  <a:gd name="T17" fmla="*/ 0 h 26988"/>
                  <a:gd name="T18" fmla="*/ 0 w 26987"/>
                  <a:gd name="T19" fmla="*/ 0 h 26988"/>
                  <a:gd name="T20" fmla="*/ 0 w 26987"/>
                  <a:gd name="T21" fmla="*/ 0 h 26988"/>
                  <a:gd name="T22" fmla="*/ 0 w 26987"/>
                  <a:gd name="T23" fmla="*/ 0 h 26988"/>
                  <a:gd name="T24" fmla="*/ 0 w 26987"/>
                  <a:gd name="T25" fmla="*/ 0 h 26988"/>
                  <a:gd name="T26" fmla="*/ 0 w 26987"/>
                  <a:gd name="T27" fmla="*/ 0 h 26988"/>
                  <a:gd name="T28" fmla="*/ 0 w 26987"/>
                  <a:gd name="T29" fmla="*/ 0 h 26988"/>
                  <a:gd name="T30" fmla="*/ 0 w 26987"/>
                  <a:gd name="T31" fmla="*/ 0 h 269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87"/>
                  <a:gd name="T49" fmla="*/ 0 h 26988"/>
                  <a:gd name="T50" fmla="*/ 1382687 w 26987"/>
                  <a:gd name="T51" fmla="*/ 1722966308 h 269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87" h="26988">
                    <a:moveTo>
                      <a:pt x="0" y="7938"/>
                    </a:moveTo>
                    <a:lnTo>
                      <a:pt x="12700" y="0"/>
                    </a:lnTo>
                    <a:lnTo>
                      <a:pt x="9525" y="0"/>
                    </a:lnTo>
                    <a:lnTo>
                      <a:pt x="7937" y="0"/>
                    </a:lnTo>
                    <a:lnTo>
                      <a:pt x="6350" y="0"/>
                    </a:lnTo>
                    <a:lnTo>
                      <a:pt x="6350" y="25400"/>
                    </a:lnTo>
                    <a:lnTo>
                      <a:pt x="7937" y="25400"/>
                    </a:lnTo>
                    <a:lnTo>
                      <a:pt x="9525" y="25400"/>
                    </a:lnTo>
                    <a:lnTo>
                      <a:pt x="12700" y="25400"/>
                    </a:lnTo>
                    <a:lnTo>
                      <a:pt x="25400" y="15875"/>
                    </a:lnTo>
                    <a:lnTo>
                      <a:pt x="12700" y="25400"/>
                    </a:lnTo>
                    <a:lnTo>
                      <a:pt x="22225" y="25400"/>
                    </a:lnTo>
                    <a:lnTo>
                      <a:pt x="25400" y="15875"/>
                    </a:lnTo>
                    <a:lnTo>
                      <a:pt x="0" y="7938"/>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97" name="Freeform 82"/>
              <p:cNvSpPr>
                <a:spLocks/>
              </p:cNvSpPr>
              <p:nvPr/>
            </p:nvSpPr>
            <p:spPr bwMode="auto">
              <a:xfrm>
                <a:off x="2653" y="133"/>
                <a:ext cx="233" cy="124"/>
              </a:xfrm>
              <a:custGeom>
                <a:avLst/>
                <a:gdLst>
                  <a:gd name="T0" fmla="*/ 0 w 369887"/>
                  <a:gd name="T1" fmla="*/ 0 h 196850"/>
                  <a:gd name="T2" fmla="*/ 0 w 369887"/>
                  <a:gd name="T3" fmla="*/ 0 h 196850"/>
                  <a:gd name="T4" fmla="*/ 0 w 369887"/>
                  <a:gd name="T5" fmla="*/ 0 h 196850"/>
                  <a:gd name="T6" fmla="*/ 0 w 369887"/>
                  <a:gd name="T7" fmla="*/ 0 h 196850"/>
                  <a:gd name="T8" fmla="*/ 0 w 369887"/>
                  <a:gd name="T9" fmla="*/ 0 h 196850"/>
                  <a:gd name="T10" fmla="*/ 0 w 369887"/>
                  <a:gd name="T11" fmla="*/ 0 h 196850"/>
                  <a:gd name="T12" fmla="*/ 0 w 369887"/>
                  <a:gd name="T13" fmla="*/ 0 h 196850"/>
                  <a:gd name="T14" fmla="*/ 0 w 369887"/>
                  <a:gd name="T15" fmla="*/ 0 h 196850"/>
                  <a:gd name="T16" fmla="*/ 0 w 369887"/>
                  <a:gd name="T17" fmla="*/ 0 h 196850"/>
                  <a:gd name="T18" fmla="*/ 0 w 369887"/>
                  <a:gd name="T19" fmla="*/ 0 h 196850"/>
                  <a:gd name="T20" fmla="*/ 0 w 369887"/>
                  <a:gd name="T21" fmla="*/ 0 h 196850"/>
                  <a:gd name="T22" fmla="*/ 0 w 369887"/>
                  <a:gd name="T23" fmla="*/ 0 h 196850"/>
                  <a:gd name="T24" fmla="*/ 0 w 369887"/>
                  <a:gd name="T25" fmla="*/ 0 h 196850"/>
                  <a:gd name="T26" fmla="*/ 0 w 369887"/>
                  <a:gd name="T27" fmla="*/ 0 h 196850"/>
                  <a:gd name="T28" fmla="*/ 0 w 369887"/>
                  <a:gd name="T29" fmla="*/ 0 h 196850"/>
                  <a:gd name="T30" fmla="*/ 0 w 369887"/>
                  <a:gd name="T31" fmla="*/ 0 h 196850"/>
                  <a:gd name="T32" fmla="*/ 0 w 369887"/>
                  <a:gd name="T33" fmla="*/ 0 h 196850"/>
                  <a:gd name="T34" fmla="*/ 0 w 369887"/>
                  <a:gd name="T35" fmla="*/ 0 h 196850"/>
                  <a:gd name="T36" fmla="*/ 0 w 369887"/>
                  <a:gd name="T37" fmla="*/ 0 h 196850"/>
                  <a:gd name="T38" fmla="*/ 0 w 369887"/>
                  <a:gd name="T39" fmla="*/ 0 h 196850"/>
                  <a:gd name="T40" fmla="*/ 0 w 369887"/>
                  <a:gd name="T41" fmla="*/ 0 h 196850"/>
                  <a:gd name="T42" fmla="*/ 0 w 369887"/>
                  <a:gd name="T43" fmla="*/ 0 h 196850"/>
                  <a:gd name="T44" fmla="*/ 0 w 369887"/>
                  <a:gd name="T45" fmla="*/ 0 h 196850"/>
                  <a:gd name="T46" fmla="*/ 0 w 369887"/>
                  <a:gd name="T47" fmla="*/ 0 h 196850"/>
                  <a:gd name="T48" fmla="*/ 0 w 369887"/>
                  <a:gd name="T49" fmla="*/ 0 h 196850"/>
                  <a:gd name="T50" fmla="*/ 0 w 369887"/>
                  <a:gd name="T51" fmla="*/ 0 h 196850"/>
                  <a:gd name="T52" fmla="*/ 0 w 369887"/>
                  <a:gd name="T53" fmla="*/ 0 h 196850"/>
                  <a:gd name="T54" fmla="*/ 0 w 369887"/>
                  <a:gd name="T55" fmla="*/ 0 h 196850"/>
                  <a:gd name="T56" fmla="*/ 0 w 369887"/>
                  <a:gd name="T57" fmla="*/ 0 h 196850"/>
                  <a:gd name="T58" fmla="*/ 0 w 369887"/>
                  <a:gd name="T59" fmla="*/ 0 h 196850"/>
                  <a:gd name="T60" fmla="*/ 0 w 369887"/>
                  <a:gd name="T61" fmla="*/ 0 h 196850"/>
                  <a:gd name="T62" fmla="*/ 0 w 369887"/>
                  <a:gd name="T63" fmla="*/ 0 h 196850"/>
                  <a:gd name="T64" fmla="*/ 0 w 369887"/>
                  <a:gd name="T65" fmla="*/ 0 h 196850"/>
                  <a:gd name="T66" fmla="*/ 0 w 369887"/>
                  <a:gd name="T67" fmla="*/ 0 h 196850"/>
                  <a:gd name="T68" fmla="*/ 0 w 369887"/>
                  <a:gd name="T69" fmla="*/ 0 h 196850"/>
                  <a:gd name="T70" fmla="*/ 0 w 369887"/>
                  <a:gd name="T71" fmla="*/ 0 h 196850"/>
                  <a:gd name="T72" fmla="*/ 0 w 369887"/>
                  <a:gd name="T73" fmla="*/ 0 h 1968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9887"/>
                  <a:gd name="T112" fmla="*/ 0 h 196850"/>
                  <a:gd name="T113" fmla="*/ 1382711 w 369887"/>
                  <a:gd name="T114" fmla="*/ 1722967725 h 1968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9887" h="196850">
                    <a:moveTo>
                      <a:pt x="368300" y="0"/>
                    </a:moveTo>
                    <a:lnTo>
                      <a:pt x="368300" y="0"/>
                    </a:lnTo>
                    <a:lnTo>
                      <a:pt x="333375" y="1588"/>
                    </a:lnTo>
                    <a:lnTo>
                      <a:pt x="300037" y="4763"/>
                    </a:lnTo>
                    <a:lnTo>
                      <a:pt x="268287" y="7938"/>
                    </a:lnTo>
                    <a:lnTo>
                      <a:pt x="236537" y="14288"/>
                    </a:lnTo>
                    <a:lnTo>
                      <a:pt x="206375" y="22225"/>
                    </a:lnTo>
                    <a:lnTo>
                      <a:pt x="177800" y="31750"/>
                    </a:lnTo>
                    <a:lnTo>
                      <a:pt x="150812" y="42863"/>
                    </a:lnTo>
                    <a:lnTo>
                      <a:pt x="125412" y="55563"/>
                    </a:lnTo>
                    <a:lnTo>
                      <a:pt x="101600" y="68263"/>
                    </a:lnTo>
                    <a:lnTo>
                      <a:pt x="80962" y="82550"/>
                    </a:lnTo>
                    <a:lnTo>
                      <a:pt x="60325" y="98425"/>
                    </a:lnTo>
                    <a:lnTo>
                      <a:pt x="44450" y="115888"/>
                    </a:lnTo>
                    <a:lnTo>
                      <a:pt x="28575" y="133350"/>
                    </a:lnTo>
                    <a:lnTo>
                      <a:pt x="15875" y="152400"/>
                    </a:lnTo>
                    <a:lnTo>
                      <a:pt x="6350" y="171450"/>
                    </a:lnTo>
                    <a:lnTo>
                      <a:pt x="0" y="190500"/>
                    </a:lnTo>
                    <a:lnTo>
                      <a:pt x="19050" y="195263"/>
                    </a:lnTo>
                    <a:lnTo>
                      <a:pt x="25400" y="176213"/>
                    </a:lnTo>
                    <a:lnTo>
                      <a:pt x="34925" y="158750"/>
                    </a:lnTo>
                    <a:lnTo>
                      <a:pt x="46037" y="141288"/>
                    </a:lnTo>
                    <a:lnTo>
                      <a:pt x="58737" y="123825"/>
                    </a:lnTo>
                    <a:lnTo>
                      <a:pt x="76200" y="107950"/>
                    </a:lnTo>
                    <a:lnTo>
                      <a:pt x="93662" y="93663"/>
                    </a:lnTo>
                    <a:lnTo>
                      <a:pt x="114300" y="79375"/>
                    </a:lnTo>
                    <a:lnTo>
                      <a:pt x="136525" y="66675"/>
                    </a:lnTo>
                    <a:lnTo>
                      <a:pt x="160337" y="55563"/>
                    </a:lnTo>
                    <a:lnTo>
                      <a:pt x="185737" y="46038"/>
                    </a:lnTo>
                    <a:lnTo>
                      <a:pt x="212725" y="36513"/>
                    </a:lnTo>
                    <a:lnTo>
                      <a:pt x="242887" y="28575"/>
                    </a:lnTo>
                    <a:lnTo>
                      <a:pt x="271462" y="23813"/>
                    </a:lnTo>
                    <a:lnTo>
                      <a:pt x="303212" y="19050"/>
                    </a:lnTo>
                    <a:lnTo>
                      <a:pt x="334962" y="15875"/>
                    </a:lnTo>
                    <a:lnTo>
                      <a:pt x="368300" y="15875"/>
                    </a:lnTo>
                    <a:lnTo>
                      <a:pt x="36830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98" name="Freeform 83"/>
              <p:cNvSpPr>
                <a:spLocks/>
              </p:cNvSpPr>
              <p:nvPr/>
            </p:nvSpPr>
            <p:spPr bwMode="auto">
              <a:xfrm>
                <a:off x="2885" y="133"/>
                <a:ext cx="126" cy="34"/>
              </a:xfrm>
              <a:custGeom>
                <a:avLst/>
                <a:gdLst>
                  <a:gd name="T0" fmla="*/ 0 w 200025"/>
                  <a:gd name="T1" fmla="*/ 0 h 53975"/>
                  <a:gd name="T2" fmla="*/ 0 w 200025"/>
                  <a:gd name="T3" fmla="*/ 0 h 53975"/>
                  <a:gd name="T4" fmla="*/ 0 w 200025"/>
                  <a:gd name="T5" fmla="*/ 0 h 53975"/>
                  <a:gd name="T6" fmla="*/ 0 w 200025"/>
                  <a:gd name="T7" fmla="*/ 0 h 53975"/>
                  <a:gd name="T8" fmla="*/ 0 w 200025"/>
                  <a:gd name="T9" fmla="*/ 0 h 53975"/>
                  <a:gd name="T10" fmla="*/ 0 w 200025"/>
                  <a:gd name="T11" fmla="*/ 0 h 53975"/>
                  <a:gd name="T12" fmla="*/ 0 w 200025"/>
                  <a:gd name="T13" fmla="*/ 0 h 53975"/>
                  <a:gd name="T14" fmla="*/ 0 w 200025"/>
                  <a:gd name="T15" fmla="*/ 0 h 53975"/>
                  <a:gd name="T16" fmla="*/ 0 w 200025"/>
                  <a:gd name="T17" fmla="*/ 0 h 53975"/>
                  <a:gd name="T18" fmla="*/ 0 w 200025"/>
                  <a:gd name="T19" fmla="*/ 0 h 53975"/>
                  <a:gd name="T20" fmla="*/ 0 w 200025"/>
                  <a:gd name="T21" fmla="*/ 0 h 53975"/>
                  <a:gd name="T22" fmla="*/ 0 w 200025"/>
                  <a:gd name="T23" fmla="*/ 0 h 53975"/>
                  <a:gd name="T24" fmla="*/ 0 w 200025"/>
                  <a:gd name="T25" fmla="*/ 0 h 53975"/>
                  <a:gd name="T26" fmla="*/ 0 w 200025"/>
                  <a:gd name="T27" fmla="*/ 0 h 53975"/>
                  <a:gd name="T28" fmla="*/ 0 w 200025"/>
                  <a:gd name="T29" fmla="*/ 0 h 53975"/>
                  <a:gd name="T30" fmla="*/ 0 w 200025"/>
                  <a:gd name="T31" fmla="*/ 0 h 53975"/>
                  <a:gd name="T32" fmla="*/ 0 w 200025"/>
                  <a:gd name="T33" fmla="*/ 0 h 53975"/>
                  <a:gd name="T34" fmla="*/ 0 w 200025"/>
                  <a:gd name="T35" fmla="*/ 0 h 53975"/>
                  <a:gd name="T36" fmla="*/ 0 w 200025"/>
                  <a:gd name="T37" fmla="*/ 0 h 53975"/>
                  <a:gd name="T38" fmla="*/ 0 w 200025"/>
                  <a:gd name="T39" fmla="*/ 0 h 53975"/>
                  <a:gd name="T40" fmla="*/ 0 w 200025"/>
                  <a:gd name="T41" fmla="*/ 0 h 53975"/>
                  <a:gd name="T42" fmla="*/ 0 w 200025"/>
                  <a:gd name="T43" fmla="*/ 0 h 53975"/>
                  <a:gd name="T44" fmla="*/ 0 w 200025"/>
                  <a:gd name="T45" fmla="*/ 0 h 53975"/>
                  <a:gd name="T46" fmla="*/ 0 w 200025"/>
                  <a:gd name="T47" fmla="*/ 0 h 53975"/>
                  <a:gd name="T48" fmla="*/ 0 w 200025"/>
                  <a:gd name="T49" fmla="*/ 0 h 53975"/>
                  <a:gd name="T50" fmla="*/ 0 w 200025"/>
                  <a:gd name="T51" fmla="*/ 0 h 53975"/>
                  <a:gd name="T52" fmla="*/ 0 w 200025"/>
                  <a:gd name="T53" fmla="*/ 0 h 53975"/>
                  <a:gd name="T54" fmla="*/ 0 w 200025"/>
                  <a:gd name="T55" fmla="*/ 0 h 53975"/>
                  <a:gd name="T56" fmla="*/ 0 w 200025"/>
                  <a:gd name="T57" fmla="*/ 0 h 53975"/>
                  <a:gd name="T58" fmla="*/ 0 w 200025"/>
                  <a:gd name="T59" fmla="*/ 0 h 53975"/>
                  <a:gd name="T60" fmla="*/ 0 w 200025"/>
                  <a:gd name="T61" fmla="*/ 0 h 53975"/>
                  <a:gd name="T62" fmla="*/ 0 w 200025"/>
                  <a:gd name="T63" fmla="*/ 0 h 53975"/>
                  <a:gd name="T64" fmla="*/ 0 w 200025"/>
                  <a:gd name="T65" fmla="*/ 0 h 53975"/>
                  <a:gd name="T66" fmla="*/ 0 w 200025"/>
                  <a:gd name="T67" fmla="*/ 0 h 53975"/>
                  <a:gd name="T68" fmla="*/ 0 w 200025"/>
                  <a:gd name="T69" fmla="*/ 0 h 53975"/>
                  <a:gd name="T70" fmla="*/ 0 w 200025"/>
                  <a:gd name="T71" fmla="*/ 0 h 53975"/>
                  <a:gd name="T72" fmla="*/ 0 w 200025"/>
                  <a:gd name="T73" fmla="*/ 0 h 53975"/>
                  <a:gd name="T74" fmla="*/ 0 w 200025"/>
                  <a:gd name="T75" fmla="*/ 0 h 53975"/>
                  <a:gd name="T76" fmla="*/ 0 w 200025"/>
                  <a:gd name="T77" fmla="*/ 0 h 53975"/>
                  <a:gd name="T78" fmla="*/ 0 w 200025"/>
                  <a:gd name="T79" fmla="*/ 0 h 539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25"/>
                  <a:gd name="T121" fmla="*/ 0 h 53975"/>
                  <a:gd name="T122" fmla="*/ 1382713 w 200025"/>
                  <a:gd name="T123" fmla="*/ 1722967725 h 539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25" h="53975">
                    <a:moveTo>
                      <a:pt x="180975" y="38100"/>
                    </a:moveTo>
                    <a:lnTo>
                      <a:pt x="193675" y="34925"/>
                    </a:lnTo>
                    <a:lnTo>
                      <a:pt x="184150" y="30163"/>
                    </a:lnTo>
                    <a:lnTo>
                      <a:pt x="173038" y="26988"/>
                    </a:lnTo>
                    <a:lnTo>
                      <a:pt x="160338" y="23813"/>
                    </a:lnTo>
                    <a:lnTo>
                      <a:pt x="149225" y="20638"/>
                    </a:lnTo>
                    <a:lnTo>
                      <a:pt x="138113" y="17463"/>
                    </a:lnTo>
                    <a:lnTo>
                      <a:pt x="127000" y="14288"/>
                    </a:lnTo>
                    <a:lnTo>
                      <a:pt x="115888" y="11113"/>
                    </a:lnTo>
                    <a:lnTo>
                      <a:pt x="103188" y="9525"/>
                    </a:lnTo>
                    <a:lnTo>
                      <a:pt x="90488" y="7938"/>
                    </a:lnTo>
                    <a:lnTo>
                      <a:pt x="77788" y="6350"/>
                    </a:lnTo>
                    <a:lnTo>
                      <a:pt x="65088" y="4763"/>
                    </a:lnTo>
                    <a:lnTo>
                      <a:pt x="52388" y="3175"/>
                    </a:lnTo>
                    <a:lnTo>
                      <a:pt x="39688" y="1588"/>
                    </a:lnTo>
                    <a:lnTo>
                      <a:pt x="26988" y="1588"/>
                    </a:lnTo>
                    <a:lnTo>
                      <a:pt x="12700" y="0"/>
                    </a:lnTo>
                    <a:lnTo>
                      <a:pt x="0" y="0"/>
                    </a:lnTo>
                    <a:lnTo>
                      <a:pt x="0" y="15875"/>
                    </a:lnTo>
                    <a:lnTo>
                      <a:pt x="12700" y="15875"/>
                    </a:lnTo>
                    <a:lnTo>
                      <a:pt x="25400" y="15875"/>
                    </a:lnTo>
                    <a:lnTo>
                      <a:pt x="38100" y="15875"/>
                    </a:lnTo>
                    <a:lnTo>
                      <a:pt x="50800" y="17463"/>
                    </a:lnTo>
                    <a:lnTo>
                      <a:pt x="61913" y="19050"/>
                    </a:lnTo>
                    <a:lnTo>
                      <a:pt x="74613" y="20638"/>
                    </a:lnTo>
                    <a:lnTo>
                      <a:pt x="85725" y="22225"/>
                    </a:lnTo>
                    <a:lnTo>
                      <a:pt x="98425" y="23813"/>
                    </a:lnTo>
                    <a:lnTo>
                      <a:pt x="109538" y="26988"/>
                    </a:lnTo>
                    <a:lnTo>
                      <a:pt x="120650" y="28575"/>
                    </a:lnTo>
                    <a:lnTo>
                      <a:pt x="131763" y="31750"/>
                    </a:lnTo>
                    <a:lnTo>
                      <a:pt x="142875" y="34925"/>
                    </a:lnTo>
                    <a:lnTo>
                      <a:pt x="153988" y="38100"/>
                    </a:lnTo>
                    <a:lnTo>
                      <a:pt x="165100" y="41275"/>
                    </a:lnTo>
                    <a:lnTo>
                      <a:pt x="174625" y="44450"/>
                    </a:lnTo>
                    <a:lnTo>
                      <a:pt x="185738" y="49213"/>
                    </a:lnTo>
                    <a:lnTo>
                      <a:pt x="198438" y="44450"/>
                    </a:lnTo>
                    <a:lnTo>
                      <a:pt x="185738" y="49213"/>
                    </a:lnTo>
                    <a:lnTo>
                      <a:pt x="195263" y="52388"/>
                    </a:lnTo>
                    <a:lnTo>
                      <a:pt x="198438" y="44450"/>
                    </a:lnTo>
                    <a:lnTo>
                      <a:pt x="180975" y="381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99" name="Freeform 84"/>
              <p:cNvSpPr>
                <a:spLocks/>
              </p:cNvSpPr>
              <p:nvPr/>
            </p:nvSpPr>
            <p:spPr bwMode="auto">
              <a:xfrm>
                <a:off x="2999" y="68"/>
                <a:ext cx="235" cy="94"/>
              </a:xfrm>
              <a:custGeom>
                <a:avLst/>
                <a:gdLst>
                  <a:gd name="T0" fmla="*/ 0 w 373062"/>
                  <a:gd name="T1" fmla="*/ 0 h 149225"/>
                  <a:gd name="T2" fmla="*/ 0 w 373062"/>
                  <a:gd name="T3" fmla="*/ 0 h 149225"/>
                  <a:gd name="T4" fmla="*/ 0 w 373062"/>
                  <a:gd name="T5" fmla="*/ 0 h 149225"/>
                  <a:gd name="T6" fmla="*/ 0 w 373062"/>
                  <a:gd name="T7" fmla="*/ 0 h 149225"/>
                  <a:gd name="T8" fmla="*/ 0 w 373062"/>
                  <a:gd name="T9" fmla="*/ 0 h 149225"/>
                  <a:gd name="T10" fmla="*/ 0 w 373062"/>
                  <a:gd name="T11" fmla="*/ 0 h 149225"/>
                  <a:gd name="T12" fmla="*/ 0 w 373062"/>
                  <a:gd name="T13" fmla="*/ 0 h 149225"/>
                  <a:gd name="T14" fmla="*/ 0 w 373062"/>
                  <a:gd name="T15" fmla="*/ 0 h 149225"/>
                  <a:gd name="T16" fmla="*/ 0 w 373062"/>
                  <a:gd name="T17" fmla="*/ 0 h 149225"/>
                  <a:gd name="T18" fmla="*/ 0 w 373062"/>
                  <a:gd name="T19" fmla="*/ 0 h 149225"/>
                  <a:gd name="T20" fmla="*/ 0 w 373062"/>
                  <a:gd name="T21" fmla="*/ 0 h 149225"/>
                  <a:gd name="T22" fmla="*/ 0 w 373062"/>
                  <a:gd name="T23" fmla="*/ 0 h 149225"/>
                  <a:gd name="T24" fmla="*/ 0 w 373062"/>
                  <a:gd name="T25" fmla="*/ 0 h 149225"/>
                  <a:gd name="T26" fmla="*/ 0 w 373062"/>
                  <a:gd name="T27" fmla="*/ 0 h 149225"/>
                  <a:gd name="T28" fmla="*/ 0 w 373062"/>
                  <a:gd name="T29" fmla="*/ 0 h 149225"/>
                  <a:gd name="T30" fmla="*/ 0 w 373062"/>
                  <a:gd name="T31" fmla="*/ 0 h 149225"/>
                  <a:gd name="T32" fmla="*/ 0 w 373062"/>
                  <a:gd name="T33" fmla="*/ 0 h 149225"/>
                  <a:gd name="T34" fmla="*/ 0 w 373062"/>
                  <a:gd name="T35" fmla="*/ 0 h 149225"/>
                  <a:gd name="T36" fmla="*/ 0 w 373062"/>
                  <a:gd name="T37" fmla="*/ 0 h 149225"/>
                  <a:gd name="T38" fmla="*/ 0 w 373062"/>
                  <a:gd name="T39" fmla="*/ 0 h 149225"/>
                  <a:gd name="T40" fmla="*/ 0 w 373062"/>
                  <a:gd name="T41" fmla="*/ 0 h 149225"/>
                  <a:gd name="T42" fmla="*/ 0 w 373062"/>
                  <a:gd name="T43" fmla="*/ 0 h 149225"/>
                  <a:gd name="T44" fmla="*/ 0 w 373062"/>
                  <a:gd name="T45" fmla="*/ 0 h 149225"/>
                  <a:gd name="T46" fmla="*/ 0 w 373062"/>
                  <a:gd name="T47" fmla="*/ 0 h 149225"/>
                  <a:gd name="T48" fmla="*/ 0 w 373062"/>
                  <a:gd name="T49" fmla="*/ 0 h 149225"/>
                  <a:gd name="T50" fmla="*/ 0 w 373062"/>
                  <a:gd name="T51" fmla="*/ 0 h 149225"/>
                  <a:gd name="T52" fmla="*/ 0 w 373062"/>
                  <a:gd name="T53" fmla="*/ 0 h 149225"/>
                  <a:gd name="T54" fmla="*/ 0 w 373062"/>
                  <a:gd name="T55" fmla="*/ 0 h 149225"/>
                  <a:gd name="T56" fmla="*/ 0 w 373062"/>
                  <a:gd name="T57" fmla="*/ 0 h 149225"/>
                  <a:gd name="T58" fmla="*/ 0 w 373062"/>
                  <a:gd name="T59" fmla="*/ 0 h 149225"/>
                  <a:gd name="T60" fmla="*/ 0 w 373062"/>
                  <a:gd name="T61" fmla="*/ 0 h 149225"/>
                  <a:gd name="T62" fmla="*/ 0 w 373062"/>
                  <a:gd name="T63" fmla="*/ 0 h 149225"/>
                  <a:gd name="T64" fmla="*/ 0 w 373062"/>
                  <a:gd name="T65" fmla="*/ 0 h 149225"/>
                  <a:gd name="T66" fmla="*/ 0 w 373062"/>
                  <a:gd name="T67" fmla="*/ 0 h 149225"/>
                  <a:gd name="T68" fmla="*/ 0 w 373062"/>
                  <a:gd name="T69" fmla="*/ 0 h 149225"/>
                  <a:gd name="T70" fmla="*/ 0 w 373062"/>
                  <a:gd name="T71" fmla="*/ 0 h 149225"/>
                  <a:gd name="T72" fmla="*/ 0 w 373062"/>
                  <a:gd name="T73" fmla="*/ 0 h 1492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3062"/>
                  <a:gd name="T112" fmla="*/ 0 h 149225"/>
                  <a:gd name="T113" fmla="*/ 1382711 w 373062"/>
                  <a:gd name="T114" fmla="*/ 1722966138 h 1492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3062" h="149225">
                    <a:moveTo>
                      <a:pt x="371475" y="0"/>
                    </a:moveTo>
                    <a:lnTo>
                      <a:pt x="371475" y="0"/>
                    </a:lnTo>
                    <a:lnTo>
                      <a:pt x="339725" y="1588"/>
                    </a:lnTo>
                    <a:lnTo>
                      <a:pt x="307975" y="3175"/>
                    </a:lnTo>
                    <a:lnTo>
                      <a:pt x="277812" y="6350"/>
                    </a:lnTo>
                    <a:lnTo>
                      <a:pt x="247650" y="7938"/>
                    </a:lnTo>
                    <a:lnTo>
                      <a:pt x="219075" y="14288"/>
                    </a:lnTo>
                    <a:lnTo>
                      <a:pt x="190500" y="20638"/>
                    </a:lnTo>
                    <a:lnTo>
                      <a:pt x="163512" y="28575"/>
                    </a:lnTo>
                    <a:lnTo>
                      <a:pt x="139700" y="38100"/>
                    </a:lnTo>
                    <a:lnTo>
                      <a:pt x="115887" y="47625"/>
                    </a:lnTo>
                    <a:lnTo>
                      <a:pt x="95250" y="58738"/>
                    </a:lnTo>
                    <a:lnTo>
                      <a:pt x="73025" y="69850"/>
                    </a:lnTo>
                    <a:lnTo>
                      <a:pt x="55562" y="82550"/>
                    </a:lnTo>
                    <a:lnTo>
                      <a:pt x="38100" y="96838"/>
                    </a:lnTo>
                    <a:lnTo>
                      <a:pt x="23812" y="111125"/>
                    </a:lnTo>
                    <a:lnTo>
                      <a:pt x="11112" y="125413"/>
                    </a:lnTo>
                    <a:lnTo>
                      <a:pt x="0" y="141288"/>
                    </a:lnTo>
                    <a:lnTo>
                      <a:pt x="17462" y="147638"/>
                    </a:lnTo>
                    <a:lnTo>
                      <a:pt x="26987" y="133350"/>
                    </a:lnTo>
                    <a:lnTo>
                      <a:pt x="38100" y="119063"/>
                    </a:lnTo>
                    <a:lnTo>
                      <a:pt x="53975" y="106363"/>
                    </a:lnTo>
                    <a:lnTo>
                      <a:pt x="68262" y="93663"/>
                    </a:lnTo>
                    <a:lnTo>
                      <a:pt x="85725" y="82550"/>
                    </a:lnTo>
                    <a:lnTo>
                      <a:pt x="106362" y="69850"/>
                    </a:lnTo>
                    <a:lnTo>
                      <a:pt x="125412" y="60325"/>
                    </a:lnTo>
                    <a:lnTo>
                      <a:pt x="147637" y="50800"/>
                    </a:lnTo>
                    <a:lnTo>
                      <a:pt x="173037" y="42863"/>
                    </a:lnTo>
                    <a:lnTo>
                      <a:pt x="198437" y="34925"/>
                    </a:lnTo>
                    <a:lnTo>
                      <a:pt x="223837" y="26988"/>
                    </a:lnTo>
                    <a:lnTo>
                      <a:pt x="252412" y="22225"/>
                    </a:lnTo>
                    <a:lnTo>
                      <a:pt x="279400" y="17463"/>
                    </a:lnTo>
                    <a:lnTo>
                      <a:pt x="309562" y="14288"/>
                    </a:lnTo>
                    <a:lnTo>
                      <a:pt x="341312" y="12700"/>
                    </a:lnTo>
                    <a:lnTo>
                      <a:pt x="371475" y="12700"/>
                    </a:lnTo>
                    <a:lnTo>
                      <a:pt x="371475"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00" name="Freeform 85"/>
              <p:cNvSpPr>
                <a:spLocks/>
              </p:cNvSpPr>
              <p:nvPr/>
            </p:nvSpPr>
            <p:spPr bwMode="auto">
              <a:xfrm>
                <a:off x="3233" y="68"/>
                <a:ext cx="246" cy="129"/>
              </a:xfrm>
              <a:custGeom>
                <a:avLst/>
                <a:gdLst>
                  <a:gd name="T0" fmla="*/ 0 w 390525"/>
                  <a:gd name="T1" fmla="*/ 0 h 204788"/>
                  <a:gd name="T2" fmla="*/ 0 w 390525"/>
                  <a:gd name="T3" fmla="*/ 0 h 204788"/>
                  <a:gd name="T4" fmla="*/ 0 w 390525"/>
                  <a:gd name="T5" fmla="*/ 0 h 204788"/>
                  <a:gd name="T6" fmla="*/ 0 w 390525"/>
                  <a:gd name="T7" fmla="*/ 0 h 204788"/>
                  <a:gd name="T8" fmla="*/ 0 w 390525"/>
                  <a:gd name="T9" fmla="*/ 0 h 204788"/>
                  <a:gd name="T10" fmla="*/ 0 w 390525"/>
                  <a:gd name="T11" fmla="*/ 0 h 204788"/>
                  <a:gd name="T12" fmla="*/ 0 w 390525"/>
                  <a:gd name="T13" fmla="*/ 0 h 204788"/>
                  <a:gd name="T14" fmla="*/ 0 w 390525"/>
                  <a:gd name="T15" fmla="*/ 0 h 204788"/>
                  <a:gd name="T16" fmla="*/ 0 w 390525"/>
                  <a:gd name="T17" fmla="*/ 0 h 204788"/>
                  <a:gd name="T18" fmla="*/ 0 w 390525"/>
                  <a:gd name="T19" fmla="*/ 0 h 204788"/>
                  <a:gd name="T20" fmla="*/ 0 w 390525"/>
                  <a:gd name="T21" fmla="*/ 0 h 204788"/>
                  <a:gd name="T22" fmla="*/ 0 w 390525"/>
                  <a:gd name="T23" fmla="*/ 0 h 204788"/>
                  <a:gd name="T24" fmla="*/ 0 w 390525"/>
                  <a:gd name="T25" fmla="*/ 0 h 204788"/>
                  <a:gd name="T26" fmla="*/ 0 w 390525"/>
                  <a:gd name="T27" fmla="*/ 0 h 204788"/>
                  <a:gd name="T28" fmla="*/ 0 w 390525"/>
                  <a:gd name="T29" fmla="*/ 0 h 204788"/>
                  <a:gd name="T30" fmla="*/ 0 w 390525"/>
                  <a:gd name="T31" fmla="*/ 0 h 204788"/>
                  <a:gd name="T32" fmla="*/ 0 w 390525"/>
                  <a:gd name="T33" fmla="*/ 0 h 204788"/>
                  <a:gd name="T34" fmla="*/ 0 w 390525"/>
                  <a:gd name="T35" fmla="*/ 0 h 204788"/>
                  <a:gd name="T36" fmla="*/ 0 w 390525"/>
                  <a:gd name="T37" fmla="*/ 0 h 204788"/>
                  <a:gd name="T38" fmla="*/ 0 w 390525"/>
                  <a:gd name="T39" fmla="*/ 0 h 204788"/>
                  <a:gd name="T40" fmla="*/ 0 w 390525"/>
                  <a:gd name="T41" fmla="*/ 0 h 204788"/>
                  <a:gd name="T42" fmla="*/ 0 w 390525"/>
                  <a:gd name="T43" fmla="*/ 0 h 204788"/>
                  <a:gd name="T44" fmla="*/ 0 w 390525"/>
                  <a:gd name="T45" fmla="*/ 0 h 204788"/>
                  <a:gd name="T46" fmla="*/ 0 w 390525"/>
                  <a:gd name="T47" fmla="*/ 0 h 204788"/>
                  <a:gd name="T48" fmla="*/ 0 w 390525"/>
                  <a:gd name="T49" fmla="*/ 0 h 204788"/>
                  <a:gd name="T50" fmla="*/ 0 w 390525"/>
                  <a:gd name="T51" fmla="*/ 0 h 204788"/>
                  <a:gd name="T52" fmla="*/ 0 w 390525"/>
                  <a:gd name="T53" fmla="*/ 0 h 204788"/>
                  <a:gd name="T54" fmla="*/ 0 w 390525"/>
                  <a:gd name="T55" fmla="*/ 0 h 204788"/>
                  <a:gd name="T56" fmla="*/ 0 w 390525"/>
                  <a:gd name="T57" fmla="*/ 0 h 204788"/>
                  <a:gd name="T58" fmla="*/ 0 w 390525"/>
                  <a:gd name="T59" fmla="*/ 0 h 204788"/>
                  <a:gd name="T60" fmla="*/ 0 w 390525"/>
                  <a:gd name="T61" fmla="*/ 0 h 204788"/>
                  <a:gd name="T62" fmla="*/ 0 w 390525"/>
                  <a:gd name="T63" fmla="*/ 0 h 204788"/>
                  <a:gd name="T64" fmla="*/ 0 w 390525"/>
                  <a:gd name="T65" fmla="*/ 0 h 204788"/>
                  <a:gd name="T66" fmla="*/ 0 w 390525"/>
                  <a:gd name="T67" fmla="*/ 0 h 204788"/>
                  <a:gd name="T68" fmla="*/ 0 w 390525"/>
                  <a:gd name="T69" fmla="*/ 0 h 204788"/>
                  <a:gd name="T70" fmla="*/ 0 w 390525"/>
                  <a:gd name="T71" fmla="*/ 0 h 204788"/>
                  <a:gd name="T72" fmla="*/ 0 w 390525"/>
                  <a:gd name="T73" fmla="*/ 0 h 2047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0525"/>
                  <a:gd name="T112" fmla="*/ 0 h 204788"/>
                  <a:gd name="T113" fmla="*/ 1382713 w 390525"/>
                  <a:gd name="T114" fmla="*/ 1722968757 h 2047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0525" h="204788">
                    <a:moveTo>
                      <a:pt x="388938" y="203200"/>
                    </a:moveTo>
                    <a:lnTo>
                      <a:pt x="388938" y="203200"/>
                    </a:lnTo>
                    <a:lnTo>
                      <a:pt x="387350" y="182563"/>
                    </a:lnTo>
                    <a:lnTo>
                      <a:pt x="381000" y="161925"/>
                    </a:lnTo>
                    <a:lnTo>
                      <a:pt x="371475" y="141288"/>
                    </a:lnTo>
                    <a:lnTo>
                      <a:pt x="357188" y="122238"/>
                    </a:lnTo>
                    <a:lnTo>
                      <a:pt x="341313" y="104775"/>
                    </a:lnTo>
                    <a:lnTo>
                      <a:pt x="320675" y="87313"/>
                    </a:lnTo>
                    <a:lnTo>
                      <a:pt x="298450" y="71438"/>
                    </a:lnTo>
                    <a:lnTo>
                      <a:pt x="274638" y="57150"/>
                    </a:lnTo>
                    <a:lnTo>
                      <a:pt x="246063" y="44450"/>
                    </a:lnTo>
                    <a:lnTo>
                      <a:pt x="215900" y="31750"/>
                    </a:lnTo>
                    <a:lnTo>
                      <a:pt x="184150" y="22225"/>
                    </a:lnTo>
                    <a:lnTo>
                      <a:pt x="150813" y="12700"/>
                    </a:lnTo>
                    <a:lnTo>
                      <a:pt x="114300" y="6350"/>
                    </a:lnTo>
                    <a:lnTo>
                      <a:pt x="77788" y="4763"/>
                    </a:lnTo>
                    <a:lnTo>
                      <a:pt x="39688" y="1588"/>
                    </a:lnTo>
                    <a:lnTo>
                      <a:pt x="0" y="0"/>
                    </a:lnTo>
                    <a:lnTo>
                      <a:pt x="0" y="12700"/>
                    </a:lnTo>
                    <a:lnTo>
                      <a:pt x="38100" y="12700"/>
                    </a:lnTo>
                    <a:lnTo>
                      <a:pt x="74613" y="15875"/>
                    </a:lnTo>
                    <a:lnTo>
                      <a:pt x="111125" y="20638"/>
                    </a:lnTo>
                    <a:lnTo>
                      <a:pt x="144463" y="26988"/>
                    </a:lnTo>
                    <a:lnTo>
                      <a:pt x="177800" y="36513"/>
                    </a:lnTo>
                    <a:lnTo>
                      <a:pt x="207963" y="46038"/>
                    </a:lnTo>
                    <a:lnTo>
                      <a:pt x="236538" y="57150"/>
                    </a:lnTo>
                    <a:lnTo>
                      <a:pt x="263525" y="68263"/>
                    </a:lnTo>
                    <a:lnTo>
                      <a:pt x="285750" y="82550"/>
                    </a:lnTo>
                    <a:lnTo>
                      <a:pt x="307975" y="98425"/>
                    </a:lnTo>
                    <a:lnTo>
                      <a:pt x="325438" y="114300"/>
                    </a:lnTo>
                    <a:lnTo>
                      <a:pt x="341313" y="130175"/>
                    </a:lnTo>
                    <a:lnTo>
                      <a:pt x="354013" y="147638"/>
                    </a:lnTo>
                    <a:lnTo>
                      <a:pt x="361950" y="165100"/>
                    </a:lnTo>
                    <a:lnTo>
                      <a:pt x="366713" y="184150"/>
                    </a:lnTo>
                    <a:lnTo>
                      <a:pt x="369888" y="203200"/>
                    </a:lnTo>
                    <a:lnTo>
                      <a:pt x="388938" y="2032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01" name="Freeform 86"/>
              <p:cNvSpPr>
                <a:spLocks/>
              </p:cNvSpPr>
              <p:nvPr/>
            </p:nvSpPr>
            <p:spPr bwMode="auto">
              <a:xfrm>
                <a:off x="3463" y="196"/>
                <a:ext cx="17" cy="18"/>
              </a:xfrm>
              <a:custGeom>
                <a:avLst/>
                <a:gdLst>
                  <a:gd name="T0" fmla="*/ 0 w 26987"/>
                  <a:gd name="T1" fmla="*/ 0 h 28575"/>
                  <a:gd name="T2" fmla="*/ 0 w 26987"/>
                  <a:gd name="T3" fmla="*/ 0 h 28575"/>
                  <a:gd name="T4" fmla="*/ 0 w 26987"/>
                  <a:gd name="T5" fmla="*/ 0 h 28575"/>
                  <a:gd name="T6" fmla="*/ 0 w 26987"/>
                  <a:gd name="T7" fmla="*/ 0 h 28575"/>
                  <a:gd name="T8" fmla="*/ 0 w 26987"/>
                  <a:gd name="T9" fmla="*/ 0 h 28575"/>
                  <a:gd name="T10" fmla="*/ 0 w 26987"/>
                  <a:gd name="T11" fmla="*/ 0 h 28575"/>
                  <a:gd name="T12" fmla="*/ 0 w 26987"/>
                  <a:gd name="T13" fmla="*/ 0 h 28575"/>
                  <a:gd name="T14" fmla="*/ 0 w 26987"/>
                  <a:gd name="T15" fmla="*/ 0 h 28575"/>
                  <a:gd name="T16" fmla="*/ 0 w 26987"/>
                  <a:gd name="T17" fmla="*/ 0 h 28575"/>
                  <a:gd name="T18" fmla="*/ 0 w 26987"/>
                  <a:gd name="T19" fmla="*/ 0 h 28575"/>
                  <a:gd name="T20" fmla="*/ 0 w 26987"/>
                  <a:gd name="T21" fmla="*/ 0 h 28575"/>
                  <a:gd name="T22" fmla="*/ 0 w 26987"/>
                  <a:gd name="T23" fmla="*/ 0 h 28575"/>
                  <a:gd name="T24" fmla="*/ 0 w 26987"/>
                  <a:gd name="T25" fmla="*/ 0 h 28575"/>
                  <a:gd name="T26" fmla="*/ 0 w 26987"/>
                  <a:gd name="T27" fmla="*/ 0 h 28575"/>
                  <a:gd name="T28" fmla="*/ 0 w 26987"/>
                  <a:gd name="T29" fmla="*/ 0 h 28575"/>
                  <a:gd name="T30" fmla="*/ 0 w 26987"/>
                  <a:gd name="T31" fmla="*/ 0 h 28575"/>
                  <a:gd name="T32" fmla="*/ 0 w 26987"/>
                  <a:gd name="T33" fmla="*/ 0 h 28575"/>
                  <a:gd name="T34" fmla="*/ 0 w 26987"/>
                  <a:gd name="T35" fmla="*/ 0 h 28575"/>
                  <a:gd name="T36" fmla="*/ 0 w 26987"/>
                  <a:gd name="T37" fmla="*/ 0 h 28575"/>
                  <a:gd name="T38" fmla="*/ 0 w 26987"/>
                  <a:gd name="T39" fmla="*/ 0 h 28575"/>
                  <a:gd name="T40" fmla="*/ 0 w 26987"/>
                  <a:gd name="T41" fmla="*/ 0 h 28575"/>
                  <a:gd name="T42" fmla="*/ 0 w 26987"/>
                  <a:gd name="T43" fmla="*/ 0 h 28575"/>
                  <a:gd name="T44" fmla="*/ 0 w 26987"/>
                  <a:gd name="T45" fmla="*/ 0 h 28575"/>
                  <a:gd name="T46" fmla="*/ 0 w 26987"/>
                  <a:gd name="T47" fmla="*/ 0 h 285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87"/>
                  <a:gd name="T73" fmla="*/ 0 h 28575"/>
                  <a:gd name="T74" fmla="*/ 1382687 w 26987"/>
                  <a:gd name="T75" fmla="*/ 1722967725 h 285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87" h="28575">
                    <a:moveTo>
                      <a:pt x="11112" y="11113"/>
                    </a:moveTo>
                    <a:lnTo>
                      <a:pt x="22225" y="20638"/>
                    </a:lnTo>
                    <a:lnTo>
                      <a:pt x="22225" y="17463"/>
                    </a:lnTo>
                    <a:lnTo>
                      <a:pt x="22225" y="15875"/>
                    </a:lnTo>
                    <a:lnTo>
                      <a:pt x="25400" y="12700"/>
                    </a:lnTo>
                    <a:lnTo>
                      <a:pt x="25400" y="11113"/>
                    </a:lnTo>
                    <a:lnTo>
                      <a:pt x="25400" y="7938"/>
                    </a:lnTo>
                    <a:lnTo>
                      <a:pt x="25400" y="4763"/>
                    </a:lnTo>
                    <a:lnTo>
                      <a:pt x="25400" y="3175"/>
                    </a:lnTo>
                    <a:lnTo>
                      <a:pt x="25400" y="0"/>
                    </a:lnTo>
                    <a:lnTo>
                      <a:pt x="4762" y="0"/>
                    </a:lnTo>
                    <a:lnTo>
                      <a:pt x="4762" y="3175"/>
                    </a:lnTo>
                    <a:lnTo>
                      <a:pt x="4762" y="4763"/>
                    </a:lnTo>
                    <a:lnTo>
                      <a:pt x="4762" y="6350"/>
                    </a:lnTo>
                    <a:lnTo>
                      <a:pt x="3175" y="7938"/>
                    </a:lnTo>
                    <a:lnTo>
                      <a:pt x="3175" y="11113"/>
                    </a:lnTo>
                    <a:lnTo>
                      <a:pt x="3175" y="12700"/>
                    </a:lnTo>
                    <a:lnTo>
                      <a:pt x="3175" y="15875"/>
                    </a:lnTo>
                    <a:lnTo>
                      <a:pt x="1587" y="17463"/>
                    </a:lnTo>
                    <a:lnTo>
                      <a:pt x="12700" y="26988"/>
                    </a:lnTo>
                    <a:lnTo>
                      <a:pt x="1587" y="17463"/>
                    </a:lnTo>
                    <a:lnTo>
                      <a:pt x="0" y="26988"/>
                    </a:lnTo>
                    <a:lnTo>
                      <a:pt x="12700" y="26988"/>
                    </a:lnTo>
                    <a:lnTo>
                      <a:pt x="11112" y="1111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02" name="Freeform 87"/>
              <p:cNvSpPr>
                <a:spLocks/>
              </p:cNvSpPr>
              <p:nvPr/>
            </p:nvSpPr>
            <p:spPr bwMode="auto">
              <a:xfrm>
                <a:off x="3470" y="203"/>
                <a:ext cx="22" cy="17"/>
              </a:xfrm>
              <a:custGeom>
                <a:avLst/>
                <a:gdLst>
                  <a:gd name="T0" fmla="*/ 0 w 34925"/>
                  <a:gd name="T1" fmla="*/ 0 h 26987"/>
                  <a:gd name="T2" fmla="*/ 0 w 34925"/>
                  <a:gd name="T3" fmla="*/ 0 h 26987"/>
                  <a:gd name="T4" fmla="*/ 0 w 34925"/>
                  <a:gd name="T5" fmla="*/ 0 h 26987"/>
                  <a:gd name="T6" fmla="*/ 0 w 34925"/>
                  <a:gd name="T7" fmla="*/ 0 h 26987"/>
                  <a:gd name="T8" fmla="*/ 0 w 34925"/>
                  <a:gd name="T9" fmla="*/ 0 h 26987"/>
                  <a:gd name="T10" fmla="*/ 0 w 34925"/>
                  <a:gd name="T11" fmla="*/ 0 h 26987"/>
                  <a:gd name="T12" fmla="*/ 0 w 34925"/>
                  <a:gd name="T13" fmla="*/ 0 h 26987"/>
                  <a:gd name="T14" fmla="*/ 0 w 34925"/>
                  <a:gd name="T15" fmla="*/ 0 h 26987"/>
                  <a:gd name="T16" fmla="*/ 0 w 34925"/>
                  <a:gd name="T17" fmla="*/ 0 h 26987"/>
                  <a:gd name="T18" fmla="*/ 0 w 34925"/>
                  <a:gd name="T19" fmla="*/ 0 h 26987"/>
                  <a:gd name="T20" fmla="*/ 0 w 34925"/>
                  <a:gd name="T21" fmla="*/ 0 h 26987"/>
                  <a:gd name="T22" fmla="*/ 0 w 34925"/>
                  <a:gd name="T23" fmla="*/ 0 h 26987"/>
                  <a:gd name="T24" fmla="*/ 0 w 34925"/>
                  <a:gd name="T25" fmla="*/ 0 h 26987"/>
                  <a:gd name="T26" fmla="*/ 0 w 34925"/>
                  <a:gd name="T27" fmla="*/ 0 h 26987"/>
                  <a:gd name="T28" fmla="*/ 0 w 34925"/>
                  <a:gd name="T29" fmla="*/ 0 h 26987"/>
                  <a:gd name="T30" fmla="*/ 0 w 34925"/>
                  <a:gd name="T31" fmla="*/ 0 h 26987"/>
                  <a:gd name="T32" fmla="*/ 0 w 34925"/>
                  <a:gd name="T33" fmla="*/ 0 h 26987"/>
                  <a:gd name="T34" fmla="*/ 0 w 34925"/>
                  <a:gd name="T35" fmla="*/ 0 h 26987"/>
                  <a:gd name="T36" fmla="*/ 0 w 34925"/>
                  <a:gd name="T37" fmla="*/ 0 h 26987"/>
                  <a:gd name="T38" fmla="*/ 0 w 34925"/>
                  <a:gd name="T39" fmla="*/ 0 h 26987"/>
                  <a:gd name="T40" fmla="*/ 0 w 34925"/>
                  <a:gd name="T41" fmla="*/ 0 h 26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25"/>
                  <a:gd name="T64" fmla="*/ 0 h 26987"/>
                  <a:gd name="T65" fmla="*/ 1382713 w 34925"/>
                  <a:gd name="T66" fmla="*/ 1722967553 h 26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25" h="26987">
                    <a:moveTo>
                      <a:pt x="33338" y="0"/>
                    </a:moveTo>
                    <a:lnTo>
                      <a:pt x="33338" y="0"/>
                    </a:lnTo>
                    <a:lnTo>
                      <a:pt x="28575" y="0"/>
                    </a:lnTo>
                    <a:lnTo>
                      <a:pt x="25400" y="0"/>
                    </a:lnTo>
                    <a:lnTo>
                      <a:pt x="19050" y="0"/>
                    </a:lnTo>
                    <a:lnTo>
                      <a:pt x="15875" y="0"/>
                    </a:lnTo>
                    <a:lnTo>
                      <a:pt x="12700" y="0"/>
                    </a:lnTo>
                    <a:lnTo>
                      <a:pt x="7938" y="0"/>
                    </a:lnTo>
                    <a:lnTo>
                      <a:pt x="4763" y="0"/>
                    </a:lnTo>
                    <a:lnTo>
                      <a:pt x="0" y="0"/>
                    </a:lnTo>
                    <a:lnTo>
                      <a:pt x="1588" y="25400"/>
                    </a:lnTo>
                    <a:lnTo>
                      <a:pt x="6350" y="25400"/>
                    </a:lnTo>
                    <a:lnTo>
                      <a:pt x="9525" y="22225"/>
                    </a:lnTo>
                    <a:lnTo>
                      <a:pt x="12700" y="22225"/>
                    </a:lnTo>
                    <a:lnTo>
                      <a:pt x="17463" y="22225"/>
                    </a:lnTo>
                    <a:lnTo>
                      <a:pt x="20638" y="22225"/>
                    </a:lnTo>
                    <a:lnTo>
                      <a:pt x="25400" y="22225"/>
                    </a:lnTo>
                    <a:lnTo>
                      <a:pt x="28575" y="22225"/>
                    </a:lnTo>
                    <a:lnTo>
                      <a:pt x="33338" y="22225"/>
                    </a:lnTo>
                    <a:lnTo>
                      <a:pt x="33338"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03" name="Freeform 88"/>
              <p:cNvSpPr>
                <a:spLocks/>
              </p:cNvSpPr>
              <p:nvPr/>
            </p:nvSpPr>
            <p:spPr bwMode="auto">
              <a:xfrm>
                <a:off x="3491" y="203"/>
                <a:ext cx="237" cy="132"/>
              </a:xfrm>
              <a:custGeom>
                <a:avLst/>
                <a:gdLst>
                  <a:gd name="T0" fmla="*/ 0 w 376237"/>
                  <a:gd name="T1" fmla="*/ 0 h 209550"/>
                  <a:gd name="T2" fmla="*/ 0 w 376237"/>
                  <a:gd name="T3" fmla="*/ 0 h 209550"/>
                  <a:gd name="T4" fmla="*/ 0 w 376237"/>
                  <a:gd name="T5" fmla="*/ 0 h 209550"/>
                  <a:gd name="T6" fmla="*/ 0 w 376237"/>
                  <a:gd name="T7" fmla="*/ 0 h 209550"/>
                  <a:gd name="T8" fmla="*/ 0 w 376237"/>
                  <a:gd name="T9" fmla="*/ 0 h 209550"/>
                  <a:gd name="T10" fmla="*/ 0 w 376237"/>
                  <a:gd name="T11" fmla="*/ 0 h 209550"/>
                  <a:gd name="T12" fmla="*/ 0 w 376237"/>
                  <a:gd name="T13" fmla="*/ 0 h 209550"/>
                  <a:gd name="T14" fmla="*/ 0 w 376237"/>
                  <a:gd name="T15" fmla="*/ 0 h 209550"/>
                  <a:gd name="T16" fmla="*/ 0 w 376237"/>
                  <a:gd name="T17" fmla="*/ 0 h 209550"/>
                  <a:gd name="T18" fmla="*/ 0 w 376237"/>
                  <a:gd name="T19" fmla="*/ 0 h 209550"/>
                  <a:gd name="T20" fmla="*/ 0 w 376237"/>
                  <a:gd name="T21" fmla="*/ 0 h 209550"/>
                  <a:gd name="T22" fmla="*/ 0 w 376237"/>
                  <a:gd name="T23" fmla="*/ 0 h 209550"/>
                  <a:gd name="T24" fmla="*/ 0 w 376237"/>
                  <a:gd name="T25" fmla="*/ 0 h 209550"/>
                  <a:gd name="T26" fmla="*/ 0 w 376237"/>
                  <a:gd name="T27" fmla="*/ 0 h 209550"/>
                  <a:gd name="T28" fmla="*/ 0 w 376237"/>
                  <a:gd name="T29" fmla="*/ 0 h 209550"/>
                  <a:gd name="T30" fmla="*/ 0 w 376237"/>
                  <a:gd name="T31" fmla="*/ 0 h 209550"/>
                  <a:gd name="T32" fmla="*/ 0 w 376237"/>
                  <a:gd name="T33" fmla="*/ 0 h 209550"/>
                  <a:gd name="T34" fmla="*/ 0 w 376237"/>
                  <a:gd name="T35" fmla="*/ 0 h 209550"/>
                  <a:gd name="T36" fmla="*/ 0 w 376237"/>
                  <a:gd name="T37" fmla="*/ 0 h 209550"/>
                  <a:gd name="T38" fmla="*/ 0 w 376237"/>
                  <a:gd name="T39" fmla="*/ 0 h 209550"/>
                  <a:gd name="T40" fmla="*/ 0 w 376237"/>
                  <a:gd name="T41" fmla="*/ 0 h 209550"/>
                  <a:gd name="T42" fmla="*/ 0 w 376237"/>
                  <a:gd name="T43" fmla="*/ 0 h 209550"/>
                  <a:gd name="T44" fmla="*/ 0 w 376237"/>
                  <a:gd name="T45" fmla="*/ 0 h 209550"/>
                  <a:gd name="T46" fmla="*/ 0 w 376237"/>
                  <a:gd name="T47" fmla="*/ 0 h 209550"/>
                  <a:gd name="T48" fmla="*/ 0 w 376237"/>
                  <a:gd name="T49" fmla="*/ 0 h 209550"/>
                  <a:gd name="T50" fmla="*/ 0 w 376237"/>
                  <a:gd name="T51" fmla="*/ 0 h 209550"/>
                  <a:gd name="T52" fmla="*/ 0 w 376237"/>
                  <a:gd name="T53" fmla="*/ 0 h 209550"/>
                  <a:gd name="T54" fmla="*/ 0 w 376237"/>
                  <a:gd name="T55" fmla="*/ 0 h 209550"/>
                  <a:gd name="T56" fmla="*/ 0 w 376237"/>
                  <a:gd name="T57" fmla="*/ 0 h 209550"/>
                  <a:gd name="T58" fmla="*/ 0 w 376237"/>
                  <a:gd name="T59" fmla="*/ 0 h 209550"/>
                  <a:gd name="T60" fmla="*/ 0 w 376237"/>
                  <a:gd name="T61" fmla="*/ 0 h 209550"/>
                  <a:gd name="T62" fmla="*/ 0 w 376237"/>
                  <a:gd name="T63" fmla="*/ 0 h 209550"/>
                  <a:gd name="T64" fmla="*/ 0 w 376237"/>
                  <a:gd name="T65" fmla="*/ 0 h 209550"/>
                  <a:gd name="T66" fmla="*/ 0 w 376237"/>
                  <a:gd name="T67" fmla="*/ 0 h 209550"/>
                  <a:gd name="T68" fmla="*/ 0 w 376237"/>
                  <a:gd name="T69" fmla="*/ 0 h 209550"/>
                  <a:gd name="T70" fmla="*/ 0 w 376237"/>
                  <a:gd name="T71" fmla="*/ 0 h 209550"/>
                  <a:gd name="T72" fmla="*/ 0 w 376237"/>
                  <a:gd name="T73" fmla="*/ 0 h 2095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6237"/>
                  <a:gd name="T112" fmla="*/ 0 h 209550"/>
                  <a:gd name="T113" fmla="*/ 1382711 w 376237"/>
                  <a:gd name="T114" fmla="*/ 1722967725 h 2095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6237" h="209550">
                    <a:moveTo>
                      <a:pt x="374650" y="207963"/>
                    </a:moveTo>
                    <a:lnTo>
                      <a:pt x="374650" y="207963"/>
                    </a:lnTo>
                    <a:lnTo>
                      <a:pt x="373062" y="185738"/>
                    </a:lnTo>
                    <a:lnTo>
                      <a:pt x="366712" y="165100"/>
                    </a:lnTo>
                    <a:lnTo>
                      <a:pt x="357187" y="146050"/>
                    </a:lnTo>
                    <a:lnTo>
                      <a:pt x="344487" y="125413"/>
                    </a:lnTo>
                    <a:lnTo>
                      <a:pt x="328612" y="107950"/>
                    </a:lnTo>
                    <a:lnTo>
                      <a:pt x="309562" y="90488"/>
                    </a:lnTo>
                    <a:lnTo>
                      <a:pt x="288925" y="74613"/>
                    </a:lnTo>
                    <a:lnTo>
                      <a:pt x="263525" y="60325"/>
                    </a:lnTo>
                    <a:lnTo>
                      <a:pt x="238125" y="46038"/>
                    </a:lnTo>
                    <a:lnTo>
                      <a:pt x="207962" y="34925"/>
                    </a:lnTo>
                    <a:lnTo>
                      <a:pt x="177800" y="23813"/>
                    </a:lnTo>
                    <a:lnTo>
                      <a:pt x="144462" y="15875"/>
                    </a:lnTo>
                    <a:lnTo>
                      <a:pt x="111125" y="7938"/>
                    </a:lnTo>
                    <a:lnTo>
                      <a:pt x="74612" y="3175"/>
                    </a:lnTo>
                    <a:lnTo>
                      <a:pt x="38100" y="0"/>
                    </a:lnTo>
                    <a:lnTo>
                      <a:pt x="0" y="0"/>
                    </a:lnTo>
                    <a:lnTo>
                      <a:pt x="0" y="14288"/>
                    </a:lnTo>
                    <a:lnTo>
                      <a:pt x="36512" y="15875"/>
                    </a:lnTo>
                    <a:lnTo>
                      <a:pt x="71437" y="19050"/>
                    </a:lnTo>
                    <a:lnTo>
                      <a:pt x="106362" y="23813"/>
                    </a:lnTo>
                    <a:lnTo>
                      <a:pt x="139700" y="30163"/>
                    </a:lnTo>
                    <a:lnTo>
                      <a:pt x="169862" y="38100"/>
                    </a:lnTo>
                    <a:lnTo>
                      <a:pt x="200025" y="47625"/>
                    </a:lnTo>
                    <a:lnTo>
                      <a:pt x="227012" y="58738"/>
                    </a:lnTo>
                    <a:lnTo>
                      <a:pt x="252412" y="71438"/>
                    </a:lnTo>
                    <a:lnTo>
                      <a:pt x="276225" y="85725"/>
                    </a:lnTo>
                    <a:lnTo>
                      <a:pt x="296862" y="101600"/>
                    </a:lnTo>
                    <a:lnTo>
                      <a:pt x="312737" y="115888"/>
                    </a:lnTo>
                    <a:lnTo>
                      <a:pt x="328612" y="133350"/>
                    </a:lnTo>
                    <a:lnTo>
                      <a:pt x="339725" y="150813"/>
                    </a:lnTo>
                    <a:lnTo>
                      <a:pt x="347662" y="169863"/>
                    </a:lnTo>
                    <a:lnTo>
                      <a:pt x="354012" y="187325"/>
                    </a:lnTo>
                    <a:lnTo>
                      <a:pt x="355600" y="207963"/>
                    </a:lnTo>
                    <a:lnTo>
                      <a:pt x="374650" y="20796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04" name="Freeform 89"/>
              <p:cNvSpPr>
                <a:spLocks/>
              </p:cNvSpPr>
              <p:nvPr/>
            </p:nvSpPr>
            <p:spPr bwMode="auto">
              <a:xfrm>
                <a:off x="3637" y="334"/>
                <a:ext cx="91" cy="100"/>
              </a:xfrm>
              <a:custGeom>
                <a:avLst/>
                <a:gdLst>
                  <a:gd name="T0" fmla="*/ 0 w 144462"/>
                  <a:gd name="T1" fmla="*/ 0 h 158750"/>
                  <a:gd name="T2" fmla="*/ 0 w 144462"/>
                  <a:gd name="T3" fmla="*/ 0 h 158750"/>
                  <a:gd name="T4" fmla="*/ 0 w 144462"/>
                  <a:gd name="T5" fmla="*/ 0 h 158750"/>
                  <a:gd name="T6" fmla="*/ 0 w 144462"/>
                  <a:gd name="T7" fmla="*/ 0 h 158750"/>
                  <a:gd name="T8" fmla="*/ 0 w 144462"/>
                  <a:gd name="T9" fmla="*/ 0 h 158750"/>
                  <a:gd name="T10" fmla="*/ 0 w 144462"/>
                  <a:gd name="T11" fmla="*/ 0 h 158750"/>
                  <a:gd name="T12" fmla="*/ 0 w 144462"/>
                  <a:gd name="T13" fmla="*/ 0 h 158750"/>
                  <a:gd name="T14" fmla="*/ 0 w 144462"/>
                  <a:gd name="T15" fmla="*/ 0 h 158750"/>
                  <a:gd name="T16" fmla="*/ 0 w 144462"/>
                  <a:gd name="T17" fmla="*/ 0 h 158750"/>
                  <a:gd name="T18" fmla="*/ 0 w 144462"/>
                  <a:gd name="T19" fmla="*/ 0 h 158750"/>
                  <a:gd name="T20" fmla="*/ 0 w 144462"/>
                  <a:gd name="T21" fmla="*/ 0 h 158750"/>
                  <a:gd name="T22" fmla="*/ 0 w 144462"/>
                  <a:gd name="T23" fmla="*/ 0 h 158750"/>
                  <a:gd name="T24" fmla="*/ 0 w 144462"/>
                  <a:gd name="T25" fmla="*/ 0 h 158750"/>
                  <a:gd name="T26" fmla="*/ 0 w 144462"/>
                  <a:gd name="T27" fmla="*/ 0 h 158750"/>
                  <a:gd name="T28" fmla="*/ 0 w 144462"/>
                  <a:gd name="T29" fmla="*/ 0 h 158750"/>
                  <a:gd name="T30" fmla="*/ 0 w 144462"/>
                  <a:gd name="T31" fmla="*/ 0 h 158750"/>
                  <a:gd name="T32" fmla="*/ 0 w 144462"/>
                  <a:gd name="T33" fmla="*/ 0 h 158750"/>
                  <a:gd name="T34" fmla="*/ 0 w 144462"/>
                  <a:gd name="T35" fmla="*/ 0 h 158750"/>
                  <a:gd name="T36" fmla="*/ 0 w 144462"/>
                  <a:gd name="T37" fmla="*/ 0 h 158750"/>
                  <a:gd name="T38" fmla="*/ 0 w 144462"/>
                  <a:gd name="T39" fmla="*/ 0 h 158750"/>
                  <a:gd name="T40" fmla="*/ 0 w 144462"/>
                  <a:gd name="T41" fmla="*/ 0 h 158750"/>
                  <a:gd name="T42" fmla="*/ 0 w 144462"/>
                  <a:gd name="T43" fmla="*/ 0 h 158750"/>
                  <a:gd name="T44" fmla="*/ 0 w 144462"/>
                  <a:gd name="T45" fmla="*/ 0 h 158750"/>
                  <a:gd name="T46" fmla="*/ 0 w 144462"/>
                  <a:gd name="T47" fmla="*/ 0 h 158750"/>
                  <a:gd name="T48" fmla="*/ 0 w 144462"/>
                  <a:gd name="T49" fmla="*/ 0 h 158750"/>
                  <a:gd name="T50" fmla="*/ 0 w 144462"/>
                  <a:gd name="T51" fmla="*/ 0 h 158750"/>
                  <a:gd name="T52" fmla="*/ 0 w 144462"/>
                  <a:gd name="T53" fmla="*/ 0 h 158750"/>
                  <a:gd name="T54" fmla="*/ 0 w 144462"/>
                  <a:gd name="T55" fmla="*/ 0 h 158750"/>
                  <a:gd name="T56" fmla="*/ 0 w 144462"/>
                  <a:gd name="T57" fmla="*/ 0 h 158750"/>
                  <a:gd name="T58" fmla="*/ 0 w 144462"/>
                  <a:gd name="T59" fmla="*/ 0 h 158750"/>
                  <a:gd name="T60" fmla="*/ 0 w 144462"/>
                  <a:gd name="T61" fmla="*/ 0 h 158750"/>
                  <a:gd name="T62" fmla="*/ 0 w 144462"/>
                  <a:gd name="T63" fmla="*/ 0 h 158750"/>
                  <a:gd name="T64" fmla="*/ 0 w 144462"/>
                  <a:gd name="T65" fmla="*/ 0 h 158750"/>
                  <a:gd name="T66" fmla="*/ 0 w 144462"/>
                  <a:gd name="T67" fmla="*/ 0 h 158750"/>
                  <a:gd name="T68" fmla="*/ 0 w 144462"/>
                  <a:gd name="T69" fmla="*/ 0 h 158750"/>
                  <a:gd name="T70" fmla="*/ 0 w 144462"/>
                  <a:gd name="T71" fmla="*/ 0 h 158750"/>
                  <a:gd name="T72" fmla="*/ 0 w 144462"/>
                  <a:gd name="T73" fmla="*/ 0 h 158750"/>
                  <a:gd name="T74" fmla="*/ 0 w 144462"/>
                  <a:gd name="T75" fmla="*/ 0 h 158750"/>
                  <a:gd name="T76" fmla="*/ 0 w 144462"/>
                  <a:gd name="T77" fmla="*/ 0 h 158750"/>
                  <a:gd name="T78" fmla="*/ 0 w 144462"/>
                  <a:gd name="T79" fmla="*/ 0 h 1587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462"/>
                  <a:gd name="T121" fmla="*/ 0 h 158750"/>
                  <a:gd name="T122" fmla="*/ 1382708 w 144462"/>
                  <a:gd name="T123" fmla="*/ 1722966138 h 1587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462" h="158750">
                    <a:moveTo>
                      <a:pt x="19050" y="152400"/>
                    </a:moveTo>
                    <a:lnTo>
                      <a:pt x="14287" y="157163"/>
                    </a:lnTo>
                    <a:lnTo>
                      <a:pt x="30162" y="149225"/>
                    </a:lnTo>
                    <a:lnTo>
                      <a:pt x="42862" y="142875"/>
                    </a:lnTo>
                    <a:lnTo>
                      <a:pt x="55562" y="133350"/>
                    </a:lnTo>
                    <a:lnTo>
                      <a:pt x="68262" y="125413"/>
                    </a:lnTo>
                    <a:lnTo>
                      <a:pt x="79375" y="115888"/>
                    </a:lnTo>
                    <a:lnTo>
                      <a:pt x="90487" y="107950"/>
                    </a:lnTo>
                    <a:lnTo>
                      <a:pt x="98425" y="98425"/>
                    </a:lnTo>
                    <a:lnTo>
                      <a:pt x="107950" y="87313"/>
                    </a:lnTo>
                    <a:lnTo>
                      <a:pt x="115887" y="77788"/>
                    </a:lnTo>
                    <a:lnTo>
                      <a:pt x="123825" y="66675"/>
                    </a:lnTo>
                    <a:lnTo>
                      <a:pt x="128587" y="57150"/>
                    </a:lnTo>
                    <a:lnTo>
                      <a:pt x="133350" y="46038"/>
                    </a:lnTo>
                    <a:lnTo>
                      <a:pt x="138112" y="34925"/>
                    </a:lnTo>
                    <a:lnTo>
                      <a:pt x="141287" y="22225"/>
                    </a:lnTo>
                    <a:lnTo>
                      <a:pt x="142875" y="11113"/>
                    </a:lnTo>
                    <a:lnTo>
                      <a:pt x="142875" y="0"/>
                    </a:lnTo>
                    <a:lnTo>
                      <a:pt x="123825" y="0"/>
                    </a:lnTo>
                    <a:lnTo>
                      <a:pt x="122237" y="11113"/>
                    </a:lnTo>
                    <a:lnTo>
                      <a:pt x="122237" y="20638"/>
                    </a:lnTo>
                    <a:lnTo>
                      <a:pt x="119062" y="31750"/>
                    </a:lnTo>
                    <a:lnTo>
                      <a:pt x="115887" y="41275"/>
                    </a:lnTo>
                    <a:lnTo>
                      <a:pt x="111125" y="50800"/>
                    </a:lnTo>
                    <a:lnTo>
                      <a:pt x="104775" y="60325"/>
                    </a:lnTo>
                    <a:lnTo>
                      <a:pt x="98425" y="69850"/>
                    </a:lnTo>
                    <a:lnTo>
                      <a:pt x="92075" y="79375"/>
                    </a:lnTo>
                    <a:lnTo>
                      <a:pt x="84137" y="88900"/>
                    </a:lnTo>
                    <a:lnTo>
                      <a:pt x="74612" y="98425"/>
                    </a:lnTo>
                    <a:lnTo>
                      <a:pt x="65087" y="106363"/>
                    </a:lnTo>
                    <a:lnTo>
                      <a:pt x="53975" y="114300"/>
                    </a:lnTo>
                    <a:lnTo>
                      <a:pt x="42862" y="122238"/>
                    </a:lnTo>
                    <a:lnTo>
                      <a:pt x="30162" y="130175"/>
                    </a:lnTo>
                    <a:lnTo>
                      <a:pt x="19050" y="138113"/>
                    </a:lnTo>
                    <a:lnTo>
                      <a:pt x="4762" y="144463"/>
                    </a:lnTo>
                    <a:lnTo>
                      <a:pt x="0" y="149225"/>
                    </a:lnTo>
                    <a:lnTo>
                      <a:pt x="4762" y="144463"/>
                    </a:lnTo>
                    <a:lnTo>
                      <a:pt x="1587" y="146050"/>
                    </a:lnTo>
                    <a:lnTo>
                      <a:pt x="0" y="149225"/>
                    </a:lnTo>
                    <a:lnTo>
                      <a:pt x="19050" y="1524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05" name="Freeform 90"/>
              <p:cNvSpPr>
                <a:spLocks/>
              </p:cNvSpPr>
              <p:nvPr/>
            </p:nvSpPr>
            <p:spPr bwMode="auto">
              <a:xfrm>
                <a:off x="3416" y="428"/>
                <a:ext cx="234" cy="112"/>
              </a:xfrm>
              <a:custGeom>
                <a:avLst/>
                <a:gdLst>
                  <a:gd name="T0" fmla="*/ 0 w 371475"/>
                  <a:gd name="T1" fmla="*/ 0 h 177800"/>
                  <a:gd name="T2" fmla="*/ 0 w 371475"/>
                  <a:gd name="T3" fmla="*/ 0 h 177800"/>
                  <a:gd name="T4" fmla="*/ 0 w 371475"/>
                  <a:gd name="T5" fmla="*/ 0 h 177800"/>
                  <a:gd name="T6" fmla="*/ 0 w 371475"/>
                  <a:gd name="T7" fmla="*/ 0 h 177800"/>
                  <a:gd name="T8" fmla="*/ 0 w 371475"/>
                  <a:gd name="T9" fmla="*/ 0 h 177800"/>
                  <a:gd name="T10" fmla="*/ 0 w 371475"/>
                  <a:gd name="T11" fmla="*/ 0 h 177800"/>
                  <a:gd name="T12" fmla="*/ 0 w 371475"/>
                  <a:gd name="T13" fmla="*/ 0 h 177800"/>
                  <a:gd name="T14" fmla="*/ 0 w 371475"/>
                  <a:gd name="T15" fmla="*/ 0 h 177800"/>
                  <a:gd name="T16" fmla="*/ 0 w 371475"/>
                  <a:gd name="T17" fmla="*/ 0 h 177800"/>
                  <a:gd name="T18" fmla="*/ 0 w 371475"/>
                  <a:gd name="T19" fmla="*/ 0 h 177800"/>
                  <a:gd name="T20" fmla="*/ 0 w 371475"/>
                  <a:gd name="T21" fmla="*/ 0 h 177800"/>
                  <a:gd name="T22" fmla="*/ 0 w 371475"/>
                  <a:gd name="T23" fmla="*/ 0 h 177800"/>
                  <a:gd name="T24" fmla="*/ 0 w 371475"/>
                  <a:gd name="T25" fmla="*/ 0 h 177800"/>
                  <a:gd name="T26" fmla="*/ 0 w 371475"/>
                  <a:gd name="T27" fmla="*/ 0 h 177800"/>
                  <a:gd name="T28" fmla="*/ 0 w 371475"/>
                  <a:gd name="T29" fmla="*/ 0 h 177800"/>
                  <a:gd name="T30" fmla="*/ 0 w 371475"/>
                  <a:gd name="T31" fmla="*/ 0 h 177800"/>
                  <a:gd name="T32" fmla="*/ 0 w 371475"/>
                  <a:gd name="T33" fmla="*/ 0 h 177800"/>
                  <a:gd name="T34" fmla="*/ 0 w 371475"/>
                  <a:gd name="T35" fmla="*/ 0 h 177800"/>
                  <a:gd name="T36" fmla="*/ 0 w 371475"/>
                  <a:gd name="T37" fmla="*/ 0 h 177800"/>
                  <a:gd name="T38" fmla="*/ 0 w 371475"/>
                  <a:gd name="T39" fmla="*/ 0 h 177800"/>
                  <a:gd name="T40" fmla="*/ 0 w 371475"/>
                  <a:gd name="T41" fmla="*/ 0 h 177800"/>
                  <a:gd name="T42" fmla="*/ 0 w 371475"/>
                  <a:gd name="T43" fmla="*/ 0 h 177800"/>
                  <a:gd name="T44" fmla="*/ 0 w 371475"/>
                  <a:gd name="T45" fmla="*/ 0 h 177800"/>
                  <a:gd name="T46" fmla="*/ 0 w 371475"/>
                  <a:gd name="T47" fmla="*/ 0 h 177800"/>
                  <a:gd name="T48" fmla="*/ 0 w 371475"/>
                  <a:gd name="T49" fmla="*/ 0 h 177800"/>
                  <a:gd name="T50" fmla="*/ 0 w 371475"/>
                  <a:gd name="T51" fmla="*/ 0 h 177800"/>
                  <a:gd name="T52" fmla="*/ 0 w 371475"/>
                  <a:gd name="T53" fmla="*/ 0 h 177800"/>
                  <a:gd name="T54" fmla="*/ 0 w 371475"/>
                  <a:gd name="T55" fmla="*/ 0 h 177800"/>
                  <a:gd name="T56" fmla="*/ 0 w 371475"/>
                  <a:gd name="T57" fmla="*/ 0 h 177800"/>
                  <a:gd name="T58" fmla="*/ 0 w 371475"/>
                  <a:gd name="T59" fmla="*/ 0 h 177800"/>
                  <a:gd name="T60" fmla="*/ 0 w 371475"/>
                  <a:gd name="T61" fmla="*/ 0 h 177800"/>
                  <a:gd name="T62" fmla="*/ 0 w 371475"/>
                  <a:gd name="T63" fmla="*/ 0 h 177800"/>
                  <a:gd name="T64" fmla="*/ 0 w 371475"/>
                  <a:gd name="T65" fmla="*/ 0 h 177800"/>
                  <a:gd name="T66" fmla="*/ 0 w 371475"/>
                  <a:gd name="T67" fmla="*/ 0 h 177800"/>
                  <a:gd name="T68" fmla="*/ 0 w 371475"/>
                  <a:gd name="T69" fmla="*/ 0 h 177800"/>
                  <a:gd name="T70" fmla="*/ 0 w 371475"/>
                  <a:gd name="T71" fmla="*/ 0 h 177800"/>
                  <a:gd name="T72" fmla="*/ 0 w 371475"/>
                  <a:gd name="T73" fmla="*/ 0 h 1778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1475"/>
                  <a:gd name="T112" fmla="*/ 0 h 177800"/>
                  <a:gd name="T113" fmla="*/ 1382713 w 371475"/>
                  <a:gd name="T114" fmla="*/ 1722967725 h 1778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1475" h="177800">
                    <a:moveTo>
                      <a:pt x="0" y="176213"/>
                    </a:moveTo>
                    <a:lnTo>
                      <a:pt x="0" y="176213"/>
                    </a:lnTo>
                    <a:lnTo>
                      <a:pt x="34925" y="174625"/>
                    </a:lnTo>
                    <a:lnTo>
                      <a:pt x="68263" y="173038"/>
                    </a:lnTo>
                    <a:lnTo>
                      <a:pt x="100013" y="168275"/>
                    </a:lnTo>
                    <a:lnTo>
                      <a:pt x="131763" y="163513"/>
                    </a:lnTo>
                    <a:lnTo>
                      <a:pt x="161925" y="155575"/>
                    </a:lnTo>
                    <a:lnTo>
                      <a:pt x="190500" y="147638"/>
                    </a:lnTo>
                    <a:lnTo>
                      <a:pt x="217488" y="138113"/>
                    </a:lnTo>
                    <a:lnTo>
                      <a:pt x="242888" y="127000"/>
                    </a:lnTo>
                    <a:lnTo>
                      <a:pt x="266700" y="114300"/>
                    </a:lnTo>
                    <a:lnTo>
                      <a:pt x="288925" y="101600"/>
                    </a:lnTo>
                    <a:lnTo>
                      <a:pt x="307975" y="87313"/>
                    </a:lnTo>
                    <a:lnTo>
                      <a:pt x="325438" y="73025"/>
                    </a:lnTo>
                    <a:lnTo>
                      <a:pt x="341313" y="57150"/>
                    </a:lnTo>
                    <a:lnTo>
                      <a:pt x="352425" y="39688"/>
                    </a:lnTo>
                    <a:lnTo>
                      <a:pt x="363538" y="22225"/>
                    </a:lnTo>
                    <a:lnTo>
                      <a:pt x="369888" y="3175"/>
                    </a:lnTo>
                    <a:lnTo>
                      <a:pt x="350838" y="0"/>
                    </a:lnTo>
                    <a:lnTo>
                      <a:pt x="344488" y="15875"/>
                    </a:lnTo>
                    <a:lnTo>
                      <a:pt x="336550" y="33338"/>
                    </a:lnTo>
                    <a:lnTo>
                      <a:pt x="323850" y="47625"/>
                    </a:lnTo>
                    <a:lnTo>
                      <a:pt x="309563" y="63500"/>
                    </a:lnTo>
                    <a:lnTo>
                      <a:pt x="293688" y="76200"/>
                    </a:lnTo>
                    <a:lnTo>
                      <a:pt x="276225" y="90488"/>
                    </a:lnTo>
                    <a:lnTo>
                      <a:pt x="255588" y="103188"/>
                    </a:lnTo>
                    <a:lnTo>
                      <a:pt x="233363" y="114300"/>
                    </a:lnTo>
                    <a:lnTo>
                      <a:pt x="207963" y="125413"/>
                    </a:lnTo>
                    <a:lnTo>
                      <a:pt x="182563" y="133350"/>
                    </a:lnTo>
                    <a:lnTo>
                      <a:pt x="155575" y="141288"/>
                    </a:lnTo>
                    <a:lnTo>
                      <a:pt x="127000" y="147638"/>
                    </a:lnTo>
                    <a:lnTo>
                      <a:pt x="96838" y="153988"/>
                    </a:lnTo>
                    <a:lnTo>
                      <a:pt x="65088" y="158750"/>
                    </a:lnTo>
                    <a:lnTo>
                      <a:pt x="33338" y="160338"/>
                    </a:lnTo>
                    <a:lnTo>
                      <a:pt x="0" y="161925"/>
                    </a:lnTo>
                    <a:lnTo>
                      <a:pt x="0" y="17621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06" name="Freeform 91"/>
              <p:cNvSpPr>
                <a:spLocks/>
              </p:cNvSpPr>
              <p:nvPr/>
            </p:nvSpPr>
            <p:spPr bwMode="auto">
              <a:xfrm>
                <a:off x="3356" y="526"/>
                <a:ext cx="61" cy="17"/>
              </a:xfrm>
              <a:custGeom>
                <a:avLst/>
                <a:gdLst>
                  <a:gd name="T0" fmla="*/ 0 w 96838"/>
                  <a:gd name="T1" fmla="*/ 0 h 26988"/>
                  <a:gd name="T2" fmla="*/ 0 w 96838"/>
                  <a:gd name="T3" fmla="*/ 0 h 26988"/>
                  <a:gd name="T4" fmla="*/ 0 w 96838"/>
                  <a:gd name="T5" fmla="*/ 0 h 26988"/>
                  <a:gd name="T6" fmla="*/ 0 w 96838"/>
                  <a:gd name="T7" fmla="*/ 0 h 26988"/>
                  <a:gd name="T8" fmla="*/ 0 w 96838"/>
                  <a:gd name="T9" fmla="*/ 0 h 26988"/>
                  <a:gd name="T10" fmla="*/ 0 w 96838"/>
                  <a:gd name="T11" fmla="*/ 0 h 26988"/>
                  <a:gd name="T12" fmla="*/ 0 w 96838"/>
                  <a:gd name="T13" fmla="*/ 0 h 26988"/>
                  <a:gd name="T14" fmla="*/ 0 w 96838"/>
                  <a:gd name="T15" fmla="*/ 0 h 26988"/>
                  <a:gd name="T16" fmla="*/ 0 w 96838"/>
                  <a:gd name="T17" fmla="*/ 0 h 26988"/>
                  <a:gd name="T18" fmla="*/ 0 w 96838"/>
                  <a:gd name="T19" fmla="*/ 0 h 26988"/>
                  <a:gd name="T20" fmla="*/ 0 w 96838"/>
                  <a:gd name="T21" fmla="*/ 0 h 26988"/>
                  <a:gd name="T22" fmla="*/ 0 w 96838"/>
                  <a:gd name="T23" fmla="*/ 0 h 26988"/>
                  <a:gd name="T24" fmla="*/ 0 w 96838"/>
                  <a:gd name="T25" fmla="*/ 0 h 26988"/>
                  <a:gd name="T26" fmla="*/ 0 w 96838"/>
                  <a:gd name="T27" fmla="*/ 0 h 26988"/>
                  <a:gd name="T28" fmla="*/ 0 w 96838"/>
                  <a:gd name="T29" fmla="*/ 0 h 26988"/>
                  <a:gd name="T30" fmla="*/ 0 w 96838"/>
                  <a:gd name="T31" fmla="*/ 0 h 26988"/>
                  <a:gd name="T32" fmla="*/ 0 w 96838"/>
                  <a:gd name="T33" fmla="*/ 0 h 26988"/>
                  <a:gd name="T34" fmla="*/ 0 w 96838"/>
                  <a:gd name="T35" fmla="*/ 0 h 26988"/>
                  <a:gd name="T36" fmla="*/ 0 w 96838"/>
                  <a:gd name="T37" fmla="*/ 0 h 26988"/>
                  <a:gd name="T38" fmla="*/ 0 w 96838"/>
                  <a:gd name="T39" fmla="*/ 0 h 26988"/>
                  <a:gd name="T40" fmla="*/ 0 w 96838"/>
                  <a:gd name="T41" fmla="*/ 0 h 26988"/>
                  <a:gd name="T42" fmla="*/ 0 w 96838"/>
                  <a:gd name="T43" fmla="*/ 0 h 26988"/>
                  <a:gd name="T44" fmla="*/ 0 w 96838"/>
                  <a:gd name="T45" fmla="*/ 0 h 26988"/>
                  <a:gd name="T46" fmla="*/ 0 w 96838"/>
                  <a:gd name="T47" fmla="*/ 0 h 269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838"/>
                  <a:gd name="T73" fmla="*/ 0 h 26988"/>
                  <a:gd name="T74" fmla="*/ 1382720 w 96838"/>
                  <a:gd name="T75" fmla="*/ 1722966308 h 269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838" h="26988">
                    <a:moveTo>
                      <a:pt x="15875" y="14288"/>
                    </a:moveTo>
                    <a:lnTo>
                      <a:pt x="6350" y="19050"/>
                    </a:lnTo>
                    <a:lnTo>
                      <a:pt x="15875" y="19050"/>
                    </a:lnTo>
                    <a:lnTo>
                      <a:pt x="26988" y="20638"/>
                    </a:lnTo>
                    <a:lnTo>
                      <a:pt x="39688" y="22225"/>
                    </a:lnTo>
                    <a:lnTo>
                      <a:pt x="50800" y="22225"/>
                    </a:lnTo>
                    <a:lnTo>
                      <a:pt x="61913" y="25400"/>
                    </a:lnTo>
                    <a:lnTo>
                      <a:pt x="73025" y="25400"/>
                    </a:lnTo>
                    <a:lnTo>
                      <a:pt x="84138" y="25400"/>
                    </a:lnTo>
                    <a:lnTo>
                      <a:pt x="95250" y="25400"/>
                    </a:lnTo>
                    <a:lnTo>
                      <a:pt x="95250" y="6350"/>
                    </a:lnTo>
                    <a:lnTo>
                      <a:pt x="84138" y="6350"/>
                    </a:lnTo>
                    <a:lnTo>
                      <a:pt x="73025" y="4763"/>
                    </a:lnTo>
                    <a:lnTo>
                      <a:pt x="61913" y="4763"/>
                    </a:lnTo>
                    <a:lnTo>
                      <a:pt x="50800" y="4763"/>
                    </a:lnTo>
                    <a:lnTo>
                      <a:pt x="39688" y="3175"/>
                    </a:lnTo>
                    <a:lnTo>
                      <a:pt x="30163" y="3175"/>
                    </a:lnTo>
                    <a:lnTo>
                      <a:pt x="19050" y="1588"/>
                    </a:lnTo>
                    <a:lnTo>
                      <a:pt x="9525" y="0"/>
                    </a:lnTo>
                    <a:lnTo>
                      <a:pt x="0" y="3175"/>
                    </a:lnTo>
                    <a:lnTo>
                      <a:pt x="9525" y="0"/>
                    </a:lnTo>
                    <a:lnTo>
                      <a:pt x="3175" y="0"/>
                    </a:lnTo>
                    <a:lnTo>
                      <a:pt x="0" y="3175"/>
                    </a:lnTo>
                    <a:lnTo>
                      <a:pt x="15875" y="14288"/>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07" name="Freeform 92"/>
              <p:cNvSpPr>
                <a:spLocks/>
              </p:cNvSpPr>
              <p:nvPr/>
            </p:nvSpPr>
            <p:spPr bwMode="auto">
              <a:xfrm>
                <a:off x="3120" y="528"/>
                <a:ext cx="247" cy="84"/>
              </a:xfrm>
              <a:custGeom>
                <a:avLst/>
                <a:gdLst>
                  <a:gd name="T0" fmla="*/ 0 w 392113"/>
                  <a:gd name="T1" fmla="*/ 0 h 133350"/>
                  <a:gd name="T2" fmla="*/ 0 w 392113"/>
                  <a:gd name="T3" fmla="*/ 0 h 133350"/>
                  <a:gd name="T4" fmla="*/ 0 w 392113"/>
                  <a:gd name="T5" fmla="*/ 0 h 133350"/>
                  <a:gd name="T6" fmla="*/ 0 w 392113"/>
                  <a:gd name="T7" fmla="*/ 0 h 133350"/>
                  <a:gd name="T8" fmla="*/ 0 w 392113"/>
                  <a:gd name="T9" fmla="*/ 0 h 133350"/>
                  <a:gd name="T10" fmla="*/ 0 w 392113"/>
                  <a:gd name="T11" fmla="*/ 0 h 133350"/>
                  <a:gd name="T12" fmla="*/ 0 w 392113"/>
                  <a:gd name="T13" fmla="*/ 0 h 133350"/>
                  <a:gd name="T14" fmla="*/ 0 w 392113"/>
                  <a:gd name="T15" fmla="*/ 0 h 133350"/>
                  <a:gd name="T16" fmla="*/ 0 w 392113"/>
                  <a:gd name="T17" fmla="*/ 0 h 133350"/>
                  <a:gd name="T18" fmla="*/ 0 w 392113"/>
                  <a:gd name="T19" fmla="*/ 0 h 133350"/>
                  <a:gd name="T20" fmla="*/ 0 w 392113"/>
                  <a:gd name="T21" fmla="*/ 0 h 133350"/>
                  <a:gd name="T22" fmla="*/ 0 w 392113"/>
                  <a:gd name="T23" fmla="*/ 0 h 133350"/>
                  <a:gd name="T24" fmla="*/ 0 w 392113"/>
                  <a:gd name="T25" fmla="*/ 0 h 133350"/>
                  <a:gd name="T26" fmla="*/ 0 w 392113"/>
                  <a:gd name="T27" fmla="*/ 0 h 133350"/>
                  <a:gd name="T28" fmla="*/ 0 w 392113"/>
                  <a:gd name="T29" fmla="*/ 0 h 133350"/>
                  <a:gd name="T30" fmla="*/ 0 w 392113"/>
                  <a:gd name="T31" fmla="*/ 0 h 133350"/>
                  <a:gd name="T32" fmla="*/ 0 w 392113"/>
                  <a:gd name="T33" fmla="*/ 0 h 133350"/>
                  <a:gd name="T34" fmla="*/ 0 w 392113"/>
                  <a:gd name="T35" fmla="*/ 0 h 133350"/>
                  <a:gd name="T36" fmla="*/ 0 w 392113"/>
                  <a:gd name="T37" fmla="*/ 0 h 133350"/>
                  <a:gd name="T38" fmla="*/ 0 w 392113"/>
                  <a:gd name="T39" fmla="*/ 0 h 133350"/>
                  <a:gd name="T40" fmla="*/ 0 w 392113"/>
                  <a:gd name="T41" fmla="*/ 0 h 133350"/>
                  <a:gd name="T42" fmla="*/ 0 w 392113"/>
                  <a:gd name="T43" fmla="*/ 0 h 133350"/>
                  <a:gd name="T44" fmla="*/ 0 w 392113"/>
                  <a:gd name="T45" fmla="*/ 0 h 133350"/>
                  <a:gd name="T46" fmla="*/ 0 w 392113"/>
                  <a:gd name="T47" fmla="*/ 0 h 133350"/>
                  <a:gd name="T48" fmla="*/ 0 w 392113"/>
                  <a:gd name="T49" fmla="*/ 0 h 133350"/>
                  <a:gd name="T50" fmla="*/ 0 w 392113"/>
                  <a:gd name="T51" fmla="*/ 0 h 133350"/>
                  <a:gd name="T52" fmla="*/ 0 w 392113"/>
                  <a:gd name="T53" fmla="*/ 0 h 133350"/>
                  <a:gd name="T54" fmla="*/ 0 w 392113"/>
                  <a:gd name="T55" fmla="*/ 0 h 133350"/>
                  <a:gd name="T56" fmla="*/ 0 w 392113"/>
                  <a:gd name="T57" fmla="*/ 0 h 133350"/>
                  <a:gd name="T58" fmla="*/ 0 w 392113"/>
                  <a:gd name="T59" fmla="*/ 0 h 133350"/>
                  <a:gd name="T60" fmla="*/ 0 w 392113"/>
                  <a:gd name="T61" fmla="*/ 0 h 133350"/>
                  <a:gd name="T62" fmla="*/ 0 w 392113"/>
                  <a:gd name="T63" fmla="*/ 0 h 133350"/>
                  <a:gd name="T64" fmla="*/ 0 w 392113"/>
                  <a:gd name="T65" fmla="*/ 0 h 133350"/>
                  <a:gd name="T66" fmla="*/ 0 w 392113"/>
                  <a:gd name="T67" fmla="*/ 0 h 133350"/>
                  <a:gd name="T68" fmla="*/ 0 w 392113"/>
                  <a:gd name="T69" fmla="*/ 0 h 133350"/>
                  <a:gd name="T70" fmla="*/ 0 w 392113"/>
                  <a:gd name="T71" fmla="*/ 0 h 133350"/>
                  <a:gd name="T72" fmla="*/ 0 w 392113"/>
                  <a:gd name="T73" fmla="*/ 0 h 1333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113"/>
                  <a:gd name="T112" fmla="*/ 0 h 133350"/>
                  <a:gd name="T113" fmla="*/ 1382714 w 392113"/>
                  <a:gd name="T114" fmla="*/ 1722966138 h 1333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113" h="133350">
                    <a:moveTo>
                      <a:pt x="0" y="131763"/>
                    </a:moveTo>
                    <a:lnTo>
                      <a:pt x="0" y="131763"/>
                    </a:lnTo>
                    <a:lnTo>
                      <a:pt x="31750" y="130175"/>
                    </a:lnTo>
                    <a:lnTo>
                      <a:pt x="63500" y="128588"/>
                    </a:lnTo>
                    <a:lnTo>
                      <a:pt x="93663" y="127000"/>
                    </a:lnTo>
                    <a:lnTo>
                      <a:pt x="123825" y="122238"/>
                    </a:lnTo>
                    <a:lnTo>
                      <a:pt x="152400" y="117475"/>
                    </a:lnTo>
                    <a:lnTo>
                      <a:pt x="180975" y="111125"/>
                    </a:lnTo>
                    <a:lnTo>
                      <a:pt x="207963" y="104775"/>
                    </a:lnTo>
                    <a:lnTo>
                      <a:pt x="233363" y="98425"/>
                    </a:lnTo>
                    <a:lnTo>
                      <a:pt x="258763" y="88900"/>
                    </a:lnTo>
                    <a:lnTo>
                      <a:pt x="282575" y="79375"/>
                    </a:lnTo>
                    <a:lnTo>
                      <a:pt x="304800" y="69850"/>
                    </a:lnTo>
                    <a:lnTo>
                      <a:pt x="323850" y="58738"/>
                    </a:lnTo>
                    <a:lnTo>
                      <a:pt x="342900" y="47625"/>
                    </a:lnTo>
                    <a:lnTo>
                      <a:pt x="360363" y="34925"/>
                    </a:lnTo>
                    <a:lnTo>
                      <a:pt x="376238" y="22225"/>
                    </a:lnTo>
                    <a:lnTo>
                      <a:pt x="390525" y="9525"/>
                    </a:lnTo>
                    <a:lnTo>
                      <a:pt x="374650" y="0"/>
                    </a:lnTo>
                    <a:lnTo>
                      <a:pt x="361950" y="12700"/>
                    </a:lnTo>
                    <a:lnTo>
                      <a:pt x="346075" y="23813"/>
                    </a:lnTo>
                    <a:lnTo>
                      <a:pt x="330200" y="34925"/>
                    </a:lnTo>
                    <a:lnTo>
                      <a:pt x="312738" y="47625"/>
                    </a:lnTo>
                    <a:lnTo>
                      <a:pt x="293688" y="57150"/>
                    </a:lnTo>
                    <a:lnTo>
                      <a:pt x="273050" y="66675"/>
                    </a:lnTo>
                    <a:lnTo>
                      <a:pt x="250825" y="74613"/>
                    </a:lnTo>
                    <a:lnTo>
                      <a:pt x="227013" y="84138"/>
                    </a:lnTo>
                    <a:lnTo>
                      <a:pt x="201613" y="90488"/>
                    </a:lnTo>
                    <a:lnTo>
                      <a:pt x="176213" y="98425"/>
                    </a:lnTo>
                    <a:lnTo>
                      <a:pt x="149225" y="103188"/>
                    </a:lnTo>
                    <a:lnTo>
                      <a:pt x="120650" y="107950"/>
                    </a:lnTo>
                    <a:lnTo>
                      <a:pt x="92075" y="111125"/>
                    </a:lnTo>
                    <a:lnTo>
                      <a:pt x="61913" y="114300"/>
                    </a:lnTo>
                    <a:lnTo>
                      <a:pt x="30163" y="115888"/>
                    </a:lnTo>
                    <a:lnTo>
                      <a:pt x="0" y="115888"/>
                    </a:lnTo>
                    <a:lnTo>
                      <a:pt x="0" y="13176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508" name="Freeform 93"/>
              <p:cNvSpPr>
                <a:spLocks/>
              </p:cNvSpPr>
              <p:nvPr/>
            </p:nvSpPr>
            <p:spPr bwMode="auto">
              <a:xfrm>
                <a:off x="2898" y="545"/>
                <a:ext cx="223" cy="67"/>
              </a:xfrm>
              <a:custGeom>
                <a:avLst/>
                <a:gdLst>
                  <a:gd name="T0" fmla="*/ 0 w 354013"/>
                  <a:gd name="T1" fmla="*/ 0 h 106362"/>
                  <a:gd name="T2" fmla="*/ 0 w 354013"/>
                  <a:gd name="T3" fmla="*/ 0 h 106362"/>
                  <a:gd name="T4" fmla="*/ 0 w 354013"/>
                  <a:gd name="T5" fmla="*/ 0 h 106362"/>
                  <a:gd name="T6" fmla="*/ 0 w 354013"/>
                  <a:gd name="T7" fmla="*/ 0 h 106362"/>
                  <a:gd name="T8" fmla="*/ 0 w 354013"/>
                  <a:gd name="T9" fmla="*/ 0 h 106362"/>
                  <a:gd name="T10" fmla="*/ 0 w 354013"/>
                  <a:gd name="T11" fmla="*/ 0 h 106362"/>
                  <a:gd name="T12" fmla="*/ 0 w 354013"/>
                  <a:gd name="T13" fmla="*/ 0 h 106362"/>
                  <a:gd name="T14" fmla="*/ 0 w 354013"/>
                  <a:gd name="T15" fmla="*/ 0 h 106362"/>
                  <a:gd name="T16" fmla="*/ 0 w 354013"/>
                  <a:gd name="T17" fmla="*/ 0 h 106362"/>
                  <a:gd name="T18" fmla="*/ 0 w 354013"/>
                  <a:gd name="T19" fmla="*/ 0 h 106362"/>
                  <a:gd name="T20" fmla="*/ 0 w 354013"/>
                  <a:gd name="T21" fmla="*/ 0 h 106362"/>
                  <a:gd name="T22" fmla="*/ 0 w 354013"/>
                  <a:gd name="T23" fmla="*/ 0 h 106362"/>
                  <a:gd name="T24" fmla="*/ 0 w 354013"/>
                  <a:gd name="T25" fmla="*/ 0 h 106362"/>
                  <a:gd name="T26" fmla="*/ 0 w 354013"/>
                  <a:gd name="T27" fmla="*/ 0 h 106362"/>
                  <a:gd name="T28" fmla="*/ 0 w 354013"/>
                  <a:gd name="T29" fmla="*/ 0 h 106362"/>
                  <a:gd name="T30" fmla="*/ 0 w 354013"/>
                  <a:gd name="T31" fmla="*/ 0 h 106362"/>
                  <a:gd name="T32" fmla="*/ 0 w 354013"/>
                  <a:gd name="T33" fmla="*/ 0 h 106362"/>
                  <a:gd name="T34" fmla="*/ 0 w 354013"/>
                  <a:gd name="T35" fmla="*/ 0 h 106362"/>
                  <a:gd name="T36" fmla="*/ 0 w 354013"/>
                  <a:gd name="T37" fmla="*/ 0 h 106362"/>
                  <a:gd name="T38" fmla="*/ 0 w 354013"/>
                  <a:gd name="T39" fmla="*/ 0 h 106362"/>
                  <a:gd name="T40" fmla="*/ 0 w 354013"/>
                  <a:gd name="T41" fmla="*/ 0 h 106362"/>
                  <a:gd name="T42" fmla="*/ 0 w 354013"/>
                  <a:gd name="T43" fmla="*/ 0 h 106362"/>
                  <a:gd name="T44" fmla="*/ 0 w 354013"/>
                  <a:gd name="T45" fmla="*/ 0 h 106362"/>
                  <a:gd name="T46" fmla="*/ 0 w 354013"/>
                  <a:gd name="T47" fmla="*/ 0 h 106362"/>
                  <a:gd name="T48" fmla="*/ 0 w 354013"/>
                  <a:gd name="T49" fmla="*/ 0 h 106362"/>
                  <a:gd name="T50" fmla="*/ 0 w 354013"/>
                  <a:gd name="T51" fmla="*/ 0 h 106362"/>
                  <a:gd name="T52" fmla="*/ 0 w 354013"/>
                  <a:gd name="T53" fmla="*/ 0 h 106362"/>
                  <a:gd name="T54" fmla="*/ 0 w 354013"/>
                  <a:gd name="T55" fmla="*/ 0 h 106362"/>
                  <a:gd name="T56" fmla="*/ 0 w 354013"/>
                  <a:gd name="T57" fmla="*/ 0 h 106362"/>
                  <a:gd name="T58" fmla="*/ 0 w 354013"/>
                  <a:gd name="T59" fmla="*/ 0 h 106362"/>
                  <a:gd name="T60" fmla="*/ 0 w 354013"/>
                  <a:gd name="T61" fmla="*/ 0 h 106362"/>
                  <a:gd name="T62" fmla="*/ 0 w 354013"/>
                  <a:gd name="T63" fmla="*/ 0 h 106362"/>
                  <a:gd name="T64" fmla="*/ 0 w 354013"/>
                  <a:gd name="T65" fmla="*/ 0 h 106362"/>
                  <a:gd name="T66" fmla="*/ 0 w 354013"/>
                  <a:gd name="T67" fmla="*/ 0 h 106362"/>
                  <a:gd name="T68" fmla="*/ 0 w 354013"/>
                  <a:gd name="T69" fmla="*/ 0 h 106362"/>
                  <a:gd name="T70" fmla="*/ 0 w 354013"/>
                  <a:gd name="T71" fmla="*/ 0 h 106362"/>
                  <a:gd name="T72" fmla="*/ 0 w 354013"/>
                  <a:gd name="T73" fmla="*/ 0 h 106362"/>
                  <a:gd name="T74" fmla="*/ 0 w 354013"/>
                  <a:gd name="T75" fmla="*/ 0 h 106362"/>
                  <a:gd name="T76" fmla="*/ 0 w 354013"/>
                  <a:gd name="T77" fmla="*/ 0 h 106362"/>
                  <a:gd name="T78" fmla="*/ 0 w 354013"/>
                  <a:gd name="T79" fmla="*/ 0 h 1063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4013"/>
                  <a:gd name="T121" fmla="*/ 0 h 106362"/>
                  <a:gd name="T122" fmla="*/ 1382714 w 354013"/>
                  <a:gd name="T123" fmla="*/ 1722967563 h 1063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4013" h="106362">
                    <a:moveTo>
                      <a:pt x="12700" y="15875"/>
                    </a:moveTo>
                    <a:lnTo>
                      <a:pt x="0" y="14287"/>
                    </a:lnTo>
                    <a:lnTo>
                      <a:pt x="14288" y="25400"/>
                    </a:lnTo>
                    <a:lnTo>
                      <a:pt x="31750" y="34925"/>
                    </a:lnTo>
                    <a:lnTo>
                      <a:pt x="49213" y="44450"/>
                    </a:lnTo>
                    <a:lnTo>
                      <a:pt x="66675" y="52387"/>
                    </a:lnTo>
                    <a:lnTo>
                      <a:pt x="87313" y="60325"/>
                    </a:lnTo>
                    <a:lnTo>
                      <a:pt x="107950" y="66675"/>
                    </a:lnTo>
                    <a:lnTo>
                      <a:pt x="128588" y="74612"/>
                    </a:lnTo>
                    <a:lnTo>
                      <a:pt x="150813" y="80962"/>
                    </a:lnTo>
                    <a:lnTo>
                      <a:pt x="173038" y="85725"/>
                    </a:lnTo>
                    <a:lnTo>
                      <a:pt x="198438" y="90487"/>
                    </a:lnTo>
                    <a:lnTo>
                      <a:pt x="220663" y="95250"/>
                    </a:lnTo>
                    <a:lnTo>
                      <a:pt x="246063" y="98425"/>
                    </a:lnTo>
                    <a:lnTo>
                      <a:pt x="271463" y="100012"/>
                    </a:lnTo>
                    <a:lnTo>
                      <a:pt x="298450" y="103187"/>
                    </a:lnTo>
                    <a:lnTo>
                      <a:pt x="323850" y="103187"/>
                    </a:lnTo>
                    <a:lnTo>
                      <a:pt x="352425" y="104775"/>
                    </a:lnTo>
                    <a:lnTo>
                      <a:pt x="352425" y="88900"/>
                    </a:lnTo>
                    <a:lnTo>
                      <a:pt x="325438" y="88900"/>
                    </a:lnTo>
                    <a:lnTo>
                      <a:pt x="300038" y="87312"/>
                    </a:lnTo>
                    <a:lnTo>
                      <a:pt x="274638" y="85725"/>
                    </a:lnTo>
                    <a:lnTo>
                      <a:pt x="249238" y="82550"/>
                    </a:lnTo>
                    <a:lnTo>
                      <a:pt x="225425" y="79375"/>
                    </a:lnTo>
                    <a:lnTo>
                      <a:pt x="201613" y="76200"/>
                    </a:lnTo>
                    <a:lnTo>
                      <a:pt x="179388" y="71437"/>
                    </a:lnTo>
                    <a:lnTo>
                      <a:pt x="157163" y="66675"/>
                    </a:lnTo>
                    <a:lnTo>
                      <a:pt x="134938" y="60325"/>
                    </a:lnTo>
                    <a:lnTo>
                      <a:pt x="114300" y="53975"/>
                    </a:lnTo>
                    <a:lnTo>
                      <a:pt x="95250" y="47625"/>
                    </a:lnTo>
                    <a:lnTo>
                      <a:pt x="77788" y="39687"/>
                    </a:lnTo>
                    <a:lnTo>
                      <a:pt x="58738" y="31750"/>
                    </a:lnTo>
                    <a:lnTo>
                      <a:pt x="42863" y="22225"/>
                    </a:lnTo>
                    <a:lnTo>
                      <a:pt x="26988" y="12700"/>
                    </a:lnTo>
                    <a:lnTo>
                      <a:pt x="12700" y="4762"/>
                    </a:lnTo>
                    <a:lnTo>
                      <a:pt x="0" y="3175"/>
                    </a:lnTo>
                    <a:lnTo>
                      <a:pt x="12700" y="4762"/>
                    </a:lnTo>
                    <a:lnTo>
                      <a:pt x="6350" y="0"/>
                    </a:lnTo>
                    <a:lnTo>
                      <a:pt x="0" y="3175"/>
                    </a:lnTo>
                    <a:lnTo>
                      <a:pt x="12700" y="15875"/>
                    </a:lnTo>
                  </a:path>
                </a:pathLst>
              </a:custGeom>
              <a:solidFill>
                <a:schemeClr val="tx1"/>
              </a:solidFill>
              <a:ln w="12700" cap="rnd" algn="ctr">
                <a:solidFill>
                  <a:schemeClr val="tx1"/>
                </a:solidFill>
                <a:round/>
                <a:headEnd/>
                <a:tailEnd/>
              </a:ln>
            </p:spPr>
            <p:txBody>
              <a:bodyPr/>
              <a:lstStyle/>
              <a:p>
                <a:pPr eaLnBrk="0"/>
                <a:endParaRPr lang="en-US" sz="1800" b="0"/>
              </a:p>
            </p:txBody>
          </p:sp>
        </p:grpSp>
      </p:grpSp>
      <p:grpSp>
        <p:nvGrpSpPr>
          <p:cNvPr id="10" name="Group 43"/>
          <p:cNvGrpSpPr>
            <a:grpSpLocks/>
          </p:cNvGrpSpPr>
          <p:nvPr/>
        </p:nvGrpSpPr>
        <p:grpSpPr bwMode="auto">
          <a:xfrm>
            <a:off x="6477000" y="990600"/>
            <a:ext cx="2057400" cy="1371600"/>
            <a:chOff x="4080" y="624"/>
            <a:chExt cx="1296" cy="864"/>
          </a:xfrm>
        </p:grpSpPr>
        <p:sp>
          <p:nvSpPr>
            <p:cNvPr id="18471" name="Text Box 95"/>
            <p:cNvSpPr>
              <a:spLocks noChangeArrowheads="1"/>
            </p:cNvSpPr>
            <p:nvPr/>
          </p:nvSpPr>
          <p:spPr bwMode="auto">
            <a:xfrm>
              <a:off x="4252" y="912"/>
              <a:ext cx="996" cy="404"/>
            </a:xfrm>
            <a:prstGeom prst="rect">
              <a:avLst/>
            </a:prstGeom>
            <a:noFill/>
            <a:ln w="9525">
              <a:noFill/>
              <a:miter lim="800000"/>
              <a:headEnd/>
              <a:tailEnd/>
            </a:ln>
          </p:spPr>
          <p:txBody>
            <a:bodyPr wrap="none"/>
            <a:lstStyle/>
            <a:p>
              <a:pPr algn="ctr" eaLnBrk="0"/>
              <a:r>
                <a:rPr lang="en-GB" sz="1800">
                  <a:latin typeface="Arial" charset="0"/>
                  <a:ea typeface="宋体" charset="-122"/>
                  <a:cs typeface="Times New Roman" pitchFamily="18" charset="0"/>
                  <a:sym typeface="Wingdings" pitchFamily="2" charset="2"/>
                </a:rPr>
                <a:t>No Central</a:t>
              </a:r>
              <a:br>
                <a:rPr lang="en-GB" sz="1800">
                  <a:latin typeface="Arial" charset="0"/>
                  <a:ea typeface="宋体" charset="-122"/>
                  <a:cs typeface="Times New Roman" pitchFamily="18" charset="0"/>
                  <a:sym typeface="Wingdings" pitchFamily="2" charset="2"/>
                </a:rPr>
              </a:br>
              <a:r>
                <a:rPr lang="en-GB" sz="1800">
                  <a:latin typeface="Arial" charset="0"/>
                  <a:ea typeface="宋体" charset="-122"/>
                  <a:cs typeface="Times New Roman" pitchFamily="18" charset="0"/>
                  <a:sym typeface="Wingdings" pitchFamily="2" charset="2"/>
                </a:rPr>
                <a:t>Management</a:t>
              </a:r>
              <a:endParaRPr lang="en-US" sz="1800" b="0">
                <a:ea typeface="宋体" charset="-122"/>
                <a:cs typeface="Times New Roman" pitchFamily="18" charset="0"/>
                <a:sym typeface="Wingdings" pitchFamily="2" charset="2"/>
              </a:endParaRPr>
            </a:p>
          </p:txBody>
        </p:sp>
        <p:grpSp>
          <p:nvGrpSpPr>
            <p:cNvPr id="11" name="Group 41"/>
            <p:cNvGrpSpPr>
              <a:grpSpLocks/>
            </p:cNvGrpSpPr>
            <p:nvPr/>
          </p:nvGrpSpPr>
          <p:grpSpPr bwMode="auto">
            <a:xfrm>
              <a:off x="4080" y="624"/>
              <a:ext cx="1296" cy="864"/>
              <a:chOff x="2492" y="68"/>
              <a:chExt cx="1236" cy="544"/>
            </a:xfrm>
          </p:grpSpPr>
          <p:sp>
            <p:nvSpPr>
              <p:cNvPr id="18473" name="Freeform 97"/>
              <p:cNvSpPr>
                <a:spLocks/>
              </p:cNvSpPr>
              <p:nvPr/>
            </p:nvSpPr>
            <p:spPr bwMode="auto">
              <a:xfrm>
                <a:off x="2797" y="547"/>
                <a:ext cx="110" cy="39"/>
              </a:xfrm>
              <a:custGeom>
                <a:avLst/>
                <a:gdLst>
                  <a:gd name="T0" fmla="*/ 0 w 174625"/>
                  <a:gd name="T1" fmla="*/ 0 h 61912"/>
                  <a:gd name="T2" fmla="*/ 0 w 174625"/>
                  <a:gd name="T3" fmla="*/ 0 h 61912"/>
                  <a:gd name="T4" fmla="*/ 0 w 174625"/>
                  <a:gd name="T5" fmla="*/ 0 h 61912"/>
                  <a:gd name="T6" fmla="*/ 0 w 174625"/>
                  <a:gd name="T7" fmla="*/ 0 h 61912"/>
                  <a:gd name="T8" fmla="*/ 0 w 174625"/>
                  <a:gd name="T9" fmla="*/ 0 h 61912"/>
                  <a:gd name="T10" fmla="*/ 0 w 174625"/>
                  <a:gd name="T11" fmla="*/ 0 h 61912"/>
                  <a:gd name="T12" fmla="*/ 0 w 174625"/>
                  <a:gd name="T13" fmla="*/ 0 h 61912"/>
                  <a:gd name="T14" fmla="*/ 0 w 174625"/>
                  <a:gd name="T15" fmla="*/ 0 h 61912"/>
                  <a:gd name="T16" fmla="*/ 0 w 174625"/>
                  <a:gd name="T17" fmla="*/ 0 h 61912"/>
                  <a:gd name="T18" fmla="*/ 0 w 174625"/>
                  <a:gd name="T19" fmla="*/ 0 h 61912"/>
                  <a:gd name="T20" fmla="*/ 0 w 174625"/>
                  <a:gd name="T21" fmla="*/ 0 h 61912"/>
                  <a:gd name="T22" fmla="*/ 0 w 174625"/>
                  <a:gd name="T23" fmla="*/ 0 h 61912"/>
                  <a:gd name="T24" fmla="*/ 0 w 174625"/>
                  <a:gd name="T25" fmla="*/ 0 h 61912"/>
                  <a:gd name="T26" fmla="*/ 0 w 174625"/>
                  <a:gd name="T27" fmla="*/ 0 h 61912"/>
                  <a:gd name="T28" fmla="*/ 0 w 174625"/>
                  <a:gd name="T29" fmla="*/ 0 h 61912"/>
                  <a:gd name="T30" fmla="*/ 0 w 174625"/>
                  <a:gd name="T31" fmla="*/ 0 h 61912"/>
                  <a:gd name="T32" fmla="*/ 0 w 174625"/>
                  <a:gd name="T33" fmla="*/ 0 h 61912"/>
                  <a:gd name="T34" fmla="*/ 0 w 174625"/>
                  <a:gd name="T35" fmla="*/ 0 h 61912"/>
                  <a:gd name="T36" fmla="*/ 0 w 174625"/>
                  <a:gd name="T37" fmla="*/ 0 h 61912"/>
                  <a:gd name="T38" fmla="*/ 0 w 174625"/>
                  <a:gd name="T39" fmla="*/ 0 h 61912"/>
                  <a:gd name="T40" fmla="*/ 0 w 174625"/>
                  <a:gd name="T41" fmla="*/ 0 h 61912"/>
                  <a:gd name="T42" fmla="*/ 0 w 174625"/>
                  <a:gd name="T43" fmla="*/ 0 h 61912"/>
                  <a:gd name="T44" fmla="*/ 0 w 174625"/>
                  <a:gd name="T45" fmla="*/ 0 h 61912"/>
                  <a:gd name="T46" fmla="*/ 0 w 174625"/>
                  <a:gd name="T47" fmla="*/ 0 h 61912"/>
                  <a:gd name="T48" fmla="*/ 0 w 174625"/>
                  <a:gd name="T49" fmla="*/ 0 h 61912"/>
                  <a:gd name="T50" fmla="*/ 0 w 174625"/>
                  <a:gd name="T51" fmla="*/ 0 h 61912"/>
                  <a:gd name="T52" fmla="*/ 0 w 174625"/>
                  <a:gd name="T53" fmla="*/ 0 h 61912"/>
                  <a:gd name="T54" fmla="*/ 0 w 174625"/>
                  <a:gd name="T55" fmla="*/ 0 h 61912"/>
                  <a:gd name="T56" fmla="*/ 0 w 174625"/>
                  <a:gd name="T57" fmla="*/ 0 h 61912"/>
                  <a:gd name="T58" fmla="*/ 0 w 174625"/>
                  <a:gd name="T59" fmla="*/ 0 h 61912"/>
                  <a:gd name="T60" fmla="*/ 0 w 174625"/>
                  <a:gd name="T61" fmla="*/ 0 h 61912"/>
                  <a:gd name="T62" fmla="*/ 0 w 174625"/>
                  <a:gd name="T63" fmla="*/ 0 h 61912"/>
                  <a:gd name="T64" fmla="*/ 0 w 174625"/>
                  <a:gd name="T65" fmla="*/ 0 h 61912"/>
                  <a:gd name="T66" fmla="*/ 0 w 174625"/>
                  <a:gd name="T67" fmla="*/ 0 h 61912"/>
                  <a:gd name="T68" fmla="*/ 0 w 174625"/>
                  <a:gd name="T69" fmla="*/ 0 h 61912"/>
                  <a:gd name="T70" fmla="*/ 0 w 174625"/>
                  <a:gd name="T71" fmla="*/ 0 h 61912"/>
                  <a:gd name="T72" fmla="*/ 0 w 174625"/>
                  <a:gd name="T73" fmla="*/ 0 h 619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625"/>
                  <a:gd name="T112" fmla="*/ 0 h 61912"/>
                  <a:gd name="T113" fmla="*/ 1382713 w 174625"/>
                  <a:gd name="T114" fmla="*/ 1722968098 h 619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625" h="61912">
                    <a:moveTo>
                      <a:pt x="0" y="60325"/>
                    </a:moveTo>
                    <a:lnTo>
                      <a:pt x="0" y="60325"/>
                    </a:lnTo>
                    <a:lnTo>
                      <a:pt x="11113" y="60325"/>
                    </a:lnTo>
                    <a:lnTo>
                      <a:pt x="23813" y="58737"/>
                    </a:lnTo>
                    <a:lnTo>
                      <a:pt x="36513" y="58737"/>
                    </a:lnTo>
                    <a:lnTo>
                      <a:pt x="47625" y="57150"/>
                    </a:lnTo>
                    <a:lnTo>
                      <a:pt x="60325" y="55562"/>
                    </a:lnTo>
                    <a:lnTo>
                      <a:pt x="71438" y="52387"/>
                    </a:lnTo>
                    <a:lnTo>
                      <a:pt x="82550" y="49212"/>
                    </a:lnTo>
                    <a:lnTo>
                      <a:pt x="93663" y="47625"/>
                    </a:lnTo>
                    <a:lnTo>
                      <a:pt x="104775" y="44450"/>
                    </a:lnTo>
                    <a:lnTo>
                      <a:pt x="115888" y="41275"/>
                    </a:lnTo>
                    <a:lnTo>
                      <a:pt x="127000" y="36512"/>
                    </a:lnTo>
                    <a:lnTo>
                      <a:pt x="136525" y="31750"/>
                    </a:lnTo>
                    <a:lnTo>
                      <a:pt x="146050" y="28575"/>
                    </a:lnTo>
                    <a:lnTo>
                      <a:pt x="155575" y="22225"/>
                    </a:lnTo>
                    <a:lnTo>
                      <a:pt x="163513" y="17462"/>
                    </a:lnTo>
                    <a:lnTo>
                      <a:pt x="173038" y="12700"/>
                    </a:lnTo>
                    <a:lnTo>
                      <a:pt x="160338" y="0"/>
                    </a:lnTo>
                    <a:lnTo>
                      <a:pt x="152400" y="6350"/>
                    </a:lnTo>
                    <a:lnTo>
                      <a:pt x="144463" y="11112"/>
                    </a:lnTo>
                    <a:lnTo>
                      <a:pt x="134938" y="15875"/>
                    </a:lnTo>
                    <a:lnTo>
                      <a:pt x="127000" y="19050"/>
                    </a:lnTo>
                    <a:lnTo>
                      <a:pt x="117475" y="23812"/>
                    </a:lnTo>
                    <a:lnTo>
                      <a:pt x="107950" y="26987"/>
                    </a:lnTo>
                    <a:lnTo>
                      <a:pt x="98425" y="30162"/>
                    </a:lnTo>
                    <a:lnTo>
                      <a:pt x="87313" y="33337"/>
                    </a:lnTo>
                    <a:lnTo>
                      <a:pt x="76200" y="36512"/>
                    </a:lnTo>
                    <a:lnTo>
                      <a:pt x="66675" y="38100"/>
                    </a:lnTo>
                    <a:lnTo>
                      <a:pt x="55563" y="39687"/>
                    </a:lnTo>
                    <a:lnTo>
                      <a:pt x="44450" y="41275"/>
                    </a:lnTo>
                    <a:lnTo>
                      <a:pt x="33338" y="42862"/>
                    </a:lnTo>
                    <a:lnTo>
                      <a:pt x="22225" y="44450"/>
                    </a:lnTo>
                    <a:lnTo>
                      <a:pt x="11113" y="44450"/>
                    </a:lnTo>
                    <a:lnTo>
                      <a:pt x="0" y="44450"/>
                    </a:lnTo>
                    <a:lnTo>
                      <a:pt x="0" y="60325"/>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74" name="Freeform 98"/>
              <p:cNvSpPr>
                <a:spLocks/>
              </p:cNvSpPr>
              <p:nvPr/>
            </p:nvSpPr>
            <p:spPr bwMode="auto">
              <a:xfrm>
                <a:off x="2634" y="475"/>
                <a:ext cx="164" cy="111"/>
              </a:xfrm>
              <a:custGeom>
                <a:avLst/>
                <a:gdLst>
                  <a:gd name="T0" fmla="*/ 0 w 260350"/>
                  <a:gd name="T1" fmla="*/ 0 h 176212"/>
                  <a:gd name="T2" fmla="*/ 0 w 260350"/>
                  <a:gd name="T3" fmla="*/ 0 h 176212"/>
                  <a:gd name="T4" fmla="*/ 0 w 260350"/>
                  <a:gd name="T5" fmla="*/ 0 h 176212"/>
                  <a:gd name="T6" fmla="*/ 0 w 260350"/>
                  <a:gd name="T7" fmla="*/ 0 h 176212"/>
                  <a:gd name="T8" fmla="*/ 0 w 260350"/>
                  <a:gd name="T9" fmla="*/ 0 h 176212"/>
                  <a:gd name="T10" fmla="*/ 0 w 260350"/>
                  <a:gd name="T11" fmla="*/ 0 h 176212"/>
                  <a:gd name="T12" fmla="*/ 0 w 260350"/>
                  <a:gd name="T13" fmla="*/ 0 h 176212"/>
                  <a:gd name="T14" fmla="*/ 0 w 260350"/>
                  <a:gd name="T15" fmla="*/ 0 h 176212"/>
                  <a:gd name="T16" fmla="*/ 0 w 260350"/>
                  <a:gd name="T17" fmla="*/ 0 h 176212"/>
                  <a:gd name="T18" fmla="*/ 0 w 260350"/>
                  <a:gd name="T19" fmla="*/ 0 h 176212"/>
                  <a:gd name="T20" fmla="*/ 0 w 260350"/>
                  <a:gd name="T21" fmla="*/ 0 h 176212"/>
                  <a:gd name="T22" fmla="*/ 0 w 260350"/>
                  <a:gd name="T23" fmla="*/ 0 h 176212"/>
                  <a:gd name="T24" fmla="*/ 0 w 260350"/>
                  <a:gd name="T25" fmla="*/ 0 h 176212"/>
                  <a:gd name="T26" fmla="*/ 0 w 260350"/>
                  <a:gd name="T27" fmla="*/ 0 h 176212"/>
                  <a:gd name="T28" fmla="*/ 0 w 260350"/>
                  <a:gd name="T29" fmla="*/ 0 h 176212"/>
                  <a:gd name="T30" fmla="*/ 0 w 260350"/>
                  <a:gd name="T31" fmla="*/ 0 h 176212"/>
                  <a:gd name="T32" fmla="*/ 0 w 260350"/>
                  <a:gd name="T33" fmla="*/ 0 h 176212"/>
                  <a:gd name="T34" fmla="*/ 0 w 260350"/>
                  <a:gd name="T35" fmla="*/ 0 h 176212"/>
                  <a:gd name="T36" fmla="*/ 0 w 260350"/>
                  <a:gd name="T37" fmla="*/ 0 h 176212"/>
                  <a:gd name="T38" fmla="*/ 0 w 260350"/>
                  <a:gd name="T39" fmla="*/ 0 h 176212"/>
                  <a:gd name="T40" fmla="*/ 0 w 260350"/>
                  <a:gd name="T41" fmla="*/ 0 h 176212"/>
                  <a:gd name="T42" fmla="*/ 0 w 260350"/>
                  <a:gd name="T43" fmla="*/ 0 h 176212"/>
                  <a:gd name="T44" fmla="*/ 0 w 260350"/>
                  <a:gd name="T45" fmla="*/ 0 h 176212"/>
                  <a:gd name="T46" fmla="*/ 0 w 260350"/>
                  <a:gd name="T47" fmla="*/ 0 h 176212"/>
                  <a:gd name="T48" fmla="*/ 0 w 260350"/>
                  <a:gd name="T49" fmla="*/ 0 h 176212"/>
                  <a:gd name="T50" fmla="*/ 0 w 260350"/>
                  <a:gd name="T51" fmla="*/ 0 h 176212"/>
                  <a:gd name="T52" fmla="*/ 0 w 260350"/>
                  <a:gd name="T53" fmla="*/ 0 h 176212"/>
                  <a:gd name="T54" fmla="*/ 0 w 260350"/>
                  <a:gd name="T55" fmla="*/ 0 h 176212"/>
                  <a:gd name="T56" fmla="*/ 0 w 260350"/>
                  <a:gd name="T57" fmla="*/ 0 h 176212"/>
                  <a:gd name="T58" fmla="*/ 0 w 260350"/>
                  <a:gd name="T59" fmla="*/ 0 h 176212"/>
                  <a:gd name="T60" fmla="*/ 0 w 260350"/>
                  <a:gd name="T61" fmla="*/ 0 h 176212"/>
                  <a:gd name="T62" fmla="*/ 0 w 260350"/>
                  <a:gd name="T63" fmla="*/ 0 h 176212"/>
                  <a:gd name="T64" fmla="*/ 0 w 260350"/>
                  <a:gd name="T65" fmla="*/ 0 h 176212"/>
                  <a:gd name="T66" fmla="*/ 0 w 260350"/>
                  <a:gd name="T67" fmla="*/ 0 h 176212"/>
                  <a:gd name="T68" fmla="*/ 0 w 260350"/>
                  <a:gd name="T69" fmla="*/ 0 h 176212"/>
                  <a:gd name="T70" fmla="*/ 0 w 260350"/>
                  <a:gd name="T71" fmla="*/ 0 h 176212"/>
                  <a:gd name="T72" fmla="*/ 0 w 260350"/>
                  <a:gd name="T73" fmla="*/ 0 h 176212"/>
                  <a:gd name="T74" fmla="*/ 0 w 260350"/>
                  <a:gd name="T75" fmla="*/ 0 h 176212"/>
                  <a:gd name="T76" fmla="*/ 0 w 260350"/>
                  <a:gd name="T77" fmla="*/ 0 h 176212"/>
                  <a:gd name="T78" fmla="*/ 0 w 260350"/>
                  <a:gd name="T79" fmla="*/ 0 h 1762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0350"/>
                  <a:gd name="T121" fmla="*/ 0 h 176212"/>
                  <a:gd name="T122" fmla="*/ 1382713 w 260350"/>
                  <a:gd name="T123" fmla="*/ 1722967599 h 1762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0350" h="176212">
                    <a:moveTo>
                      <a:pt x="9525" y="15875"/>
                    </a:moveTo>
                    <a:lnTo>
                      <a:pt x="0" y="9525"/>
                    </a:lnTo>
                    <a:lnTo>
                      <a:pt x="3175" y="26987"/>
                    </a:lnTo>
                    <a:lnTo>
                      <a:pt x="9525" y="42862"/>
                    </a:lnTo>
                    <a:lnTo>
                      <a:pt x="19050" y="58737"/>
                    </a:lnTo>
                    <a:lnTo>
                      <a:pt x="28575" y="74612"/>
                    </a:lnTo>
                    <a:lnTo>
                      <a:pt x="39688" y="88900"/>
                    </a:lnTo>
                    <a:lnTo>
                      <a:pt x="53975" y="101600"/>
                    </a:lnTo>
                    <a:lnTo>
                      <a:pt x="68263" y="114300"/>
                    </a:lnTo>
                    <a:lnTo>
                      <a:pt x="85725" y="127000"/>
                    </a:lnTo>
                    <a:lnTo>
                      <a:pt x="103188" y="136525"/>
                    </a:lnTo>
                    <a:lnTo>
                      <a:pt x="122238" y="146050"/>
                    </a:lnTo>
                    <a:lnTo>
                      <a:pt x="142875" y="155575"/>
                    </a:lnTo>
                    <a:lnTo>
                      <a:pt x="163513" y="161925"/>
                    </a:lnTo>
                    <a:lnTo>
                      <a:pt x="185738" y="166687"/>
                    </a:lnTo>
                    <a:lnTo>
                      <a:pt x="209550" y="171450"/>
                    </a:lnTo>
                    <a:lnTo>
                      <a:pt x="233363" y="173037"/>
                    </a:lnTo>
                    <a:lnTo>
                      <a:pt x="258763" y="174625"/>
                    </a:lnTo>
                    <a:lnTo>
                      <a:pt x="258763" y="158750"/>
                    </a:lnTo>
                    <a:lnTo>
                      <a:pt x="234950" y="158750"/>
                    </a:lnTo>
                    <a:lnTo>
                      <a:pt x="212725" y="155575"/>
                    </a:lnTo>
                    <a:lnTo>
                      <a:pt x="192088" y="152400"/>
                    </a:lnTo>
                    <a:lnTo>
                      <a:pt x="171450" y="147637"/>
                    </a:lnTo>
                    <a:lnTo>
                      <a:pt x="150813" y="141287"/>
                    </a:lnTo>
                    <a:lnTo>
                      <a:pt x="131763" y="133350"/>
                    </a:lnTo>
                    <a:lnTo>
                      <a:pt x="114300" y="125412"/>
                    </a:lnTo>
                    <a:lnTo>
                      <a:pt x="98425" y="114300"/>
                    </a:lnTo>
                    <a:lnTo>
                      <a:pt x="82550" y="104775"/>
                    </a:lnTo>
                    <a:lnTo>
                      <a:pt x="68263" y="92075"/>
                    </a:lnTo>
                    <a:lnTo>
                      <a:pt x="55563" y="80962"/>
                    </a:lnTo>
                    <a:lnTo>
                      <a:pt x="44450" y="66675"/>
                    </a:lnTo>
                    <a:lnTo>
                      <a:pt x="36513" y="52387"/>
                    </a:lnTo>
                    <a:lnTo>
                      <a:pt x="28575" y="38100"/>
                    </a:lnTo>
                    <a:lnTo>
                      <a:pt x="23813" y="23812"/>
                    </a:lnTo>
                    <a:lnTo>
                      <a:pt x="19050" y="6350"/>
                    </a:lnTo>
                    <a:lnTo>
                      <a:pt x="11113" y="0"/>
                    </a:lnTo>
                    <a:lnTo>
                      <a:pt x="19050" y="6350"/>
                    </a:lnTo>
                    <a:lnTo>
                      <a:pt x="19050" y="1587"/>
                    </a:lnTo>
                    <a:lnTo>
                      <a:pt x="11113" y="0"/>
                    </a:lnTo>
                    <a:lnTo>
                      <a:pt x="9525" y="15875"/>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75" name="Freeform 99"/>
              <p:cNvSpPr>
                <a:spLocks/>
              </p:cNvSpPr>
              <p:nvPr/>
            </p:nvSpPr>
            <p:spPr bwMode="auto">
              <a:xfrm>
                <a:off x="2492" y="368"/>
                <a:ext cx="150" cy="118"/>
              </a:xfrm>
              <a:custGeom>
                <a:avLst/>
                <a:gdLst>
                  <a:gd name="T0" fmla="*/ 0 w 238125"/>
                  <a:gd name="T1" fmla="*/ 0 h 187325"/>
                  <a:gd name="T2" fmla="*/ 0 w 238125"/>
                  <a:gd name="T3" fmla="*/ 0 h 187325"/>
                  <a:gd name="T4" fmla="*/ 0 w 238125"/>
                  <a:gd name="T5" fmla="*/ 0 h 187325"/>
                  <a:gd name="T6" fmla="*/ 0 w 238125"/>
                  <a:gd name="T7" fmla="*/ 0 h 187325"/>
                  <a:gd name="T8" fmla="*/ 0 w 238125"/>
                  <a:gd name="T9" fmla="*/ 0 h 187325"/>
                  <a:gd name="T10" fmla="*/ 0 w 238125"/>
                  <a:gd name="T11" fmla="*/ 0 h 187325"/>
                  <a:gd name="T12" fmla="*/ 0 w 238125"/>
                  <a:gd name="T13" fmla="*/ 0 h 187325"/>
                  <a:gd name="T14" fmla="*/ 0 w 238125"/>
                  <a:gd name="T15" fmla="*/ 0 h 187325"/>
                  <a:gd name="T16" fmla="*/ 0 w 238125"/>
                  <a:gd name="T17" fmla="*/ 0 h 187325"/>
                  <a:gd name="T18" fmla="*/ 0 w 238125"/>
                  <a:gd name="T19" fmla="*/ 0 h 187325"/>
                  <a:gd name="T20" fmla="*/ 0 w 238125"/>
                  <a:gd name="T21" fmla="*/ 0 h 187325"/>
                  <a:gd name="T22" fmla="*/ 0 w 238125"/>
                  <a:gd name="T23" fmla="*/ 0 h 187325"/>
                  <a:gd name="T24" fmla="*/ 0 w 238125"/>
                  <a:gd name="T25" fmla="*/ 0 h 187325"/>
                  <a:gd name="T26" fmla="*/ 0 w 238125"/>
                  <a:gd name="T27" fmla="*/ 0 h 187325"/>
                  <a:gd name="T28" fmla="*/ 0 w 238125"/>
                  <a:gd name="T29" fmla="*/ 0 h 187325"/>
                  <a:gd name="T30" fmla="*/ 0 w 238125"/>
                  <a:gd name="T31" fmla="*/ 0 h 187325"/>
                  <a:gd name="T32" fmla="*/ 0 w 238125"/>
                  <a:gd name="T33" fmla="*/ 0 h 187325"/>
                  <a:gd name="T34" fmla="*/ 0 w 238125"/>
                  <a:gd name="T35" fmla="*/ 0 h 187325"/>
                  <a:gd name="T36" fmla="*/ 0 w 238125"/>
                  <a:gd name="T37" fmla="*/ 0 h 187325"/>
                  <a:gd name="T38" fmla="*/ 0 w 238125"/>
                  <a:gd name="T39" fmla="*/ 0 h 187325"/>
                  <a:gd name="T40" fmla="*/ 0 w 238125"/>
                  <a:gd name="T41" fmla="*/ 0 h 187325"/>
                  <a:gd name="T42" fmla="*/ 0 w 238125"/>
                  <a:gd name="T43" fmla="*/ 0 h 187325"/>
                  <a:gd name="T44" fmla="*/ 0 w 238125"/>
                  <a:gd name="T45" fmla="*/ 0 h 187325"/>
                  <a:gd name="T46" fmla="*/ 0 w 238125"/>
                  <a:gd name="T47" fmla="*/ 0 h 187325"/>
                  <a:gd name="T48" fmla="*/ 0 w 238125"/>
                  <a:gd name="T49" fmla="*/ 0 h 187325"/>
                  <a:gd name="T50" fmla="*/ 0 w 238125"/>
                  <a:gd name="T51" fmla="*/ 0 h 187325"/>
                  <a:gd name="T52" fmla="*/ 0 w 238125"/>
                  <a:gd name="T53" fmla="*/ 0 h 187325"/>
                  <a:gd name="T54" fmla="*/ 0 w 238125"/>
                  <a:gd name="T55" fmla="*/ 0 h 187325"/>
                  <a:gd name="T56" fmla="*/ 0 w 238125"/>
                  <a:gd name="T57" fmla="*/ 0 h 187325"/>
                  <a:gd name="T58" fmla="*/ 0 w 238125"/>
                  <a:gd name="T59" fmla="*/ 0 h 187325"/>
                  <a:gd name="T60" fmla="*/ 0 w 238125"/>
                  <a:gd name="T61" fmla="*/ 0 h 187325"/>
                  <a:gd name="T62" fmla="*/ 0 w 238125"/>
                  <a:gd name="T63" fmla="*/ 0 h 187325"/>
                  <a:gd name="T64" fmla="*/ 0 w 238125"/>
                  <a:gd name="T65" fmla="*/ 0 h 187325"/>
                  <a:gd name="T66" fmla="*/ 0 w 238125"/>
                  <a:gd name="T67" fmla="*/ 0 h 187325"/>
                  <a:gd name="T68" fmla="*/ 0 w 238125"/>
                  <a:gd name="T69" fmla="*/ 0 h 187325"/>
                  <a:gd name="T70" fmla="*/ 0 w 238125"/>
                  <a:gd name="T71" fmla="*/ 0 h 187325"/>
                  <a:gd name="T72" fmla="*/ 0 w 238125"/>
                  <a:gd name="T73" fmla="*/ 0 h 1873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125"/>
                  <a:gd name="T112" fmla="*/ 0 h 187325"/>
                  <a:gd name="T113" fmla="*/ 1382713 w 238125"/>
                  <a:gd name="T114" fmla="*/ 1722967725 h 1873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125" h="187325">
                    <a:moveTo>
                      <a:pt x="0" y="0"/>
                    </a:moveTo>
                    <a:lnTo>
                      <a:pt x="0" y="0"/>
                    </a:lnTo>
                    <a:lnTo>
                      <a:pt x="1588" y="17463"/>
                    </a:lnTo>
                    <a:lnTo>
                      <a:pt x="3175" y="34925"/>
                    </a:lnTo>
                    <a:lnTo>
                      <a:pt x="9525" y="52388"/>
                    </a:lnTo>
                    <a:lnTo>
                      <a:pt x="17463" y="68263"/>
                    </a:lnTo>
                    <a:lnTo>
                      <a:pt x="26988" y="84138"/>
                    </a:lnTo>
                    <a:lnTo>
                      <a:pt x="39688" y="98425"/>
                    </a:lnTo>
                    <a:lnTo>
                      <a:pt x="52388" y="112713"/>
                    </a:lnTo>
                    <a:lnTo>
                      <a:pt x="68263" y="125413"/>
                    </a:lnTo>
                    <a:lnTo>
                      <a:pt x="84138" y="136525"/>
                    </a:lnTo>
                    <a:lnTo>
                      <a:pt x="103188" y="147638"/>
                    </a:lnTo>
                    <a:lnTo>
                      <a:pt x="122238" y="157163"/>
                    </a:lnTo>
                    <a:lnTo>
                      <a:pt x="142875" y="166688"/>
                    </a:lnTo>
                    <a:lnTo>
                      <a:pt x="165100" y="173038"/>
                    </a:lnTo>
                    <a:lnTo>
                      <a:pt x="187325" y="179388"/>
                    </a:lnTo>
                    <a:lnTo>
                      <a:pt x="211138" y="182563"/>
                    </a:lnTo>
                    <a:lnTo>
                      <a:pt x="234950" y="185738"/>
                    </a:lnTo>
                    <a:lnTo>
                      <a:pt x="236538" y="169863"/>
                    </a:lnTo>
                    <a:lnTo>
                      <a:pt x="212725" y="168275"/>
                    </a:lnTo>
                    <a:lnTo>
                      <a:pt x="192088" y="163513"/>
                    </a:lnTo>
                    <a:lnTo>
                      <a:pt x="171450" y="158750"/>
                    </a:lnTo>
                    <a:lnTo>
                      <a:pt x="150813" y="152400"/>
                    </a:lnTo>
                    <a:lnTo>
                      <a:pt x="131763" y="144463"/>
                    </a:lnTo>
                    <a:lnTo>
                      <a:pt x="114300" y="136525"/>
                    </a:lnTo>
                    <a:lnTo>
                      <a:pt x="96838" y="125413"/>
                    </a:lnTo>
                    <a:lnTo>
                      <a:pt x="82550" y="114300"/>
                    </a:lnTo>
                    <a:lnTo>
                      <a:pt x="68263" y="103188"/>
                    </a:lnTo>
                    <a:lnTo>
                      <a:pt x="55563" y="90488"/>
                    </a:lnTo>
                    <a:lnTo>
                      <a:pt x="44450" y="76200"/>
                    </a:lnTo>
                    <a:lnTo>
                      <a:pt x="36513" y="61913"/>
                    </a:lnTo>
                    <a:lnTo>
                      <a:pt x="28575" y="47625"/>
                    </a:lnTo>
                    <a:lnTo>
                      <a:pt x="23813" y="31750"/>
                    </a:lnTo>
                    <a:lnTo>
                      <a:pt x="20638" y="15875"/>
                    </a:lnTo>
                    <a:lnTo>
                      <a:pt x="19050" y="0"/>
                    </a:lnTo>
                    <a:lnTo>
                      <a:pt x="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76" name="Freeform 100"/>
              <p:cNvSpPr>
                <a:spLocks/>
              </p:cNvSpPr>
              <p:nvPr/>
            </p:nvSpPr>
            <p:spPr bwMode="auto">
              <a:xfrm>
                <a:off x="2492" y="250"/>
                <a:ext cx="165" cy="119"/>
              </a:xfrm>
              <a:custGeom>
                <a:avLst/>
                <a:gdLst>
                  <a:gd name="T0" fmla="*/ 0 w 261938"/>
                  <a:gd name="T1" fmla="*/ 0 h 188913"/>
                  <a:gd name="T2" fmla="*/ 0 w 261938"/>
                  <a:gd name="T3" fmla="*/ 0 h 188913"/>
                  <a:gd name="T4" fmla="*/ 0 w 261938"/>
                  <a:gd name="T5" fmla="*/ 0 h 188913"/>
                  <a:gd name="T6" fmla="*/ 0 w 261938"/>
                  <a:gd name="T7" fmla="*/ 0 h 188913"/>
                  <a:gd name="T8" fmla="*/ 0 w 261938"/>
                  <a:gd name="T9" fmla="*/ 0 h 188913"/>
                  <a:gd name="T10" fmla="*/ 0 w 261938"/>
                  <a:gd name="T11" fmla="*/ 0 h 188913"/>
                  <a:gd name="T12" fmla="*/ 0 w 261938"/>
                  <a:gd name="T13" fmla="*/ 0 h 188913"/>
                  <a:gd name="T14" fmla="*/ 0 w 261938"/>
                  <a:gd name="T15" fmla="*/ 0 h 188913"/>
                  <a:gd name="T16" fmla="*/ 0 w 261938"/>
                  <a:gd name="T17" fmla="*/ 0 h 188913"/>
                  <a:gd name="T18" fmla="*/ 0 w 261938"/>
                  <a:gd name="T19" fmla="*/ 0 h 188913"/>
                  <a:gd name="T20" fmla="*/ 0 w 261938"/>
                  <a:gd name="T21" fmla="*/ 0 h 188913"/>
                  <a:gd name="T22" fmla="*/ 0 w 261938"/>
                  <a:gd name="T23" fmla="*/ 0 h 188913"/>
                  <a:gd name="T24" fmla="*/ 0 w 261938"/>
                  <a:gd name="T25" fmla="*/ 0 h 188913"/>
                  <a:gd name="T26" fmla="*/ 0 w 261938"/>
                  <a:gd name="T27" fmla="*/ 0 h 188913"/>
                  <a:gd name="T28" fmla="*/ 0 w 261938"/>
                  <a:gd name="T29" fmla="*/ 0 h 188913"/>
                  <a:gd name="T30" fmla="*/ 0 w 261938"/>
                  <a:gd name="T31" fmla="*/ 0 h 188913"/>
                  <a:gd name="T32" fmla="*/ 0 w 261938"/>
                  <a:gd name="T33" fmla="*/ 0 h 188913"/>
                  <a:gd name="T34" fmla="*/ 0 w 261938"/>
                  <a:gd name="T35" fmla="*/ 0 h 188913"/>
                  <a:gd name="T36" fmla="*/ 0 w 261938"/>
                  <a:gd name="T37" fmla="*/ 0 h 188913"/>
                  <a:gd name="T38" fmla="*/ 0 w 261938"/>
                  <a:gd name="T39" fmla="*/ 0 h 188913"/>
                  <a:gd name="T40" fmla="*/ 0 w 261938"/>
                  <a:gd name="T41" fmla="*/ 0 h 188913"/>
                  <a:gd name="T42" fmla="*/ 0 w 261938"/>
                  <a:gd name="T43" fmla="*/ 0 h 188913"/>
                  <a:gd name="T44" fmla="*/ 0 w 261938"/>
                  <a:gd name="T45" fmla="*/ 0 h 188913"/>
                  <a:gd name="T46" fmla="*/ 0 w 261938"/>
                  <a:gd name="T47" fmla="*/ 0 h 188913"/>
                  <a:gd name="T48" fmla="*/ 0 w 261938"/>
                  <a:gd name="T49" fmla="*/ 0 h 188913"/>
                  <a:gd name="T50" fmla="*/ 0 w 261938"/>
                  <a:gd name="T51" fmla="*/ 0 h 188913"/>
                  <a:gd name="T52" fmla="*/ 0 w 261938"/>
                  <a:gd name="T53" fmla="*/ 0 h 188913"/>
                  <a:gd name="T54" fmla="*/ 0 w 261938"/>
                  <a:gd name="T55" fmla="*/ 0 h 188913"/>
                  <a:gd name="T56" fmla="*/ 0 w 261938"/>
                  <a:gd name="T57" fmla="*/ 0 h 188913"/>
                  <a:gd name="T58" fmla="*/ 0 w 261938"/>
                  <a:gd name="T59" fmla="*/ 0 h 188913"/>
                  <a:gd name="T60" fmla="*/ 0 w 261938"/>
                  <a:gd name="T61" fmla="*/ 0 h 188913"/>
                  <a:gd name="T62" fmla="*/ 0 w 261938"/>
                  <a:gd name="T63" fmla="*/ 0 h 188913"/>
                  <a:gd name="T64" fmla="*/ 0 w 261938"/>
                  <a:gd name="T65" fmla="*/ 0 h 188913"/>
                  <a:gd name="T66" fmla="*/ 0 w 261938"/>
                  <a:gd name="T67" fmla="*/ 0 h 188913"/>
                  <a:gd name="T68" fmla="*/ 0 w 261938"/>
                  <a:gd name="T69" fmla="*/ 0 h 188913"/>
                  <a:gd name="T70" fmla="*/ 0 w 261938"/>
                  <a:gd name="T71" fmla="*/ 0 h 188913"/>
                  <a:gd name="T72" fmla="*/ 0 w 261938"/>
                  <a:gd name="T73" fmla="*/ 0 h 1889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938"/>
                  <a:gd name="T112" fmla="*/ 0 h 188913"/>
                  <a:gd name="T113" fmla="*/ 1382715 w 261938"/>
                  <a:gd name="T114" fmla="*/ 1722967523 h 1889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938" h="188913">
                    <a:moveTo>
                      <a:pt x="260350" y="0"/>
                    </a:moveTo>
                    <a:lnTo>
                      <a:pt x="260350" y="0"/>
                    </a:lnTo>
                    <a:lnTo>
                      <a:pt x="233363" y="0"/>
                    </a:lnTo>
                    <a:lnTo>
                      <a:pt x="207963" y="3175"/>
                    </a:lnTo>
                    <a:lnTo>
                      <a:pt x="182563" y="7938"/>
                    </a:lnTo>
                    <a:lnTo>
                      <a:pt x="158750" y="14288"/>
                    </a:lnTo>
                    <a:lnTo>
                      <a:pt x="136525" y="22225"/>
                    </a:lnTo>
                    <a:lnTo>
                      <a:pt x="114300" y="31750"/>
                    </a:lnTo>
                    <a:lnTo>
                      <a:pt x="95250" y="42863"/>
                    </a:lnTo>
                    <a:lnTo>
                      <a:pt x="76200" y="53975"/>
                    </a:lnTo>
                    <a:lnTo>
                      <a:pt x="58738" y="68263"/>
                    </a:lnTo>
                    <a:lnTo>
                      <a:pt x="44450" y="82550"/>
                    </a:lnTo>
                    <a:lnTo>
                      <a:pt x="31750" y="96838"/>
                    </a:lnTo>
                    <a:lnTo>
                      <a:pt x="20638" y="112713"/>
                    </a:lnTo>
                    <a:lnTo>
                      <a:pt x="11113" y="131763"/>
                    </a:lnTo>
                    <a:lnTo>
                      <a:pt x="4763" y="149225"/>
                    </a:lnTo>
                    <a:lnTo>
                      <a:pt x="1588" y="168275"/>
                    </a:lnTo>
                    <a:lnTo>
                      <a:pt x="0" y="187325"/>
                    </a:lnTo>
                    <a:lnTo>
                      <a:pt x="19050" y="187325"/>
                    </a:lnTo>
                    <a:lnTo>
                      <a:pt x="20638" y="169863"/>
                    </a:lnTo>
                    <a:lnTo>
                      <a:pt x="23813" y="152400"/>
                    </a:lnTo>
                    <a:lnTo>
                      <a:pt x="30163" y="134938"/>
                    </a:lnTo>
                    <a:lnTo>
                      <a:pt x="38100" y="120650"/>
                    </a:lnTo>
                    <a:lnTo>
                      <a:pt x="47625" y="104775"/>
                    </a:lnTo>
                    <a:lnTo>
                      <a:pt x="60325" y="90488"/>
                    </a:lnTo>
                    <a:lnTo>
                      <a:pt x="74613" y="77788"/>
                    </a:lnTo>
                    <a:lnTo>
                      <a:pt x="88900" y="65088"/>
                    </a:lnTo>
                    <a:lnTo>
                      <a:pt x="107950" y="53975"/>
                    </a:lnTo>
                    <a:lnTo>
                      <a:pt x="125413" y="44450"/>
                    </a:lnTo>
                    <a:lnTo>
                      <a:pt x="144463" y="34925"/>
                    </a:lnTo>
                    <a:lnTo>
                      <a:pt x="165100" y="28575"/>
                    </a:lnTo>
                    <a:lnTo>
                      <a:pt x="187325" y="22225"/>
                    </a:lnTo>
                    <a:lnTo>
                      <a:pt x="211138" y="19050"/>
                    </a:lnTo>
                    <a:lnTo>
                      <a:pt x="234950" y="15875"/>
                    </a:lnTo>
                    <a:lnTo>
                      <a:pt x="260350" y="14288"/>
                    </a:lnTo>
                    <a:lnTo>
                      <a:pt x="26035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77" name="Freeform 101"/>
              <p:cNvSpPr>
                <a:spLocks/>
              </p:cNvSpPr>
              <p:nvPr/>
            </p:nvSpPr>
            <p:spPr bwMode="auto">
              <a:xfrm>
                <a:off x="2653" y="250"/>
                <a:ext cx="17" cy="17"/>
              </a:xfrm>
              <a:custGeom>
                <a:avLst/>
                <a:gdLst>
                  <a:gd name="T0" fmla="*/ 0 w 26987"/>
                  <a:gd name="T1" fmla="*/ 0 h 26988"/>
                  <a:gd name="T2" fmla="*/ 0 w 26987"/>
                  <a:gd name="T3" fmla="*/ 0 h 26988"/>
                  <a:gd name="T4" fmla="*/ 0 w 26987"/>
                  <a:gd name="T5" fmla="*/ 0 h 26988"/>
                  <a:gd name="T6" fmla="*/ 0 w 26987"/>
                  <a:gd name="T7" fmla="*/ 0 h 26988"/>
                  <a:gd name="T8" fmla="*/ 0 w 26987"/>
                  <a:gd name="T9" fmla="*/ 0 h 26988"/>
                  <a:gd name="T10" fmla="*/ 0 w 26987"/>
                  <a:gd name="T11" fmla="*/ 0 h 26988"/>
                  <a:gd name="T12" fmla="*/ 0 w 26987"/>
                  <a:gd name="T13" fmla="*/ 0 h 26988"/>
                  <a:gd name="T14" fmla="*/ 0 w 26987"/>
                  <a:gd name="T15" fmla="*/ 0 h 26988"/>
                  <a:gd name="T16" fmla="*/ 0 w 26987"/>
                  <a:gd name="T17" fmla="*/ 0 h 26988"/>
                  <a:gd name="T18" fmla="*/ 0 w 26987"/>
                  <a:gd name="T19" fmla="*/ 0 h 26988"/>
                  <a:gd name="T20" fmla="*/ 0 w 26987"/>
                  <a:gd name="T21" fmla="*/ 0 h 26988"/>
                  <a:gd name="T22" fmla="*/ 0 w 26987"/>
                  <a:gd name="T23" fmla="*/ 0 h 26988"/>
                  <a:gd name="T24" fmla="*/ 0 w 26987"/>
                  <a:gd name="T25" fmla="*/ 0 h 26988"/>
                  <a:gd name="T26" fmla="*/ 0 w 26987"/>
                  <a:gd name="T27" fmla="*/ 0 h 26988"/>
                  <a:gd name="T28" fmla="*/ 0 w 26987"/>
                  <a:gd name="T29" fmla="*/ 0 h 26988"/>
                  <a:gd name="T30" fmla="*/ 0 w 26987"/>
                  <a:gd name="T31" fmla="*/ 0 h 269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87"/>
                  <a:gd name="T49" fmla="*/ 0 h 26988"/>
                  <a:gd name="T50" fmla="*/ 1382687 w 26987"/>
                  <a:gd name="T51" fmla="*/ 1722966308 h 269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87" h="26988">
                    <a:moveTo>
                      <a:pt x="0" y="7938"/>
                    </a:moveTo>
                    <a:lnTo>
                      <a:pt x="12700" y="0"/>
                    </a:lnTo>
                    <a:lnTo>
                      <a:pt x="9525" y="0"/>
                    </a:lnTo>
                    <a:lnTo>
                      <a:pt x="7937" y="0"/>
                    </a:lnTo>
                    <a:lnTo>
                      <a:pt x="6350" y="0"/>
                    </a:lnTo>
                    <a:lnTo>
                      <a:pt x="6350" y="25400"/>
                    </a:lnTo>
                    <a:lnTo>
                      <a:pt x="7937" y="25400"/>
                    </a:lnTo>
                    <a:lnTo>
                      <a:pt x="9525" y="25400"/>
                    </a:lnTo>
                    <a:lnTo>
                      <a:pt x="12700" y="25400"/>
                    </a:lnTo>
                    <a:lnTo>
                      <a:pt x="25400" y="15875"/>
                    </a:lnTo>
                    <a:lnTo>
                      <a:pt x="12700" y="25400"/>
                    </a:lnTo>
                    <a:lnTo>
                      <a:pt x="22225" y="25400"/>
                    </a:lnTo>
                    <a:lnTo>
                      <a:pt x="25400" y="15875"/>
                    </a:lnTo>
                    <a:lnTo>
                      <a:pt x="0" y="7938"/>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78" name="Freeform 102"/>
              <p:cNvSpPr>
                <a:spLocks/>
              </p:cNvSpPr>
              <p:nvPr/>
            </p:nvSpPr>
            <p:spPr bwMode="auto">
              <a:xfrm>
                <a:off x="2653" y="133"/>
                <a:ext cx="233" cy="124"/>
              </a:xfrm>
              <a:custGeom>
                <a:avLst/>
                <a:gdLst>
                  <a:gd name="T0" fmla="*/ 0 w 369887"/>
                  <a:gd name="T1" fmla="*/ 0 h 196850"/>
                  <a:gd name="T2" fmla="*/ 0 w 369887"/>
                  <a:gd name="T3" fmla="*/ 0 h 196850"/>
                  <a:gd name="T4" fmla="*/ 0 w 369887"/>
                  <a:gd name="T5" fmla="*/ 0 h 196850"/>
                  <a:gd name="T6" fmla="*/ 0 w 369887"/>
                  <a:gd name="T7" fmla="*/ 0 h 196850"/>
                  <a:gd name="T8" fmla="*/ 0 w 369887"/>
                  <a:gd name="T9" fmla="*/ 0 h 196850"/>
                  <a:gd name="T10" fmla="*/ 0 w 369887"/>
                  <a:gd name="T11" fmla="*/ 0 h 196850"/>
                  <a:gd name="T12" fmla="*/ 0 w 369887"/>
                  <a:gd name="T13" fmla="*/ 0 h 196850"/>
                  <a:gd name="T14" fmla="*/ 0 w 369887"/>
                  <a:gd name="T15" fmla="*/ 0 h 196850"/>
                  <a:gd name="T16" fmla="*/ 0 w 369887"/>
                  <a:gd name="T17" fmla="*/ 0 h 196850"/>
                  <a:gd name="T18" fmla="*/ 0 w 369887"/>
                  <a:gd name="T19" fmla="*/ 0 h 196850"/>
                  <a:gd name="T20" fmla="*/ 0 w 369887"/>
                  <a:gd name="T21" fmla="*/ 0 h 196850"/>
                  <a:gd name="T22" fmla="*/ 0 w 369887"/>
                  <a:gd name="T23" fmla="*/ 0 h 196850"/>
                  <a:gd name="T24" fmla="*/ 0 w 369887"/>
                  <a:gd name="T25" fmla="*/ 0 h 196850"/>
                  <a:gd name="T26" fmla="*/ 0 w 369887"/>
                  <a:gd name="T27" fmla="*/ 0 h 196850"/>
                  <a:gd name="T28" fmla="*/ 0 w 369887"/>
                  <a:gd name="T29" fmla="*/ 0 h 196850"/>
                  <a:gd name="T30" fmla="*/ 0 w 369887"/>
                  <a:gd name="T31" fmla="*/ 0 h 196850"/>
                  <a:gd name="T32" fmla="*/ 0 w 369887"/>
                  <a:gd name="T33" fmla="*/ 0 h 196850"/>
                  <a:gd name="T34" fmla="*/ 0 w 369887"/>
                  <a:gd name="T35" fmla="*/ 0 h 196850"/>
                  <a:gd name="T36" fmla="*/ 0 w 369887"/>
                  <a:gd name="T37" fmla="*/ 0 h 196850"/>
                  <a:gd name="T38" fmla="*/ 0 w 369887"/>
                  <a:gd name="T39" fmla="*/ 0 h 196850"/>
                  <a:gd name="T40" fmla="*/ 0 w 369887"/>
                  <a:gd name="T41" fmla="*/ 0 h 196850"/>
                  <a:gd name="T42" fmla="*/ 0 w 369887"/>
                  <a:gd name="T43" fmla="*/ 0 h 196850"/>
                  <a:gd name="T44" fmla="*/ 0 w 369887"/>
                  <a:gd name="T45" fmla="*/ 0 h 196850"/>
                  <a:gd name="T46" fmla="*/ 0 w 369887"/>
                  <a:gd name="T47" fmla="*/ 0 h 196850"/>
                  <a:gd name="T48" fmla="*/ 0 w 369887"/>
                  <a:gd name="T49" fmla="*/ 0 h 196850"/>
                  <a:gd name="T50" fmla="*/ 0 w 369887"/>
                  <a:gd name="T51" fmla="*/ 0 h 196850"/>
                  <a:gd name="T52" fmla="*/ 0 w 369887"/>
                  <a:gd name="T53" fmla="*/ 0 h 196850"/>
                  <a:gd name="T54" fmla="*/ 0 w 369887"/>
                  <a:gd name="T55" fmla="*/ 0 h 196850"/>
                  <a:gd name="T56" fmla="*/ 0 w 369887"/>
                  <a:gd name="T57" fmla="*/ 0 h 196850"/>
                  <a:gd name="T58" fmla="*/ 0 w 369887"/>
                  <a:gd name="T59" fmla="*/ 0 h 196850"/>
                  <a:gd name="T60" fmla="*/ 0 w 369887"/>
                  <a:gd name="T61" fmla="*/ 0 h 196850"/>
                  <a:gd name="T62" fmla="*/ 0 w 369887"/>
                  <a:gd name="T63" fmla="*/ 0 h 196850"/>
                  <a:gd name="T64" fmla="*/ 0 w 369887"/>
                  <a:gd name="T65" fmla="*/ 0 h 196850"/>
                  <a:gd name="T66" fmla="*/ 0 w 369887"/>
                  <a:gd name="T67" fmla="*/ 0 h 196850"/>
                  <a:gd name="T68" fmla="*/ 0 w 369887"/>
                  <a:gd name="T69" fmla="*/ 0 h 196850"/>
                  <a:gd name="T70" fmla="*/ 0 w 369887"/>
                  <a:gd name="T71" fmla="*/ 0 h 196850"/>
                  <a:gd name="T72" fmla="*/ 0 w 369887"/>
                  <a:gd name="T73" fmla="*/ 0 h 1968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9887"/>
                  <a:gd name="T112" fmla="*/ 0 h 196850"/>
                  <a:gd name="T113" fmla="*/ 1382711 w 369887"/>
                  <a:gd name="T114" fmla="*/ 1722967725 h 1968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9887" h="196850">
                    <a:moveTo>
                      <a:pt x="368300" y="0"/>
                    </a:moveTo>
                    <a:lnTo>
                      <a:pt x="368300" y="0"/>
                    </a:lnTo>
                    <a:lnTo>
                      <a:pt x="333375" y="1588"/>
                    </a:lnTo>
                    <a:lnTo>
                      <a:pt x="300037" y="4763"/>
                    </a:lnTo>
                    <a:lnTo>
                      <a:pt x="268287" y="7938"/>
                    </a:lnTo>
                    <a:lnTo>
                      <a:pt x="236537" y="14288"/>
                    </a:lnTo>
                    <a:lnTo>
                      <a:pt x="206375" y="22225"/>
                    </a:lnTo>
                    <a:lnTo>
                      <a:pt x="177800" y="31750"/>
                    </a:lnTo>
                    <a:lnTo>
                      <a:pt x="150812" y="42863"/>
                    </a:lnTo>
                    <a:lnTo>
                      <a:pt x="125412" y="55563"/>
                    </a:lnTo>
                    <a:lnTo>
                      <a:pt x="101600" y="68263"/>
                    </a:lnTo>
                    <a:lnTo>
                      <a:pt x="80962" y="82550"/>
                    </a:lnTo>
                    <a:lnTo>
                      <a:pt x="60325" y="98425"/>
                    </a:lnTo>
                    <a:lnTo>
                      <a:pt x="44450" y="115888"/>
                    </a:lnTo>
                    <a:lnTo>
                      <a:pt x="28575" y="133350"/>
                    </a:lnTo>
                    <a:lnTo>
                      <a:pt x="15875" y="152400"/>
                    </a:lnTo>
                    <a:lnTo>
                      <a:pt x="6350" y="171450"/>
                    </a:lnTo>
                    <a:lnTo>
                      <a:pt x="0" y="190500"/>
                    </a:lnTo>
                    <a:lnTo>
                      <a:pt x="19050" y="195263"/>
                    </a:lnTo>
                    <a:lnTo>
                      <a:pt x="25400" y="176213"/>
                    </a:lnTo>
                    <a:lnTo>
                      <a:pt x="34925" y="158750"/>
                    </a:lnTo>
                    <a:lnTo>
                      <a:pt x="46037" y="141288"/>
                    </a:lnTo>
                    <a:lnTo>
                      <a:pt x="58737" y="123825"/>
                    </a:lnTo>
                    <a:lnTo>
                      <a:pt x="76200" y="107950"/>
                    </a:lnTo>
                    <a:lnTo>
                      <a:pt x="93662" y="93663"/>
                    </a:lnTo>
                    <a:lnTo>
                      <a:pt x="114300" y="79375"/>
                    </a:lnTo>
                    <a:lnTo>
                      <a:pt x="136525" y="66675"/>
                    </a:lnTo>
                    <a:lnTo>
                      <a:pt x="160337" y="55563"/>
                    </a:lnTo>
                    <a:lnTo>
                      <a:pt x="185737" y="46038"/>
                    </a:lnTo>
                    <a:lnTo>
                      <a:pt x="212725" y="36513"/>
                    </a:lnTo>
                    <a:lnTo>
                      <a:pt x="242887" y="28575"/>
                    </a:lnTo>
                    <a:lnTo>
                      <a:pt x="271462" y="23813"/>
                    </a:lnTo>
                    <a:lnTo>
                      <a:pt x="303212" y="19050"/>
                    </a:lnTo>
                    <a:lnTo>
                      <a:pt x="334962" y="15875"/>
                    </a:lnTo>
                    <a:lnTo>
                      <a:pt x="368300" y="15875"/>
                    </a:lnTo>
                    <a:lnTo>
                      <a:pt x="36830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79" name="Freeform 103"/>
              <p:cNvSpPr>
                <a:spLocks/>
              </p:cNvSpPr>
              <p:nvPr/>
            </p:nvSpPr>
            <p:spPr bwMode="auto">
              <a:xfrm>
                <a:off x="2885" y="133"/>
                <a:ext cx="126" cy="34"/>
              </a:xfrm>
              <a:custGeom>
                <a:avLst/>
                <a:gdLst>
                  <a:gd name="T0" fmla="*/ 0 w 200025"/>
                  <a:gd name="T1" fmla="*/ 0 h 53975"/>
                  <a:gd name="T2" fmla="*/ 0 w 200025"/>
                  <a:gd name="T3" fmla="*/ 0 h 53975"/>
                  <a:gd name="T4" fmla="*/ 0 w 200025"/>
                  <a:gd name="T5" fmla="*/ 0 h 53975"/>
                  <a:gd name="T6" fmla="*/ 0 w 200025"/>
                  <a:gd name="T7" fmla="*/ 0 h 53975"/>
                  <a:gd name="T8" fmla="*/ 0 w 200025"/>
                  <a:gd name="T9" fmla="*/ 0 h 53975"/>
                  <a:gd name="T10" fmla="*/ 0 w 200025"/>
                  <a:gd name="T11" fmla="*/ 0 h 53975"/>
                  <a:gd name="T12" fmla="*/ 0 w 200025"/>
                  <a:gd name="T13" fmla="*/ 0 h 53975"/>
                  <a:gd name="T14" fmla="*/ 0 w 200025"/>
                  <a:gd name="T15" fmla="*/ 0 h 53975"/>
                  <a:gd name="T16" fmla="*/ 0 w 200025"/>
                  <a:gd name="T17" fmla="*/ 0 h 53975"/>
                  <a:gd name="T18" fmla="*/ 0 w 200025"/>
                  <a:gd name="T19" fmla="*/ 0 h 53975"/>
                  <a:gd name="T20" fmla="*/ 0 w 200025"/>
                  <a:gd name="T21" fmla="*/ 0 h 53975"/>
                  <a:gd name="T22" fmla="*/ 0 w 200025"/>
                  <a:gd name="T23" fmla="*/ 0 h 53975"/>
                  <a:gd name="T24" fmla="*/ 0 w 200025"/>
                  <a:gd name="T25" fmla="*/ 0 h 53975"/>
                  <a:gd name="T26" fmla="*/ 0 w 200025"/>
                  <a:gd name="T27" fmla="*/ 0 h 53975"/>
                  <a:gd name="T28" fmla="*/ 0 w 200025"/>
                  <a:gd name="T29" fmla="*/ 0 h 53975"/>
                  <a:gd name="T30" fmla="*/ 0 w 200025"/>
                  <a:gd name="T31" fmla="*/ 0 h 53975"/>
                  <a:gd name="T32" fmla="*/ 0 w 200025"/>
                  <a:gd name="T33" fmla="*/ 0 h 53975"/>
                  <a:gd name="T34" fmla="*/ 0 w 200025"/>
                  <a:gd name="T35" fmla="*/ 0 h 53975"/>
                  <a:gd name="T36" fmla="*/ 0 w 200025"/>
                  <a:gd name="T37" fmla="*/ 0 h 53975"/>
                  <a:gd name="T38" fmla="*/ 0 w 200025"/>
                  <a:gd name="T39" fmla="*/ 0 h 53975"/>
                  <a:gd name="T40" fmla="*/ 0 w 200025"/>
                  <a:gd name="T41" fmla="*/ 0 h 53975"/>
                  <a:gd name="T42" fmla="*/ 0 w 200025"/>
                  <a:gd name="T43" fmla="*/ 0 h 53975"/>
                  <a:gd name="T44" fmla="*/ 0 w 200025"/>
                  <a:gd name="T45" fmla="*/ 0 h 53975"/>
                  <a:gd name="T46" fmla="*/ 0 w 200025"/>
                  <a:gd name="T47" fmla="*/ 0 h 53975"/>
                  <a:gd name="T48" fmla="*/ 0 w 200025"/>
                  <a:gd name="T49" fmla="*/ 0 h 53975"/>
                  <a:gd name="T50" fmla="*/ 0 w 200025"/>
                  <a:gd name="T51" fmla="*/ 0 h 53975"/>
                  <a:gd name="T52" fmla="*/ 0 w 200025"/>
                  <a:gd name="T53" fmla="*/ 0 h 53975"/>
                  <a:gd name="T54" fmla="*/ 0 w 200025"/>
                  <a:gd name="T55" fmla="*/ 0 h 53975"/>
                  <a:gd name="T56" fmla="*/ 0 w 200025"/>
                  <a:gd name="T57" fmla="*/ 0 h 53975"/>
                  <a:gd name="T58" fmla="*/ 0 w 200025"/>
                  <a:gd name="T59" fmla="*/ 0 h 53975"/>
                  <a:gd name="T60" fmla="*/ 0 w 200025"/>
                  <a:gd name="T61" fmla="*/ 0 h 53975"/>
                  <a:gd name="T62" fmla="*/ 0 w 200025"/>
                  <a:gd name="T63" fmla="*/ 0 h 53975"/>
                  <a:gd name="T64" fmla="*/ 0 w 200025"/>
                  <a:gd name="T65" fmla="*/ 0 h 53975"/>
                  <a:gd name="T66" fmla="*/ 0 w 200025"/>
                  <a:gd name="T67" fmla="*/ 0 h 53975"/>
                  <a:gd name="T68" fmla="*/ 0 w 200025"/>
                  <a:gd name="T69" fmla="*/ 0 h 53975"/>
                  <a:gd name="T70" fmla="*/ 0 w 200025"/>
                  <a:gd name="T71" fmla="*/ 0 h 53975"/>
                  <a:gd name="T72" fmla="*/ 0 w 200025"/>
                  <a:gd name="T73" fmla="*/ 0 h 53975"/>
                  <a:gd name="T74" fmla="*/ 0 w 200025"/>
                  <a:gd name="T75" fmla="*/ 0 h 53975"/>
                  <a:gd name="T76" fmla="*/ 0 w 200025"/>
                  <a:gd name="T77" fmla="*/ 0 h 53975"/>
                  <a:gd name="T78" fmla="*/ 0 w 200025"/>
                  <a:gd name="T79" fmla="*/ 0 h 539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25"/>
                  <a:gd name="T121" fmla="*/ 0 h 53975"/>
                  <a:gd name="T122" fmla="*/ 1382713 w 200025"/>
                  <a:gd name="T123" fmla="*/ 1722967725 h 539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25" h="53975">
                    <a:moveTo>
                      <a:pt x="180975" y="38100"/>
                    </a:moveTo>
                    <a:lnTo>
                      <a:pt x="193675" y="34925"/>
                    </a:lnTo>
                    <a:lnTo>
                      <a:pt x="184150" y="30163"/>
                    </a:lnTo>
                    <a:lnTo>
                      <a:pt x="173038" y="26988"/>
                    </a:lnTo>
                    <a:lnTo>
                      <a:pt x="160338" y="23813"/>
                    </a:lnTo>
                    <a:lnTo>
                      <a:pt x="149225" y="20638"/>
                    </a:lnTo>
                    <a:lnTo>
                      <a:pt x="138113" y="17463"/>
                    </a:lnTo>
                    <a:lnTo>
                      <a:pt x="127000" y="14288"/>
                    </a:lnTo>
                    <a:lnTo>
                      <a:pt x="115888" y="11113"/>
                    </a:lnTo>
                    <a:lnTo>
                      <a:pt x="103188" y="9525"/>
                    </a:lnTo>
                    <a:lnTo>
                      <a:pt x="90488" y="7938"/>
                    </a:lnTo>
                    <a:lnTo>
                      <a:pt x="77788" y="6350"/>
                    </a:lnTo>
                    <a:lnTo>
                      <a:pt x="65088" y="4763"/>
                    </a:lnTo>
                    <a:lnTo>
                      <a:pt x="52388" y="3175"/>
                    </a:lnTo>
                    <a:lnTo>
                      <a:pt x="39688" y="1588"/>
                    </a:lnTo>
                    <a:lnTo>
                      <a:pt x="26988" y="1588"/>
                    </a:lnTo>
                    <a:lnTo>
                      <a:pt x="12700" y="0"/>
                    </a:lnTo>
                    <a:lnTo>
                      <a:pt x="0" y="0"/>
                    </a:lnTo>
                    <a:lnTo>
                      <a:pt x="0" y="15875"/>
                    </a:lnTo>
                    <a:lnTo>
                      <a:pt x="12700" y="15875"/>
                    </a:lnTo>
                    <a:lnTo>
                      <a:pt x="25400" y="15875"/>
                    </a:lnTo>
                    <a:lnTo>
                      <a:pt x="38100" y="15875"/>
                    </a:lnTo>
                    <a:lnTo>
                      <a:pt x="50800" y="17463"/>
                    </a:lnTo>
                    <a:lnTo>
                      <a:pt x="61913" y="19050"/>
                    </a:lnTo>
                    <a:lnTo>
                      <a:pt x="74613" y="20638"/>
                    </a:lnTo>
                    <a:lnTo>
                      <a:pt x="85725" y="22225"/>
                    </a:lnTo>
                    <a:lnTo>
                      <a:pt x="98425" y="23813"/>
                    </a:lnTo>
                    <a:lnTo>
                      <a:pt x="109538" y="26988"/>
                    </a:lnTo>
                    <a:lnTo>
                      <a:pt x="120650" y="28575"/>
                    </a:lnTo>
                    <a:lnTo>
                      <a:pt x="131763" y="31750"/>
                    </a:lnTo>
                    <a:lnTo>
                      <a:pt x="142875" y="34925"/>
                    </a:lnTo>
                    <a:lnTo>
                      <a:pt x="153988" y="38100"/>
                    </a:lnTo>
                    <a:lnTo>
                      <a:pt x="165100" y="41275"/>
                    </a:lnTo>
                    <a:lnTo>
                      <a:pt x="174625" y="44450"/>
                    </a:lnTo>
                    <a:lnTo>
                      <a:pt x="185738" y="49213"/>
                    </a:lnTo>
                    <a:lnTo>
                      <a:pt x="198438" y="44450"/>
                    </a:lnTo>
                    <a:lnTo>
                      <a:pt x="185738" y="49213"/>
                    </a:lnTo>
                    <a:lnTo>
                      <a:pt x="195263" y="52388"/>
                    </a:lnTo>
                    <a:lnTo>
                      <a:pt x="198438" y="44450"/>
                    </a:lnTo>
                    <a:lnTo>
                      <a:pt x="180975" y="381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80" name="Freeform 104"/>
              <p:cNvSpPr>
                <a:spLocks/>
              </p:cNvSpPr>
              <p:nvPr/>
            </p:nvSpPr>
            <p:spPr bwMode="auto">
              <a:xfrm>
                <a:off x="2999" y="68"/>
                <a:ext cx="235" cy="94"/>
              </a:xfrm>
              <a:custGeom>
                <a:avLst/>
                <a:gdLst>
                  <a:gd name="T0" fmla="*/ 0 w 373062"/>
                  <a:gd name="T1" fmla="*/ 0 h 149225"/>
                  <a:gd name="T2" fmla="*/ 0 w 373062"/>
                  <a:gd name="T3" fmla="*/ 0 h 149225"/>
                  <a:gd name="T4" fmla="*/ 0 w 373062"/>
                  <a:gd name="T5" fmla="*/ 0 h 149225"/>
                  <a:gd name="T6" fmla="*/ 0 w 373062"/>
                  <a:gd name="T7" fmla="*/ 0 h 149225"/>
                  <a:gd name="T8" fmla="*/ 0 w 373062"/>
                  <a:gd name="T9" fmla="*/ 0 h 149225"/>
                  <a:gd name="T10" fmla="*/ 0 w 373062"/>
                  <a:gd name="T11" fmla="*/ 0 h 149225"/>
                  <a:gd name="T12" fmla="*/ 0 w 373062"/>
                  <a:gd name="T13" fmla="*/ 0 h 149225"/>
                  <a:gd name="T14" fmla="*/ 0 w 373062"/>
                  <a:gd name="T15" fmla="*/ 0 h 149225"/>
                  <a:gd name="T16" fmla="*/ 0 w 373062"/>
                  <a:gd name="T17" fmla="*/ 0 h 149225"/>
                  <a:gd name="T18" fmla="*/ 0 w 373062"/>
                  <a:gd name="T19" fmla="*/ 0 h 149225"/>
                  <a:gd name="T20" fmla="*/ 0 w 373062"/>
                  <a:gd name="T21" fmla="*/ 0 h 149225"/>
                  <a:gd name="T22" fmla="*/ 0 w 373062"/>
                  <a:gd name="T23" fmla="*/ 0 h 149225"/>
                  <a:gd name="T24" fmla="*/ 0 w 373062"/>
                  <a:gd name="T25" fmla="*/ 0 h 149225"/>
                  <a:gd name="T26" fmla="*/ 0 w 373062"/>
                  <a:gd name="T27" fmla="*/ 0 h 149225"/>
                  <a:gd name="T28" fmla="*/ 0 w 373062"/>
                  <a:gd name="T29" fmla="*/ 0 h 149225"/>
                  <a:gd name="T30" fmla="*/ 0 w 373062"/>
                  <a:gd name="T31" fmla="*/ 0 h 149225"/>
                  <a:gd name="T32" fmla="*/ 0 w 373062"/>
                  <a:gd name="T33" fmla="*/ 0 h 149225"/>
                  <a:gd name="T34" fmla="*/ 0 w 373062"/>
                  <a:gd name="T35" fmla="*/ 0 h 149225"/>
                  <a:gd name="T36" fmla="*/ 0 w 373062"/>
                  <a:gd name="T37" fmla="*/ 0 h 149225"/>
                  <a:gd name="T38" fmla="*/ 0 w 373062"/>
                  <a:gd name="T39" fmla="*/ 0 h 149225"/>
                  <a:gd name="T40" fmla="*/ 0 w 373062"/>
                  <a:gd name="T41" fmla="*/ 0 h 149225"/>
                  <a:gd name="T42" fmla="*/ 0 w 373062"/>
                  <a:gd name="T43" fmla="*/ 0 h 149225"/>
                  <a:gd name="T44" fmla="*/ 0 w 373062"/>
                  <a:gd name="T45" fmla="*/ 0 h 149225"/>
                  <a:gd name="T46" fmla="*/ 0 w 373062"/>
                  <a:gd name="T47" fmla="*/ 0 h 149225"/>
                  <a:gd name="T48" fmla="*/ 0 w 373062"/>
                  <a:gd name="T49" fmla="*/ 0 h 149225"/>
                  <a:gd name="T50" fmla="*/ 0 w 373062"/>
                  <a:gd name="T51" fmla="*/ 0 h 149225"/>
                  <a:gd name="T52" fmla="*/ 0 w 373062"/>
                  <a:gd name="T53" fmla="*/ 0 h 149225"/>
                  <a:gd name="T54" fmla="*/ 0 w 373062"/>
                  <a:gd name="T55" fmla="*/ 0 h 149225"/>
                  <a:gd name="T56" fmla="*/ 0 w 373062"/>
                  <a:gd name="T57" fmla="*/ 0 h 149225"/>
                  <a:gd name="T58" fmla="*/ 0 w 373062"/>
                  <a:gd name="T59" fmla="*/ 0 h 149225"/>
                  <a:gd name="T60" fmla="*/ 0 w 373062"/>
                  <a:gd name="T61" fmla="*/ 0 h 149225"/>
                  <a:gd name="T62" fmla="*/ 0 w 373062"/>
                  <a:gd name="T63" fmla="*/ 0 h 149225"/>
                  <a:gd name="T64" fmla="*/ 0 w 373062"/>
                  <a:gd name="T65" fmla="*/ 0 h 149225"/>
                  <a:gd name="T66" fmla="*/ 0 w 373062"/>
                  <a:gd name="T67" fmla="*/ 0 h 149225"/>
                  <a:gd name="T68" fmla="*/ 0 w 373062"/>
                  <a:gd name="T69" fmla="*/ 0 h 149225"/>
                  <a:gd name="T70" fmla="*/ 0 w 373062"/>
                  <a:gd name="T71" fmla="*/ 0 h 149225"/>
                  <a:gd name="T72" fmla="*/ 0 w 373062"/>
                  <a:gd name="T73" fmla="*/ 0 h 1492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3062"/>
                  <a:gd name="T112" fmla="*/ 0 h 149225"/>
                  <a:gd name="T113" fmla="*/ 1382711 w 373062"/>
                  <a:gd name="T114" fmla="*/ 1722966138 h 1492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3062" h="149225">
                    <a:moveTo>
                      <a:pt x="371475" y="0"/>
                    </a:moveTo>
                    <a:lnTo>
                      <a:pt x="371475" y="0"/>
                    </a:lnTo>
                    <a:lnTo>
                      <a:pt x="339725" y="1588"/>
                    </a:lnTo>
                    <a:lnTo>
                      <a:pt x="307975" y="3175"/>
                    </a:lnTo>
                    <a:lnTo>
                      <a:pt x="277812" y="6350"/>
                    </a:lnTo>
                    <a:lnTo>
                      <a:pt x="247650" y="7938"/>
                    </a:lnTo>
                    <a:lnTo>
                      <a:pt x="219075" y="14288"/>
                    </a:lnTo>
                    <a:lnTo>
                      <a:pt x="190500" y="20638"/>
                    </a:lnTo>
                    <a:lnTo>
                      <a:pt x="163512" y="28575"/>
                    </a:lnTo>
                    <a:lnTo>
                      <a:pt x="139700" y="38100"/>
                    </a:lnTo>
                    <a:lnTo>
                      <a:pt x="115887" y="47625"/>
                    </a:lnTo>
                    <a:lnTo>
                      <a:pt x="95250" y="58738"/>
                    </a:lnTo>
                    <a:lnTo>
                      <a:pt x="73025" y="69850"/>
                    </a:lnTo>
                    <a:lnTo>
                      <a:pt x="55562" y="82550"/>
                    </a:lnTo>
                    <a:lnTo>
                      <a:pt x="38100" y="96838"/>
                    </a:lnTo>
                    <a:lnTo>
                      <a:pt x="23812" y="111125"/>
                    </a:lnTo>
                    <a:lnTo>
                      <a:pt x="11112" y="125413"/>
                    </a:lnTo>
                    <a:lnTo>
                      <a:pt x="0" y="141288"/>
                    </a:lnTo>
                    <a:lnTo>
                      <a:pt x="17462" y="147638"/>
                    </a:lnTo>
                    <a:lnTo>
                      <a:pt x="26987" y="133350"/>
                    </a:lnTo>
                    <a:lnTo>
                      <a:pt x="38100" y="119063"/>
                    </a:lnTo>
                    <a:lnTo>
                      <a:pt x="53975" y="106363"/>
                    </a:lnTo>
                    <a:lnTo>
                      <a:pt x="68262" y="93663"/>
                    </a:lnTo>
                    <a:lnTo>
                      <a:pt x="85725" y="82550"/>
                    </a:lnTo>
                    <a:lnTo>
                      <a:pt x="106362" y="69850"/>
                    </a:lnTo>
                    <a:lnTo>
                      <a:pt x="125412" y="60325"/>
                    </a:lnTo>
                    <a:lnTo>
                      <a:pt x="147637" y="50800"/>
                    </a:lnTo>
                    <a:lnTo>
                      <a:pt x="173037" y="42863"/>
                    </a:lnTo>
                    <a:lnTo>
                      <a:pt x="198437" y="34925"/>
                    </a:lnTo>
                    <a:lnTo>
                      <a:pt x="223837" y="26988"/>
                    </a:lnTo>
                    <a:lnTo>
                      <a:pt x="252412" y="22225"/>
                    </a:lnTo>
                    <a:lnTo>
                      <a:pt x="279400" y="17463"/>
                    </a:lnTo>
                    <a:lnTo>
                      <a:pt x="309562" y="14288"/>
                    </a:lnTo>
                    <a:lnTo>
                      <a:pt x="341312" y="12700"/>
                    </a:lnTo>
                    <a:lnTo>
                      <a:pt x="371475" y="12700"/>
                    </a:lnTo>
                    <a:lnTo>
                      <a:pt x="371475"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81" name="Freeform 105"/>
              <p:cNvSpPr>
                <a:spLocks/>
              </p:cNvSpPr>
              <p:nvPr/>
            </p:nvSpPr>
            <p:spPr bwMode="auto">
              <a:xfrm>
                <a:off x="3233" y="68"/>
                <a:ext cx="246" cy="129"/>
              </a:xfrm>
              <a:custGeom>
                <a:avLst/>
                <a:gdLst>
                  <a:gd name="T0" fmla="*/ 0 w 390525"/>
                  <a:gd name="T1" fmla="*/ 0 h 204788"/>
                  <a:gd name="T2" fmla="*/ 0 w 390525"/>
                  <a:gd name="T3" fmla="*/ 0 h 204788"/>
                  <a:gd name="T4" fmla="*/ 0 w 390525"/>
                  <a:gd name="T5" fmla="*/ 0 h 204788"/>
                  <a:gd name="T6" fmla="*/ 0 w 390525"/>
                  <a:gd name="T7" fmla="*/ 0 h 204788"/>
                  <a:gd name="T8" fmla="*/ 0 w 390525"/>
                  <a:gd name="T9" fmla="*/ 0 h 204788"/>
                  <a:gd name="T10" fmla="*/ 0 w 390525"/>
                  <a:gd name="T11" fmla="*/ 0 h 204788"/>
                  <a:gd name="T12" fmla="*/ 0 w 390525"/>
                  <a:gd name="T13" fmla="*/ 0 h 204788"/>
                  <a:gd name="T14" fmla="*/ 0 w 390525"/>
                  <a:gd name="T15" fmla="*/ 0 h 204788"/>
                  <a:gd name="T16" fmla="*/ 0 w 390525"/>
                  <a:gd name="T17" fmla="*/ 0 h 204788"/>
                  <a:gd name="T18" fmla="*/ 0 w 390525"/>
                  <a:gd name="T19" fmla="*/ 0 h 204788"/>
                  <a:gd name="T20" fmla="*/ 0 w 390525"/>
                  <a:gd name="T21" fmla="*/ 0 h 204788"/>
                  <a:gd name="T22" fmla="*/ 0 w 390525"/>
                  <a:gd name="T23" fmla="*/ 0 h 204788"/>
                  <a:gd name="T24" fmla="*/ 0 w 390525"/>
                  <a:gd name="T25" fmla="*/ 0 h 204788"/>
                  <a:gd name="T26" fmla="*/ 0 w 390525"/>
                  <a:gd name="T27" fmla="*/ 0 h 204788"/>
                  <a:gd name="T28" fmla="*/ 0 w 390525"/>
                  <a:gd name="T29" fmla="*/ 0 h 204788"/>
                  <a:gd name="T30" fmla="*/ 0 w 390525"/>
                  <a:gd name="T31" fmla="*/ 0 h 204788"/>
                  <a:gd name="T32" fmla="*/ 0 w 390525"/>
                  <a:gd name="T33" fmla="*/ 0 h 204788"/>
                  <a:gd name="T34" fmla="*/ 0 w 390525"/>
                  <a:gd name="T35" fmla="*/ 0 h 204788"/>
                  <a:gd name="T36" fmla="*/ 0 w 390525"/>
                  <a:gd name="T37" fmla="*/ 0 h 204788"/>
                  <a:gd name="T38" fmla="*/ 0 w 390525"/>
                  <a:gd name="T39" fmla="*/ 0 h 204788"/>
                  <a:gd name="T40" fmla="*/ 0 w 390525"/>
                  <a:gd name="T41" fmla="*/ 0 h 204788"/>
                  <a:gd name="T42" fmla="*/ 0 w 390525"/>
                  <a:gd name="T43" fmla="*/ 0 h 204788"/>
                  <a:gd name="T44" fmla="*/ 0 w 390525"/>
                  <a:gd name="T45" fmla="*/ 0 h 204788"/>
                  <a:gd name="T46" fmla="*/ 0 w 390525"/>
                  <a:gd name="T47" fmla="*/ 0 h 204788"/>
                  <a:gd name="T48" fmla="*/ 0 w 390525"/>
                  <a:gd name="T49" fmla="*/ 0 h 204788"/>
                  <a:gd name="T50" fmla="*/ 0 w 390525"/>
                  <a:gd name="T51" fmla="*/ 0 h 204788"/>
                  <a:gd name="T52" fmla="*/ 0 w 390525"/>
                  <a:gd name="T53" fmla="*/ 0 h 204788"/>
                  <a:gd name="T54" fmla="*/ 0 w 390525"/>
                  <a:gd name="T55" fmla="*/ 0 h 204788"/>
                  <a:gd name="T56" fmla="*/ 0 w 390525"/>
                  <a:gd name="T57" fmla="*/ 0 h 204788"/>
                  <a:gd name="T58" fmla="*/ 0 w 390525"/>
                  <a:gd name="T59" fmla="*/ 0 h 204788"/>
                  <a:gd name="T60" fmla="*/ 0 w 390525"/>
                  <a:gd name="T61" fmla="*/ 0 h 204788"/>
                  <a:gd name="T62" fmla="*/ 0 w 390525"/>
                  <a:gd name="T63" fmla="*/ 0 h 204788"/>
                  <a:gd name="T64" fmla="*/ 0 w 390525"/>
                  <a:gd name="T65" fmla="*/ 0 h 204788"/>
                  <a:gd name="T66" fmla="*/ 0 w 390525"/>
                  <a:gd name="T67" fmla="*/ 0 h 204788"/>
                  <a:gd name="T68" fmla="*/ 0 w 390525"/>
                  <a:gd name="T69" fmla="*/ 0 h 204788"/>
                  <a:gd name="T70" fmla="*/ 0 w 390525"/>
                  <a:gd name="T71" fmla="*/ 0 h 204788"/>
                  <a:gd name="T72" fmla="*/ 0 w 390525"/>
                  <a:gd name="T73" fmla="*/ 0 h 2047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0525"/>
                  <a:gd name="T112" fmla="*/ 0 h 204788"/>
                  <a:gd name="T113" fmla="*/ 1382713 w 390525"/>
                  <a:gd name="T114" fmla="*/ 1722968757 h 2047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0525" h="204788">
                    <a:moveTo>
                      <a:pt x="388938" y="203200"/>
                    </a:moveTo>
                    <a:lnTo>
                      <a:pt x="388938" y="203200"/>
                    </a:lnTo>
                    <a:lnTo>
                      <a:pt x="387350" y="182563"/>
                    </a:lnTo>
                    <a:lnTo>
                      <a:pt x="381000" y="161925"/>
                    </a:lnTo>
                    <a:lnTo>
                      <a:pt x="371475" y="141288"/>
                    </a:lnTo>
                    <a:lnTo>
                      <a:pt x="357188" y="122238"/>
                    </a:lnTo>
                    <a:lnTo>
                      <a:pt x="341313" y="104775"/>
                    </a:lnTo>
                    <a:lnTo>
                      <a:pt x="320675" y="87313"/>
                    </a:lnTo>
                    <a:lnTo>
                      <a:pt x="298450" y="71438"/>
                    </a:lnTo>
                    <a:lnTo>
                      <a:pt x="274638" y="57150"/>
                    </a:lnTo>
                    <a:lnTo>
                      <a:pt x="246063" y="44450"/>
                    </a:lnTo>
                    <a:lnTo>
                      <a:pt x="215900" y="31750"/>
                    </a:lnTo>
                    <a:lnTo>
                      <a:pt x="184150" y="22225"/>
                    </a:lnTo>
                    <a:lnTo>
                      <a:pt x="150813" y="12700"/>
                    </a:lnTo>
                    <a:lnTo>
                      <a:pt x="114300" y="6350"/>
                    </a:lnTo>
                    <a:lnTo>
                      <a:pt x="77788" y="4763"/>
                    </a:lnTo>
                    <a:lnTo>
                      <a:pt x="39688" y="1588"/>
                    </a:lnTo>
                    <a:lnTo>
                      <a:pt x="0" y="0"/>
                    </a:lnTo>
                    <a:lnTo>
                      <a:pt x="0" y="12700"/>
                    </a:lnTo>
                    <a:lnTo>
                      <a:pt x="38100" y="12700"/>
                    </a:lnTo>
                    <a:lnTo>
                      <a:pt x="74613" y="15875"/>
                    </a:lnTo>
                    <a:lnTo>
                      <a:pt x="111125" y="20638"/>
                    </a:lnTo>
                    <a:lnTo>
                      <a:pt x="144463" y="26988"/>
                    </a:lnTo>
                    <a:lnTo>
                      <a:pt x="177800" y="36513"/>
                    </a:lnTo>
                    <a:lnTo>
                      <a:pt x="207963" y="46038"/>
                    </a:lnTo>
                    <a:lnTo>
                      <a:pt x="236538" y="57150"/>
                    </a:lnTo>
                    <a:lnTo>
                      <a:pt x="263525" y="68263"/>
                    </a:lnTo>
                    <a:lnTo>
                      <a:pt x="285750" y="82550"/>
                    </a:lnTo>
                    <a:lnTo>
                      <a:pt x="307975" y="98425"/>
                    </a:lnTo>
                    <a:lnTo>
                      <a:pt x="325438" y="114300"/>
                    </a:lnTo>
                    <a:lnTo>
                      <a:pt x="341313" y="130175"/>
                    </a:lnTo>
                    <a:lnTo>
                      <a:pt x="354013" y="147638"/>
                    </a:lnTo>
                    <a:lnTo>
                      <a:pt x="361950" y="165100"/>
                    </a:lnTo>
                    <a:lnTo>
                      <a:pt x="366713" y="184150"/>
                    </a:lnTo>
                    <a:lnTo>
                      <a:pt x="369888" y="203200"/>
                    </a:lnTo>
                    <a:lnTo>
                      <a:pt x="388938" y="2032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82" name="Freeform 106"/>
              <p:cNvSpPr>
                <a:spLocks/>
              </p:cNvSpPr>
              <p:nvPr/>
            </p:nvSpPr>
            <p:spPr bwMode="auto">
              <a:xfrm>
                <a:off x="3463" y="196"/>
                <a:ext cx="17" cy="18"/>
              </a:xfrm>
              <a:custGeom>
                <a:avLst/>
                <a:gdLst>
                  <a:gd name="T0" fmla="*/ 0 w 26987"/>
                  <a:gd name="T1" fmla="*/ 0 h 28575"/>
                  <a:gd name="T2" fmla="*/ 0 w 26987"/>
                  <a:gd name="T3" fmla="*/ 0 h 28575"/>
                  <a:gd name="T4" fmla="*/ 0 w 26987"/>
                  <a:gd name="T5" fmla="*/ 0 h 28575"/>
                  <a:gd name="T6" fmla="*/ 0 w 26987"/>
                  <a:gd name="T7" fmla="*/ 0 h 28575"/>
                  <a:gd name="T8" fmla="*/ 0 w 26987"/>
                  <a:gd name="T9" fmla="*/ 0 h 28575"/>
                  <a:gd name="T10" fmla="*/ 0 w 26987"/>
                  <a:gd name="T11" fmla="*/ 0 h 28575"/>
                  <a:gd name="T12" fmla="*/ 0 w 26987"/>
                  <a:gd name="T13" fmla="*/ 0 h 28575"/>
                  <a:gd name="T14" fmla="*/ 0 w 26987"/>
                  <a:gd name="T15" fmla="*/ 0 h 28575"/>
                  <a:gd name="T16" fmla="*/ 0 w 26987"/>
                  <a:gd name="T17" fmla="*/ 0 h 28575"/>
                  <a:gd name="T18" fmla="*/ 0 w 26987"/>
                  <a:gd name="T19" fmla="*/ 0 h 28575"/>
                  <a:gd name="T20" fmla="*/ 0 w 26987"/>
                  <a:gd name="T21" fmla="*/ 0 h 28575"/>
                  <a:gd name="T22" fmla="*/ 0 w 26987"/>
                  <a:gd name="T23" fmla="*/ 0 h 28575"/>
                  <a:gd name="T24" fmla="*/ 0 w 26987"/>
                  <a:gd name="T25" fmla="*/ 0 h 28575"/>
                  <a:gd name="T26" fmla="*/ 0 w 26987"/>
                  <a:gd name="T27" fmla="*/ 0 h 28575"/>
                  <a:gd name="T28" fmla="*/ 0 w 26987"/>
                  <a:gd name="T29" fmla="*/ 0 h 28575"/>
                  <a:gd name="T30" fmla="*/ 0 w 26987"/>
                  <a:gd name="T31" fmla="*/ 0 h 28575"/>
                  <a:gd name="T32" fmla="*/ 0 w 26987"/>
                  <a:gd name="T33" fmla="*/ 0 h 28575"/>
                  <a:gd name="T34" fmla="*/ 0 w 26987"/>
                  <a:gd name="T35" fmla="*/ 0 h 28575"/>
                  <a:gd name="T36" fmla="*/ 0 w 26987"/>
                  <a:gd name="T37" fmla="*/ 0 h 28575"/>
                  <a:gd name="T38" fmla="*/ 0 w 26987"/>
                  <a:gd name="T39" fmla="*/ 0 h 28575"/>
                  <a:gd name="T40" fmla="*/ 0 w 26987"/>
                  <a:gd name="T41" fmla="*/ 0 h 28575"/>
                  <a:gd name="T42" fmla="*/ 0 w 26987"/>
                  <a:gd name="T43" fmla="*/ 0 h 28575"/>
                  <a:gd name="T44" fmla="*/ 0 w 26987"/>
                  <a:gd name="T45" fmla="*/ 0 h 28575"/>
                  <a:gd name="T46" fmla="*/ 0 w 26987"/>
                  <a:gd name="T47" fmla="*/ 0 h 285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87"/>
                  <a:gd name="T73" fmla="*/ 0 h 28575"/>
                  <a:gd name="T74" fmla="*/ 1382687 w 26987"/>
                  <a:gd name="T75" fmla="*/ 1722967725 h 285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87" h="28575">
                    <a:moveTo>
                      <a:pt x="11112" y="11113"/>
                    </a:moveTo>
                    <a:lnTo>
                      <a:pt x="22225" y="20638"/>
                    </a:lnTo>
                    <a:lnTo>
                      <a:pt x="22225" y="17463"/>
                    </a:lnTo>
                    <a:lnTo>
                      <a:pt x="22225" y="15875"/>
                    </a:lnTo>
                    <a:lnTo>
                      <a:pt x="25400" y="12700"/>
                    </a:lnTo>
                    <a:lnTo>
                      <a:pt x="25400" y="11113"/>
                    </a:lnTo>
                    <a:lnTo>
                      <a:pt x="25400" y="7938"/>
                    </a:lnTo>
                    <a:lnTo>
                      <a:pt x="25400" y="4763"/>
                    </a:lnTo>
                    <a:lnTo>
                      <a:pt x="25400" y="3175"/>
                    </a:lnTo>
                    <a:lnTo>
                      <a:pt x="25400" y="0"/>
                    </a:lnTo>
                    <a:lnTo>
                      <a:pt x="4762" y="0"/>
                    </a:lnTo>
                    <a:lnTo>
                      <a:pt x="4762" y="3175"/>
                    </a:lnTo>
                    <a:lnTo>
                      <a:pt x="4762" y="4763"/>
                    </a:lnTo>
                    <a:lnTo>
                      <a:pt x="4762" y="6350"/>
                    </a:lnTo>
                    <a:lnTo>
                      <a:pt x="3175" y="7938"/>
                    </a:lnTo>
                    <a:lnTo>
                      <a:pt x="3175" y="11113"/>
                    </a:lnTo>
                    <a:lnTo>
                      <a:pt x="3175" y="12700"/>
                    </a:lnTo>
                    <a:lnTo>
                      <a:pt x="3175" y="15875"/>
                    </a:lnTo>
                    <a:lnTo>
                      <a:pt x="1587" y="17463"/>
                    </a:lnTo>
                    <a:lnTo>
                      <a:pt x="12700" y="26988"/>
                    </a:lnTo>
                    <a:lnTo>
                      <a:pt x="1587" y="17463"/>
                    </a:lnTo>
                    <a:lnTo>
                      <a:pt x="0" y="26988"/>
                    </a:lnTo>
                    <a:lnTo>
                      <a:pt x="12700" y="26988"/>
                    </a:lnTo>
                    <a:lnTo>
                      <a:pt x="11112" y="1111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83" name="Freeform 107"/>
              <p:cNvSpPr>
                <a:spLocks/>
              </p:cNvSpPr>
              <p:nvPr/>
            </p:nvSpPr>
            <p:spPr bwMode="auto">
              <a:xfrm>
                <a:off x="3470" y="203"/>
                <a:ext cx="22" cy="17"/>
              </a:xfrm>
              <a:custGeom>
                <a:avLst/>
                <a:gdLst>
                  <a:gd name="T0" fmla="*/ 0 w 34925"/>
                  <a:gd name="T1" fmla="*/ 0 h 26987"/>
                  <a:gd name="T2" fmla="*/ 0 w 34925"/>
                  <a:gd name="T3" fmla="*/ 0 h 26987"/>
                  <a:gd name="T4" fmla="*/ 0 w 34925"/>
                  <a:gd name="T5" fmla="*/ 0 h 26987"/>
                  <a:gd name="T6" fmla="*/ 0 w 34925"/>
                  <a:gd name="T7" fmla="*/ 0 h 26987"/>
                  <a:gd name="T8" fmla="*/ 0 w 34925"/>
                  <a:gd name="T9" fmla="*/ 0 h 26987"/>
                  <a:gd name="T10" fmla="*/ 0 w 34925"/>
                  <a:gd name="T11" fmla="*/ 0 h 26987"/>
                  <a:gd name="T12" fmla="*/ 0 w 34925"/>
                  <a:gd name="T13" fmla="*/ 0 h 26987"/>
                  <a:gd name="T14" fmla="*/ 0 w 34925"/>
                  <a:gd name="T15" fmla="*/ 0 h 26987"/>
                  <a:gd name="T16" fmla="*/ 0 w 34925"/>
                  <a:gd name="T17" fmla="*/ 0 h 26987"/>
                  <a:gd name="T18" fmla="*/ 0 w 34925"/>
                  <a:gd name="T19" fmla="*/ 0 h 26987"/>
                  <a:gd name="T20" fmla="*/ 0 w 34925"/>
                  <a:gd name="T21" fmla="*/ 0 h 26987"/>
                  <a:gd name="T22" fmla="*/ 0 w 34925"/>
                  <a:gd name="T23" fmla="*/ 0 h 26987"/>
                  <a:gd name="T24" fmla="*/ 0 w 34925"/>
                  <a:gd name="T25" fmla="*/ 0 h 26987"/>
                  <a:gd name="T26" fmla="*/ 0 w 34925"/>
                  <a:gd name="T27" fmla="*/ 0 h 26987"/>
                  <a:gd name="T28" fmla="*/ 0 w 34925"/>
                  <a:gd name="T29" fmla="*/ 0 h 26987"/>
                  <a:gd name="T30" fmla="*/ 0 w 34925"/>
                  <a:gd name="T31" fmla="*/ 0 h 26987"/>
                  <a:gd name="T32" fmla="*/ 0 w 34925"/>
                  <a:gd name="T33" fmla="*/ 0 h 26987"/>
                  <a:gd name="T34" fmla="*/ 0 w 34925"/>
                  <a:gd name="T35" fmla="*/ 0 h 26987"/>
                  <a:gd name="T36" fmla="*/ 0 w 34925"/>
                  <a:gd name="T37" fmla="*/ 0 h 26987"/>
                  <a:gd name="T38" fmla="*/ 0 w 34925"/>
                  <a:gd name="T39" fmla="*/ 0 h 26987"/>
                  <a:gd name="T40" fmla="*/ 0 w 34925"/>
                  <a:gd name="T41" fmla="*/ 0 h 26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25"/>
                  <a:gd name="T64" fmla="*/ 0 h 26987"/>
                  <a:gd name="T65" fmla="*/ 1382713 w 34925"/>
                  <a:gd name="T66" fmla="*/ 1722967553 h 26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25" h="26987">
                    <a:moveTo>
                      <a:pt x="33338" y="0"/>
                    </a:moveTo>
                    <a:lnTo>
                      <a:pt x="33338" y="0"/>
                    </a:lnTo>
                    <a:lnTo>
                      <a:pt x="28575" y="0"/>
                    </a:lnTo>
                    <a:lnTo>
                      <a:pt x="25400" y="0"/>
                    </a:lnTo>
                    <a:lnTo>
                      <a:pt x="19050" y="0"/>
                    </a:lnTo>
                    <a:lnTo>
                      <a:pt x="15875" y="0"/>
                    </a:lnTo>
                    <a:lnTo>
                      <a:pt x="12700" y="0"/>
                    </a:lnTo>
                    <a:lnTo>
                      <a:pt x="7938" y="0"/>
                    </a:lnTo>
                    <a:lnTo>
                      <a:pt x="4763" y="0"/>
                    </a:lnTo>
                    <a:lnTo>
                      <a:pt x="0" y="0"/>
                    </a:lnTo>
                    <a:lnTo>
                      <a:pt x="1588" y="25400"/>
                    </a:lnTo>
                    <a:lnTo>
                      <a:pt x="6350" y="25400"/>
                    </a:lnTo>
                    <a:lnTo>
                      <a:pt x="9525" y="22225"/>
                    </a:lnTo>
                    <a:lnTo>
                      <a:pt x="12700" y="22225"/>
                    </a:lnTo>
                    <a:lnTo>
                      <a:pt x="17463" y="22225"/>
                    </a:lnTo>
                    <a:lnTo>
                      <a:pt x="20638" y="22225"/>
                    </a:lnTo>
                    <a:lnTo>
                      <a:pt x="25400" y="22225"/>
                    </a:lnTo>
                    <a:lnTo>
                      <a:pt x="28575" y="22225"/>
                    </a:lnTo>
                    <a:lnTo>
                      <a:pt x="33338" y="22225"/>
                    </a:lnTo>
                    <a:lnTo>
                      <a:pt x="33338"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84" name="Freeform 108"/>
              <p:cNvSpPr>
                <a:spLocks/>
              </p:cNvSpPr>
              <p:nvPr/>
            </p:nvSpPr>
            <p:spPr bwMode="auto">
              <a:xfrm>
                <a:off x="3491" y="203"/>
                <a:ext cx="237" cy="132"/>
              </a:xfrm>
              <a:custGeom>
                <a:avLst/>
                <a:gdLst>
                  <a:gd name="T0" fmla="*/ 0 w 376237"/>
                  <a:gd name="T1" fmla="*/ 0 h 209550"/>
                  <a:gd name="T2" fmla="*/ 0 w 376237"/>
                  <a:gd name="T3" fmla="*/ 0 h 209550"/>
                  <a:gd name="T4" fmla="*/ 0 w 376237"/>
                  <a:gd name="T5" fmla="*/ 0 h 209550"/>
                  <a:gd name="T6" fmla="*/ 0 w 376237"/>
                  <a:gd name="T7" fmla="*/ 0 h 209550"/>
                  <a:gd name="T8" fmla="*/ 0 w 376237"/>
                  <a:gd name="T9" fmla="*/ 0 h 209550"/>
                  <a:gd name="T10" fmla="*/ 0 w 376237"/>
                  <a:gd name="T11" fmla="*/ 0 h 209550"/>
                  <a:gd name="T12" fmla="*/ 0 w 376237"/>
                  <a:gd name="T13" fmla="*/ 0 h 209550"/>
                  <a:gd name="T14" fmla="*/ 0 w 376237"/>
                  <a:gd name="T15" fmla="*/ 0 h 209550"/>
                  <a:gd name="T16" fmla="*/ 0 w 376237"/>
                  <a:gd name="T17" fmla="*/ 0 h 209550"/>
                  <a:gd name="T18" fmla="*/ 0 w 376237"/>
                  <a:gd name="T19" fmla="*/ 0 h 209550"/>
                  <a:gd name="T20" fmla="*/ 0 w 376237"/>
                  <a:gd name="T21" fmla="*/ 0 h 209550"/>
                  <a:gd name="T22" fmla="*/ 0 w 376237"/>
                  <a:gd name="T23" fmla="*/ 0 h 209550"/>
                  <a:gd name="T24" fmla="*/ 0 w 376237"/>
                  <a:gd name="T25" fmla="*/ 0 h 209550"/>
                  <a:gd name="T26" fmla="*/ 0 w 376237"/>
                  <a:gd name="T27" fmla="*/ 0 h 209550"/>
                  <a:gd name="T28" fmla="*/ 0 w 376237"/>
                  <a:gd name="T29" fmla="*/ 0 h 209550"/>
                  <a:gd name="T30" fmla="*/ 0 w 376237"/>
                  <a:gd name="T31" fmla="*/ 0 h 209550"/>
                  <a:gd name="T32" fmla="*/ 0 w 376237"/>
                  <a:gd name="T33" fmla="*/ 0 h 209550"/>
                  <a:gd name="T34" fmla="*/ 0 w 376237"/>
                  <a:gd name="T35" fmla="*/ 0 h 209550"/>
                  <a:gd name="T36" fmla="*/ 0 w 376237"/>
                  <a:gd name="T37" fmla="*/ 0 h 209550"/>
                  <a:gd name="T38" fmla="*/ 0 w 376237"/>
                  <a:gd name="T39" fmla="*/ 0 h 209550"/>
                  <a:gd name="T40" fmla="*/ 0 w 376237"/>
                  <a:gd name="T41" fmla="*/ 0 h 209550"/>
                  <a:gd name="T42" fmla="*/ 0 w 376237"/>
                  <a:gd name="T43" fmla="*/ 0 h 209550"/>
                  <a:gd name="T44" fmla="*/ 0 w 376237"/>
                  <a:gd name="T45" fmla="*/ 0 h 209550"/>
                  <a:gd name="T46" fmla="*/ 0 w 376237"/>
                  <a:gd name="T47" fmla="*/ 0 h 209550"/>
                  <a:gd name="T48" fmla="*/ 0 w 376237"/>
                  <a:gd name="T49" fmla="*/ 0 h 209550"/>
                  <a:gd name="T50" fmla="*/ 0 w 376237"/>
                  <a:gd name="T51" fmla="*/ 0 h 209550"/>
                  <a:gd name="T52" fmla="*/ 0 w 376237"/>
                  <a:gd name="T53" fmla="*/ 0 h 209550"/>
                  <a:gd name="T54" fmla="*/ 0 w 376237"/>
                  <a:gd name="T55" fmla="*/ 0 h 209550"/>
                  <a:gd name="T56" fmla="*/ 0 w 376237"/>
                  <a:gd name="T57" fmla="*/ 0 h 209550"/>
                  <a:gd name="T58" fmla="*/ 0 w 376237"/>
                  <a:gd name="T59" fmla="*/ 0 h 209550"/>
                  <a:gd name="T60" fmla="*/ 0 w 376237"/>
                  <a:gd name="T61" fmla="*/ 0 h 209550"/>
                  <a:gd name="T62" fmla="*/ 0 w 376237"/>
                  <a:gd name="T63" fmla="*/ 0 h 209550"/>
                  <a:gd name="T64" fmla="*/ 0 w 376237"/>
                  <a:gd name="T65" fmla="*/ 0 h 209550"/>
                  <a:gd name="T66" fmla="*/ 0 w 376237"/>
                  <a:gd name="T67" fmla="*/ 0 h 209550"/>
                  <a:gd name="T68" fmla="*/ 0 w 376237"/>
                  <a:gd name="T69" fmla="*/ 0 h 209550"/>
                  <a:gd name="T70" fmla="*/ 0 w 376237"/>
                  <a:gd name="T71" fmla="*/ 0 h 209550"/>
                  <a:gd name="T72" fmla="*/ 0 w 376237"/>
                  <a:gd name="T73" fmla="*/ 0 h 2095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6237"/>
                  <a:gd name="T112" fmla="*/ 0 h 209550"/>
                  <a:gd name="T113" fmla="*/ 1382711 w 376237"/>
                  <a:gd name="T114" fmla="*/ 1722967725 h 2095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6237" h="209550">
                    <a:moveTo>
                      <a:pt x="374650" y="207963"/>
                    </a:moveTo>
                    <a:lnTo>
                      <a:pt x="374650" y="207963"/>
                    </a:lnTo>
                    <a:lnTo>
                      <a:pt x="373062" y="185738"/>
                    </a:lnTo>
                    <a:lnTo>
                      <a:pt x="366712" y="165100"/>
                    </a:lnTo>
                    <a:lnTo>
                      <a:pt x="357187" y="146050"/>
                    </a:lnTo>
                    <a:lnTo>
                      <a:pt x="344487" y="125413"/>
                    </a:lnTo>
                    <a:lnTo>
                      <a:pt x="328612" y="107950"/>
                    </a:lnTo>
                    <a:lnTo>
                      <a:pt x="309562" y="90488"/>
                    </a:lnTo>
                    <a:lnTo>
                      <a:pt x="288925" y="74613"/>
                    </a:lnTo>
                    <a:lnTo>
                      <a:pt x="263525" y="60325"/>
                    </a:lnTo>
                    <a:lnTo>
                      <a:pt x="238125" y="46038"/>
                    </a:lnTo>
                    <a:lnTo>
                      <a:pt x="207962" y="34925"/>
                    </a:lnTo>
                    <a:lnTo>
                      <a:pt x="177800" y="23813"/>
                    </a:lnTo>
                    <a:lnTo>
                      <a:pt x="144462" y="15875"/>
                    </a:lnTo>
                    <a:lnTo>
                      <a:pt x="111125" y="7938"/>
                    </a:lnTo>
                    <a:lnTo>
                      <a:pt x="74612" y="3175"/>
                    </a:lnTo>
                    <a:lnTo>
                      <a:pt x="38100" y="0"/>
                    </a:lnTo>
                    <a:lnTo>
                      <a:pt x="0" y="0"/>
                    </a:lnTo>
                    <a:lnTo>
                      <a:pt x="0" y="14288"/>
                    </a:lnTo>
                    <a:lnTo>
                      <a:pt x="36512" y="15875"/>
                    </a:lnTo>
                    <a:lnTo>
                      <a:pt x="71437" y="19050"/>
                    </a:lnTo>
                    <a:lnTo>
                      <a:pt x="106362" y="23813"/>
                    </a:lnTo>
                    <a:lnTo>
                      <a:pt x="139700" y="30163"/>
                    </a:lnTo>
                    <a:lnTo>
                      <a:pt x="169862" y="38100"/>
                    </a:lnTo>
                    <a:lnTo>
                      <a:pt x="200025" y="47625"/>
                    </a:lnTo>
                    <a:lnTo>
                      <a:pt x="227012" y="58738"/>
                    </a:lnTo>
                    <a:lnTo>
                      <a:pt x="252412" y="71438"/>
                    </a:lnTo>
                    <a:lnTo>
                      <a:pt x="276225" y="85725"/>
                    </a:lnTo>
                    <a:lnTo>
                      <a:pt x="296862" y="101600"/>
                    </a:lnTo>
                    <a:lnTo>
                      <a:pt x="312737" y="115888"/>
                    </a:lnTo>
                    <a:lnTo>
                      <a:pt x="328612" y="133350"/>
                    </a:lnTo>
                    <a:lnTo>
                      <a:pt x="339725" y="150813"/>
                    </a:lnTo>
                    <a:lnTo>
                      <a:pt x="347662" y="169863"/>
                    </a:lnTo>
                    <a:lnTo>
                      <a:pt x="354012" y="187325"/>
                    </a:lnTo>
                    <a:lnTo>
                      <a:pt x="355600" y="207963"/>
                    </a:lnTo>
                    <a:lnTo>
                      <a:pt x="374650" y="20796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85" name="Freeform 109"/>
              <p:cNvSpPr>
                <a:spLocks/>
              </p:cNvSpPr>
              <p:nvPr/>
            </p:nvSpPr>
            <p:spPr bwMode="auto">
              <a:xfrm>
                <a:off x="3637" y="334"/>
                <a:ext cx="91" cy="100"/>
              </a:xfrm>
              <a:custGeom>
                <a:avLst/>
                <a:gdLst>
                  <a:gd name="T0" fmla="*/ 0 w 144462"/>
                  <a:gd name="T1" fmla="*/ 0 h 158750"/>
                  <a:gd name="T2" fmla="*/ 0 w 144462"/>
                  <a:gd name="T3" fmla="*/ 0 h 158750"/>
                  <a:gd name="T4" fmla="*/ 0 w 144462"/>
                  <a:gd name="T5" fmla="*/ 0 h 158750"/>
                  <a:gd name="T6" fmla="*/ 0 w 144462"/>
                  <a:gd name="T7" fmla="*/ 0 h 158750"/>
                  <a:gd name="T8" fmla="*/ 0 w 144462"/>
                  <a:gd name="T9" fmla="*/ 0 h 158750"/>
                  <a:gd name="T10" fmla="*/ 0 w 144462"/>
                  <a:gd name="T11" fmla="*/ 0 h 158750"/>
                  <a:gd name="T12" fmla="*/ 0 w 144462"/>
                  <a:gd name="T13" fmla="*/ 0 h 158750"/>
                  <a:gd name="T14" fmla="*/ 0 w 144462"/>
                  <a:gd name="T15" fmla="*/ 0 h 158750"/>
                  <a:gd name="T16" fmla="*/ 0 w 144462"/>
                  <a:gd name="T17" fmla="*/ 0 h 158750"/>
                  <a:gd name="T18" fmla="*/ 0 w 144462"/>
                  <a:gd name="T19" fmla="*/ 0 h 158750"/>
                  <a:gd name="T20" fmla="*/ 0 w 144462"/>
                  <a:gd name="T21" fmla="*/ 0 h 158750"/>
                  <a:gd name="T22" fmla="*/ 0 w 144462"/>
                  <a:gd name="T23" fmla="*/ 0 h 158750"/>
                  <a:gd name="T24" fmla="*/ 0 w 144462"/>
                  <a:gd name="T25" fmla="*/ 0 h 158750"/>
                  <a:gd name="T26" fmla="*/ 0 w 144462"/>
                  <a:gd name="T27" fmla="*/ 0 h 158750"/>
                  <a:gd name="T28" fmla="*/ 0 w 144462"/>
                  <a:gd name="T29" fmla="*/ 0 h 158750"/>
                  <a:gd name="T30" fmla="*/ 0 w 144462"/>
                  <a:gd name="T31" fmla="*/ 0 h 158750"/>
                  <a:gd name="T32" fmla="*/ 0 w 144462"/>
                  <a:gd name="T33" fmla="*/ 0 h 158750"/>
                  <a:gd name="T34" fmla="*/ 0 w 144462"/>
                  <a:gd name="T35" fmla="*/ 0 h 158750"/>
                  <a:gd name="T36" fmla="*/ 0 w 144462"/>
                  <a:gd name="T37" fmla="*/ 0 h 158750"/>
                  <a:gd name="T38" fmla="*/ 0 w 144462"/>
                  <a:gd name="T39" fmla="*/ 0 h 158750"/>
                  <a:gd name="T40" fmla="*/ 0 w 144462"/>
                  <a:gd name="T41" fmla="*/ 0 h 158750"/>
                  <a:gd name="T42" fmla="*/ 0 w 144462"/>
                  <a:gd name="T43" fmla="*/ 0 h 158750"/>
                  <a:gd name="T44" fmla="*/ 0 w 144462"/>
                  <a:gd name="T45" fmla="*/ 0 h 158750"/>
                  <a:gd name="T46" fmla="*/ 0 w 144462"/>
                  <a:gd name="T47" fmla="*/ 0 h 158750"/>
                  <a:gd name="T48" fmla="*/ 0 w 144462"/>
                  <a:gd name="T49" fmla="*/ 0 h 158750"/>
                  <a:gd name="T50" fmla="*/ 0 w 144462"/>
                  <a:gd name="T51" fmla="*/ 0 h 158750"/>
                  <a:gd name="T52" fmla="*/ 0 w 144462"/>
                  <a:gd name="T53" fmla="*/ 0 h 158750"/>
                  <a:gd name="T54" fmla="*/ 0 w 144462"/>
                  <a:gd name="T55" fmla="*/ 0 h 158750"/>
                  <a:gd name="T56" fmla="*/ 0 w 144462"/>
                  <a:gd name="T57" fmla="*/ 0 h 158750"/>
                  <a:gd name="T58" fmla="*/ 0 w 144462"/>
                  <a:gd name="T59" fmla="*/ 0 h 158750"/>
                  <a:gd name="T60" fmla="*/ 0 w 144462"/>
                  <a:gd name="T61" fmla="*/ 0 h 158750"/>
                  <a:gd name="T62" fmla="*/ 0 w 144462"/>
                  <a:gd name="T63" fmla="*/ 0 h 158750"/>
                  <a:gd name="T64" fmla="*/ 0 w 144462"/>
                  <a:gd name="T65" fmla="*/ 0 h 158750"/>
                  <a:gd name="T66" fmla="*/ 0 w 144462"/>
                  <a:gd name="T67" fmla="*/ 0 h 158750"/>
                  <a:gd name="T68" fmla="*/ 0 w 144462"/>
                  <a:gd name="T69" fmla="*/ 0 h 158750"/>
                  <a:gd name="T70" fmla="*/ 0 w 144462"/>
                  <a:gd name="T71" fmla="*/ 0 h 158750"/>
                  <a:gd name="T72" fmla="*/ 0 w 144462"/>
                  <a:gd name="T73" fmla="*/ 0 h 158750"/>
                  <a:gd name="T74" fmla="*/ 0 w 144462"/>
                  <a:gd name="T75" fmla="*/ 0 h 158750"/>
                  <a:gd name="T76" fmla="*/ 0 w 144462"/>
                  <a:gd name="T77" fmla="*/ 0 h 158750"/>
                  <a:gd name="T78" fmla="*/ 0 w 144462"/>
                  <a:gd name="T79" fmla="*/ 0 h 1587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462"/>
                  <a:gd name="T121" fmla="*/ 0 h 158750"/>
                  <a:gd name="T122" fmla="*/ 1382708 w 144462"/>
                  <a:gd name="T123" fmla="*/ 1722966138 h 1587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462" h="158750">
                    <a:moveTo>
                      <a:pt x="19050" y="152400"/>
                    </a:moveTo>
                    <a:lnTo>
                      <a:pt x="14287" y="157163"/>
                    </a:lnTo>
                    <a:lnTo>
                      <a:pt x="30162" y="149225"/>
                    </a:lnTo>
                    <a:lnTo>
                      <a:pt x="42862" y="142875"/>
                    </a:lnTo>
                    <a:lnTo>
                      <a:pt x="55562" y="133350"/>
                    </a:lnTo>
                    <a:lnTo>
                      <a:pt x="68262" y="125413"/>
                    </a:lnTo>
                    <a:lnTo>
                      <a:pt x="79375" y="115888"/>
                    </a:lnTo>
                    <a:lnTo>
                      <a:pt x="90487" y="107950"/>
                    </a:lnTo>
                    <a:lnTo>
                      <a:pt x="98425" y="98425"/>
                    </a:lnTo>
                    <a:lnTo>
                      <a:pt x="107950" y="87313"/>
                    </a:lnTo>
                    <a:lnTo>
                      <a:pt x="115887" y="77788"/>
                    </a:lnTo>
                    <a:lnTo>
                      <a:pt x="123825" y="66675"/>
                    </a:lnTo>
                    <a:lnTo>
                      <a:pt x="128587" y="57150"/>
                    </a:lnTo>
                    <a:lnTo>
                      <a:pt x="133350" y="46038"/>
                    </a:lnTo>
                    <a:lnTo>
                      <a:pt x="138112" y="34925"/>
                    </a:lnTo>
                    <a:lnTo>
                      <a:pt x="141287" y="22225"/>
                    </a:lnTo>
                    <a:lnTo>
                      <a:pt x="142875" y="11113"/>
                    </a:lnTo>
                    <a:lnTo>
                      <a:pt x="142875" y="0"/>
                    </a:lnTo>
                    <a:lnTo>
                      <a:pt x="123825" y="0"/>
                    </a:lnTo>
                    <a:lnTo>
                      <a:pt x="122237" y="11113"/>
                    </a:lnTo>
                    <a:lnTo>
                      <a:pt x="122237" y="20638"/>
                    </a:lnTo>
                    <a:lnTo>
                      <a:pt x="119062" y="31750"/>
                    </a:lnTo>
                    <a:lnTo>
                      <a:pt x="115887" y="41275"/>
                    </a:lnTo>
                    <a:lnTo>
                      <a:pt x="111125" y="50800"/>
                    </a:lnTo>
                    <a:lnTo>
                      <a:pt x="104775" y="60325"/>
                    </a:lnTo>
                    <a:lnTo>
                      <a:pt x="98425" y="69850"/>
                    </a:lnTo>
                    <a:lnTo>
                      <a:pt x="92075" y="79375"/>
                    </a:lnTo>
                    <a:lnTo>
                      <a:pt x="84137" y="88900"/>
                    </a:lnTo>
                    <a:lnTo>
                      <a:pt x="74612" y="98425"/>
                    </a:lnTo>
                    <a:lnTo>
                      <a:pt x="65087" y="106363"/>
                    </a:lnTo>
                    <a:lnTo>
                      <a:pt x="53975" y="114300"/>
                    </a:lnTo>
                    <a:lnTo>
                      <a:pt x="42862" y="122238"/>
                    </a:lnTo>
                    <a:lnTo>
                      <a:pt x="30162" y="130175"/>
                    </a:lnTo>
                    <a:lnTo>
                      <a:pt x="19050" y="138113"/>
                    </a:lnTo>
                    <a:lnTo>
                      <a:pt x="4762" y="144463"/>
                    </a:lnTo>
                    <a:lnTo>
                      <a:pt x="0" y="149225"/>
                    </a:lnTo>
                    <a:lnTo>
                      <a:pt x="4762" y="144463"/>
                    </a:lnTo>
                    <a:lnTo>
                      <a:pt x="1587" y="146050"/>
                    </a:lnTo>
                    <a:lnTo>
                      <a:pt x="0" y="149225"/>
                    </a:lnTo>
                    <a:lnTo>
                      <a:pt x="19050" y="1524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86" name="Freeform 110"/>
              <p:cNvSpPr>
                <a:spLocks/>
              </p:cNvSpPr>
              <p:nvPr/>
            </p:nvSpPr>
            <p:spPr bwMode="auto">
              <a:xfrm>
                <a:off x="3416" y="428"/>
                <a:ext cx="234" cy="112"/>
              </a:xfrm>
              <a:custGeom>
                <a:avLst/>
                <a:gdLst>
                  <a:gd name="T0" fmla="*/ 0 w 371475"/>
                  <a:gd name="T1" fmla="*/ 0 h 177800"/>
                  <a:gd name="T2" fmla="*/ 0 w 371475"/>
                  <a:gd name="T3" fmla="*/ 0 h 177800"/>
                  <a:gd name="T4" fmla="*/ 0 w 371475"/>
                  <a:gd name="T5" fmla="*/ 0 h 177800"/>
                  <a:gd name="T6" fmla="*/ 0 w 371475"/>
                  <a:gd name="T7" fmla="*/ 0 h 177800"/>
                  <a:gd name="T8" fmla="*/ 0 w 371475"/>
                  <a:gd name="T9" fmla="*/ 0 h 177800"/>
                  <a:gd name="T10" fmla="*/ 0 w 371475"/>
                  <a:gd name="T11" fmla="*/ 0 h 177800"/>
                  <a:gd name="T12" fmla="*/ 0 w 371475"/>
                  <a:gd name="T13" fmla="*/ 0 h 177800"/>
                  <a:gd name="T14" fmla="*/ 0 w 371475"/>
                  <a:gd name="T15" fmla="*/ 0 h 177800"/>
                  <a:gd name="T16" fmla="*/ 0 w 371475"/>
                  <a:gd name="T17" fmla="*/ 0 h 177800"/>
                  <a:gd name="T18" fmla="*/ 0 w 371475"/>
                  <a:gd name="T19" fmla="*/ 0 h 177800"/>
                  <a:gd name="T20" fmla="*/ 0 w 371475"/>
                  <a:gd name="T21" fmla="*/ 0 h 177800"/>
                  <a:gd name="T22" fmla="*/ 0 w 371475"/>
                  <a:gd name="T23" fmla="*/ 0 h 177800"/>
                  <a:gd name="T24" fmla="*/ 0 w 371475"/>
                  <a:gd name="T25" fmla="*/ 0 h 177800"/>
                  <a:gd name="T26" fmla="*/ 0 w 371475"/>
                  <a:gd name="T27" fmla="*/ 0 h 177800"/>
                  <a:gd name="T28" fmla="*/ 0 w 371475"/>
                  <a:gd name="T29" fmla="*/ 0 h 177800"/>
                  <a:gd name="T30" fmla="*/ 0 w 371475"/>
                  <a:gd name="T31" fmla="*/ 0 h 177800"/>
                  <a:gd name="T32" fmla="*/ 0 w 371475"/>
                  <a:gd name="T33" fmla="*/ 0 h 177800"/>
                  <a:gd name="T34" fmla="*/ 0 w 371475"/>
                  <a:gd name="T35" fmla="*/ 0 h 177800"/>
                  <a:gd name="T36" fmla="*/ 0 w 371475"/>
                  <a:gd name="T37" fmla="*/ 0 h 177800"/>
                  <a:gd name="T38" fmla="*/ 0 w 371475"/>
                  <a:gd name="T39" fmla="*/ 0 h 177800"/>
                  <a:gd name="T40" fmla="*/ 0 w 371475"/>
                  <a:gd name="T41" fmla="*/ 0 h 177800"/>
                  <a:gd name="T42" fmla="*/ 0 w 371475"/>
                  <a:gd name="T43" fmla="*/ 0 h 177800"/>
                  <a:gd name="T44" fmla="*/ 0 w 371475"/>
                  <a:gd name="T45" fmla="*/ 0 h 177800"/>
                  <a:gd name="T46" fmla="*/ 0 w 371475"/>
                  <a:gd name="T47" fmla="*/ 0 h 177800"/>
                  <a:gd name="T48" fmla="*/ 0 w 371475"/>
                  <a:gd name="T49" fmla="*/ 0 h 177800"/>
                  <a:gd name="T50" fmla="*/ 0 w 371475"/>
                  <a:gd name="T51" fmla="*/ 0 h 177800"/>
                  <a:gd name="T52" fmla="*/ 0 w 371475"/>
                  <a:gd name="T53" fmla="*/ 0 h 177800"/>
                  <a:gd name="T54" fmla="*/ 0 w 371475"/>
                  <a:gd name="T55" fmla="*/ 0 h 177800"/>
                  <a:gd name="T56" fmla="*/ 0 w 371475"/>
                  <a:gd name="T57" fmla="*/ 0 h 177800"/>
                  <a:gd name="T58" fmla="*/ 0 w 371475"/>
                  <a:gd name="T59" fmla="*/ 0 h 177800"/>
                  <a:gd name="T60" fmla="*/ 0 w 371475"/>
                  <a:gd name="T61" fmla="*/ 0 h 177800"/>
                  <a:gd name="T62" fmla="*/ 0 w 371475"/>
                  <a:gd name="T63" fmla="*/ 0 h 177800"/>
                  <a:gd name="T64" fmla="*/ 0 w 371475"/>
                  <a:gd name="T65" fmla="*/ 0 h 177800"/>
                  <a:gd name="T66" fmla="*/ 0 w 371475"/>
                  <a:gd name="T67" fmla="*/ 0 h 177800"/>
                  <a:gd name="T68" fmla="*/ 0 w 371475"/>
                  <a:gd name="T69" fmla="*/ 0 h 177800"/>
                  <a:gd name="T70" fmla="*/ 0 w 371475"/>
                  <a:gd name="T71" fmla="*/ 0 h 177800"/>
                  <a:gd name="T72" fmla="*/ 0 w 371475"/>
                  <a:gd name="T73" fmla="*/ 0 h 1778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1475"/>
                  <a:gd name="T112" fmla="*/ 0 h 177800"/>
                  <a:gd name="T113" fmla="*/ 1382713 w 371475"/>
                  <a:gd name="T114" fmla="*/ 1722967725 h 1778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1475" h="177800">
                    <a:moveTo>
                      <a:pt x="0" y="176213"/>
                    </a:moveTo>
                    <a:lnTo>
                      <a:pt x="0" y="176213"/>
                    </a:lnTo>
                    <a:lnTo>
                      <a:pt x="34925" y="174625"/>
                    </a:lnTo>
                    <a:lnTo>
                      <a:pt x="68263" y="173038"/>
                    </a:lnTo>
                    <a:lnTo>
                      <a:pt x="100013" y="168275"/>
                    </a:lnTo>
                    <a:lnTo>
                      <a:pt x="131763" y="163513"/>
                    </a:lnTo>
                    <a:lnTo>
                      <a:pt x="161925" y="155575"/>
                    </a:lnTo>
                    <a:lnTo>
                      <a:pt x="190500" y="147638"/>
                    </a:lnTo>
                    <a:lnTo>
                      <a:pt x="217488" y="138113"/>
                    </a:lnTo>
                    <a:lnTo>
                      <a:pt x="242888" y="127000"/>
                    </a:lnTo>
                    <a:lnTo>
                      <a:pt x="266700" y="114300"/>
                    </a:lnTo>
                    <a:lnTo>
                      <a:pt x="288925" y="101600"/>
                    </a:lnTo>
                    <a:lnTo>
                      <a:pt x="307975" y="87313"/>
                    </a:lnTo>
                    <a:lnTo>
                      <a:pt x="325438" y="73025"/>
                    </a:lnTo>
                    <a:lnTo>
                      <a:pt x="341313" y="57150"/>
                    </a:lnTo>
                    <a:lnTo>
                      <a:pt x="352425" y="39688"/>
                    </a:lnTo>
                    <a:lnTo>
                      <a:pt x="363538" y="22225"/>
                    </a:lnTo>
                    <a:lnTo>
                      <a:pt x="369888" y="3175"/>
                    </a:lnTo>
                    <a:lnTo>
                      <a:pt x="350838" y="0"/>
                    </a:lnTo>
                    <a:lnTo>
                      <a:pt x="344488" y="15875"/>
                    </a:lnTo>
                    <a:lnTo>
                      <a:pt x="336550" y="33338"/>
                    </a:lnTo>
                    <a:lnTo>
                      <a:pt x="323850" y="47625"/>
                    </a:lnTo>
                    <a:lnTo>
                      <a:pt x="309563" y="63500"/>
                    </a:lnTo>
                    <a:lnTo>
                      <a:pt x="293688" y="76200"/>
                    </a:lnTo>
                    <a:lnTo>
                      <a:pt x="276225" y="90488"/>
                    </a:lnTo>
                    <a:lnTo>
                      <a:pt x="255588" y="103188"/>
                    </a:lnTo>
                    <a:lnTo>
                      <a:pt x="233363" y="114300"/>
                    </a:lnTo>
                    <a:lnTo>
                      <a:pt x="207963" y="125413"/>
                    </a:lnTo>
                    <a:lnTo>
                      <a:pt x="182563" y="133350"/>
                    </a:lnTo>
                    <a:lnTo>
                      <a:pt x="155575" y="141288"/>
                    </a:lnTo>
                    <a:lnTo>
                      <a:pt x="127000" y="147638"/>
                    </a:lnTo>
                    <a:lnTo>
                      <a:pt x="96838" y="153988"/>
                    </a:lnTo>
                    <a:lnTo>
                      <a:pt x="65088" y="158750"/>
                    </a:lnTo>
                    <a:lnTo>
                      <a:pt x="33338" y="160338"/>
                    </a:lnTo>
                    <a:lnTo>
                      <a:pt x="0" y="161925"/>
                    </a:lnTo>
                    <a:lnTo>
                      <a:pt x="0" y="17621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87" name="Freeform 111"/>
              <p:cNvSpPr>
                <a:spLocks/>
              </p:cNvSpPr>
              <p:nvPr/>
            </p:nvSpPr>
            <p:spPr bwMode="auto">
              <a:xfrm>
                <a:off x="3356" y="526"/>
                <a:ext cx="61" cy="17"/>
              </a:xfrm>
              <a:custGeom>
                <a:avLst/>
                <a:gdLst>
                  <a:gd name="T0" fmla="*/ 0 w 96838"/>
                  <a:gd name="T1" fmla="*/ 0 h 26988"/>
                  <a:gd name="T2" fmla="*/ 0 w 96838"/>
                  <a:gd name="T3" fmla="*/ 0 h 26988"/>
                  <a:gd name="T4" fmla="*/ 0 w 96838"/>
                  <a:gd name="T5" fmla="*/ 0 h 26988"/>
                  <a:gd name="T6" fmla="*/ 0 w 96838"/>
                  <a:gd name="T7" fmla="*/ 0 h 26988"/>
                  <a:gd name="T8" fmla="*/ 0 w 96838"/>
                  <a:gd name="T9" fmla="*/ 0 h 26988"/>
                  <a:gd name="T10" fmla="*/ 0 w 96838"/>
                  <a:gd name="T11" fmla="*/ 0 h 26988"/>
                  <a:gd name="T12" fmla="*/ 0 w 96838"/>
                  <a:gd name="T13" fmla="*/ 0 h 26988"/>
                  <a:gd name="T14" fmla="*/ 0 w 96838"/>
                  <a:gd name="T15" fmla="*/ 0 h 26988"/>
                  <a:gd name="T16" fmla="*/ 0 w 96838"/>
                  <a:gd name="T17" fmla="*/ 0 h 26988"/>
                  <a:gd name="T18" fmla="*/ 0 w 96838"/>
                  <a:gd name="T19" fmla="*/ 0 h 26988"/>
                  <a:gd name="T20" fmla="*/ 0 w 96838"/>
                  <a:gd name="T21" fmla="*/ 0 h 26988"/>
                  <a:gd name="T22" fmla="*/ 0 w 96838"/>
                  <a:gd name="T23" fmla="*/ 0 h 26988"/>
                  <a:gd name="T24" fmla="*/ 0 w 96838"/>
                  <a:gd name="T25" fmla="*/ 0 h 26988"/>
                  <a:gd name="T26" fmla="*/ 0 w 96838"/>
                  <a:gd name="T27" fmla="*/ 0 h 26988"/>
                  <a:gd name="T28" fmla="*/ 0 w 96838"/>
                  <a:gd name="T29" fmla="*/ 0 h 26988"/>
                  <a:gd name="T30" fmla="*/ 0 w 96838"/>
                  <a:gd name="T31" fmla="*/ 0 h 26988"/>
                  <a:gd name="T32" fmla="*/ 0 w 96838"/>
                  <a:gd name="T33" fmla="*/ 0 h 26988"/>
                  <a:gd name="T34" fmla="*/ 0 w 96838"/>
                  <a:gd name="T35" fmla="*/ 0 h 26988"/>
                  <a:gd name="T36" fmla="*/ 0 w 96838"/>
                  <a:gd name="T37" fmla="*/ 0 h 26988"/>
                  <a:gd name="T38" fmla="*/ 0 w 96838"/>
                  <a:gd name="T39" fmla="*/ 0 h 26988"/>
                  <a:gd name="T40" fmla="*/ 0 w 96838"/>
                  <a:gd name="T41" fmla="*/ 0 h 26988"/>
                  <a:gd name="T42" fmla="*/ 0 w 96838"/>
                  <a:gd name="T43" fmla="*/ 0 h 26988"/>
                  <a:gd name="T44" fmla="*/ 0 w 96838"/>
                  <a:gd name="T45" fmla="*/ 0 h 26988"/>
                  <a:gd name="T46" fmla="*/ 0 w 96838"/>
                  <a:gd name="T47" fmla="*/ 0 h 269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838"/>
                  <a:gd name="T73" fmla="*/ 0 h 26988"/>
                  <a:gd name="T74" fmla="*/ 1382720 w 96838"/>
                  <a:gd name="T75" fmla="*/ 1722966308 h 269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838" h="26988">
                    <a:moveTo>
                      <a:pt x="15875" y="14288"/>
                    </a:moveTo>
                    <a:lnTo>
                      <a:pt x="6350" y="19050"/>
                    </a:lnTo>
                    <a:lnTo>
                      <a:pt x="15875" y="19050"/>
                    </a:lnTo>
                    <a:lnTo>
                      <a:pt x="26988" y="20638"/>
                    </a:lnTo>
                    <a:lnTo>
                      <a:pt x="39688" y="22225"/>
                    </a:lnTo>
                    <a:lnTo>
                      <a:pt x="50800" y="22225"/>
                    </a:lnTo>
                    <a:lnTo>
                      <a:pt x="61913" y="25400"/>
                    </a:lnTo>
                    <a:lnTo>
                      <a:pt x="73025" y="25400"/>
                    </a:lnTo>
                    <a:lnTo>
                      <a:pt x="84138" y="25400"/>
                    </a:lnTo>
                    <a:lnTo>
                      <a:pt x="95250" y="25400"/>
                    </a:lnTo>
                    <a:lnTo>
                      <a:pt x="95250" y="6350"/>
                    </a:lnTo>
                    <a:lnTo>
                      <a:pt x="84138" y="6350"/>
                    </a:lnTo>
                    <a:lnTo>
                      <a:pt x="73025" y="4763"/>
                    </a:lnTo>
                    <a:lnTo>
                      <a:pt x="61913" y="4763"/>
                    </a:lnTo>
                    <a:lnTo>
                      <a:pt x="50800" y="4763"/>
                    </a:lnTo>
                    <a:lnTo>
                      <a:pt x="39688" y="3175"/>
                    </a:lnTo>
                    <a:lnTo>
                      <a:pt x="30163" y="3175"/>
                    </a:lnTo>
                    <a:lnTo>
                      <a:pt x="19050" y="1588"/>
                    </a:lnTo>
                    <a:lnTo>
                      <a:pt x="9525" y="0"/>
                    </a:lnTo>
                    <a:lnTo>
                      <a:pt x="0" y="3175"/>
                    </a:lnTo>
                    <a:lnTo>
                      <a:pt x="9525" y="0"/>
                    </a:lnTo>
                    <a:lnTo>
                      <a:pt x="3175" y="0"/>
                    </a:lnTo>
                    <a:lnTo>
                      <a:pt x="0" y="3175"/>
                    </a:lnTo>
                    <a:lnTo>
                      <a:pt x="15875" y="14288"/>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88" name="Freeform 112"/>
              <p:cNvSpPr>
                <a:spLocks/>
              </p:cNvSpPr>
              <p:nvPr/>
            </p:nvSpPr>
            <p:spPr bwMode="auto">
              <a:xfrm>
                <a:off x="3120" y="528"/>
                <a:ext cx="247" cy="84"/>
              </a:xfrm>
              <a:custGeom>
                <a:avLst/>
                <a:gdLst>
                  <a:gd name="T0" fmla="*/ 0 w 392113"/>
                  <a:gd name="T1" fmla="*/ 0 h 133350"/>
                  <a:gd name="T2" fmla="*/ 0 w 392113"/>
                  <a:gd name="T3" fmla="*/ 0 h 133350"/>
                  <a:gd name="T4" fmla="*/ 0 w 392113"/>
                  <a:gd name="T5" fmla="*/ 0 h 133350"/>
                  <a:gd name="T6" fmla="*/ 0 w 392113"/>
                  <a:gd name="T7" fmla="*/ 0 h 133350"/>
                  <a:gd name="T8" fmla="*/ 0 w 392113"/>
                  <a:gd name="T9" fmla="*/ 0 h 133350"/>
                  <a:gd name="T10" fmla="*/ 0 w 392113"/>
                  <a:gd name="T11" fmla="*/ 0 h 133350"/>
                  <a:gd name="T12" fmla="*/ 0 w 392113"/>
                  <a:gd name="T13" fmla="*/ 0 h 133350"/>
                  <a:gd name="T14" fmla="*/ 0 w 392113"/>
                  <a:gd name="T15" fmla="*/ 0 h 133350"/>
                  <a:gd name="T16" fmla="*/ 0 w 392113"/>
                  <a:gd name="T17" fmla="*/ 0 h 133350"/>
                  <a:gd name="T18" fmla="*/ 0 w 392113"/>
                  <a:gd name="T19" fmla="*/ 0 h 133350"/>
                  <a:gd name="T20" fmla="*/ 0 w 392113"/>
                  <a:gd name="T21" fmla="*/ 0 h 133350"/>
                  <a:gd name="T22" fmla="*/ 0 w 392113"/>
                  <a:gd name="T23" fmla="*/ 0 h 133350"/>
                  <a:gd name="T24" fmla="*/ 0 w 392113"/>
                  <a:gd name="T25" fmla="*/ 0 h 133350"/>
                  <a:gd name="T26" fmla="*/ 0 w 392113"/>
                  <a:gd name="T27" fmla="*/ 0 h 133350"/>
                  <a:gd name="T28" fmla="*/ 0 w 392113"/>
                  <a:gd name="T29" fmla="*/ 0 h 133350"/>
                  <a:gd name="T30" fmla="*/ 0 w 392113"/>
                  <a:gd name="T31" fmla="*/ 0 h 133350"/>
                  <a:gd name="T32" fmla="*/ 0 w 392113"/>
                  <a:gd name="T33" fmla="*/ 0 h 133350"/>
                  <a:gd name="T34" fmla="*/ 0 w 392113"/>
                  <a:gd name="T35" fmla="*/ 0 h 133350"/>
                  <a:gd name="T36" fmla="*/ 0 w 392113"/>
                  <a:gd name="T37" fmla="*/ 0 h 133350"/>
                  <a:gd name="T38" fmla="*/ 0 w 392113"/>
                  <a:gd name="T39" fmla="*/ 0 h 133350"/>
                  <a:gd name="T40" fmla="*/ 0 w 392113"/>
                  <a:gd name="T41" fmla="*/ 0 h 133350"/>
                  <a:gd name="T42" fmla="*/ 0 w 392113"/>
                  <a:gd name="T43" fmla="*/ 0 h 133350"/>
                  <a:gd name="T44" fmla="*/ 0 w 392113"/>
                  <a:gd name="T45" fmla="*/ 0 h 133350"/>
                  <a:gd name="T46" fmla="*/ 0 w 392113"/>
                  <a:gd name="T47" fmla="*/ 0 h 133350"/>
                  <a:gd name="T48" fmla="*/ 0 w 392113"/>
                  <a:gd name="T49" fmla="*/ 0 h 133350"/>
                  <a:gd name="T50" fmla="*/ 0 w 392113"/>
                  <a:gd name="T51" fmla="*/ 0 h 133350"/>
                  <a:gd name="T52" fmla="*/ 0 w 392113"/>
                  <a:gd name="T53" fmla="*/ 0 h 133350"/>
                  <a:gd name="T54" fmla="*/ 0 w 392113"/>
                  <a:gd name="T55" fmla="*/ 0 h 133350"/>
                  <a:gd name="T56" fmla="*/ 0 w 392113"/>
                  <a:gd name="T57" fmla="*/ 0 h 133350"/>
                  <a:gd name="T58" fmla="*/ 0 w 392113"/>
                  <a:gd name="T59" fmla="*/ 0 h 133350"/>
                  <a:gd name="T60" fmla="*/ 0 w 392113"/>
                  <a:gd name="T61" fmla="*/ 0 h 133350"/>
                  <a:gd name="T62" fmla="*/ 0 w 392113"/>
                  <a:gd name="T63" fmla="*/ 0 h 133350"/>
                  <a:gd name="T64" fmla="*/ 0 w 392113"/>
                  <a:gd name="T65" fmla="*/ 0 h 133350"/>
                  <a:gd name="T66" fmla="*/ 0 w 392113"/>
                  <a:gd name="T67" fmla="*/ 0 h 133350"/>
                  <a:gd name="T68" fmla="*/ 0 w 392113"/>
                  <a:gd name="T69" fmla="*/ 0 h 133350"/>
                  <a:gd name="T70" fmla="*/ 0 w 392113"/>
                  <a:gd name="T71" fmla="*/ 0 h 133350"/>
                  <a:gd name="T72" fmla="*/ 0 w 392113"/>
                  <a:gd name="T73" fmla="*/ 0 h 1333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113"/>
                  <a:gd name="T112" fmla="*/ 0 h 133350"/>
                  <a:gd name="T113" fmla="*/ 1382714 w 392113"/>
                  <a:gd name="T114" fmla="*/ 1722966138 h 1333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113" h="133350">
                    <a:moveTo>
                      <a:pt x="0" y="131763"/>
                    </a:moveTo>
                    <a:lnTo>
                      <a:pt x="0" y="131763"/>
                    </a:lnTo>
                    <a:lnTo>
                      <a:pt x="31750" y="130175"/>
                    </a:lnTo>
                    <a:lnTo>
                      <a:pt x="63500" y="128588"/>
                    </a:lnTo>
                    <a:lnTo>
                      <a:pt x="93663" y="127000"/>
                    </a:lnTo>
                    <a:lnTo>
                      <a:pt x="123825" y="122238"/>
                    </a:lnTo>
                    <a:lnTo>
                      <a:pt x="152400" y="117475"/>
                    </a:lnTo>
                    <a:lnTo>
                      <a:pt x="180975" y="111125"/>
                    </a:lnTo>
                    <a:lnTo>
                      <a:pt x="207963" y="104775"/>
                    </a:lnTo>
                    <a:lnTo>
                      <a:pt x="233363" y="98425"/>
                    </a:lnTo>
                    <a:lnTo>
                      <a:pt x="258763" y="88900"/>
                    </a:lnTo>
                    <a:lnTo>
                      <a:pt x="282575" y="79375"/>
                    </a:lnTo>
                    <a:lnTo>
                      <a:pt x="304800" y="69850"/>
                    </a:lnTo>
                    <a:lnTo>
                      <a:pt x="323850" y="58738"/>
                    </a:lnTo>
                    <a:lnTo>
                      <a:pt x="342900" y="47625"/>
                    </a:lnTo>
                    <a:lnTo>
                      <a:pt x="360363" y="34925"/>
                    </a:lnTo>
                    <a:lnTo>
                      <a:pt x="376238" y="22225"/>
                    </a:lnTo>
                    <a:lnTo>
                      <a:pt x="390525" y="9525"/>
                    </a:lnTo>
                    <a:lnTo>
                      <a:pt x="374650" y="0"/>
                    </a:lnTo>
                    <a:lnTo>
                      <a:pt x="361950" y="12700"/>
                    </a:lnTo>
                    <a:lnTo>
                      <a:pt x="346075" y="23813"/>
                    </a:lnTo>
                    <a:lnTo>
                      <a:pt x="330200" y="34925"/>
                    </a:lnTo>
                    <a:lnTo>
                      <a:pt x="312738" y="47625"/>
                    </a:lnTo>
                    <a:lnTo>
                      <a:pt x="293688" y="57150"/>
                    </a:lnTo>
                    <a:lnTo>
                      <a:pt x="273050" y="66675"/>
                    </a:lnTo>
                    <a:lnTo>
                      <a:pt x="250825" y="74613"/>
                    </a:lnTo>
                    <a:lnTo>
                      <a:pt x="227013" y="84138"/>
                    </a:lnTo>
                    <a:lnTo>
                      <a:pt x="201613" y="90488"/>
                    </a:lnTo>
                    <a:lnTo>
                      <a:pt x="176213" y="98425"/>
                    </a:lnTo>
                    <a:lnTo>
                      <a:pt x="149225" y="103188"/>
                    </a:lnTo>
                    <a:lnTo>
                      <a:pt x="120650" y="107950"/>
                    </a:lnTo>
                    <a:lnTo>
                      <a:pt x="92075" y="111125"/>
                    </a:lnTo>
                    <a:lnTo>
                      <a:pt x="61913" y="114300"/>
                    </a:lnTo>
                    <a:lnTo>
                      <a:pt x="30163" y="115888"/>
                    </a:lnTo>
                    <a:lnTo>
                      <a:pt x="0" y="115888"/>
                    </a:lnTo>
                    <a:lnTo>
                      <a:pt x="0" y="13176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8489" name="Freeform 113"/>
              <p:cNvSpPr>
                <a:spLocks/>
              </p:cNvSpPr>
              <p:nvPr/>
            </p:nvSpPr>
            <p:spPr bwMode="auto">
              <a:xfrm>
                <a:off x="2898" y="545"/>
                <a:ext cx="223" cy="67"/>
              </a:xfrm>
              <a:custGeom>
                <a:avLst/>
                <a:gdLst>
                  <a:gd name="T0" fmla="*/ 0 w 354013"/>
                  <a:gd name="T1" fmla="*/ 0 h 106362"/>
                  <a:gd name="T2" fmla="*/ 0 w 354013"/>
                  <a:gd name="T3" fmla="*/ 0 h 106362"/>
                  <a:gd name="T4" fmla="*/ 0 w 354013"/>
                  <a:gd name="T5" fmla="*/ 0 h 106362"/>
                  <a:gd name="T6" fmla="*/ 0 w 354013"/>
                  <a:gd name="T7" fmla="*/ 0 h 106362"/>
                  <a:gd name="T8" fmla="*/ 0 w 354013"/>
                  <a:gd name="T9" fmla="*/ 0 h 106362"/>
                  <a:gd name="T10" fmla="*/ 0 w 354013"/>
                  <a:gd name="T11" fmla="*/ 0 h 106362"/>
                  <a:gd name="T12" fmla="*/ 0 w 354013"/>
                  <a:gd name="T13" fmla="*/ 0 h 106362"/>
                  <a:gd name="T14" fmla="*/ 0 w 354013"/>
                  <a:gd name="T15" fmla="*/ 0 h 106362"/>
                  <a:gd name="T16" fmla="*/ 0 w 354013"/>
                  <a:gd name="T17" fmla="*/ 0 h 106362"/>
                  <a:gd name="T18" fmla="*/ 0 w 354013"/>
                  <a:gd name="T19" fmla="*/ 0 h 106362"/>
                  <a:gd name="T20" fmla="*/ 0 w 354013"/>
                  <a:gd name="T21" fmla="*/ 0 h 106362"/>
                  <a:gd name="T22" fmla="*/ 0 w 354013"/>
                  <a:gd name="T23" fmla="*/ 0 h 106362"/>
                  <a:gd name="T24" fmla="*/ 0 w 354013"/>
                  <a:gd name="T25" fmla="*/ 0 h 106362"/>
                  <a:gd name="T26" fmla="*/ 0 w 354013"/>
                  <a:gd name="T27" fmla="*/ 0 h 106362"/>
                  <a:gd name="T28" fmla="*/ 0 w 354013"/>
                  <a:gd name="T29" fmla="*/ 0 h 106362"/>
                  <a:gd name="T30" fmla="*/ 0 w 354013"/>
                  <a:gd name="T31" fmla="*/ 0 h 106362"/>
                  <a:gd name="T32" fmla="*/ 0 w 354013"/>
                  <a:gd name="T33" fmla="*/ 0 h 106362"/>
                  <a:gd name="T34" fmla="*/ 0 w 354013"/>
                  <a:gd name="T35" fmla="*/ 0 h 106362"/>
                  <a:gd name="T36" fmla="*/ 0 w 354013"/>
                  <a:gd name="T37" fmla="*/ 0 h 106362"/>
                  <a:gd name="T38" fmla="*/ 0 w 354013"/>
                  <a:gd name="T39" fmla="*/ 0 h 106362"/>
                  <a:gd name="T40" fmla="*/ 0 w 354013"/>
                  <a:gd name="T41" fmla="*/ 0 h 106362"/>
                  <a:gd name="T42" fmla="*/ 0 w 354013"/>
                  <a:gd name="T43" fmla="*/ 0 h 106362"/>
                  <a:gd name="T44" fmla="*/ 0 w 354013"/>
                  <a:gd name="T45" fmla="*/ 0 h 106362"/>
                  <a:gd name="T46" fmla="*/ 0 w 354013"/>
                  <a:gd name="T47" fmla="*/ 0 h 106362"/>
                  <a:gd name="T48" fmla="*/ 0 w 354013"/>
                  <a:gd name="T49" fmla="*/ 0 h 106362"/>
                  <a:gd name="T50" fmla="*/ 0 w 354013"/>
                  <a:gd name="T51" fmla="*/ 0 h 106362"/>
                  <a:gd name="T52" fmla="*/ 0 w 354013"/>
                  <a:gd name="T53" fmla="*/ 0 h 106362"/>
                  <a:gd name="T54" fmla="*/ 0 w 354013"/>
                  <a:gd name="T55" fmla="*/ 0 h 106362"/>
                  <a:gd name="T56" fmla="*/ 0 w 354013"/>
                  <a:gd name="T57" fmla="*/ 0 h 106362"/>
                  <a:gd name="T58" fmla="*/ 0 w 354013"/>
                  <a:gd name="T59" fmla="*/ 0 h 106362"/>
                  <a:gd name="T60" fmla="*/ 0 w 354013"/>
                  <a:gd name="T61" fmla="*/ 0 h 106362"/>
                  <a:gd name="T62" fmla="*/ 0 w 354013"/>
                  <a:gd name="T63" fmla="*/ 0 h 106362"/>
                  <a:gd name="T64" fmla="*/ 0 w 354013"/>
                  <a:gd name="T65" fmla="*/ 0 h 106362"/>
                  <a:gd name="T66" fmla="*/ 0 w 354013"/>
                  <a:gd name="T67" fmla="*/ 0 h 106362"/>
                  <a:gd name="T68" fmla="*/ 0 w 354013"/>
                  <a:gd name="T69" fmla="*/ 0 h 106362"/>
                  <a:gd name="T70" fmla="*/ 0 w 354013"/>
                  <a:gd name="T71" fmla="*/ 0 h 106362"/>
                  <a:gd name="T72" fmla="*/ 0 w 354013"/>
                  <a:gd name="T73" fmla="*/ 0 h 106362"/>
                  <a:gd name="T74" fmla="*/ 0 w 354013"/>
                  <a:gd name="T75" fmla="*/ 0 h 106362"/>
                  <a:gd name="T76" fmla="*/ 0 w 354013"/>
                  <a:gd name="T77" fmla="*/ 0 h 106362"/>
                  <a:gd name="T78" fmla="*/ 0 w 354013"/>
                  <a:gd name="T79" fmla="*/ 0 h 1063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4013"/>
                  <a:gd name="T121" fmla="*/ 0 h 106362"/>
                  <a:gd name="T122" fmla="*/ 1382714 w 354013"/>
                  <a:gd name="T123" fmla="*/ 1722967563 h 1063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4013" h="106362">
                    <a:moveTo>
                      <a:pt x="12700" y="15875"/>
                    </a:moveTo>
                    <a:lnTo>
                      <a:pt x="0" y="14287"/>
                    </a:lnTo>
                    <a:lnTo>
                      <a:pt x="14288" y="25400"/>
                    </a:lnTo>
                    <a:lnTo>
                      <a:pt x="31750" y="34925"/>
                    </a:lnTo>
                    <a:lnTo>
                      <a:pt x="49213" y="44450"/>
                    </a:lnTo>
                    <a:lnTo>
                      <a:pt x="66675" y="52387"/>
                    </a:lnTo>
                    <a:lnTo>
                      <a:pt x="87313" y="60325"/>
                    </a:lnTo>
                    <a:lnTo>
                      <a:pt x="107950" y="66675"/>
                    </a:lnTo>
                    <a:lnTo>
                      <a:pt x="128588" y="74612"/>
                    </a:lnTo>
                    <a:lnTo>
                      <a:pt x="150813" y="80962"/>
                    </a:lnTo>
                    <a:lnTo>
                      <a:pt x="173038" y="85725"/>
                    </a:lnTo>
                    <a:lnTo>
                      <a:pt x="198438" y="90487"/>
                    </a:lnTo>
                    <a:lnTo>
                      <a:pt x="220663" y="95250"/>
                    </a:lnTo>
                    <a:lnTo>
                      <a:pt x="246063" y="98425"/>
                    </a:lnTo>
                    <a:lnTo>
                      <a:pt x="271463" y="100012"/>
                    </a:lnTo>
                    <a:lnTo>
                      <a:pt x="298450" y="103187"/>
                    </a:lnTo>
                    <a:lnTo>
                      <a:pt x="323850" y="103187"/>
                    </a:lnTo>
                    <a:lnTo>
                      <a:pt x="352425" y="104775"/>
                    </a:lnTo>
                    <a:lnTo>
                      <a:pt x="352425" y="88900"/>
                    </a:lnTo>
                    <a:lnTo>
                      <a:pt x="325438" y="88900"/>
                    </a:lnTo>
                    <a:lnTo>
                      <a:pt x="300038" y="87312"/>
                    </a:lnTo>
                    <a:lnTo>
                      <a:pt x="274638" y="85725"/>
                    </a:lnTo>
                    <a:lnTo>
                      <a:pt x="249238" y="82550"/>
                    </a:lnTo>
                    <a:lnTo>
                      <a:pt x="225425" y="79375"/>
                    </a:lnTo>
                    <a:lnTo>
                      <a:pt x="201613" y="76200"/>
                    </a:lnTo>
                    <a:lnTo>
                      <a:pt x="179388" y="71437"/>
                    </a:lnTo>
                    <a:lnTo>
                      <a:pt x="157163" y="66675"/>
                    </a:lnTo>
                    <a:lnTo>
                      <a:pt x="134938" y="60325"/>
                    </a:lnTo>
                    <a:lnTo>
                      <a:pt x="114300" y="53975"/>
                    </a:lnTo>
                    <a:lnTo>
                      <a:pt x="95250" y="47625"/>
                    </a:lnTo>
                    <a:lnTo>
                      <a:pt x="77788" y="39687"/>
                    </a:lnTo>
                    <a:lnTo>
                      <a:pt x="58738" y="31750"/>
                    </a:lnTo>
                    <a:lnTo>
                      <a:pt x="42863" y="22225"/>
                    </a:lnTo>
                    <a:lnTo>
                      <a:pt x="26988" y="12700"/>
                    </a:lnTo>
                    <a:lnTo>
                      <a:pt x="12700" y="4762"/>
                    </a:lnTo>
                    <a:lnTo>
                      <a:pt x="0" y="3175"/>
                    </a:lnTo>
                    <a:lnTo>
                      <a:pt x="12700" y="4762"/>
                    </a:lnTo>
                    <a:lnTo>
                      <a:pt x="6350" y="0"/>
                    </a:lnTo>
                    <a:lnTo>
                      <a:pt x="0" y="3175"/>
                    </a:lnTo>
                    <a:lnTo>
                      <a:pt x="12700" y="15875"/>
                    </a:lnTo>
                  </a:path>
                </a:pathLst>
              </a:custGeom>
              <a:solidFill>
                <a:schemeClr val="tx1"/>
              </a:solidFill>
              <a:ln w="12700" cap="rnd" algn="ctr">
                <a:solidFill>
                  <a:schemeClr val="tx1"/>
                </a:solidFill>
                <a:round/>
                <a:headEnd/>
                <a:tailEnd/>
              </a:ln>
            </p:spPr>
            <p:txBody>
              <a:bodyPr/>
              <a:lstStyle/>
              <a:p>
                <a:pPr eaLnBrk="0"/>
                <a:endParaRPr lang="en-US" sz="1800" b="0"/>
              </a:p>
            </p:txBody>
          </p:sp>
        </p:grpSp>
      </p:grpSp>
      <p:sp>
        <p:nvSpPr>
          <p:cNvPr id="18466" name="Text Box 114"/>
          <p:cNvSpPr>
            <a:spLocks noChangeArrowheads="1"/>
          </p:cNvSpPr>
          <p:nvPr/>
        </p:nvSpPr>
        <p:spPr bwMode="auto">
          <a:xfrm>
            <a:off x="49213" y="1943100"/>
            <a:ext cx="1492250" cy="336550"/>
          </a:xfrm>
          <a:prstGeom prst="rect">
            <a:avLst/>
          </a:prstGeom>
          <a:noFill/>
          <a:ln w="9525">
            <a:noFill/>
            <a:miter lim="800000"/>
            <a:headEnd/>
            <a:tailEnd/>
          </a:ln>
        </p:spPr>
        <p:txBody>
          <a:bodyPr wrap="none"/>
          <a:lstStyle/>
          <a:p>
            <a:pPr algn="ctr" eaLnBrk="0"/>
            <a:r>
              <a:rPr lang="en-GB" sz="1600">
                <a:latin typeface="Arial" charset="0"/>
                <a:ea typeface="宋体" charset="-122"/>
                <a:cs typeface="Times New Roman" pitchFamily="18" charset="0"/>
                <a:sym typeface="Wingdings" pitchFamily="2" charset="2"/>
              </a:rPr>
              <a:t>ERP</a:t>
            </a:r>
            <a:r>
              <a:rPr lang="en-GB" sz="1600" b="0">
                <a:latin typeface="Arial" charset="0"/>
                <a:ea typeface="宋体" charset="-122"/>
                <a:cs typeface="Times New Roman" pitchFamily="18" charset="0"/>
                <a:sym typeface="Wingdings" pitchFamily="2" charset="2"/>
              </a:rPr>
              <a:t> </a:t>
            </a:r>
            <a:r>
              <a:rPr lang="en-GB" sz="1600">
                <a:latin typeface="Arial" charset="0"/>
                <a:ea typeface="宋体" charset="-122"/>
                <a:cs typeface="Times New Roman" pitchFamily="18" charset="0"/>
                <a:sym typeface="Wingdings" pitchFamily="2" charset="2"/>
              </a:rPr>
              <a:t>Systems</a:t>
            </a:r>
            <a:endParaRPr lang="en-US" sz="1800" b="0">
              <a:ea typeface="宋体" charset="-122"/>
              <a:cs typeface="Times New Roman" pitchFamily="18" charset="0"/>
              <a:sym typeface="Wingdings" pitchFamily="2" charset="2"/>
            </a:endParaRPr>
          </a:p>
        </p:txBody>
      </p:sp>
      <p:sp>
        <p:nvSpPr>
          <p:cNvPr id="18467" name="Text Box 115"/>
          <p:cNvSpPr>
            <a:spLocks noChangeArrowheads="1"/>
          </p:cNvSpPr>
          <p:nvPr/>
        </p:nvSpPr>
        <p:spPr bwMode="auto">
          <a:xfrm>
            <a:off x="76200" y="2743200"/>
            <a:ext cx="1449388" cy="581025"/>
          </a:xfrm>
          <a:prstGeom prst="rect">
            <a:avLst/>
          </a:prstGeom>
          <a:noFill/>
          <a:ln w="9525">
            <a:noFill/>
            <a:miter lim="800000"/>
            <a:headEnd/>
            <a:tailEnd/>
          </a:ln>
        </p:spPr>
        <p:txBody>
          <a:bodyPr wrap="none"/>
          <a:lstStyle/>
          <a:p>
            <a:pPr algn="ctr" eaLnBrk="0"/>
            <a:r>
              <a:rPr lang="en-GB" sz="1600">
                <a:latin typeface="Arial" charset="0"/>
                <a:ea typeface="宋体" charset="-122"/>
                <a:cs typeface="Times New Roman" pitchFamily="18" charset="0"/>
                <a:sym typeface="Wingdings" pitchFamily="2" charset="2"/>
              </a:rPr>
              <a:t>Client</a:t>
            </a:r>
            <a:r>
              <a:rPr lang="en-GB" sz="1600" b="0">
                <a:latin typeface="Arial" charset="0"/>
                <a:ea typeface="宋体" charset="-122"/>
                <a:cs typeface="Times New Roman" pitchFamily="18" charset="0"/>
                <a:sym typeface="Wingdings" pitchFamily="2" charset="2"/>
              </a:rPr>
              <a:t>-</a:t>
            </a:r>
            <a:r>
              <a:rPr lang="en-GB" sz="1600">
                <a:latin typeface="Arial" charset="0"/>
                <a:ea typeface="宋体" charset="-122"/>
                <a:cs typeface="Times New Roman" pitchFamily="18" charset="0"/>
                <a:sym typeface="Wingdings" pitchFamily="2" charset="2"/>
              </a:rPr>
              <a:t>Server</a:t>
            </a:r>
            <a:endParaRPr lang="en-US" sz="1800" b="0">
              <a:ea typeface="宋体" charset="-122"/>
              <a:cs typeface="Times New Roman" pitchFamily="18" charset="0"/>
              <a:sym typeface="Wingdings" pitchFamily="2" charset="2"/>
            </a:endParaRPr>
          </a:p>
          <a:p>
            <a:pPr algn="ctr" eaLnBrk="0"/>
            <a:r>
              <a:rPr lang="en-GB" sz="1600">
                <a:latin typeface="Arial" charset="0"/>
                <a:ea typeface="宋体" charset="-122"/>
                <a:cs typeface="Times New Roman" pitchFamily="18" charset="0"/>
                <a:sym typeface="Wingdings" pitchFamily="2" charset="2"/>
              </a:rPr>
              <a:t>Systems</a:t>
            </a:r>
          </a:p>
        </p:txBody>
      </p:sp>
      <p:sp>
        <p:nvSpPr>
          <p:cNvPr id="18468" name="Text Box 116"/>
          <p:cNvSpPr>
            <a:spLocks noChangeArrowheads="1"/>
          </p:cNvSpPr>
          <p:nvPr/>
        </p:nvSpPr>
        <p:spPr bwMode="auto">
          <a:xfrm>
            <a:off x="88900" y="3594100"/>
            <a:ext cx="1403350" cy="825500"/>
          </a:xfrm>
          <a:prstGeom prst="rect">
            <a:avLst/>
          </a:prstGeom>
          <a:noFill/>
          <a:ln w="9525">
            <a:noFill/>
            <a:miter lim="800000"/>
            <a:headEnd/>
            <a:tailEnd/>
          </a:ln>
        </p:spPr>
        <p:txBody>
          <a:bodyPr wrap="none"/>
          <a:lstStyle/>
          <a:p>
            <a:pPr algn="ctr" eaLnBrk="0"/>
            <a:r>
              <a:rPr lang="en-GB" sz="1600">
                <a:latin typeface="Arial" charset="0"/>
                <a:ea typeface="宋体" charset="-122"/>
                <a:cs typeface="Times New Roman" pitchFamily="18" charset="0"/>
                <a:sym typeface="Wingdings" pitchFamily="2" charset="2"/>
              </a:rPr>
              <a:t>In</a:t>
            </a:r>
            <a:r>
              <a:rPr lang="en-GB" sz="1600" b="0">
                <a:latin typeface="Arial" charset="0"/>
                <a:ea typeface="宋体" charset="-122"/>
                <a:cs typeface="Times New Roman" pitchFamily="18" charset="0"/>
                <a:sym typeface="Wingdings" pitchFamily="2" charset="2"/>
              </a:rPr>
              <a:t>-</a:t>
            </a:r>
            <a:r>
              <a:rPr lang="en-GB" sz="1600">
                <a:latin typeface="Arial" charset="0"/>
                <a:ea typeface="宋体" charset="-122"/>
                <a:cs typeface="Times New Roman" pitchFamily="18" charset="0"/>
                <a:sym typeface="Wingdings" pitchFamily="2" charset="2"/>
              </a:rPr>
              <a:t>house</a:t>
            </a:r>
            <a:endParaRPr lang="en-US" sz="1800" b="0">
              <a:ea typeface="宋体" charset="-122"/>
              <a:cs typeface="Times New Roman" pitchFamily="18" charset="0"/>
              <a:sym typeface="Wingdings" pitchFamily="2" charset="2"/>
            </a:endParaRPr>
          </a:p>
          <a:p>
            <a:pPr algn="ctr" eaLnBrk="0"/>
            <a:r>
              <a:rPr lang="en-GB" sz="1600">
                <a:latin typeface="Arial" charset="0"/>
                <a:ea typeface="宋体" charset="-122"/>
                <a:cs typeface="Times New Roman" pitchFamily="18" charset="0"/>
                <a:sym typeface="Wingdings" pitchFamily="2" charset="2"/>
              </a:rPr>
              <a:t>LOB</a:t>
            </a:r>
          </a:p>
          <a:p>
            <a:pPr algn="ctr" eaLnBrk="0"/>
            <a:r>
              <a:rPr lang="en-GB" sz="1600">
                <a:latin typeface="Arial" charset="0"/>
                <a:ea typeface="宋体" charset="-122"/>
                <a:cs typeface="Times New Roman" pitchFamily="18" charset="0"/>
                <a:sym typeface="Wingdings" pitchFamily="2" charset="2"/>
              </a:rPr>
              <a:t>Applications</a:t>
            </a:r>
          </a:p>
        </p:txBody>
      </p:sp>
      <p:sp>
        <p:nvSpPr>
          <p:cNvPr id="18469" name="Text Box 117"/>
          <p:cNvSpPr>
            <a:spLocks noChangeArrowheads="1"/>
          </p:cNvSpPr>
          <p:nvPr/>
        </p:nvSpPr>
        <p:spPr bwMode="auto">
          <a:xfrm>
            <a:off x="88900" y="4572000"/>
            <a:ext cx="1403350" cy="581025"/>
          </a:xfrm>
          <a:prstGeom prst="rect">
            <a:avLst/>
          </a:prstGeom>
          <a:noFill/>
          <a:ln w="9525">
            <a:noFill/>
            <a:miter lim="800000"/>
            <a:headEnd/>
            <a:tailEnd/>
          </a:ln>
        </p:spPr>
        <p:txBody>
          <a:bodyPr wrap="none"/>
          <a:lstStyle/>
          <a:p>
            <a:pPr algn="ctr" eaLnBrk="0"/>
            <a:r>
              <a:rPr lang="en-GB" sz="1600">
                <a:latin typeface="Arial" charset="0"/>
                <a:ea typeface="宋体" charset="-122"/>
                <a:cs typeface="Times New Roman" pitchFamily="18" charset="0"/>
                <a:sym typeface="Wingdings" pitchFamily="2" charset="2"/>
              </a:rPr>
              <a:t>Legacy</a:t>
            </a:r>
            <a:endParaRPr lang="en-US" sz="1800" b="0">
              <a:ea typeface="宋体" charset="-122"/>
              <a:cs typeface="Times New Roman" pitchFamily="18" charset="0"/>
              <a:sym typeface="Wingdings" pitchFamily="2" charset="2"/>
            </a:endParaRPr>
          </a:p>
          <a:p>
            <a:pPr algn="ctr" eaLnBrk="0"/>
            <a:r>
              <a:rPr lang="en-GB" sz="1600">
                <a:latin typeface="Arial" charset="0"/>
                <a:ea typeface="宋体" charset="-122"/>
                <a:cs typeface="Times New Roman" pitchFamily="18" charset="0"/>
                <a:sym typeface="Wingdings" pitchFamily="2" charset="2"/>
              </a:rPr>
              <a:t>Applications</a:t>
            </a:r>
          </a:p>
        </p:txBody>
      </p:sp>
      <p:sp>
        <p:nvSpPr>
          <p:cNvPr id="18470" name="Text Box 118"/>
          <p:cNvSpPr>
            <a:spLocks noChangeArrowheads="1"/>
          </p:cNvSpPr>
          <p:nvPr/>
        </p:nvSpPr>
        <p:spPr bwMode="auto">
          <a:xfrm>
            <a:off x="76200" y="5438775"/>
            <a:ext cx="1436688" cy="581025"/>
          </a:xfrm>
          <a:prstGeom prst="rect">
            <a:avLst/>
          </a:prstGeom>
          <a:noFill/>
          <a:ln w="9525">
            <a:noFill/>
            <a:miter lim="800000"/>
            <a:headEnd/>
            <a:tailEnd/>
          </a:ln>
        </p:spPr>
        <p:txBody>
          <a:bodyPr wrap="none"/>
          <a:lstStyle/>
          <a:p>
            <a:pPr algn="ctr" eaLnBrk="0"/>
            <a:r>
              <a:rPr lang="en-GB" sz="1600">
                <a:latin typeface="Arial" charset="0"/>
                <a:ea typeface="宋体" charset="-122"/>
                <a:cs typeface="Times New Roman" pitchFamily="18" charset="0"/>
                <a:sym typeface="Wingdings" pitchFamily="2" charset="2"/>
              </a:rPr>
              <a:t>E-Commerce</a:t>
            </a:r>
            <a:r>
              <a:rPr lang="en-GB" sz="1600" b="0">
                <a:latin typeface="Arial" charset="0"/>
                <a:ea typeface="宋体" charset="-122"/>
                <a:cs typeface="Times New Roman" pitchFamily="18" charset="0"/>
                <a:sym typeface="Wingdings" pitchFamily="2" charset="2"/>
              </a:rPr>
              <a:t/>
            </a:r>
            <a:br>
              <a:rPr lang="en-GB" sz="1600" b="0">
                <a:latin typeface="Arial" charset="0"/>
                <a:ea typeface="宋体" charset="-122"/>
                <a:cs typeface="Times New Roman" pitchFamily="18" charset="0"/>
                <a:sym typeface="Wingdings" pitchFamily="2" charset="2"/>
              </a:rPr>
            </a:br>
            <a:r>
              <a:rPr lang="en-GB" sz="1600">
                <a:latin typeface="Arial" charset="0"/>
                <a:ea typeface="宋体" charset="-122"/>
                <a:cs typeface="Times New Roman" pitchFamily="18" charset="0"/>
                <a:sym typeface="Wingdings" pitchFamily="2" charset="2"/>
              </a:rPr>
              <a:t>Applications</a:t>
            </a:r>
            <a:endParaRPr lang="en-US" sz="1800" b="0">
              <a:ea typeface="宋体" charset="-122"/>
              <a:cs typeface="Times New Roman" pitchFamily="18" charset="0"/>
              <a:sym typeface="Wingdings" pitchFamily="2" charset="2"/>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noChangeArrowheads="1"/>
          </p:cNvSpPr>
          <p:nvPr>
            <p:ph type="title" idx="4294967295"/>
          </p:nvPr>
        </p:nvSpPr>
        <p:spPr>
          <a:xfrm>
            <a:off x="304800" y="228600"/>
            <a:ext cx="8580438" cy="1244600"/>
          </a:xfrm>
        </p:spPr>
        <p:txBody>
          <a:bodyPr anchor="t"/>
          <a:lstStyle/>
          <a:p>
            <a:pPr algn="l" hangingPunct="1">
              <a:defRPr/>
            </a:pPr>
            <a:r>
              <a:rPr lang="en-GB" smtClean="0">
                <a:latin typeface="Franklin Gothic Medium" pitchFamily="34" charset="0"/>
                <a:ea typeface="宋体" charset="-122"/>
                <a:cs typeface="Times New Roman" pitchFamily="18" charset="0"/>
                <a:sym typeface="Wingdings" pitchFamily="2" charset="2"/>
              </a:rPr>
              <a:t>Integration Architectures</a:t>
            </a:r>
            <a:br>
              <a:rPr lang="en-GB" smtClean="0">
                <a:latin typeface="Franklin Gothic Medium" pitchFamily="34" charset="0"/>
                <a:ea typeface="宋体" charset="-122"/>
                <a:cs typeface="Times New Roman" pitchFamily="18" charset="0"/>
                <a:sym typeface="Wingdings" pitchFamily="2" charset="2"/>
              </a:rPr>
            </a:br>
            <a:r>
              <a:rPr lang="en-GB" sz="3600" smtClean="0">
                <a:solidFill>
                  <a:schemeClr val="accent2"/>
                </a:solidFill>
                <a:latin typeface="Franklin Gothic Medium" pitchFamily="34" charset="0"/>
                <a:ea typeface="宋体" charset="-122"/>
                <a:cs typeface="Times New Roman" pitchFamily="18" charset="0"/>
                <a:sym typeface="Wingdings" pitchFamily="2" charset="2"/>
              </a:rPr>
              <a:t>Hub Spoke</a:t>
            </a:r>
            <a:endParaRPr lang="en-US" smtClean="0">
              <a:ea typeface="宋体" charset="-122"/>
              <a:cs typeface="Times New Roman" pitchFamily="18" charset="0"/>
              <a:sym typeface="Wingdings" pitchFamily="2" charset="2"/>
            </a:endParaRPr>
          </a:p>
        </p:txBody>
      </p:sp>
      <p:sp>
        <p:nvSpPr>
          <p:cNvPr id="19459" name="AutoShape 3"/>
          <p:cNvSpPr>
            <a:spLocks/>
          </p:cNvSpPr>
          <p:nvPr/>
        </p:nvSpPr>
        <p:spPr bwMode="auto">
          <a:xfrm>
            <a:off x="1504950" y="1752600"/>
            <a:ext cx="533400" cy="609600"/>
          </a:xfrm>
          <a:prstGeom prst="cube">
            <a:avLst>
              <a:gd name="adj" fmla="val 25000"/>
            </a:avLst>
          </a:prstGeom>
          <a:gradFill rotWithShape="0">
            <a:gsLst>
              <a:gs pos="0">
                <a:srgbClr val="6D3918"/>
              </a:gs>
              <a:gs pos="100000">
                <a:schemeClr val="accent2"/>
              </a:gs>
            </a:gsLst>
            <a:lin ang="13500000" scaled="1"/>
          </a:gradFill>
          <a:ln w="12700" algn="ctr">
            <a:solidFill>
              <a:schemeClr val="tx1"/>
            </a:solidFill>
            <a:miter lim="800000"/>
            <a:headEnd/>
            <a:tailEnd/>
          </a:ln>
        </p:spPr>
        <p:txBody>
          <a:bodyPr/>
          <a:lstStyle/>
          <a:p>
            <a:pPr eaLnBrk="0"/>
            <a:endParaRPr lang="en-US" sz="1800" b="0"/>
          </a:p>
        </p:txBody>
      </p:sp>
      <p:sp>
        <p:nvSpPr>
          <p:cNvPr id="19460" name="AutoShape 4"/>
          <p:cNvSpPr>
            <a:spLocks/>
          </p:cNvSpPr>
          <p:nvPr/>
        </p:nvSpPr>
        <p:spPr bwMode="auto">
          <a:xfrm>
            <a:off x="1504950" y="2667000"/>
            <a:ext cx="533400" cy="609600"/>
          </a:xfrm>
          <a:prstGeom prst="cube">
            <a:avLst>
              <a:gd name="adj" fmla="val 25000"/>
            </a:avLst>
          </a:prstGeom>
          <a:gradFill rotWithShape="0">
            <a:gsLst>
              <a:gs pos="0">
                <a:srgbClr val="6D3918"/>
              </a:gs>
              <a:gs pos="100000">
                <a:schemeClr val="accent2"/>
              </a:gs>
            </a:gsLst>
            <a:lin ang="13500000" scaled="1"/>
          </a:gradFill>
          <a:ln w="12700" algn="ctr">
            <a:solidFill>
              <a:schemeClr val="tx1"/>
            </a:solidFill>
            <a:miter lim="800000"/>
            <a:headEnd/>
            <a:tailEnd/>
          </a:ln>
        </p:spPr>
        <p:txBody>
          <a:bodyPr/>
          <a:lstStyle/>
          <a:p>
            <a:pPr eaLnBrk="0"/>
            <a:endParaRPr lang="en-US" sz="1800" b="0"/>
          </a:p>
        </p:txBody>
      </p:sp>
      <p:sp>
        <p:nvSpPr>
          <p:cNvPr id="19461" name="AutoShape 5"/>
          <p:cNvSpPr>
            <a:spLocks/>
          </p:cNvSpPr>
          <p:nvPr/>
        </p:nvSpPr>
        <p:spPr bwMode="auto">
          <a:xfrm>
            <a:off x="1504950" y="3581400"/>
            <a:ext cx="533400" cy="609600"/>
          </a:xfrm>
          <a:prstGeom prst="cube">
            <a:avLst>
              <a:gd name="adj" fmla="val 25000"/>
            </a:avLst>
          </a:prstGeom>
          <a:gradFill rotWithShape="0">
            <a:gsLst>
              <a:gs pos="0">
                <a:srgbClr val="6D3918"/>
              </a:gs>
              <a:gs pos="100000">
                <a:schemeClr val="accent2"/>
              </a:gs>
            </a:gsLst>
            <a:lin ang="13500000" scaled="1"/>
          </a:gradFill>
          <a:ln w="12700" algn="ctr">
            <a:solidFill>
              <a:schemeClr val="tx1"/>
            </a:solidFill>
            <a:miter lim="800000"/>
            <a:headEnd/>
            <a:tailEnd/>
          </a:ln>
        </p:spPr>
        <p:txBody>
          <a:bodyPr/>
          <a:lstStyle/>
          <a:p>
            <a:pPr eaLnBrk="0"/>
            <a:endParaRPr lang="en-US" sz="1800" b="0"/>
          </a:p>
        </p:txBody>
      </p:sp>
      <p:sp>
        <p:nvSpPr>
          <p:cNvPr id="19462" name="AutoShape 6"/>
          <p:cNvSpPr>
            <a:spLocks/>
          </p:cNvSpPr>
          <p:nvPr/>
        </p:nvSpPr>
        <p:spPr bwMode="auto">
          <a:xfrm>
            <a:off x="1504950" y="4495800"/>
            <a:ext cx="533400" cy="609600"/>
          </a:xfrm>
          <a:prstGeom prst="cube">
            <a:avLst>
              <a:gd name="adj" fmla="val 25000"/>
            </a:avLst>
          </a:prstGeom>
          <a:gradFill rotWithShape="0">
            <a:gsLst>
              <a:gs pos="0">
                <a:srgbClr val="6D3918"/>
              </a:gs>
              <a:gs pos="100000">
                <a:schemeClr val="accent2"/>
              </a:gs>
            </a:gsLst>
            <a:lin ang="13500000" scaled="1"/>
          </a:gradFill>
          <a:ln w="12700" algn="ctr">
            <a:solidFill>
              <a:schemeClr val="tx1"/>
            </a:solidFill>
            <a:miter lim="800000"/>
            <a:headEnd/>
            <a:tailEnd/>
          </a:ln>
        </p:spPr>
        <p:txBody>
          <a:bodyPr/>
          <a:lstStyle/>
          <a:p>
            <a:pPr eaLnBrk="0"/>
            <a:endParaRPr lang="en-US" sz="1800" b="0"/>
          </a:p>
        </p:txBody>
      </p:sp>
      <p:sp>
        <p:nvSpPr>
          <p:cNvPr id="19463" name="AutoShape 7"/>
          <p:cNvSpPr>
            <a:spLocks/>
          </p:cNvSpPr>
          <p:nvPr/>
        </p:nvSpPr>
        <p:spPr bwMode="auto">
          <a:xfrm>
            <a:off x="1504950" y="5410200"/>
            <a:ext cx="533400" cy="609600"/>
          </a:xfrm>
          <a:prstGeom prst="cube">
            <a:avLst>
              <a:gd name="adj" fmla="val 25000"/>
            </a:avLst>
          </a:prstGeom>
          <a:gradFill rotWithShape="0">
            <a:gsLst>
              <a:gs pos="0">
                <a:srgbClr val="6D3918"/>
              </a:gs>
              <a:gs pos="100000">
                <a:schemeClr val="accent2"/>
              </a:gs>
            </a:gsLst>
            <a:lin ang="13500000" scaled="1"/>
          </a:gradFill>
          <a:ln w="12700" algn="ctr">
            <a:solidFill>
              <a:schemeClr val="tx1"/>
            </a:solidFill>
            <a:miter lim="800000"/>
            <a:headEnd/>
            <a:tailEnd/>
          </a:ln>
        </p:spPr>
        <p:txBody>
          <a:bodyPr/>
          <a:lstStyle/>
          <a:p>
            <a:pPr eaLnBrk="0"/>
            <a:endParaRPr lang="en-US" sz="1800" b="0"/>
          </a:p>
        </p:txBody>
      </p:sp>
      <p:sp>
        <p:nvSpPr>
          <p:cNvPr id="19464" name="AutoShape 8"/>
          <p:cNvSpPr>
            <a:spLocks/>
          </p:cNvSpPr>
          <p:nvPr/>
        </p:nvSpPr>
        <p:spPr bwMode="auto">
          <a:xfrm>
            <a:off x="5772150" y="1752600"/>
            <a:ext cx="533400" cy="609600"/>
          </a:xfrm>
          <a:prstGeom prst="cube">
            <a:avLst>
              <a:gd name="adj" fmla="val 25000"/>
            </a:avLst>
          </a:prstGeom>
          <a:gradFill rotWithShape="0">
            <a:gsLst>
              <a:gs pos="0">
                <a:srgbClr val="6D3918"/>
              </a:gs>
              <a:gs pos="100000">
                <a:schemeClr val="accent2"/>
              </a:gs>
            </a:gsLst>
            <a:lin ang="13500000" scaled="1"/>
          </a:gradFill>
          <a:ln w="12700" algn="ctr">
            <a:solidFill>
              <a:schemeClr val="tx1"/>
            </a:solidFill>
            <a:miter lim="800000"/>
            <a:headEnd/>
            <a:tailEnd/>
          </a:ln>
        </p:spPr>
        <p:txBody>
          <a:bodyPr/>
          <a:lstStyle/>
          <a:p>
            <a:pPr eaLnBrk="0"/>
            <a:endParaRPr lang="en-US" sz="1800" b="0"/>
          </a:p>
        </p:txBody>
      </p:sp>
      <p:sp>
        <p:nvSpPr>
          <p:cNvPr id="19465" name="AutoShape 9"/>
          <p:cNvSpPr>
            <a:spLocks/>
          </p:cNvSpPr>
          <p:nvPr/>
        </p:nvSpPr>
        <p:spPr bwMode="auto">
          <a:xfrm>
            <a:off x="5791200" y="3581400"/>
            <a:ext cx="533400" cy="609600"/>
          </a:xfrm>
          <a:prstGeom prst="cube">
            <a:avLst>
              <a:gd name="adj" fmla="val 25000"/>
            </a:avLst>
          </a:prstGeom>
          <a:gradFill rotWithShape="0">
            <a:gsLst>
              <a:gs pos="0">
                <a:srgbClr val="6D3918"/>
              </a:gs>
              <a:gs pos="100000">
                <a:schemeClr val="accent2"/>
              </a:gs>
            </a:gsLst>
            <a:lin ang="13500000" scaled="1"/>
          </a:gradFill>
          <a:ln w="12700" algn="ctr">
            <a:solidFill>
              <a:schemeClr val="tx1"/>
            </a:solidFill>
            <a:miter lim="800000"/>
            <a:headEnd/>
            <a:tailEnd/>
          </a:ln>
        </p:spPr>
        <p:txBody>
          <a:bodyPr/>
          <a:lstStyle/>
          <a:p>
            <a:pPr eaLnBrk="0"/>
            <a:endParaRPr lang="en-US" sz="1800" b="0"/>
          </a:p>
        </p:txBody>
      </p:sp>
      <p:sp>
        <p:nvSpPr>
          <p:cNvPr id="19466" name="AutoShape 10"/>
          <p:cNvSpPr>
            <a:spLocks/>
          </p:cNvSpPr>
          <p:nvPr/>
        </p:nvSpPr>
        <p:spPr bwMode="auto">
          <a:xfrm>
            <a:off x="5772150" y="4495800"/>
            <a:ext cx="533400" cy="609600"/>
          </a:xfrm>
          <a:prstGeom prst="cube">
            <a:avLst>
              <a:gd name="adj" fmla="val 25000"/>
            </a:avLst>
          </a:prstGeom>
          <a:gradFill rotWithShape="0">
            <a:gsLst>
              <a:gs pos="0">
                <a:srgbClr val="6D3918"/>
              </a:gs>
              <a:gs pos="100000">
                <a:schemeClr val="accent2"/>
              </a:gs>
            </a:gsLst>
            <a:lin ang="13500000" scaled="1"/>
          </a:gradFill>
          <a:ln w="12700" algn="ctr">
            <a:solidFill>
              <a:schemeClr val="tx1"/>
            </a:solidFill>
            <a:miter lim="800000"/>
            <a:headEnd/>
            <a:tailEnd/>
          </a:ln>
        </p:spPr>
        <p:txBody>
          <a:bodyPr/>
          <a:lstStyle/>
          <a:p>
            <a:pPr eaLnBrk="0"/>
            <a:endParaRPr lang="en-US" sz="1800" b="0"/>
          </a:p>
        </p:txBody>
      </p:sp>
      <p:sp>
        <p:nvSpPr>
          <p:cNvPr id="19467" name="AutoShape 11"/>
          <p:cNvSpPr>
            <a:spLocks/>
          </p:cNvSpPr>
          <p:nvPr/>
        </p:nvSpPr>
        <p:spPr bwMode="auto">
          <a:xfrm>
            <a:off x="5772150" y="5410200"/>
            <a:ext cx="533400" cy="609600"/>
          </a:xfrm>
          <a:prstGeom prst="cube">
            <a:avLst>
              <a:gd name="adj" fmla="val 25000"/>
            </a:avLst>
          </a:prstGeom>
          <a:gradFill rotWithShape="0">
            <a:gsLst>
              <a:gs pos="0">
                <a:srgbClr val="6D3918"/>
              </a:gs>
              <a:gs pos="100000">
                <a:schemeClr val="accent2"/>
              </a:gs>
            </a:gsLst>
            <a:lin ang="13500000" scaled="1"/>
          </a:gradFill>
          <a:ln w="12700" algn="ctr">
            <a:solidFill>
              <a:schemeClr val="tx1"/>
            </a:solidFill>
            <a:miter lim="800000"/>
            <a:headEnd/>
            <a:tailEnd/>
          </a:ln>
        </p:spPr>
        <p:txBody>
          <a:bodyPr/>
          <a:lstStyle/>
          <a:p>
            <a:pPr eaLnBrk="0"/>
            <a:endParaRPr lang="en-US" sz="1800" b="0"/>
          </a:p>
        </p:txBody>
      </p:sp>
      <p:sp>
        <p:nvSpPr>
          <p:cNvPr id="13" name="Text Box 12"/>
          <p:cNvSpPr>
            <a:spLocks/>
          </p:cNvSpPr>
          <p:nvPr/>
        </p:nvSpPr>
        <p:spPr bwMode="auto">
          <a:xfrm>
            <a:off x="3105150" y="3125788"/>
            <a:ext cx="1847850" cy="1503362"/>
          </a:xfrm>
          <a:prstGeom prst="rect">
            <a:avLst/>
          </a:prstGeom>
          <a:gradFill rotWithShape="0">
            <a:gsLst>
              <a:gs pos="0">
                <a:srgbClr val="355A2C"/>
              </a:gs>
              <a:gs pos="100000">
                <a:schemeClr val="hlink"/>
              </a:gs>
            </a:gsLst>
            <a:lin ang="13500000" scaled="1"/>
          </a:gradFill>
          <a:ln w="38100" cap="flat" cmpd="sng" algn="ctr">
            <a:solidFill>
              <a:srgbClr val="FF9900"/>
            </a:solidFill>
            <a:prstDash val="solid"/>
            <a:miter lim="800000"/>
            <a:headEnd type="none" w="med" len="med"/>
            <a:tailEnd type="none" w="med" len="med"/>
          </a:ln>
          <a:effectLst/>
        </p:spPr>
        <p:txBody>
          <a:bodyPr/>
          <a:lstStyle/>
          <a:p>
            <a:pPr eaLnBrk="0">
              <a:spcBef>
                <a:spcPct val="50000"/>
              </a:spcBef>
              <a:defRPr/>
            </a:pPr>
            <a:r>
              <a:rPr lang="en-GB" sz="1800">
                <a:effectLst>
                  <a:outerShdw blurRad="38100" dist="38100" dir="2700000" algn="tl">
                    <a:srgbClr val="000000"/>
                  </a:outerShdw>
                </a:effectLst>
                <a:latin typeface="Arial" charset="0"/>
                <a:ea typeface="宋体" charset="-122"/>
                <a:cs typeface="Times New Roman" pitchFamily="18" charset="0"/>
                <a:sym typeface="Wingdings" pitchFamily="2" charset="2"/>
              </a:rPr>
              <a:t>Centralized Message Routing and Processing Hub</a:t>
            </a:r>
            <a:endParaRPr lang="en-US" sz="1800" b="0">
              <a:ea typeface="宋体" charset="-122"/>
              <a:cs typeface="Times New Roman" pitchFamily="18" charset="0"/>
              <a:sym typeface="Wingdings" pitchFamily="2" charset="2"/>
            </a:endParaRPr>
          </a:p>
        </p:txBody>
      </p:sp>
      <p:sp>
        <p:nvSpPr>
          <p:cNvPr id="18444" name="Text Box 13"/>
          <p:cNvSpPr>
            <a:spLocks/>
          </p:cNvSpPr>
          <p:nvPr/>
        </p:nvSpPr>
        <p:spPr bwMode="auto">
          <a:xfrm>
            <a:off x="3105150" y="2173288"/>
            <a:ext cx="1847850" cy="954087"/>
          </a:xfrm>
          <a:prstGeom prst="rect">
            <a:avLst/>
          </a:prstGeom>
          <a:gradFill rotWithShape="0">
            <a:gsLst>
              <a:gs pos="0">
                <a:schemeClr val="accent2"/>
              </a:gs>
              <a:gs pos="100000">
                <a:srgbClr val="6D3918"/>
              </a:gs>
            </a:gsLst>
            <a:lin ang="8100000" scaled="1"/>
          </a:gradFill>
          <a:ln w="38100" algn="ctr">
            <a:solidFill>
              <a:srgbClr val="FF9900"/>
            </a:solidFill>
            <a:miter lim="800000"/>
            <a:headEnd/>
            <a:tailEnd/>
          </a:ln>
        </p:spPr>
        <p:txBody>
          <a:bodyPr/>
          <a:lstStyle/>
          <a:p>
            <a:pPr eaLnBrk="0">
              <a:spcBef>
                <a:spcPct val="50000"/>
              </a:spcBef>
            </a:pPr>
            <a:r>
              <a:rPr lang="en-GB" sz="1800">
                <a:latin typeface="Arial" charset="0"/>
                <a:ea typeface="宋体" charset="-122"/>
                <a:cs typeface="Times New Roman" pitchFamily="18" charset="0"/>
                <a:sym typeface="Wingdings" pitchFamily="2" charset="2"/>
              </a:rPr>
              <a:t>Business Process</a:t>
            </a:r>
            <a:br>
              <a:rPr lang="en-GB" sz="1800">
                <a:latin typeface="Arial" charset="0"/>
                <a:ea typeface="宋体" charset="-122"/>
                <a:cs typeface="Times New Roman" pitchFamily="18" charset="0"/>
                <a:sym typeface="Wingdings" pitchFamily="2" charset="2"/>
              </a:rPr>
            </a:br>
            <a:r>
              <a:rPr lang="en-GB" sz="1800">
                <a:latin typeface="Arial" charset="0"/>
                <a:ea typeface="宋体" charset="-122"/>
                <a:cs typeface="Times New Roman" pitchFamily="18" charset="0"/>
                <a:sym typeface="Wingdings" pitchFamily="2" charset="2"/>
              </a:rPr>
              <a:t>Orchestration</a:t>
            </a:r>
            <a:endParaRPr lang="en-US" sz="1800" b="0">
              <a:ea typeface="宋体" charset="-122"/>
              <a:cs typeface="Times New Roman" pitchFamily="18" charset="0"/>
              <a:sym typeface="Wingdings" pitchFamily="2" charset="2"/>
            </a:endParaRPr>
          </a:p>
        </p:txBody>
      </p:sp>
      <p:cxnSp>
        <p:nvCxnSpPr>
          <p:cNvPr id="19470" name="AutoShape 14"/>
          <p:cNvCxnSpPr>
            <a:cxnSpLocks/>
          </p:cNvCxnSpPr>
          <p:nvPr/>
        </p:nvCxnSpPr>
        <p:spPr bwMode="auto">
          <a:xfrm>
            <a:off x="2038350" y="1990725"/>
            <a:ext cx="1047750" cy="1887538"/>
          </a:xfrm>
          <a:prstGeom prst="bentConnector3">
            <a:avLst>
              <a:gd name="adj1" fmla="val 50907"/>
            </a:avLst>
          </a:prstGeom>
          <a:noFill/>
          <a:ln w="38100" algn="ctr">
            <a:solidFill>
              <a:schemeClr val="tx1"/>
            </a:solidFill>
            <a:miter lim="800000"/>
            <a:headEnd/>
            <a:tailEnd type="triangle" w="med" len="med"/>
          </a:ln>
        </p:spPr>
      </p:cxnSp>
      <p:cxnSp>
        <p:nvCxnSpPr>
          <p:cNvPr id="19471" name="AutoShape 15"/>
          <p:cNvCxnSpPr>
            <a:cxnSpLocks/>
          </p:cNvCxnSpPr>
          <p:nvPr/>
        </p:nvCxnSpPr>
        <p:spPr bwMode="auto">
          <a:xfrm flipV="1">
            <a:off x="2038350" y="3878263"/>
            <a:ext cx="1047750" cy="1770062"/>
          </a:xfrm>
          <a:prstGeom prst="bentConnector3">
            <a:avLst>
              <a:gd name="adj1" fmla="val 50907"/>
            </a:avLst>
          </a:prstGeom>
          <a:noFill/>
          <a:ln w="38100" algn="ctr">
            <a:solidFill>
              <a:schemeClr val="tx1"/>
            </a:solidFill>
            <a:miter lim="800000"/>
            <a:headEnd/>
            <a:tailEnd type="triangle" w="med" len="med"/>
          </a:ln>
        </p:spPr>
      </p:cxnSp>
      <p:sp>
        <p:nvSpPr>
          <p:cNvPr id="19472" name="Line 16"/>
          <p:cNvSpPr>
            <a:spLocks/>
          </p:cNvSpPr>
          <p:nvPr/>
        </p:nvSpPr>
        <p:spPr bwMode="auto">
          <a:xfrm>
            <a:off x="2038350" y="2971800"/>
            <a:ext cx="533400" cy="0"/>
          </a:xfrm>
          <a:prstGeom prst="line">
            <a:avLst/>
          </a:prstGeom>
          <a:noFill/>
          <a:ln w="38100" algn="ctr">
            <a:solidFill>
              <a:schemeClr val="tx1"/>
            </a:solidFill>
            <a:round/>
            <a:headEnd/>
            <a:tailEnd/>
          </a:ln>
        </p:spPr>
        <p:txBody>
          <a:bodyPr/>
          <a:lstStyle/>
          <a:p>
            <a:endParaRPr lang="en-US"/>
          </a:p>
        </p:txBody>
      </p:sp>
      <p:sp>
        <p:nvSpPr>
          <p:cNvPr id="19473" name="Line 17"/>
          <p:cNvSpPr>
            <a:spLocks/>
          </p:cNvSpPr>
          <p:nvPr/>
        </p:nvSpPr>
        <p:spPr bwMode="auto">
          <a:xfrm>
            <a:off x="2038350" y="3886200"/>
            <a:ext cx="533400" cy="0"/>
          </a:xfrm>
          <a:prstGeom prst="line">
            <a:avLst/>
          </a:prstGeom>
          <a:noFill/>
          <a:ln w="38100" algn="ctr">
            <a:solidFill>
              <a:schemeClr val="tx1"/>
            </a:solidFill>
            <a:round/>
            <a:headEnd/>
            <a:tailEnd/>
          </a:ln>
        </p:spPr>
        <p:txBody>
          <a:bodyPr/>
          <a:lstStyle/>
          <a:p>
            <a:endParaRPr lang="en-US"/>
          </a:p>
        </p:txBody>
      </p:sp>
      <p:sp>
        <p:nvSpPr>
          <p:cNvPr id="19474" name="Line 18"/>
          <p:cNvSpPr>
            <a:spLocks/>
          </p:cNvSpPr>
          <p:nvPr/>
        </p:nvSpPr>
        <p:spPr bwMode="auto">
          <a:xfrm>
            <a:off x="2038350" y="4724400"/>
            <a:ext cx="533400" cy="0"/>
          </a:xfrm>
          <a:prstGeom prst="line">
            <a:avLst/>
          </a:prstGeom>
          <a:noFill/>
          <a:ln w="38100" algn="ctr">
            <a:solidFill>
              <a:schemeClr val="tx1"/>
            </a:solidFill>
            <a:round/>
            <a:headEnd/>
            <a:tailEnd/>
          </a:ln>
        </p:spPr>
        <p:txBody>
          <a:bodyPr/>
          <a:lstStyle/>
          <a:p>
            <a:endParaRPr lang="en-US"/>
          </a:p>
        </p:txBody>
      </p:sp>
      <p:cxnSp>
        <p:nvCxnSpPr>
          <p:cNvPr id="19475" name="AutoShape 19"/>
          <p:cNvCxnSpPr>
            <a:cxnSpLocks/>
          </p:cNvCxnSpPr>
          <p:nvPr/>
        </p:nvCxnSpPr>
        <p:spPr bwMode="auto">
          <a:xfrm rot="10800000" flipV="1">
            <a:off x="4956175" y="2124075"/>
            <a:ext cx="800100" cy="1754188"/>
          </a:xfrm>
          <a:prstGeom prst="bentConnector3">
            <a:avLst>
              <a:gd name="adj1" fmla="val 51190"/>
            </a:avLst>
          </a:prstGeom>
          <a:noFill/>
          <a:ln w="38100" algn="ctr">
            <a:solidFill>
              <a:schemeClr val="tx1"/>
            </a:solidFill>
            <a:miter lim="800000"/>
            <a:headEnd/>
            <a:tailEnd type="triangle" w="med" len="med"/>
          </a:ln>
        </p:spPr>
      </p:cxnSp>
      <p:sp>
        <p:nvSpPr>
          <p:cNvPr id="19476" name="Line 20"/>
          <p:cNvSpPr>
            <a:spLocks/>
          </p:cNvSpPr>
          <p:nvPr/>
        </p:nvSpPr>
        <p:spPr bwMode="auto">
          <a:xfrm>
            <a:off x="5334000" y="4724400"/>
            <a:ext cx="457200" cy="0"/>
          </a:xfrm>
          <a:prstGeom prst="line">
            <a:avLst/>
          </a:prstGeom>
          <a:noFill/>
          <a:ln w="38100" algn="ctr">
            <a:solidFill>
              <a:schemeClr val="tx1"/>
            </a:solidFill>
            <a:round/>
            <a:headEnd/>
            <a:tailEnd/>
          </a:ln>
        </p:spPr>
        <p:txBody>
          <a:bodyPr/>
          <a:lstStyle/>
          <a:p>
            <a:endParaRPr lang="en-US"/>
          </a:p>
        </p:txBody>
      </p:sp>
      <p:sp>
        <p:nvSpPr>
          <p:cNvPr id="19477" name="Line 21"/>
          <p:cNvSpPr>
            <a:spLocks/>
          </p:cNvSpPr>
          <p:nvPr/>
        </p:nvSpPr>
        <p:spPr bwMode="auto">
          <a:xfrm>
            <a:off x="5276850" y="3886200"/>
            <a:ext cx="533400" cy="0"/>
          </a:xfrm>
          <a:prstGeom prst="line">
            <a:avLst/>
          </a:prstGeom>
          <a:noFill/>
          <a:ln w="38100" algn="ctr">
            <a:solidFill>
              <a:schemeClr val="tx1"/>
            </a:solidFill>
            <a:round/>
            <a:headEnd/>
            <a:tailEnd/>
          </a:ln>
        </p:spPr>
        <p:txBody>
          <a:bodyPr/>
          <a:lstStyle/>
          <a:p>
            <a:endParaRPr lang="en-US"/>
          </a:p>
        </p:txBody>
      </p:sp>
      <p:sp>
        <p:nvSpPr>
          <p:cNvPr id="19478" name="Line 22"/>
          <p:cNvSpPr>
            <a:spLocks/>
          </p:cNvSpPr>
          <p:nvPr/>
        </p:nvSpPr>
        <p:spPr bwMode="auto">
          <a:xfrm>
            <a:off x="5334000" y="2971800"/>
            <a:ext cx="457200" cy="0"/>
          </a:xfrm>
          <a:prstGeom prst="line">
            <a:avLst/>
          </a:prstGeom>
          <a:noFill/>
          <a:ln w="38100" algn="ctr">
            <a:solidFill>
              <a:schemeClr val="tx1"/>
            </a:solidFill>
            <a:round/>
            <a:headEnd/>
            <a:tailEnd/>
          </a:ln>
        </p:spPr>
        <p:txBody>
          <a:bodyPr/>
          <a:lstStyle/>
          <a:p>
            <a:endParaRPr lang="en-US"/>
          </a:p>
        </p:txBody>
      </p:sp>
      <p:grpSp>
        <p:nvGrpSpPr>
          <p:cNvPr id="2" name="Group 25"/>
          <p:cNvGrpSpPr>
            <a:grpSpLocks/>
          </p:cNvGrpSpPr>
          <p:nvPr/>
        </p:nvGrpSpPr>
        <p:grpSpPr bwMode="auto">
          <a:xfrm>
            <a:off x="6629400" y="3886200"/>
            <a:ext cx="2057400" cy="1371600"/>
            <a:chOff x="4128" y="2448"/>
            <a:chExt cx="1296" cy="864"/>
          </a:xfrm>
        </p:grpSpPr>
        <p:grpSp>
          <p:nvGrpSpPr>
            <p:cNvPr id="3" name="Group 108"/>
            <p:cNvGrpSpPr>
              <a:grpSpLocks/>
            </p:cNvGrpSpPr>
            <p:nvPr/>
          </p:nvGrpSpPr>
          <p:grpSpPr bwMode="auto">
            <a:xfrm>
              <a:off x="4128" y="2448"/>
              <a:ext cx="1296" cy="864"/>
              <a:chOff x="2492" y="68"/>
              <a:chExt cx="1236" cy="544"/>
            </a:xfrm>
          </p:grpSpPr>
          <p:sp>
            <p:nvSpPr>
              <p:cNvPr id="19571" name="Freeform 25"/>
              <p:cNvSpPr>
                <a:spLocks/>
              </p:cNvSpPr>
              <p:nvPr/>
            </p:nvSpPr>
            <p:spPr bwMode="auto">
              <a:xfrm>
                <a:off x="2797" y="547"/>
                <a:ext cx="110" cy="39"/>
              </a:xfrm>
              <a:custGeom>
                <a:avLst/>
                <a:gdLst>
                  <a:gd name="T0" fmla="*/ 0 w 174625"/>
                  <a:gd name="T1" fmla="*/ 0 h 61912"/>
                  <a:gd name="T2" fmla="*/ 0 w 174625"/>
                  <a:gd name="T3" fmla="*/ 0 h 61912"/>
                  <a:gd name="T4" fmla="*/ 0 w 174625"/>
                  <a:gd name="T5" fmla="*/ 0 h 61912"/>
                  <a:gd name="T6" fmla="*/ 0 w 174625"/>
                  <a:gd name="T7" fmla="*/ 0 h 61912"/>
                  <a:gd name="T8" fmla="*/ 0 w 174625"/>
                  <a:gd name="T9" fmla="*/ 0 h 61912"/>
                  <a:gd name="T10" fmla="*/ 0 w 174625"/>
                  <a:gd name="T11" fmla="*/ 0 h 61912"/>
                  <a:gd name="T12" fmla="*/ 0 w 174625"/>
                  <a:gd name="T13" fmla="*/ 0 h 61912"/>
                  <a:gd name="T14" fmla="*/ 0 w 174625"/>
                  <a:gd name="T15" fmla="*/ 0 h 61912"/>
                  <a:gd name="T16" fmla="*/ 0 w 174625"/>
                  <a:gd name="T17" fmla="*/ 0 h 61912"/>
                  <a:gd name="T18" fmla="*/ 0 w 174625"/>
                  <a:gd name="T19" fmla="*/ 0 h 61912"/>
                  <a:gd name="T20" fmla="*/ 0 w 174625"/>
                  <a:gd name="T21" fmla="*/ 0 h 61912"/>
                  <a:gd name="T22" fmla="*/ 0 w 174625"/>
                  <a:gd name="T23" fmla="*/ 0 h 61912"/>
                  <a:gd name="T24" fmla="*/ 0 w 174625"/>
                  <a:gd name="T25" fmla="*/ 0 h 61912"/>
                  <a:gd name="T26" fmla="*/ 0 w 174625"/>
                  <a:gd name="T27" fmla="*/ 0 h 61912"/>
                  <a:gd name="T28" fmla="*/ 0 w 174625"/>
                  <a:gd name="T29" fmla="*/ 0 h 61912"/>
                  <a:gd name="T30" fmla="*/ 0 w 174625"/>
                  <a:gd name="T31" fmla="*/ 0 h 61912"/>
                  <a:gd name="T32" fmla="*/ 0 w 174625"/>
                  <a:gd name="T33" fmla="*/ 0 h 61912"/>
                  <a:gd name="T34" fmla="*/ 0 w 174625"/>
                  <a:gd name="T35" fmla="*/ 0 h 61912"/>
                  <a:gd name="T36" fmla="*/ 0 w 174625"/>
                  <a:gd name="T37" fmla="*/ 0 h 61912"/>
                  <a:gd name="T38" fmla="*/ 0 w 174625"/>
                  <a:gd name="T39" fmla="*/ 0 h 61912"/>
                  <a:gd name="T40" fmla="*/ 0 w 174625"/>
                  <a:gd name="T41" fmla="*/ 0 h 61912"/>
                  <a:gd name="T42" fmla="*/ 0 w 174625"/>
                  <a:gd name="T43" fmla="*/ 0 h 61912"/>
                  <a:gd name="T44" fmla="*/ 0 w 174625"/>
                  <a:gd name="T45" fmla="*/ 0 h 61912"/>
                  <a:gd name="T46" fmla="*/ 0 w 174625"/>
                  <a:gd name="T47" fmla="*/ 0 h 61912"/>
                  <a:gd name="T48" fmla="*/ 0 w 174625"/>
                  <a:gd name="T49" fmla="*/ 0 h 61912"/>
                  <a:gd name="T50" fmla="*/ 0 w 174625"/>
                  <a:gd name="T51" fmla="*/ 0 h 61912"/>
                  <a:gd name="T52" fmla="*/ 0 w 174625"/>
                  <a:gd name="T53" fmla="*/ 0 h 61912"/>
                  <a:gd name="T54" fmla="*/ 0 w 174625"/>
                  <a:gd name="T55" fmla="*/ 0 h 61912"/>
                  <a:gd name="T56" fmla="*/ 0 w 174625"/>
                  <a:gd name="T57" fmla="*/ 0 h 61912"/>
                  <a:gd name="T58" fmla="*/ 0 w 174625"/>
                  <a:gd name="T59" fmla="*/ 0 h 61912"/>
                  <a:gd name="T60" fmla="*/ 0 w 174625"/>
                  <a:gd name="T61" fmla="*/ 0 h 61912"/>
                  <a:gd name="T62" fmla="*/ 0 w 174625"/>
                  <a:gd name="T63" fmla="*/ 0 h 61912"/>
                  <a:gd name="T64" fmla="*/ 0 w 174625"/>
                  <a:gd name="T65" fmla="*/ 0 h 61912"/>
                  <a:gd name="T66" fmla="*/ 0 w 174625"/>
                  <a:gd name="T67" fmla="*/ 0 h 61912"/>
                  <a:gd name="T68" fmla="*/ 0 w 174625"/>
                  <a:gd name="T69" fmla="*/ 0 h 61912"/>
                  <a:gd name="T70" fmla="*/ 0 w 174625"/>
                  <a:gd name="T71" fmla="*/ 0 h 61912"/>
                  <a:gd name="T72" fmla="*/ 0 w 174625"/>
                  <a:gd name="T73" fmla="*/ 0 h 619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625"/>
                  <a:gd name="T112" fmla="*/ 0 h 61912"/>
                  <a:gd name="T113" fmla="*/ 1382713 w 174625"/>
                  <a:gd name="T114" fmla="*/ 1722968098 h 619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625" h="61912">
                    <a:moveTo>
                      <a:pt x="0" y="60325"/>
                    </a:moveTo>
                    <a:lnTo>
                      <a:pt x="0" y="60325"/>
                    </a:lnTo>
                    <a:lnTo>
                      <a:pt x="11113" y="60325"/>
                    </a:lnTo>
                    <a:lnTo>
                      <a:pt x="23813" y="58737"/>
                    </a:lnTo>
                    <a:lnTo>
                      <a:pt x="36513" y="58737"/>
                    </a:lnTo>
                    <a:lnTo>
                      <a:pt x="47625" y="57150"/>
                    </a:lnTo>
                    <a:lnTo>
                      <a:pt x="60325" y="55562"/>
                    </a:lnTo>
                    <a:lnTo>
                      <a:pt x="71438" y="52387"/>
                    </a:lnTo>
                    <a:lnTo>
                      <a:pt x="82550" y="49212"/>
                    </a:lnTo>
                    <a:lnTo>
                      <a:pt x="93663" y="47625"/>
                    </a:lnTo>
                    <a:lnTo>
                      <a:pt x="104775" y="44450"/>
                    </a:lnTo>
                    <a:lnTo>
                      <a:pt x="115888" y="41275"/>
                    </a:lnTo>
                    <a:lnTo>
                      <a:pt x="127000" y="36512"/>
                    </a:lnTo>
                    <a:lnTo>
                      <a:pt x="136525" y="31750"/>
                    </a:lnTo>
                    <a:lnTo>
                      <a:pt x="146050" y="28575"/>
                    </a:lnTo>
                    <a:lnTo>
                      <a:pt x="155575" y="22225"/>
                    </a:lnTo>
                    <a:lnTo>
                      <a:pt x="163513" y="17462"/>
                    </a:lnTo>
                    <a:lnTo>
                      <a:pt x="173038" y="12700"/>
                    </a:lnTo>
                    <a:lnTo>
                      <a:pt x="160338" y="0"/>
                    </a:lnTo>
                    <a:lnTo>
                      <a:pt x="152400" y="6350"/>
                    </a:lnTo>
                    <a:lnTo>
                      <a:pt x="144463" y="11112"/>
                    </a:lnTo>
                    <a:lnTo>
                      <a:pt x="134938" y="15875"/>
                    </a:lnTo>
                    <a:lnTo>
                      <a:pt x="127000" y="19050"/>
                    </a:lnTo>
                    <a:lnTo>
                      <a:pt x="117475" y="23812"/>
                    </a:lnTo>
                    <a:lnTo>
                      <a:pt x="107950" y="26987"/>
                    </a:lnTo>
                    <a:lnTo>
                      <a:pt x="98425" y="30162"/>
                    </a:lnTo>
                    <a:lnTo>
                      <a:pt x="87313" y="33337"/>
                    </a:lnTo>
                    <a:lnTo>
                      <a:pt x="76200" y="36512"/>
                    </a:lnTo>
                    <a:lnTo>
                      <a:pt x="66675" y="38100"/>
                    </a:lnTo>
                    <a:lnTo>
                      <a:pt x="55563" y="39687"/>
                    </a:lnTo>
                    <a:lnTo>
                      <a:pt x="44450" y="41275"/>
                    </a:lnTo>
                    <a:lnTo>
                      <a:pt x="33338" y="42862"/>
                    </a:lnTo>
                    <a:lnTo>
                      <a:pt x="22225" y="44450"/>
                    </a:lnTo>
                    <a:lnTo>
                      <a:pt x="11113" y="44450"/>
                    </a:lnTo>
                    <a:lnTo>
                      <a:pt x="0" y="44450"/>
                    </a:lnTo>
                    <a:lnTo>
                      <a:pt x="0" y="60325"/>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72" name="Freeform 26"/>
              <p:cNvSpPr>
                <a:spLocks/>
              </p:cNvSpPr>
              <p:nvPr/>
            </p:nvSpPr>
            <p:spPr bwMode="auto">
              <a:xfrm>
                <a:off x="2634" y="475"/>
                <a:ext cx="164" cy="111"/>
              </a:xfrm>
              <a:custGeom>
                <a:avLst/>
                <a:gdLst>
                  <a:gd name="T0" fmla="*/ 0 w 260350"/>
                  <a:gd name="T1" fmla="*/ 0 h 176212"/>
                  <a:gd name="T2" fmla="*/ 0 w 260350"/>
                  <a:gd name="T3" fmla="*/ 0 h 176212"/>
                  <a:gd name="T4" fmla="*/ 0 w 260350"/>
                  <a:gd name="T5" fmla="*/ 0 h 176212"/>
                  <a:gd name="T6" fmla="*/ 0 w 260350"/>
                  <a:gd name="T7" fmla="*/ 0 h 176212"/>
                  <a:gd name="T8" fmla="*/ 0 w 260350"/>
                  <a:gd name="T9" fmla="*/ 0 h 176212"/>
                  <a:gd name="T10" fmla="*/ 0 w 260350"/>
                  <a:gd name="T11" fmla="*/ 0 h 176212"/>
                  <a:gd name="T12" fmla="*/ 0 w 260350"/>
                  <a:gd name="T13" fmla="*/ 0 h 176212"/>
                  <a:gd name="T14" fmla="*/ 0 w 260350"/>
                  <a:gd name="T15" fmla="*/ 0 h 176212"/>
                  <a:gd name="T16" fmla="*/ 0 w 260350"/>
                  <a:gd name="T17" fmla="*/ 0 h 176212"/>
                  <a:gd name="T18" fmla="*/ 0 w 260350"/>
                  <a:gd name="T19" fmla="*/ 0 h 176212"/>
                  <a:gd name="T20" fmla="*/ 0 w 260350"/>
                  <a:gd name="T21" fmla="*/ 0 h 176212"/>
                  <a:gd name="T22" fmla="*/ 0 w 260350"/>
                  <a:gd name="T23" fmla="*/ 0 h 176212"/>
                  <a:gd name="T24" fmla="*/ 0 w 260350"/>
                  <a:gd name="T25" fmla="*/ 0 h 176212"/>
                  <a:gd name="T26" fmla="*/ 0 w 260350"/>
                  <a:gd name="T27" fmla="*/ 0 h 176212"/>
                  <a:gd name="T28" fmla="*/ 0 w 260350"/>
                  <a:gd name="T29" fmla="*/ 0 h 176212"/>
                  <a:gd name="T30" fmla="*/ 0 w 260350"/>
                  <a:gd name="T31" fmla="*/ 0 h 176212"/>
                  <a:gd name="T32" fmla="*/ 0 w 260350"/>
                  <a:gd name="T33" fmla="*/ 0 h 176212"/>
                  <a:gd name="T34" fmla="*/ 0 w 260350"/>
                  <a:gd name="T35" fmla="*/ 0 h 176212"/>
                  <a:gd name="T36" fmla="*/ 0 w 260350"/>
                  <a:gd name="T37" fmla="*/ 0 h 176212"/>
                  <a:gd name="T38" fmla="*/ 0 w 260350"/>
                  <a:gd name="T39" fmla="*/ 0 h 176212"/>
                  <a:gd name="T40" fmla="*/ 0 w 260350"/>
                  <a:gd name="T41" fmla="*/ 0 h 176212"/>
                  <a:gd name="T42" fmla="*/ 0 w 260350"/>
                  <a:gd name="T43" fmla="*/ 0 h 176212"/>
                  <a:gd name="T44" fmla="*/ 0 w 260350"/>
                  <a:gd name="T45" fmla="*/ 0 h 176212"/>
                  <a:gd name="T46" fmla="*/ 0 w 260350"/>
                  <a:gd name="T47" fmla="*/ 0 h 176212"/>
                  <a:gd name="T48" fmla="*/ 0 w 260350"/>
                  <a:gd name="T49" fmla="*/ 0 h 176212"/>
                  <a:gd name="T50" fmla="*/ 0 w 260350"/>
                  <a:gd name="T51" fmla="*/ 0 h 176212"/>
                  <a:gd name="T52" fmla="*/ 0 w 260350"/>
                  <a:gd name="T53" fmla="*/ 0 h 176212"/>
                  <a:gd name="T54" fmla="*/ 0 w 260350"/>
                  <a:gd name="T55" fmla="*/ 0 h 176212"/>
                  <a:gd name="T56" fmla="*/ 0 w 260350"/>
                  <a:gd name="T57" fmla="*/ 0 h 176212"/>
                  <a:gd name="T58" fmla="*/ 0 w 260350"/>
                  <a:gd name="T59" fmla="*/ 0 h 176212"/>
                  <a:gd name="T60" fmla="*/ 0 w 260350"/>
                  <a:gd name="T61" fmla="*/ 0 h 176212"/>
                  <a:gd name="T62" fmla="*/ 0 w 260350"/>
                  <a:gd name="T63" fmla="*/ 0 h 176212"/>
                  <a:gd name="T64" fmla="*/ 0 w 260350"/>
                  <a:gd name="T65" fmla="*/ 0 h 176212"/>
                  <a:gd name="T66" fmla="*/ 0 w 260350"/>
                  <a:gd name="T67" fmla="*/ 0 h 176212"/>
                  <a:gd name="T68" fmla="*/ 0 w 260350"/>
                  <a:gd name="T69" fmla="*/ 0 h 176212"/>
                  <a:gd name="T70" fmla="*/ 0 w 260350"/>
                  <a:gd name="T71" fmla="*/ 0 h 176212"/>
                  <a:gd name="T72" fmla="*/ 0 w 260350"/>
                  <a:gd name="T73" fmla="*/ 0 h 176212"/>
                  <a:gd name="T74" fmla="*/ 0 w 260350"/>
                  <a:gd name="T75" fmla="*/ 0 h 176212"/>
                  <a:gd name="T76" fmla="*/ 0 w 260350"/>
                  <a:gd name="T77" fmla="*/ 0 h 176212"/>
                  <a:gd name="T78" fmla="*/ 0 w 260350"/>
                  <a:gd name="T79" fmla="*/ 0 h 1762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0350"/>
                  <a:gd name="T121" fmla="*/ 0 h 176212"/>
                  <a:gd name="T122" fmla="*/ 1382713 w 260350"/>
                  <a:gd name="T123" fmla="*/ 1722967599 h 1762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0350" h="176212">
                    <a:moveTo>
                      <a:pt x="9525" y="15875"/>
                    </a:moveTo>
                    <a:lnTo>
                      <a:pt x="0" y="9525"/>
                    </a:lnTo>
                    <a:lnTo>
                      <a:pt x="3175" y="26987"/>
                    </a:lnTo>
                    <a:lnTo>
                      <a:pt x="9525" y="42862"/>
                    </a:lnTo>
                    <a:lnTo>
                      <a:pt x="19050" y="58737"/>
                    </a:lnTo>
                    <a:lnTo>
                      <a:pt x="28575" y="74612"/>
                    </a:lnTo>
                    <a:lnTo>
                      <a:pt x="39688" y="88900"/>
                    </a:lnTo>
                    <a:lnTo>
                      <a:pt x="53975" y="101600"/>
                    </a:lnTo>
                    <a:lnTo>
                      <a:pt x="68263" y="114300"/>
                    </a:lnTo>
                    <a:lnTo>
                      <a:pt x="85725" y="127000"/>
                    </a:lnTo>
                    <a:lnTo>
                      <a:pt x="103188" y="136525"/>
                    </a:lnTo>
                    <a:lnTo>
                      <a:pt x="122238" y="146050"/>
                    </a:lnTo>
                    <a:lnTo>
                      <a:pt x="142875" y="155575"/>
                    </a:lnTo>
                    <a:lnTo>
                      <a:pt x="163513" y="161925"/>
                    </a:lnTo>
                    <a:lnTo>
                      <a:pt x="185738" y="166687"/>
                    </a:lnTo>
                    <a:lnTo>
                      <a:pt x="209550" y="171450"/>
                    </a:lnTo>
                    <a:lnTo>
                      <a:pt x="233363" y="173037"/>
                    </a:lnTo>
                    <a:lnTo>
                      <a:pt x="258763" y="174625"/>
                    </a:lnTo>
                    <a:lnTo>
                      <a:pt x="258763" y="158750"/>
                    </a:lnTo>
                    <a:lnTo>
                      <a:pt x="234950" y="158750"/>
                    </a:lnTo>
                    <a:lnTo>
                      <a:pt x="212725" y="155575"/>
                    </a:lnTo>
                    <a:lnTo>
                      <a:pt x="192088" y="152400"/>
                    </a:lnTo>
                    <a:lnTo>
                      <a:pt x="171450" y="147637"/>
                    </a:lnTo>
                    <a:lnTo>
                      <a:pt x="150813" y="141287"/>
                    </a:lnTo>
                    <a:lnTo>
                      <a:pt x="131763" y="133350"/>
                    </a:lnTo>
                    <a:lnTo>
                      <a:pt x="114300" y="125412"/>
                    </a:lnTo>
                    <a:lnTo>
                      <a:pt x="98425" y="114300"/>
                    </a:lnTo>
                    <a:lnTo>
                      <a:pt x="82550" y="104775"/>
                    </a:lnTo>
                    <a:lnTo>
                      <a:pt x="68263" y="92075"/>
                    </a:lnTo>
                    <a:lnTo>
                      <a:pt x="55563" y="80962"/>
                    </a:lnTo>
                    <a:lnTo>
                      <a:pt x="44450" y="66675"/>
                    </a:lnTo>
                    <a:lnTo>
                      <a:pt x="36513" y="52387"/>
                    </a:lnTo>
                    <a:lnTo>
                      <a:pt x="28575" y="38100"/>
                    </a:lnTo>
                    <a:lnTo>
                      <a:pt x="23813" y="23812"/>
                    </a:lnTo>
                    <a:lnTo>
                      <a:pt x="19050" y="6350"/>
                    </a:lnTo>
                    <a:lnTo>
                      <a:pt x="11113" y="0"/>
                    </a:lnTo>
                    <a:lnTo>
                      <a:pt x="19050" y="6350"/>
                    </a:lnTo>
                    <a:lnTo>
                      <a:pt x="19050" y="1587"/>
                    </a:lnTo>
                    <a:lnTo>
                      <a:pt x="11113" y="0"/>
                    </a:lnTo>
                    <a:lnTo>
                      <a:pt x="9525" y="15875"/>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73" name="Freeform 27"/>
              <p:cNvSpPr>
                <a:spLocks/>
              </p:cNvSpPr>
              <p:nvPr/>
            </p:nvSpPr>
            <p:spPr bwMode="auto">
              <a:xfrm>
                <a:off x="2492" y="368"/>
                <a:ext cx="150" cy="118"/>
              </a:xfrm>
              <a:custGeom>
                <a:avLst/>
                <a:gdLst>
                  <a:gd name="T0" fmla="*/ 0 w 238125"/>
                  <a:gd name="T1" fmla="*/ 0 h 187325"/>
                  <a:gd name="T2" fmla="*/ 0 w 238125"/>
                  <a:gd name="T3" fmla="*/ 0 h 187325"/>
                  <a:gd name="T4" fmla="*/ 0 w 238125"/>
                  <a:gd name="T5" fmla="*/ 0 h 187325"/>
                  <a:gd name="T6" fmla="*/ 0 w 238125"/>
                  <a:gd name="T7" fmla="*/ 0 h 187325"/>
                  <a:gd name="T8" fmla="*/ 0 w 238125"/>
                  <a:gd name="T9" fmla="*/ 0 h 187325"/>
                  <a:gd name="T10" fmla="*/ 0 w 238125"/>
                  <a:gd name="T11" fmla="*/ 0 h 187325"/>
                  <a:gd name="T12" fmla="*/ 0 w 238125"/>
                  <a:gd name="T13" fmla="*/ 0 h 187325"/>
                  <a:gd name="T14" fmla="*/ 0 w 238125"/>
                  <a:gd name="T15" fmla="*/ 0 h 187325"/>
                  <a:gd name="T16" fmla="*/ 0 w 238125"/>
                  <a:gd name="T17" fmla="*/ 0 h 187325"/>
                  <a:gd name="T18" fmla="*/ 0 w 238125"/>
                  <a:gd name="T19" fmla="*/ 0 h 187325"/>
                  <a:gd name="T20" fmla="*/ 0 w 238125"/>
                  <a:gd name="T21" fmla="*/ 0 h 187325"/>
                  <a:gd name="T22" fmla="*/ 0 w 238125"/>
                  <a:gd name="T23" fmla="*/ 0 h 187325"/>
                  <a:gd name="T24" fmla="*/ 0 w 238125"/>
                  <a:gd name="T25" fmla="*/ 0 h 187325"/>
                  <a:gd name="T26" fmla="*/ 0 w 238125"/>
                  <a:gd name="T27" fmla="*/ 0 h 187325"/>
                  <a:gd name="T28" fmla="*/ 0 w 238125"/>
                  <a:gd name="T29" fmla="*/ 0 h 187325"/>
                  <a:gd name="T30" fmla="*/ 0 w 238125"/>
                  <a:gd name="T31" fmla="*/ 0 h 187325"/>
                  <a:gd name="T32" fmla="*/ 0 w 238125"/>
                  <a:gd name="T33" fmla="*/ 0 h 187325"/>
                  <a:gd name="T34" fmla="*/ 0 w 238125"/>
                  <a:gd name="T35" fmla="*/ 0 h 187325"/>
                  <a:gd name="T36" fmla="*/ 0 w 238125"/>
                  <a:gd name="T37" fmla="*/ 0 h 187325"/>
                  <a:gd name="T38" fmla="*/ 0 w 238125"/>
                  <a:gd name="T39" fmla="*/ 0 h 187325"/>
                  <a:gd name="T40" fmla="*/ 0 w 238125"/>
                  <a:gd name="T41" fmla="*/ 0 h 187325"/>
                  <a:gd name="T42" fmla="*/ 0 w 238125"/>
                  <a:gd name="T43" fmla="*/ 0 h 187325"/>
                  <a:gd name="T44" fmla="*/ 0 w 238125"/>
                  <a:gd name="T45" fmla="*/ 0 h 187325"/>
                  <a:gd name="T46" fmla="*/ 0 w 238125"/>
                  <a:gd name="T47" fmla="*/ 0 h 187325"/>
                  <a:gd name="T48" fmla="*/ 0 w 238125"/>
                  <a:gd name="T49" fmla="*/ 0 h 187325"/>
                  <a:gd name="T50" fmla="*/ 0 w 238125"/>
                  <a:gd name="T51" fmla="*/ 0 h 187325"/>
                  <a:gd name="T52" fmla="*/ 0 w 238125"/>
                  <a:gd name="T53" fmla="*/ 0 h 187325"/>
                  <a:gd name="T54" fmla="*/ 0 w 238125"/>
                  <a:gd name="T55" fmla="*/ 0 h 187325"/>
                  <a:gd name="T56" fmla="*/ 0 w 238125"/>
                  <a:gd name="T57" fmla="*/ 0 h 187325"/>
                  <a:gd name="T58" fmla="*/ 0 w 238125"/>
                  <a:gd name="T59" fmla="*/ 0 h 187325"/>
                  <a:gd name="T60" fmla="*/ 0 w 238125"/>
                  <a:gd name="T61" fmla="*/ 0 h 187325"/>
                  <a:gd name="T62" fmla="*/ 0 w 238125"/>
                  <a:gd name="T63" fmla="*/ 0 h 187325"/>
                  <a:gd name="T64" fmla="*/ 0 w 238125"/>
                  <a:gd name="T65" fmla="*/ 0 h 187325"/>
                  <a:gd name="T66" fmla="*/ 0 w 238125"/>
                  <a:gd name="T67" fmla="*/ 0 h 187325"/>
                  <a:gd name="T68" fmla="*/ 0 w 238125"/>
                  <a:gd name="T69" fmla="*/ 0 h 187325"/>
                  <a:gd name="T70" fmla="*/ 0 w 238125"/>
                  <a:gd name="T71" fmla="*/ 0 h 187325"/>
                  <a:gd name="T72" fmla="*/ 0 w 238125"/>
                  <a:gd name="T73" fmla="*/ 0 h 1873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125"/>
                  <a:gd name="T112" fmla="*/ 0 h 187325"/>
                  <a:gd name="T113" fmla="*/ 1382713 w 238125"/>
                  <a:gd name="T114" fmla="*/ 1722967725 h 1873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125" h="187325">
                    <a:moveTo>
                      <a:pt x="0" y="0"/>
                    </a:moveTo>
                    <a:lnTo>
                      <a:pt x="0" y="0"/>
                    </a:lnTo>
                    <a:lnTo>
                      <a:pt x="1588" y="17463"/>
                    </a:lnTo>
                    <a:lnTo>
                      <a:pt x="3175" y="34925"/>
                    </a:lnTo>
                    <a:lnTo>
                      <a:pt x="9525" y="52388"/>
                    </a:lnTo>
                    <a:lnTo>
                      <a:pt x="17463" y="68263"/>
                    </a:lnTo>
                    <a:lnTo>
                      <a:pt x="26988" y="84138"/>
                    </a:lnTo>
                    <a:lnTo>
                      <a:pt x="39688" y="98425"/>
                    </a:lnTo>
                    <a:lnTo>
                      <a:pt x="52388" y="112713"/>
                    </a:lnTo>
                    <a:lnTo>
                      <a:pt x="68263" y="125413"/>
                    </a:lnTo>
                    <a:lnTo>
                      <a:pt x="84138" y="136525"/>
                    </a:lnTo>
                    <a:lnTo>
                      <a:pt x="103188" y="147638"/>
                    </a:lnTo>
                    <a:lnTo>
                      <a:pt x="122238" y="157163"/>
                    </a:lnTo>
                    <a:lnTo>
                      <a:pt x="142875" y="166688"/>
                    </a:lnTo>
                    <a:lnTo>
                      <a:pt x="165100" y="173038"/>
                    </a:lnTo>
                    <a:lnTo>
                      <a:pt x="187325" y="179388"/>
                    </a:lnTo>
                    <a:lnTo>
                      <a:pt x="211138" y="182563"/>
                    </a:lnTo>
                    <a:lnTo>
                      <a:pt x="234950" y="185738"/>
                    </a:lnTo>
                    <a:lnTo>
                      <a:pt x="236538" y="169863"/>
                    </a:lnTo>
                    <a:lnTo>
                      <a:pt x="212725" y="168275"/>
                    </a:lnTo>
                    <a:lnTo>
                      <a:pt x="192088" y="163513"/>
                    </a:lnTo>
                    <a:lnTo>
                      <a:pt x="171450" y="158750"/>
                    </a:lnTo>
                    <a:lnTo>
                      <a:pt x="150813" y="152400"/>
                    </a:lnTo>
                    <a:lnTo>
                      <a:pt x="131763" y="144463"/>
                    </a:lnTo>
                    <a:lnTo>
                      <a:pt x="114300" y="136525"/>
                    </a:lnTo>
                    <a:lnTo>
                      <a:pt x="96838" y="125413"/>
                    </a:lnTo>
                    <a:lnTo>
                      <a:pt x="82550" y="114300"/>
                    </a:lnTo>
                    <a:lnTo>
                      <a:pt x="68263" y="103188"/>
                    </a:lnTo>
                    <a:lnTo>
                      <a:pt x="55563" y="90488"/>
                    </a:lnTo>
                    <a:lnTo>
                      <a:pt x="44450" y="76200"/>
                    </a:lnTo>
                    <a:lnTo>
                      <a:pt x="36513" y="61913"/>
                    </a:lnTo>
                    <a:lnTo>
                      <a:pt x="28575" y="47625"/>
                    </a:lnTo>
                    <a:lnTo>
                      <a:pt x="23813" y="31750"/>
                    </a:lnTo>
                    <a:lnTo>
                      <a:pt x="20638" y="15875"/>
                    </a:lnTo>
                    <a:lnTo>
                      <a:pt x="19050" y="0"/>
                    </a:lnTo>
                    <a:lnTo>
                      <a:pt x="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74" name="Freeform 28"/>
              <p:cNvSpPr>
                <a:spLocks/>
              </p:cNvSpPr>
              <p:nvPr/>
            </p:nvSpPr>
            <p:spPr bwMode="auto">
              <a:xfrm>
                <a:off x="2492" y="250"/>
                <a:ext cx="165" cy="119"/>
              </a:xfrm>
              <a:custGeom>
                <a:avLst/>
                <a:gdLst>
                  <a:gd name="T0" fmla="*/ 0 w 261938"/>
                  <a:gd name="T1" fmla="*/ 0 h 188913"/>
                  <a:gd name="T2" fmla="*/ 0 w 261938"/>
                  <a:gd name="T3" fmla="*/ 0 h 188913"/>
                  <a:gd name="T4" fmla="*/ 0 w 261938"/>
                  <a:gd name="T5" fmla="*/ 0 h 188913"/>
                  <a:gd name="T6" fmla="*/ 0 w 261938"/>
                  <a:gd name="T7" fmla="*/ 0 h 188913"/>
                  <a:gd name="T8" fmla="*/ 0 w 261938"/>
                  <a:gd name="T9" fmla="*/ 0 h 188913"/>
                  <a:gd name="T10" fmla="*/ 0 w 261938"/>
                  <a:gd name="T11" fmla="*/ 0 h 188913"/>
                  <a:gd name="T12" fmla="*/ 0 w 261938"/>
                  <a:gd name="T13" fmla="*/ 0 h 188913"/>
                  <a:gd name="T14" fmla="*/ 0 w 261938"/>
                  <a:gd name="T15" fmla="*/ 0 h 188913"/>
                  <a:gd name="T16" fmla="*/ 0 w 261938"/>
                  <a:gd name="T17" fmla="*/ 0 h 188913"/>
                  <a:gd name="T18" fmla="*/ 0 w 261938"/>
                  <a:gd name="T19" fmla="*/ 0 h 188913"/>
                  <a:gd name="T20" fmla="*/ 0 w 261938"/>
                  <a:gd name="T21" fmla="*/ 0 h 188913"/>
                  <a:gd name="T22" fmla="*/ 0 w 261938"/>
                  <a:gd name="T23" fmla="*/ 0 h 188913"/>
                  <a:gd name="T24" fmla="*/ 0 w 261938"/>
                  <a:gd name="T25" fmla="*/ 0 h 188913"/>
                  <a:gd name="T26" fmla="*/ 0 w 261938"/>
                  <a:gd name="T27" fmla="*/ 0 h 188913"/>
                  <a:gd name="T28" fmla="*/ 0 w 261938"/>
                  <a:gd name="T29" fmla="*/ 0 h 188913"/>
                  <a:gd name="T30" fmla="*/ 0 w 261938"/>
                  <a:gd name="T31" fmla="*/ 0 h 188913"/>
                  <a:gd name="T32" fmla="*/ 0 w 261938"/>
                  <a:gd name="T33" fmla="*/ 0 h 188913"/>
                  <a:gd name="T34" fmla="*/ 0 w 261938"/>
                  <a:gd name="T35" fmla="*/ 0 h 188913"/>
                  <a:gd name="T36" fmla="*/ 0 w 261938"/>
                  <a:gd name="T37" fmla="*/ 0 h 188913"/>
                  <a:gd name="T38" fmla="*/ 0 w 261938"/>
                  <a:gd name="T39" fmla="*/ 0 h 188913"/>
                  <a:gd name="T40" fmla="*/ 0 w 261938"/>
                  <a:gd name="T41" fmla="*/ 0 h 188913"/>
                  <a:gd name="T42" fmla="*/ 0 w 261938"/>
                  <a:gd name="T43" fmla="*/ 0 h 188913"/>
                  <a:gd name="T44" fmla="*/ 0 w 261938"/>
                  <a:gd name="T45" fmla="*/ 0 h 188913"/>
                  <a:gd name="T46" fmla="*/ 0 w 261938"/>
                  <a:gd name="T47" fmla="*/ 0 h 188913"/>
                  <a:gd name="T48" fmla="*/ 0 w 261938"/>
                  <a:gd name="T49" fmla="*/ 0 h 188913"/>
                  <a:gd name="T50" fmla="*/ 0 w 261938"/>
                  <a:gd name="T51" fmla="*/ 0 h 188913"/>
                  <a:gd name="T52" fmla="*/ 0 w 261938"/>
                  <a:gd name="T53" fmla="*/ 0 h 188913"/>
                  <a:gd name="T54" fmla="*/ 0 w 261938"/>
                  <a:gd name="T55" fmla="*/ 0 h 188913"/>
                  <a:gd name="T56" fmla="*/ 0 w 261938"/>
                  <a:gd name="T57" fmla="*/ 0 h 188913"/>
                  <a:gd name="T58" fmla="*/ 0 w 261938"/>
                  <a:gd name="T59" fmla="*/ 0 h 188913"/>
                  <a:gd name="T60" fmla="*/ 0 w 261938"/>
                  <a:gd name="T61" fmla="*/ 0 h 188913"/>
                  <a:gd name="T62" fmla="*/ 0 w 261938"/>
                  <a:gd name="T63" fmla="*/ 0 h 188913"/>
                  <a:gd name="T64" fmla="*/ 0 w 261938"/>
                  <a:gd name="T65" fmla="*/ 0 h 188913"/>
                  <a:gd name="T66" fmla="*/ 0 w 261938"/>
                  <a:gd name="T67" fmla="*/ 0 h 188913"/>
                  <a:gd name="T68" fmla="*/ 0 w 261938"/>
                  <a:gd name="T69" fmla="*/ 0 h 188913"/>
                  <a:gd name="T70" fmla="*/ 0 w 261938"/>
                  <a:gd name="T71" fmla="*/ 0 h 188913"/>
                  <a:gd name="T72" fmla="*/ 0 w 261938"/>
                  <a:gd name="T73" fmla="*/ 0 h 1889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938"/>
                  <a:gd name="T112" fmla="*/ 0 h 188913"/>
                  <a:gd name="T113" fmla="*/ 1382715 w 261938"/>
                  <a:gd name="T114" fmla="*/ 1722967523 h 1889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938" h="188913">
                    <a:moveTo>
                      <a:pt x="260350" y="0"/>
                    </a:moveTo>
                    <a:lnTo>
                      <a:pt x="260350" y="0"/>
                    </a:lnTo>
                    <a:lnTo>
                      <a:pt x="233363" y="0"/>
                    </a:lnTo>
                    <a:lnTo>
                      <a:pt x="207963" y="3175"/>
                    </a:lnTo>
                    <a:lnTo>
                      <a:pt x="182563" y="7938"/>
                    </a:lnTo>
                    <a:lnTo>
                      <a:pt x="158750" y="14288"/>
                    </a:lnTo>
                    <a:lnTo>
                      <a:pt x="136525" y="22225"/>
                    </a:lnTo>
                    <a:lnTo>
                      <a:pt x="114300" y="31750"/>
                    </a:lnTo>
                    <a:lnTo>
                      <a:pt x="95250" y="42863"/>
                    </a:lnTo>
                    <a:lnTo>
                      <a:pt x="76200" y="53975"/>
                    </a:lnTo>
                    <a:lnTo>
                      <a:pt x="58738" y="68263"/>
                    </a:lnTo>
                    <a:lnTo>
                      <a:pt x="44450" y="82550"/>
                    </a:lnTo>
                    <a:lnTo>
                      <a:pt x="31750" y="96838"/>
                    </a:lnTo>
                    <a:lnTo>
                      <a:pt x="20638" y="112713"/>
                    </a:lnTo>
                    <a:lnTo>
                      <a:pt x="11113" y="131763"/>
                    </a:lnTo>
                    <a:lnTo>
                      <a:pt x="4763" y="149225"/>
                    </a:lnTo>
                    <a:lnTo>
                      <a:pt x="1588" y="168275"/>
                    </a:lnTo>
                    <a:lnTo>
                      <a:pt x="0" y="187325"/>
                    </a:lnTo>
                    <a:lnTo>
                      <a:pt x="19050" y="187325"/>
                    </a:lnTo>
                    <a:lnTo>
                      <a:pt x="20638" y="169863"/>
                    </a:lnTo>
                    <a:lnTo>
                      <a:pt x="23813" y="152400"/>
                    </a:lnTo>
                    <a:lnTo>
                      <a:pt x="30163" y="134938"/>
                    </a:lnTo>
                    <a:lnTo>
                      <a:pt x="38100" y="120650"/>
                    </a:lnTo>
                    <a:lnTo>
                      <a:pt x="47625" y="104775"/>
                    </a:lnTo>
                    <a:lnTo>
                      <a:pt x="60325" y="90488"/>
                    </a:lnTo>
                    <a:lnTo>
                      <a:pt x="74613" y="77788"/>
                    </a:lnTo>
                    <a:lnTo>
                      <a:pt x="88900" y="65088"/>
                    </a:lnTo>
                    <a:lnTo>
                      <a:pt x="107950" y="53975"/>
                    </a:lnTo>
                    <a:lnTo>
                      <a:pt x="125413" y="44450"/>
                    </a:lnTo>
                    <a:lnTo>
                      <a:pt x="144463" y="34925"/>
                    </a:lnTo>
                    <a:lnTo>
                      <a:pt x="165100" y="28575"/>
                    </a:lnTo>
                    <a:lnTo>
                      <a:pt x="187325" y="22225"/>
                    </a:lnTo>
                    <a:lnTo>
                      <a:pt x="211138" y="19050"/>
                    </a:lnTo>
                    <a:lnTo>
                      <a:pt x="234950" y="15875"/>
                    </a:lnTo>
                    <a:lnTo>
                      <a:pt x="260350" y="14288"/>
                    </a:lnTo>
                    <a:lnTo>
                      <a:pt x="26035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75" name="Freeform 29"/>
              <p:cNvSpPr>
                <a:spLocks/>
              </p:cNvSpPr>
              <p:nvPr/>
            </p:nvSpPr>
            <p:spPr bwMode="auto">
              <a:xfrm>
                <a:off x="2653" y="250"/>
                <a:ext cx="17" cy="17"/>
              </a:xfrm>
              <a:custGeom>
                <a:avLst/>
                <a:gdLst>
                  <a:gd name="T0" fmla="*/ 0 w 26987"/>
                  <a:gd name="T1" fmla="*/ 0 h 26988"/>
                  <a:gd name="T2" fmla="*/ 0 w 26987"/>
                  <a:gd name="T3" fmla="*/ 0 h 26988"/>
                  <a:gd name="T4" fmla="*/ 0 w 26987"/>
                  <a:gd name="T5" fmla="*/ 0 h 26988"/>
                  <a:gd name="T6" fmla="*/ 0 w 26987"/>
                  <a:gd name="T7" fmla="*/ 0 h 26988"/>
                  <a:gd name="T8" fmla="*/ 0 w 26987"/>
                  <a:gd name="T9" fmla="*/ 0 h 26988"/>
                  <a:gd name="T10" fmla="*/ 0 w 26987"/>
                  <a:gd name="T11" fmla="*/ 0 h 26988"/>
                  <a:gd name="T12" fmla="*/ 0 w 26987"/>
                  <a:gd name="T13" fmla="*/ 0 h 26988"/>
                  <a:gd name="T14" fmla="*/ 0 w 26987"/>
                  <a:gd name="T15" fmla="*/ 0 h 26988"/>
                  <a:gd name="T16" fmla="*/ 0 w 26987"/>
                  <a:gd name="T17" fmla="*/ 0 h 26988"/>
                  <a:gd name="T18" fmla="*/ 0 w 26987"/>
                  <a:gd name="T19" fmla="*/ 0 h 26988"/>
                  <a:gd name="T20" fmla="*/ 0 w 26987"/>
                  <a:gd name="T21" fmla="*/ 0 h 26988"/>
                  <a:gd name="T22" fmla="*/ 0 w 26987"/>
                  <a:gd name="T23" fmla="*/ 0 h 26988"/>
                  <a:gd name="T24" fmla="*/ 0 w 26987"/>
                  <a:gd name="T25" fmla="*/ 0 h 26988"/>
                  <a:gd name="T26" fmla="*/ 0 w 26987"/>
                  <a:gd name="T27" fmla="*/ 0 h 26988"/>
                  <a:gd name="T28" fmla="*/ 0 w 26987"/>
                  <a:gd name="T29" fmla="*/ 0 h 26988"/>
                  <a:gd name="T30" fmla="*/ 0 w 26987"/>
                  <a:gd name="T31" fmla="*/ 0 h 269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87"/>
                  <a:gd name="T49" fmla="*/ 0 h 26988"/>
                  <a:gd name="T50" fmla="*/ 1382687 w 26987"/>
                  <a:gd name="T51" fmla="*/ 1722966308 h 269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87" h="26988">
                    <a:moveTo>
                      <a:pt x="0" y="7938"/>
                    </a:moveTo>
                    <a:lnTo>
                      <a:pt x="12700" y="0"/>
                    </a:lnTo>
                    <a:lnTo>
                      <a:pt x="9525" y="0"/>
                    </a:lnTo>
                    <a:lnTo>
                      <a:pt x="7937" y="0"/>
                    </a:lnTo>
                    <a:lnTo>
                      <a:pt x="6350" y="0"/>
                    </a:lnTo>
                    <a:lnTo>
                      <a:pt x="6350" y="25400"/>
                    </a:lnTo>
                    <a:lnTo>
                      <a:pt x="7937" y="25400"/>
                    </a:lnTo>
                    <a:lnTo>
                      <a:pt x="9525" y="25400"/>
                    </a:lnTo>
                    <a:lnTo>
                      <a:pt x="12700" y="25400"/>
                    </a:lnTo>
                    <a:lnTo>
                      <a:pt x="25400" y="15875"/>
                    </a:lnTo>
                    <a:lnTo>
                      <a:pt x="12700" y="25400"/>
                    </a:lnTo>
                    <a:lnTo>
                      <a:pt x="22225" y="25400"/>
                    </a:lnTo>
                    <a:lnTo>
                      <a:pt x="25400" y="15875"/>
                    </a:lnTo>
                    <a:lnTo>
                      <a:pt x="0" y="7938"/>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76" name="Freeform 30"/>
              <p:cNvSpPr>
                <a:spLocks/>
              </p:cNvSpPr>
              <p:nvPr/>
            </p:nvSpPr>
            <p:spPr bwMode="auto">
              <a:xfrm>
                <a:off x="2653" y="133"/>
                <a:ext cx="233" cy="124"/>
              </a:xfrm>
              <a:custGeom>
                <a:avLst/>
                <a:gdLst>
                  <a:gd name="T0" fmla="*/ 0 w 369887"/>
                  <a:gd name="T1" fmla="*/ 0 h 196850"/>
                  <a:gd name="T2" fmla="*/ 0 w 369887"/>
                  <a:gd name="T3" fmla="*/ 0 h 196850"/>
                  <a:gd name="T4" fmla="*/ 0 w 369887"/>
                  <a:gd name="T5" fmla="*/ 0 h 196850"/>
                  <a:gd name="T6" fmla="*/ 0 w 369887"/>
                  <a:gd name="T7" fmla="*/ 0 h 196850"/>
                  <a:gd name="T8" fmla="*/ 0 w 369887"/>
                  <a:gd name="T9" fmla="*/ 0 h 196850"/>
                  <a:gd name="T10" fmla="*/ 0 w 369887"/>
                  <a:gd name="T11" fmla="*/ 0 h 196850"/>
                  <a:gd name="T12" fmla="*/ 0 w 369887"/>
                  <a:gd name="T13" fmla="*/ 0 h 196850"/>
                  <a:gd name="T14" fmla="*/ 0 w 369887"/>
                  <a:gd name="T15" fmla="*/ 0 h 196850"/>
                  <a:gd name="T16" fmla="*/ 0 w 369887"/>
                  <a:gd name="T17" fmla="*/ 0 h 196850"/>
                  <a:gd name="T18" fmla="*/ 0 w 369887"/>
                  <a:gd name="T19" fmla="*/ 0 h 196850"/>
                  <a:gd name="T20" fmla="*/ 0 w 369887"/>
                  <a:gd name="T21" fmla="*/ 0 h 196850"/>
                  <a:gd name="T22" fmla="*/ 0 w 369887"/>
                  <a:gd name="T23" fmla="*/ 0 h 196850"/>
                  <a:gd name="T24" fmla="*/ 0 w 369887"/>
                  <a:gd name="T25" fmla="*/ 0 h 196850"/>
                  <a:gd name="T26" fmla="*/ 0 w 369887"/>
                  <a:gd name="T27" fmla="*/ 0 h 196850"/>
                  <a:gd name="T28" fmla="*/ 0 w 369887"/>
                  <a:gd name="T29" fmla="*/ 0 h 196850"/>
                  <a:gd name="T30" fmla="*/ 0 w 369887"/>
                  <a:gd name="T31" fmla="*/ 0 h 196850"/>
                  <a:gd name="T32" fmla="*/ 0 w 369887"/>
                  <a:gd name="T33" fmla="*/ 0 h 196850"/>
                  <a:gd name="T34" fmla="*/ 0 w 369887"/>
                  <a:gd name="T35" fmla="*/ 0 h 196850"/>
                  <a:gd name="T36" fmla="*/ 0 w 369887"/>
                  <a:gd name="T37" fmla="*/ 0 h 196850"/>
                  <a:gd name="T38" fmla="*/ 0 w 369887"/>
                  <a:gd name="T39" fmla="*/ 0 h 196850"/>
                  <a:gd name="T40" fmla="*/ 0 w 369887"/>
                  <a:gd name="T41" fmla="*/ 0 h 196850"/>
                  <a:gd name="T42" fmla="*/ 0 w 369887"/>
                  <a:gd name="T43" fmla="*/ 0 h 196850"/>
                  <a:gd name="T44" fmla="*/ 0 w 369887"/>
                  <a:gd name="T45" fmla="*/ 0 h 196850"/>
                  <a:gd name="T46" fmla="*/ 0 w 369887"/>
                  <a:gd name="T47" fmla="*/ 0 h 196850"/>
                  <a:gd name="T48" fmla="*/ 0 w 369887"/>
                  <a:gd name="T49" fmla="*/ 0 h 196850"/>
                  <a:gd name="T50" fmla="*/ 0 w 369887"/>
                  <a:gd name="T51" fmla="*/ 0 h 196850"/>
                  <a:gd name="T52" fmla="*/ 0 w 369887"/>
                  <a:gd name="T53" fmla="*/ 0 h 196850"/>
                  <a:gd name="T54" fmla="*/ 0 w 369887"/>
                  <a:gd name="T55" fmla="*/ 0 h 196850"/>
                  <a:gd name="T56" fmla="*/ 0 w 369887"/>
                  <a:gd name="T57" fmla="*/ 0 h 196850"/>
                  <a:gd name="T58" fmla="*/ 0 w 369887"/>
                  <a:gd name="T59" fmla="*/ 0 h 196850"/>
                  <a:gd name="T60" fmla="*/ 0 w 369887"/>
                  <a:gd name="T61" fmla="*/ 0 h 196850"/>
                  <a:gd name="T62" fmla="*/ 0 w 369887"/>
                  <a:gd name="T63" fmla="*/ 0 h 196850"/>
                  <a:gd name="T64" fmla="*/ 0 w 369887"/>
                  <a:gd name="T65" fmla="*/ 0 h 196850"/>
                  <a:gd name="T66" fmla="*/ 0 w 369887"/>
                  <a:gd name="T67" fmla="*/ 0 h 196850"/>
                  <a:gd name="T68" fmla="*/ 0 w 369887"/>
                  <a:gd name="T69" fmla="*/ 0 h 196850"/>
                  <a:gd name="T70" fmla="*/ 0 w 369887"/>
                  <a:gd name="T71" fmla="*/ 0 h 196850"/>
                  <a:gd name="T72" fmla="*/ 0 w 369887"/>
                  <a:gd name="T73" fmla="*/ 0 h 1968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9887"/>
                  <a:gd name="T112" fmla="*/ 0 h 196850"/>
                  <a:gd name="T113" fmla="*/ 1382711 w 369887"/>
                  <a:gd name="T114" fmla="*/ 1722967725 h 1968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9887" h="196850">
                    <a:moveTo>
                      <a:pt x="368300" y="0"/>
                    </a:moveTo>
                    <a:lnTo>
                      <a:pt x="368300" y="0"/>
                    </a:lnTo>
                    <a:lnTo>
                      <a:pt x="333375" y="1588"/>
                    </a:lnTo>
                    <a:lnTo>
                      <a:pt x="300037" y="4763"/>
                    </a:lnTo>
                    <a:lnTo>
                      <a:pt x="268287" y="7938"/>
                    </a:lnTo>
                    <a:lnTo>
                      <a:pt x="236537" y="14288"/>
                    </a:lnTo>
                    <a:lnTo>
                      <a:pt x="206375" y="22225"/>
                    </a:lnTo>
                    <a:lnTo>
                      <a:pt x="177800" y="31750"/>
                    </a:lnTo>
                    <a:lnTo>
                      <a:pt x="150812" y="42863"/>
                    </a:lnTo>
                    <a:lnTo>
                      <a:pt x="125412" y="55563"/>
                    </a:lnTo>
                    <a:lnTo>
                      <a:pt x="101600" y="68263"/>
                    </a:lnTo>
                    <a:lnTo>
                      <a:pt x="80962" y="82550"/>
                    </a:lnTo>
                    <a:lnTo>
                      <a:pt x="60325" y="98425"/>
                    </a:lnTo>
                    <a:lnTo>
                      <a:pt x="44450" y="115888"/>
                    </a:lnTo>
                    <a:lnTo>
                      <a:pt x="28575" y="133350"/>
                    </a:lnTo>
                    <a:lnTo>
                      <a:pt x="15875" y="152400"/>
                    </a:lnTo>
                    <a:lnTo>
                      <a:pt x="6350" y="171450"/>
                    </a:lnTo>
                    <a:lnTo>
                      <a:pt x="0" y="190500"/>
                    </a:lnTo>
                    <a:lnTo>
                      <a:pt x="19050" y="195263"/>
                    </a:lnTo>
                    <a:lnTo>
                      <a:pt x="25400" y="176213"/>
                    </a:lnTo>
                    <a:lnTo>
                      <a:pt x="34925" y="158750"/>
                    </a:lnTo>
                    <a:lnTo>
                      <a:pt x="46037" y="141288"/>
                    </a:lnTo>
                    <a:lnTo>
                      <a:pt x="58737" y="123825"/>
                    </a:lnTo>
                    <a:lnTo>
                      <a:pt x="76200" y="107950"/>
                    </a:lnTo>
                    <a:lnTo>
                      <a:pt x="93662" y="93663"/>
                    </a:lnTo>
                    <a:lnTo>
                      <a:pt x="114300" y="79375"/>
                    </a:lnTo>
                    <a:lnTo>
                      <a:pt x="136525" y="66675"/>
                    </a:lnTo>
                    <a:lnTo>
                      <a:pt x="160337" y="55563"/>
                    </a:lnTo>
                    <a:lnTo>
                      <a:pt x="185737" y="46038"/>
                    </a:lnTo>
                    <a:lnTo>
                      <a:pt x="212725" y="36513"/>
                    </a:lnTo>
                    <a:lnTo>
                      <a:pt x="242887" y="28575"/>
                    </a:lnTo>
                    <a:lnTo>
                      <a:pt x="271462" y="23813"/>
                    </a:lnTo>
                    <a:lnTo>
                      <a:pt x="303212" y="19050"/>
                    </a:lnTo>
                    <a:lnTo>
                      <a:pt x="334962" y="15875"/>
                    </a:lnTo>
                    <a:lnTo>
                      <a:pt x="368300" y="15875"/>
                    </a:lnTo>
                    <a:lnTo>
                      <a:pt x="36830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77" name="Freeform 31"/>
              <p:cNvSpPr>
                <a:spLocks/>
              </p:cNvSpPr>
              <p:nvPr/>
            </p:nvSpPr>
            <p:spPr bwMode="auto">
              <a:xfrm>
                <a:off x="2885" y="133"/>
                <a:ext cx="126" cy="34"/>
              </a:xfrm>
              <a:custGeom>
                <a:avLst/>
                <a:gdLst>
                  <a:gd name="T0" fmla="*/ 0 w 200025"/>
                  <a:gd name="T1" fmla="*/ 0 h 53975"/>
                  <a:gd name="T2" fmla="*/ 0 w 200025"/>
                  <a:gd name="T3" fmla="*/ 0 h 53975"/>
                  <a:gd name="T4" fmla="*/ 0 w 200025"/>
                  <a:gd name="T5" fmla="*/ 0 h 53975"/>
                  <a:gd name="T6" fmla="*/ 0 w 200025"/>
                  <a:gd name="T7" fmla="*/ 0 h 53975"/>
                  <a:gd name="T8" fmla="*/ 0 w 200025"/>
                  <a:gd name="T9" fmla="*/ 0 h 53975"/>
                  <a:gd name="T10" fmla="*/ 0 w 200025"/>
                  <a:gd name="T11" fmla="*/ 0 h 53975"/>
                  <a:gd name="T12" fmla="*/ 0 w 200025"/>
                  <a:gd name="T13" fmla="*/ 0 h 53975"/>
                  <a:gd name="T14" fmla="*/ 0 w 200025"/>
                  <a:gd name="T15" fmla="*/ 0 h 53975"/>
                  <a:gd name="T16" fmla="*/ 0 w 200025"/>
                  <a:gd name="T17" fmla="*/ 0 h 53975"/>
                  <a:gd name="T18" fmla="*/ 0 w 200025"/>
                  <a:gd name="T19" fmla="*/ 0 h 53975"/>
                  <a:gd name="T20" fmla="*/ 0 w 200025"/>
                  <a:gd name="T21" fmla="*/ 0 h 53975"/>
                  <a:gd name="T22" fmla="*/ 0 w 200025"/>
                  <a:gd name="T23" fmla="*/ 0 h 53975"/>
                  <a:gd name="T24" fmla="*/ 0 w 200025"/>
                  <a:gd name="T25" fmla="*/ 0 h 53975"/>
                  <a:gd name="T26" fmla="*/ 0 w 200025"/>
                  <a:gd name="T27" fmla="*/ 0 h 53975"/>
                  <a:gd name="T28" fmla="*/ 0 w 200025"/>
                  <a:gd name="T29" fmla="*/ 0 h 53975"/>
                  <a:gd name="T30" fmla="*/ 0 w 200025"/>
                  <a:gd name="T31" fmla="*/ 0 h 53975"/>
                  <a:gd name="T32" fmla="*/ 0 w 200025"/>
                  <a:gd name="T33" fmla="*/ 0 h 53975"/>
                  <a:gd name="T34" fmla="*/ 0 w 200025"/>
                  <a:gd name="T35" fmla="*/ 0 h 53975"/>
                  <a:gd name="T36" fmla="*/ 0 w 200025"/>
                  <a:gd name="T37" fmla="*/ 0 h 53975"/>
                  <a:gd name="T38" fmla="*/ 0 w 200025"/>
                  <a:gd name="T39" fmla="*/ 0 h 53975"/>
                  <a:gd name="T40" fmla="*/ 0 w 200025"/>
                  <a:gd name="T41" fmla="*/ 0 h 53975"/>
                  <a:gd name="T42" fmla="*/ 0 w 200025"/>
                  <a:gd name="T43" fmla="*/ 0 h 53975"/>
                  <a:gd name="T44" fmla="*/ 0 w 200025"/>
                  <a:gd name="T45" fmla="*/ 0 h 53975"/>
                  <a:gd name="T46" fmla="*/ 0 w 200025"/>
                  <a:gd name="T47" fmla="*/ 0 h 53975"/>
                  <a:gd name="T48" fmla="*/ 0 w 200025"/>
                  <a:gd name="T49" fmla="*/ 0 h 53975"/>
                  <a:gd name="T50" fmla="*/ 0 w 200025"/>
                  <a:gd name="T51" fmla="*/ 0 h 53975"/>
                  <a:gd name="T52" fmla="*/ 0 w 200025"/>
                  <a:gd name="T53" fmla="*/ 0 h 53975"/>
                  <a:gd name="T54" fmla="*/ 0 w 200025"/>
                  <a:gd name="T55" fmla="*/ 0 h 53975"/>
                  <a:gd name="T56" fmla="*/ 0 w 200025"/>
                  <a:gd name="T57" fmla="*/ 0 h 53975"/>
                  <a:gd name="T58" fmla="*/ 0 w 200025"/>
                  <a:gd name="T59" fmla="*/ 0 h 53975"/>
                  <a:gd name="T60" fmla="*/ 0 w 200025"/>
                  <a:gd name="T61" fmla="*/ 0 h 53975"/>
                  <a:gd name="T62" fmla="*/ 0 w 200025"/>
                  <a:gd name="T63" fmla="*/ 0 h 53975"/>
                  <a:gd name="T64" fmla="*/ 0 w 200025"/>
                  <a:gd name="T65" fmla="*/ 0 h 53975"/>
                  <a:gd name="T66" fmla="*/ 0 w 200025"/>
                  <a:gd name="T67" fmla="*/ 0 h 53975"/>
                  <a:gd name="T68" fmla="*/ 0 w 200025"/>
                  <a:gd name="T69" fmla="*/ 0 h 53975"/>
                  <a:gd name="T70" fmla="*/ 0 w 200025"/>
                  <a:gd name="T71" fmla="*/ 0 h 53975"/>
                  <a:gd name="T72" fmla="*/ 0 w 200025"/>
                  <a:gd name="T73" fmla="*/ 0 h 53975"/>
                  <a:gd name="T74" fmla="*/ 0 w 200025"/>
                  <a:gd name="T75" fmla="*/ 0 h 53975"/>
                  <a:gd name="T76" fmla="*/ 0 w 200025"/>
                  <a:gd name="T77" fmla="*/ 0 h 53975"/>
                  <a:gd name="T78" fmla="*/ 0 w 200025"/>
                  <a:gd name="T79" fmla="*/ 0 h 539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25"/>
                  <a:gd name="T121" fmla="*/ 0 h 53975"/>
                  <a:gd name="T122" fmla="*/ 1382713 w 200025"/>
                  <a:gd name="T123" fmla="*/ 1722967725 h 539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25" h="53975">
                    <a:moveTo>
                      <a:pt x="180975" y="38100"/>
                    </a:moveTo>
                    <a:lnTo>
                      <a:pt x="193675" y="34925"/>
                    </a:lnTo>
                    <a:lnTo>
                      <a:pt x="184150" y="30163"/>
                    </a:lnTo>
                    <a:lnTo>
                      <a:pt x="173038" y="26988"/>
                    </a:lnTo>
                    <a:lnTo>
                      <a:pt x="160338" y="23813"/>
                    </a:lnTo>
                    <a:lnTo>
                      <a:pt x="149225" y="20638"/>
                    </a:lnTo>
                    <a:lnTo>
                      <a:pt x="138113" y="17463"/>
                    </a:lnTo>
                    <a:lnTo>
                      <a:pt x="127000" y="14288"/>
                    </a:lnTo>
                    <a:lnTo>
                      <a:pt x="115888" y="11113"/>
                    </a:lnTo>
                    <a:lnTo>
                      <a:pt x="103188" y="9525"/>
                    </a:lnTo>
                    <a:lnTo>
                      <a:pt x="90488" y="7938"/>
                    </a:lnTo>
                    <a:lnTo>
                      <a:pt x="77788" y="6350"/>
                    </a:lnTo>
                    <a:lnTo>
                      <a:pt x="65088" y="4763"/>
                    </a:lnTo>
                    <a:lnTo>
                      <a:pt x="52388" y="3175"/>
                    </a:lnTo>
                    <a:lnTo>
                      <a:pt x="39688" y="1588"/>
                    </a:lnTo>
                    <a:lnTo>
                      <a:pt x="26988" y="1588"/>
                    </a:lnTo>
                    <a:lnTo>
                      <a:pt x="12700" y="0"/>
                    </a:lnTo>
                    <a:lnTo>
                      <a:pt x="0" y="0"/>
                    </a:lnTo>
                    <a:lnTo>
                      <a:pt x="0" y="15875"/>
                    </a:lnTo>
                    <a:lnTo>
                      <a:pt x="12700" y="15875"/>
                    </a:lnTo>
                    <a:lnTo>
                      <a:pt x="25400" y="15875"/>
                    </a:lnTo>
                    <a:lnTo>
                      <a:pt x="38100" y="15875"/>
                    </a:lnTo>
                    <a:lnTo>
                      <a:pt x="50800" y="17463"/>
                    </a:lnTo>
                    <a:lnTo>
                      <a:pt x="61913" y="19050"/>
                    </a:lnTo>
                    <a:lnTo>
                      <a:pt x="74613" y="20638"/>
                    </a:lnTo>
                    <a:lnTo>
                      <a:pt x="85725" y="22225"/>
                    </a:lnTo>
                    <a:lnTo>
                      <a:pt x="98425" y="23813"/>
                    </a:lnTo>
                    <a:lnTo>
                      <a:pt x="109538" y="26988"/>
                    </a:lnTo>
                    <a:lnTo>
                      <a:pt x="120650" y="28575"/>
                    </a:lnTo>
                    <a:lnTo>
                      <a:pt x="131763" y="31750"/>
                    </a:lnTo>
                    <a:lnTo>
                      <a:pt x="142875" y="34925"/>
                    </a:lnTo>
                    <a:lnTo>
                      <a:pt x="153988" y="38100"/>
                    </a:lnTo>
                    <a:lnTo>
                      <a:pt x="165100" y="41275"/>
                    </a:lnTo>
                    <a:lnTo>
                      <a:pt x="174625" y="44450"/>
                    </a:lnTo>
                    <a:lnTo>
                      <a:pt x="185738" y="49213"/>
                    </a:lnTo>
                    <a:lnTo>
                      <a:pt x="198438" y="44450"/>
                    </a:lnTo>
                    <a:lnTo>
                      <a:pt x="185738" y="49213"/>
                    </a:lnTo>
                    <a:lnTo>
                      <a:pt x="195263" y="52388"/>
                    </a:lnTo>
                    <a:lnTo>
                      <a:pt x="198438" y="44450"/>
                    </a:lnTo>
                    <a:lnTo>
                      <a:pt x="180975" y="381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78" name="Freeform 32"/>
              <p:cNvSpPr>
                <a:spLocks/>
              </p:cNvSpPr>
              <p:nvPr/>
            </p:nvSpPr>
            <p:spPr bwMode="auto">
              <a:xfrm>
                <a:off x="2999" y="68"/>
                <a:ext cx="235" cy="94"/>
              </a:xfrm>
              <a:custGeom>
                <a:avLst/>
                <a:gdLst>
                  <a:gd name="T0" fmla="*/ 0 w 373062"/>
                  <a:gd name="T1" fmla="*/ 0 h 149225"/>
                  <a:gd name="T2" fmla="*/ 0 w 373062"/>
                  <a:gd name="T3" fmla="*/ 0 h 149225"/>
                  <a:gd name="T4" fmla="*/ 0 w 373062"/>
                  <a:gd name="T5" fmla="*/ 0 h 149225"/>
                  <a:gd name="T6" fmla="*/ 0 w 373062"/>
                  <a:gd name="T7" fmla="*/ 0 h 149225"/>
                  <a:gd name="T8" fmla="*/ 0 w 373062"/>
                  <a:gd name="T9" fmla="*/ 0 h 149225"/>
                  <a:gd name="T10" fmla="*/ 0 w 373062"/>
                  <a:gd name="T11" fmla="*/ 0 h 149225"/>
                  <a:gd name="T12" fmla="*/ 0 w 373062"/>
                  <a:gd name="T13" fmla="*/ 0 h 149225"/>
                  <a:gd name="T14" fmla="*/ 0 w 373062"/>
                  <a:gd name="T15" fmla="*/ 0 h 149225"/>
                  <a:gd name="T16" fmla="*/ 0 w 373062"/>
                  <a:gd name="T17" fmla="*/ 0 h 149225"/>
                  <a:gd name="T18" fmla="*/ 0 w 373062"/>
                  <a:gd name="T19" fmla="*/ 0 h 149225"/>
                  <a:gd name="T20" fmla="*/ 0 w 373062"/>
                  <a:gd name="T21" fmla="*/ 0 h 149225"/>
                  <a:gd name="T22" fmla="*/ 0 w 373062"/>
                  <a:gd name="T23" fmla="*/ 0 h 149225"/>
                  <a:gd name="T24" fmla="*/ 0 w 373062"/>
                  <a:gd name="T25" fmla="*/ 0 h 149225"/>
                  <a:gd name="T26" fmla="*/ 0 w 373062"/>
                  <a:gd name="T27" fmla="*/ 0 h 149225"/>
                  <a:gd name="T28" fmla="*/ 0 w 373062"/>
                  <a:gd name="T29" fmla="*/ 0 h 149225"/>
                  <a:gd name="T30" fmla="*/ 0 w 373062"/>
                  <a:gd name="T31" fmla="*/ 0 h 149225"/>
                  <a:gd name="T32" fmla="*/ 0 w 373062"/>
                  <a:gd name="T33" fmla="*/ 0 h 149225"/>
                  <a:gd name="T34" fmla="*/ 0 w 373062"/>
                  <a:gd name="T35" fmla="*/ 0 h 149225"/>
                  <a:gd name="T36" fmla="*/ 0 w 373062"/>
                  <a:gd name="T37" fmla="*/ 0 h 149225"/>
                  <a:gd name="T38" fmla="*/ 0 w 373062"/>
                  <a:gd name="T39" fmla="*/ 0 h 149225"/>
                  <a:gd name="T40" fmla="*/ 0 w 373062"/>
                  <a:gd name="T41" fmla="*/ 0 h 149225"/>
                  <a:gd name="T42" fmla="*/ 0 w 373062"/>
                  <a:gd name="T43" fmla="*/ 0 h 149225"/>
                  <a:gd name="T44" fmla="*/ 0 w 373062"/>
                  <a:gd name="T45" fmla="*/ 0 h 149225"/>
                  <a:gd name="T46" fmla="*/ 0 w 373062"/>
                  <a:gd name="T47" fmla="*/ 0 h 149225"/>
                  <a:gd name="T48" fmla="*/ 0 w 373062"/>
                  <a:gd name="T49" fmla="*/ 0 h 149225"/>
                  <a:gd name="T50" fmla="*/ 0 w 373062"/>
                  <a:gd name="T51" fmla="*/ 0 h 149225"/>
                  <a:gd name="T52" fmla="*/ 0 w 373062"/>
                  <a:gd name="T53" fmla="*/ 0 h 149225"/>
                  <a:gd name="T54" fmla="*/ 0 w 373062"/>
                  <a:gd name="T55" fmla="*/ 0 h 149225"/>
                  <a:gd name="T56" fmla="*/ 0 w 373062"/>
                  <a:gd name="T57" fmla="*/ 0 h 149225"/>
                  <a:gd name="T58" fmla="*/ 0 w 373062"/>
                  <a:gd name="T59" fmla="*/ 0 h 149225"/>
                  <a:gd name="T60" fmla="*/ 0 w 373062"/>
                  <a:gd name="T61" fmla="*/ 0 h 149225"/>
                  <a:gd name="T62" fmla="*/ 0 w 373062"/>
                  <a:gd name="T63" fmla="*/ 0 h 149225"/>
                  <a:gd name="T64" fmla="*/ 0 w 373062"/>
                  <a:gd name="T65" fmla="*/ 0 h 149225"/>
                  <a:gd name="T66" fmla="*/ 0 w 373062"/>
                  <a:gd name="T67" fmla="*/ 0 h 149225"/>
                  <a:gd name="T68" fmla="*/ 0 w 373062"/>
                  <a:gd name="T69" fmla="*/ 0 h 149225"/>
                  <a:gd name="T70" fmla="*/ 0 w 373062"/>
                  <a:gd name="T71" fmla="*/ 0 h 149225"/>
                  <a:gd name="T72" fmla="*/ 0 w 373062"/>
                  <a:gd name="T73" fmla="*/ 0 h 1492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3062"/>
                  <a:gd name="T112" fmla="*/ 0 h 149225"/>
                  <a:gd name="T113" fmla="*/ 1382711 w 373062"/>
                  <a:gd name="T114" fmla="*/ 1722966138 h 1492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3062" h="149225">
                    <a:moveTo>
                      <a:pt x="371475" y="0"/>
                    </a:moveTo>
                    <a:lnTo>
                      <a:pt x="371475" y="0"/>
                    </a:lnTo>
                    <a:lnTo>
                      <a:pt x="339725" y="1588"/>
                    </a:lnTo>
                    <a:lnTo>
                      <a:pt x="307975" y="3175"/>
                    </a:lnTo>
                    <a:lnTo>
                      <a:pt x="277812" y="6350"/>
                    </a:lnTo>
                    <a:lnTo>
                      <a:pt x="247650" y="7938"/>
                    </a:lnTo>
                    <a:lnTo>
                      <a:pt x="219075" y="14288"/>
                    </a:lnTo>
                    <a:lnTo>
                      <a:pt x="190500" y="20638"/>
                    </a:lnTo>
                    <a:lnTo>
                      <a:pt x="163512" y="28575"/>
                    </a:lnTo>
                    <a:lnTo>
                      <a:pt x="139700" y="38100"/>
                    </a:lnTo>
                    <a:lnTo>
                      <a:pt x="115887" y="47625"/>
                    </a:lnTo>
                    <a:lnTo>
                      <a:pt x="95250" y="58738"/>
                    </a:lnTo>
                    <a:lnTo>
                      <a:pt x="73025" y="69850"/>
                    </a:lnTo>
                    <a:lnTo>
                      <a:pt x="55562" y="82550"/>
                    </a:lnTo>
                    <a:lnTo>
                      <a:pt x="38100" y="96838"/>
                    </a:lnTo>
                    <a:lnTo>
                      <a:pt x="23812" y="111125"/>
                    </a:lnTo>
                    <a:lnTo>
                      <a:pt x="11112" y="125413"/>
                    </a:lnTo>
                    <a:lnTo>
                      <a:pt x="0" y="141288"/>
                    </a:lnTo>
                    <a:lnTo>
                      <a:pt x="17462" y="147638"/>
                    </a:lnTo>
                    <a:lnTo>
                      <a:pt x="26987" y="133350"/>
                    </a:lnTo>
                    <a:lnTo>
                      <a:pt x="38100" y="119063"/>
                    </a:lnTo>
                    <a:lnTo>
                      <a:pt x="53975" y="106363"/>
                    </a:lnTo>
                    <a:lnTo>
                      <a:pt x="68262" y="93663"/>
                    </a:lnTo>
                    <a:lnTo>
                      <a:pt x="85725" y="82550"/>
                    </a:lnTo>
                    <a:lnTo>
                      <a:pt x="106362" y="69850"/>
                    </a:lnTo>
                    <a:lnTo>
                      <a:pt x="125412" y="60325"/>
                    </a:lnTo>
                    <a:lnTo>
                      <a:pt x="147637" y="50800"/>
                    </a:lnTo>
                    <a:lnTo>
                      <a:pt x="173037" y="42863"/>
                    </a:lnTo>
                    <a:lnTo>
                      <a:pt x="198437" y="34925"/>
                    </a:lnTo>
                    <a:lnTo>
                      <a:pt x="223837" y="26988"/>
                    </a:lnTo>
                    <a:lnTo>
                      <a:pt x="252412" y="22225"/>
                    </a:lnTo>
                    <a:lnTo>
                      <a:pt x="279400" y="17463"/>
                    </a:lnTo>
                    <a:lnTo>
                      <a:pt x="309562" y="14288"/>
                    </a:lnTo>
                    <a:lnTo>
                      <a:pt x="341312" y="12700"/>
                    </a:lnTo>
                    <a:lnTo>
                      <a:pt x="371475" y="12700"/>
                    </a:lnTo>
                    <a:lnTo>
                      <a:pt x="371475"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79" name="Freeform 33"/>
              <p:cNvSpPr>
                <a:spLocks/>
              </p:cNvSpPr>
              <p:nvPr/>
            </p:nvSpPr>
            <p:spPr bwMode="auto">
              <a:xfrm>
                <a:off x="3233" y="68"/>
                <a:ext cx="246" cy="129"/>
              </a:xfrm>
              <a:custGeom>
                <a:avLst/>
                <a:gdLst>
                  <a:gd name="T0" fmla="*/ 0 w 390525"/>
                  <a:gd name="T1" fmla="*/ 0 h 204788"/>
                  <a:gd name="T2" fmla="*/ 0 w 390525"/>
                  <a:gd name="T3" fmla="*/ 0 h 204788"/>
                  <a:gd name="T4" fmla="*/ 0 w 390525"/>
                  <a:gd name="T5" fmla="*/ 0 h 204788"/>
                  <a:gd name="T6" fmla="*/ 0 w 390525"/>
                  <a:gd name="T7" fmla="*/ 0 h 204788"/>
                  <a:gd name="T8" fmla="*/ 0 w 390525"/>
                  <a:gd name="T9" fmla="*/ 0 h 204788"/>
                  <a:gd name="T10" fmla="*/ 0 w 390525"/>
                  <a:gd name="T11" fmla="*/ 0 h 204788"/>
                  <a:gd name="T12" fmla="*/ 0 w 390525"/>
                  <a:gd name="T13" fmla="*/ 0 h 204788"/>
                  <a:gd name="T14" fmla="*/ 0 w 390525"/>
                  <a:gd name="T15" fmla="*/ 0 h 204788"/>
                  <a:gd name="T16" fmla="*/ 0 w 390525"/>
                  <a:gd name="T17" fmla="*/ 0 h 204788"/>
                  <a:gd name="T18" fmla="*/ 0 w 390525"/>
                  <a:gd name="T19" fmla="*/ 0 h 204788"/>
                  <a:gd name="T20" fmla="*/ 0 w 390525"/>
                  <a:gd name="T21" fmla="*/ 0 h 204788"/>
                  <a:gd name="T22" fmla="*/ 0 w 390525"/>
                  <a:gd name="T23" fmla="*/ 0 h 204788"/>
                  <a:gd name="T24" fmla="*/ 0 w 390525"/>
                  <a:gd name="T25" fmla="*/ 0 h 204788"/>
                  <a:gd name="T26" fmla="*/ 0 w 390525"/>
                  <a:gd name="T27" fmla="*/ 0 h 204788"/>
                  <a:gd name="T28" fmla="*/ 0 w 390525"/>
                  <a:gd name="T29" fmla="*/ 0 h 204788"/>
                  <a:gd name="T30" fmla="*/ 0 w 390525"/>
                  <a:gd name="T31" fmla="*/ 0 h 204788"/>
                  <a:gd name="T32" fmla="*/ 0 w 390525"/>
                  <a:gd name="T33" fmla="*/ 0 h 204788"/>
                  <a:gd name="T34" fmla="*/ 0 w 390525"/>
                  <a:gd name="T35" fmla="*/ 0 h 204788"/>
                  <a:gd name="T36" fmla="*/ 0 w 390525"/>
                  <a:gd name="T37" fmla="*/ 0 h 204788"/>
                  <a:gd name="T38" fmla="*/ 0 w 390525"/>
                  <a:gd name="T39" fmla="*/ 0 h 204788"/>
                  <a:gd name="T40" fmla="*/ 0 w 390525"/>
                  <a:gd name="T41" fmla="*/ 0 h 204788"/>
                  <a:gd name="T42" fmla="*/ 0 w 390525"/>
                  <a:gd name="T43" fmla="*/ 0 h 204788"/>
                  <a:gd name="T44" fmla="*/ 0 w 390525"/>
                  <a:gd name="T45" fmla="*/ 0 h 204788"/>
                  <a:gd name="T46" fmla="*/ 0 w 390525"/>
                  <a:gd name="T47" fmla="*/ 0 h 204788"/>
                  <a:gd name="T48" fmla="*/ 0 w 390525"/>
                  <a:gd name="T49" fmla="*/ 0 h 204788"/>
                  <a:gd name="T50" fmla="*/ 0 w 390525"/>
                  <a:gd name="T51" fmla="*/ 0 h 204788"/>
                  <a:gd name="T52" fmla="*/ 0 w 390525"/>
                  <a:gd name="T53" fmla="*/ 0 h 204788"/>
                  <a:gd name="T54" fmla="*/ 0 w 390525"/>
                  <a:gd name="T55" fmla="*/ 0 h 204788"/>
                  <a:gd name="T56" fmla="*/ 0 w 390525"/>
                  <a:gd name="T57" fmla="*/ 0 h 204788"/>
                  <a:gd name="T58" fmla="*/ 0 w 390525"/>
                  <a:gd name="T59" fmla="*/ 0 h 204788"/>
                  <a:gd name="T60" fmla="*/ 0 w 390525"/>
                  <a:gd name="T61" fmla="*/ 0 h 204788"/>
                  <a:gd name="T62" fmla="*/ 0 w 390525"/>
                  <a:gd name="T63" fmla="*/ 0 h 204788"/>
                  <a:gd name="T64" fmla="*/ 0 w 390525"/>
                  <a:gd name="T65" fmla="*/ 0 h 204788"/>
                  <a:gd name="T66" fmla="*/ 0 w 390525"/>
                  <a:gd name="T67" fmla="*/ 0 h 204788"/>
                  <a:gd name="T68" fmla="*/ 0 w 390525"/>
                  <a:gd name="T69" fmla="*/ 0 h 204788"/>
                  <a:gd name="T70" fmla="*/ 0 w 390525"/>
                  <a:gd name="T71" fmla="*/ 0 h 204788"/>
                  <a:gd name="T72" fmla="*/ 0 w 390525"/>
                  <a:gd name="T73" fmla="*/ 0 h 2047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0525"/>
                  <a:gd name="T112" fmla="*/ 0 h 204788"/>
                  <a:gd name="T113" fmla="*/ 1382713 w 390525"/>
                  <a:gd name="T114" fmla="*/ 1722968757 h 2047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0525" h="204788">
                    <a:moveTo>
                      <a:pt x="388938" y="203200"/>
                    </a:moveTo>
                    <a:lnTo>
                      <a:pt x="388938" y="203200"/>
                    </a:lnTo>
                    <a:lnTo>
                      <a:pt x="387350" y="182563"/>
                    </a:lnTo>
                    <a:lnTo>
                      <a:pt x="381000" y="161925"/>
                    </a:lnTo>
                    <a:lnTo>
                      <a:pt x="371475" y="141288"/>
                    </a:lnTo>
                    <a:lnTo>
                      <a:pt x="357188" y="122238"/>
                    </a:lnTo>
                    <a:lnTo>
                      <a:pt x="341313" y="104775"/>
                    </a:lnTo>
                    <a:lnTo>
                      <a:pt x="320675" y="87313"/>
                    </a:lnTo>
                    <a:lnTo>
                      <a:pt x="298450" y="71438"/>
                    </a:lnTo>
                    <a:lnTo>
                      <a:pt x="274638" y="57150"/>
                    </a:lnTo>
                    <a:lnTo>
                      <a:pt x="246063" y="44450"/>
                    </a:lnTo>
                    <a:lnTo>
                      <a:pt x="215900" y="31750"/>
                    </a:lnTo>
                    <a:lnTo>
                      <a:pt x="184150" y="22225"/>
                    </a:lnTo>
                    <a:lnTo>
                      <a:pt x="150813" y="12700"/>
                    </a:lnTo>
                    <a:lnTo>
                      <a:pt x="114300" y="6350"/>
                    </a:lnTo>
                    <a:lnTo>
                      <a:pt x="77788" y="4763"/>
                    </a:lnTo>
                    <a:lnTo>
                      <a:pt x="39688" y="1588"/>
                    </a:lnTo>
                    <a:lnTo>
                      <a:pt x="0" y="0"/>
                    </a:lnTo>
                    <a:lnTo>
                      <a:pt x="0" y="12700"/>
                    </a:lnTo>
                    <a:lnTo>
                      <a:pt x="38100" y="12700"/>
                    </a:lnTo>
                    <a:lnTo>
                      <a:pt x="74613" y="15875"/>
                    </a:lnTo>
                    <a:lnTo>
                      <a:pt x="111125" y="20638"/>
                    </a:lnTo>
                    <a:lnTo>
                      <a:pt x="144463" y="26988"/>
                    </a:lnTo>
                    <a:lnTo>
                      <a:pt x="177800" y="36513"/>
                    </a:lnTo>
                    <a:lnTo>
                      <a:pt x="207963" y="46038"/>
                    </a:lnTo>
                    <a:lnTo>
                      <a:pt x="236538" y="57150"/>
                    </a:lnTo>
                    <a:lnTo>
                      <a:pt x="263525" y="68263"/>
                    </a:lnTo>
                    <a:lnTo>
                      <a:pt x="285750" y="82550"/>
                    </a:lnTo>
                    <a:lnTo>
                      <a:pt x="307975" y="98425"/>
                    </a:lnTo>
                    <a:lnTo>
                      <a:pt x="325438" y="114300"/>
                    </a:lnTo>
                    <a:lnTo>
                      <a:pt x="341313" y="130175"/>
                    </a:lnTo>
                    <a:lnTo>
                      <a:pt x="354013" y="147638"/>
                    </a:lnTo>
                    <a:lnTo>
                      <a:pt x="361950" y="165100"/>
                    </a:lnTo>
                    <a:lnTo>
                      <a:pt x="366713" y="184150"/>
                    </a:lnTo>
                    <a:lnTo>
                      <a:pt x="369888" y="203200"/>
                    </a:lnTo>
                    <a:lnTo>
                      <a:pt x="388938" y="2032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80" name="Freeform 34"/>
              <p:cNvSpPr>
                <a:spLocks/>
              </p:cNvSpPr>
              <p:nvPr/>
            </p:nvSpPr>
            <p:spPr bwMode="auto">
              <a:xfrm>
                <a:off x="3463" y="196"/>
                <a:ext cx="17" cy="18"/>
              </a:xfrm>
              <a:custGeom>
                <a:avLst/>
                <a:gdLst>
                  <a:gd name="T0" fmla="*/ 0 w 26987"/>
                  <a:gd name="T1" fmla="*/ 0 h 28575"/>
                  <a:gd name="T2" fmla="*/ 0 w 26987"/>
                  <a:gd name="T3" fmla="*/ 0 h 28575"/>
                  <a:gd name="T4" fmla="*/ 0 w 26987"/>
                  <a:gd name="T5" fmla="*/ 0 h 28575"/>
                  <a:gd name="T6" fmla="*/ 0 w 26987"/>
                  <a:gd name="T7" fmla="*/ 0 h 28575"/>
                  <a:gd name="T8" fmla="*/ 0 w 26987"/>
                  <a:gd name="T9" fmla="*/ 0 h 28575"/>
                  <a:gd name="T10" fmla="*/ 0 w 26987"/>
                  <a:gd name="T11" fmla="*/ 0 h 28575"/>
                  <a:gd name="T12" fmla="*/ 0 w 26987"/>
                  <a:gd name="T13" fmla="*/ 0 h 28575"/>
                  <a:gd name="T14" fmla="*/ 0 w 26987"/>
                  <a:gd name="T15" fmla="*/ 0 h 28575"/>
                  <a:gd name="T16" fmla="*/ 0 w 26987"/>
                  <a:gd name="T17" fmla="*/ 0 h 28575"/>
                  <a:gd name="T18" fmla="*/ 0 w 26987"/>
                  <a:gd name="T19" fmla="*/ 0 h 28575"/>
                  <a:gd name="T20" fmla="*/ 0 w 26987"/>
                  <a:gd name="T21" fmla="*/ 0 h 28575"/>
                  <a:gd name="T22" fmla="*/ 0 w 26987"/>
                  <a:gd name="T23" fmla="*/ 0 h 28575"/>
                  <a:gd name="T24" fmla="*/ 0 w 26987"/>
                  <a:gd name="T25" fmla="*/ 0 h 28575"/>
                  <a:gd name="T26" fmla="*/ 0 w 26987"/>
                  <a:gd name="T27" fmla="*/ 0 h 28575"/>
                  <a:gd name="T28" fmla="*/ 0 w 26987"/>
                  <a:gd name="T29" fmla="*/ 0 h 28575"/>
                  <a:gd name="T30" fmla="*/ 0 w 26987"/>
                  <a:gd name="T31" fmla="*/ 0 h 28575"/>
                  <a:gd name="T32" fmla="*/ 0 w 26987"/>
                  <a:gd name="T33" fmla="*/ 0 h 28575"/>
                  <a:gd name="T34" fmla="*/ 0 w 26987"/>
                  <a:gd name="T35" fmla="*/ 0 h 28575"/>
                  <a:gd name="T36" fmla="*/ 0 w 26987"/>
                  <a:gd name="T37" fmla="*/ 0 h 28575"/>
                  <a:gd name="T38" fmla="*/ 0 w 26987"/>
                  <a:gd name="T39" fmla="*/ 0 h 28575"/>
                  <a:gd name="T40" fmla="*/ 0 w 26987"/>
                  <a:gd name="T41" fmla="*/ 0 h 28575"/>
                  <a:gd name="T42" fmla="*/ 0 w 26987"/>
                  <a:gd name="T43" fmla="*/ 0 h 28575"/>
                  <a:gd name="T44" fmla="*/ 0 w 26987"/>
                  <a:gd name="T45" fmla="*/ 0 h 28575"/>
                  <a:gd name="T46" fmla="*/ 0 w 26987"/>
                  <a:gd name="T47" fmla="*/ 0 h 285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87"/>
                  <a:gd name="T73" fmla="*/ 0 h 28575"/>
                  <a:gd name="T74" fmla="*/ 1382687 w 26987"/>
                  <a:gd name="T75" fmla="*/ 1722967725 h 285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87" h="28575">
                    <a:moveTo>
                      <a:pt x="11112" y="11113"/>
                    </a:moveTo>
                    <a:lnTo>
                      <a:pt x="22225" y="20638"/>
                    </a:lnTo>
                    <a:lnTo>
                      <a:pt x="22225" y="17463"/>
                    </a:lnTo>
                    <a:lnTo>
                      <a:pt x="22225" y="15875"/>
                    </a:lnTo>
                    <a:lnTo>
                      <a:pt x="25400" y="12700"/>
                    </a:lnTo>
                    <a:lnTo>
                      <a:pt x="25400" y="11113"/>
                    </a:lnTo>
                    <a:lnTo>
                      <a:pt x="25400" y="7938"/>
                    </a:lnTo>
                    <a:lnTo>
                      <a:pt x="25400" y="4763"/>
                    </a:lnTo>
                    <a:lnTo>
                      <a:pt x="25400" y="3175"/>
                    </a:lnTo>
                    <a:lnTo>
                      <a:pt x="25400" y="0"/>
                    </a:lnTo>
                    <a:lnTo>
                      <a:pt x="4762" y="0"/>
                    </a:lnTo>
                    <a:lnTo>
                      <a:pt x="4762" y="3175"/>
                    </a:lnTo>
                    <a:lnTo>
                      <a:pt x="4762" y="4763"/>
                    </a:lnTo>
                    <a:lnTo>
                      <a:pt x="4762" y="6350"/>
                    </a:lnTo>
                    <a:lnTo>
                      <a:pt x="3175" y="7938"/>
                    </a:lnTo>
                    <a:lnTo>
                      <a:pt x="3175" y="11113"/>
                    </a:lnTo>
                    <a:lnTo>
                      <a:pt x="3175" y="12700"/>
                    </a:lnTo>
                    <a:lnTo>
                      <a:pt x="3175" y="15875"/>
                    </a:lnTo>
                    <a:lnTo>
                      <a:pt x="1587" y="17463"/>
                    </a:lnTo>
                    <a:lnTo>
                      <a:pt x="12700" y="26988"/>
                    </a:lnTo>
                    <a:lnTo>
                      <a:pt x="1587" y="17463"/>
                    </a:lnTo>
                    <a:lnTo>
                      <a:pt x="0" y="26988"/>
                    </a:lnTo>
                    <a:lnTo>
                      <a:pt x="12700" y="26988"/>
                    </a:lnTo>
                    <a:lnTo>
                      <a:pt x="11112" y="1111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81" name="Freeform 35"/>
              <p:cNvSpPr>
                <a:spLocks/>
              </p:cNvSpPr>
              <p:nvPr/>
            </p:nvSpPr>
            <p:spPr bwMode="auto">
              <a:xfrm>
                <a:off x="3470" y="203"/>
                <a:ext cx="22" cy="17"/>
              </a:xfrm>
              <a:custGeom>
                <a:avLst/>
                <a:gdLst>
                  <a:gd name="T0" fmla="*/ 0 w 34925"/>
                  <a:gd name="T1" fmla="*/ 0 h 26987"/>
                  <a:gd name="T2" fmla="*/ 0 w 34925"/>
                  <a:gd name="T3" fmla="*/ 0 h 26987"/>
                  <a:gd name="T4" fmla="*/ 0 w 34925"/>
                  <a:gd name="T5" fmla="*/ 0 h 26987"/>
                  <a:gd name="T6" fmla="*/ 0 w 34925"/>
                  <a:gd name="T7" fmla="*/ 0 h 26987"/>
                  <a:gd name="T8" fmla="*/ 0 w 34925"/>
                  <a:gd name="T9" fmla="*/ 0 h 26987"/>
                  <a:gd name="T10" fmla="*/ 0 w 34925"/>
                  <a:gd name="T11" fmla="*/ 0 h 26987"/>
                  <a:gd name="T12" fmla="*/ 0 w 34925"/>
                  <a:gd name="T13" fmla="*/ 0 h 26987"/>
                  <a:gd name="T14" fmla="*/ 0 w 34925"/>
                  <a:gd name="T15" fmla="*/ 0 h 26987"/>
                  <a:gd name="T16" fmla="*/ 0 w 34925"/>
                  <a:gd name="T17" fmla="*/ 0 h 26987"/>
                  <a:gd name="T18" fmla="*/ 0 w 34925"/>
                  <a:gd name="T19" fmla="*/ 0 h 26987"/>
                  <a:gd name="T20" fmla="*/ 0 w 34925"/>
                  <a:gd name="T21" fmla="*/ 0 h 26987"/>
                  <a:gd name="T22" fmla="*/ 0 w 34925"/>
                  <a:gd name="T23" fmla="*/ 0 h 26987"/>
                  <a:gd name="T24" fmla="*/ 0 w 34925"/>
                  <a:gd name="T25" fmla="*/ 0 h 26987"/>
                  <a:gd name="T26" fmla="*/ 0 w 34925"/>
                  <a:gd name="T27" fmla="*/ 0 h 26987"/>
                  <a:gd name="T28" fmla="*/ 0 w 34925"/>
                  <a:gd name="T29" fmla="*/ 0 h 26987"/>
                  <a:gd name="T30" fmla="*/ 0 w 34925"/>
                  <a:gd name="T31" fmla="*/ 0 h 26987"/>
                  <a:gd name="T32" fmla="*/ 0 w 34925"/>
                  <a:gd name="T33" fmla="*/ 0 h 26987"/>
                  <a:gd name="T34" fmla="*/ 0 w 34925"/>
                  <a:gd name="T35" fmla="*/ 0 h 26987"/>
                  <a:gd name="T36" fmla="*/ 0 w 34925"/>
                  <a:gd name="T37" fmla="*/ 0 h 26987"/>
                  <a:gd name="T38" fmla="*/ 0 w 34925"/>
                  <a:gd name="T39" fmla="*/ 0 h 26987"/>
                  <a:gd name="T40" fmla="*/ 0 w 34925"/>
                  <a:gd name="T41" fmla="*/ 0 h 26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25"/>
                  <a:gd name="T64" fmla="*/ 0 h 26987"/>
                  <a:gd name="T65" fmla="*/ 1382713 w 34925"/>
                  <a:gd name="T66" fmla="*/ 1722967553 h 26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25" h="26987">
                    <a:moveTo>
                      <a:pt x="33338" y="0"/>
                    </a:moveTo>
                    <a:lnTo>
                      <a:pt x="33338" y="0"/>
                    </a:lnTo>
                    <a:lnTo>
                      <a:pt x="28575" y="0"/>
                    </a:lnTo>
                    <a:lnTo>
                      <a:pt x="25400" y="0"/>
                    </a:lnTo>
                    <a:lnTo>
                      <a:pt x="19050" y="0"/>
                    </a:lnTo>
                    <a:lnTo>
                      <a:pt x="15875" y="0"/>
                    </a:lnTo>
                    <a:lnTo>
                      <a:pt x="12700" y="0"/>
                    </a:lnTo>
                    <a:lnTo>
                      <a:pt x="7938" y="0"/>
                    </a:lnTo>
                    <a:lnTo>
                      <a:pt x="4763" y="0"/>
                    </a:lnTo>
                    <a:lnTo>
                      <a:pt x="0" y="0"/>
                    </a:lnTo>
                    <a:lnTo>
                      <a:pt x="1588" y="25400"/>
                    </a:lnTo>
                    <a:lnTo>
                      <a:pt x="6350" y="25400"/>
                    </a:lnTo>
                    <a:lnTo>
                      <a:pt x="9525" y="22225"/>
                    </a:lnTo>
                    <a:lnTo>
                      <a:pt x="12700" y="22225"/>
                    </a:lnTo>
                    <a:lnTo>
                      <a:pt x="17463" y="22225"/>
                    </a:lnTo>
                    <a:lnTo>
                      <a:pt x="20638" y="22225"/>
                    </a:lnTo>
                    <a:lnTo>
                      <a:pt x="25400" y="22225"/>
                    </a:lnTo>
                    <a:lnTo>
                      <a:pt x="28575" y="22225"/>
                    </a:lnTo>
                    <a:lnTo>
                      <a:pt x="33338" y="22225"/>
                    </a:lnTo>
                    <a:lnTo>
                      <a:pt x="33338"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82" name="Freeform 36"/>
              <p:cNvSpPr>
                <a:spLocks/>
              </p:cNvSpPr>
              <p:nvPr/>
            </p:nvSpPr>
            <p:spPr bwMode="auto">
              <a:xfrm>
                <a:off x="3491" y="203"/>
                <a:ext cx="237" cy="132"/>
              </a:xfrm>
              <a:custGeom>
                <a:avLst/>
                <a:gdLst>
                  <a:gd name="T0" fmla="*/ 0 w 376237"/>
                  <a:gd name="T1" fmla="*/ 0 h 209550"/>
                  <a:gd name="T2" fmla="*/ 0 w 376237"/>
                  <a:gd name="T3" fmla="*/ 0 h 209550"/>
                  <a:gd name="T4" fmla="*/ 0 w 376237"/>
                  <a:gd name="T5" fmla="*/ 0 h 209550"/>
                  <a:gd name="T6" fmla="*/ 0 w 376237"/>
                  <a:gd name="T7" fmla="*/ 0 h 209550"/>
                  <a:gd name="T8" fmla="*/ 0 w 376237"/>
                  <a:gd name="T9" fmla="*/ 0 h 209550"/>
                  <a:gd name="T10" fmla="*/ 0 w 376237"/>
                  <a:gd name="T11" fmla="*/ 0 h 209550"/>
                  <a:gd name="T12" fmla="*/ 0 w 376237"/>
                  <a:gd name="T13" fmla="*/ 0 h 209550"/>
                  <a:gd name="T14" fmla="*/ 0 w 376237"/>
                  <a:gd name="T15" fmla="*/ 0 h 209550"/>
                  <a:gd name="T16" fmla="*/ 0 w 376237"/>
                  <a:gd name="T17" fmla="*/ 0 h 209550"/>
                  <a:gd name="T18" fmla="*/ 0 w 376237"/>
                  <a:gd name="T19" fmla="*/ 0 h 209550"/>
                  <a:gd name="T20" fmla="*/ 0 w 376237"/>
                  <a:gd name="T21" fmla="*/ 0 h 209550"/>
                  <a:gd name="T22" fmla="*/ 0 w 376237"/>
                  <a:gd name="T23" fmla="*/ 0 h 209550"/>
                  <a:gd name="T24" fmla="*/ 0 w 376237"/>
                  <a:gd name="T25" fmla="*/ 0 h 209550"/>
                  <a:gd name="T26" fmla="*/ 0 w 376237"/>
                  <a:gd name="T27" fmla="*/ 0 h 209550"/>
                  <a:gd name="T28" fmla="*/ 0 w 376237"/>
                  <a:gd name="T29" fmla="*/ 0 h 209550"/>
                  <a:gd name="T30" fmla="*/ 0 w 376237"/>
                  <a:gd name="T31" fmla="*/ 0 h 209550"/>
                  <a:gd name="T32" fmla="*/ 0 w 376237"/>
                  <a:gd name="T33" fmla="*/ 0 h 209550"/>
                  <a:gd name="T34" fmla="*/ 0 w 376237"/>
                  <a:gd name="T35" fmla="*/ 0 h 209550"/>
                  <a:gd name="T36" fmla="*/ 0 w 376237"/>
                  <a:gd name="T37" fmla="*/ 0 h 209550"/>
                  <a:gd name="T38" fmla="*/ 0 w 376237"/>
                  <a:gd name="T39" fmla="*/ 0 h 209550"/>
                  <a:gd name="T40" fmla="*/ 0 w 376237"/>
                  <a:gd name="T41" fmla="*/ 0 h 209550"/>
                  <a:gd name="T42" fmla="*/ 0 w 376237"/>
                  <a:gd name="T43" fmla="*/ 0 h 209550"/>
                  <a:gd name="T44" fmla="*/ 0 w 376237"/>
                  <a:gd name="T45" fmla="*/ 0 h 209550"/>
                  <a:gd name="T46" fmla="*/ 0 w 376237"/>
                  <a:gd name="T47" fmla="*/ 0 h 209550"/>
                  <a:gd name="T48" fmla="*/ 0 w 376237"/>
                  <a:gd name="T49" fmla="*/ 0 h 209550"/>
                  <a:gd name="T50" fmla="*/ 0 w 376237"/>
                  <a:gd name="T51" fmla="*/ 0 h 209550"/>
                  <a:gd name="T52" fmla="*/ 0 w 376237"/>
                  <a:gd name="T53" fmla="*/ 0 h 209550"/>
                  <a:gd name="T54" fmla="*/ 0 w 376237"/>
                  <a:gd name="T55" fmla="*/ 0 h 209550"/>
                  <a:gd name="T56" fmla="*/ 0 w 376237"/>
                  <a:gd name="T57" fmla="*/ 0 h 209550"/>
                  <a:gd name="T58" fmla="*/ 0 w 376237"/>
                  <a:gd name="T59" fmla="*/ 0 h 209550"/>
                  <a:gd name="T60" fmla="*/ 0 w 376237"/>
                  <a:gd name="T61" fmla="*/ 0 h 209550"/>
                  <a:gd name="T62" fmla="*/ 0 w 376237"/>
                  <a:gd name="T63" fmla="*/ 0 h 209550"/>
                  <a:gd name="T64" fmla="*/ 0 w 376237"/>
                  <a:gd name="T65" fmla="*/ 0 h 209550"/>
                  <a:gd name="T66" fmla="*/ 0 w 376237"/>
                  <a:gd name="T67" fmla="*/ 0 h 209550"/>
                  <a:gd name="T68" fmla="*/ 0 w 376237"/>
                  <a:gd name="T69" fmla="*/ 0 h 209550"/>
                  <a:gd name="T70" fmla="*/ 0 w 376237"/>
                  <a:gd name="T71" fmla="*/ 0 h 209550"/>
                  <a:gd name="T72" fmla="*/ 0 w 376237"/>
                  <a:gd name="T73" fmla="*/ 0 h 2095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6237"/>
                  <a:gd name="T112" fmla="*/ 0 h 209550"/>
                  <a:gd name="T113" fmla="*/ 1382711 w 376237"/>
                  <a:gd name="T114" fmla="*/ 1722967725 h 2095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6237" h="209550">
                    <a:moveTo>
                      <a:pt x="374650" y="207963"/>
                    </a:moveTo>
                    <a:lnTo>
                      <a:pt x="374650" y="207963"/>
                    </a:lnTo>
                    <a:lnTo>
                      <a:pt x="373062" y="185738"/>
                    </a:lnTo>
                    <a:lnTo>
                      <a:pt x="366712" y="165100"/>
                    </a:lnTo>
                    <a:lnTo>
                      <a:pt x="357187" y="146050"/>
                    </a:lnTo>
                    <a:lnTo>
                      <a:pt x="344487" y="125413"/>
                    </a:lnTo>
                    <a:lnTo>
                      <a:pt x="328612" y="107950"/>
                    </a:lnTo>
                    <a:lnTo>
                      <a:pt x="309562" y="90488"/>
                    </a:lnTo>
                    <a:lnTo>
                      <a:pt x="288925" y="74613"/>
                    </a:lnTo>
                    <a:lnTo>
                      <a:pt x="263525" y="60325"/>
                    </a:lnTo>
                    <a:lnTo>
                      <a:pt x="238125" y="46038"/>
                    </a:lnTo>
                    <a:lnTo>
                      <a:pt x="207962" y="34925"/>
                    </a:lnTo>
                    <a:lnTo>
                      <a:pt x="177800" y="23813"/>
                    </a:lnTo>
                    <a:lnTo>
                      <a:pt x="144462" y="15875"/>
                    </a:lnTo>
                    <a:lnTo>
                      <a:pt x="111125" y="7938"/>
                    </a:lnTo>
                    <a:lnTo>
                      <a:pt x="74612" y="3175"/>
                    </a:lnTo>
                    <a:lnTo>
                      <a:pt x="38100" y="0"/>
                    </a:lnTo>
                    <a:lnTo>
                      <a:pt x="0" y="0"/>
                    </a:lnTo>
                    <a:lnTo>
                      <a:pt x="0" y="14288"/>
                    </a:lnTo>
                    <a:lnTo>
                      <a:pt x="36512" y="15875"/>
                    </a:lnTo>
                    <a:lnTo>
                      <a:pt x="71437" y="19050"/>
                    </a:lnTo>
                    <a:lnTo>
                      <a:pt x="106362" y="23813"/>
                    </a:lnTo>
                    <a:lnTo>
                      <a:pt x="139700" y="30163"/>
                    </a:lnTo>
                    <a:lnTo>
                      <a:pt x="169862" y="38100"/>
                    </a:lnTo>
                    <a:lnTo>
                      <a:pt x="200025" y="47625"/>
                    </a:lnTo>
                    <a:lnTo>
                      <a:pt x="227012" y="58738"/>
                    </a:lnTo>
                    <a:lnTo>
                      <a:pt x="252412" y="71438"/>
                    </a:lnTo>
                    <a:lnTo>
                      <a:pt x="276225" y="85725"/>
                    </a:lnTo>
                    <a:lnTo>
                      <a:pt x="296862" y="101600"/>
                    </a:lnTo>
                    <a:lnTo>
                      <a:pt x="312737" y="115888"/>
                    </a:lnTo>
                    <a:lnTo>
                      <a:pt x="328612" y="133350"/>
                    </a:lnTo>
                    <a:lnTo>
                      <a:pt x="339725" y="150813"/>
                    </a:lnTo>
                    <a:lnTo>
                      <a:pt x="347662" y="169863"/>
                    </a:lnTo>
                    <a:lnTo>
                      <a:pt x="354012" y="187325"/>
                    </a:lnTo>
                    <a:lnTo>
                      <a:pt x="355600" y="207963"/>
                    </a:lnTo>
                    <a:lnTo>
                      <a:pt x="374650" y="20796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83" name="Freeform 37"/>
              <p:cNvSpPr>
                <a:spLocks/>
              </p:cNvSpPr>
              <p:nvPr/>
            </p:nvSpPr>
            <p:spPr bwMode="auto">
              <a:xfrm>
                <a:off x="3637" y="334"/>
                <a:ext cx="91" cy="100"/>
              </a:xfrm>
              <a:custGeom>
                <a:avLst/>
                <a:gdLst>
                  <a:gd name="T0" fmla="*/ 0 w 144462"/>
                  <a:gd name="T1" fmla="*/ 0 h 158750"/>
                  <a:gd name="T2" fmla="*/ 0 w 144462"/>
                  <a:gd name="T3" fmla="*/ 0 h 158750"/>
                  <a:gd name="T4" fmla="*/ 0 w 144462"/>
                  <a:gd name="T5" fmla="*/ 0 h 158750"/>
                  <a:gd name="T6" fmla="*/ 0 w 144462"/>
                  <a:gd name="T7" fmla="*/ 0 h 158750"/>
                  <a:gd name="T8" fmla="*/ 0 w 144462"/>
                  <a:gd name="T9" fmla="*/ 0 h 158750"/>
                  <a:gd name="T10" fmla="*/ 0 w 144462"/>
                  <a:gd name="T11" fmla="*/ 0 h 158750"/>
                  <a:gd name="T12" fmla="*/ 0 w 144462"/>
                  <a:gd name="T13" fmla="*/ 0 h 158750"/>
                  <a:gd name="T14" fmla="*/ 0 w 144462"/>
                  <a:gd name="T15" fmla="*/ 0 h 158750"/>
                  <a:gd name="T16" fmla="*/ 0 w 144462"/>
                  <a:gd name="T17" fmla="*/ 0 h 158750"/>
                  <a:gd name="T18" fmla="*/ 0 w 144462"/>
                  <a:gd name="T19" fmla="*/ 0 h 158750"/>
                  <a:gd name="T20" fmla="*/ 0 w 144462"/>
                  <a:gd name="T21" fmla="*/ 0 h 158750"/>
                  <a:gd name="T22" fmla="*/ 0 w 144462"/>
                  <a:gd name="T23" fmla="*/ 0 h 158750"/>
                  <a:gd name="T24" fmla="*/ 0 w 144462"/>
                  <a:gd name="T25" fmla="*/ 0 h 158750"/>
                  <a:gd name="T26" fmla="*/ 0 w 144462"/>
                  <a:gd name="T27" fmla="*/ 0 h 158750"/>
                  <a:gd name="T28" fmla="*/ 0 w 144462"/>
                  <a:gd name="T29" fmla="*/ 0 h 158750"/>
                  <a:gd name="T30" fmla="*/ 0 w 144462"/>
                  <a:gd name="T31" fmla="*/ 0 h 158750"/>
                  <a:gd name="T32" fmla="*/ 0 w 144462"/>
                  <a:gd name="T33" fmla="*/ 0 h 158750"/>
                  <a:gd name="T34" fmla="*/ 0 w 144462"/>
                  <a:gd name="T35" fmla="*/ 0 h 158750"/>
                  <a:gd name="T36" fmla="*/ 0 w 144462"/>
                  <a:gd name="T37" fmla="*/ 0 h 158750"/>
                  <a:gd name="T38" fmla="*/ 0 w 144462"/>
                  <a:gd name="T39" fmla="*/ 0 h 158750"/>
                  <a:gd name="T40" fmla="*/ 0 w 144462"/>
                  <a:gd name="T41" fmla="*/ 0 h 158750"/>
                  <a:gd name="T42" fmla="*/ 0 w 144462"/>
                  <a:gd name="T43" fmla="*/ 0 h 158750"/>
                  <a:gd name="T44" fmla="*/ 0 w 144462"/>
                  <a:gd name="T45" fmla="*/ 0 h 158750"/>
                  <a:gd name="T46" fmla="*/ 0 w 144462"/>
                  <a:gd name="T47" fmla="*/ 0 h 158750"/>
                  <a:gd name="T48" fmla="*/ 0 w 144462"/>
                  <a:gd name="T49" fmla="*/ 0 h 158750"/>
                  <a:gd name="T50" fmla="*/ 0 w 144462"/>
                  <a:gd name="T51" fmla="*/ 0 h 158750"/>
                  <a:gd name="T52" fmla="*/ 0 w 144462"/>
                  <a:gd name="T53" fmla="*/ 0 h 158750"/>
                  <a:gd name="T54" fmla="*/ 0 w 144462"/>
                  <a:gd name="T55" fmla="*/ 0 h 158750"/>
                  <a:gd name="T56" fmla="*/ 0 w 144462"/>
                  <a:gd name="T57" fmla="*/ 0 h 158750"/>
                  <a:gd name="T58" fmla="*/ 0 w 144462"/>
                  <a:gd name="T59" fmla="*/ 0 h 158750"/>
                  <a:gd name="T60" fmla="*/ 0 w 144462"/>
                  <a:gd name="T61" fmla="*/ 0 h 158750"/>
                  <a:gd name="T62" fmla="*/ 0 w 144462"/>
                  <a:gd name="T63" fmla="*/ 0 h 158750"/>
                  <a:gd name="T64" fmla="*/ 0 w 144462"/>
                  <a:gd name="T65" fmla="*/ 0 h 158750"/>
                  <a:gd name="T66" fmla="*/ 0 w 144462"/>
                  <a:gd name="T67" fmla="*/ 0 h 158750"/>
                  <a:gd name="T68" fmla="*/ 0 w 144462"/>
                  <a:gd name="T69" fmla="*/ 0 h 158750"/>
                  <a:gd name="T70" fmla="*/ 0 w 144462"/>
                  <a:gd name="T71" fmla="*/ 0 h 158750"/>
                  <a:gd name="T72" fmla="*/ 0 w 144462"/>
                  <a:gd name="T73" fmla="*/ 0 h 158750"/>
                  <a:gd name="T74" fmla="*/ 0 w 144462"/>
                  <a:gd name="T75" fmla="*/ 0 h 158750"/>
                  <a:gd name="T76" fmla="*/ 0 w 144462"/>
                  <a:gd name="T77" fmla="*/ 0 h 158750"/>
                  <a:gd name="T78" fmla="*/ 0 w 144462"/>
                  <a:gd name="T79" fmla="*/ 0 h 1587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462"/>
                  <a:gd name="T121" fmla="*/ 0 h 158750"/>
                  <a:gd name="T122" fmla="*/ 1382708 w 144462"/>
                  <a:gd name="T123" fmla="*/ 1722966138 h 1587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462" h="158750">
                    <a:moveTo>
                      <a:pt x="19050" y="152400"/>
                    </a:moveTo>
                    <a:lnTo>
                      <a:pt x="14287" y="157163"/>
                    </a:lnTo>
                    <a:lnTo>
                      <a:pt x="30162" y="149225"/>
                    </a:lnTo>
                    <a:lnTo>
                      <a:pt x="42862" y="142875"/>
                    </a:lnTo>
                    <a:lnTo>
                      <a:pt x="55562" y="133350"/>
                    </a:lnTo>
                    <a:lnTo>
                      <a:pt x="68262" y="125413"/>
                    </a:lnTo>
                    <a:lnTo>
                      <a:pt x="79375" y="115888"/>
                    </a:lnTo>
                    <a:lnTo>
                      <a:pt x="90487" y="107950"/>
                    </a:lnTo>
                    <a:lnTo>
                      <a:pt x="98425" y="98425"/>
                    </a:lnTo>
                    <a:lnTo>
                      <a:pt x="107950" y="87313"/>
                    </a:lnTo>
                    <a:lnTo>
                      <a:pt x="115887" y="77788"/>
                    </a:lnTo>
                    <a:lnTo>
                      <a:pt x="123825" y="66675"/>
                    </a:lnTo>
                    <a:lnTo>
                      <a:pt x="128587" y="57150"/>
                    </a:lnTo>
                    <a:lnTo>
                      <a:pt x="133350" y="46038"/>
                    </a:lnTo>
                    <a:lnTo>
                      <a:pt x="138112" y="34925"/>
                    </a:lnTo>
                    <a:lnTo>
                      <a:pt x="141287" y="22225"/>
                    </a:lnTo>
                    <a:lnTo>
                      <a:pt x="142875" y="11113"/>
                    </a:lnTo>
                    <a:lnTo>
                      <a:pt x="142875" y="0"/>
                    </a:lnTo>
                    <a:lnTo>
                      <a:pt x="123825" y="0"/>
                    </a:lnTo>
                    <a:lnTo>
                      <a:pt x="122237" y="11113"/>
                    </a:lnTo>
                    <a:lnTo>
                      <a:pt x="122237" y="20638"/>
                    </a:lnTo>
                    <a:lnTo>
                      <a:pt x="119062" y="31750"/>
                    </a:lnTo>
                    <a:lnTo>
                      <a:pt x="115887" y="41275"/>
                    </a:lnTo>
                    <a:lnTo>
                      <a:pt x="111125" y="50800"/>
                    </a:lnTo>
                    <a:lnTo>
                      <a:pt x="104775" y="60325"/>
                    </a:lnTo>
                    <a:lnTo>
                      <a:pt x="98425" y="69850"/>
                    </a:lnTo>
                    <a:lnTo>
                      <a:pt x="92075" y="79375"/>
                    </a:lnTo>
                    <a:lnTo>
                      <a:pt x="84137" y="88900"/>
                    </a:lnTo>
                    <a:lnTo>
                      <a:pt x="74612" y="98425"/>
                    </a:lnTo>
                    <a:lnTo>
                      <a:pt x="65087" y="106363"/>
                    </a:lnTo>
                    <a:lnTo>
                      <a:pt x="53975" y="114300"/>
                    </a:lnTo>
                    <a:lnTo>
                      <a:pt x="42862" y="122238"/>
                    </a:lnTo>
                    <a:lnTo>
                      <a:pt x="30162" y="130175"/>
                    </a:lnTo>
                    <a:lnTo>
                      <a:pt x="19050" y="138113"/>
                    </a:lnTo>
                    <a:lnTo>
                      <a:pt x="4762" y="144463"/>
                    </a:lnTo>
                    <a:lnTo>
                      <a:pt x="0" y="149225"/>
                    </a:lnTo>
                    <a:lnTo>
                      <a:pt x="4762" y="144463"/>
                    </a:lnTo>
                    <a:lnTo>
                      <a:pt x="1587" y="146050"/>
                    </a:lnTo>
                    <a:lnTo>
                      <a:pt x="0" y="149225"/>
                    </a:lnTo>
                    <a:lnTo>
                      <a:pt x="19050" y="1524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84" name="Freeform 38"/>
              <p:cNvSpPr>
                <a:spLocks/>
              </p:cNvSpPr>
              <p:nvPr/>
            </p:nvSpPr>
            <p:spPr bwMode="auto">
              <a:xfrm>
                <a:off x="3416" y="428"/>
                <a:ext cx="234" cy="112"/>
              </a:xfrm>
              <a:custGeom>
                <a:avLst/>
                <a:gdLst>
                  <a:gd name="T0" fmla="*/ 0 w 371475"/>
                  <a:gd name="T1" fmla="*/ 0 h 177800"/>
                  <a:gd name="T2" fmla="*/ 0 w 371475"/>
                  <a:gd name="T3" fmla="*/ 0 h 177800"/>
                  <a:gd name="T4" fmla="*/ 0 w 371475"/>
                  <a:gd name="T5" fmla="*/ 0 h 177800"/>
                  <a:gd name="T6" fmla="*/ 0 w 371475"/>
                  <a:gd name="T7" fmla="*/ 0 h 177800"/>
                  <a:gd name="T8" fmla="*/ 0 w 371475"/>
                  <a:gd name="T9" fmla="*/ 0 h 177800"/>
                  <a:gd name="T10" fmla="*/ 0 w 371475"/>
                  <a:gd name="T11" fmla="*/ 0 h 177800"/>
                  <a:gd name="T12" fmla="*/ 0 w 371475"/>
                  <a:gd name="T13" fmla="*/ 0 h 177800"/>
                  <a:gd name="T14" fmla="*/ 0 w 371475"/>
                  <a:gd name="T15" fmla="*/ 0 h 177800"/>
                  <a:gd name="T16" fmla="*/ 0 w 371475"/>
                  <a:gd name="T17" fmla="*/ 0 h 177800"/>
                  <a:gd name="T18" fmla="*/ 0 w 371475"/>
                  <a:gd name="T19" fmla="*/ 0 h 177800"/>
                  <a:gd name="T20" fmla="*/ 0 w 371475"/>
                  <a:gd name="T21" fmla="*/ 0 h 177800"/>
                  <a:gd name="T22" fmla="*/ 0 w 371475"/>
                  <a:gd name="T23" fmla="*/ 0 h 177800"/>
                  <a:gd name="T24" fmla="*/ 0 w 371475"/>
                  <a:gd name="T25" fmla="*/ 0 h 177800"/>
                  <a:gd name="T26" fmla="*/ 0 w 371475"/>
                  <a:gd name="T27" fmla="*/ 0 h 177800"/>
                  <a:gd name="T28" fmla="*/ 0 w 371475"/>
                  <a:gd name="T29" fmla="*/ 0 h 177800"/>
                  <a:gd name="T30" fmla="*/ 0 w 371475"/>
                  <a:gd name="T31" fmla="*/ 0 h 177800"/>
                  <a:gd name="T32" fmla="*/ 0 w 371475"/>
                  <a:gd name="T33" fmla="*/ 0 h 177800"/>
                  <a:gd name="T34" fmla="*/ 0 w 371475"/>
                  <a:gd name="T35" fmla="*/ 0 h 177800"/>
                  <a:gd name="T36" fmla="*/ 0 w 371475"/>
                  <a:gd name="T37" fmla="*/ 0 h 177800"/>
                  <a:gd name="T38" fmla="*/ 0 w 371475"/>
                  <a:gd name="T39" fmla="*/ 0 h 177800"/>
                  <a:gd name="T40" fmla="*/ 0 w 371475"/>
                  <a:gd name="T41" fmla="*/ 0 h 177800"/>
                  <a:gd name="T42" fmla="*/ 0 w 371475"/>
                  <a:gd name="T43" fmla="*/ 0 h 177800"/>
                  <a:gd name="T44" fmla="*/ 0 w 371475"/>
                  <a:gd name="T45" fmla="*/ 0 h 177800"/>
                  <a:gd name="T46" fmla="*/ 0 w 371475"/>
                  <a:gd name="T47" fmla="*/ 0 h 177800"/>
                  <a:gd name="T48" fmla="*/ 0 w 371475"/>
                  <a:gd name="T49" fmla="*/ 0 h 177800"/>
                  <a:gd name="T50" fmla="*/ 0 w 371475"/>
                  <a:gd name="T51" fmla="*/ 0 h 177800"/>
                  <a:gd name="T52" fmla="*/ 0 w 371475"/>
                  <a:gd name="T53" fmla="*/ 0 h 177800"/>
                  <a:gd name="T54" fmla="*/ 0 w 371475"/>
                  <a:gd name="T55" fmla="*/ 0 h 177800"/>
                  <a:gd name="T56" fmla="*/ 0 w 371475"/>
                  <a:gd name="T57" fmla="*/ 0 h 177800"/>
                  <a:gd name="T58" fmla="*/ 0 w 371475"/>
                  <a:gd name="T59" fmla="*/ 0 h 177800"/>
                  <a:gd name="T60" fmla="*/ 0 w 371475"/>
                  <a:gd name="T61" fmla="*/ 0 h 177800"/>
                  <a:gd name="T62" fmla="*/ 0 w 371475"/>
                  <a:gd name="T63" fmla="*/ 0 h 177800"/>
                  <a:gd name="T64" fmla="*/ 0 w 371475"/>
                  <a:gd name="T65" fmla="*/ 0 h 177800"/>
                  <a:gd name="T66" fmla="*/ 0 w 371475"/>
                  <a:gd name="T67" fmla="*/ 0 h 177800"/>
                  <a:gd name="T68" fmla="*/ 0 w 371475"/>
                  <a:gd name="T69" fmla="*/ 0 h 177800"/>
                  <a:gd name="T70" fmla="*/ 0 w 371475"/>
                  <a:gd name="T71" fmla="*/ 0 h 177800"/>
                  <a:gd name="T72" fmla="*/ 0 w 371475"/>
                  <a:gd name="T73" fmla="*/ 0 h 1778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1475"/>
                  <a:gd name="T112" fmla="*/ 0 h 177800"/>
                  <a:gd name="T113" fmla="*/ 1382713 w 371475"/>
                  <a:gd name="T114" fmla="*/ 1722967725 h 1778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1475" h="177800">
                    <a:moveTo>
                      <a:pt x="0" y="176213"/>
                    </a:moveTo>
                    <a:lnTo>
                      <a:pt x="0" y="176213"/>
                    </a:lnTo>
                    <a:lnTo>
                      <a:pt x="34925" y="174625"/>
                    </a:lnTo>
                    <a:lnTo>
                      <a:pt x="68263" y="173038"/>
                    </a:lnTo>
                    <a:lnTo>
                      <a:pt x="100013" y="168275"/>
                    </a:lnTo>
                    <a:lnTo>
                      <a:pt x="131763" y="163513"/>
                    </a:lnTo>
                    <a:lnTo>
                      <a:pt x="161925" y="155575"/>
                    </a:lnTo>
                    <a:lnTo>
                      <a:pt x="190500" y="147638"/>
                    </a:lnTo>
                    <a:lnTo>
                      <a:pt x="217488" y="138113"/>
                    </a:lnTo>
                    <a:lnTo>
                      <a:pt x="242888" y="127000"/>
                    </a:lnTo>
                    <a:lnTo>
                      <a:pt x="266700" y="114300"/>
                    </a:lnTo>
                    <a:lnTo>
                      <a:pt x="288925" y="101600"/>
                    </a:lnTo>
                    <a:lnTo>
                      <a:pt x="307975" y="87313"/>
                    </a:lnTo>
                    <a:lnTo>
                      <a:pt x="325438" y="73025"/>
                    </a:lnTo>
                    <a:lnTo>
                      <a:pt x="341313" y="57150"/>
                    </a:lnTo>
                    <a:lnTo>
                      <a:pt x="352425" y="39688"/>
                    </a:lnTo>
                    <a:lnTo>
                      <a:pt x="363538" y="22225"/>
                    </a:lnTo>
                    <a:lnTo>
                      <a:pt x="369888" y="3175"/>
                    </a:lnTo>
                    <a:lnTo>
                      <a:pt x="350838" y="0"/>
                    </a:lnTo>
                    <a:lnTo>
                      <a:pt x="344488" y="15875"/>
                    </a:lnTo>
                    <a:lnTo>
                      <a:pt x="336550" y="33338"/>
                    </a:lnTo>
                    <a:lnTo>
                      <a:pt x="323850" y="47625"/>
                    </a:lnTo>
                    <a:lnTo>
                      <a:pt x="309563" y="63500"/>
                    </a:lnTo>
                    <a:lnTo>
                      <a:pt x="293688" y="76200"/>
                    </a:lnTo>
                    <a:lnTo>
                      <a:pt x="276225" y="90488"/>
                    </a:lnTo>
                    <a:lnTo>
                      <a:pt x="255588" y="103188"/>
                    </a:lnTo>
                    <a:lnTo>
                      <a:pt x="233363" y="114300"/>
                    </a:lnTo>
                    <a:lnTo>
                      <a:pt x="207963" y="125413"/>
                    </a:lnTo>
                    <a:lnTo>
                      <a:pt x="182563" y="133350"/>
                    </a:lnTo>
                    <a:lnTo>
                      <a:pt x="155575" y="141288"/>
                    </a:lnTo>
                    <a:lnTo>
                      <a:pt x="127000" y="147638"/>
                    </a:lnTo>
                    <a:lnTo>
                      <a:pt x="96838" y="153988"/>
                    </a:lnTo>
                    <a:lnTo>
                      <a:pt x="65088" y="158750"/>
                    </a:lnTo>
                    <a:lnTo>
                      <a:pt x="33338" y="160338"/>
                    </a:lnTo>
                    <a:lnTo>
                      <a:pt x="0" y="161925"/>
                    </a:lnTo>
                    <a:lnTo>
                      <a:pt x="0" y="17621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85" name="Freeform 39"/>
              <p:cNvSpPr>
                <a:spLocks/>
              </p:cNvSpPr>
              <p:nvPr/>
            </p:nvSpPr>
            <p:spPr bwMode="auto">
              <a:xfrm>
                <a:off x="3356" y="526"/>
                <a:ext cx="61" cy="17"/>
              </a:xfrm>
              <a:custGeom>
                <a:avLst/>
                <a:gdLst>
                  <a:gd name="T0" fmla="*/ 0 w 96838"/>
                  <a:gd name="T1" fmla="*/ 0 h 26988"/>
                  <a:gd name="T2" fmla="*/ 0 w 96838"/>
                  <a:gd name="T3" fmla="*/ 0 h 26988"/>
                  <a:gd name="T4" fmla="*/ 0 w 96838"/>
                  <a:gd name="T5" fmla="*/ 0 h 26988"/>
                  <a:gd name="T6" fmla="*/ 0 w 96838"/>
                  <a:gd name="T7" fmla="*/ 0 h 26988"/>
                  <a:gd name="T8" fmla="*/ 0 w 96838"/>
                  <a:gd name="T9" fmla="*/ 0 h 26988"/>
                  <a:gd name="T10" fmla="*/ 0 w 96838"/>
                  <a:gd name="T11" fmla="*/ 0 h 26988"/>
                  <a:gd name="T12" fmla="*/ 0 w 96838"/>
                  <a:gd name="T13" fmla="*/ 0 h 26988"/>
                  <a:gd name="T14" fmla="*/ 0 w 96838"/>
                  <a:gd name="T15" fmla="*/ 0 h 26988"/>
                  <a:gd name="T16" fmla="*/ 0 w 96838"/>
                  <a:gd name="T17" fmla="*/ 0 h 26988"/>
                  <a:gd name="T18" fmla="*/ 0 w 96838"/>
                  <a:gd name="T19" fmla="*/ 0 h 26988"/>
                  <a:gd name="T20" fmla="*/ 0 w 96838"/>
                  <a:gd name="T21" fmla="*/ 0 h 26988"/>
                  <a:gd name="T22" fmla="*/ 0 w 96838"/>
                  <a:gd name="T23" fmla="*/ 0 h 26988"/>
                  <a:gd name="T24" fmla="*/ 0 w 96838"/>
                  <a:gd name="T25" fmla="*/ 0 h 26988"/>
                  <a:gd name="T26" fmla="*/ 0 w 96838"/>
                  <a:gd name="T27" fmla="*/ 0 h 26988"/>
                  <a:gd name="T28" fmla="*/ 0 w 96838"/>
                  <a:gd name="T29" fmla="*/ 0 h 26988"/>
                  <a:gd name="T30" fmla="*/ 0 w 96838"/>
                  <a:gd name="T31" fmla="*/ 0 h 26988"/>
                  <a:gd name="T32" fmla="*/ 0 w 96838"/>
                  <a:gd name="T33" fmla="*/ 0 h 26988"/>
                  <a:gd name="T34" fmla="*/ 0 w 96838"/>
                  <a:gd name="T35" fmla="*/ 0 h 26988"/>
                  <a:gd name="T36" fmla="*/ 0 w 96838"/>
                  <a:gd name="T37" fmla="*/ 0 h 26988"/>
                  <a:gd name="T38" fmla="*/ 0 w 96838"/>
                  <a:gd name="T39" fmla="*/ 0 h 26988"/>
                  <a:gd name="T40" fmla="*/ 0 w 96838"/>
                  <a:gd name="T41" fmla="*/ 0 h 26988"/>
                  <a:gd name="T42" fmla="*/ 0 w 96838"/>
                  <a:gd name="T43" fmla="*/ 0 h 26988"/>
                  <a:gd name="T44" fmla="*/ 0 w 96838"/>
                  <a:gd name="T45" fmla="*/ 0 h 26988"/>
                  <a:gd name="T46" fmla="*/ 0 w 96838"/>
                  <a:gd name="T47" fmla="*/ 0 h 269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838"/>
                  <a:gd name="T73" fmla="*/ 0 h 26988"/>
                  <a:gd name="T74" fmla="*/ 1382720 w 96838"/>
                  <a:gd name="T75" fmla="*/ 1722966308 h 269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838" h="26988">
                    <a:moveTo>
                      <a:pt x="15875" y="14288"/>
                    </a:moveTo>
                    <a:lnTo>
                      <a:pt x="6350" y="19050"/>
                    </a:lnTo>
                    <a:lnTo>
                      <a:pt x="15875" y="19050"/>
                    </a:lnTo>
                    <a:lnTo>
                      <a:pt x="26988" y="20638"/>
                    </a:lnTo>
                    <a:lnTo>
                      <a:pt x="39688" y="22225"/>
                    </a:lnTo>
                    <a:lnTo>
                      <a:pt x="50800" y="22225"/>
                    </a:lnTo>
                    <a:lnTo>
                      <a:pt x="61913" y="25400"/>
                    </a:lnTo>
                    <a:lnTo>
                      <a:pt x="73025" y="25400"/>
                    </a:lnTo>
                    <a:lnTo>
                      <a:pt x="84138" y="25400"/>
                    </a:lnTo>
                    <a:lnTo>
                      <a:pt x="95250" y="25400"/>
                    </a:lnTo>
                    <a:lnTo>
                      <a:pt x="95250" y="6350"/>
                    </a:lnTo>
                    <a:lnTo>
                      <a:pt x="84138" y="6350"/>
                    </a:lnTo>
                    <a:lnTo>
                      <a:pt x="73025" y="4763"/>
                    </a:lnTo>
                    <a:lnTo>
                      <a:pt x="61913" y="4763"/>
                    </a:lnTo>
                    <a:lnTo>
                      <a:pt x="50800" y="4763"/>
                    </a:lnTo>
                    <a:lnTo>
                      <a:pt x="39688" y="3175"/>
                    </a:lnTo>
                    <a:lnTo>
                      <a:pt x="30163" y="3175"/>
                    </a:lnTo>
                    <a:lnTo>
                      <a:pt x="19050" y="1588"/>
                    </a:lnTo>
                    <a:lnTo>
                      <a:pt x="9525" y="0"/>
                    </a:lnTo>
                    <a:lnTo>
                      <a:pt x="0" y="3175"/>
                    </a:lnTo>
                    <a:lnTo>
                      <a:pt x="9525" y="0"/>
                    </a:lnTo>
                    <a:lnTo>
                      <a:pt x="3175" y="0"/>
                    </a:lnTo>
                    <a:lnTo>
                      <a:pt x="0" y="3175"/>
                    </a:lnTo>
                    <a:lnTo>
                      <a:pt x="15875" y="14288"/>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86" name="Freeform 40"/>
              <p:cNvSpPr>
                <a:spLocks/>
              </p:cNvSpPr>
              <p:nvPr/>
            </p:nvSpPr>
            <p:spPr bwMode="auto">
              <a:xfrm>
                <a:off x="3120" y="528"/>
                <a:ext cx="247" cy="84"/>
              </a:xfrm>
              <a:custGeom>
                <a:avLst/>
                <a:gdLst>
                  <a:gd name="T0" fmla="*/ 0 w 392113"/>
                  <a:gd name="T1" fmla="*/ 0 h 133350"/>
                  <a:gd name="T2" fmla="*/ 0 w 392113"/>
                  <a:gd name="T3" fmla="*/ 0 h 133350"/>
                  <a:gd name="T4" fmla="*/ 0 w 392113"/>
                  <a:gd name="T5" fmla="*/ 0 h 133350"/>
                  <a:gd name="T6" fmla="*/ 0 w 392113"/>
                  <a:gd name="T7" fmla="*/ 0 h 133350"/>
                  <a:gd name="T8" fmla="*/ 0 w 392113"/>
                  <a:gd name="T9" fmla="*/ 0 h 133350"/>
                  <a:gd name="T10" fmla="*/ 0 w 392113"/>
                  <a:gd name="T11" fmla="*/ 0 h 133350"/>
                  <a:gd name="T12" fmla="*/ 0 w 392113"/>
                  <a:gd name="T13" fmla="*/ 0 h 133350"/>
                  <a:gd name="T14" fmla="*/ 0 w 392113"/>
                  <a:gd name="T15" fmla="*/ 0 h 133350"/>
                  <a:gd name="T16" fmla="*/ 0 w 392113"/>
                  <a:gd name="T17" fmla="*/ 0 h 133350"/>
                  <a:gd name="T18" fmla="*/ 0 w 392113"/>
                  <a:gd name="T19" fmla="*/ 0 h 133350"/>
                  <a:gd name="T20" fmla="*/ 0 w 392113"/>
                  <a:gd name="T21" fmla="*/ 0 h 133350"/>
                  <a:gd name="T22" fmla="*/ 0 w 392113"/>
                  <a:gd name="T23" fmla="*/ 0 h 133350"/>
                  <a:gd name="T24" fmla="*/ 0 w 392113"/>
                  <a:gd name="T25" fmla="*/ 0 h 133350"/>
                  <a:gd name="T26" fmla="*/ 0 w 392113"/>
                  <a:gd name="T27" fmla="*/ 0 h 133350"/>
                  <a:gd name="T28" fmla="*/ 0 w 392113"/>
                  <a:gd name="T29" fmla="*/ 0 h 133350"/>
                  <a:gd name="T30" fmla="*/ 0 w 392113"/>
                  <a:gd name="T31" fmla="*/ 0 h 133350"/>
                  <a:gd name="T32" fmla="*/ 0 w 392113"/>
                  <a:gd name="T33" fmla="*/ 0 h 133350"/>
                  <a:gd name="T34" fmla="*/ 0 w 392113"/>
                  <a:gd name="T35" fmla="*/ 0 h 133350"/>
                  <a:gd name="T36" fmla="*/ 0 w 392113"/>
                  <a:gd name="T37" fmla="*/ 0 h 133350"/>
                  <a:gd name="T38" fmla="*/ 0 w 392113"/>
                  <a:gd name="T39" fmla="*/ 0 h 133350"/>
                  <a:gd name="T40" fmla="*/ 0 w 392113"/>
                  <a:gd name="T41" fmla="*/ 0 h 133350"/>
                  <a:gd name="T42" fmla="*/ 0 w 392113"/>
                  <a:gd name="T43" fmla="*/ 0 h 133350"/>
                  <a:gd name="T44" fmla="*/ 0 w 392113"/>
                  <a:gd name="T45" fmla="*/ 0 h 133350"/>
                  <a:gd name="T46" fmla="*/ 0 w 392113"/>
                  <a:gd name="T47" fmla="*/ 0 h 133350"/>
                  <a:gd name="T48" fmla="*/ 0 w 392113"/>
                  <a:gd name="T49" fmla="*/ 0 h 133350"/>
                  <a:gd name="T50" fmla="*/ 0 w 392113"/>
                  <a:gd name="T51" fmla="*/ 0 h 133350"/>
                  <a:gd name="T52" fmla="*/ 0 w 392113"/>
                  <a:gd name="T53" fmla="*/ 0 h 133350"/>
                  <a:gd name="T54" fmla="*/ 0 w 392113"/>
                  <a:gd name="T55" fmla="*/ 0 h 133350"/>
                  <a:gd name="T56" fmla="*/ 0 w 392113"/>
                  <a:gd name="T57" fmla="*/ 0 h 133350"/>
                  <a:gd name="T58" fmla="*/ 0 w 392113"/>
                  <a:gd name="T59" fmla="*/ 0 h 133350"/>
                  <a:gd name="T60" fmla="*/ 0 w 392113"/>
                  <a:gd name="T61" fmla="*/ 0 h 133350"/>
                  <a:gd name="T62" fmla="*/ 0 w 392113"/>
                  <a:gd name="T63" fmla="*/ 0 h 133350"/>
                  <a:gd name="T64" fmla="*/ 0 w 392113"/>
                  <a:gd name="T65" fmla="*/ 0 h 133350"/>
                  <a:gd name="T66" fmla="*/ 0 w 392113"/>
                  <a:gd name="T67" fmla="*/ 0 h 133350"/>
                  <a:gd name="T68" fmla="*/ 0 w 392113"/>
                  <a:gd name="T69" fmla="*/ 0 h 133350"/>
                  <a:gd name="T70" fmla="*/ 0 w 392113"/>
                  <a:gd name="T71" fmla="*/ 0 h 133350"/>
                  <a:gd name="T72" fmla="*/ 0 w 392113"/>
                  <a:gd name="T73" fmla="*/ 0 h 1333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113"/>
                  <a:gd name="T112" fmla="*/ 0 h 133350"/>
                  <a:gd name="T113" fmla="*/ 1382714 w 392113"/>
                  <a:gd name="T114" fmla="*/ 1722966138 h 1333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113" h="133350">
                    <a:moveTo>
                      <a:pt x="0" y="131763"/>
                    </a:moveTo>
                    <a:lnTo>
                      <a:pt x="0" y="131763"/>
                    </a:lnTo>
                    <a:lnTo>
                      <a:pt x="31750" y="130175"/>
                    </a:lnTo>
                    <a:lnTo>
                      <a:pt x="63500" y="128588"/>
                    </a:lnTo>
                    <a:lnTo>
                      <a:pt x="93663" y="127000"/>
                    </a:lnTo>
                    <a:lnTo>
                      <a:pt x="123825" y="122238"/>
                    </a:lnTo>
                    <a:lnTo>
                      <a:pt x="152400" y="117475"/>
                    </a:lnTo>
                    <a:lnTo>
                      <a:pt x="180975" y="111125"/>
                    </a:lnTo>
                    <a:lnTo>
                      <a:pt x="207963" y="104775"/>
                    </a:lnTo>
                    <a:lnTo>
                      <a:pt x="233363" y="98425"/>
                    </a:lnTo>
                    <a:lnTo>
                      <a:pt x="258763" y="88900"/>
                    </a:lnTo>
                    <a:lnTo>
                      <a:pt x="282575" y="79375"/>
                    </a:lnTo>
                    <a:lnTo>
                      <a:pt x="304800" y="69850"/>
                    </a:lnTo>
                    <a:lnTo>
                      <a:pt x="323850" y="58738"/>
                    </a:lnTo>
                    <a:lnTo>
                      <a:pt x="342900" y="47625"/>
                    </a:lnTo>
                    <a:lnTo>
                      <a:pt x="360363" y="34925"/>
                    </a:lnTo>
                    <a:lnTo>
                      <a:pt x="376238" y="22225"/>
                    </a:lnTo>
                    <a:lnTo>
                      <a:pt x="390525" y="9525"/>
                    </a:lnTo>
                    <a:lnTo>
                      <a:pt x="374650" y="0"/>
                    </a:lnTo>
                    <a:lnTo>
                      <a:pt x="361950" y="12700"/>
                    </a:lnTo>
                    <a:lnTo>
                      <a:pt x="346075" y="23813"/>
                    </a:lnTo>
                    <a:lnTo>
                      <a:pt x="330200" y="34925"/>
                    </a:lnTo>
                    <a:lnTo>
                      <a:pt x="312738" y="47625"/>
                    </a:lnTo>
                    <a:lnTo>
                      <a:pt x="293688" y="57150"/>
                    </a:lnTo>
                    <a:lnTo>
                      <a:pt x="273050" y="66675"/>
                    </a:lnTo>
                    <a:lnTo>
                      <a:pt x="250825" y="74613"/>
                    </a:lnTo>
                    <a:lnTo>
                      <a:pt x="227013" y="84138"/>
                    </a:lnTo>
                    <a:lnTo>
                      <a:pt x="201613" y="90488"/>
                    </a:lnTo>
                    <a:lnTo>
                      <a:pt x="176213" y="98425"/>
                    </a:lnTo>
                    <a:lnTo>
                      <a:pt x="149225" y="103188"/>
                    </a:lnTo>
                    <a:lnTo>
                      <a:pt x="120650" y="107950"/>
                    </a:lnTo>
                    <a:lnTo>
                      <a:pt x="92075" y="111125"/>
                    </a:lnTo>
                    <a:lnTo>
                      <a:pt x="61913" y="114300"/>
                    </a:lnTo>
                    <a:lnTo>
                      <a:pt x="30163" y="115888"/>
                    </a:lnTo>
                    <a:lnTo>
                      <a:pt x="0" y="115888"/>
                    </a:lnTo>
                    <a:lnTo>
                      <a:pt x="0" y="13176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87" name="Freeform 41"/>
              <p:cNvSpPr>
                <a:spLocks/>
              </p:cNvSpPr>
              <p:nvPr/>
            </p:nvSpPr>
            <p:spPr bwMode="auto">
              <a:xfrm>
                <a:off x="2898" y="545"/>
                <a:ext cx="223" cy="67"/>
              </a:xfrm>
              <a:custGeom>
                <a:avLst/>
                <a:gdLst>
                  <a:gd name="T0" fmla="*/ 0 w 354013"/>
                  <a:gd name="T1" fmla="*/ 0 h 106362"/>
                  <a:gd name="T2" fmla="*/ 0 w 354013"/>
                  <a:gd name="T3" fmla="*/ 0 h 106362"/>
                  <a:gd name="T4" fmla="*/ 0 w 354013"/>
                  <a:gd name="T5" fmla="*/ 0 h 106362"/>
                  <a:gd name="T6" fmla="*/ 0 w 354013"/>
                  <a:gd name="T7" fmla="*/ 0 h 106362"/>
                  <a:gd name="T8" fmla="*/ 0 w 354013"/>
                  <a:gd name="T9" fmla="*/ 0 h 106362"/>
                  <a:gd name="T10" fmla="*/ 0 w 354013"/>
                  <a:gd name="T11" fmla="*/ 0 h 106362"/>
                  <a:gd name="T12" fmla="*/ 0 w 354013"/>
                  <a:gd name="T13" fmla="*/ 0 h 106362"/>
                  <a:gd name="T14" fmla="*/ 0 w 354013"/>
                  <a:gd name="T15" fmla="*/ 0 h 106362"/>
                  <a:gd name="T16" fmla="*/ 0 w 354013"/>
                  <a:gd name="T17" fmla="*/ 0 h 106362"/>
                  <a:gd name="T18" fmla="*/ 0 w 354013"/>
                  <a:gd name="T19" fmla="*/ 0 h 106362"/>
                  <a:gd name="T20" fmla="*/ 0 w 354013"/>
                  <a:gd name="T21" fmla="*/ 0 h 106362"/>
                  <a:gd name="T22" fmla="*/ 0 w 354013"/>
                  <a:gd name="T23" fmla="*/ 0 h 106362"/>
                  <a:gd name="T24" fmla="*/ 0 w 354013"/>
                  <a:gd name="T25" fmla="*/ 0 h 106362"/>
                  <a:gd name="T26" fmla="*/ 0 w 354013"/>
                  <a:gd name="T27" fmla="*/ 0 h 106362"/>
                  <a:gd name="T28" fmla="*/ 0 w 354013"/>
                  <a:gd name="T29" fmla="*/ 0 h 106362"/>
                  <a:gd name="T30" fmla="*/ 0 w 354013"/>
                  <a:gd name="T31" fmla="*/ 0 h 106362"/>
                  <a:gd name="T32" fmla="*/ 0 w 354013"/>
                  <a:gd name="T33" fmla="*/ 0 h 106362"/>
                  <a:gd name="T34" fmla="*/ 0 w 354013"/>
                  <a:gd name="T35" fmla="*/ 0 h 106362"/>
                  <a:gd name="T36" fmla="*/ 0 w 354013"/>
                  <a:gd name="T37" fmla="*/ 0 h 106362"/>
                  <a:gd name="T38" fmla="*/ 0 w 354013"/>
                  <a:gd name="T39" fmla="*/ 0 h 106362"/>
                  <a:gd name="T40" fmla="*/ 0 w 354013"/>
                  <a:gd name="T41" fmla="*/ 0 h 106362"/>
                  <a:gd name="T42" fmla="*/ 0 w 354013"/>
                  <a:gd name="T43" fmla="*/ 0 h 106362"/>
                  <a:gd name="T44" fmla="*/ 0 w 354013"/>
                  <a:gd name="T45" fmla="*/ 0 h 106362"/>
                  <a:gd name="T46" fmla="*/ 0 w 354013"/>
                  <a:gd name="T47" fmla="*/ 0 h 106362"/>
                  <a:gd name="T48" fmla="*/ 0 w 354013"/>
                  <a:gd name="T49" fmla="*/ 0 h 106362"/>
                  <a:gd name="T50" fmla="*/ 0 w 354013"/>
                  <a:gd name="T51" fmla="*/ 0 h 106362"/>
                  <a:gd name="T52" fmla="*/ 0 w 354013"/>
                  <a:gd name="T53" fmla="*/ 0 h 106362"/>
                  <a:gd name="T54" fmla="*/ 0 w 354013"/>
                  <a:gd name="T55" fmla="*/ 0 h 106362"/>
                  <a:gd name="T56" fmla="*/ 0 w 354013"/>
                  <a:gd name="T57" fmla="*/ 0 h 106362"/>
                  <a:gd name="T58" fmla="*/ 0 w 354013"/>
                  <a:gd name="T59" fmla="*/ 0 h 106362"/>
                  <a:gd name="T60" fmla="*/ 0 w 354013"/>
                  <a:gd name="T61" fmla="*/ 0 h 106362"/>
                  <a:gd name="T62" fmla="*/ 0 w 354013"/>
                  <a:gd name="T63" fmla="*/ 0 h 106362"/>
                  <a:gd name="T64" fmla="*/ 0 w 354013"/>
                  <a:gd name="T65" fmla="*/ 0 h 106362"/>
                  <a:gd name="T66" fmla="*/ 0 w 354013"/>
                  <a:gd name="T67" fmla="*/ 0 h 106362"/>
                  <a:gd name="T68" fmla="*/ 0 w 354013"/>
                  <a:gd name="T69" fmla="*/ 0 h 106362"/>
                  <a:gd name="T70" fmla="*/ 0 w 354013"/>
                  <a:gd name="T71" fmla="*/ 0 h 106362"/>
                  <a:gd name="T72" fmla="*/ 0 w 354013"/>
                  <a:gd name="T73" fmla="*/ 0 h 106362"/>
                  <a:gd name="T74" fmla="*/ 0 w 354013"/>
                  <a:gd name="T75" fmla="*/ 0 h 106362"/>
                  <a:gd name="T76" fmla="*/ 0 w 354013"/>
                  <a:gd name="T77" fmla="*/ 0 h 106362"/>
                  <a:gd name="T78" fmla="*/ 0 w 354013"/>
                  <a:gd name="T79" fmla="*/ 0 h 1063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4013"/>
                  <a:gd name="T121" fmla="*/ 0 h 106362"/>
                  <a:gd name="T122" fmla="*/ 1382714 w 354013"/>
                  <a:gd name="T123" fmla="*/ 1722967563 h 1063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4013" h="106362">
                    <a:moveTo>
                      <a:pt x="12700" y="15875"/>
                    </a:moveTo>
                    <a:lnTo>
                      <a:pt x="0" y="14287"/>
                    </a:lnTo>
                    <a:lnTo>
                      <a:pt x="14288" y="25400"/>
                    </a:lnTo>
                    <a:lnTo>
                      <a:pt x="31750" y="34925"/>
                    </a:lnTo>
                    <a:lnTo>
                      <a:pt x="49213" y="44450"/>
                    </a:lnTo>
                    <a:lnTo>
                      <a:pt x="66675" y="52387"/>
                    </a:lnTo>
                    <a:lnTo>
                      <a:pt x="87313" y="60325"/>
                    </a:lnTo>
                    <a:lnTo>
                      <a:pt x="107950" y="66675"/>
                    </a:lnTo>
                    <a:lnTo>
                      <a:pt x="128588" y="74612"/>
                    </a:lnTo>
                    <a:lnTo>
                      <a:pt x="150813" y="80962"/>
                    </a:lnTo>
                    <a:lnTo>
                      <a:pt x="173038" y="85725"/>
                    </a:lnTo>
                    <a:lnTo>
                      <a:pt x="198438" y="90487"/>
                    </a:lnTo>
                    <a:lnTo>
                      <a:pt x="220663" y="95250"/>
                    </a:lnTo>
                    <a:lnTo>
                      <a:pt x="246063" y="98425"/>
                    </a:lnTo>
                    <a:lnTo>
                      <a:pt x="271463" y="100012"/>
                    </a:lnTo>
                    <a:lnTo>
                      <a:pt x="298450" y="103187"/>
                    </a:lnTo>
                    <a:lnTo>
                      <a:pt x="323850" y="103187"/>
                    </a:lnTo>
                    <a:lnTo>
                      <a:pt x="352425" y="104775"/>
                    </a:lnTo>
                    <a:lnTo>
                      <a:pt x="352425" y="88900"/>
                    </a:lnTo>
                    <a:lnTo>
                      <a:pt x="325438" y="88900"/>
                    </a:lnTo>
                    <a:lnTo>
                      <a:pt x="300038" y="87312"/>
                    </a:lnTo>
                    <a:lnTo>
                      <a:pt x="274638" y="85725"/>
                    </a:lnTo>
                    <a:lnTo>
                      <a:pt x="249238" y="82550"/>
                    </a:lnTo>
                    <a:lnTo>
                      <a:pt x="225425" y="79375"/>
                    </a:lnTo>
                    <a:lnTo>
                      <a:pt x="201613" y="76200"/>
                    </a:lnTo>
                    <a:lnTo>
                      <a:pt x="179388" y="71437"/>
                    </a:lnTo>
                    <a:lnTo>
                      <a:pt x="157163" y="66675"/>
                    </a:lnTo>
                    <a:lnTo>
                      <a:pt x="134938" y="60325"/>
                    </a:lnTo>
                    <a:lnTo>
                      <a:pt x="114300" y="53975"/>
                    </a:lnTo>
                    <a:lnTo>
                      <a:pt x="95250" y="47625"/>
                    </a:lnTo>
                    <a:lnTo>
                      <a:pt x="77788" y="39687"/>
                    </a:lnTo>
                    <a:lnTo>
                      <a:pt x="58738" y="31750"/>
                    </a:lnTo>
                    <a:lnTo>
                      <a:pt x="42863" y="22225"/>
                    </a:lnTo>
                    <a:lnTo>
                      <a:pt x="26988" y="12700"/>
                    </a:lnTo>
                    <a:lnTo>
                      <a:pt x="12700" y="4762"/>
                    </a:lnTo>
                    <a:lnTo>
                      <a:pt x="0" y="3175"/>
                    </a:lnTo>
                    <a:lnTo>
                      <a:pt x="12700" y="4762"/>
                    </a:lnTo>
                    <a:lnTo>
                      <a:pt x="6350" y="0"/>
                    </a:lnTo>
                    <a:lnTo>
                      <a:pt x="0" y="3175"/>
                    </a:lnTo>
                    <a:lnTo>
                      <a:pt x="12700" y="15875"/>
                    </a:lnTo>
                  </a:path>
                </a:pathLst>
              </a:custGeom>
              <a:solidFill>
                <a:schemeClr val="tx1"/>
              </a:solidFill>
              <a:ln w="12700" cap="rnd" algn="ctr">
                <a:solidFill>
                  <a:schemeClr val="tx1"/>
                </a:solidFill>
                <a:round/>
                <a:headEnd/>
                <a:tailEnd/>
              </a:ln>
            </p:spPr>
            <p:txBody>
              <a:bodyPr/>
              <a:lstStyle/>
              <a:p>
                <a:pPr eaLnBrk="0"/>
                <a:endParaRPr lang="en-US" sz="1800" b="0"/>
              </a:p>
            </p:txBody>
          </p:sp>
        </p:grpSp>
        <p:sp>
          <p:nvSpPr>
            <p:cNvPr id="19570" name="Text Box 42"/>
            <p:cNvSpPr>
              <a:spLocks noChangeArrowheads="1"/>
            </p:cNvSpPr>
            <p:nvPr/>
          </p:nvSpPr>
          <p:spPr bwMode="auto">
            <a:xfrm>
              <a:off x="4396" y="2620"/>
              <a:ext cx="756" cy="577"/>
            </a:xfrm>
            <a:prstGeom prst="rect">
              <a:avLst/>
            </a:prstGeom>
            <a:noFill/>
            <a:ln w="9525">
              <a:noFill/>
              <a:miter lim="800000"/>
              <a:headEnd/>
              <a:tailEnd/>
            </a:ln>
          </p:spPr>
          <p:txBody>
            <a:bodyPr wrap="none"/>
            <a:lstStyle/>
            <a:p>
              <a:pPr algn="ctr" eaLnBrk="0"/>
              <a:r>
                <a:rPr lang="en-GB" sz="1800">
                  <a:latin typeface="Arial" charset="0"/>
                  <a:ea typeface="宋体" charset="-122"/>
                  <a:cs typeface="Times New Roman" pitchFamily="18" charset="0"/>
                  <a:sym typeface="Wingdings" pitchFamily="2" charset="2"/>
                </a:rPr>
                <a:t>Business</a:t>
              </a:r>
              <a:r>
                <a:rPr lang="en-GB" sz="1800" b="0">
                  <a:latin typeface="Arial" charset="0"/>
                  <a:ea typeface="宋体" charset="-122"/>
                  <a:cs typeface="Times New Roman" pitchFamily="18" charset="0"/>
                  <a:sym typeface="Wingdings" pitchFamily="2" charset="2"/>
                </a:rPr>
                <a:t/>
              </a:r>
              <a:br>
                <a:rPr lang="en-GB" sz="1800" b="0">
                  <a:latin typeface="Arial" charset="0"/>
                  <a:ea typeface="宋体" charset="-122"/>
                  <a:cs typeface="Times New Roman" pitchFamily="18" charset="0"/>
                  <a:sym typeface="Wingdings" pitchFamily="2" charset="2"/>
                </a:rPr>
              </a:br>
              <a:r>
                <a:rPr lang="en-GB" sz="1800">
                  <a:latin typeface="Arial" charset="0"/>
                  <a:ea typeface="宋体" charset="-122"/>
                  <a:cs typeface="Times New Roman" pitchFamily="18" charset="0"/>
                  <a:sym typeface="Wingdings" pitchFamily="2" charset="2"/>
                </a:rPr>
                <a:t>Process</a:t>
              </a:r>
              <a:r>
                <a:rPr lang="en-GB" sz="1800" b="0">
                  <a:latin typeface="Arial" charset="0"/>
                  <a:ea typeface="宋体" charset="-122"/>
                  <a:cs typeface="Times New Roman" pitchFamily="18" charset="0"/>
                  <a:sym typeface="Wingdings" pitchFamily="2" charset="2"/>
                </a:rPr>
                <a:t/>
              </a:r>
              <a:br>
                <a:rPr lang="en-GB" sz="1800" b="0">
                  <a:latin typeface="Arial" charset="0"/>
                  <a:ea typeface="宋体" charset="-122"/>
                  <a:cs typeface="Times New Roman" pitchFamily="18" charset="0"/>
                  <a:sym typeface="Wingdings" pitchFamily="2" charset="2"/>
                </a:rPr>
              </a:br>
              <a:r>
                <a:rPr lang="en-GB" sz="1800">
                  <a:latin typeface="Arial" charset="0"/>
                  <a:ea typeface="宋体" charset="-122"/>
                  <a:cs typeface="Times New Roman" pitchFamily="18" charset="0"/>
                  <a:sym typeface="Wingdings" pitchFamily="2" charset="2"/>
                </a:rPr>
                <a:t>Oriented</a:t>
              </a:r>
              <a:endParaRPr lang="en-US" sz="1800" b="0">
                <a:ea typeface="宋体" charset="-122"/>
                <a:cs typeface="Times New Roman" pitchFamily="18" charset="0"/>
                <a:sym typeface="Wingdings" pitchFamily="2" charset="2"/>
              </a:endParaRPr>
            </a:p>
          </p:txBody>
        </p:sp>
      </p:grpSp>
      <p:grpSp>
        <p:nvGrpSpPr>
          <p:cNvPr id="4" name="Group 26"/>
          <p:cNvGrpSpPr>
            <a:grpSpLocks/>
          </p:cNvGrpSpPr>
          <p:nvPr/>
        </p:nvGrpSpPr>
        <p:grpSpPr bwMode="auto">
          <a:xfrm>
            <a:off x="6629400" y="3124200"/>
            <a:ext cx="2057400" cy="685800"/>
            <a:chOff x="4128" y="1968"/>
            <a:chExt cx="1296" cy="432"/>
          </a:xfrm>
        </p:grpSpPr>
        <p:sp>
          <p:nvSpPr>
            <p:cNvPr id="19550" name="Text Box 44"/>
            <p:cNvSpPr>
              <a:spLocks noChangeArrowheads="1"/>
            </p:cNvSpPr>
            <p:nvPr/>
          </p:nvSpPr>
          <p:spPr bwMode="auto">
            <a:xfrm>
              <a:off x="4272" y="2112"/>
              <a:ext cx="1004" cy="231"/>
            </a:xfrm>
            <a:prstGeom prst="rect">
              <a:avLst/>
            </a:prstGeom>
            <a:noFill/>
            <a:ln w="9525">
              <a:noFill/>
              <a:miter lim="800000"/>
              <a:headEnd/>
              <a:tailEnd/>
            </a:ln>
          </p:spPr>
          <p:txBody>
            <a:bodyPr wrap="none"/>
            <a:lstStyle/>
            <a:p>
              <a:pPr algn="ctr" eaLnBrk="0"/>
              <a:r>
                <a:rPr lang="en-GB" sz="1800">
                  <a:latin typeface="Arial" charset="0"/>
                  <a:ea typeface="宋体" charset="-122"/>
                  <a:cs typeface="Times New Roman" pitchFamily="18" charset="0"/>
                  <a:sym typeface="Wingdings" pitchFamily="2" charset="2"/>
                </a:rPr>
                <a:t>Configurable</a:t>
              </a:r>
              <a:endParaRPr lang="en-US" sz="1800" b="0">
                <a:ea typeface="宋体" charset="-122"/>
                <a:cs typeface="Times New Roman" pitchFamily="18" charset="0"/>
                <a:sym typeface="Wingdings" pitchFamily="2" charset="2"/>
              </a:endParaRPr>
            </a:p>
          </p:txBody>
        </p:sp>
        <p:grpSp>
          <p:nvGrpSpPr>
            <p:cNvPr id="5" name="Group 80"/>
            <p:cNvGrpSpPr>
              <a:grpSpLocks/>
            </p:cNvGrpSpPr>
            <p:nvPr/>
          </p:nvGrpSpPr>
          <p:grpSpPr bwMode="auto">
            <a:xfrm>
              <a:off x="4128" y="1968"/>
              <a:ext cx="1296" cy="432"/>
              <a:chOff x="2492" y="68"/>
              <a:chExt cx="1236" cy="544"/>
            </a:xfrm>
          </p:grpSpPr>
          <p:sp>
            <p:nvSpPr>
              <p:cNvPr id="19552" name="Freeform 46"/>
              <p:cNvSpPr>
                <a:spLocks/>
              </p:cNvSpPr>
              <p:nvPr/>
            </p:nvSpPr>
            <p:spPr bwMode="auto">
              <a:xfrm>
                <a:off x="2797" y="547"/>
                <a:ext cx="110" cy="39"/>
              </a:xfrm>
              <a:custGeom>
                <a:avLst/>
                <a:gdLst>
                  <a:gd name="T0" fmla="*/ 0 w 174625"/>
                  <a:gd name="T1" fmla="*/ 0 h 61912"/>
                  <a:gd name="T2" fmla="*/ 0 w 174625"/>
                  <a:gd name="T3" fmla="*/ 0 h 61912"/>
                  <a:gd name="T4" fmla="*/ 0 w 174625"/>
                  <a:gd name="T5" fmla="*/ 0 h 61912"/>
                  <a:gd name="T6" fmla="*/ 0 w 174625"/>
                  <a:gd name="T7" fmla="*/ 0 h 61912"/>
                  <a:gd name="T8" fmla="*/ 0 w 174625"/>
                  <a:gd name="T9" fmla="*/ 0 h 61912"/>
                  <a:gd name="T10" fmla="*/ 0 w 174625"/>
                  <a:gd name="T11" fmla="*/ 0 h 61912"/>
                  <a:gd name="T12" fmla="*/ 0 w 174625"/>
                  <a:gd name="T13" fmla="*/ 0 h 61912"/>
                  <a:gd name="T14" fmla="*/ 0 w 174625"/>
                  <a:gd name="T15" fmla="*/ 0 h 61912"/>
                  <a:gd name="T16" fmla="*/ 0 w 174625"/>
                  <a:gd name="T17" fmla="*/ 0 h 61912"/>
                  <a:gd name="T18" fmla="*/ 0 w 174625"/>
                  <a:gd name="T19" fmla="*/ 0 h 61912"/>
                  <a:gd name="T20" fmla="*/ 0 w 174625"/>
                  <a:gd name="T21" fmla="*/ 0 h 61912"/>
                  <a:gd name="T22" fmla="*/ 0 w 174625"/>
                  <a:gd name="T23" fmla="*/ 0 h 61912"/>
                  <a:gd name="T24" fmla="*/ 0 w 174625"/>
                  <a:gd name="T25" fmla="*/ 0 h 61912"/>
                  <a:gd name="T26" fmla="*/ 0 w 174625"/>
                  <a:gd name="T27" fmla="*/ 0 h 61912"/>
                  <a:gd name="T28" fmla="*/ 0 w 174625"/>
                  <a:gd name="T29" fmla="*/ 0 h 61912"/>
                  <a:gd name="T30" fmla="*/ 0 w 174625"/>
                  <a:gd name="T31" fmla="*/ 0 h 61912"/>
                  <a:gd name="T32" fmla="*/ 0 w 174625"/>
                  <a:gd name="T33" fmla="*/ 0 h 61912"/>
                  <a:gd name="T34" fmla="*/ 0 w 174625"/>
                  <a:gd name="T35" fmla="*/ 0 h 61912"/>
                  <a:gd name="T36" fmla="*/ 0 w 174625"/>
                  <a:gd name="T37" fmla="*/ 0 h 61912"/>
                  <a:gd name="T38" fmla="*/ 0 w 174625"/>
                  <a:gd name="T39" fmla="*/ 0 h 61912"/>
                  <a:gd name="T40" fmla="*/ 0 w 174625"/>
                  <a:gd name="T41" fmla="*/ 0 h 61912"/>
                  <a:gd name="T42" fmla="*/ 0 w 174625"/>
                  <a:gd name="T43" fmla="*/ 0 h 61912"/>
                  <a:gd name="T44" fmla="*/ 0 w 174625"/>
                  <a:gd name="T45" fmla="*/ 0 h 61912"/>
                  <a:gd name="T46" fmla="*/ 0 w 174625"/>
                  <a:gd name="T47" fmla="*/ 0 h 61912"/>
                  <a:gd name="T48" fmla="*/ 0 w 174625"/>
                  <a:gd name="T49" fmla="*/ 0 h 61912"/>
                  <a:gd name="T50" fmla="*/ 0 w 174625"/>
                  <a:gd name="T51" fmla="*/ 0 h 61912"/>
                  <a:gd name="T52" fmla="*/ 0 w 174625"/>
                  <a:gd name="T53" fmla="*/ 0 h 61912"/>
                  <a:gd name="T54" fmla="*/ 0 w 174625"/>
                  <a:gd name="T55" fmla="*/ 0 h 61912"/>
                  <a:gd name="T56" fmla="*/ 0 w 174625"/>
                  <a:gd name="T57" fmla="*/ 0 h 61912"/>
                  <a:gd name="T58" fmla="*/ 0 w 174625"/>
                  <a:gd name="T59" fmla="*/ 0 h 61912"/>
                  <a:gd name="T60" fmla="*/ 0 w 174625"/>
                  <a:gd name="T61" fmla="*/ 0 h 61912"/>
                  <a:gd name="T62" fmla="*/ 0 w 174625"/>
                  <a:gd name="T63" fmla="*/ 0 h 61912"/>
                  <a:gd name="T64" fmla="*/ 0 w 174625"/>
                  <a:gd name="T65" fmla="*/ 0 h 61912"/>
                  <a:gd name="T66" fmla="*/ 0 w 174625"/>
                  <a:gd name="T67" fmla="*/ 0 h 61912"/>
                  <a:gd name="T68" fmla="*/ 0 w 174625"/>
                  <a:gd name="T69" fmla="*/ 0 h 61912"/>
                  <a:gd name="T70" fmla="*/ 0 w 174625"/>
                  <a:gd name="T71" fmla="*/ 0 h 61912"/>
                  <a:gd name="T72" fmla="*/ 0 w 174625"/>
                  <a:gd name="T73" fmla="*/ 0 h 619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625"/>
                  <a:gd name="T112" fmla="*/ 0 h 61912"/>
                  <a:gd name="T113" fmla="*/ 1382713 w 174625"/>
                  <a:gd name="T114" fmla="*/ 1722968098 h 619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625" h="61912">
                    <a:moveTo>
                      <a:pt x="0" y="60325"/>
                    </a:moveTo>
                    <a:lnTo>
                      <a:pt x="0" y="60325"/>
                    </a:lnTo>
                    <a:lnTo>
                      <a:pt x="11113" y="60325"/>
                    </a:lnTo>
                    <a:lnTo>
                      <a:pt x="23813" y="58737"/>
                    </a:lnTo>
                    <a:lnTo>
                      <a:pt x="36513" y="58737"/>
                    </a:lnTo>
                    <a:lnTo>
                      <a:pt x="47625" y="57150"/>
                    </a:lnTo>
                    <a:lnTo>
                      <a:pt x="60325" y="55562"/>
                    </a:lnTo>
                    <a:lnTo>
                      <a:pt x="71438" y="52387"/>
                    </a:lnTo>
                    <a:lnTo>
                      <a:pt x="82550" y="49212"/>
                    </a:lnTo>
                    <a:lnTo>
                      <a:pt x="93663" y="47625"/>
                    </a:lnTo>
                    <a:lnTo>
                      <a:pt x="104775" y="44450"/>
                    </a:lnTo>
                    <a:lnTo>
                      <a:pt x="115888" y="41275"/>
                    </a:lnTo>
                    <a:lnTo>
                      <a:pt x="127000" y="36512"/>
                    </a:lnTo>
                    <a:lnTo>
                      <a:pt x="136525" y="31750"/>
                    </a:lnTo>
                    <a:lnTo>
                      <a:pt x="146050" y="28575"/>
                    </a:lnTo>
                    <a:lnTo>
                      <a:pt x="155575" y="22225"/>
                    </a:lnTo>
                    <a:lnTo>
                      <a:pt x="163513" y="17462"/>
                    </a:lnTo>
                    <a:lnTo>
                      <a:pt x="173038" y="12700"/>
                    </a:lnTo>
                    <a:lnTo>
                      <a:pt x="160338" y="0"/>
                    </a:lnTo>
                    <a:lnTo>
                      <a:pt x="152400" y="6350"/>
                    </a:lnTo>
                    <a:lnTo>
                      <a:pt x="144463" y="11112"/>
                    </a:lnTo>
                    <a:lnTo>
                      <a:pt x="134938" y="15875"/>
                    </a:lnTo>
                    <a:lnTo>
                      <a:pt x="127000" y="19050"/>
                    </a:lnTo>
                    <a:lnTo>
                      <a:pt x="117475" y="23812"/>
                    </a:lnTo>
                    <a:lnTo>
                      <a:pt x="107950" y="26987"/>
                    </a:lnTo>
                    <a:lnTo>
                      <a:pt x="98425" y="30162"/>
                    </a:lnTo>
                    <a:lnTo>
                      <a:pt x="87313" y="33337"/>
                    </a:lnTo>
                    <a:lnTo>
                      <a:pt x="76200" y="36512"/>
                    </a:lnTo>
                    <a:lnTo>
                      <a:pt x="66675" y="38100"/>
                    </a:lnTo>
                    <a:lnTo>
                      <a:pt x="55563" y="39687"/>
                    </a:lnTo>
                    <a:lnTo>
                      <a:pt x="44450" y="41275"/>
                    </a:lnTo>
                    <a:lnTo>
                      <a:pt x="33338" y="42862"/>
                    </a:lnTo>
                    <a:lnTo>
                      <a:pt x="22225" y="44450"/>
                    </a:lnTo>
                    <a:lnTo>
                      <a:pt x="11113" y="44450"/>
                    </a:lnTo>
                    <a:lnTo>
                      <a:pt x="0" y="44450"/>
                    </a:lnTo>
                    <a:lnTo>
                      <a:pt x="0" y="60325"/>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53" name="Freeform 47"/>
              <p:cNvSpPr>
                <a:spLocks/>
              </p:cNvSpPr>
              <p:nvPr/>
            </p:nvSpPr>
            <p:spPr bwMode="auto">
              <a:xfrm>
                <a:off x="2634" y="475"/>
                <a:ext cx="164" cy="111"/>
              </a:xfrm>
              <a:custGeom>
                <a:avLst/>
                <a:gdLst>
                  <a:gd name="T0" fmla="*/ 0 w 260350"/>
                  <a:gd name="T1" fmla="*/ 0 h 176212"/>
                  <a:gd name="T2" fmla="*/ 0 w 260350"/>
                  <a:gd name="T3" fmla="*/ 0 h 176212"/>
                  <a:gd name="T4" fmla="*/ 0 w 260350"/>
                  <a:gd name="T5" fmla="*/ 0 h 176212"/>
                  <a:gd name="T6" fmla="*/ 0 w 260350"/>
                  <a:gd name="T7" fmla="*/ 0 h 176212"/>
                  <a:gd name="T8" fmla="*/ 0 w 260350"/>
                  <a:gd name="T9" fmla="*/ 0 h 176212"/>
                  <a:gd name="T10" fmla="*/ 0 w 260350"/>
                  <a:gd name="T11" fmla="*/ 0 h 176212"/>
                  <a:gd name="T12" fmla="*/ 0 w 260350"/>
                  <a:gd name="T13" fmla="*/ 0 h 176212"/>
                  <a:gd name="T14" fmla="*/ 0 w 260350"/>
                  <a:gd name="T15" fmla="*/ 0 h 176212"/>
                  <a:gd name="T16" fmla="*/ 0 w 260350"/>
                  <a:gd name="T17" fmla="*/ 0 h 176212"/>
                  <a:gd name="T18" fmla="*/ 0 w 260350"/>
                  <a:gd name="T19" fmla="*/ 0 h 176212"/>
                  <a:gd name="T20" fmla="*/ 0 w 260350"/>
                  <a:gd name="T21" fmla="*/ 0 h 176212"/>
                  <a:gd name="T22" fmla="*/ 0 w 260350"/>
                  <a:gd name="T23" fmla="*/ 0 h 176212"/>
                  <a:gd name="T24" fmla="*/ 0 w 260350"/>
                  <a:gd name="T25" fmla="*/ 0 h 176212"/>
                  <a:gd name="T26" fmla="*/ 0 w 260350"/>
                  <a:gd name="T27" fmla="*/ 0 h 176212"/>
                  <a:gd name="T28" fmla="*/ 0 w 260350"/>
                  <a:gd name="T29" fmla="*/ 0 h 176212"/>
                  <a:gd name="T30" fmla="*/ 0 w 260350"/>
                  <a:gd name="T31" fmla="*/ 0 h 176212"/>
                  <a:gd name="T32" fmla="*/ 0 w 260350"/>
                  <a:gd name="T33" fmla="*/ 0 h 176212"/>
                  <a:gd name="T34" fmla="*/ 0 w 260350"/>
                  <a:gd name="T35" fmla="*/ 0 h 176212"/>
                  <a:gd name="T36" fmla="*/ 0 w 260350"/>
                  <a:gd name="T37" fmla="*/ 0 h 176212"/>
                  <a:gd name="T38" fmla="*/ 0 w 260350"/>
                  <a:gd name="T39" fmla="*/ 0 h 176212"/>
                  <a:gd name="T40" fmla="*/ 0 w 260350"/>
                  <a:gd name="T41" fmla="*/ 0 h 176212"/>
                  <a:gd name="T42" fmla="*/ 0 w 260350"/>
                  <a:gd name="T43" fmla="*/ 0 h 176212"/>
                  <a:gd name="T44" fmla="*/ 0 w 260350"/>
                  <a:gd name="T45" fmla="*/ 0 h 176212"/>
                  <a:gd name="T46" fmla="*/ 0 w 260350"/>
                  <a:gd name="T47" fmla="*/ 0 h 176212"/>
                  <a:gd name="T48" fmla="*/ 0 w 260350"/>
                  <a:gd name="T49" fmla="*/ 0 h 176212"/>
                  <a:gd name="T50" fmla="*/ 0 w 260350"/>
                  <a:gd name="T51" fmla="*/ 0 h 176212"/>
                  <a:gd name="T52" fmla="*/ 0 w 260350"/>
                  <a:gd name="T53" fmla="*/ 0 h 176212"/>
                  <a:gd name="T54" fmla="*/ 0 w 260350"/>
                  <a:gd name="T55" fmla="*/ 0 h 176212"/>
                  <a:gd name="T56" fmla="*/ 0 w 260350"/>
                  <a:gd name="T57" fmla="*/ 0 h 176212"/>
                  <a:gd name="T58" fmla="*/ 0 w 260350"/>
                  <a:gd name="T59" fmla="*/ 0 h 176212"/>
                  <a:gd name="T60" fmla="*/ 0 w 260350"/>
                  <a:gd name="T61" fmla="*/ 0 h 176212"/>
                  <a:gd name="T62" fmla="*/ 0 w 260350"/>
                  <a:gd name="T63" fmla="*/ 0 h 176212"/>
                  <a:gd name="T64" fmla="*/ 0 w 260350"/>
                  <a:gd name="T65" fmla="*/ 0 h 176212"/>
                  <a:gd name="T66" fmla="*/ 0 w 260350"/>
                  <a:gd name="T67" fmla="*/ 0 h 176212"/>
                  <a:gd name="T68" fmla="*/ 0 w 260350"/>
                  <a:gd name="T69" fmla="*/ 0 h 176212"/>
                  <a:gd name="T70" fmla="*/ 0 w 260350"/>
                  <a:gd name="T71" fmla="*/ 0 h 176212"/>
                  <a:gd name="T72" fmla="*/ 0 w 260350"/>
                  <a:gd name="T73" fmla="*/ 0 h 176212"/>
                  <a:gd name="T74" fmla="*/ 0 w 260350"/>
                  <a:gd name="T75" fmla="*/ 0 h 176212"/>
                  <a:gd name="T76" fmla="*/ 0 w 260350"/>
                  <a:gd name="T77" fmla="*/ 0 h 176212"/>
                  <a:gd name="T78" fmla="*/ 0 w 260350"/>
                  <a:gd name="T79" fmla="*/ 0 h 1762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0350"/>
                  <a:gd name="T121" fmla="*/ 0 h 176212"/>
                  <a:gd name="T122" fmla="*/ 1382713 w 260350"/>
                  <a:gd name="T123" fmla="*/ 1722967599 h 1762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0350" h="176212">
                    <a:moveTo>
                      <a:pt x="9525" y="15875"/>
                    </a:moveTo>
                    <a:lnTo>
                      <a:pt x="0" y="9525"/>
                    </a:lnTo>
                    <a:lnTo>
                      <a:pt x="3175" y="26987"/>
                    </a:lnTo>
                    <a:lnTo>
                      <a:pt x="9525" y="42862"/>
                    </a:lnTo>
                    <a:lnTo>
                      <a:pt x="19050" y="58737"/>
                    </a:lnTo>
                    <a:lnTo>
                      <a:pt x="28575" y="74612"/>
                    </a:lnTo>
                    <a:lnTo>
                      <a:pt x="39688" y="88900"/>
                    </a:lnTo>
                    <a:lnTo>
                      <a:pt x="53975" y="101600"/>
                    </a:lnTo>
                    <a:lnTo>
                      <a:pt x="68263" y="114300"/>
                    </a:lnTo>
                    <a:lnTo>
                      <a:pt x="85725" y="127000"/>
                    </a:lnTo>
                    <a:lnTo>
                      <a:pt x="103188" y="136525"/>
                    </a:lnTo>
                    <a:lnTo>
                      <a:pt x="122238" y="146050"/>
                    </a:lnTo>
                    <a:lnTo>
                      <a:pt x="142875" y="155575"/>
                    </a:lnTo>
                    <a:lnTo>
                      <a:pt x="163513" y="161925"/>
                    </a:lnTo>
                    <a:lnTo>
                      <a:pt x="185738" y="166687"/>
                    </a:lnTo>
                    <a:lnTo>
                      <a:pt x="209550" y="171450"/>
                    </a:lnTo>
                    <a:lnTo>
                      <a:pt x="233363" y="173037"/>
                    </a:lnTo>
                    <a:lnTo>
                      <a:pt x="258763" y="174625"/>
                    </a:lnTo>
                    <a:lnTo>
                      <a:pt x="258763" y="158750"/>
                    </a:lnTo>
                    <a:lnTo>
                      <a:pt x="234950" y="158750"/>
                    </a:lnTo>
                    <a:lnTo>
                      <a:pt x="212725" y="155575"/>
                    </a:lnTo>
                    <a:lnTo>
                      <a:pt x="192088" y="152400"/>
                    </a:lnTo>
                    <a:lnTo>
                      <a:pt x="171450" y="147637"/>
                    </a:lnTo>
                    <a:lnTo>
                      <a:pt x="150813" y="141287"/>
                    </a:lnTo>
                    <a:lnTo>
                      <a:pt x="131763" y="133350"/>
                    </a:lnTo>
                    <a:lnTo>
                      <a:pt x="114300" y="125412"/>
                    </a:lnTo>
                    <a:lnTo>
                      <a:pt x="98425" y="114300"/>
                    </a:lnTo>
                    <a:lnTo>
                      <a:pt x="82550" y="104775"/>
                    </a:lnTo>
                    <a:lnTo>
                      <a:pt x="68263" y="92075"/>
                    </a:lnTo>
                    <a:lnTo>
                      <a:pt x="55563" y="80962"/>
                    </a:lnTo>
                    <a:lnTo>
                      <a:pt x="44450" y="66675"/>
                    </a:lnTo>
                    <a:lnTo>
                      <a:pt x="36513" y="52387"/>
                    </a:lnTo>
                    <a:lnTo>
                      <a:pt x="28575" y="38100"/>
                    </a:lnTo>
                    <a:lnTo>
                      <a:pt x="23813" y="23812"/>
                    </a:lnTo>
                    <a:lnTo>
                      <a:pt x="19050" y="6350"/>
                    </a:lnTo>
                    <a:lnTo>
                      <a:pt x="11113" y="0"/>
                    </a:lnTo>
                    <a:lnTo>
                      <a:pt x="19050" y="6350"/>
                    </a:lnTo>
                    <a:lnTo>
                      <a:pt x="19050" y="1587"/>
                    </a:lnTo>
                    <a:lnTo>
                      <a:pt x="11113" y="0"/>
                    </a:lnTo>
                    <a:lnTo>
                      <a:pt x="9525" y="15875"/>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54" name="Freeform 48"/>
              <p:cNvSpPr>
                <a:spLocks/>
              </p:cNvSpPr>
              <p:nvPr/>
            </p:nvSpPr>
            <p:spPr bwMode="auto">
              <a:xfrm>
                <a:off x="2492" y="368"/>
                <a:ext cx="150" cy="118"/>
              </a:xfrm>
              <a:custGeom>
                <a:avLst/>
                <a:gdLst>
                  <a:gd name="T0" fmla="*/ 0 w 238125"/>
                  <a:gd name="T1" fmla="*/ 0 h 187325"/>
                  <a:gd name="T2" fmla="*/ 0 w 238125"/>
                  <a:gd name="T3" fmla="*/ 0 h 187325"/>
                  <a:gd name="T4" fmla="*/ 0 w 238125"/>
                  <a:gd name="T5" fmla="*/ 0 h 187325"/>
                  <a:gd name="T6" fmla="*/ 0 w 238125"/>
                  <a:gd name="T7" fmla="*/ 0 h 187325"/>
                  <a:gd name="T8" fmla="*/ 0 w 238125"/>
                  <a:gd name="T9" fmla="*/ 0 h 187325"/>
                  <a:gd name="T10" fmla="*/ 0 w 238125"/>
                  <a:gd name="T11" fmla="*/ 0 h 187325"/>
                  <a:gd name="T12" fmla="*/ 0 w 238125"/>
                  <a:gd name="T13" fmla="*/ 0 h 187325"/>
                  <a:gd name="T14" fmla="*/ 0 w 238125"/>
                  <a:gd name="T15" fmla="*/ 0 h 187325"/>
                  <a:gd name="T16" fmla="*/ 0 w 238125"/>
                  <a:gd name="T17" fmla="*/ 0 h 187325"/>
                  <a:gd name="T18" fmla="*/ 0 w 238125"/>
                  <a:gd name="T19" fmla="*/ 0 h 187325"/>
                  <a:gd name="T20" fmla="*/ 0 w 238125"/>
                  <a:gd name="T21" fmla="*/ 0 h 187325"/>
                  <a:gd name="T22" fmla="*/ 0 w 238125"/>
                  <a:gd name="T23" fmla="*/ 0 h 187325"/>
                  <a:gd name="T24" fmla="*/ 0 w 238125"/>
                  <a:gd name="T25" fmla="*/ 0 h 187325"/>
                  <a:gd name="T26" fmla="*/ 0 w 238125"/>
                  <a:gd name="T27" fmla="*/ 0 h 187325"/>
                  <a:gd name="T28" fmla="*/ 0 w 238125"/>
                  <a:gd name="T29" fmla="*/ 0 h 187325"/>
                  <a:gd name="T30" fmla="*/ 0 w 238125"/>
                  <a:gd name="T31" fmla="*/ 0 h 187325"/>
                  <a:gd name="T32" fmla="*/ 0 w 238125"/>
                  <a:gd name="T33" fmla="*/ 0 h 187325"/>
                  <a:gd name="T34" fmla="*/ 0 w 238125"/>
                  <a:gd name="T35" fmla="*/ 0 h 187325"/>
                  <a:gd name="T36" fmla="*/ 0 w 238125"/>
                  <a:gd name="T37" fmla="*/ 0 h 187325"/>
                  <a:gd name="T38" fmla="*/ 0 w 238125"/>
                  <a:gd name="T39" fmla="*/ 0 h 187325"/>
                  <a:gd name="T40" fmla="*/ 0 w 238125"/>
                  <a:gd name="T41" fmla="*/ 0 h 187325"/>
                  <a:gd name="T42" fmla="*/ 0 w 238125"/>
                  <a:gd name="T43" fmla="*/ 0 h 187325"/>
                  <a:gd name="T44" fmla="*/ 0 w 238125"/>
                  <a:gd name="T45" fmla="*/ 0 h 187325"/>
                  <a:gd name="T46" fmla="*/ 0 w 238125"/>
                  <a:gd name="T47" fmla="*/ 0 h 187325"/>
                  <a:gd name="T48" fmla="*/ 0 w 238125"/>
                  <a:gd name="T49" fmla="*/ 0 h 187325"/>
                  <a:gd name="T50" fmla="*/ 0 w 238125"/>
                  <a:gd name="T51" fmla="*/ 0 h 187325"/>
                  <a:gd name="T52" fmla="*/ 0 w 238125"/>
                  <a:gd name="T53" fmla="*/ 0 h 187325"/>
                  <a:gd name="T54" fmla="*/ 0 w 238125"/>
                  <a:gd name="T55" fmla="*/ 0 h 187325"/>
                  <a:gd name="T56" fmla="*/ 0 w 238125"/>
                  <a:gd name="T57" fmla="*/ 0 h 187325"/>
                  <a:gd name="T58" fmla="*/ 0 w 238125"/>
                  <a:gd name="T59" fmla="*/ 0 h 187325"/>
                  <a:gd name="T60" fmla="*/ 0 w 238125"/>
                  <a:gd name="T61" fmla="*/ 0 h 187325"/>
                  <a:gd name="T62" fmla="*/ 0 w 238125"/>
                  <a:gd name="T63" fmla="*/ 0 h 187325"/>
                  <a:gd name="T64" fmla="*/ 0 w 238125"/>
                  <a:gd name="T65" fmla="*/ 0 h 187325"/>
                  <a:gd name="T66" fmla="*/ 0 w 238125"/>
                  <a:gd name="T67" fmla="*/ 0 h 187325"/>
                  <a:gd name="T68" fmla="*/ 0 w 238125"/>
                  <a:gd name="T69" fmla="*/ 0 h 187325"/>
                  <a:gd name="T70" fmla="*/ 0 w 238125"/>
                  <a:gd name="T71" fmla="*/ 0 h 187325"/>
                  <a:gd name="T72" fmla="*/ 0 w 238125"/>
                  <a:gd name="T73" fmla="*/ 0 h 1873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125"/>
                  <a:gd name="T112" fmla="*/ 0 h 187325"/>
                  <a:gd name="T113" fmla="*/ 1382713 w 238125"/>
                  <a:gd name="T114" fmla="*/ 1722967725 h 1873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125" h="187325">
                    <a:moveTo>
                      <a:pt x="0" y="0"/>
                    </a:moveTo>
                    <a:lnTo>
                      <a:pt x="0" y="0"/>
                    </a:lnTo>
                    <a:lnTo>
                      <a:pt x="1588" y="17463"/>
                    </a:lnTo>
                    <a:lnTo>
                      <a:pt x="3175" y="34925"/>
                    </a:lnTo>
                    <a:lnTo>
                      <a:pt x="9525" y="52388"/>
                    </a:lnTo>
                    <a:lnTo>
                      <a:pt x="17463" y="68263"/>
                    </a:lnTo>
                    <a:lnTo>
                      <a:pt x="26988" y="84138"/>
                    </a:lnTo>
                    <a:lnTo>
                      <a:pt x="39688" y="98425"/>
                    </a:lnTo>
                    <a:lnTo>
                      <a:pt x="52388" y="112713"/>
                    </a:lnTo>
                    <a:lnTo>
                      <a:pt x="68263" y="125413"/>
                    </a:lnTo>
                    <a:lnTo>
                      <a:pt x="84138" y="136525"/>
                    </a:lnTo>
                    <a:lnTo>
                      <a:pt x="103188" y="147638"/>
                    </a:lnTo>
                    <a:lnTo>
                      <a:pt x="122238" y="157163"/>
                    </a:lnTo>
                    <a:lnTo>
                      <a:pt x="142875" y="166688"/>
                    </a:lnTo>
                    <a:lnTo>
                      <a:pt x="165100" y="173038"/>
                    </a:lnTo>
                    <a:lnTo>
                      <a:pt x="187325" y="179388"/>
                    </a:lnTo>
                    <a:lnTo>
                      <a:pt x="211138" y="182563"/>
                    </a:lnTo>
                    <a:lnTo>
                      <a:pt x="234950" y="185738"/>
                    </a:lnTo>
                    <a:lnTo>
                      <a:pt x="236538" y="169863"/>
                    </a:lnTo>
                    <a:lnTo>
                      <a:pt x="212725" y="168275"/>
                    </a:lnTo>
                    <a:lnTo>
                      <a:pt x="192088" y="163513"/>
                    </a:lnTo>
                    <a:lnTo>
                      <a:pt x="171450" y="158750"/>
                    </a:lnTo>
                    <a:lnTo>
                      <a:pt x="150813" y="152400"/>
                    </a:lnTo>
                    <a:lnTo>
                      <a:pt x="131763" y="144463"/>
                    </a:lnTo>
                    <a:lnTo>
                      <a:pt x="114300" y="136525"/>
                    </a:lnTo>
                    <a:lnTo>
                      <a:pt x="96838" y="125413"/>
                    </a:lnTo>
                    <a:lnTo>
                      <a:pt x="82550" y="114300"/>
                    </a:lnTo>
                    <a:lnTo>
                      <a:pt x="68263" y="103188"/>
                    </a:lnTo>
                    <a:lnTo>
                      <a:pt x="55563" y="90488"/>
                    </a:lnTo>
                    <a:lnTo>
                      <a:pt x="44450" y="76200"/>
                    </a:lnTo>
                    <a:lnTo>
                      <a:pt x="36513" y="61913"/>
                    </a:lnTo>
                    <a:lnTo>
                      <a:pt x="28575" y="47625"/>
                    </a:lnTo>
                    <a:lnTo>
                      <a:pt x="23813" y="31750"/>
                    </a:lnTo>
                    <a:lnTo>
                      <a:pt x="20638" y="15875"/>
                    </a:lnTo>
                    <a:lnTo>
                      <a:pt x="19050" y="0"/>
                    </a:lnTo>
                    <a:lnTo>
                      <a:pt x="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55" name="Freeform 49"/>
              <p:cNvSpPr>
                <a:spLocks/>
              </p:cNvSpPr>
              <p:nvPr/>
            </p:nvSpPr>
            <p:spPr bwMode="auto">
              <a:xfrm>
                <a:off x="2492" y="250"/>
                <a:ext cx="165" cy="119"/>
              </a:xfrm>
              <a:custGeom>
                <a:avLst/>
                <a:gdLst>
                  <a:gd name="T0" fmla="*/ 0 w 261938"/>
                  <a:gd name="T1" fmla="*/ 0 h 188913"/>
                  <a:gd name="T2" fmla="*/ 0 w 261938"/>
                  <a:gd name="T3" fmla="*/ 0 h 188913"/>
                  <a:gd name="T4" fmla="*/ 0 w 261938"/>
                  <a:gd name="T5" fmla="*/ 0 h 188913"/>
                  <a:gd name="T6" fmla="*/ 0 w 261938"/>
                  <a:gd name="T7" fmla="*/ 0 h 188913"/>
                  <a:gd name="T8" fmla="*/ 0 w 261938"/>
                  <a:gd name="T9" fmla="*/ 0 h 188913"/>
                  <a:gd name="T10" fmla="*/ 0 w 261938"/>
                  <a:gd name="T11" fmla="*/ 0 h 188913"/>
                  <a:gd name="T12" fmla="*/ 0 w 261938"/>
                  <a:gd name="T13" fmla="*/ 0 h 188913"/>
                  <a:gd name="T14" fmla="*/ 0 w 261938"/>
                  <a:gd name="T15" fmla="*/ 0 h 188913"/>
                  <a:gd name="T16" fmla="*/ 0 w 261938"/>
                  <a:gd name="T17" fmla="*/ 0 h 188913"/>
                  <a:gd name="T18" fmla="*/ 0 w 261938"/>
                  <a:gd name="T19" fmla="*/ 0 h 188913"/>
                  <a:gd name="T20" fmla="*/ 0 w 261938"/>
                  <a:gd name="T21" fmla="*/ 0 h 188913"/>
                  <a:gd name="T22" fmla="*/ 0 w 261938"/>
                  <a:gd name="T23" fmla="*/ 0 h 188913"/>
                  <a:gd name="T24" fmla="*/ 0 w 261938"/>
                  <a:gd name="T25" fmla="*/ 0 h 188913"/>
                  <a:gd name="T26" fmla="*/ 0 w 261938"/>
                  <a:gd name="T27" fmla="*/ 0 h 188913"/>
                  <a:gd name="T28" fmla="*/ 0 w 261938"/>
                  <a:gd name="T29" fmla="*/ 0 h 188913"/>
                  <a:gd name="T30" fmla="*/ 0 w 261938"/>
                  <a:gd name="T31" fmla="*/ 0 h 188913"/>
                  <a:gd name="T32" fmla="*/ 0 w 261938"/>
                  <a:gd name="T33" fmla="*/ 0 h 188913"/>
                  <a:gd name="T34" fmla="*/ 0 w 261938"/>
                  <a:gd name="T35" fmla="*/ 0 h 188913"/>
                  <a:gd name="T36" fmla="*/ 0 w 261938"/>
                  <a:gd name="T37" fmla="*/ 0 h 188913"/>
                  <a:gd name="T38" fmla="*/ 0 w 261938"/>
                  <a:gd name="T39" fmla="*/ 0 h 188913"/>
                  <a:gd name="T40" fmla="*/ 0 w 261938"/>
                  <a:gd name="T41" fmla="*/ 0 h 188913"/>
                  <a:gd name="T42" fmla="*/ 0 w 261938"/>
                  <a:gd name="T43" fmla="*/ 0 h 188913"/>
                  <a:gd name="T44" fmla="*/ 0 w 261938"/>
                  <a:gd name="T45" fmla="*/ 0 h 188913"/>
                  <a:gd name="T46" fmla="*/ 0 w 261938"/>
                  <a:gd name="T47" fmla="*/ 0 h 188913"/>
                  <a:gd name="T48" fmla="*/ 0 w 261938"/>
                  <a:gd name="T49" fmla="*/ 0 h 188913"/>
                  <a:gd name="T50" fmla="*/ 0 w 261938"/>
                  <a:gd name="T51" fmla="*/ 0 h 188913"/>
                  <a:gd name="T52" fmla="*/ 0 w 261938"/>
                  <a:gd name="T53" fmla="*/ 0 h 188913"/>
                  <a:gd name="T54" fmla="*/ 0 w 261938"/>
                  <a:gd name="T55" fmla="*/ 0 h 188913"/>
                  <a:gd name="T56" fmla="*/ 0 w 261938"/>
                  <a:gd name="T57" fmla="*/ 0 h 188913"/>
                  <a:gd name="T58" fmla="*/ 0 w 261938"/>
                  <a:gd name="T59" fmla="*/ 0 h 188913"/>
                  <a:gd name="T60" fmla="*/ 0 w 261938"/>
                  <a:gd name="T61" fmla="*/ 0 h 188913"/>
                  <a:gd name="T62" fmla="*/ 0 w 261938"/>
                  <a:gd name="T63" fmla="*/ 0 h 188913"/>
                  <a:gd name="T64" fmla="*/ 0 w 261938"/>
                  <a:gd name="T65" fmla="*/ 0 h 188913"/>
                  <a:gd name="T66" fmla="*/ 0 w 261938"/>
                  <a:gd name="T67" fmla="*/ 0 h 188913"/>
                  <a:gd name="T68" fmla="*/ 0 w 261938"/>
                  <a:gd name="T69" fmla="*/ 0 h 188913"/>
                  <a:gd name="T70" fmla="*/ 0 w 261938"/>
                  <a:gd name="T71" fmla="*/ 0 h 188913"/>
                  <a:gd name="T72" fmla="*/ 0 w 261938"/>
                  <a:gd name="T73" fmla="*/ 0 h 1889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938"/>
                  <a:gd name="T112" fmla="*/ 0 h 188913"/>
                  <a:gd name="T113" fmla="*/ 1382715 w 261938"/>
                  <a:gd name="T114" fmla="*/ 1722967523 h 1889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938" h="188913">
                    <a:moveTo>
                      <a:pt x="260350" y="0"/>
                    </a:moveTo>
                    <a:lnTo>
                      <a:pt x="260350" y="0"/>
                    </a:lnTo>
                    <a:lnTo>
                      <a:pt x="233363" y="0"/>
                    </a:lnTo>
                    <a:lnTo>
                      <a:pt x="207963" y="3175"/>
                    </a:lnTo>
                    <a:lnTo>
                      <a:pt x="182563" y="7938"/>
                    </a:lnTo>
                    <a:lnTo>
                      <a:pt x="158750" y="14288"/>
                    </a:lnTo>
                    <a:lnTo>
                      <a:pt x="136525" y="22225"/>
                    </a:lnTo>
                    <a:lnTo>
                      <a:pt x="114300" y="31750"/>
                    </a:lnTo>
                    <a:lnTo>
                      <a:pt x="95250" y="42863"/>
                    </a:lnTo>
                    <a:lnTo>
                      <a:pt x="76200" y="53975"/>
                    </a:lnTo>
                    <a:lnTo>
                      <a:pt x="58738" y="68263"/>
                    </a:lnTo>
                    <a:lnTo>
                      <a:pt x="44450" y="82550"/>
                    </a:lnTo>
                    <a:lnTo>
                      <a:pt x="31750" y="96838"/>
                    </a:lnTo>
                    <a:lnTo>
                      <a:pt x="20638" y="112713"/>
                    </a:lnTo>
                    <a:lnTo>
                      <a:pt x="11113" y="131763"/>
                    </a:lnTo>
                    <a:lnTo>
                      <a:pt x="4763" y="149225"/>
                    </a:lnTo>
                    <a:lnTo>
                      <a:pt x="1588" y="168275"/>
                    </a:lnTo>
                    <a:lnTo>
                      <a:pt x="0" y="187325"/>
                    </a:lnTo>
                    <a:lnTo>
                      <a:pt x="19050" y="187325"/>
                    </a:lnTo>
                    <a:lnTo>
                      <a:pt x="20638" y="169863"/>
                    </a:lnTo>
                    <a:lnTo>
                      <a:pt x="23813" y="152400"/>
                    </a:lnTo>
                    <a:lnTo>
                      <a:pt x="30163" y="134938"/>
                    </a:lnTo>
                    <a:lnTo>
                      <a:pt x="38100" y="120650"/>
                    </a:lnTo>
                    <a:lnTo>
                      <a:pt x="47625" y="104775"/>
                    </a:lnTo>
                    <a:lnTo>
                      <a:pt x="60325" y="90488"/>
                    </a:lnTo>
                    <a:lnTo>
                      <a:pt x="74613" y="77788"/>
                    </a:lnTo>
                    <a:lnTo>
                      <a:pt x="88900" y="65088"/>
                    </a:lnTo>
                    <a:lnTo>
                      <a:pt x="107950" y="53975"/>
                    </a:lnTo>
                    <a:lnTo>
                      <a:pt x="125413" y="44450"/>
                    </a:lnTo>
                    <a:lnTo>
                      <a:pt x="144463" y="34925"/>
                    </a:lnTo>
                    <a:lnTo>
                      <a:pt x="165100" y="28575"/>
                    </a:lnTo>
                    <a:lnTo>
                      <a:pt x="187325" y="22225"/>
                    </a:lnTo>
                    <a:lnTo>
                      <a:pt x="211138" y="19050"/>
                    </a:lnTo>
                    <a:lnTo>
                      <a:pt x="234950" y="15875"/>
                    </a:lnTo>
                    <a:lnTo>
                      <a:pt x="260350" y="14288"/>
                    </a:lnTo>
                    <a:lnTo>
                      <a:pt x="26035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56" name="Freeform 50"/>
              <p:cNvSpPr>
                <a:spLocks/>
              </p:cNvSpPr>
              <p:nvPr/>
            </p:nvSpPr>
            <p:spPr bwMode="auto">
              <a:xfrm>
                <a:off x="2653" y="250"/>
                <a:ext cx="17" cy="17"/>
              </a:xfrm>
              <a:custGeom>
                <a:avLst/>
                <a:gdLst>
                  <a:gd name="T0" fmla="*/ 0 w 26987"/>
                  <a:gd name="T1" fmla="*/ 0 h 26988"/>
                  <a:gd name="T2" fmla="*/ 0 w 26987"/>
                  <a:gd name="T3" fmla="*/ 0 h 26988"/>
                  <a:gd name="T4" fmla="*/ 0 w 26987"/>
                  <a:gd name="T5" fmla="*/ 0 h 26988"/>
                  <a:gd name="T6" fmla="*/ 0 w 26987"/>
                  <a:gd name="T7" fmla="*/ 0 h 26988"/>
                  <a:gd name="T8" fmla="*/ 0 w 26987"/>
                  <a:gd name="T9" fmla="*/ 0 h 26988"/>
                  <a:gd name="T10" fmla="*/ 0 w 26987"/>
                  <a:gd name="T11" fmla="*/ 0 h 26988"/>
                  <a:gd name="T12" fmla="*/ 0 w 26987"/>
                  <a:gd name="T13" fmla="*/ 0 h 26988"/>
                  <a:gd name="T14" fmla="*/ 0 w 26987"/>
                  <a:gd name="T15" fmla="*/ 0 h 26988"/>
                  <a:gd name="T16" fmla="*/ 0 w 26987"/>
                  <a:gd name="T17" fmla="*/ 0 h 26988"/>
                  <a:gd name="T18" fmla="*/ 0 w 26987"/>
                  <a:gd name="T19" fmla="*/ 0 h 26988"/>
                  <a:gd name="T20" fmla="*/ 0 w 26987"/>
                  <a:gd name="T21" fmla="*/ 0 h 26988"/>
                  <a:gd name="T22" fmla="*/ 0 w 26987"/>
                  <a:gd name="T23" fmla="*/ 0 h 26988"/>
                  <a:gd name="T24" fmla="*/ 0 w 26987"/>
                  <a:gd name="T25" fmla="*/ 0 h 26988"/>
                  <a:gd name="T26" fmla="*/ 0 w 26987"/>
                  <a:gd name="T27" fmla="*/ 0 h 26988"/>
                  <a:gd name="T28" fmla="*/ 0 w 26987"/>
                  <a:gd name="T29" fmla="*/ 0 h 26988"/>
                  <a:gd name="T30" fmla="*/ 0 w 26987"/>
                  <a:gd name="T31" fmla="*/ 0 h 269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87"/>
                  <a:gd name="T49" fmla="*/ 0 h 26988"/>
                  <a:gd name="T50" fmla="*/ 1382687 w 26987"/>
                  <a:gd name="T51" fmla="*/ 1722966308 h 269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87" h="26988">
                    <a:moveTo>
                      <a:pt x="0" y="7938"/>
                    </a:moveTo>
                    <a:lnTo>
                      <a:pt x="12700" y="0"/>
                    </a:lnTo>
                    <a:lnTo>
                      <a:pt x="9525" y="0"/>
                    </a:lnTo>
                    <a:lnTo>
                      <a:pt x="7937" y="0"/>
                    </a:lnTo>
                    <a:lnTo>
                      <a:pt x="6350" y="0"/>
                    </a:lnTo>
                    <a:lnTo>
                      <a:pt x="6350" y="25400"/>
                    </a:lnTo>
                    <a:lnTo>
                      <a:pt x="7937" y="25400"/>
                    </a:lnTo>
                    <a:lnTo>
                      <a:pt x="9525" y="25400"/>
                    </a:lnTo>
                    <a:lnTo>
                      <a:pt x="12700" y="25400"/>
                    </a:lnTo>
                    <a:lnTo>
                      <a:pt x="25400" y="15875"/>
                    </a:lnTo>
                    <a:lnTo>
                      <a:pt x="12700" y="25400"/>
                    </a:lnTo>
                    <a:lnTo>
                      <a:pt x="22225" y="25400"/>
                    </a:lnTo>
                    <a:lnTo>
                      <a:pt x="25400" y="15875"/>
                    </a:lnTo>
                    <a:lnTo>
                      <a:pt x="0" y="7938"/>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57" name="Freeform 51"/>
              <p:cNvSpPr>
                <a:spLocks/>
              </p:cNvSpPr>
              <p:nvPr/>
            </p:nvSpPr>
            <p:spPr bwMode="auto">
              <a:xfrm>
                <a:off x="2653" y="133"/>
                <a:ext cx="233" cy="124"/>
              </a:xfrm>
              <a:custGeom>
                <a:avLst/>
                <a:gdLst>
                  <a:gd name="T0" fmla="*/ 0 w 369887"/>
                  <a:gd name="T1" fmla="*/ 0 h 196850"/>
                  <a:gd name="T2" fmla="*/ 0 w 369887"/>
                  <a:gd name="T3" fmla="*/ 0 h 196850"/>
                  <a:gd name="T4" fmla="*/ 0 w 369887"/>
                  <a:gd name="T5" fmla="*/ 0 h 196850"/>
                  <a:gd name="T6" fmla="*/ 0 w 369887"/>
                  <a:gd name="T7" fmla="*/ 0 h 196850"/>
                  <a:gd name="T8" fmla="*/ 0 w 369887"/>
                  <a:gd name="T9" fmla="*/ 0 h 196850"/>
                  <a:gd name="T10" fmla="*/ 0 w 369887"/>
                  <a:gd name="T11" fmla="*/ 0 h 196850"/>
                  <a:gd name="T12" fmla="*/ 0 w 369887"/>
                  <a:gd name="T13" fmla="*/ 0 h 196850"/>
                  <a:gd name="T14" fmla="*/ 0 w 369887"/>
                  <a:gd name="T15" fmla="*/ 0 h 196850"/>
                  <a:gd name="T16" fmla="*/ 0 w 369887"/>
                  <a:gd name="T17" fmla="*/ 0 h 196850"/>
                  <a:gd name="T18" fmla="*/ 0 w 369887"/>
                  <a:gd name="T19" fmla="*/ 0 h 196850"/>
                  <a:gd name="T20" fmla="*/ 0 w 369887"/>
                  <a:gd name="T21" fmla="*/ 0 h 196850"/>
                  <a:gd name="T22" fmla="*/ 0 w 369887"/>
                  <a:gd name="T23" fmla="*/ 0 h 196850"/>
                  <a:gd name="T24" fmla="*/ 0 w 369887"/>
                  <a:gd name="T25" fmla="*/ 0 h 196850"/>
                  <a:gd name="T26" fmla="*/ 0 w 369887"/>
                  <a:gd name="T27" fmla="*/ 0 h 196850"/>
                  <a:gd name="T28" fmla="*/ 0 w 369887"/>
                  <a:gd name="T29" fmla="*/ 0 h 196850"/>
                  <a:gd name="T30" fmla="*/ 0 w 369887"/>
                  <a:gd name="T31" fmla="*/ 0 h 196850"/>
                  <a:gd name="T32" fmla="*/ 0 w 369887"/>
                  <a:gd name="T33" fmla="*/ 0 h 196850"/>
                  <a:gd name="T34" fmla="*/ 0 w 369887"/>
                  <a:gd name="T35" fmla="*/ 0 h 196850"/>
                  <a:gd name="T36" fmla="*/ 0 w 369887"/>
                  <a:gd name="T37" fmla="*/ 0 h 196850"/>
                  <a:gd name="T38" fmla="*/ 0 w 369887"/>
                  <a:gd name="T39" fmla="*/ 0 h 196850"/>
                  <a:gd name="T40" fmla="*/ 0 w 369887"/>
                  <a:gd name="T41" fmla="*/ 0 h 196850"/>
                  <a:gd name="T42" fmla="*/ 0 w 369887"/>
                  <a:gd name="T43" fmla="*/ 0 h 196850"/>
                  <a:gd name="T44" fmla="*/ 0 w 369887"/>
                  <a:gd name="T45" fmla="*/ 0 h 196850"/>
                  <a:gd name="T46" fmla="*/ 0 w 369887"/>
                  <a:gd name="T47" fmla="*/ 0 h 196850"/>
                  <a:gd name="T48" fmla="*/ 0 w 369887"/>
                  <a:gd name="T49" fmla="*/ 0 h 196850"/>
                  <a:gd name="T50" fmla="*/ 0 w 369887"/>
                  <a:gd name="T51" fmla="*/ 0 h 196850"/>
                  <a:gd name="T52" fmla="*/ 0 w 369887"/>
                  <a:gd name="T53" fmla="*/ 0 h 196850"/>
                  <a:gd name="T54" fmla="*/ 0 w 369887"/>
                  <a:gd name="T55" fmla="*/ 0 h 196850"/>
                  <a:gd name="T56" fmla="*/ 0 w 369887"/>
                  <a:gd name="T57" fmla="*/ 0 h 196850"/>
                  <a:gd name="T58" fmla="*/ 0 w 369887"/>
                  <a:gd name="T59" fmla="*/ 0 h 196850"/>
                  <a:gd name="T60" fmla="*/ 0 w 369887"/>
                  <a:gd name="T61" fmla="*/ 0 h 196850"/>
                  <a:gd name="T62" fmla="*/ 0 w 369887"/>
                  <a:gd name="T63" fmla="*/ 0 h 196850"/>
                  <a:gd name="T64" fmla="*/ 0 w 369887"/>
                  <a:gd name="T65" fmla="*/ 0 h 196850"/>
                  <a:gd name="T66" fmla="*/ 0 w 369887"/>
                  <a:gd name="T67" fmla="*/ 0 h 196850"/>
                  <a:gd name="T68" fmla="*/ 0 w 369887"/>
                  <a:gd name="T69" fmla="*/ 0 h 196850"/>
                  <a:gd name="T70" fmla="*/ 0 w 369887"/>
                  <a:gd name="T71" fmla="*/ 0 h 196850"/>
                  <a:gd name="T72" fmla="*/ 0 w 369887"/>
                  <a:gd name="T73" fmla="*/ 0 h 1968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9887"/>
                  <a:gd name="T112" fmla="*/ 0 h 196850"/>
                  <a:gd name="T113" fmla="*/ 1382711 w 369887"/>
                  <a:gd name="T114" fmla="*/ 1722967725 h 1968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9887" h="196850">
                    <a:moveTo>
                      <a:pt x="368300" y="0"/>
                    </a:moveTo>
                    <a:lnTo>
                      <a:pt x="368300" y="0"/>
                    </a:lnTo>
                    <a:lnTo>
                      <a:pt x="333375" y="1588"/>
                    </a:lnTo>
                    <a:lnTo>
                      <a:pt x="300037" y="4763"/>
                    </a:lnTo>
                    <a:lnTo>
                      <a:pt x="268287" y="7938"/>
                    </a:lnTo>
                    <a:lnTo>
                      <a:pt x="236537" y="14288"/>
                    </a:lnTo>
                    <a:lnTo>
                      <a:pt x="206375" y="22225"/>
                    </a:lnTo>
                    <a:lnTo>
                      <a:pt x="177800" y="31750"/>
                    </a:lnTo>
                    <a:lnTo>
                      <a:pt x="150812" y="42863"/>
                    </a:lnTo>
                    <a:lnTo>
                      <a:pt x="125412" y="55563"/>
                    </a:lnTo>
                    <a:lnTo>
                      <a:pt x="101600" y="68263"/>
                    </a:lnTo>
                    <a:lnTo>
                      <a:pt x="80962" y="82550"/>
                    </a:lnTo>
                    <a:lnTo>
                      <a:pt x="60325" y="98425"/>
                    </a:lnTo>
                    <a:lnTo>
                      <a:pt x="44450" y="115888"/>
                    </a:lnTo>
                    <a:lnTo>
                      <a:pt x="28575" y="133350"/>
                    </a:lnTo>
                    <a:lnTo>
                      <a:pt x="15875" y="152400"/>
                    </a:lnTo>
                    <a:lnTo>
                      <a:pt x="6350" y="171450"/>
                    </a:lnTo>
                    <a:lnTo>
                      <a:pt x="0" y="190500"/>
                    </a:lnTo>
                    <a:lnTo>
                      <a:pt x="19050" y="195263"/>
                    </a:lnTo>
                    <a:lnTo>
                      <a:pt x="25400" y="176213"/>
                    </a:lnTo>
                    <a:lnTo>
                      <a:pt x="34925" y="158750"/>
                    </a:lnTo>
                    <a:lnTo>
                      <a:pt x="46037" y="141288"/>
                    </a:lnTo>
                    <a:lnTo>
                      <a:pt x="58737" y="123825"/>
                    </a:lnTo>
                    <a:lnTo>
                      <a:pt x="76200" y="107950"/>
                    </a:lnTo>
                    <a:lnTo>
                      <a:pt x="93662" y="93663"/>
                    </a:lnTo>
                    <a:lnTo>
                      <a:pt x="114300" y="79375"/>
                    </a:lnTo>
                    <a:lnTo>
                      <a:pt x="136525" y="66675"/>
                    </a:lnTo>
                    <a:lnTo>
                      <a:pt x="160337" y="55563"/>
                    </a:lnTo>
                    <a:lnTo>
                      <a:pt x="185737" y="46038"/>
                    </a:lnTo>
                    <a:lnTo>
                      <a:pt x="212725" y="36513"/>
                    </a:lnTo>
                    <a:lnTo>
                      <a:pt x="242887" y="28575"/>
                    </a:lnTo>
                    <a:lnTo>
                      <a:pt x="271462" y="23813"/>
                    </a:lnTo>
                    <a:lnTo>
                      <a:pt x="303212" y="19050"/>
                    </a:lnTo>
                    <a:lnTo>
                      <a:pt x="334962" y="15875"/>
                    </a:lnTo>
                    <a:lnTo>
                      <a:pt x="368300" y="15875"/>
                    </a:lnTo>
                    <a:lnTo>
                      <a:pt x="36830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58" name="Freeform 52"/>
              <p:cNvSpPr>
                <a:spLocks/>
              </p:cNvSpPr>
              <p:nvPr/>
            </p:nvSpPr>
            <p:spPr bwMode="auto">
              <a:xfrm>
                <a:off x="2885" y="133"/>
                <a:ext cx="126" cy="34"/>
              </a:xfrm>
              <a:custGeom>
                <a:avLst/>
                <a:gdLst>
                  <a:gd name="T0" fmla="*/ 0 w 200025"/>
                  <a:gd name="T1" fmla="*/ 0 h 53975"/>
                  <a:gd name="T2" fmla="*/ 0 w 200025"/>
                  <a:gd name="T3" fmla="*/ 0 h 53975"/>
                  <a:gd name="T4" fmla="*/ 0 w 200025"/>
                  <a:gd name="T5" fmla="*/ 0 h 53975"/>
                  <a:gd name="T6" fmla="*/ 0 w 200025"/>
                  <a:gd name="T7" fmla="*/ 0 h 53975"/>
                  <a:gd name="T8" fmla="*/ 0 w 200025"/>
                  <a:gd name="T9" fmla="*/ 0 h 53975"/>
                  <a:gd name="T10" fmla="*/ 0 w 200025"/>
                  <a:gd name="T11" fmla="*/ 0 h 53975"/>
                  <a:gd name="T12" fmla="*/ 0 w 200025"/>
                  <a:gd name="T13" fmla="*/ 0 h 53975"/>
                  <a:gd name="T14" fmla="*/ 0 w 200025"/>
                  <a:gd name="T15" fmla="*/ 0 h 53975"/>
                  <a:gd name="T16" fmla="*/ 0 w 200025"/>
                  <a:gd name="T17" fmla="*/ 0 h 53975"/>
                  <a:gd name="T18" fmla="*/ 0 w 200025"/>
                  <a:gd name="T19" fmla="*/ 0 h 53975"/>
                  <a:gd name="T20" fmla="*/ 0 w 200025"/>
                  <a:gd name="T21" fmla="*/ 0 h 53975"/>
                  <a:gd name="T22" fmla="*/ 0 w 200025"/>
                  <a:gd name="T23" fmla="*/ 0 h 53975"/>
                  <a:gd name="T24" fmla="*/ 0 w 200025"/>
                  <a:gd name="T25" fmla="*/ 0 h 53975"/>
                  <a:gd name="T26" fmla="*/ 0 w 200025"/>
                  <a:gd name="T27" fmla="*/ 0 h 53975"/>
                  <a:gd name="T28" fmla="*/ 0 w 200025"/>
                  <a:gd name="T29" fmla="*/ 0 h 53975"/>
                  <a:gd name="T30" fmla="*/ 0 w 200025"/>
                  <a:gd name="T31" fmla="*/ 0 h 53975"/>
                  <a:gd name="T32" fmla="*/ 0 w 200025"/>
                  <a:gd name="T33" fmla="*/ 0 h 53975"/>
                  <a:gd name="T34" fmla="*/ 0 w 200025"/>
                  <a:gd name="T35" fmla="*/ 0 h 53975"/>
                  <a:gd name="T36" fmla="*/ 0 w 200025"/>
                  <a:gd name="T37" fmla="*/ 0 h 53975"/>
                  <a:gd name="T38" fmla="*/ 0 w 200025"/>
                  <a:gd name="T39" fmla="*/ 0 h 53975"/>
                  <a:gd name="T40" fmla="*/ 0 w 200025"/>
                  <a:gd name="T41" fmla="*/ 0 h 53975"/>
                  <a:gd name="T42" fmla="*/ 0 w 200025"/>
                  <a:gd name="T43" fmla="*/ 0 h 53975"/>
                  <a:gd name="T44" fmla="*/ 0 w 200025"/>
                  <a:gd name="T45" fmla="*/ 0 h 53975"/>
                  <a:gd name="T46" fmla="*/ 0 w 200025"/>
                  <a:gd name="T47" fmla="*/ 0 h 53975"/>
                  <a:gd name="T48" fmla="*/ 0 w 200025"/>
                  <a:gd name="T49" fmla="*/ 0 h 53975"/>
                  <a:gd name="T50" fmla="*/ 0 w 200025"/>
                  <a:gd name="T51" fmla="*/ 0 h 53975"/>
                  <a:gd name="T52" fmla="*/ 0 w 200025"/>
                  <a:gd name="T53" fmla="*/ 0 h 53975"/>
                  <a:gd name="T54" fmla="*/ 0 w 200025"/>
                  <a:gd name="T55" fmla="*/ 0 h 53975"/>
                  <a:gd name="T56" fmla="*/ 0 w 200025"/>
                  <a:gd name="T57" fmla="*/ 0 h 53975"/>
                  <a:gd name="T58" fmla="*/ 0 w 200025"/>
                  <a:gd name="T59" fmla="*/ 0 h 53975"/>
                  <a:gd name="T60" fmla="*/ 0 w 200025"/>
                  <a:gd name="T61" fmla="*/ 0 h 53975"/>
                  <a:gd name="T62" fmla="*/ 0 w 200025"/>
                  <a:gd name="T63" fmla="*/ 0 h 53975"/>
                  <a:gd name="T64" fmla="*/ 0 w 200025"/>
                  <a:gd name="T65" fmla="*/ 0 h 53975"/>
                  <a:gd name="T66" fmla="*/ 0 w 200025"/>
                  <a:gd name="T67" fmla="*/ 0 h 53975"/>
                  <a:gd name="T68" fmla="*/ 0 w 200025"/>
                  <a:gd name="T69" fmla="*/ 0 h 53975"/>
                  <a:gd name="T70" fmla="*/ 0 w 200025"/>
                  <a:gd name="T71" fmla="*/ 0 h 53975"/>
                  <a:gd name="T72" fmla="*/ 0 w 200025"/>
                  <a:gd name="T73" fmla="*/ 0 h 53975"/>
                  <a:gd name="T74" fmla="*/ 0 w 200025"/>
                  <a:gd name="T75" fmla="*/ 0 h 53975"/>
                  <a:gd name="T76" fmla="*/ 0 w 200025"/>
                  <a:gd name="T77" fmla="*/ 0 h 53975"/>
                  <a:gd name="T78" fmla="*/ 0 w 200025"/>
                  <a:gd name="T79" fmla="*/ 0 h 539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25"/>
                  <a:gd name="T121" fmla="*/ 0 h 53975"/>
                  <a:gd name="T122" fmla="*/ 1382713 w 200025"/>
                  <a:gd name="T123" fmla="*/ 1722967725 h 539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25" h="53975">
                    <a:moveTo>
                      <a:pt x="180975" y="38100"/>
                    </a:moveTo>
                    <a:lnTo>
                      <a:pt x="193675" y="34925"/>
                    </a:lnTo>
                    <a:lnTo>
                      <a:pt x="184150" y="30163"/>
                    </a:lnTo>
                    <a:lnTo>
                      <a:pt x="173038" y="26988"/>
                    </a:lnTo>
                    <a:lnTo>
                      <a:pt x="160338" y="23813"/>
                    </a:lnTo>
                    <a:lnTo>
                      <a:pt x="149225" y="20638"/>
                    </a:lnTo>
                    <a:lnTo>
                      <a:pt x="138113" y="17463"/>
                    </a:lnTo>
                    <a:lnTo>
                      <a:pt x="127000" y="14288"/>
                    </a:lnTo>
                    <a:lnTo>
                      <a:pt x="115888" y="11113"/>
                    </a:lnTo>
                    <a:lnTo>
                      <a:pt x="103188" y="9525"/>
                    </a:lnTo>
                    <a:lnTo>
                      <a:pt x="90488" y="7938"/>
                    </a:lnTo>
                    <a:lnTo>
                      <a:pt x="77788" y="6350"/>
                    </a:lnTo>
                    <a:lnTo>
                      <a:pt x="65088" y="4763"/>
                    </a:lnTo>
                    <a:lnTo>
                      <a:pt x="52388" y="3175"/>
                    </a:lnTo>
                    <a:lnTo>
                      <a:pt x="39688" y="1588"/>
                    </a:lnTo>
                    <a:lnTo>
                      <a:pt x="26988" y="1588"/>
                    </a:lnTo>
                    <a:lnTo>
                      <a:pt x="12700" y="0"/>
                    </a:lnTo>
                    <a:lnTo>
                      <a:pt x="0" y="0"/>
                    </a:lnTo>
                    <a:lnTo>
                      <a:pt x="0" y="15875"/>
                    </a:lnTo>
                    <a:lnTo>
                      <a:pt x="12700" y="15875"/>
                    </a:lnTo>
                    <a:lnTo>
                      <a:pt x="25400" y="15875"/>
                    </a:lnTo>
                    <a:lnTo>
                      <a:pt x="38100" y="15875"/>
                    </a:lnTo>
                    <a:lnTo>
                      <a:pt x="50800" y="17463"/>
                    </a:lnTo>
                    <a:lnTo>
                      <a:pt x="61913" y="19050"/>
                    </a:lnTo>
                    <a:lnTo>
                      <a:pt x="74613" y="20638"/>
                    </a:lnTo>
                    <a:lnTo>
                      <a:pt x="85725" y="22225"/>
                    </a:lnTo>
                    <a:lnTo>
                      <a:pt x="98425" y="23813"/>
                    </a:lnTo>
                    <a:lnTo>
                      <a:pt x="109538" y="26988"/>
                    </a:lnTo>
                    <a:lnTo>
                      <a:pt x="120650" y="28575"/>
                    </a:lnTo>
                    <a:lnTo>
                      <a:pt x="131763" y="31750"/>
                    </a:lnTo>
                    <a:lnTo>
                      <a:pt x="142875" y="34925"/>
                    </a:lnTo>
                    <a:lnTo>
                      <a:pt x="153988" y="38100"/>
                    </a:lnTo>
                    <a:lnTo>
                      <a:pt x="165100" y="41275"/>
                    </a:lnTo>
                    <a:lnTo>
                      <a:pt x="174625" y="44450"/>
                    </a:lnTo>
                    <a:lnTo>
                      <a:pt x="185738" y="49213"/>
                    </a:lnTo>
                    <a:lnTo>
                      <a:pt x="198438" y="44450"/>
                    </a:lnTo>
                    <a:lnTo>
                      <a:pt x="185738" y="49213"/>
                    </a:lnTo>
                    <a:lnTo>
                      <a:pt x="195263" y="52388"/>
                    </a:lnTo>
                    <a:lnTo>
                      <a:pt x="198438" y="44450"/>
                    </a:lnTo>
                    <a:lnTo>
                      <a:pt x="180975" y="381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59" name="Freeform 53"/>
              <p:cNvSpPr>
                <a:spLocks/>
              </p:cNvSpPr>
              <p:nvPr/>
            </p:nvSpPr>
            <p:spPr bwMode="auto">
              <a:xfrm>
                <a:off x="2999" y="68"/>
                <a:ext cx="235" cy="94"/>
              </a:xfrm>
              <a:custGeom>
                <a:avLst/>
                <a:gdLst>
                  <a:gd name="T0" fmla="*/ 0 w 373062"/>
                  <a:gd name="T1" fmla="*/ 0 h 149225"/>
                  <a:gd name="T2" fmla="*/ 0 w 373062"/>
                  <a:gd name="T3" fmla="*/ 0 h 149225"/>
                  <a:gd name="T4" fmla="*/ 0 w 373062"/>
                  <a:gd name="T5" fmla="*/ 0 h 149225"/>
                  <a:gd name="T6" fmla="*/ 0 w 373062"/>
                  <a:gd name="T7" fmla="*/ 0 h 149225"/>
                  <a:gd name="T8" fmla="*/ 0 w 373062"/>
                  <a:gd name="T9" fmla="*/ 0 h 149225"/>
                  <a:gd name="T10" fmla="*/ 0 w 373062"/>
                  <a:gd name="T11" fmla="*/ 0 h 149225"/>
                  <a:gd name="T12" fmla="*/ 0 w 373062"/>
                  <a:gd name="T13" fmla="*/ 0 h 149225"/>
                  <a:gd name="T14" fmla="*/ 0 w 373062"/>
                  <a:gd name="T15" fmla="*/ 0 h 149225"/>
                  <a:gd name="T16" fmla="*/ 0 w 373062"/>
                  <a:gd name="T17" fmla="*/ 0 h 149225"/>
                  <a:gd name="T18" fmla="*/ 0 w 373062"/>
                  <a:gd name="T19" fmla="*/ 0 h 149225"/>
                  <a:gd name="T20" fmla="*/ 0 w 373062"/>
                  <a:gd name="T21" fmla="*/ 0 h 149225"/>
                  <a:gd name="T22" fmla="*/ 0 w 373062"/>
                  <a:gd name="T23" fmla="*/ 0 h 149225"/>
                  <a:gd name="T24" fmla="*/ 0 w 373062"/>
                  <a:gd name="T25" fmla="*/ 0 h 149225"/>
                  <a:gd name="T26" fmla="*/ 0 w 373062"/>
                  <a:gd name="T27" fmla="*/ 0 h 149225"/>
                  <a:gd name="T28" fmla="*/ 0 w 373062"/>
                  <a:gd name="T29" fmla="*/ 0 h 149225"/>
                  <a:gd name="T30" fmla="*/ 0 w 373062"/>
                  <a:gd name="T31" fmla="*/ 0 h 149225"/>
                  <a:gd name="T32" fmla="*/ 0 w 373062"/>
                  <a:gd name="T33" fmla="*/ 0 h 149225"/>
                  <a:gd name="T34" fmla="*/ 0 w 373062"/>
                  <a:gd name="T35" fmla="*/ 0 h 149225"/>
                  <a:gd name="T36" fmla="*/ 0 w 373062"/>
                  <a:gd name="T37" fmla="*/ 0 h 149225"/>
                  <a:gd name="T38" fmla="*/ 0 w 373062"/>
                  <a:gd name="T39" fmla="*/ 0 h 149225"/>
                  <a:gd name="T40" fmla="*/ 0 w 373062"/>
                  <a:gd name="T41" fmla="*/ 0 h 149225"/>
                  <a:gd name="T42" fmla="*/ 0 w 373062"/>
                  <a:gd name="T43" fmla="*/ 0 h 149225"/>
                  <a:gd name="T44" fmla="*/ 0 w 373062"/>
                  <a:gd name="T45" fmla="*/ 0 h 149225"/>
                  <a:gd name="T46" fmla="*/ 0 w 373062"/>
                  <a:gd name="T47" fmla="*/ 0 h 149225"/>
                  <a:gd name="T48" fmla="*/ 0 w 373062"/>
                  <a:gd name="T49" fmla="*/ 0 h 149225"/>
                  <a:gd name="T50" fmla="*/ 0 w 373062"/>
                  <a:gd name="T51" fmla="*/ 0 h 149225"/>
                  <a:gd name="T52" fmla="*/ 0 w 373062"/>
                  <a:gd name="T53" fmla="*/ 0 h 149225"/>
                  <a:gd name="T54" fmla="*/ 0 w 373062"/>
                  <a:gd name="T55" fmla="*/ 0 h 149225"/>
                  <a:gd name="T56" fmla="*/ 0 w 373062"/>
                  <a:gd name="T57" fmla="*/ 0 h 149225"/>
                  <a:gd name="T58" fmla="*/ 0 w 373062"/>
                  <a:gd name="T59" fmla="*/ 0 h 149225"/>
                  <a:gd name="T60" fmla="*/ 0 w 373062"/>
                  <a:gd name="T61" fmla="*/ 0 h 149225"/>
                  <a:gd name="T62" fmla="*/ 0 w 373062"/>
                  <a:gd name="T63" fmla="*/ 0 h 149225"/>
                  <a:gd name="T64" fmla="*/ 0 w 373062"/>
                  <a:gd name="T65" fmla="*/ 0 h 149225"/>
                  <a:gd name="T66" fmla="*/ 0 w 373062"/>
                  <a:gd name="T67" fmla="*/ 0 h 149225"/>
                  <a:gd name="T68" fmla="*/ 0 w 373062"/>
                  <a:gd name="T69" fmla="*/ 0 h 149225"/>
                  <a:gd name="T70" fmla="*/ 0 w 373062"/>
                  <a:gd name="T71" fmla="*/ 0 h 149225"/>
                  <a:gd name="T72" fmla="*/ 0 w 373062"/>
                  <a:gd name="T73" fmla="*/ 0 h 1492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3062"/>
                  <a:gd name="T112" fmla="*/ 0 h 149225"/>
                  <a:gd name="T113" fmla="*/ 1382711 w 373062"/>
                  <a:gd name="T114" fmla="*/ 1722966138 h 1492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3062" h="149225">
                    <a:moveTo>
                      <a:pt x="371475" y="0"/>
                    </a:moveTo>
                    <a:lnTo>
                      <a:pt x="371475" y="0"/>
                    </a:lnTo>
                    <a:lnTo>
                      <a:pt x="339725" y="1588"/>
                    </a:lnTo>
                    <a:lnTo>
                      <a:pt x="307975" y="3175"/>
                    </a:lnTo>
                    <a:lnTo>
                      <a:pt x="277812" y="6350"/>
                    </a:lnTo>
                    <a:lnTo>
                      <a:pt x="247650" y="7938"/>
                    </a:lnTo>
                    <a:lnTo>
                      <a:pt x="219075" y="14288"/>
                    </a:lnTo>
                    <a:lnTo>
                      <a:pt x="190500" y="20638"/>
                    </a:lnTo>
                    <a:lnTo>
                      <a:pt x="163512" y="28575"/>
                    </a:lnTo>
                    <a:lnTo>
                      <a:pt x="139700" y="38100"/>
                    </a:lnTo>
                    <a:lnTo>
                      <a:pt x="115887" y="47625"/>
                    </a:lnTo>
                    <a:lnTo>
                      <a:pt x="95250" y="58738"/>
                    </a:lnTo>
                    <a:lnTo>
                      <a:pt x="73025" y="69850"/>
                    </a:lnTo>
                    <a:lnTo>
                      <a:pt x="55562" y="82550"/>
                    </a:lnTo>
                    <a:lnTo>
                      <a:pt x="38100" y="96838"/>
                    </a:lnTo>
                    <a:lnTo>
                      <a:pt x="23812" y="111125"/>
                    </a:lnTo>
                    <a:lnTo>
                      <a:pt x="11112" y="125413"/>
                    </a:lnTo>
                    <a:lnTo>
                      <a:pt x="0" y="141288"/>
                    </a:lnTo>
                    <a:lnTo>
                      <a:pt x="17462" y="147638"/>
                    </a:lnTo>
                    <a:lnTo>
                      <a:pt x="26987" y="133350"/>
                    </a:lnTo>
                    <a:lnTo>
                      <a:pt x="38100" y="119063"/>
                    </a:lnTo>
                    <a:lnTo>
                      <a:pt x="53975" y="106363"/>
                    </a:lnTo>
                    <a:lnTo>
                      <a:pt x="68262" y="93663"/>
                    </a:lnTo>
                    <a:lnTo>
                      <a:pt x="85725" y="82550"/>
                    </a:lnTo>
                    <a:lnTo>
                      <a:pt x="106362" y="69850"/>
                    </a:lnTo>
                    <a:lnTo>
                      <a:pt x="125412" y="60325"/>
                    </a:lnTo>
                    <a:lnTo>
                      <a:pt x="147637" y="50800"/>
                    </a:lnTo>
                    <a:lnTo>
                      <a:pt x="173037" y="42863"/>
                    </a:lnTo>
                    <a:lnTo>
                      <a:pt x="198437" y="34925"/>
                    </a:lnTo>
                    <a:lnTo>
                      <a:pt x="223837" y="26988"/>
                    </a:lnTo>
                    <a:lnTo>
                      <a:pt x="252412" y="22225"/>
                    </a:lnTo>
                    <a:lnTo>
                      <a:pt x="279400" y="17463"/>
                    </a:lnTo>
                    <a:lnTo>
                      <a:pt x="309562" y="14288"/>
                    </a:lnTo>
                    <a:lnTo>
                      <a:pt x="341312" y="12700"/>
                    </a:lnTo>
                    <a:lnTo>
                      <a:pt x="371475" y="12700"/>
                    </a:lnTo>
                    <a:lnTo>
                      <a:pt x="371475"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60" name="Freeform 54"/>
              <p:cNvSpPr>
                <a:spLocks/>
              </p:cNvSpPr>
              <p:nvPr/>
            </p:nvSpPr>
            <p:spPr bwMode="auto">
              <a:xfrm>
                <a:off x="3233" y="68"/>
                <a:ext cx="246" cy="129"/>
              </a:xfrm>
              <a:custGeom>
                <a:avLst/>
                <a:gdLst>
                  <a:gd name="T0" fmla="*/ 0 w 390525"/>
                  <a:gd name="T1" fmla="*/ 0 h 204788"/>
                  <a:gd name="T2" fmla="*/ 0 w 390525"/>
                  <a:gd name="T3" fmla="*/ 0 h 204788"/>
                  <a:gd name="T4" fmla="*/ 0 w 390525"/>
                  <a:gd name="T5" fmla="*/ 0 h 204788"/>
                  <a:gd name="T6" fmla="*/ 0 w 390525"/>
                  <a:gd name="T7" fmla="*/ 0 h 204788"/>
                  <a:gd name="T8" fmla="*/ 0 w 390525"/>
                  <a:gd name="T9" fmla="*/ 0 h 204788"/>
                  <a:gd name="T10" fmla="*/ 0 w 390525"/>
                  <a:gd name="T11" fmla="*/ 0 h 204788"/>
                  <a:gd name="T12" fmla="*/ 0 w 390525"/>
                  <a:gd name="T13" fmla="*/ 0 h 204788"/>
                  <a:gd name="T14" fmla="*/ 0 w 390525"/>
                  <a:gd name="T15" fmla="*/ 0 h 204788"/>
                  <a:gd name="T16" fmla="*/ 0 w 390525"/>
                  <a:gd name="T17" fmla="*/ 0 h 204788"/>
                  <a:gd name="T18" fmla="*/ 0 w 390525"/>
                  <a:gd name="T19" fmla="*/ 0 h 204788"/>
                  <a:gd name="T20" fmla="*/ 0 w 390525"/>
                  <a:gd name="T21" fmla="*/ 0 h 204788"/>
                  <a:gd name="T22" fmla="*/ 0 w 390525"/>
                  <a:gd name="T23" fmla="*/ 0 h 204788"/>
                  <a:gd name="T24" fmla="*/ 0 w 390525"/>
                  <a:gd name="T25" fmla="*/ 0 h 204788"/>
                  <a:gd name="T26" fmla="*/ 0 w 390525"/>
                  <a:gd name="T27" fmla="*/ 0 h 204788"/>
                  <a:gd name="T28" fmla="*/ 0 w 390525"/>
                  <a:gd name="T29" fmla="*/ 0 h 204788"/>
                  <a:gd name="T30" fmla="*/ 0 w 390525"/>
                  <a:gd name="T31" fmla="*/ 0 h 204788"/>
                  <a:gd name="T32" fmla="*/ 0 w 390525"/>
                  <a:gd name="T33" fmla="*/ 0 h 204788"/>
                  <a:gd name="T34" fmla="*/ 0 w 390525"/>
                  <a:gd name="T35" fmla="*/ 0 h 204788"/>
                  <a:gd name="T36" fmla="*/ 0 w 390525"/>
                  <a:gd name="T37" fmla="*/ 0 h 204788"/>
                  <a:gd name="T38" fmla="*/ 0 w 390525"/>
                  <a:gd name="T39" fmla="*/ 0 h 204788"/>
                  <a:gd name="T40" fmla="*/ 0 w 390525"/>
                  <a:gd name="T41" fmla="*/ 0 h 204788"/>
                  <a:gd name="T42" fmla="*/ 0 w 390525"/>
                  <a:gd name="T43" fmla="*/ 0 h 204788"/>
                  <a:gd name="T44" fmla="*/ 0 w 390525"/>
                  <a:gd name="T45" fmla="*/ 0 h 204788"/>
                  <a:gd name="T46" fmla="*/ 0 w 390525"/>
                  <a:gd name="T47" fmla="*/ 0 h 204788"/>
                  <a:gd name="T48" fmla="*/ 0 w 390525"/>
                  <a:gd name="T49" fmla="*/ 0 h 204788"/>
                  <a:gd name="T50" fmla="*/ 0 w 390525"/>
                  <a:gd name="T51" fmla="*/ 0 h 204788"/>
                  <a:gd name="T52" fmla="*/ 0 w 390525"/>
                  <a:gd name="T53" fmla="*/ 0 h 204788"/>
                  <a:gd name="T54" fmla="*/ 0 w 390525"/>
                  <a:gd name="T55" fmla="*/ 0 h 204788"/>
                  <a:gd name="T56" fmla="*/ 0 w 390525"/>
                  <a:gd name="T57" fmla="*/ 0 h 204788"/>
                  <a:gd name="T58" fmla="*/ 0 w 390525"/>
                  <a:gd name="T59" fmla="*/ 0 h 204788"/>
                  <a:gd name="T60" fmla="*/ 0 w 390525"/>
                  <a:gd name="T61" fmla="*/ 0 h 204788"/>
                  <a:gd name="T62" fmla="*/ 0 w 390525"/>
                  <a:gd name="T63" fmla="*/ 0 h 204788"/>
                  <a:gd name="T64" fmla="*/ 0 w 390525"/>
                  <a:gd name="T65" fmla="*/ 0 h 204788"/>
                  <a:gd name="T66" fmla="*/ 0 w 390525"/>
                  <a:gd name="T67" fmla="*/ 0 h 204788"/>
                  <a:gd name="T68" fmla="*/ 0 w 390525"/>
                  <a:gd name="T69" fmla="*/ 0 h 204788"/>
                  <a:gd name="T70" fmla="*/ 0 w 390525"/>
                  <a:gd name="T71" fmla="*/ 0 h 204788"/>
                  <a:gd name="T72" fmla="*/ 0 w 390525"/>
                  <a:gd name="T73" fmla="*/ 0 h 2047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0525"/>
                  <a:gd name="T112" fmla="*/ 0 h 204788"/>
                  <a:gd name="T113" fmla="*/ 1382713 w 390525"/>
                  <a:gd name="T114" fmla="*/ 1722968757 h 2047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0525" h="204788">
                    <a:moveTo>
                      <a:pt x="388938" y="203200"/>
                    </a:moveTo>
                    <a:lnTo>
                      <a:pt x="388938" y="203200"/>
                    </a:lnTo>
                    <a:lnTo>
                      <a:pt x="387350" y="182563"/>
                    </a:lnTo>
                    <a:lnTo>
                      <a:pt x="381000" y="161925"/>
                    </a:lnTo>
                    <a:lnTo>
                      <a:pt x="371475" y="141288"/>
                    </a:lnTo>
                    <a:lnTo>
                      <a:pt x="357188" y="122238"/>
                    </a:lnTo>
                    <a:lnTo>
                      <a:pt x="341313" y="104775"/>
                    </a:lnTo>
                    <a:lnTo>
                      <a:pt x="320675" y="87313"/>
                    </a:lnTo>
                    <a:lnTo>
                      <a:pt x="298450" y="71438"/>
                    </a:lnTo>
                    <a:lnTo>
                      <a:pt x="274638" y="57150"/>
                    </a:lnTo>
                    <a:lnTo>
                      <a:pt x="246063" y="44450"/>
                    </a:lnTo>
                    <a:lnTo>
                      <a:pt x="215900" y="31750"/>
                    </a:lnTo>
                    <a:lnTo>
                      <a:pt x="184150" y="22225"/>
                    </a:lnTo>
                    <a:lnTo>
                      <a:pt x="150813" y="12700"/>
                    </a:lnTo>
                    <a:lnTo>
                      <a:pt x="114300" y="6350"/>
                    </a:lnTo>
                    <a:lnTo>
                      <a:pt x="77788" y="4763"/>
                    </a:lnTo>
                    <a:lnTo>
                      <a:pt x="39688" y="1588"/>
                    </a:lnTo>
                    <a:lnTo>
                      <a:pt x="0" y="0"/>
                    </a:lnTo>
                    <a:lnTo>
                      <a:pt x="0" y="12700"/>
                    </a:lnTo>
                    <a:lnTo>
                      <a:pt x="38100" y="12700"/>
                    </a:lnTo>
                    <a:lnTo>
                      <a:pt x="74613" y="15875"/>
                    </a:lnTo>
                    <a:lnTo>
                      <a:pt x="111125" y="20638"/>
                    </a:lnTo>
                    <a:lnTo>
                      <a:pt x="144463" y="26988"/>
                    </a:lnTo>
                    <a:lnTo>
                      <a:pt x="177800" y="36513"/>
                    </a:lnTo>
                    <a:lnTo>
                      <a:pt x="207963" y="46038"/>
                    </a:lnTo>
                    <a:lnTo>
                      <a:pt x="236538" y="57150"/>
                    </a:lnTo>
                    <a:lnTo>
                      <a:pt x="263525" y="68263"/>
                    </a:lnTo>
                    <a:lnTo>
                      <a:pt x="285750" y="82550"/>
                    </a:lnTo>
                    <a:lnTo>
                      <a:pt x="307975" y="98425"/>
                    </a:lnTo>
                    <a:lnTo>
                      <a:pt x="325438" y="114300"/>
                    </a:lnTo>
                    <a:lnTo>
                      <a:pt x="341313" y="130175"/>
                    </a:lnTo>
                    <a:lnTo>
                      <a:pt x="354013" y="147638"/>
                    </a:lnTo>
                    <a:lnTo>
                      <a:pt x="361950" y="165100"/>
                    </a:lnTo>
                    <a:lnTo>
                      <a:pt x="366713" y="184150"/>
                    </a:lnTo>
                    <a:lnTo>
                      <a:pt x="369888" y="203200"/>
                    </a:lnTo>
                    <a:lnTo>
                      <a:pt x="388938" y="2032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61" name="Freeform 55"/>
              <p:cNvSpPr>
                <a:spLocks/>
              </p:cNvSpPr>
              <p:nvPr/>
            </p:nvSpPr>
            <p:spPr bwMode="auto">
              <a:xfrm>
                <a:off x="3463" y="196"/>
                <a:ext cx="17" cy="18"/>
              </a:xfrm>
              <a:custGeom>
                <a:avLst/>
                <a:gdLst>
                  <a:gd name="T0" fmla="*/ 0 w 26987"/>
                  <a:gd name="T1" fmla="*/ 0 h 28575"/>
                  <a:gd name="T2" fmla="*/ 0 w 26987"/>
                  <a:gd name="T3" fmla="*/ 0 h 28575"/>
                  <a:gd name="T4" fmla="*/ 0 w 26987"/>
                  <a:gd name="T5" fmla="*/ 0 h 28575"/>
                  <a:gd name="T6" fmla="*/ 0 w 26987"/>
                  <a:gd name="T7" fmla="*/ 0 h 28575"/>
                  <a:gd name="T8" fmla="*/ 0 w 26987"/>
                  <a:gd name="T9" fmla="*/ 0 h 28575"/>
                  <a:gd name="T10" fmla="*/ 0 w 26987"/>
                  <a:gd name="T11" fmla="*/ 0 h 28575"/>
                  <a:gd name="T12" fmla="*/ 0 w 26987"/>
                  <a:gd name="T13" fmla="*/ 0 h 28575"/>
                  <a:gd name="T14" fmla="*/ 0 w 26987"/>
                  <a:gd name="T15" fmla="*/ 0 h 28575"/>
                  <a:gd name="T16" fmla="*/ 0 w 26987"/>
                  <a:gd name="T17" fmla="*/ 0 h 28575"/>
                  <a:gd name="T18" fmla="*/ 0 w 26987"/>
                  <a:gd name="T19" fmla="*/ 0 h 28575"/>
                  <a:gd name="T20" fmla="*/ 0 w 26987"/>
                  <a:gd name="T21" fmla="*/ 0 h 28575"/>
                  <a:gd name="T22" fmla="*/ 0 w 26987"/>
                  <a:gd name="T23" fmla="*/ 0 h 28575"/>
                  <a:gd name="T24" fmla="*/ 0 w 26987"/>
                  <a:gd name="T25" fmla="*/ 0 h 28575"/>
                  <a:gd name="T26" fmla="*/ 0 w 26987"/>
                  <a:gd name="T27" fmla="*/ 0 h 28575"/>
                  <a:gd name="T28" fmla="*/ 0 w 26987"/>
                  <a:gd name="T29" fmla="*/ 0 h 28575"/>
                  <a:gd name="T30" fmla="*/ 0 w 26987"/>
                  <a:gd name="T31" fmla="*/ 0 h 28575"/>
                  <a:gd name="T32" fmla="*/ 0 w 26987"/>
                  <a:gd name="T33" fmla="*/ 0 h 28575"/>
                  <a:gd name="T34" fmla="*/ 0 w 26987"/>
                  <a:gd name="T35" fmla="*/ 0 h 28575"/>
                  <a:gd name="T36" fmla="*/ 0 w 26987"/>
                  <a:gd name="T37" fmla="*/ 0 h 28575"/>
                  <a:gd name="T38" fmla="*/ 0 w 26987"/>
                  <a:gd name="T39" fmla="*/ 0 h 28575"/>
                  <a:gd name="T40" fmla="*/ 0 w 26987"/>
                  <a:gd name="T41" fmla="*/ 0 h 28575"/>
                  <a:gd name="T42" fmla="*/ 0 w 26987"/>
                  <a:gd name="T43" fmla="*/ 0 h 28575"/>
                  <a:gd name="T44" fmla="*/ 0 w 26987"/>
                  <a:gd name="T45" fmla="*/ 0 h 28575"/>
                  <a:gd name="T46" fmla="*/ 0 w 26987"/>
                  <a:gd name="T47" fmla="*/ 0 h 285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87"/>
                  <a:gd name="T73" fmla="*/ 0 h 28575"/>
                  <a:gd name="T74" fmla="*/ 1382687 w 26987"/>
                  <a:gd name="T75" fmla="*/ 1722967725 h 285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87" h="28575">
                    <a:moveTo>
                      <a:pt x="11112" y="11113"/>
                    </a:moveTo>
                    <a:lnTo>
                      <a:pt x="22225" y="20638"/>
                    </a:lnTo>
                    <a:lnTo>
                      <a:pt x="22225" y="17463"/>
                    </a:lnTo>
                    <a:lnTo>
                      <a:pt x="22225" y="15875"/>
                    </a:lnTo>
                    <a:lnTo>
                      <a:pt x="25400" y="12700"/>
                    </a:lnTo>
                    <a:lnTo>
                      <a:pt x="25400" y="11113"/>
                    </a:lnTo>
                    <a:lnTo>
                      <a:pt x="25400" y="7938"/>
                    </a:lnTo>
                    <a:lnTo>
                      <a:pt x="25400" y="4763"/>
                    </a:lnTo>
                    <a:lnTo>
                      <a:pt x="25400" y="3175"/>
                    </a:lnTo>
                    <a:lnTo>
                      <a:pt x="25400" y="0"/>
                    </a:lnTo>
                    <a:lnTo>
                      <a:pt x="4762" y="0"/>
                    </a:lnTo>
                    <a:lnTo>
                      <a:pt x="4762" y="3175"/>
                    </a:lnTo>
                    <a:lnTo>
                      <a:pt x="4762" y="4763"/>
                    </a:lnTo>
                    <a:lnTo>
                      <a:pt x="4762" y="6350"/>
                    </a:lnTo>
                    <a:lnTo>
                      <a:pt x="3175" y="7938"/>
                    </a:lnTo>
                    <a:lnTo>
                      <a:pt x="3175" y="11113"/>
                    </a:lnTo>
                    <a:lnTo>
                      <a:pt x="3175" y="12700"/>
                    </a:lnTo>
                    <a:lnTo>
                      <a:pt x="3175" y="15875"/>
                    </a:lnTo>
                    <a:lnTo>
                      <a:pt x="1587" y="17463"/>
                    </a:lnTo>
                    <a:lnTo>
                      <a:pt x="12700" y="26988"/>
                    </a:lnTo>
                    <a:lnTo>
                      <a:pt x="1587" y="17463"/>
                    </a:lnTo>
                    <a:lnTo>
                      <a:pt x="0" y="26988"/>
                    </a:lnTo>
                    <a:lnTo>
                      <a:pt x="12700" y="26988"/>
                    </a:lnTo>
                    <a:lnTo>
                      <a:pt x="11112" y="1111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62" name="Freeform 56"/>
              <p:cNvSpPr>
                <a:spLocks/>
              </p:cNvSpPr>
              <p:nvPr/>
            </p:nvSpPr>
            <p:spPr bwMode="auto">
              <a:xfrm>
                <a:off x="3470" y="203"/>
                <a:ext cx="22" cy="17"/>
              </a:xfrm>
              <a:custGeom>
                <a:avLst/>
                <a:gdLst>
                  <a:gd name="T0" fmla="*/ 0 w 34925"/>
                  <a:gd name="T1" fmla="*/ 0 h 26987"/>
                  <a:gd name="T2" fmla="*/ 0 w 34925"/>
                  <a:gd name="T3" fmla="*/ 0 h 26987"/>
                  <a:gd name="T4" fmla="*/ 0 w 34925"/>
                  <a:gd name="T5" fmla="*/ 0 h 26987"/>
                  <a:gd name="T6" fmla="*/ 0 w 34925"/>
                  <a:gd name="T7" fmla="*/ 0 h 26987"/>
                  <a:gd name="T8" fmla="*/ 0 w 34925"/>
                  <a:gd name="T9" fmla="*/ 0 h 26987"/>
                  <a:gd name="T10" fmla="*/ 0 w 34925"/>
                  <a:gd name="T11" fmla="*/ 0 h 26987"/>
                  <a:gd name="T12" fmla="*/ 0 w 34925"/>
                  <a:gd name="T13" fmla="*/ 0 h 26987"/>
                  <a:gd name="T14" fmla="*/ 0 w 34925"/>
                  <a:gd name="T15" fmla="*/ 0 h 26987"/>
                  <a:gd name="T16" fmla="*/ 0 w 34925"/>
                  <a:gd name="T17" fmla="*/ 0 h 26987"/>
                  <a:gd name="T18" fmla="*/ 0 w 34925"/>
                  <a:gd name="T19" fmla="*/ 0 h 26987"/>
                  <a:gd name="T20" fmla="*/ 0 w 34925"/>
                  <a:gd name="T21" fmla="*/ 0 h 26987"/>
                  <a:gd name="T22" fmla="*/ 0 w 34925"/>
                  <a:gd name="T23" fmla="*/ 0 h 26987"/>
                  <a:gd name="T24" fmla="*/ 0 w 34925"/>
                  <a:gd name="T25" fmla="*/ 0 h 26987"/>
                  <a:gd name="T26" fmla="*/ 0 w 34925"/>
                  <a:gd name="T27" fmla="*/ 0 h 26987"/>
                  <a:gd name="T28" fmla="*/ 0 w 34925"/>
                  <a:gd name="T29" fmla="*/ 0 h 26987"/>
                  <a:gd name="T30" fmla="*/ 0 w 34925"/>
                  <a:gd name="T31" fmla="*/ 0 h 26987"/>
                  <a:gd name="T32" fmla="*/ 0 w 34925"/>
                  <a:gd name="T33" fmla="*/ 0 h 26987"/>
                  <a:gd name="T34" fmla="*/ 0 w 34925"/>
                  <a:gd name="T35" fmla="*/ 0 h 26987"/>
                  <a:gd name="T36" fmla="*/ 0 w 34925"/>
                  <a:gd name="T37" fmla="*/ 0 h 26987"/>
                  <a:gd name="T38" fmla="*/ 0 w 34925"/>
                  <a:gd name="T39" fmla="*/ 0 h 26987"/>
                  <a:gd name="T40" fmla="*/ 0 w 34925"/>
                  <a:gd name="T41" fmla="*/ 0 h 26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25"/>
                  <a:gd name="T64" fmla="*/ 0 h 26987"/>
                  <a:gd name="T65" fmla="*/ 1382713 w 34925"/>
                  <a:gd name="T66" fmla="*/ 1722967553 h 26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25" h="26987">
                    <a:moveTo>
                      <a:pt x="33338" y="0"/>
                    </a:moveTo>
                    <a:lnTo>
                      <a:pt x="33338" y="0"/>
                    </a:lnTo>
                    <a:lnTo>
                      <a:pt x="28575" y="0"/>
                    </a:lnTo>
                    <a:lnTo>
                      <a:pt x="25400" y="0"/>
                    </a:lnTo>
                    <a:lnTo>
                      <a:pt x="19050" y="0"/>
                    </a:lnTo>
                    <a:lnTo>
                      <a:pt x="15875" y="0"/>
                    </a:lnTo>
                    <a:lnTo>
                      <a:pt x="12700" y="0"/>
                    </a:lnTo>
                    <a:lnTo>
                      <a:pt x="7938" y="0"/>
                    </a:lnTo>
                    <a:lnTo>
                      <a:pt x="4763" y="0"/>
                    </a:lnTo>
                    <a:lnTo>
                      <a:pt x="0" y="0"/>
                    </a:lnTo>
                    <a:lnTo>
                      <a:pt x="1588" y="25400"/>
                    </a:lnTo>
                    <a:lnTo>
                      <a:pt x="6350" y="25400"/>
                    </a:lnTo>
                    <a:lnTo>
                      <a:pt x="9525" y="22225"/>
                    </a:lnTo>
                    <a:lnTo>
                      <a:pt x="12700" y="22225"/>
                    </a:lnTo>
                    <a:lnTo>
                      <a:pt x="17463" y="22225"/>
                    </a:lnTo>
                    <a:lnTo>
                      <a:pt x="20638" y="22225"/>
                    </a:lnTo>
                    <a:lnTo>
                      <a:pt x="25400" y="22225"/>
                    </a:lnTo>
                    <a:lnTo>
                      <a:pt x="28575" y="22225"/>
                    </a:lnTo>
                    <a:lnTo>
                      <a:pt x="33338" y="22225"/>
                    </a:lnTo>
                    <a:lnTo>
                      <a:pt x="33338"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63" name="Freeform 57"/>
              <p:cNvSpPr>
                <a:spLocks/>
              </p:cNvSpPr>
              <p:nvPr/>
            </p:nvSpPr>
            <p:spPr bwMode="auto">
              <a:xfrm>
                <a:off x="3491" y="203"/>
                <a:ext cx="237" cy="132"/>
              </a:xfrm>
              <a:custGeom>
                <a:avLst/>
                <a:gdLst>
                  <a:gd name="T0" fmla="*/ 0 w 376237"/>
                  <a:gd name="T1" fmla="*/ 0 h 209550"/>
                  <a:gd name="T2" fmla="*/ 0 w 376237"/>
                  <a:gd name="T3" fmla="*/ 0 h 209550"/>
                  <a:gd name="T4" fmla="*/ 0 w 376237"/>
                  <a:gd name="T5" fmla="*/ 0 h 209550"/>
                  <a:gd name="T6" fmla="*/ 0 w 376237"/>
                  <a:gd name="T7" fmla="*/ 0 h 209550"/>
                  <a:gd name="T8" fmla="*/ 0 w 376237"/>
                  <a:gd name="T9" fmla="*/ 0 h 209550"/>
                  <a:gd name="T10" fmla="*/ 0 w 376237"/>
                  <a:gd name="T11" fmla="*/ 0 h 209550"/>
                  <a:gd name="T12" fmla="*/ 0 w 376237"/>
                  <a:gd name="T13" fmla="*/ 0 h 209550"/>
                  <a:gd name="T14" fmla="*/ 0 w 376237"/>
                  <a:gd name="T15" fmla="*/ 0 h 209550"/>
                  <a:gd name="T16" fmla="*/ 0 w 376237"/>
                  <a:gd name="T17" fmla="*/ 0 h 209550"/>
                  <a:gd name="T18" fmla="*/ 0 w 376237"/>
                  <a:gd name="T19" fmla="*/ 0 h 209550"/>
                  <a:gd name="T20" fmla="*/ 0 w 376237"/>
                  <a:gd name="T21" fmla="*/ 0 h 209550"/>
                  <a:gd name="T22" fmla="*/ 0 w 376237"/>
                  <a:gd name="T23" fmla="*/ 0 h 209550"/>
                  <a:gd name="T24" fmla="*/ 0 w 376237"/>
                  <a:gd name="T25" fmla="*/ 0 h 209550"/>
                  <a:gd name="T26" fmla="*/ 0 w 376237"/>
                  <a:gd name="T27" fmla="*/ 0 h 209550"/>
                  <a:gd name="T28" fmla="*/ 0 w 376237"/>
                  <a:gd name="T29" fmla="*/ 0 h 209550"/>
                  <a:gd name="T30" fmla="*/ 0 w 376237"/>
                  <a:gd name="T31" fmla="*/ 0 h 209550"/>
                  <a:gd name="T32" fmla="*/ 0 w 376237"/>
                  <a:gd name="T33" fmla="*/ 0 h 209550"/>
                  <a:gd name="T34" fmla="*/ 0 w 376237"/>
                  <a:gd name="T35" fmla="*/ 0 h 209550"/>
                  <a:gd name="T36" fmla="*/ 0 w 376237"/>
                  <a:gd name="T37" fmla="*/ 0 h 209550"/>
                  <a:gd name="T38" fmla="*/ 0 w 376237"/>
                  <a:gd name="T39" fmla="*/ 0 h 209550"/>
                  <a:gd name="T40" fmla="*/ 0 w 376237"/>
                  <a:gd name="T41" fmla="*/ 0 h 209550"/>
                  <a:gd name="T42" fmla="*/ 0 w 376237"/>
                  <a:gd name="T43" fmla="*/ 0 h 209550"/>
                  <a:gd name="T44" fmla="*/ 0 w 376237"/>
                  <a:gd name="T45" fmla="*/ 0 h 209550"/>
                  <a:gd name="T46" fmla="*/ 0 w 376237"/>
                  <a:gd name="T47" fmla="*/ 0 h 209550"/>
                  <a:gd name="T48" fmla="*/ 0 w 376237"/>
                  <a:gd name="T49" fmla="*/ 0 h 209550"/>
                  <a:gd name="T50" fmla="*/ 0 w 376237"/>
                  <a:gd name="T51" fmla="*/ 0 h 209550"/>
                  <a:gd name="T52" fmla="*/ 0 w 376237"/>
                  <a:gd name="T53" fmla="*/ 0 h 209550"/>
                  <a:gd name="T54" fmla="*/ 0 w 376237"/>
                  <a:gd name="T55" fmla="*/ 0 h 209550"/>
                  <a:gd name="T56" fmla="*/ 0 w 376237"/>
                  <a:gd name="T57" fmla="*/ 0 h 209550"/>
                  <a:gd name="T58" fmla="*/ 0 w 376237"/>
                  <a:gd name="T59" fmla="*/ 0 h 209550"/>
                  <a:gd name="T60" fmla="*/ 0 w 376237"/>
                  <a:gd name="T61" fmla="*/ 0 h 209550"/>
                  <a:gd name="T62" fmla="*/ 0 w 376237"/>
                  <a:gd name="T63" fmla="*/ 0 h 209550"/>
                  <a:gd name="T64" fmla="*/ 0 w 376237"/>
                  <a:gd name="T65" fmla="*/ 0 h 209550"/>
                  <a:gd name="T66" fmla="*/ 0 w 376237"/>
                  <a:gd name="T67" fmla="*/ 0 h 209550"/>
                  <a:gd name="T68" fmla="*/ 0 w 376237"/>
                  <a:gd name="T69" fmla="*/ 0 h 209550"/>
                  <a:gd name="T70" fmla="*/ 0 w 376237"/>
                  <a:gd name="T71" fmla="*/ 0 h 209550"/>
                  <a:gd name="T72" fmla="*/ 0 w 376237"/>
                  <a:gd name="T73" fmla="*/ 0 h 2095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6237"/>
                  <a:gd name="T112" fmla="*/ 0 h 209550"/>
                  <a:gd name="T113" fmla="*/ 1382711 w 376237"/>
                  <a:gd name="T114" fmla="*/ 1722967725 h 2095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6237" h="209550">
                    <a:moveTo>
                      <a:pt x="374650" y="207963"/>
                    </a:moveTo>
                    <a:lnTo>
                      <a:pt x="374650" y="207963"/>
                    </a:lnTo>
                    <a:lnTo>
                      <a:pt x="373062" y="185738"/>
                    </a:lnTo>
                    <a:lnTo>
                      <a:pt x="366712" y="165100"/>
                    </a:lnTo>
                    <a:lnTo>
                      <a:pt x="357187" y="146050"/>
                    </a:lnTo>
                    <a:lnTo>
                      <a:pt x="344487" y="125413"/>
                    </a:lnTo>
                    <a:lnTo>
                      <a:pt x="328612" y="107950"/>
                    </a:lnTo>
                    <a:lnTo>
                      <a:pt x="309562" y="90488"/>
                    </a:lnTo>
                    <a:lnTo>
                      <a:pt x="288925" y="74613"/>
                    </a:lnTo>
                    <a:lnTo>
                      <a:pt x="263525" y="60325"/>
                    </a:lnTo>
                    <a:lnTo>
                      <a:pt x="238125" y="46038"/>
                    </a:lnTo>
                    <a:lnTo>
                      <a:pt x="207962" y="34925"/>
                    </a:lnTo>
                    <a:lnTo>
                      <a:pt x="177800" y="23813"/>
                    </a:lnTo>
                    <a:lnTo>
                      <a:pt x="144462" y="15875"/>
                    </a:lnTo>
                    <a:lnTo>
                      <a:pt x="111125" y="7938"/>
                    </a:lnTo>
                    <a:lnTo>
                      <a:pt x="74612" y="3175"/>
                    </a:lnTo>
                    <a:lnTo>
                      <a:pt x="38100" y="0"/>
                    </a:lnTo>
                    <a:lnTo>
                      <a:pt x="0" y="0"/>
                    </a:lnTo>
                    <a:lnTo>
                      <a:pt x="0" y="14288"/>
                    </a:lnTo>
                    <a:lnTo>
                      <a:pt x="36512" y="15875"/>
                    </a:lnTo>
                    <a:lnTo>
                      <a:pt x="71437" y="19050"/>
                    </a:lnTo>
                    <a:lnTo>
                      <a:pt x="106362" y="23813"/>
                    </a:lnTo>
                    <a:lnTo>
                      <a:pt x="139700" y="30163"/>
                    </a:lnTo>
                    <a:lnTo>
                      <a:pt x="169862" y="38100"/>
                    </a:lnTo>
                    <a:lnTo>
                      <a:pt x="200025" y="47625"/>
                    </a:lnTo>
                    <a:lnTo>
                      <a:pt x="227012" y="58738"/>
                    </a:lnTo>
                    <a:lnTo>
                      <a:pt x="252412" y="71438"/>
                    </a:lnTo>
                    <a:lnTo>
                      <a:pt x="276225" y="85725"/>
                    </a:lnTo>
                    <a:lnTo>
                      <a:pt x="296862" y="101600"/>
                    </a:lnTo>
                    <a:lnTo>
                      <a:pt x="312737" y="115888"/>
                    </a:lnTo>
                    <a:lnTo>
                      <a:pt x="328612" y="133350"/>
                    </a:lnTo>
                    <a:lnTo>
                      <a:pt x="339725" y="150813"/>
                    </a:lnTo>
                    <a:lnTo>
                      <a:pt x="347662" y="169863"/>
                    </a:lnTo>
                    <a:lnTo>
                      <a:pt x="354012" y="187325"/>
                    </a:lnTo>
                    <a:lnTo>
                      <a:pt x="355600" y="207963"/>
                    </a:lnTo>
                    <a:lnTo>
                      <a:pt x="374650" y="20796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64" name="Freeform 58"/>
              <p:cNvSpPr>
                <a:spLocks/>
              </p:cNvSpPr>
              <p:nvPr/>
            </p:nvSpPr>
            <p:spPr bwMode="auto">
              <a:xfrm>
                <a:off x="3637" y="334"/>
                <a:ext cx="91" cy="100"/>
              </a:xfrm>
              <a:custGeom>
                <a:avLst/>
                <a:gdLst>
                  <a:gd name="T0" fmla="*/ 0 w 144462"/>
                  <a:gd name="T1" fmla="*/ 0 h 158750"/>
                  <a:gd name="T2" fmla="*/ 0 w 144462"/>
                  <a:gd name="T3" fmla="*/ 0 h 158750"/>
                  <a:gd name="T4" fmla="*/ 0 w 144462"/>
                  <a:gd name="T5" fmla="*/ 0 h 158750"/>
                  <a:gd name="T6" fmla="*/ 0 w 144462"/>
                  <a:gd name="T7" fmla="*/ 0 h 158750"/>
                  <a:gd name="T8" fmla="*/ 0 w 144462"/>
                  <a:gd name="T9" fmla="*/ 0 h 158750"/>
                  <a:gd name="T10" fmla="*/ 0 w 144462"/>
                  <a:gd name="T11" fmla="*/ 0 h 158750"/>
                  <a:gd name="T12" fmla="*/ 0 w 144462"/>
                  <a:gd name="T13" fmla="*/ 0 h 158750"/>
                  <a:gd name="T14" fmla="*/ 0 w 144462"/>
                  <a:gd name="T15" fmla="*/ 0 h 158750"/>
                  <a:gd name="T16" fmla="*/ 0 w 144462"/>
                  <a:gd name="T17" fmla="*/ 0 h 158750"/>
                  <a:gd name="T18" fmla="*/ 0 w 144462"/>
                  <a:gd name="T19" fmla="*/ 0 h 158750"/>
                  <a:gd name="T20" fmla="*/ 0 w 144462"/>
                  <a:gd name="T21" fmla="*/ 0 h 158750"/>
                  <a:gd name="T22" fmla="*/ 0 w 144462"/>
                  <a:gd name="T23" fmla="*/ 0 h 158750"/>
                  <a:gd name="T24" fmla="*/ 0 w 144462"/>
                  <a:gd name="T25" fmla="*/ 0 h 158750"/>
                  <a:gd name="T26" fmla="*/ 0 w 144462"/>
                  <a:gd name="T27" fmla="*/ 0 h 158750"/>
                  <a:gd name="T28" fmla="*/ 0 w 144462"/>
                  <a:gd name="T29" fmla="*/ 0 h 158750"/>
                  <a:gd name="T30" fmla="*/ 0 w 144462"/>
                  <a:gd name="T31" fmla="*/ 0 h 158750"/>
                  <a:gd name="T32" fmla="*/ 0 w 144462"/>
                  <a:gd name="T33" fmla="*/ 0 h 158750"/>
                  <a:gd name="T34" fmla="*/ 0 w 144462"/>
                  <a:gd name="T35" fmla="*/ 0 h 158750"/>
                  <a:gd name="T36" fmla="*/ 0 w 144462"/>
                  <a:gd name="T37" fmla="*/ 0 h 158750"/>
                  <a:gd name="T38" fmla="*/ 0 w 144462"/>
                  <a:gd name="T39" fmla="*/ 0 h 158750"/>
                  <a:gd name="T40" fmla="*/ 0 w 144462"/>
                  <a:gd name="T41" fmla="*/ 0 h 158750"/>
                  <a:gd name="T42" fmla="*/ 0 w 144462"/>
                  <a:gd name="T43" fmla="*/ 0 h 158750"/>
                  <a:gd name="T44" fmla="*/ 0 w 144462"/>
                  <a:gd name="T45" fmla="*/ 0 h 158750"/>
                  <a:gd name="T46" fmla="*/ 0 w 144462"/>
                  <a:gd name="T47" fmla="*/ 0 h 158750"/>
                  <a:gd name="T48" fmla="*/ 0 w 144462"/>
                  <a:gd name="T49" fmla="*/ 0 h 158750"/>
                  <a:gd name="T50" fmla="*/ 0 w 144462"/>
                  <a:gd name="T51" fmla="*/ 0 h 158750"/>
                  <a:gd name="T52" fmla="*/ 0 w 144462"/>
                  <a:gd name="T53" fmla="*/ 0 h 158750"/>
                  <a:gd name="T54" fmla="*/ 0 w 144462"/>
                  <a:gd name="T55" fmla="*/ 0 h 158750"/>
                  <a:gd name="T56" fmla="*/ 0 w 144462"/>
                  <a:gd name="T57" fmla="*/ 0 h 158750"/>
                  <a:gd name="T58" fmla="*/ 0 w 144462"/>
                  <a:gd name="T59" fmla="*/ 0 h 158750"/>
                  <a:gd name="T60" fmla="*/ 0 w 144462"/>
                  <a:gd name="T61" fmla="*/ 0 h 158750"/>
                  <a:gd name="T62" fmla="*/ 0 w 144462"/>
                  <a:gd name="T63" fmla="*/ 0 h 158750"/>
                  <a:gd name="T64" fmla="*/ 0 w 144462"/>
                  <a:gd name="T65" fmla="*/ 0 h 158750"/>
                  <a:gd name="T66" fmla="*/ 0 w 144462"/>
                  <a:gd name="T67" fmla="*/ 0 h 158750"/>
                  <a:gd name="T68" fmla="*/ 0 w 144462"/>
                  <a:gd name="T69" fmla="*/ 0 h 158750"/>
                  <a:gd name="T70" fmla="*/ 0 w 144462"/>
                  <a:gd name="T71" fmla="*/ 0 h 158750"/>
                  <a:gd name="T72" fmla="*/ 0 w 144462"/>
                  <a:gd name="T73" fmla="*/ 0 h 158750"/>
                  <a:gd name="T74" fmla="*/ 0 w 144462"/>
                  <a:gd name="T75" fmla="*/ 0 h 158750"/>
                  <a:gd name="T76" fmla="*/ 0 w 144462"/>
                  <a:gd name="T77" fmla="*/ 0 h 158750"/>
                  <a:gd name="T78" fmla="*/ 0 w 144462"/>
                  <a:gd name="T79" fmla="*/ 0 h 1587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462"/>
                  <a:gd name="T121" fmla="*/ 0 h 158750"/>
                  <a:gd name="T122" fmla="*/ 1382708 w 144462"/>
                  <a:gd name="T123" fmla="*/ 1722966138 h 1587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462" h="158750">
                    <a:moveTo>
                      <a:pt x="19050" y="152400"/>
                    </a:moveTo>
                    <a:lnTo>
                      <a:pt x="14287" y="157163"/>
                    </a:lnTo>
                    <a:lnTo>
                      <a:pt x="30162" y="149225"/>
                    </a:lnTo>
                    <a:lnTo>
                      <a:pt x="42862" y="142875"/>
                    </a:lnTo>
                    <a:lnTo>
                      <a:pt x="55562" y="133350"/>
                    </a:lnTo>
                    <a:lnTo>
                      <a:pt x="68262" y="125413"/>
                    </a:lnTo>
                    <a:lnTo>
                      <a:pt x="79375" y="115888"/>
                    </a:lnTo>
                    <a:lnTo>
                      <a:pt x="90487" y="107950"/>
                    </a:lnTo>
                    <a:lnTo>
                      <a:pt x="98425" y="98425"/>
                    </a:lnTo>
                    <a:lnTo>
                      <a:pt x="107950" y="87313"/>
                    </a:lnTo>
                    <a:lnTo>
                      <a:pt x="115887" y="77788"/>
                    </a:lnTo>
                    <a:lnTo>
                      <a:pt x="123825" y="66675"/>
                    </a:lnTo>
                    <a:lnTo>
                      <a:pt x="128587" y="57150"/>
                    </a:lnTo>
                    <a:lnTo>
                      <a:pt x="133350" y="46038"/>
                    </a:lnTo>
                    <a:lnTo>
                      <a:pt x="138112" y="34925"/>
                    </a:lnTo>
                    <a:lnTo>
                      <a:pt x="141287" y="22225"/>
                    </a:lnTo>
                    <a:lnTo>
                      <a:pt x="142875" y="11113"/>
                    </a:lnTo>
                    <a:lnTo>
                      <a:pt x="142875" y="0"/>
                    </a:lnTo>
                    <a:lnTo>
                      <a:pt x="123825" y="0"/>
                    </a:lnTo>
                    <a:lnTo>
                      <a:pt x="122237" y="11113"/>
                    </a:lnTo>
                    <a:lnTo>
                      <a:pt x="122237" y="20638"/>
                    </a:lnTo>
                    <a:lnTo>
                      <a:pt x="119062" y="31750"/>
                    </a:lnTo>
                    <a:lnTo>
                      <a:pt x="115887" y="41275"/>
                    </a:lnTo>
                    <a:lnTo>
                      <a:pt x="111125" y="50800"/>
                    </a:lnTo>
                    <a:lnTo>
                      <a:pt x="104775" y="60325"/>
                    </a:lnTo>
                    <a:lnTo>
                      <a:pt x="98425" y="69850"/>
                    </a:lnTo>
                    <a:lnTo>
                      <a:pt x="92075" y="79375"/>
                    </a:lnTo>
                    <a:lnTo>
                      <a:pt x="84137" y="88900"/>
                    </a:lnTo>
                    <a:lnTo>
                      <a:pt x="74612" y="98425"/>
                    </a:lnTo>
                    <a:lnTo>
                      <a:pt x="65087" y="106363"/>
                    </a:lnTo>
                    <a:lnTo>
                      <a:pt x="53975" y="114300"/>
                    </a:lnTo>
                    <a:lnTo>
                      <a:pt x="42862" y="122238"/>
                    </a:lnTo>
                    <a:lnTo>
                      <a:pt x="30162" y="130175"/>
                    </a:lnTo>
                    <a:lnTo>
                      <a:pt x="19050" y="138113"/>
                    </a:lnTo>
                    <a:lnTo>
                      <a:pt x="4762" y="144463"/>
                    </a:lnTo>
                    <a:lnTo>
                      <a:pt x="0" y="149225"/>
                    </a:lnTo>
                    <a:lnTo>
                      <a:pt x="4762" y="144463"/>
                    </a:lnTo>
                    <a:lnTo>
                      <a:pt x="1587" y="146050"/>
                    </a:lnTo>
                    <a:lnTo>
                      <a:pt x="0" y="149225"/>
                    </a:lnTo>
                    <a:lnTo>
                      <a:pt x="19050" y="1524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65" name="Freeform 59"/>
              <p:cNvSpPr>
                <a:spLocks/>
              </p:cNvSpPr>
              <p:nvPr/>
            </p:nvSpPr>
            <p:spPr bwMode="auto">
              <a:xfrm>
                <a:off x="3416" y="428"/>
                <a:ext cx="234" cy="112"/>
              </a:xfrm>
              <a:custGeom>
                <a:avLst/>
                <a:gdLst>
                  <a:gd name="T0" fmla="*/ 0 w 371475"/>
                  <a:gd name="T1" fmla="*/ 0 h 177800"/>
                  <a:gd name="T2" fmla="*/ 0 w 371475"/>
                  <a:gd name="T3" fmla="*/ 0 h 177800"/>
                  <a:gd name="T4" fmla="*/ 0 w 371475"/>
                  <a:gd name="T5" fmla="*/ 0 h 177800"/>
                  <a:gd name="T6" fmla="*/ 0 w 371475"/>
                  <a:gd name="T7" fmla="*/ 0 h 177800"/>
                  <a:gd name="T8" fmla="*/ 0 w 371475"/>
                  <a:gd name="T9" fmla="*/ 0 h 177800"/>
                  <a:gd name="T10" fmla="*/ 0 w 371475"/>
                  <a:gd name="T11" fmla="*/ 0 h 177800"/>
                  <a:gd name="T12" fmla="*/ 0 w 371475"/>
                  <a:gd name="T13" fmla="*/ 0 h 177800"/>
                  <a:gd name="T14" fmla="*/ 0 w 371475"/>
                  <a:gd name="T15" fmla="*/ 0 h 177800"/>
                  <a:gd name="T16" fmla="*/ 0 w 371475"/>
                  <a:gd name="T17" fmla="*/ 0 h 177800"/>
                  <a:gd name="T18" fmla="*/ 0 w 371475"/>
                  <a:gd name="T19" fmla="*/ 0 h 177800"/>
                  <a:gd name="T20" fmla="*/ 0 w 371475"/>
                  <a:gd name="T21" fmla="*/ 0 h 177800"/>
                  <a:gd name="T22" fmla="*/ 0 w 371475"/>
                  <a:gd name="T23" fmla="*/ 0 h 177800"/>
                  <a:gd name="T24" fmla="*/ 0 w 371475"/>
                  <a:gd name="T25" fmla="*/ 0 h 177800"/>
                  <a:gd name="T26" fmla="*/ 0 w 371475"/>
                  <a:gd name="T27" fmla="*/ 0 h 177800"/>
                  <a:gd name="T28" fmla="*/ 0 w 371475"/>
                  <a:gd name="T29" fmla="*/ 0 h 177800"/>
                  <a:gd name="T30" fmla="*/ 0 w 371475"/>
                  <a:gd name="T31" fmla="*/ 0 h 177800"/>
                  <a:gd name="T32" fmla="*/ 0 w 371475"/>
                  <a:gd name="T33" fmla="*/ 0 h 177800"/>
                  <a:gd name="T34" fmla="*/ 0 w 371475"/>
                  <a:gd name="T35" fmla="*/ 0 h 177800"/>
                  <a:gd name="T36" fmla="*/ 0 w 371475"/>
                  <a:gd name="T37" fmla="*/ 0 h 177800"/>
                  <a:gd name="T38" fmla="*/ 0 w 371475"/>
                  <a:gd name="T39" fmla="*/ 0 h 177800"/>
                  <a:gd name="T40" fmla="*/ 0 w 371475"/>
                  <a:gd name="T41" fmla="*/ 0 h 177800"/>
                  <a:gd name="T42" fmla="*/ 0 w 371475"/>
                  <a:gd name="T43" fmla="*/ 0 h 177800"/>
                  <a:gd name="T44" fmla="*/ 0 w 371475"/>
                  <a:gd name="T45" fmla="*/ 0 h 177800"/>
                  <a:gd name="T46" fmla="*/ 0 w 371475"/>
                  <a:gd name="T47" fmla="*/ 0 h 177800"/>
                  <a:gd name="T48" fmla="*/ 0 w 371475"/>
                  <a:gd name="T49" fmla="*/ 0 h 177800"/>
                  <a:gd name="T50" fmla="*/ 0 w 371475"/>
                  <a:gd name="T51" fmla="*/ 0 h 177800"/>
                  <a:gd name="T52" fmla="*/ 0 w 371475"/>
                  <a:gd name="T53" fmla="*/ 0 h 177800"/>
                  <a:gd name="T54" fmla="*/ 0 w 371475"/>
                  <a:gd name="T55" fmla="*/ 0 h 177800"/>
                  <a:gd name="T56" fmla="*/ 0 w 371475"/>
                  <a:gd name="T57" fmla="*/ 0 h 177800"/>
                  <a:gd name="T58" fmla="*/ 0 w 371475"/>
                  <a:gd name="T59" fmla="*/ 0 h 177800"/>
                  <a:gd name="T60" fmla="*/ 0 w 371475"/>
                  <a:gd name="T61" fmla="*/ 0 h 177800"/>
                  <a:gd name="T62" fmla="*/ 0 w 371475"/>
                  <a:gd name="T63" fmla="*/ 0 h 177800"/>
                  <a:gd name="T64" fmla="*/ 0 w 371475"/>
                  <a:gd name="T65" fmla="*/ 0 h 177800"/>
                  <a:gd name="T66" fmla="*/ 0 w 371475"/>
                  <a:gd name="T67" fmla="*/ 0 h 177800"/>
                  <a:gd name="T68" fmla="*/ 0 w 371475"/>
                  <a:gd name="T69" fmla="*/ 0 h 177800"/>
                  <a:gd name="T70" fmla="*/ 0 w 371475"/>
                  <a:gd name="T71" fmla="*/ 0 h 177800"/>
                  <a:gd name="T72" fmla="*/ 0 w 371475"/>
                  <a:gd name="T73" fmla="*/ 0 h 1778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1475"/>
                  <a:gd name="T112" fmla="*/ 0 h 177800"/>
                  <a:gd name="T113" fmla="*/ 1382713 w 371475"/>
                  <a:gd name="T114" fmla="*/ 1722967725 h 1778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1475" h="177800">
                    <a:moveTo>
                      <a:pt x="0" y="176213"/>
                    </a:moveTo>
                    <a:lnTo>
                      <a:pt x="0" y="176213"/>
                    </a:lnTo>
                    <a:lnTo>
                      <a:pt x="34925" y="174625"/>
                    </a:lnTo>
                    <a:lnTo>
                      <a:pt x="68263" y="173038"/>
                    </a:lnTo>
                    <a:lnTo>
                      <a:pt x="100013" y="168275"/>
                    </a:lnTo>
                    <a:lnTo>
                      <a:pt x="131763" y="163513"/>
                    </a:lnTo>
                    <a:lnTo>
                      <a:pt x="161925" y="155575"/>
                    </a:lnTo>
                    <a:lnTo>
                      <a:pt x="190500" y="147638"/>
                    </a:lnTo>
                    <a:lnTo>
                      <a:pt x="217488" y="138113"/>
                    </a:lnTo>
                    <a:lnTo>
                      <a:pt x="242888" y="127000"/>
                    </a:lnTo>
                    <a:lnTo>
                      <a:pt x="266700" y="114300"/>
                    </a:lnTo>
                    <a:lnTo>
                      <a:pt x="288925" y="101600"/>
                    </a:lnTo>
                    <a:lnTo>
                      <a:pt x="307975" y="87313"/>
                    </a:lnTo>
                    <a:lnTo>
                      <a:pt x="325438" y="73025"/>
                    </a:lnTo>
                    <a:lnTo>
                      <a:pt x="341313" y="57150"/>
                    </a:lnTo>
                    <a:lnTo>
                      <a:pt x="352425" y="39688"/>
                    </a:lnTo>
                    <a:lnTo>
                      <a:pt x="363538" y="22225"/>
                    </a:lnTo>
                    <a:lnTo>
                      <a:pt x="369888" y="3175"/>
                    </a:lnTo>
                    <a:lnTo>
                      <a:pt x="350838" y="0"/>
                    </a:lnTo>
                    <a:lnTo>
                      <a:pt x="344488" y="15875"/>
                    </a:lnTo>
                    <a:lnTo>
                      <a:pt x="336550" y="33338"/>
                    </a:lnTo>
                    <a:lnTo>
                      <a:pt x="323850" y="47625"/>
                    </a:lnTo>
                    <a:lnTo>
                      <a:pt x="309563" y="63500"/>
                    </a:lnTo>
                    <a:lnTo>
                      <a:pt x="293688" y="76200"/>
                    </a:lnTo>
                    <a:lnTo>
                      <a:pt x="276225" y="90488"/>
                    </a:lnTo>
                    <a:lnTo>
                      <a:pt x="255588" y="103188"/>
                    </a:lnTo>
                    <a:lnTo>
                      <a:pt x="233363" y="114300"/>
                    </a:lnTo>
                    <a:lnTo>
                      <a:pt x="207963" y="125413"/>
                    </a:lnTo>
                    <a:lnTo>
                      <a:pt x="182563" y="133350"/>
                    </a:lnTo>
                    <a:lnTo>
                      <a:pt x="155575" y="141288"/>
                    </a:lnTo>
                    <a:lnTo>
                      <a:pt x="127000" y="147638"/>
                    </a:lnTo>
                    <a:lnTo>
                      <a:pt x="96838" y="153988"/>
                    </a:lnTo>
                    <a:lnTo>
                      <a:pt x="65088" y="158750"/>
                    </a:lnTo>
                    <a:lnTo>
                      <a:pt x="33338" y="160338"/>
                    </a:lnTo>
                    <a:lnTo>
                      <a:pt x="0" y="161925"/>
                    </a:lnTo>
                    <a:lnTo>
                      <a:pt x="0" y="17621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66" name="Freeform 60"/>
              <p:cNvSpPr>
                <a:spLocks/>
              </p:cNvSpPr>
              <p:nvPr/>
            </p:nvSpPr>
            <p:spPr bwMode="auto">
              <a:xfrm>
                <a:off x="3356" y="526"/>
                <a:ext cx="61" cy="17"/>
              </a:xfrm>
              <a:custGeom>
                <a:avLst/>
                <a:gdLst>
                  <a:gd name="T0" fmla="*/ 0 w 96838"/>
                  <a:gd name="T1" fmla="*/ 0 h 26988"/>
                  <a:gd name="T2" fmla="*/ 0 w 96838"/>
                  <a:gd name="T3" fmla="*/ 0 h 26988"/>
                  <a:gd name="T4" fmla="*/ 0 w 96838"/>
                  <a:gd name="T5" fmla="*/ 0 h 26988"/>
                  <a:gd name="T6" fmla="*/ 0 w 96838"/>
                  <a:gd name="T7" fmla="*/ 0 h 26988"/>
                  <a:gd name="T8" fmla="*/ 0 w 96838"/>
                  <a:gd name="T9" fmla="*/ 0 h 26988"/>
                  <a:gd name="T10" fmla="*/ 0 w 96838"/>
                  <a:gd name="T11" fmla="*/ 0 h 26988"/>
                  <a:gd name="T12" fmla="*/ 0 w 96838"/>
                  <a:gd name="T13" fmla="*/ 0 h 26988"/>
                  <a:gd name="T14" fmla="*/ 0 w 96838"/>
                  <a:gd name="T15" fmla="*/ 0 h 26988"/>
                  <a:gd name="T16" fmla="*/ 0 w 96838"/>
                  <a:gd name="T17" fmla="*/ 0 h 26988"/>
                  <a:gd name="T18" fmla="*/ 0 w 96838"/>
                  <a:gd name="T19" fmla="*/ 0 h 26988"/>
                  <a:gd name="T20" fmla="*/ 0 w 96838"/>
                  <a:gd name="T21" fmla="*/ 0 h 26988"/>
                  <a:gd name="T22" fmla="*/ 0 w 96838"/>
                  <a:gd name="T23" fmla="*/ 0 h 26988"/>
                  <a:gd name="T24" fmla="*/ 0 w 96838"/>
                  <a:gd name="T25" fmla="*/ 0 h 26988"/>
                  <a:gd name="T26" fmla="*/ 0 w 96838"/>
                  <a:gd name="T27" fmla="*/ 0 h 26988"/>
                  <a:gd name="T28" fmla="*/ 0 w 96838"/>
                  <a:gd name="T29" fmla="*/ 0 h 26988"/>
                  <a:gd name="T30" fmla="*/ 0 w 96838"/>
                  <a:gd name="T31" fmla="*/ 0 h 26988"/>
                  <a:gd name="T32" fmla="*/ 0 w 96838"/>
                  <a:gd name="T33" fmla="*/ 0 h 26988"/>
                  <a:gd name="T34" fmla="*/ 0 w 96838"/>
                  <a:gd name="T35" fmla="*/ 0 h 26988"/>
                  <a:gd name="T36" fmla="*/ 0 w 96838"/>
                  <a:gd name="T37" fmla="*/ 0 h 26988"/>
                  <a:gd name="T38" fmla="*/ 0 w 96838"/>
                  <a:gd name="T39" fmla="*/ 0 h 26988"/>
                  <a:gd name="T40" fmla="*/ 0 w 96838"/>
                  <a:gd name="T41" fmla="*/ 0 h 26988"/>
                  <a:gd name="T42" fmla="*/ 0 w 96838"/>
                  <a:gd name="T43" fmla="*/ 0 h 26988"/>
                  <a:gd name="T44" fmla="*/ 0 w 96838"/>
                  <a:gd name="T45" fmla="*/ 0 h 26988"/>
                  <a:gd name="T46" fmla="*/ 0 w 96838"/>
                  <a:gd name="T47" fmla="*/ 0 h 269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838"/>
                  <a:gd name="T73" fmla="*/ 0 h 26988"/>
                  <a:gd name="T74" fmla="*/ 1382720 w 96838"/>
                  <a:gd name="T75" fmla="*/ 1722966308 h 269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838" h="26988">
                    <a:moveTo>
                      <a:pt x="15875" y="14288"/>
                    </a:moveTo>
                    <a:lnTo>
                      <a:pt x="6350" y="19050"/>
                    </a:lnTo>
                    <a:lnTo>
                      <a:pt x="15875" y="19050"/>
                    </a:lnTo>
                    <a:lnTo>
                      <a:pt x="26988" y="20638"/>
                    </a:lnTo>
                    <a:lnTo>
                      <a:pt x="39688" y="22225"/>
                    </a:lnTo>
                    <a:lnTo>
                      <a:pt x="50800" y="22225"/>
                    </a:lnTo>
                    <a:lnTo>
                      <a:pt x="61913" y="25400"/>
                    </a:lnTo>
                    <a:lnTo>
                      <a:pt x="73025" y="25400"/>
                    </a:lnTo>
                    <a:lnTo>
                      <a:pt x="84138" y="25400"/>
                    </a:lnTo>
                    <a:lnTo>
                      <a:pt x="95250" y="25400"/>
                    </a:lnTo>
                    <a:lnTo>
                      <a:pt x="95250" y="6350"/>
                    </a:lnTo>
                    <a:lnTo>
                      <a:pt x="84138" y="6350"/>
                    </a:lnTo>
                    <a:lnTo>
                      <a:pt x="73025" y="4763"/>
                    </a:lnTo>
                    <a:lnTo>
                      <a:pt x="61913" y="4763"/>
                    </a:lnTo>
                    <a:lnTo>
                      <a:pt x="50800" y="4763"/>
                    </a:lnTo>
                    <a:lnTo>
                      <a:pt x="39688" y="3175"/>
                    </a:lnTo>
                    <a:lnTo>
                      <a:pt x="30163" y="3175"/>
                    </a:lnTo>
                    <a:lnTo>
                      <a:pt x="19050" y="1588"/>
                    </a:lnTo>
                    <a:lnTo>
                      <a:pt x="9525" y="0"/>
                    </a:lnTo>
                    <a:lnTo>
                      <a:pt x="0" y="3175"/>
                    </a:lnTo>
                    <a:lnTo>
                      <a:pt x="9525" y="0"/>
                    </a:lnTo>
                    <a:lnTo>
                      <a:pt x="3175" y="0"/>
                    </a:lnTo>
                    <a:lnTo>
                      <a:pt x="0" y="3175"/>
                    </a:lnTo>
                    <a:lnTo>
                      <a:pt x="15875" y="14288"/>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67" name="Freeform 61"/>
              <p:cNvSpPr>
                <a:spLocks/>
              </p:cNvSpPr>
              <p:nvPr/>
            </p:nvSpPr>
            <p:spPr bwMode="auto">
              <a:xfrm>
                <a:off x="3120" y="528"/>
                <a:ext cx="247" cy="84"/>
              </a:xfrm>
              <a:custGeom>
                <a:avLst/>
                <a:gdLst>
                  <a:gd name="T0" fmla="*/ 0 w 392113"/>
                  <a:gd name="T1" fmla="*/ 0 h 133350"/>
                  <a:gd name="T2" fmla="*/ 0 w 392113"/>
                  <a:gd name="T3" fmla="*/ 0 h 133350"/>
                  <a:gd name="T4" fmla="*/ 0 w 392113"/>
                  <a:gd name="T5" fmla="*/ 0 h 133350"/>
                  <a:gd name="T6" fmla="*/ 0 w 392113"/>
                  <a:gd name="T7" fmla="*/ 0 h 133350"/>
                  <a:gd name="T8" fmla="*/ 0 w 392113"/>
                  <a:gd name="T9" fmla="*/ 0 h 133350"/>
                  <a:gd name="T10" fmla="*/ 0 w 392113"/>
                  <a:gd name="T11" fmla="*/ 0 h 133350"/>
                  <a:gd name="T12" fmla="*/ 0 w 392113"/>
                  <a:gd name="T13" fmla="*/ 0 h 133350"/>
                  <a:gd name="T14" fmla="*/ 0 w 392113"/>
                  <a:gd name="T15" fmla="*/ 0 h 133350"/>
                  <a:gd name="T16" fmla="*/ 0 w 392113"/>
                  <a:gd name="T17" fmla="*/ 0 h 133350"/>
                  <a:gd name="T18" fmla="*/ 0 w 392113"/>
                  <a:gd name="T19" fmla="*/ 0 h 133350"/>
                  <a:gd name="T20" fmla="*/ 0 w 392113"/>
                  <a:gd name="T21" fmla="*/ 0 h 133350"/>
                  <a:gd name="T22" fmla="*/ 0 w 392113"/>
                  <a:gd name="T23" fmla="*/ 0 h 133350"/>
                  <a:gd name="T24" fmla="*/ 0 w 392113"/>
                  <a:gd name="T25" fmla="*/ 0 h 133350"/>
                  <a:gd name="T26" fmla="*/ 0 w 392113"/>
                  <a:gd name="T27" fmla="*/ 0 h 133350"/>
                  <a:gd name="T28" fmla="*/ 0 w 392113"/>
                  <a:gd name="T29" fmla="*/ 0 h 133350"/>
                  <a:gd name="T30" fmla="*/ 0 w 392113"/>
                  <a:gd name="T31" fmla="*/ 0 h 133350"/>
                  <a:gd name="T32" fmla="*/ 0 w 392113"/>
                  <a:gd name="T33" fmla="*/ 0 h 133350"/>
                  <a:gd name="T34" fmla="*/ 0 w 392113"/>
                  <a:gd name="T35" fmla="*/ 0 h 133350"/>
                  <a:gd name="T36" fmla="*/ 0 w 392113"/>
                  <a:gd name="T37" fmla="*/ 0 h 133350"/>
                  <a:gd name="T38" fmla="*/ 0 w 392113"/>
                  <a:gd name="T39" fmla="*/ 0 h 133350"/>
                  <a:gd name="T40" fmla="*/ 0 w 392113"/>
                  <a:gd name="T41" fmla="*/ 0 h 133350"/>
                  <a:gd name="T42" fmla="*/ 0 w 392113"/>
                  <a:gd name="T43" fmla="*/ 0 h 133350"/>
                  <a:gd name="T44" fmla="*/ 0 w 392113"/>
                  <a:gd name="T45" fmla="*/ 0 h 133350"/>
                  <a:gd name="T46" fmla="*/ 0 w 392113"/>
                  <a:gd name="T47" fmla="*/ 0 h 133350"/>
                  <a:gd name="T48" fmla="*/ 0 w 392113"/>
                  <a:gd name="T49" fmla="*/ 0 h 133350"/>
                  <a:gd name="T50" fmla="*/ 0 w 392113"/>
                  <a:gd name="T51" fmla="*/ 0 h 133350"/>
                  <a:gd name="T52" fmla="*/ 0 w 392113"/>
                  <a:gd name="T53" fmla="*/ 0 h 133350"/>
                  <a:gd name="T54" fmla="*/ 0 w 392113"/>
                  <a:gd name="T55" fmla="*/ 0 h 133350"/>
                  <a:gd name="T56" fmla="*/ 0 w 392113"/>
                  <a:gd name="T57" fmla="*/ 0 h 133350"/>
                  <a:gd name="T58" fmla="*/ 0 w 392113"/>
                  <a:gd name="T59" fmla="*/ 0 h 133350"/>
                  <a:gd name="T60" fmla="*/ 0 w 392113"/>
                  <a:gd name="T61" fmla="*/ 0 h 133350"/>
                  <a:gd name="T62" fmla="*/ 0 w 392113"/>
                  <a:gd name="T63" fmla="*/ 0 h 133350"/>
                  <a:gd name="T64" fmla="*/ 0 w 392113"/>
                  <a:gd name="T65" fmla="*/ 0 h 133350"/>
                  <a:gd name="T66" fmla="*/ 0 w 392113"/>
                  <a:gd name="T67" fmla="*/ 0 h 133350"/>
                  <a:gd name="T68" fmla="*/ 0 w 392113"/>
                  <a:gd name="T69" fmla="*/ 0 h 133350"/>
                  <a:gd name="T70" fmla="*/ 0 w 392113"/>
                  <a:gd name="T71" fmla="*/ 0 h 133350"/>
                  <a:gd name="T72" fmla="*/ 0 w 392113"/>
                  <a:gd name="T73" fmla="*/ 0 h 1333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113"/>
                  <a:gd name="T112" fmla="*/ 0 h 133350"/>
                  <a:gd name="T113" fmla="*/ 1382714 w 392113"/>
                  <a:gd name="T114" fmla="*/ 1722966138 h 1333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113" h="133350">
                    <a:moveTo>
                      <a:pt x="0" y="131763"/>
                    </a:moveTo>
                    <a:lnTo>
                      <a:pt x="0" y="131763"/>
                    </a:lnTo>
                    <a:lnTo>
                      <a:pt x="31750" y="130175"/>
                    </a:lnTo>
                    <a:lnTo>
                      <a:pt x="63500" y="128588"/>
                    </a:lnTo>
                    <a:lnTo>
                      <a:pt x="93663" y="127000"/>
                    </a:lnTo>
                    <a:lnTo>
                      <a:pt x="123825" y="122238"/>
                    </a:lnTo>
                    <a:lnTo>
                      <a:pt x="152400" y="117475"/>
                    </a:lnTo>
                    <a:lnTo>
                      <a:pt x="180975" y="111125"/>
                    </a:lnTo>
                    <a:lnTo>
                      <a:pt x="207963" y="104775"/>
                    </a:lnTo>
                    <a:lnTo>
                      <a:pt x="233363" y="98425"/>
                    </a:lnTo>
                    <a:lnTo>
                      <a:pt x="258763" y="88900"/>
                    </a:lnTo>
                    <a:lnTo>
                      <a:pt x="282575" y="79375"/>
                    </a:lnTo>
                    <a:lnTo>
                      <a:pt x="304800" y="69850"/>
                    </a:lnTo>
                    <a:lnTo>
                      <a:pt x="323850" y="58738"/>
                    </a:lnTo>
                    <a:lnTo>
                      <a:pt x="342900" y="47625"/>
                    </a:lnTo>
                    <a:lnTo>
                      <a:pt x="360363" y="34925"/>
                    </a:lnTo>
                    <a:lnTo>
                      <a:pt x="376238" y="22225"/>
                    </a:lnTo>
                    <a:lnTo>
                      <a:pt x="390525" y="9525"/>
                    </a:lnTo>
                    <a:lnTo>
                      <a:pt x="374650" y="0"/>
                    </a:lnTo>
                    <a:lnTo>
                      <a:pt x="361950" y="12700"/>
                    </a:lnTo>
                    <a:lnTo>
                      <a:pt x="346075" y="23813"/>
                    </a:lnTo>
                    <a:lnTo>
                      <a:pt x="330200" y="34925"/>
                    </a:lnTo>
                    <a:lnTo>
                      <a:pt x="312738" y="47625"/>
                    </a:lnTo>
                    <a:lnTo>
                      <a:pt x="293688" y="57150"/>
                    </a:lnTo>
                    <a:lnTo>
                      <a:pt x="273050" y="66675"/>
                    </a:lnTo>
                    <a:lnTo>
                      <a:pt x="250825" y="74613"/>
                    </a:lnTo>
                    <a:lnTo>
                      <a:pt x="227013" y="84138"/>
                    </a:lnTo>
                    <a:lnTo>
                      <a:pt x="201613" y="90488"/>
                    </a:lnTo>
                    <a:lnTo>
                      <a:pt x="176213" y="98425"/>
                    </a:lnTo>
                    <a:lnTo>
                      <a:pt x="149225" y="103188"/>
                    </a:lnTo>
                    <a:lnTo>
                      <a:pt x="120650" y="107950"/>
                    </a:lnTo>
                    <a:lnTo>
                      <a:pt x="92075" y="111125"/>
                    </a:lnTo>
                    <a:lnTo>
                      <a:pt x="61913" y="114300"/>
                    </a:lnTo>
                    <a:lnTo>
                      <a:pt x="30163" y="115888"/>
                    </a:lnTo>
                    <a:lnTo>
                      <a:pt x="0" y="115888"/>
                    </a:lnTo>
                    <a:lnTo>
                      <a:pt x="0" y="13176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68" name="Freeform 62"/>
              <p:cNvSpPr>
                <a:spLocks/>
              </p:cNvSpPr>
              <p:nvPr/>
            </p:nvSpPr>
            <p:spPr bwMode="auto">
              <a:xfrm>
                <a:off x="2898" y="545"/>
                <a:ext cx="223" cy="67"/>
              </a:xfrm>
              <a:custGeom>
                <a:avLst/>
                <a:gdLst>
                  <a:gd name="T0" fmla="*/ 0 w 354013"/>
                  <a:gd name="T1" fmla="*/ 0 h 106362"/>
                  <a:gd name="T2" fmla="*/ 0 w 354013"/>
                  <a:gd name="T3" fmla="*/ 0 h 106362"/>
                  <a:gd name="T4" fmla="*/ 0 w 354013"/>
                  <a:gd name="T5" fmla="*/ 0 h 106362"/>
                  <a:gd name="T6" fmla="*/ 0 w 354013"/>
                  <a:gd name="T7" fmla="*/ 0 h 106362"/>
                  <a:gd name="T8" fmla="*/ 0 w 354013"/>
                  <a:gd name="T9" fmla="*/ 0 h 106362"/>
                  <a:gd name="T10" fmla="*/ 0 w 354013"/>
                  <a:gd name="T11" fmla="*/ 0 h 106362"/>
                  <a:gd name="T12" fmla="*/ 0 w 354013"/>
                  <a:gd name="T13" fmla="*/ 0 h 106362"/>
                  <a:gd name="T14" fmla="*/ 0 w 354013"/>
                  <a:gd name="T15" fmla="*/ 0 h 106362"/>
                  <a:gd name="T16" fmla="*/ 0 w 354013"/>
                  <a:gd name="T17" fmla="*/ 0 h 106362"/>
                  <a:gd name="T18" fmla="*/ 0 w 354013"/>
                  <a:gd name="T19" fmla="*/ 0 h 106362"/>
                  <a:gd name="T20" fmla="*/ 0 w 354013"/>
                  <a:gd name="T21" fmla="*/ 0 h 106362"/>
                  <a:gd name="T22" fmla="*/ 0 w 354013"/>
                  <a:gd name="T23" fmla="*/ 0 h 106362"/>
                  <a:gd name="T24" fmla="*/ 0 w 354013"/>
                  <a:gd name="T25" fmla="*/ 0 h 106362"/>
                  <a:gd name="T26" fmla="*/ 0 w 354013"/>
                  <a:gd name="T27" fmla="*/ 0 h 106362"/>
                  <a:gd name="T28" fmla="*/ 0 w 354013"/>
                  <a:gd name="T29" fmla="*/ 0 h 106362"/>
                  <a:gd name="T30" fmla="*/ 0 w 354013"/>
                  <a:gd name="T31" fmla="*/ 0 h 106362"/>
                  <a:gd name="T32" fmla="*/ 0 w 354013"/>
                  <a:gd name="T33" fmla="*/ 0 h 106362"/>
                  <a:gd name="T34" fmla="*/ 0 w 354013"/>
                  <a:gd name="T35" fmla="*/ 0 h 106362"/>
                  <a:gd name="T36" fmla="*/ 0 w 354013"/>
                  <a:gd name="T37" fmla="*/ 0 h 106362"/>
                  <a:gd name="T38" fmla="*/ 0 w 354013"/>
                  <a:gd name="T39" fmla="*/ 0 h 106362"/>
                  <a:gd name="T40" fmla="*/ 0 w 354013"/>
                  <a:gd name="T41" fmla="*/ 0 h 106362"/>
                  <a:gd name="T42" fmla="*/ 0 w 354013"/>
                  <a:gd name="T43" fmla="*/ 0 h 106362"/>
                  <a:gd name="T44" fmla="*/ 0 w 354013"/>
                  <a:gd name="T45" fmla="*/ 0 h 106362"/>
                  <a:gd name="T46" fmla="*/ 0 w 354013"/>
                  <a:gd name="T47" fmla="*/ 0 h 106362"/>
                  <a:gd name="T48" fmla="*/ 0 w 354013"/>
                  <a:gd name="T49" fmla="*/ 0 h 106362"/>
                  <a:gd name="T50" fmla="*/ 0 w 354013"/>
                  <a:gd name="T51" fmla="*/ 0 h 106362"/>
                  <a:gd name="T52" fmla="*/ 0 w 354013"/>
                  <a:gd name="T53" fmla="*/ 0 h 106362"/>
                  <a:gd name="T54" fmla="*/ 0 w 354013"/>
                  <a:gd name="T55" fmla="*/ 0 h 106362"/>
                  <a:gd name="T56" fmla="*/ 0 w 354013"/>
                  <a:gd name="T57" fmla="*/ 0 h 106362"/>
                  <a:gd name="T58" fmla="*/ 0 w 354013"/>
                  <a:gd name="T59" fmla="*/ 0 h 106362"/>
                  <a:gd name="T60" fmla="*/ 0 w 354013"/>
                  <a:gd name="T61" fmla="*/ 0 h 106362"/>
                  <a:gd name="T62" fmla="*/ 0 w 354013"/>
                  <a:gd name="T63" fmla="*/ 0 h 106362"/>
                  <a:gd name="T64" fmla="*/ 0 w 354013"/>
                  <a:gd name="T65" fmla="*/ 0 h 106362"/>
                  <a:gd name="T66" fmla="*/ 0 w 354013"/>
                  <a:gd name="T67" fmla="*/ 0 h 106362"/>
                  <a:gd name="T68" fmla="*/ 0 w 354013"/>
                  <a:gd name="T69" fmla="*/ 0 h 106362"/>
                  <a:gd name="T70" fmla="*/ 0 w 354013"/>
                  <a:gd name="T71" fmla="*/ 0 h 106362"/>
                  <a:gd name="T72" fmla="*/ 0 w 354013"/>
                  <a:gd name="T73" fmla="*/ 0 h 106362"/>
                  <a:gd name="T74" fmla="*/ 0 w 354013"/>
                  <a:gd name="T75" fmla="*/ 0 h 106362"/>
                  <a:gd name="T76" fmla="*/ 0 w 354013"/>
                  <a:gd name="T77" fmla="*/ 0 h 106362"/>
                  <a:gd name="T78" fmla="*/ 0 w 354013"/>
                  <a:gd name="T79" fmla="*/ 0 h 1063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4013"/>
                  <a:gd name="T121" fmla="*/ 0 h 106362"/>
                  <a:gd name="T122" fmla="*/ 1382714 w 354013"/>
                  <a:gd name="T123" fmla="*/ 1722967563 h 1063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4013" h="106362">
                    <a:moveTo>
                      <a:pt x="12700" y="15875"/>
                    </a:moveTo>
                    <a:lnTo>
                      <a:pt x="0" y="14287"/>
                    </a:lnTo>
                    <a:lnTo>
                      <a:pt x="14288" y="25400"/>
                    </a:lnTo>
                    <a:lnTo>
                      <a:pt x="31750" y="34925"/>
                    </a:lnTo>
                    <a:lnTo>
                      <a:pt x="49213" y="44450"/>
                    </a:lnTo>
                    <a:lnTo>
                      <a:pt x="66675" y="52387"/>
                    </a:lnTo>
                    <a:lnTo>
                      <a:pt x="87313" y="60325"/>
                    </a:lnTo>
                    <a:lnTo>
                      <a:pt x="107950" y="66675"/>
                    </a:lnTo>
                    <a:lnTo>
                      <a:pt x="128588" y="74612"/>
                    </a:lnTo>
                    <a:lnTo>
                      <a:pt x="150813" y="80962"/>
                    </a:lnTo>
                    <a:lnTo>
                      <a:pt x="173038" y="85725"/>
                    </a:lnTo>
                    <a:lnTo>
                      <a:pt x="198438" y="90487"/>
                    </a:lnTo>
                    <a:lnTo>
                      <a:pt x="220663" y="95250"/>
                    </a:lnTo>
                    <a:lnTo>
                      <a:pt x="246063" y="98425"/>
                    </a:lnTo>
                    <a:lnTo>
                      <a:pt x="271463" y="100012"/>
                    </a:lnTo>
                    <a:lnTo>
                      <a:pt x="298450" y="103187"/>
                    </a:lnTo>
                    <a:lnTo>
                      <a:pt x="323850" y="103187"/>
                    </a:lnTo>
                    <a:lnTo>
                      <a:pt x="352425" y="104775"/>
                    </a:lnTo>
                    <a:lnTo>
                      <a:pt x="352425" y="88900"/>
                    </a:lnTo>
                    <a:lnTo>
                      <a:pt x="325438" y="88900"/>
                    </a:lnTo>
                    <a:lnTo>
                      <a:pt x="300038" y="87312"/>
                    </a:lnTo>
                    <a:lnTo>
                      <a:pt x="274638" y="85725"/>
                    </a:lnTo>
                    <a:lnTo>
                      <a:pt x="249238" y="82550"/>
                    </a:lnTo>
                    <a:lnTo>
                      <a:pt x="225425" y="79375"/>
                    </a:lnTo>
                    <a:lnTo>
                      <a:pt x="201613" y="76200"/>
                    </a:lnTo>
                    <a:lnTo>
                      <a:pt x="179388" y="71437"/>
                    </a:lnTo>
                    <a:lnTo>
                      <a:pt x="157163" y="66675"/>
                    </a:lnTo>
                    <a:lnTo>
                      <a:pt x="134938" y="60325"/>
                    </a:lnTo>
                    <a:lnTo>
                      <a:pt x="114300" y="53975"/>
                    </a:lnTo>
                    <a:lnTo>
                      <a:pt x="95250" y="47625"/>
                    </a:lnTo>
                    <a:lnTo>
                      <a:pt x="77788" y="39687"/>
                    </a:lnTo>
                    <a:lnTo>
                      <a:pt x="58738" y="31750"/>
                    </a:lnTo>
                    <a:lnTo>
                      <a:pt x="42863" y="22225"/>
                    </a:lnTo>
                    <a:lnTo>
                      <a:pt x="26988" y="12700"/>
                    </a:lnTo>
                    <a:lnTo>
                      <a:pt x="12700" y="4762"/>
                    </a:lnTo>
                    <a:lnTo>
                      <a:pt x="0" y="3175"/>
                    </a:lnTo>
                    <a:lnTo>
                      <a:pt x="12700" y="4762"/>
                    </a:lnTo>
                    <a:lnTo>
                      <a:pt x="6350" y="0"/>
                    </a:lnTo>
                    <a:lnTo>
                      <a:pt x="0" y="3175"/>
                    </a:lnTo>
                    <a:lnTo>
                      <a:pt x="12700" y="15875"/>
                    </a:lnTo>
                  </a:path>
                </a:pathLst>
              </a:custGeom>
              <a:solidFill>
                <a:schemeClr val="tx1"/>
              </a:solidFill>
              <a:ln w="12700" cap="rnd" algn="ctr">
                <a:solidFill>
                  <a:schemeClr val="tx1"/>
                </a:solidFill>
                <a:round/>
                <a:headEnd/>
                <a:tailEnd/>
              </a:ln>
            </p:spPr>
            <p:txBody>
              <a:bodyPr/>
              <a:lstStyle/>
              <a:p>
                <a:pPr eaLnBrk="0"/>
                <a:endParaRPr lang="en-US" sz="1800" b="0"/>
              </a:p>
            </p:txBody>
          </p:sp>
        </p:grpSp>
      </p:grpSp>
      <p:grpSp>
        <p:nvGrpSpPr>
          <p:cNvPr id="6" name="Group 31"/>
          <p:cNvGrpSpPr>
            <a:grpSpLocks/>
          </p:cNvGrpSpPr>
          <p:nvPr/>
        </p:nvGrpSpPr>
        <p:grpSpPr bwMode="auto">
          <a:xfrm>
            <a:off x="6629400" y="2209800"/>
            <a:ext cx="2209800" cy="838200"/>
            <a:chOff x="4080" y="1392"/>
            <a:chExt cx="1296" cy="528"/>
          </a:xfrm>
        </p:grpSpPr>
        <p:sp>
          <p:nvSpPr>
            <p:cNvPr id="19531" name="Text Box 64"/>
            <p:cNvSpPr>
              <a:spLocks noChangeArrowheads="1"/>
            </p:cNvSpPr>
            <p:nvPr/>
          </p:nvSpPr>
          <p:spPr bwMode="auto">
            <a:xfrm>
              <a:off x="4376" y="1488"/>
              <a:ext cx="664" cy="404"/>
            </a:xfrm>
            <a:prstGeom prst="rect">
              <a:avLst/>
            </a:prstGeom>
            <a:noFill/>
            <a:ln w="9525">
              <a:noFill/>
              <a:miter lim="800000"/>
              <a:headEnd/>
              <a:tailEnd/>
            </a:ln>
          </p:spPr>
          <p:txBody>
            <a:bodyPr/>
            <a:lstStyle/>
            <a:p>
              <a:pPr algn="ctr" eaLnBrk="0"/>
              <a:r>
                <a:rPr lang="en-GB" sz="1800">
                  <a:latin typeface="Arial" charset="0"/>
                  <a:ea typeface="宋体" charset="-122"/>
                  <a:cs typeface="Times New Roman" pitchFamily="18" charset="0"/>
                  <a:sym typeface="Wingdings" pitchFamily="2" charset="2"/>
                </a:rPr>
                <a:t>Loosely</a:t>
              </a:r>
              <a:endParaRPr lang="en-US" sz="1800" b="0">
                <a:ea typeface="宋体" charset="-122"/>
                <a:cs typeface="Times New Roman" pitchFamily="18" charset="0"/>
                <a:sym typeface="Wingdings" pitchFamily="2" charset="2"/>
              </a:endParaRPr>
            </a:p>
            <a:p>
              <a:pPr algn="ctr" eaLnBrk="0"/>
              <a:r>
                <a:rPr lang="en-GB" sz="1800">
                  <a:latin typeface="Arial" charset="0"/>
                  <a:ea typeface="宋体" charset="-122"/>
                  <a:cs typeface="Times New Roman" pitchFamily="18" charset="0"/>
                  <a:sym typeface="Wingdings" pitchFamily="2" charset="2"/>
                </a:rPr>
                <a:t>Coupled</a:t>
              </a:r>
            </a:p>
          </p:txBody>
        </p:sp>
        <p:grpSp>
          <p:nvGrpSpPr>
            <p:cNvPr id="7" name="Group 93"/>
            <p:cNvGrpSpPr>
              <a:grpSpLocks/>
            </p:cNvGrpSpPr>
            <p:nvPr/>
          </p:nvGrpSpPr>
          <p:grpSpPr bwMode="auto">
            <a:xfrm>
              <a:off x="4080" y="1392"/>
              <a:ext cx="1296" cy="528"/>
              <a:chOff x="2492" y="68"/>
              <a:chExt cx="1236" cy="544"/>
            </a:xfrm>
          </p:grpSpPr>
          <p:sp>
            <p:nvSpPr>
              <p:cNvPr id="19533" name="Freeform 66"/>
              <p:cNvSpPr>
                <a:spLocks/>
              </p:cNvSpPr>
              <p:nvPr/>
            </p:nvSpPr>
            <p:spPr bwMode="auto">
              <a:xfrm>
                <a:off x="2797" y="547"/>
                <a:ext cx="110" cy="39"/>
              </a:xfrm>
              <a:custGeom>
                <a:avLst/>
                <a:gdLst>
                  <a:gd name="T0" fmla="*/ 0 w 174625"/>
                  <a:gd name="T1" fmla="*/ 0 h 61912"/>
                  <a:gd name="T2" fmla="*/ 0 w 174625"/>
                  <a:gd name="T3" fmla="*/ 0 h 61912"/>
                  <a:gd name="T4" fmla="*/ 0 w 174625"/>
                  <a:gd name="T5" fmla="*/ 0 h 61912"/>
                  <a:gd name="T6" fmla="*/ 0 w 174625"/>
                  <a:gd name="T7" fmla="*/ 0 h 61912"/>
                  <a:gd name="T8" fmla="*/ 0 w 174625"/>
                  <a:gd name="T9" fmla="*/ 0 h 61912"/>
                  <a:gd name="T10" fmla="*/ 0 w 174625"/>
                  <a:gd name="T11" fmla="*/ 0 h 61912"/>
                  <a:gd name="T12" fmla="*/ 0 w 174625"/>
                  <a:gd name="T13" fmla="*/ 0 h 61912"/>
                  <a:gd name="T14" fmla="*/ 0 w 174625"/>
                  <a:gd name="T15" fmla="*/ 0 h 61912"/>
                  <a:gd name="T16" fmla="*/ 0 w 174625"/>
                  <a:gd name="T17" fmla="*/ 0 h 61912"/>
                  <a:gd name="T18" fmla="*/ 0 w 174625"/>
                  <a:gd name="T19" fmla="*/ 0 h 61912"/>
                  <a:gd name="T20" fmla="*/ 0 w 174625"/>
                  <a:gd name="T21" fmla="*/ 0 h 61912"/>
                  <a:gd name="T22" fmla="*/ 0 w 174625"/>
                  <a:gd name="T23" fmla="*/ 0 h 61912"/>
                  <a:gd name="T24" fmla="*/ 0 w 174625"/>
                  <a:gd name="T25" fmla="*/ 0 h 61912"/>
                  <a:gd name="T26" fmla="*/ 0 w 174625"/>
                  <a:gd name="T27" fmla="*/ 0 h 61912"/>
                  <a:gd name="T28" fmla="*/ 0 w 174625"/>
                  <a:gd name="T29" fmla="*/ 0 h 61912"/>
                  <a:gd name="T30" fmla="*/ 0 w 174625"/>
                  <a:gd name="T31" fmla="*/ 0 h 61912"/>
                  <a:gd name="T32" fmla="*/ 0 w 174625"/>
                  <a:gd name="T33" fmla="*/ 0 h 61912"/>
                  <a:gd name="T34" fmla="*/ 0 w 174625"/>
                  <a:gd name="T35" fmla="*/ 0 h 61912"/>
                  <a:gd name="T36" fmla="*/ 0 w 174625"/>
                  <a:gd name="T37" fmla="*/ 0 h 61912"/>
                  <a:gd name="T38" fmla="*/ 0 w 174625"/>
                  <a:gd name="T39" fmla="*/ 0 h 61912"/>
                  <a:gd name="T40" fmla="*/ 0 w 174625"/>
                  <a:gd name="T41" fmla="*/ 0 h 61912"/>
                  <a:gd name="T42" fmla="*/ 0 w 174625"/>
                  <a:gd name="T43" fmla="*/ 0 h 61912"/>
                  <a:gd name="T44" fmla="*/ 0 w 174625"/>
                  <a:gd name="T45" fmla="*/ 0 h 61912"/>
                  <a:gd name="T46" fmla="*/ 0 w 174625"/>
                  <a:gd name="T47" fmla="*/ 0 h 61912"/>
                  <a:gd name="T48" fmla="*/ 0 w 174625"/>
                  <a:gd name="T49" fmla="*/ 0 h 61912"/>
                  <a:gd name="T50" fmla="*/ 0 w 174625"/>
                  <a:gd name="T51" fmla="*/ 0 h 61912"/>
                  <a:gd name="T52" fmla="*/ 0 w 174625"/>
                  <a:gd name="T53" fmla="*/ 0 h 61912"/>
                  <a:gd name="T54" fmla="*/ 0 w 174625"/>
                  <a:gd name="T55" fmla="*/ 0 h 61912"/>
                  <a:gd name="T56" fmla="*/ 0 w 174625"/>
                  <a:gd name="T57" fmla="*/ 0 h 61912"/>
                  <a:gd name="T58" fmla="*/ 0 w 174625"/>
                  <a:gd name="T59" fmla="*/ 0 h 61912"/>
                  <a:gd name="T60" fmla="*/ 0 w 174625"/>
                  <a:gd name="T61" fmla="*/ 0 h 61912"/>
                  <a:gd name="T62" fmla="*/ 0 w 174625"/>
                  <a:gd name="T63" fmla="*/ 0 h 61912"/>
                  <a:gd name="T64" fmla="*/ 0 w 174625"/>
                  <a:gd name="T65" fmla="*/ 0 h 61912"/>
                  <a:gd name="T66" fmla="*/ 0 w 174625"/>
                  <a:gd name="T67" fmla="*/ 0 h 61912"/>
                  <a:gd name="T68" fmla="*/ 0 w 174625"/>
                  <a:gd name="T69" fmla="*/ 0 h 61912"/>
                  <a:gd name="T70" fmla="*/ 0 w 174625"/>
                  <a:gd name="T71" fmla="*/ 0 h 61912"/>
                  <a:gd name="T72" fmla="*/ 0 w 174625"/>
                  <a:gd name="T73" fmla="*/ 0 h 619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625"/>
                  <a:gd name="T112" fmla="*/ 0 h 61912"/>
                  <a:gd name="T113" fmla="*/ 1382713 w 174625"/>
                  <a:gd name="T114" fmla="*/ 1722968098 h 619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625" h="61912">
                    <a:moveTo>
                      <a:pt x="0" y="60325"/>
                    </a:moveTo>
                    <a:lnTo>
                      <a:pt x="0" y="60325"/>
                    </a:lnTo>
                    <a:lnTo>
                      <a:pt x="11113" y="60325"/>
                    </a:lnTo>
                    <a:lnTo>
                      <a:pt x="23813" y="58737"/>
                    </a:lnTo>
                    <a:lnTo>
                      <a:pt x="36513" y="58737"/>
                    </a:lnTo>
                    <a:lnTo>
                      <a:pt x="47625" y="57150"/>
                    </a:lnTo>
                    <a:lnTo>
                      <a:pt x="60325" y="55562"/>
                    </a:lnTo>
                    <a:lnTo>
                      <a:pt x="71438" y="52387"/>
                    </a:lnTo>
                    <a:lnTo>
                      <a:pt x="82550" y="49212"/>
                    </a:lnTo>
                    <a:lnTo>
                      <a:pt x="93663" y="47625"/>
                    </a:lnTo>
                    <a:lnTo>
                      <a:pt x="104775" y="44450"/>
                    </a:lnTo>
                    <a:lnTo>
                      <a:pt x="115888" y="41275"/>
                    </a:lnTo>
                    <a:lnTo>
                      <a:pt x="127000" y="36512"/>
                    </a:lnTo>
                    <a:lnTo>
                      <a:pt x="136525" y="31750"/>
                    </a:lnTo>
                    <a:lnTo>
                      <a:pt x="146050" y="28575"/>
                    </a:lnTo>
                    <a:lnTo>
                      <a:pt x="155575" y="22225"/>
                    </a:lnTo>
                    <a:lnTo>
                      <a:pt x="163513" y="17462"/>
                    </a:lnTo>
                    <a:lnTo>
                      <a:pt x="173038" y="12700"/>
                    </a:lnTo>
                    <a:lnTo>
                      <a:pt x="160338" y="0"/>
                    </a:lnTo>
                    <a:lnTo>
                      <a:pt x="152400" y="6350"/>
                    </a:lnTo>
                    <a:lnTo>
                      <a:pt x="144463" y="11112"/>
                    </a:lnTo>
                    <a:lnTo>
                      <a:pt x="134938" y="15875"/>
                    </a:lnTo>
                    <a:lnTo>
                      <a:pt x="127000" y="19050"/>
                    </a:lnTo>
                    <a:lnTo>
                      <a:pt x="117475" y="23812"/>
                    </a:lnTo>
                    <a:lnTo>
                      <a:pt x="107950" y="26987"/>
                    </a:lnTo>
                    <a:lnTo>
                      <a:pt x="98425" y="30162"/>
                    </a:lnTo>
                    <a:lnTo>
                      <a:pt x="87313" y="33337"/>
                    </a:lnTo>
                    <a:lnTo>
                      <a:pt x="76200" y="36512"/>
                    </a:lnTo>
                    <a:lnTo>
                      <a:pt x="66675" y="38100"/>
                    </a:lnTo>
                    <a:lnTo>
                      <a:pt x="55563" y="39687"/>
                    </a:lnTo>
                    <a:lnTo>
                      <a:pt x="44450" y="41275"/>
                    </a:lnTo>
                    <a:lnTo>
                      <a:pt x="33338" y="42862"/>
                    </a:lnTo>
                    <a:lnTo>
                      <a:pt x="22225" y="44450"/>
                    </a:lnTo>
                    <a:lnTo>
                      <a:pt x="11113" y="44450"/>
                    </a:lnTo>
                    <a:lnTo>
                      <a:pt x="0" y="44450"/>
                    </a:lnTo>
                    <a:lnTo>
                      <a:pt x="0" y="60325"/>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34" name="Freeform 67"/>
              <p:cNvSpPr>
                <a:spLocks/>
              </p:cNvSpPr>
              <p:nvPr/>
            </p:nvSpPr>
            <p:spPr bwMode="auto">
              <a:xfrm>
                <a:off x="2634" y="475"/>
                <a:ext cx="164" cy="111"/>
              </a:xfrm>
              <a:custGeom>
                <a:avLst/>
                <a:gdLst>
                  <a:gd name="T0" fmla="*/ 0 w 260350"/>
                  <a:gd name="T1" fmla="*/ 0 h 176212"/>
                  <a:gd name="T2" fmla="*/ 0 w 260350"/>
                  <a:gd name="T3" fmla="*/ 0 h 176212"/>
                  <a:gd name="T4" fmla="*/ 0 w 260350"/>
                  <a:gd name="T5" fmla="*/ 0 h 176212"/>
                  <a:gd name="T6" fmla="*/ 0 w 260350"/>
                  <a:gd name="T7" fmla="*/ 0 h 176212"/>
                  <a:gd name="T8" fmla="*/ 0 w 260350"/>
                  <a:gd name="T9" fmla="*/ 0 h 176212"/>
                  <a:gd name="T10" fmla="*/ 0 w 260350"/>
                  <a:gd name="T11" fmla="*/ 0 h 176212"/>
                  <a:gd name="T12" fmla="*/ 0 w 260350"/>
                  <a:gd name="T13" fmla="*/ 0 h 176212"/>
                  <a:gd name="T14" fmla="*/ 0 w 260350"/>
                  <a:gd name="T15" fmla="*/ 0 h 176212"/>
                  <a:gd name="T16" fmla="*/ 0 w 260350"/>
                  <a:gd name="T17" fmla="*/ 0 h 176212"/>
                  <a:gd name="T18" fmla="*/ 0 w 260350"/>
                  <a:gd name="T19" fmla="*/ 0 h 176212"/>
                  <a:gd name="T20" fmla="*/ 0 w 260350"/>
                  <a:gd name="T21" fmla="*/ 0 h 176212"/>
                  <a:gd name="T22" fmla="*/ 0 w 260350"/>
                  <a:gd name="T23" fmla="*/ 0 h 176212"/>
                  <a:gd name="T24" fmla="*/ 0 w 260350"/>
                  <a:gd name="T25" fmla="*/ 0 h 176212"/>
                  <a:gd name="T26" fmla="*/ 0 w 260350"/>
                  <a:gd name="T27" fmla="*/ 0 h 176212"/>
                  <a:gd name="T28" fmla="*/ 0 w 260350"/>
                  <a:gd name="T29" fmla="*/ 0 h 176212"/>
                  <a:gd name="T30" fmla="*/ 0 w 260350"/>
                  <a:gd name="T31" fmla="*/ 0 h 176212"/>
                  <a:gd name="T32" fmla="*/ 0 w 260350"/>
                  <a:gd name="T33" fmla="*/ 0 h 176212"/>
                  <a:gd name="T34" fmla="*/ 0 w 260350"/>
                  <a:gd name="T35" fmla="*/ 0 h 176212"/>
                  <a:gd name="T36" fmla="*/ 0 w 260350"/>
                  <a:gd name="T37" fmla="*/ 0 h 176212"/>
                  <a:gd name="T38" fmla="*/ 0 w 260350"/>
                  <a:gd name="T39" fmla="*/ 0 h 176212"/>
                  <a:gd name="T40" fmla="*/ 0 w 260350"/>
                  <a:gd name="T41" fmla="*/ 0 h 176212"/>
                  <a:gd name="T42" fmla="*/ 0 w 260350"/>
                  <a:gd name="T43" fmla="*/ 0 h 176212"/>
                  <a:gd name="T44" fmla="*/ 0 w 260350"/>
                  <a:gd name="T45" fmla="*/ 0 h 176212"/>
                  <a:gd name="T46" fmla="*/ 0 w 260350"/>
                  <a:gd name="T47" fmla="*/ 0 h 176212"/>
                  <a:gd name="T48" fmla="*/ 0 w 260350"/>
                  <a:gd name="T49" fmla="*/ 0 h 176212"/>
                  <a:gd name="T50" fmla="*/ 0 w 260350"/>
                  <a:gd name="T51" fmla="*/ 0 h 176212"/>
                  <a:gd name="T52" fmla="*/ 0 w 260350"/>
                  <a:gd name="T53" fmla="*/ 0 h 176212"/>
                  <a:gd name="T54" fmla="*/ 0 w 260350"/>
                  <a:gd name="T55" fmla="*/ 0 h 176212"/>
                  <a:gd name="T56" fmla="*/ 0 w 260350"/>
                  <a:gd name="T57" fmla="*/ 0 h 176212"/>
                  <a:gd name="T58" fmla="*/ 0 w 260350"/>
                  <a:gd name="T59" fmla="*/ 0 h 176212"/>
                  <a:gd name="T60" fmla="*/ 0 w 260350"/>
                  <a:gd name="T61" fmla="*/ 0 h 176212"/>
                  <a:gd name="T62" fmla="*/ 0 w 260350"/>
                  <a:gd name="T63" fmla="*/ 0 h 176212"/>
                  <a:gd name="T64" fmla="*/ 0 w 260350"/>
                  <a:gd name="T65" fmla="*/ 0 h 176212"/>
                  <a:gd name="T66" fmla="*/ 0 w 260350"/>
                  <a:gd name="T67" fmla="*/ 0 h 176212"/>
                  <a:gd name="T68" fmla="*/ 0 w 260350"/>
                  <a:gd name="T69" fmla="*/ 0 h 176212"/>
                  <a:gd name="T70" fmla="*/ 0 w 260350"/>
                  <a:gd name="T71" fmla="*/ 0 h 176212"/>
                  <a:gd name="T72" fmla="*/ 0 w 260350"/>
                  <a:gd name="T73" fmla="*/ 0 h 176212"/>
                  <a:gd name="T74" fmla="*/ 0 w 260350"/>
                  <a:gd name="T75" fmla="*/ 0 h 176212"/>
                  <a:gd name="T76" fmla="*/ 0 w 260350"/>
                  <a:gd name="T77" fmla="*/ 0 h 176212"/>
                  <a:gd name="T78" fmla="*/ 0 w 260350"/>
                  <a:gd name="T79" fmla="*/ 0 h 1762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0350"/>
                  <a:gd name="T121" fmla="*/ 0 h 176212"/>
                  <a:gd name="T122" fmla="*/ 1382713 w 260350"/>
                  <a:gd name="T123" fmla="*/ 1722967599 h 1762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0350" h="176212">
                    <a:moveTo>
                      <a:pt x="9525" y="15875"/>
                    </a:moveTo>
                    <a:lnTo>
                      <a:pt x="0" y="9525"/>
                    </a:lnTo>
                    <a:lnTo>
                      <a:pt x="3175" y="26987"/>
                    </a:lnTo>
                    <a:lnTo>
                      <a:pt x="9525" y="42862"/>
                    </a:lnTo>
                    <a:lnTo>
                      <a:pt x="19050" y="58737"/>
                    </a:lnTo>
                    <a:lnTo>
                      <a:pt x="28575" y="74612"/>
                    </a:lnTo>
                    <a:lnTo>
                      <a:pt x="39688" y="88900"/>
                    </a:lnTo>
                    <a:lnTo>
                      <a:pt x="53975" y="101600"/>
                    </a:lnTo>
                    <a:lnTo>
                      <a:pt x="68263" y="114300"/>
                    </a:lnTo>
                    <a:lnTo>
                      <a:pt x="85725" y="127000"/>
                    </a:lnTo>
                    <a:lnTo>
                      <a:pt x="103188" y="136525"/>
                    </a:lnTo>
                    <a:lnTo>
                      <a:pt x="122238" y="146050"/>
                    </a:lnTo>
                    <a:lnTo>
                      <a:pt x="142875" y="155575"/>
                    </a:lnTo>
                    <a:lnTo>
                      <a:pt x="163513" y="161925"/>
                    </a:lnTo>
                    <a:lnTo>
                      <a:pt x="185738" y="166687"/>
                    </a:lnTo>
                    <a:lnTo>
                      <a:pt x="209550" y="171450"/>
                    </a:lnTo>
                    <a:lnTo>
                      <a:pt x="233363" y="173037"/>
                    </a:lnTo>
                    <a:lnTo>
                      <a:pt x="258763" y="174625"/>
                    </a:lnTo>
                    <a:lnTo>
                      <a:pt x="258763" y="158750"/>
                    </a:lnTo>
                    <a:lnTo>
                      <a:pt x="234950" y="158750"/>
                    </a:lnTo>
                    <a:lnTo>
                      <a:pt x="212725" y="155575"/>
                    </a:lnTo>
                    <a:lnTo>
                      <a:pt x="192088" y="152400"/>
                    </a:lnTo>
                    <a:lnTo>
                      <a:pt x="171450" y="147637"/>
                    </a:lnTo>
                    <a:lnTo>
                      <a:pt x="150813" y="141287"/>
                    </a:lnTo>
                    <a:lnTo>
                      <a:pt x="131763" y="133350"/>
                    </a:lnTo>
                    <a:lnTo>
                      <a:pt x="114300" y="125412"/>
                    </a:lnTo>
                    <a:lnTo>
                      <a:pt x="98425" y="114300"/>
                    </a:lnTo>
                    <a:lnTo>
                      <a:pt x="82550" y="104775"/>
                    </a:lnTo>
                    <a:lnTo>
                      <a:pt x="68263" y="92075"/>
                    </a:lnTo>
                    <a:lnTo>
                      <a:pt x="55563" y="80962"/>
                    </a:lnTo>
                    <a:lnTo>
                      <a:pt x="44450" y="66675"/>
                    </a:lnTo>
                    <a:lnTo>
                      <a:pt x="36513" y="52387"/>
                    </a:lnTo>
                    <a:lnTo>
                      <a:pt x="28575" y="38100"/>
                    </a:lnTo>
                    <a:lnTo>
                      <a:pt x="23813" y="23812"/>
                    </a:lnTo>
                    <a:lnTo>
                      <a:pt x="19050" y="6350"/>
                    </a:lnTo>
                    <a:lnTo>
                      <a:pt x="11113" y="0"/>
                    </a:lnTo>
                    <a:lnTo>
                      <a:pt x="19050" y="6350"/>
                    </a:lnTo>
                    <a:lnTo>
                      <a:pt x="19050" y="1587"/>
                    </a:lnTo>
                    <a:lnTo>
                      <a:pt x="11113" y="0"/>
                    </a:lnTo>
                    <a:lnTo>
                      <a:pt x="9525" y="15875"/>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35" name="Freeform 68"/>
              <p:cNvSpPr>
                <a:spLocks/>
              </p:cNvSpPr>
              <p:nvPr/>
            </p:nvSpPr>
            <p:spPr bwMode="auto">
              <a:xfrm>
                <a:off x="2492" y="368"/>
                <a:ext cx="150" cy="118"/>
              </a:xfrm>
              <a:custGeom>
                <a:avLst/>
                <a:gdLst>
                  <a:gd name="T0" fmla="*/ 0 w 238125"/>
                  <a:gd name="T1" fmla="*/ 0 h 187325"/>
                  <a:gd name="T2" fmla="*/ 0 w 238125"/>
                  <a:gd name="T3" fmla="*/ 0 h 187325"/>
                  <a:gd name="T4" fmla="*/ 0 w 238125"/>
                  <a:gd name="T5" fmla="*/ 0 h 187325"/>
                  <a:gd name="T6" fmla="*/ 0 w 238125"/>
                  <a:gd name="T7" fmla="*/ 0 h 187325"/>
                  <a:gd name="T8" fmla="*/ 0 w 238125"/>
                  <a:gd name="T9" fmla="*/ 0 h 187325"/>
                  <a:gd name="T10" fmla="*/ 0 w 238125"/>
                  <a:gd name="T11" fmla="*/ 0 h 187325"/>
                  <a:gd name="T12" fmla="*/ 0 w 238125"/>
                  <a:gd name="T13" fmla="*/ 0 h 187325"/>
                  <a:gd name="T14" fmla="*/ 0 w 238125"/>
                  <a:gd name="T15" fmla="*/ 0 h 187325"/>
                  <a:gd name="T16" fmla="*/ 0 w 238125"/>
                  <a:gd name="T17" fmla="*/ 0 h 187325"/>
                  <a:gd name="T18" fmla="*/ 0 w 238125"/>
                  <a:gd name="T19" fmla="*/ 0 h 187325"/>
                  <a:gd name="T20" fmla="*/ 0 w 238125"/>
                  <a:gd name="T21" fmla="*/ 0 h 187325"/>
                  <a:gd name="T22" fmla="*/ 0 w 238125"/>
                  <a:gd name="T23" fmla="*/ 0 h 187325"/>
                  <a:gd name="T24" fmla="*/ 0 w 238125"/>
                  <a:gd name="T25" fmla="*/ 0 h 187325"/>
                  <a:gd name="T26" fmla="*/ 0 w 238125"/>
                  <a:gd name="T27" fmla="*/ 0 h 187325"/>
                  <a:gd name="T28" fmla="*/ 0 w 238125"/>
                  <a:gd name="T29" fmla="*/ 0 h 187325"/>
                  <a:gd name="T30" fmla="*/ 0 w 238125"/>
                  <a:gd name="T31" fmla="*/ 0 h 187325"/>
                  <a:gd name="T32" fmla="*/ 0 w 238125"/>
                  <a:gd name="T33" fmla="*/ 0 h 187325"/>
                  <a:gd name="T34" fmla="*/ 0 w 238125"/>
                  <a:gd name="T35" fmla="*/ 0 h 187325"/>
                  <a:gd name="T36" fmla="*/ 0 w 238125"/>
                  <a:gd name="T37" fmla="*/ 0 h 187325"/>
                  <a:gd name="T38" fmla="*/ 0 w 238125"/>
                  <a:gd name="T39" fmla="*/ 0 h 187325"/>
                  <a:gd name="T40" fmla="*/ 0 w 238125"/>
                  <a:gd name="T41" fmla="*/ 0 h 187325"/>
                  <a:gd name="T42" fmla="*/ 0 w 238125"/>
                  <a:gd name="T43" fmla="*/ 0 h 187325"/>
                  <a:gd name="T44" fmla="*/ 0 w 238125"/>
                  <a:gd name="T45" fmla="*/ 0 h 187325"/>
                  <a:gd name="T46" fmla="*/ 0 w 238125"/>
                  <a:gd name="T47" fmla="*/ 0 h 187325"/>
                  <a:gd name="T48" fmla="*/ 0 w 238125"/>
                  <a:gd name="T49" fmla="*/ 0 h 187325"/>
                  <a:gd name="T50" fmla="*/ 0 w 238125"/>
                  <a:gd name="T51" fmla="*/ 0 h 187325"/>
                  <a:gd name="T52" fmla="*/ 0 w 238125"/>
                  <a:gd name="T53" fmla="*/ 0 h 187325"/>
                  <a:gd name="T54" fmla="*/ 0 w 238125"/>
                  <a:gd name="T55" fmla="*/ 0 h 187325"/>
                  <a:gd name="T56" fmla="*/ 0 w 238125"/>
                  <a:gd name="T57" fmla="*/ 0 h 187325"/>
                  <a:gd name="T58" fmla="*/ 0 w 238125"/>
                  <a:gd name="T59" fmla="*/ 0 h 187325"/>
                  <a:gd name="T60" fmla="*/ 0 w 238125"/>
                  <a:gd name="T61" fmla="*/ 0 h 187325"/>
                  <a:gd name="T62" fmla="*/ 0 w 238125"/>
                  <a:gd name="T63" fmla="*/ 0 h 187325"/>
                  <a:gd name="T64" fmla="*/ 0 w 238125"/>
                  <a:gd name="T65" fmla="*/ 0 h 187325"/>
                  <a:gd name="T66" fmla="*/ 0 w 238125"/>
                  <a:gd name="T67" fmla="*/ 0 h 187325"/>
                  <a:gd name="T68" fmla="*/ 0 w 238125"/>
                  <a:gd name="T69" fmla="*/ 0 h 187325"/>
                  <a:gd name="T70" fmla="*/ 0 w 238125"/>
                  <a:gd name="T71" fmla="*/ 0 h 187325"/>
                  <a:gd name="T72" fmla="*/ 0 w 238125"/>
                  <a:gd name="T73" fmla="*/ 0 h 1873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125"/>
                  <a:gd name="T112" fmla="*/ 0 h 187325"/>
                  <a:gd name="T113" fmla="*/ 1382713 w 238125"/>
                  <a:gd name="T114" fmla="*/ 1722967725 h 1873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125" h="187325">
                    <a:moveTo>
                      <a:pt x="0" y="0"/>
                    </a:moveTo>
                    <a:lnTo>
                      <a:pt x="0" y="0"/>
                    </a:lnTo>
                    <a:lnTo>
                      <a:pt x="1588" y="17463"/>
                    </a:lnTo>
                    <a:lnTo>
                      <a:pt x="3175" y="34925"/>
                    </a:lnTo>
                    <a:lnTo>
                      <a:pt x="9525" y="52388"/>
                    </a:lnTo>
                    <a:lnTo>
                      <a:pt x="17463" y="68263"/>
                    </a:lnTo>
                    <a:lnTo>
                      <a:pt x="26988" y="84138"/>
                    </a:lnTo>
                    <a:lnTo>
                      <a:pt x="39688" y="98425"/>
                    </a:lnTo>
                    <a:lnTo>
                      <a:pt x="52388" y="112713"/>
                    </a:lnTo>
                    <a:lnTo>
                      <a:pt x="68263" y="125413"/>
                    </a:lnTo>
                    <a:lnTo>
                      <a:pt x="84138" y="136525"/>
                    </a:lnTo>
                    <a:lnTo>
                      <a:pt x="103188" y="147638"/>
                    </a:lnTo>
                    <a:lnTo>
                      <a:pt x="122238" y="157163"/>
                    </a:lnTo>
                    <a:lnTo>
                      <a:pt x="142875" y="166688"/>
                    </a:lnTo>
                    <a:lnTo>
                      <a:pt x="165100" y="173038"/>
                    </a:lnTo>
                    <a:lnTo>
                      <a:pt x="187325" y="179388"/>
                    </a:lnTo>
                    <a:lnTo>
                      <a:pt x="211138" y="182563"/>
                    </a:lnTo>
                    <a:lnTo>
                      <a:pt x="234950" y="185738"/>
                    </a:lnTo>
                    <a:lnTo>
                      <a:pt x="236538" y="169863"/>
                    </a:lnTo>
                    <a:lnTo>
                      <a:pt x="212725" y="168275"/>
                    </a:lnTo>
                    <a:lnTo>
                      <a:pt x="192088" y="163513"/>
                    </a:lnTo>
                    <a:lnTo>
                      <a:pt x="171450" y="158750"/>
                    </a:lnTo>
                    <a:lnTo>
                      <a:pt x="150813" y="152400"/>
                    </a:lnTo>
                    <a:lnTo>
                      <a:pt x="131763" y="144463"/>
                    </a:lnTo>
                    <a:lnTo>
                      <a:pt x="114300" y="136525"/>
                    </a:lnTo>
                    <a:lnTo>
                      <a:pt x="96838" y="125413"/>
                    </a:lnTo>
                    <a:lnTo>
                      <a:pt x="82550" y="114300"/>
                    </a:lnTo>
                    <a:lnTo>
                      <a:pt x="68263" y="103188"/>
                    </a:lnTo>
                    <a:lnTo>
                      <a:pt x="55563" y="90488"/>
                    </a:lnTo>
                    <a:lnTo>
                      <a:pt x="44450" y="76200"/>
                    </a:lnTo>
                    <a:lnTo>
                      <a:pt x="36513" y="61913"/>
                    </a:lnTo>
                    <a:lnTo>
                      <a:pt x="28575" y="47625"/>
                    </a:lnTo>
                    <a:lnTo>
                      <a:pt x="23813" y="31750"/>
                    </a:lnTo>
                    <a:lnTo>
                      <a:pt x="20638" y="15875"/>
                    </a:lnTo>
                    <a:lnTo>
                      <a:pt x="19050" y="0"/>
                    </a:lnTo>
                    <a:lnTo>
                      <a:pt x="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36" name="Freeform 69"/>
              <p:cNvSpPr>
                <a:spLocks/>
              </p:cNvSpPr>
              <p:nvPr/>
            </p:nvSpPr>
            <p:spPr bwMode="auto">
              <a:xfrm>
                <a:off x="2492" y="250"/>
                <a:ext cx="165" cy="119"/>
              </a:xfrm>
              <a:custGeom>
                <a:avLst/>
                <a:gdLst>
                  <a:gd name="T0" fmla="*/ 0 w 261938"/>
                  <a:gd name="T1" fmla="*/ 0 h 188913"/>
                  <a:gd name="T2" fmla="*/ 0 w 261938"/>
                  <a:gd name="T3" fmla="*/ 0 h 188913"/>
                  <a:gd name="T4" fmla="*/ 0 w 261938"/>
                  <a:gd name="T5" fmla="*/ 0 h 188913"/>
                  <a:gd name="T6" fmla="*/ 0 w 261938"/>
                  <a:gd name="T7" fmla="*/ 0 h 188913"/>
                  <a:gd name="T8" fmla="*/ 0 w 261938"/>
                  <a:gd name="T9" fmla="*/ 0 h 188913"/>
                  <a:gd name="T10" fmla="*/ 0 w 261938"/>
                  <a:gd name="T11" fmla="*/ 0 h 188913"/>
                  <a:gd name="T12" fmla="*/ 0 w 261938"/>
                  <a:gd name="T13" fmla="*/ 0 h 188913"/>
                  <a:gd name="T14" fmla="*/ 0 w 261938"/>
                  <a:gd name="T15" fmla="*/ 0 h 188913"/>
                  <a:gd name="T16" fmla="*/ 0 w 261938"/>
                  <a:gd name="T17" fmla="*/ 0 h 188913"/>
                  <a:gd name="T18" fmla="*/ 0 w 261938"/>
                  <a:gd name="T19" fmla="*/ 0 h 188913"/>
                  <a:gd name="T20" fmla="*/ 0 w 261938"/>
                  <a:gd name="T21" fmla="*/ 0 h 188913"/>
                  <a:gd name="T22" fmla="*/ 0 w 261938"/>
                  <a:gd name="T23" fmla="*/ 0 h 188913"/>
                  <a:gd name="T24" fmla="*/ 0 w 261938"/>
                  <a:gd name="T25" fmla="*/ 0 h 188913"/>
                  <a:gd name="T26" fmla="*/ 0 w 261938"/>
                  <a:gd name="T27" fmla="*/ 0 h 188913"/>
                  <a:gd name="T28" fmla="*/ 0 w 261938"/>
                  <a:gd name="T29" fmla="*/ 0 h 188913"/>
                  <a:gd name="T30" fmla="*/ 0 w 261938"/>
                  <a:gd name="T31" fmla="*/ 0 h 188913"/>
                  <a:gd name="T32" fmla="*/ 0 w 261938"/>
                  <a:gd name="T33" fmla="*/ 0 h 188913"/>
                  <a:gd name="T34" fmla="*/ 0 w 261938"/>
                  <a:gd name="T35" fmla="*/ 0 h 188913"/>
                  <a:gd name="T36" fmla="*/ 0 w 261938"/>
                  <a:gd name="T37" fmla="*/ 0 h 188913"/>
                  <a:gd name="T38" fmla="*/ 0 w 261938"/>
                  <a:gd name="T39" fmla="*/ 0 h 188913"/>
                  <a:gd name="T40" fmla="*/ 0 w 261938"/>
                  <a:gd name="T41" fmla="*/ 0 h 188913"/>
                  <a:gd name="T42" fmla="*/ 0 w 261938"/>
                  <a:gd name="T43" fmla="*/ 0 h 188913"/>
                  <a:gd name="T44" fmla="*/ 0 w 261938"/>
                  <a:gd name="T45" fmla="*/ 0 h 188913"/>
                  <a:gd name="T46" fmla="*/ 0 w 261938"/>
                  <a:gd name="T47" fmla="*/ 0 h 188913"/>
                  <a:gd name="T48" fmla="*/ 0 w 261938"/>
                  <a:gd name="T49" fmla="*/ 0 h 188913"/>
                  <a:gd name="T50" fmla="*/ 0 w 261938"/>
                  <a:gd name="T51" fmla="*/ 0 h 188913"/>
                  <a:gd name="T52" fmla="*/ 0 w 261938"/>
                  <a:gd name="T53" fmla="*/ 0 h 188913"/>
                  <a:gd name="T54" fmla="*/ 0 w 261938"/>
                  <a:gd name="T55" fmla="*/ 0 h 188913"/>
                  <a:gd name="T56" fmla="*/ 0 w 261938"/>
                  <a:gd name="T57" fmla="*/ 0 h 188913"/>
                  <a:gd name="T58" fmla="*/ 0 w 261938"/>
                  <a:gd name="T59" fmla="*/ 0 h 188913"/>
                  <a:gd name="T60" fmla="*/ 0 w 261938"/>
                  <a:gd name="T61" fmla="*/ 0 h 188913"/>
                  <a:gd name="T62" fmla="*/ 0 w 261938"/>
                  <a:gd name="T63" fmla="*/ 0 h 188913"/>
                  <a:gd name="T64" fmla="*/ 0 w 261938"/>
                  <a:gd name="T65" fmla="*/ 0 h 188913"/>
                  <a:gd name="T66" fmla="*/ 0 w 261938"/>
                  <a:gd name="T67" fmla="*/ 0 h 188913"/>
                  <a:gd name="T68" fmla="*/ 0 w 261938"/>
                  <a:gd name="T69" fmla="*/ 0 h 188913"/>
                  <a:gd name="T70" fmla="*/ 0 w 261938"/>
                  <a:gd name="T71" fmla="*/ 0 h 188913"/>
                  <a:gd name="T72" fmla="*/ 0 w 261938"/>
                  <a:gd name="T73" fmla="*/ 0 h 1889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938"/>
                  <a:gd name="T112" fmla="*/ 0 h 188913"/>
                  <a:gd name="T113" fmla="*/ 1382715 w 261938"/>
                  <a:gd name="T114" fmla="*/ 1722967523 h 1889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938" h="188913">
                    <a:moveTo>
                      <a:pt x="260350" y="0"/>
                    </a:moveTo>
                    <a:lnTo>
                      <a:pt x="260350" y="0"/>
                    </a:lnTo>
                    <a:lnTo>
                      <a:pt x="233363" y="0"/>
                    </a:lnTo>
                    <a:lnTo>
                      <a:pt x="207963" y="3175"/>
                    </a:lnTo>
                    <a:lnTo>
                      <a:pt x="182563" y="7938"/>
                    </a:lnTo>
                    <a:lnTo>
                      <a:pt x="158750" y="14288"/>
                    </a:lnTo>
                    <a:lnTo>
                      <a:pt x="136525" y="22225"/>
                    </a:lnTo>
                    <a:lnTo>
                      <a:pt x="114300" y="31750"/>
                    </a:lnTo>
                    <a:lnTo>
                      <a:pt x="95250" y="42863"/>
                    </a:lnTo>
                    <a:lnTo>
                      <a:pt x="76200" y="53975"/>
                    </a:lnTo>
                    <a:lnTo>
                      <a:pt x="58738" y="68263"/>
                    </a:lnTo>
                    <a:lnTo>
                      <a:pt x="44450" y="82550"/>
                    </a:lnTo>
                    <a:lnTo>
                      <a:pt x="31750" y="96838"/>
                    </a:lnTo>
                    <a:lnTo>
                      <a:pt x="20638" y="112713"/>
                    </a:lnTo>
                    <a:lnTo>
                      <a:pt x="11113" y="131763"/>
                    </a:lnTo>
                    <a:lnTo>
                      <a:pt x="4763" y="149225"/>
                    </a:lnTo>
                    <a:lnTo>
                      <a:pt x="1588" y="168275"/>
                    </a:lnTo>
                    <a:lnTo>
                      <a:pt x="0" y="187325"/>
                    </a:lnTo>
                    <a:lnTo>
                      <a:pt x="19050" y="187325"/>
                    </a:lnTo>
                    <a:lnTo>
                      <a:pt x="20638" y="169863"/>
                    </a:lnTo>
                    <a:lnTo>
                      <a:pt x="23813" y="152400"/>
                    </a:lnTo>
                    <a:lnTo>
                      <a:pt x="30163" y="134938"/>
                    </a:lnTo>
                    <a:lnTo>
                      <a:pt x="38100" y="120650"/>
                    </a:lnTo>
                    <a:lnTo>
                      <a:pt x="47625" y="104775"/>
                    </a:lnTo>
                    <a:lnTo>
                      <a:pt x="60325" y="90488"/>
                    </a:lnTo>
                    <a:lnTo>
                      <a:pt x="74613" y="77788"/>
                    </a:lnTo>
                    <a:lnTo>
                      <a:pt x="88900" y="65088"/>
                    </a:lnTo>
                    <a:lnTo>
                      <a:pt x="107950" y="53975"/>
                    </a:lnTo>
                    <a:lnTo>
                      <a:pt x="125413" y="44450"/>
                    </a:lnTo>
                    <a:lnTo>
                      <a:pt x="144463" y="34925"/>
                    </a:lnTo>
                    <a:lnTo>
                      <a:pt x="165100" y="28575"/>
                    </a:lnTo>
                    <a:lnTo>
                      <a:pt x="187325" y="22225"/>
                    </a:lnTo>
                    <a:lnTo>
                      <a:pt x="211138" y="19050"/>
                    </a:lnTo>
                    <a:lnTo>
                      <a:pt x="234950" y="15875"/>
                    </a:lnTo>
                    <a:lnTo>
                      <a:pt x="260350" y="14288"/>
                    </a:lnTo>
                    <a:lnTo>
                      <a:pt x="26035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37" name="Freeform 70"/>
              <p:cNvSpPr>
                <a:spLocks/>
              </p:cNvSpPr>
              <p:nvPr/>
            </p:nvSpPr>
            <p:spPr bwMode="auto">
              <a:xfrm>
                <a:off x="2653" y="250"/>
                <a:ext cx="17" cy="17"/>
              </a:xfrm>
              <a:custGeom>
                <a:avLst/>
                <a:gdLst>
                  <a:gd name="T0" fmla="*/ 0 w 26987"/>
                  <a:gd name="T1" fmla="*/ 0 h 26988"/>
                  <a:gd name="T2" fmla="*/ 0 w 26987"/>
                  <a:gd name="T3" fmla="*/ 0 h 26988"/>
                  <a:gd name="T4" fmla="*/ 0 w 26987"/>
                  <a:gd name="T5" fmla="*/ 0 h 26988"/>
                  <a:gd name="T6" fmla="*/ 0 w 26987"/>
                  <a:gd name="T7" fmla="*/ 0 h 26988"/>
                  <a:gd name="T8" fmla="*/ 0 w 26987"/>
                  <a:gd name="T9" fmla="*/ 0 h 26988"/>
                  <a:gd name="T10" fmla="*/ 0 w 26987"/>
                  <a:gd name="T11" fmla="*/ 0 h 26988"/>
                  <a:gd name="T12" fmla="*/ 0 w 26987"/>
                  <a:gd name="T13" fmla="*/ 0 h 26988"/>
                  <a:gd name="T14" fmla="*/ 0 w 26987"/>
                  <a:gd name="T15" fmla="*/ 0 h 26988"/>
                  <a:gd name="T16" fmla="*/ 0 w 26987"/>
                  <a:gd name="T17" fmla="*/ 0 h 26988"/>
                  <a:gd name="T18" fmla="*/ 0 w 26987"/>
                  <a:gd name="T19" fmla="*/ 0 h 26988"/>
                  <a:gd name="T20" fmla="*/ 0 w 26987"/>
                  <a:gd name="T21" fmla="*/ 0 h 26988"/>
                  <a:gd name="T22" fmla="*/ 0 w 26987"/>
                  <a:gd name="T23" fmla="*/ 0 h 26988"/>
                  <a:gd name="T24" fmla="*/ 0 w 26987"/>
                  <a:gd name="T25" fmla="*/ 0 h 26988"/>
                  <a:gd name="T26" fmla="*/ 0 w 26987"/>
                  <a:gd name="T27" fmla="*/ 0 h 26988"/>
                  <a:gd name="T28" fmla="*/ 0 w 26987"/>
                  <a:gd name="T29" fmla="*/ 0 h 26988"/>
                  <a:gd name="T30" fmla="*/ 0 w 26987"/>
                  <a:gd name="T31" fmla="*/ 0 h 269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87"/>
                  <a:gd name="T49" fmla="*/ 0 h 26988"/>
                  <a:gd name="T50" fmla="*/ 1382687 w 26987"/>
                  <a:gd name="T51" fmla="*/ 1722966308 h 269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87" h="26988">
                    <a:moveTo>
                      <a:pt x="0" y="7938"/>
                    </a:moveTo>
                    <a:lnTo>
                      <a:pt x="12700" y="0"/>
                    </a:lnTo>
                    <a:lnTo>
                      <a:pt x="9525" y="0"/>
                    </a:lnTo>
                    <a:lnTo>
                      <a:pt x="7937" y="0"/>
                    </a:lnTo>
                    <a:lnTo>
                      <a:pt x="6350" y="0"/>
                    </a:lnTo>
                    <a:lnTo>
                      <a:pt x="6350" y="25400"/>
                    </a:lnTo>
                    <a:lnTo>
                      <a:pt x="7937" y="25400"/>
                    </a:lnTo>
                    <a:lnTo>
                      <a:pt x="9525" y="25400"/>
                    </a:lnTo>
                    <a:lnTo>
                      <a:pt x="12700" y="25400"/>
                    </a:lnTo>
                    <a:lnTo>
                      <a:pt x="25400" y="15875"/>
                    </a:lnTo>
                    <a:lnTo>
                      <a:pt x="12700" y="25400"/>
                    </a:lnTo>
                    <a:lnTo>
                      <a:pt x="22225" y="25400"/>
                    </a:lnTo>
                    <a:lnTo>
                      <a:pt x="25400" y="15875"/>
                    </a:lnTo>
                    <a:lnTo>
                      <a:pt x="0" y="7938"/>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38" name="Freeform 71"/>
              <p:cNvSpPr>
                <a:spLocks/>
              </p:cNvSpPr>
              <p:nvPr/>
            </p:nvSpPr>
            <p:spPr bwMode="auto">
              <a:xfrm>
                <a:off x="2653" y="133"/>
                <a:ext cx="233" cy="124"/>
              </a:xfrm>
              <a:custGeom>
                <a:avLst/>
                <a:gdLst>
                  <a:gd name="T0" fmla="*/ 0 w 369887"/>
                  <a:gd name="T1" fmla="*/ 0 h 196850"/>
                  <a:gd name="T2" fmla="*/ 0 w 369887"/>
                  <a:gd name="T3" fmla="*/ 0 h 196850"/>
                  <a:gd name="T4" fmla="*/ 0 w 369887"/>
                  <a:gd name="T5" fmla="*/ 0 h 196850"/>
                  <a:gd name="T6" fmla="*/ 0 w 369887"/>
                  <a:gd name="T7" fmla="*/ 0 h 196850"/>
                  <a:gd name="T8" fmla="*/ 0 w 369887"/>
                  <a:gd name="T9" fmla="*/ 0 h 196850"/>
                  <a:gd name="T10" fmla="*/ 0 w 369887"/>
                  <a:gd name="T11" fmla="*/ 0 h 196850"/>
                  <a:gd name="T12" fmla="*/ 0 w 369887"/>
                  <a:gd name="T13" fmla="*/ 0 h 196850"/>
                  <a:gd name="T14" fmla="*/ 0 w 369887"/>
                  <a:gd name="T15" fmla="*/ 0 h 196850"/>
                  <a:gd name="T16" fmla="*/ 0 w 369887"/>
                  <a:gd name="T17" fmla="*/ 0 h 196850"/>
                  <a:gd name="T18" fmla="*/ 0 w 369887"/>
                  <a:gd name="T19" fmla="*/ 0 h 196850"/>
                  <a:gd name="T20" fmla="*/ 0 w 369887"/>
                  <a:gd name="T21" fmla="*/ 0 h 196850"/>
                  <a:gd name="T22" fmla="*/ 0 w 369887"/>
                  <a:gd name="T23" fmla="*/ 0 h 196850"/>
                  <a:gd name="T24" fmla="*/ 0 w 369887"/>
                  <a:gd name="T25" fmla="*/ 0 h 196850"/>
                  <a:gd name="T26" fmla="*/ 0 w 369887"/>
                  <a:gd name="T27" fmla="*/ 0 h 196850"/>
                  <a:gd name="T28" fmla="*/ 0 w 369887"/>
                  <a:gd name="T29" fmla="*/ 0 h 196850"/>
                  <a:gd name="T30" fmla="*/ 0 w 369887"/>
                  <a:gd name="T31" fmla="*/ 0 h 196850"/>
                  <a:gd name="T32" fmla="*/ 0 w 369887"/>
                  <a:gd name="T33" fmla="*/ 0 h 196850"/>
                  <a:gd name="T34" fmla="*/ 0 w 369887"/>
                  <a:gd name="T35" fmla="*/ 0 h 196850"/>
                  <a:gd name="T36" fmla="*/ 0 w 369887"/>
                  <a:gd name="T37" fmla="*/ 0 h 196850"/>
                  <a:gd name="T38" fmla="*/ 0 w 369887"/>
                  <a:gd name="T39" fmla="*/ 0 h 196850"/>
                  <a:gd name="T40" fmla="*/ 0 w 369887"/>
                  <a:gd name="T41" fmla="*/ 0 h 196850"/>
                  <a:gd name="T42" fmla="*/ 0 w 369887"/>
                  <a:gd name="T43" fmla="*/ 0 h 196850"/>
                  <a:gd name="T44" fmla="*/ 0 w 369887"/>
                  <a:gd name="T45" fmla="*/ 0 h 196850"/>
                  <a:gd name="T46" fmla="*/ 0 w 369887"/>
                  <a:gd name="T47" fmla="*/ 0 h 196850"/>
                  <a:gd name="T48" fmla="*/ 0 w 369887"/>
                  <a:gd name="T49" fmla="*/ 0 h 196850"/>
                  <a:gd name="T50" fmla="*/ 0 w 369887"/>
                  <a:gd name="T51" fmla="*/ 0 h 196850"/>
                  <a:gd name="T52" fmla="*/ 0 w 369887"/>
                  <a:gd name="T53" fmla="*/ 0 h 196850"/>
                  <a:gd name="T54" fmla="*/ 0 w 369887"/>
                  <a:gd name="T55" fmla="*/ 0 h 196850"/>
                  <a:gd name="T56" fmla="*/ 0 w 369887"/>
                  <a:gd name="T57" fmla="*/ 0 h 196850"/>
                  <a:gd name="T58" fmla="*/ 0 w 369887"/>
                  <a:gd name="T59" fmla="*/ 0 h 196850"/>
                  <a:gd name="T60" fmla="*/ 0 w 369887"/>
                  <a:gd name="T61" fmla="*/ 0 h 196850"/>
                  <a:gd name="T62" fmla="*/ 0 w 369887"/>
                  <a:gd name="T63" fmla="*/ 0 h 196850"/>
                  <a:gd name="T64" fmla="*/ 0 w 369887"/>
                  <a:gd name="T65" fmla="*/ 0 h 196850"/>
                  <a:gd name="T66" fmla="*/ 0 w 369887"/>
                  <a:gd name="T67" fmla="*/ 0 h 196850"/>
                  <a:gd name="T68" fmla="*/ 0 w 369887"/>
                  <a:gd name="T69" fmla="*/ 0 h 196850"/>
                  <a:gd name="T70" fmla="*/ 0 w 369887"/>
                  <a:gd name="T71" fmla="*/ 0 h 196850"/>
                  <a:gd name="T72" fmla="*/ 0 w 369887"/>
                  <a:gd name="T73" fmla="*/ 0 h 1968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9887"/>
                  <a:gd name="T112" fmla="*/ 0 h 196850"/>
                  <a:gd name="T113" fmla="*/ 1382711 w 369887"/>
                  <a:gd name="T114" fmla="*/ 1722967725 h 1968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9887" h="196850">
                    <a:moveTo>
                      <a:pt x="368300" y="0"/>
                    </a:moveTo>
                    <a:lnTo>
                      <a:pt x="368300" y="0"/>
                    </a:lnTo>
                    <a:lnTo>
                      <a:pt x="333375" y="1588"/>
                    </a:lnTo>
                    <a:lnTo>
                      <a:pt x="300037" y="4763"/>
                    </a:lnTo>
                    <a:lnTo>
                      <a:pt x="268287" y="7938"/>
                    </a:lnTo>
                    <a:lnTo>
                      <a:pt x="236537" y="14288"/>
                    </a:lnTo>
                    <a:lnTo>
                      <a:pt x="206375" y="22225"/>
                    </a:lnTo>
                    <a:lnTo>
                      <a:pt x="177800" y="31750"/>
                    </a:lnTo>
                    <a:lnTo>
                      <a:pt x="150812" y="42863"/>
                    </a:lnTo>
                    <a:lnTo>
                      <a:pt x="125412" y="55563"/>
                    </a:lnTo>
                    <a:lnTo>
                      <a:pt x="101600" y="68263"/>
                    </a:lnTo>
                    <a:lnTo>
                      <a:pt x="80962" y="82550"/>
                    </a:lnTo>
                    <a:lnTo>
                      <a:pt x="60325" y="98425"/>
                    </a:lnTo>
                    <a:lnTo>
                      <a:pt x="44450" y="115888"/>
                    </a:lnTo>
                    <a:lnTo>
                      <a:pt x="28575" y="133350"/>
                    </a:lnTo>
                    <a:lnTo>
                      <a:pt x="15875" y="152400"/>
                    </a:lnTo>
                    <a:lnTo>
                      <a:pt x="6350" y="171450"/>
                    </a:lnTo>
                    <a:lnTo>
                      <a:pt x="0" y="190500"/>
                    </a:lnTo>
                    <a:lnTo>
                      <a:pt x="19050" y="195263"/>
                    </a:lnTo>
                    <a:lnTo>
                      <a:pt x="25400" y="176213"/>
                    </a:lnTo>
                    <a:lnTo>
                      <a:pt x="34925" y="158750"/>
                    </a:lnTo>
                    <a:lnTo>
                      <a:pt x="46037" y="141288"/>
                    </a:lnTo>
                    <a:lnTo>
                      <a:pt x="58737" y="123825"/>
                    </a:lnTo>
                    <a:lnTo>
                      <a:pt x="76200" y="107950"/>
                    </a:lnTo>
                    <a:lnTo>
                      <a:pt x="93662" y="93663"/>
                    </a:lnTo>
                    <a:lnTo>
                      <a:pt x="114300" y="79375"/>
                    </a:lnTo>
                    <a:lnTo>
                      <a:pt x="136525" y="66675"/>
                    </a:lnTo>
                    <a:lnTo>
                      <a:pt x="160337" y="55563"/>
                    </a:lnTo>
                    <a:lnTo>
                      <a:pt x="185737" y="46038"/>
                    </a:lnTo>
                    <a:lnTo>
                      <a:pt x="212725" y="36513"/>
                    </a:lnTo>
                    <a:lnTo>
                      <a:pt x="242887" y="28575"/>
                    </a:lnTo>
                    <a:lnTo>
                      <a:pt x="271462" y="23813"/>
                    </a:lnTo>
                    <a:lnTo>
                      <a:pt x="303212" y="19050"/>
                    </a:lnTo>
                    <a:lnTo>
                      <a:pt x="334962" y="15875"/>
                    </a:lnTo>
                    <a:lnTo>
                      <a:pt x="368300" y="15875"/>
                    </a:lnTo>
                    <a:lnTo>
                      <a:pt x="36830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39" name="Freeform 72"/>
              <p:cNvSpPr>
                <a:spLocks/>
              </p:cNvSpPr>
              <p:nvPr/>
            </p:nvSpPr>
            <p:spPr bwMode="auto">
              <a:xfrm>
                <a:off x="2885" y="133"/>
                <a:ext cx="126" cy="34"/>
              </a:xfrm>
              <a:custGeom>
                <a:avLst/>
                <a:gdLst>
                  <a:gd name="T0" fmla="*/ 0 w 200025"/>
                  <a:gd name="T1" fmla="*/ 0 h 53975"/>
                  <a:gd name="T2" fmla="*/ 0 w 200025"/>
                  <a:gd name="T3" fmla="*/ 0 h 53975"/>
                  <a:gd name="T4" fmla="*/ 0 w 200025"/>
                  <a:gd name="T5" fmla="*/ 0 h 53975"/>
                  <a:gd name="T6" fmla="*/ 0 w 200025"/>
                  <a:gd name="T7" fmla="*/ 0 h 53975"/>
                  <a:gd name="T8" fmla="*/ 0 w 200025"/>
                  <a:gd name="T9" fmla="*/ 0 h 53975"/>
                  <a:gd name="T10" fmla="*/ 0 w 200025"/>
                  <a:gd name="T11" fmla="*/ 0 h 53975"/>
                  <a:gd name="T12" fmla="*/ 0 w 200025"/>
                  <a:gd name="T13" fmla="*/ 0 h 53975"/>
                  <a:gd name="T14" fmla="*/ 0 w 200025"/>
                  <a:gd name="T15" fmla="*/ 0 h 53975"/>
                  <a:gd name="T16" fmla="*/ 0 w 200025"/>
                  <a:gd name="T17" fmla="*/ 0 h 53975"/>
                  <a:gd name="T18" fmla="*/ 0 w 200025"/>
                  <a:gd name="T19" fmla="*/ 0 h 53975"/>
                  <a:gd name="T20" fmla="*/ 0 w 200025"/>
                  <a:gd name="T21" fmla="*/ 0 h 53975"/>
                  <a:gd name="T22" fmla="*/ 0 w 200025"/>
                  <a:gd name="T23" fmla="*/ 0 h 53975"/>
                  <a:gd name="T24" fmla="*/ 0 w 200025"/>
                  <a:gd name="T25" fmla="*/ 0 h 53975"/>
                  <a:gd name="T26" fmla="*/ 0 w 200025"/>
                  <a:gd name="T27" fmla="*/ 0 h 53975"/>
                  <a:gd name="T28" fmla="*/ 0 w 200025"/>
                  <a:gd name="T29" fmla="*/ 0 h 53975"/>
                  <a:gd name="T30" fmla="*/ 0 w 200025"/>
                  <a:gd name="T31" fmla="*/ 0 h 53975"/>
                  <a:gd name="T32" fmla="*/ 0 w 200025"/>
                  <a:gd name="T33" fmla="*/ 0 h 53975"/>
                  <a:gd name="T34" fmla="*/ 0 w 200025"/>
                  <a:gd name="T35" fmla="*/ 0 h 53975"/>
                  <a:gd name="T36" fmla="*/ 0 w 200025"/>
                  <a:gd name="T37" fmla="*/ 0 h 53975"/>
                  <a:gd name="T38" fmla="*/ 0 w 200025"/>
                  <a:gd name="T39" fmla="*/ 0 h 53975"/>
                  <a:gd name="T40" fmla="*/ 0 w 200025"/>
                  <a:gd name="T41" fmla="*/ 0 h 53975"/>
                  <a:gd name="T42" fmla="*/ 0 w 200025"/>
                  <a:gd name="T43" fmla="*/ 0 h 53975"/>
                  <a:gd name="T44" fmla="*/ 0 w 200025"/>
                  <a:gd name="T45" fmla="*/ 0 h 53975"/>
                  <a:gd name="T46" fmla="*/ 0 w 200025"/>
                  <a:gd name="T47" fmla="*/ 0 h 53975"/>
                  <a:gd name="T48" fmla="*/ 0 w 200025"/>
                  <a:gd name="T49" fmla="*/ 0 h 53975"/>
                  <a:gd name="T50" fmla="*/ 0 w 200025"/>
                  <a:gd name="T51" fmla="*/ 0 h 53975"/>
                  <a:gd name="T52" fmla="*/ 0 w 200025"/>
                  <a:gd name="T53" fmla="*/ 0 h 53975"/>
                  <a:gd name="T54" fmla="*/ 0 w 200025"/>
                  <a:gd name="T55" fmla="*/ 0 h 53975"/>
                  <a:gd name="T56" fmla="*/ 0 w 200025"/>
                  <a:gd name="T57" fmla="*/ 0 h 53975"/>
                  <a:gd name="T58" fmla="*/ 0 w 200025"/>
                  <a:gd name="T59" fmla="*/ 0 h 53975"/>
                  <a:gd name="T60" fmla="*/ 0 w 200025"/>
                  <a:gd name="T61" fmla="*/ 0 h 53975"/>
                  <a:gd name="T62" fmla="*/ 0 w 200025"/>
                  <a:gd name="T63" fmla="*/ 0 h 53975"/>
                  <a:gd name="T64" fmla="*/ 0 w 200025"/>
                  <a:gd name="T65" fmla="*/ 0 h 53975"/>
                  <a:gd name="T66" fmla="*/ 0 w 200025"/>
                  <a:gd name="T67" fmla="*/ 0 h 53975"/>
                  <a:gd name="T68" fmla="*/ 0 w 200025"/>
                  <a:gd name="T69" fmla="*/ 0 h 53975"/>
                  <a:gd name="T70" fmla="*/ 0 w 200025"/>
                  <a:gd name="T71" fmla="*/ 0 h 53975"/>
                  <a:gd name="T72" fmla="*/ 0 w 200025"/>
                  <a:gd name="T73" fmla="*/ 0 h 53975"/>
                  <a:gd name="T74" fmla="*/ 0 w 200025"/>
                  <a:gd name="T75" fmla="*/ 0 h 53975"/>
                  <a:gd name="T76" fmla="*/ 0 w 200025"/>
                  <a:gd name="T77" fmla="*/ 0 h 53975"/>
                  <a:gd name="T78" fmla="*/ 0 w 200025"/>
                  <a:gd name="T79" fmla="*/ 0 h 539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25"/>
                  <a:gd name="T121" fmla="*/ 0 h 53975"/>
                  <a:gd name="T122" fmla="*/ 1382713 w 200025"/>
                  <a:gd name="T123" fmla="*/ 1722967725 h 539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25" h="53975">
                    <a:moveTo>
                      <a:pt x="180975" y="38100"/>
                    </a:moveTo>
                    <a:lnTo>
                      <a:pt x="193675" y="34925"/>
                    </a:lnTo>
                    <a:lnTo>
                      <a:pt x="184150" y="30163"/>
                    </a:lnTo>
                    <a:lnTo>
                      <a:pt x="173038" y="26988"/>
                    </a:lnTo>
                    <a:lnTo>
                      <a:pt x="160338" y="23813"/>
                    </a:lnTo>
                    <a:lnTo>
                      <a:pt x="149225" y="20638"/>
                    </a:lnTo>
                    <a:lnTo>
                      <a:pt x="138113" y="17463"/>
                    </a:lnTo>
                    <a:lnTo>
                      <a:pt x="127000" y="14288"/>
                    </a:lnTo>
                    <a:lnTo>
                      <a:pt x="115888" y="11113"/>
                    </a:lnTo>
                    <a:lnTo>
                      <a:pt x="103188" y="9525"/>
                    </a:lnTo>
                    <a:lnTo>
                      <a:pt x="90488" y="7938"/>
                    </a:lnTo>
                    <a:lnTo>
                      <a:pt x="77788" y="6350"/>
                    </a:lnTo>
                    <a:lnTo>
                      <a:pt x="65088" y="4763"/>
                    </a:lnTo>
                    <a:lnTo>
                      <a:pt x="52388" y="3175"/>
                    </a:lnTo>
                    <a:lnTo>
                      <a:pt x="39688" y="1588"/>
                    </a:lnTo>
                    <a:lnTo>
                      <a:pt x="26988" y="1588"/>
                    </a:lnTo>
                    <a:lnTo>
                      <a:pt x="12700" y="0"/>
                    </a:lnTo>
                    <a:lnTo>
                      <a:pt x="0" y="0"/>
                    </a:lnTo>
                    <a:lnTo>
                      <a:pt x="0" y="15875"/>
                    </a:lnTo>
                    <a:lnTo>
                      <a:pt x="12700" y="15875"/>
                    </a:lnTo>
                    <a:lnTo>
                      <a:pt x="25400" y="15875"/>
                    </a:lnTo>
                    <a:lnTo>
                      <a:pt x="38100" y="15875"/>
                    </a:lnTo>
                    <a:lnTo>
                      <a:pt x="50800" y="17463"/>
                    </a:lnTo>
                    <a:lnTo>
                      <a:pt x="61913" y="19050"/>
                    </a:lnTo>
                    <a:lnTo>
                      <a:pt x="74613" y="20638"/>
                    </a:lnTo>
                    <a:lnTo>
                      <a:pt x="85725" y="22225"/>
                    </a:lnTo>
                    <a:lnTo>
                      <a:pt x="98425" y="23813"/>
                    </a:lnTo>
                    <a:lnTo>
                      <a:pt x="109538" y="26988"/>
                    </a:lnTo>
                    <a:lnTo>
                      <a:pt x="120650" y="28575"/>
                    </a:lnTo>
                    <a:lnTo>
                      <a:pt x="131763" y="31750"/>
                    </a:lnTo>
                    <a:lnTo>
                      <a:pt x="142875" y="34925"/>
                    </a:lnTo>
                    <a:lnTo>
                      <a:pt x="153988" y="38100"/>
                    </a:lnTo>
                    <a:lnTo>
                      <a:pt x="165100" y="41275"/>
                    </a:lnTo>
                    <a:lnTo>
                      <a:pt x="174625" y="44450"/>
                    </a:lnTo>
                    <a:lnTo>
                      <a:pt x="185738" y="49213"/>
                    </a:lnTo>
                    <a:lnTo>
                      <a:pt x="198438" y="44450"/>
                    </a:lnTo>
                    <a:lnTo>
                      <a:pt x="185738" y="49213"/>
                    </a:lnTo>
                    <a:lnTo>
                      <a:pt x="195263" y="52388"/>
                    </a:lnTo>
                    <a:lnTo>
                      <a:pt x="198438" y="44450"/>
                    </a:lnTo>
                    <a:lnTo>
                      <a:pt x="180975" y="381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40" name="Freeform 73"/>
              <p:cNvSpPr>
                <a:spLocks/>
              </p:cNvSpPr>
              <p:nvPr/>
            </p:nvSpPr>
            <p:spPr bwMode="auto">
              <a:xfrm>
                <a:off x="2999" y="68"/>
                <a:ext cx="235" cy="94"/>
              </a:xfrm>
              <a:custGeom>
                <a:avLst/>
                <a:gdLst>
                  <a:gd name="T0" fmla="*/ 0 w 373062"/>
                  <a:gd name="T1" fmla="*/ 0 h 149225"/>
                  <a:gd name="T2" fmla="*/ 0 w 373062"/>
                  <a:gd name="T3" fmla="*/ 0 h 149225"/>
                  <a:gd name="T4" fmla="*/ 0 w 373062"/>
                  <a:gd name="T5" fmla="*/ 0 h 149225"/>
                  <a:gd name="T6" fmla="*/ 0 w 373062"/>
                  <a:gd name="T7" fmla="*/ 0 h 149225"/>
                  <a:gd name="T8" fmla="*/ 0 w 373062"/>
                  <a:gd name="T9" fmla="*/ 0 h 149225"/>
                  <a:gd name="T10" fmla="*/ 0 w 373062"/>
                  <a:gd name="T11" fmla="*/ 0 h 149225"/>
                  <a:gd name="T12" fmla="*/ 0 w 373062"/>
                  <a:gd name="T13" fmla="*/ 0 h 149225"/>
                  <a:gd name="T14" fmla="*/ 0 w 373062"/>
                  <a:gd name="T15" fmla="*/ 0 h 149225"/>
                  <a:gd name="T16" fmla="*/ 0 w 373062"/>
                  <a:gd name="T17" fmla="*/ 0 h 149225"/>
                  <a:gd name="T18" fmla="*/ 0 w 373062"/>
                  <a:gd name="T19" fmla="*/ 0 h 149225"/>
                  <a:gd name="T20" fmla="*/ 0 w 373062"/>
                  <a:gd name="T21" fmla="*/ 0 h 149225"/>
                  <a:gd name="T22" fmla="*/ 0 w 373062"/>
                  <a:gd name="T23" fmla="*/ 0 h 149225"/>
                  <a:gd name="T24" fmla="*/ 0 w 373062"/>
                  <a:gd name="T25" fmla="*/ 0 h 149225"/>
                  <a:gd name="T26" fmla="*/ 0 w 373062"/>
                  <a:gd name="T27" fmla="*/ 0 h 149225"/>
                  <a:gd name="T28" fmla="*/ 0 w 373062"/>
                  <a:gd name="T29" fmla="*/ 0 h 149225"/>
                  <a:gd name="T30" fmla="*/ 0 w 373062"/>
                  <a:gd name="T31" fmla="*/ 0 h 149225"/>
                  <a:gd name="T32" fmla="*/ 0 w 373062"/>
                  <a:gd name="T33" fmla="*/ 0 h 149225"/>
                  <a:gd name="T34" fmla="*/ 0 w 373062"/>
                  <a:gd name="T35" fmla="*/ 0 h 149225"/>
                  <a:gd name="T36" fmla="*/ 0 w 373062"/>
                  <a:gd name="T37" fmla="*/ 0 h 149225"/>
                  <a:gd name="T38" fmla="*/ 0 w 373062"/>
                  <a:gd name="T39" fmla="*/ 0 h 149225"/>
                  <a:gd name="T40" fmla="*/ 0 w 373062"/>
                  <a:gd name="T41" fmla="*/ 0 h 149225"/>
                  <a:gd name="T42" fmla="*/ 0 w 373062"/>
                  <a:gd name="T43" fmla="*/ 0 h 149225"/>
                  <a:gd name="T44" fmla="*/ 0 w 373062"/>
                  <a:gd name="T45" fmla="*/ 0 h 149225"/>
                  <a:gd name="T46" fmla="*/ 0 w 373062"/>
                  <a:gd name="T47" fmla="*/ 0 h 149225"/>
                  <a:gd name="T48" fmla="*/ 0 w 373062"/>
                  <a:gd name="T49" fmla="*/ 0 h 149225"/>
                  <a:gd name="T50" fmla="*/ 0 w 373062"/>
                  <a:gd name="T51" fmla="*/ 0 h 149225"/>
                  <a:gd name="T52" fmla="*/ 0 w 373062"/>
                  <a:gd name="T53" fmla="*/ 0 h 149225"/>
                  <a:gd name="T54" fmla="*/ 0 w 373062"/>
                  <a:gd name="T55" fmla="*/ 0 h 149225"/>
                  <a:gd name="T56" fmla="*/ 0 w 373062"/>
                  <a:gd name="T57" fmla="*/ 0 h 149225"/>
                  <a:gd name="T58" fmla="*/ 0 w 373062"/>
                  <a:gd name="T59" fmla="*/ 0 h 149225"/>
                  <a:gd name="T60" fmla="*/ 0 w 373062"/>
                  <a:gd name="T61" fmla="*/ 0 h 149225"/>
                  <a:gd name="T62" fmla="*/ 0 w 373062"/>
                  <a:gd name="T63" fmla="*/ 0 h 149225"/>
                  <a:gd name="T64" fmla="*/ 0 w 373062"/>
                  <a:gd name="T65" fmla="*/ 0 h 149225"/>
                  <a:gd name="T66" fmla="*/ 0 w 373062"/>
                  <a:gd name="T67" fmla="*/ 0 h 149225"/>
                  <a:gd name="T68" fmla="*/ 0 w 373062"/>
                  <a:gd name="T69" fmla="*/ 0 h 149225"/>
                  <a:gd name="T70" fmla="*/ 0 w 373062"/>
                  <a:gd name="T71" fmla="*/ 0 h 149225"/>
                  <a:gd name="T72" fmla="*/ 0 w 373062"/>
                  <a:gd name="T73" fmla="*/ 0 h 1492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3062"/>
                  <a:gd name="T112" fmla="*/ 0 h 149225"/>
                  <a:gd name="T113" fmla="*/ 1382711 w 373062"/>
                  <a:gd name="T114" fmla="*/ 1722966138 h 1492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3062" h="149225">
                    <a:moveTo>
                      <a:pt x="371475" y="0"/>
                    </a:moveTo>
                    <a:lnTo>
                      <a:pt x="371475" y="0"/>
                    </a:lnTo>
                    <a:lnTo>
                      <a:pt x="339725" y="1588"/>
                    </a:lnTo>
                    <a:lnTo>
                      <a:pt x="307975" y="3175"/>
                    </a:lnTo>
                    <a:lnTo>
                      <a:pt x="277812" y="6350"/>
                    </a:lnTo>
                    <a:lnTo>
                      <a:pt x="247650" y="7938"/>
                    </a:lnTo>
                    <a:lnTo>
                      <a:pt x="219075" y="14288"/>
                    </a:lnTo>
                    <a:lnTo>
                      <a:pt x="190500" y="20638"/>
                    </a:lnTo>
                    <a:lnTo>
                      <a:pt x="163512" y="28575"/>
                    </a:lnTo>
                    <a:lnTo>
                      <a:pt x="139700" y="38100"/>
                    </a:lnTo>
                    <a:lnTo>
                      <a:pt x="115887" y="47625"/>
                    </a:lnTo>
                    <a:lnTo>
                      <a:pt x="95250" y="58738"/>
                    </a:lnTo>
                    <a:lnTo>
                      <a:pt x="73025" y="69850"/>
                    </a:lnTo>
                    <a:lnTo>
                      <a:pt x="55562" y="82550"/>
                    </a:lnTo>
                    <a:lnTo>
                      <a:pt x="38100" y="96838"/>
                    </a:lnTo>
                    <a:lnTo>
                      <a:pt x="23812" y="111125"/>
                    </a:lnTo>
                    <a:lnTo>
                      <a:pt x="11112" y="125413"/>
                    </a:lnTo>
                    <a:lnTo>
                      <a:pt x="0" y="141288"/>
                    </a:lnTo>
                    <a:lnTo>
                      <a:pt x="17462" y="147638"/>
                    </a:lnTo>
                    <a:lnTo>
                      <a:pt x="26987" y="133350"/>
                    </a:lnTo>
                    <a:lnTo>
                      <a:pt x="38100" y="119063"/>
                    </a:lnTo>
                    <a:lnTo>
                      <a:pt x="53975" y="106363"/>
                    </a:lnTo>
                    <a:lnTo>
                      <a:pt x="68262" y="93663"/>
                    </a:lnTo>
                    <a:lnTo>
                      <a:pt x="85725" y="82550"/>
                    </a:lnTo>
                    <a:lnTo>
                      <a:pt x="106362" y="69850"/>
                    </a:lnTo>
                    <a:lnTo>
                      <a:pt x="125412" y="60325"/>
                    </a:lnTo>
                    <a:lnTo>
                      <a:pt x="147637" y="50800"/>
                    </a:lnTo>
                    <a:lnTo>
                      <a:pt x="173037" y="42863"/>
                    </a:lnTo>
                    <a:lnTo>
                      <a:pt x="198437" y="34925"/>
                    </a:lnTo>
                    <a:lnTo>
                      <a:pt x="223837" y="26988"/>
                    </a:lnTo>
                    <a:lnTo>
                      <a:pt x="252412" y="22225"/>
                    </a:lnTo>
                    <a:lnTo>
                      <a:pt x="279400" y="17463"/>
                    </a:lnTo>
                    <a:lnTo>
                      <a:pt x="309562" y="14288"/>
                    </a:lnTo>
                    <a:lnTo>
                      <a:pt x="341312" y="12700"/>
                    </a:lnTo>
                    <a:lnTo>
                      <a:pt x="371475" y="12700"/>
                    </a:lnTo>
                    <a:lnTo>
                      <a:pt x="371475"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41" name="Freeform 74"/>
              <p:cNvSpPr>
                <a:spLocks/>
              </p:cNvSpPr>
              <p:nvPr/>
            </p:nvSpPr>
            <p:spPr bwMode="auto">
              <a:xfrm>
                <a:off x="3233" y="68"/>
                <a:ext cx="246" cy="129"/>
              </a:xfrm>
              <a:custGeom>
                <a:avLst/>
                <a:gdLst>
                  <a:gd name="T0" fmla="*/ 0 w 390525"/>
                  <a:gd name="T1" fmla="*/ 0 h 204788"/>
                  <a:gd name="T2" fmla="*/ 0 w 390525"/>
                  <a:gd name="T3" fmla="*/ 0 h 204788"/>
                  <a:gd name="T4" fmla="*/ 0 w 390525"/>
                  <a:gd name="T5" fmla="*/ 0 h 204788"/>
                  <a:gd name="T6" fmla="*/ 0 w 390525"/>
                  <a:gd name="T7" fmla="*/ 0 h 204788"/>
                  <a:gd name="T8" fmla="*/ 0 w 390525"/>
                  <a:gd name="T9" fmla="*/ 0 h 204788"/>
                  <a:gd name="T10" fmla="*/ 0 w 390525"/>
                  <a:gd name="T11" fmla="*/ 0 h 204788"/>
                  <a:gd name="T12" fmla="*/ 0 w 390525"/>
                  <a:gd name="T13" fmla="*/ 0 h 204788"/>
                  <a:gd name="T14" fmla="*/ 0 w 390525"/>
                  <a:gd name="T15" fmla="*/ 0 h 204788"/>
                  <a:gd name="T16" fmla="*/ 0 w 390525"/>
                  <a:gd name="T17" fmla="*/ 0 h 204788"/>
                  <a:gd name="T18" fmla="*/ 0 w 390525"/>
                  <a:gd name="T19" fmla="*/ 0 h 204788"/>
                  <a:gd name="T20" fmla="*/ 0 w 390525"/>
                  <a:gd name="T21" fmla="*/ 0 h 204788"/>
                  <a:gd name="T22" fmla="*/ 0 w 390525"/>
                  <a:gd name="T23" fmla="*/ 0 h 204788"/>
                  <a:gd name="T24" fmla="*/ 0 w 390525"/>
                  <a:gd name="T25" fmla="*/ 0 h 204788"/>
                  <a:gd name="T26" fmla="*/ 0 w 390525"/>
                  <a:gd name="T27" fmla="*/ 0 h 204788"/>
                  <a:gd name="T28" fmla="*/ 0 w 390525"/>
                  <a:gd name="T29" fmla="*/ 0 h 204788"/>
                  <a:gd name="T30" fmla="*/ 0 w 390525"/>
                  <a:gd name="T31" fmla="*/ 0 h 204788"/>
                  <a:gd name="T32" fmla="*/ 0 w 390525"/>
                  <a:gd name="T33" fmla="*/ 0 h 204788"/>
                  <a:gd name="T34" fmla="*/ 0 w 390525"/>
                  <a:gd name="T35" fmla="*/ 0 h 204788"/>
                  <a:gd name="T36" fmla="*/ 0 w 390525"/>
                  <a:gd name="T37" fmla="*/ 0 h 204788"/>
                  <a:gd name="T38" fmla="*/ 0 w 390525"/>
                  <a:gd name="T39" fmla="*/ 0 h 204788"/>
                  <a:gd name="T40" fmla="*/ 0 w 390525"/>
                  <a:gd name="T41" fmla="*/ 0 h 204788"/>
                  <a:gd name="T42" fmla="*/ 0 w 390525"/>
                  <a:gd name="T43" fmla="*/ 0 h 204788"/>
                  <a:gd name="T44" fmla="*/ 0 w 390525"/>
                  <a:gd name="T45" fmla="*/ 0 h 204788"/>
                  <a:gd name="T46" fmla="*/ 0 w 390525"/>
                  <a:gd name="T47" fmla="*/ 0 h 204788"/>
                  <a:gd name="T48" fmla="*/ 0 w 390525"/>
                  <a:gd name="T49" fmla="*/ 0 h 204788"/>
                  <a:gd name="T50" fmla="*/ 0 w 390525"/>
                  <a:gd name="T51" fmla="*/ 0 h 204788"/>
                  <a:gd name="T52" fmla="*/ 0 w 390525"/>
                  <a:gd name="T53" fmla="*/ 0 h 204788"/>
                  <a:gd name="T54" fmla="*/ 0 w 390525"/>
                  <a:gd name="T55" fmla="*/ 0 h 204788"/>
                  <a:gd name="T56" fmla="*/ 0 w 390525"/>
                  <a:gd name="T57" fmla="*/ 0 h 204788"/>
                  <a:gd name="T58" fmla="*/ 0 w 390525"/>
                  <a:gd name="T59" fmla="*/ 0 h 204788"/>
                  <a:gd name="T60" fmla="*/ 0 w 390525"/>
                  <a:gd name="T61" fmla="*/ 0 h 204788"/>
                  <a:gd name="T62" fmla="*/ 0 w 390525"/>
                  <a:gd name="T63" fmla="*/ 0 h 204788"/>
                  <a:gd name="T64" fmla="*/ 0 w 390525"/>
                  <a:gd name="T65" fmla="*/ 0 h 204788"/>
                  <a:gd name="T66" fmla="*/ 0 w 390525"/>
                  <a:gd name="T67" fmla="*/ 0 h 204788"/>
                  <a:gd name="T68" fmla="*/ 0 w 390525"/>
                  <a:gd name="T69" fmla="*/ 0 h 204788"/>
                  <a:gd name="T70" fmla="*/ 0 w 390525"/>
                  <a:gd name="T71" fmla="*/ 0 h 204788"/>
                  <a:gd name="T72" fmla="*/ 0 w 390525"/>
                  <a:gd name="T73" fmla="*/ 0 h 2047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0525"/>
                  <a:gd name="T112" fmla="*/ 0 h 204788"/>
                  <a:gd name="T113" fmla="*/ 1382713 w 390525"/>
                  <a:gd name="T114" fmla="*/ 1722968757 h 2047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0525" h="204788">
                    <a:moveTo>
                      <a:pt x="388938" y="203200"/>
                    </a:moveTo>
                    <a:lnTo>
                      <a:pt x="388938" y="203200"/>
                    </a:lnTo>
                    <a:lnTo>
                      <a:pt x="387350" y="182563"/>
                    </a:lnTo>
                    <a:lnTo>
                      <a:pt x="381000" y="161925"/>
                    </a:lnTo>
                    <a:lnTo>
                      <a:pt x="371475" y="141288"/>
                    </a:lnTo>
                    <a:lnTo>
                      <a:pt x="357188" y="122238"/>
                    </a:lnTo>
                    <a:lnTo>
                      <a:pt x="341313" y="104775"/>
                    </a:lnTo>
                    <a:lnTo>
                      <a:pt x="320675" y="87313"/>
                    </a:lnTo>
                    <a:lnTo>
                      <a:pt x="298450" y="71438"/>
                    </a:lnTo>
                    <a:lnTo>
                      <a:pt x="274638" y="57150"/>
                    </a:lnTo>
                    <a:lnTo>
                      <a:pt x="246063" y="44450"/>
                    </a:lnTo>
                    <a:lnTo>
                      <a:pt x="215900" y="31750"/>
                    </a:lnTo>
                    <a:lnTo>
                      <a:pt x="184150" y="22225"/>
                    </a:lnTo>
                    <a:lnTo>
                      <a:pt x="150813" y="12700"/>
                    </a:lnTo>
                    <a:lnTo>
                      <a:pt x="114300" y="6350"/>
                    </a:lnTo>
                    <a:lnTo>
                      <a:pt x="77788" y="4763"/>
                    </a:lnTo>
                    <a:lnTo>
                      <a:pt x="39688" y="1588"/>
                    </a:lnTo>
                    <a:lnTo>
                      <a:pt x="0" y="0"/>
                    </a:lnTo>
                    <a:lnTo>
                      <a:pt x="0" y="12700"/>
                    </a:lnTo>
                    <a:lnTo>
                      <a:pt x="38100" y="12700"/>
                    </a:lnTo>
                    <a:lnTo>
                      <a:pt x="74613" y="15875"/>
                    </a:lnTo>
                    <a:lnTo>
                      <a:pt x="111125" y="20638"/>
                    </a:lnTo>
                    <a:lnTo>
                      <a:pt x="144463" y="26988"/>
                    </a:lnTo>
                    <a:lnTo>
                      <a:pt x="177800" y="36513"/>
                    </a:lnTo>
                    <a:lnTo>
                      <a:pt x="207963" y="46038"/>
                    </a:lnTo>
                    <a:lnTo>
                      <a:pt x="236538" y="57150"/>
                    </a:lnTo>
                    <a:lnTo>
                      <a:pt x="263525" y="68263"/>
                    </a:lnTo>
                    <a:lnTo>
                      <a:pt x="285750" y="82550"/>
                    </a:lnTo>
                    <a:lnTo>
                      <a:pt x="307975" y="98425"/>
                    </a:lnTo>
                    <a:lnTo>
                      <a:pt x="325438" y="114300"/>
                    </a:lnTo>
                    <a:lnTo>
                      <a:pt x="341313" y="130175"/>
                    </a:lnTo>
                    <a:lnTo>
                      <a:pt x="354013" y="147638"/>
                    </a:lnTo>
                    <a:lnTo>
                      <a:pt x="361950" y="165100"/>
                    </a:lnTo>
                    <a:lnTo>
                      <a:pt x="366713" y="184150"/>
                    </a:lnTo>
                    <a:lnTo>
                      <a:pt x="369888" y="203200"/>
                    </a:lnTo>
                    <a:lnTo>
                      <a:pt x="388938" y="2032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42" name="Freeform 75"/>
              <p:cNvSpPr>
                <a:spLocks/>
              </p:cNvSpPr>
              <p:nvPr/>
            </p:nvSpPr>
            <p:spPr bwMode="auto">
              <a:xfrm>
                <a:off x="3463" y="196"/>
                <a:ext cx="17" cy="18"/>
              </a:xfrm>
              <a:custGeom>
                <a:avLst/>
                <a:gdLst>
                  <a:gd name="T0" fmla="*/ 0 w 26987"/>
                  <a:gd name="T1" fmla="*/ 0 h 28575"/>
                  <a:gd name="T2" fmla="*/ 0 w 26987"/>
                  <a:gd name="T3" fmla="*/ 0 h 28575"/>
                  <a:gd name="T4" fmla="*/ 0 w 26987"/>
                  <a:gd name="T5" fmla="*/ 0 h 28575"/>
                  <a:gd name="T6" fmla="*/ 0 w 26987"/>
                  <a:gd name="T7" fmla="*/ 0 h 28575"/>
                  <a:gd name="T8" fmla="*/ 0 w 26987"/>
                  <a:gd name="T9" fmla="*/ 0 h 28575"/>
                  <a:gd name="T10" fmla="*/ 0 w 26987"/>
                  <a:gd name="T11" fmla="*/ 0 h 28575"/>
                  <a:gd name="T12" fmla="*/ 0 w 26987"/>
                  <a:gd name="T13" fmla="*/ 0 h 28575"/>
                  <a:gd name="T14" fmla="*/ 0 w 26987"/>
                  <a:gd name="T15" fmla="*/ 0 h 28575"/>
                  <a:gd name="T16" fmla="*/ 0 w 26987"/>
                  <a:gd name="T17" fmla="*/ 0 h 28575"/>
                  <a:gd name="T18" fmla="*/ 0 w 26987"/>
                  <a:gd name="T19" fmla="*/ 0 h 28575"/>
                  <a:gd name="T20" fmla="*/ 0 w 26987"/>
                  <a:gd name="T21" fmla="*/ 0 h 28575"/>
                  <a:gd name="T22" fmla="*/ 0 w 26987"/>
                  <a:gd name="T23" fmla="*/ 0 h 28575"/>
                  <a:gd name="T24" fmla="*/ 0 w 26987"/>
                  <a:gd name="T25" fmla="*/ 0 h 28575"/>
                  <a:gd name="T26" fmla="*/ 0 w 26987"/>
                  <a:gd name="T27" fmla="*/ 0 h 28575"/>
                  <a:gd name="T28" fmla="*/ 0 w 26987"/>
                  <a:gd name="T29" fmla="*/ 0 h 28575"/>
                  <a:gd name="T30" fmla="*/ 0 w 26987"/>
                  <a:gd name="T31" fmla="*/ 0 h 28575"/>
                  <a:gd name="T32" fmla="*/ 0 w 26987"/>
                  <a:gd name="T33" fmla="*/ 0 h 28575"/>
                  <a:gd name="T34" fmla="*/ 0 w 26987"/>
                  <a:gd name="T35" fmla="*/ 0 h 28575"/>
                  <a:gd name="T36" fmla="*/ 0 w 26987"/>
                  <a:gd name="T37" fmla="*/ 0 h 28575"/>
                  <a:gd name="T38" fmla="*/ 0 w 26987"/>
                  <a:gd name="T39" fmla="*/ 0 h 28575"/>
                  <a:gd name="T40" fmla="*/ 0 w 26987"/>
                  <a:gd name="T41" fmla="*/ 0 h 28575"/>
                  <a:gd name="T42" fmla="*/ 0 w 26987"/>
                  <a:gd name="T43" fmla="*/ 0 h 28575"/>
                  <a:gd name="T44" fmla="*/ 0 w 26987"/>
                  <a:gd name="T45" fmla="*/ 0 h 28575"/>
                  <a:gd name="T46" fmla="*/ 0 w 26987"/>
                  <a:gd name="T47" fmla="*/ 0 h 285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87"/>
                  <a:gd name="T73" fmla="*/ 0 h 28575"/>
                  <a:gd name="T74" fmla="*/ 1382687 w 26987"/>
                  <a:gd name="T75" fmla="*/ 1722967725 h 285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87" h="28575">
                    <a:moveTo>
                      <a:pt x="11112" y="11113"/>
                    </a:moveTo>
                    <a:lnTo>
                      <a:pt x="22225" y="20638"/>
                    </a:lnTo>
                    <a:lnTo>
                      <a:pt x="22225" y="17463"/>
                    </a:lnTo>
                    <a:lnTo>
                      <a:pt x="22225" y="15875"/>
                    </a:lnTo>
                    <a:lnTo>
                      <a:pt x="25400" y="12700"/>
                    </a:lnTo>
                    <a:lnTo>
                      <a:pt x="25400" y="11113"/>
                    </a:lnTo>
                    <a:lnTo>
                      <a:pt x="25400" y="7938"/>
                    </a:lnTo>
                    <a:lnTo>
                      <a:pt x="25400" y="4763"/>
                    </a:lnTo>
                    <a:lnTo>
                      <a:pt x="25400" y="3175"/>
                    </a:lnTo>
                    <a:lnTo>
                      <a:pt x="25400" y="0"/>
                    </a:lnTo>
                    <a:lnTo>
                      <a:pt x="4762" y="0"/>
                    </a:lnTo>
                    <a:lnTo>
                      <a:pt x="4762" y="3175"/>
                    </a:lnTo>
                    <a:lnTo>
                      <a:pt x="4762" y="4763"/>
                    </a:lnTo>
                    <a:lnTo>
                      <a:pt x="4762" y="6350"/>
                    </a:lnTo>
                    <a:lnTo>
                      <a:pt x="3175" y="7938"/>
                    </a:lnTo>
                    <a:lnTo>
                      <a:pt x="3175" y="11113"/>
                    </a:lnTo>
                    <a:lnTo>
                      <a:pt x="3175" y="12700"/>
                    </a:lnTo>
                    <a:lnTo>
                      <a:pt x="3175" y="15875"/>
                    </a:lnTo>
                    <a:lnTo>
                      <a:pt x="1587" y="17463"/>
                    </a:lnTo>
                    <a:lnTo>
                      <a:pt x="12700" y="26988"/>
                    </a:lnTo>
                    <a:lnTo>
                      <a:pt x="1587" y="17463"/>
                    </a:lnTo>
                    <a:lnTo>
                      <a:pt x="0" y="26988"/>
                    </a:lnTo>
                    <a:lnTo>
                      <a:pt x="12700" y="26988"/>
                    </a:lnTo>
                    <a:lnTo>
                      <a:pt x="11112" y="1111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43" name="Freeform 76"/>
              <p:cNvSpPr>
                <a:spLocks/>
              </p:cNvSpPr>
              <p:nvPr/>
            </p:nvSpPr>
            <p:spPr bwMode="auto">
              <a:xfrm>
                <a:off x="3470" y="203"/>
                <a:ext cx="22" cy="17"/>
              </a:xfrm>
              <a:custGeom>
                <a:avLst/>
                <a:gdLst>
                  <a:gd name="T0" fmla="*/ 0 w 34925"/>
                  <a:gd name="T1" fmla="*/ 0 h 26987"/>
                  <a:gd name="T2" fmla="*/ 0 w 34925"/>
                  <a:gd name="T3" fmla="*/ 0 h 26987"/>
                  <a:gd name="T4" fmla="*/ 0 w 34925"/>
                  <a:gd name="T5" fmla="*/ 0 h 26987"/>
                  <a:gd name="T6" fmla="*/ 0 w 34925"/>
                  <a:gd name="T7" fmla="*/ 0 h 26987"/>
                  <a:gd name="T8" fmla="*/ 0 w 34925"/>
                  <a:gd name="T9" fmla="*/ 0 h 26987"/>
                  <a:gd name="T10" fmla="*/ 0 w 34925"/>
                  <a:gd name="T11" fmla="*/ 0 h 26987"/>
                  <a:gd name="T12" fmla="*/ 0 w 34925"/>
                  <a:gd name="T13" fmla="*/ 0 h 26987"/>
                  <a:gd name="T14" fmla="*/ 0 w 34925"/>
                  <a:gd name="T15" fmla="*/ 0 h 26987"/>
                  <a:gd name="T16" fmla="*/ 0 w 34925"/>
                  <a:gd name="T17" fmla="*/ 0 h 26987"/>
                  <a:gd name="T18" fmla="*/ 0 w 34925"/>
                  <a:gd name="T19" fmla="*/ 0 h 26987"/>
                  <a:gd name="T20" fmla="*/ 0 w 34925"/>
                  <a:gd name="T21" fmla="*/ 0 h 26987"/>
                  <a:gd name="T22" fmla="*/ 0 w 34925"/>
                  <a:gd name="T23" fmla="*/ 0 h 26987"/>
                  <a:gd name="T24" fmla="*/ 0 w 34925"/>
                  <a:gd name="T25" fmla="*/ 0 h 26987"/>
                  <a:gd name="T26" fmla="*/ 0 w 34925"/>
                  <a:gd name="T27" fmla="*/ 0 h 26987"/>
                  <a:gd name="T28" fmla="*/ 0 w 34925"/>
                  <a:gd name="T29" fmla="*/ 0 h 26987"/>
                  <a:gd name="T30" fmla="*/ 0 w 34925"/>
                  <a:gd name="T31" fmla="*/ 0 h 26987"/>
                  <a:gd name="T32" fmla="*/ 0 w 34925"/>
                  <a:gd name="T33" fmla="*/ 0 h 26987"/>
                  <a:gd name="T34" fmla="*/ 0 w 34925"/>
                  <a:gd name="T35" fmla="*/ 0 h 26987"/>
                  <a:gd name="T36" fmla="*/ 0 w 34925"/>
                  <a:gd name="T37" fmla="*/ 0 h 26987"/>
                  <a:gd name="T38" fmla="*/ 0 w 34925"/>
                  <a:gd name="T39" fmla="*/ 0 h 26987"/>
                  <a:gd name="T40" fmla="*/ 0 w 34925"/>
                  <a:gd name="T41" fmla="*/ 0 h 26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25"/>
                  <a:gd name="T64" fmla="*/ 0 h 26987"/>
                  <a:gd name="T65" fmla="*/ 1382713 w 34925"/>
                  <a:gd name="T66" fmla="*/ 1722967553 h 26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25" h="26987">
                    <a:moveTo>
                      <a:pt x="33338" y="0"/>
                    </a:moveTo>
                    <a:lnTo>
                      <a:pt x="33338" y="0"/>
                    </a:lnTo>
                    <a:lnTo>
                      <a:pt x="28575" y="0"/>
                    </a:lnTo>
                    <a:lnTo>
                      <a:pt x="25400" y="0"/>
                    </a:lnTo>
                    <a:lnTo>
                      <a:pt x="19050" y="0"/>
                    </a:lnTo>
                    <a:lnTo>
                      <a:pt x="15875" y="0"/>
                    </a:lnTo>
                    <a:lnTo>
                      <a:pt x="12700" y="0"/>
                    </a:lnTo>
                    <a:lnTo>
                      <a:pt x="7938" y="0"/>
                    </a:lnTo>
                    <a:lnTo>
                      <a:pt x="4763" y="0"/>
                    </a:lnTo>
                    <a:lnTo>
                      <a:pt x="0" y="0"/>
                    </a:lnTo>
                    <a:lnTo>
                      <a:pt x="1588" y="25400"/>
                    </a:lnTo>
                    <a:lnTo>
                      <a:pt x="6350" y="25400"/>
                    </a:lnTo>
                    <a:lnTo>
                      <a:pt x="9525" y="22225"/>
                    </a:lnTo>
                    <a:lnTo>
                      <a:pt x="12700" y="22225"/>
                    </a:lnTo>
                    <a:lnTo>
                      <a:pt x="17463" y="22225"/>
                    </a:lnTo>
                    <a:lnTo>
                      <a:pt x="20638" y="22225"/>
                    </a:lnTo>
                    <a:lnTo>
                      <a:pt x="25400" y="22225"/>
                    </a:lnTo>
                    <a:lnTo>
                      <a:pt x="28575" y="22225"/>
                    </a:lnTo>
                    <a:lnTo>
                      <a:pt x="33338" y="22225"/>
                    </a:lnTo>
                    <a:lnTo>
                      <a:pt x="33338"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44" name="Freeform 77"/>
              <p:cNvSpPr>
                <a:spLocks/>
              </p:cNvSpPr>
              <p:nvPr/>
            </p:nvSpPr>
            <p:spPr bwMode="auto">
              <a:xfrm>
                <a:off x="3491" y="203"/>
                <a:ext cx="237" cy="132"/>
              </a:xfrm>
              <a:custGeom>
                <a:avLst/>
                <a:gdLst>
                  <a:gd name="T0" fmla="*/ 0 w 376237"/>
                  <a:gd name="T1" fmla="*/ 0 h 209550"/>
                  <a:gd name="T2" fmla="*/ 0 w 376237"/>
                  <a:gd name="T3" fmla="*/ 0 h 209550"/>
                  <a:gd name="T4" fmla="*/ 0 w 376237"/>
                  <a:gd name="T5" fmla="*/ 0 h 209550"/>
                  <a:gd name="T6" fmla="*/ 0 w 376237"/>
                  <a:gd name="T7" fmla="*/ 0 h 209550"/>
                  <a:gd name="T8" fmla="*/ 0 w 376237"/>
                  <a:gd name="T9" fmla="*/ 0 h 209550"/>
                  <a:gd name="T10" fmla="*/ 0 w 376237"/>
                  <a:gd name="T11" fmla="*/ 0 h 209550"/>
                  <a:gd name="T12" fmla="*/ 0 w 376237"/>
                  <a:gd name="T13" fmla="*/ 0 h 209550"/>
                  <a:gd name="T14" fmla="*/ 0 w 376237"/>
                  <a:gd name="T15" fmla="*/ 0 h 209550"/>
                  <a:gd name="T16" fmla="*/ 0 w 376237"/>
                  <a:gd name="T17" fmla="*/ 0 h 209550"/>
                  <a:gd name="T18" fmla="*/ 0 w 376237"/>
                  <a:gd name="T19" fmla="*/ 0 h 209550"/>
                  <a:gd name="T20" fmla="*/ 0 w 376237"/>
                  <a:gd name="T21" fmla="*/ 0 h 209550"/>
                  <a:gd name="T22" fmla="*/ 0 w 376237"/>
                  <a:gd name="T23" fmla="*/ 0 h 209550"/>
                  <a:gd name="T24" fmla="*/ 0 w 376237"/>
                  <a:gd name="T25" fmla="*/ 0 h 209550"/>
                  <a:gd name="T26" fmla="*/ 0 w 376237"/>
                  <a:gd name="T27" fmla="*/ 0 h 209550"/>
                  <a:gd name="T28" fmla="*/ 0 w 376237"/>
                  <a:gd name="T29" fmla="*/ 0 h 209550"/>
                  <a:gd name="T30" fmla="*/ 0 w 376237"/>
                  <a:gd name="T31" fmla="*/ 0 h 209550"/>
                  <a:gd name="T32" fmla="*/ 0 w 376237"/>
                  <a:gd name="T33" fmla="*/ 0 h 209550"/>
                  <a:gd name="T34" fmla="*/ 0 w 376237"/>
                  <a:gd name="T35" fmla="*/ 0 h 209550"/>
                  <a:gd name="T36" fmla="*/ 0 w 376237"/>
                  <a:gd name="T37" fmla="*/ 0 h 209550"/>
                  <a:gd name="T38" fmla="*/ 0 w 376237"/>
                  <a:gd name="T39" fmla="*/ 0 h 209550"/>
                  <a:gd name="T40" fmla="*/ 0 w 376237"/>
                  <a:gd name="T41" fmla="*/ 0 h 209550"/>
                  <a:gd name="T42" fmla="*/ 0 w 376237"/>
                  <a:gd name="T43" fmla="*/ 0 h 209550"/>
                  <a:gd name="T44" fmla="*/ 0 w 376237"/>
                  <a:gd name="T45" fmla="*/ 0 h 209550"/>
                  <a:gd name="T46" fmla="*/ 0 w 376237"/>
                  <a:gd name="T47" fmla="*/ 0 h 209550"/>
                  <a:gd name="T48" fmla="*/ 0 w 376237"/>
                  <a:gd name="T49" fmla="*/ 0 h 209550"/>
                  <a:gd name="T50" fmla="*/ 0 w 376237"/>
                  <a:gd name="T51" fmla="*/ 0 h 209550"/>
                  <a:gd name="T52" fmla="*/ 0 w 376237"/>
                  <a:gd name="T53" fmla="*/ 0 h 209550"/>
                  <a:gd name="T54" fmla="*/ 0 w 376237"/>
                  <a:gd name="T55" fmla="*/ 0 h 209550"/>
                  <a:gd name="T56" fmla="*/ 0 w 376237"/>
                  <a:gd name="T57" fmla="*/ 0 h 209550"/>
                  <a:gd name="T58" fmla="*/ 0 w 376237"/>
                  <a:gd name="T59" fmla="*/ 0 h 209550"/>
                  <a:gd name="T60" fmla="*/ 0 w 376237"/>
                  <a:gd name="T61" fmla="*/ 0 h 209550"/>
                  <a:gd name="T62" fmla="*/ 0 w 376237"/>
                  <a:gd name="T63" fmla="*/ 0 h 209550"/>
                  <a:gd name="T64" fmla="*/ 0 w 376237"/>
                  <a:gd name="T65" fmla="*/ 0 h 209550"/>
                  <a:gd name="T66" fmla="*/ 0 w 376237"/>
                  <a:gd name="T67" fmla="*/ 0 h 209550"/>
                  <a:gd name="T68" fmla="*/ 0 w 376237"/>
                  <a:gd name="T69" fmla="*/ 0 h 209550"/>
                  <a:gd name="T70" fmla="*/ 0 w 376237"/>
                  <a:gd name="T71" fmla="*/ 0 h 209550"/>
                  <a:gd name="T72" fmla="*/ 0 w 376237"/>
                  <a:gd name="T73" fmla="*/ 0 h 2095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6237"/>
                  <a:gd name="T112" fmla="*/ 0 h 209550"/>
                  <a:gd name="T113" fmla="*/ 1382711 w 376237"/>
                  <a:gd name="T114" fmla="*/ 1722967725 h 2095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6237" h="209550">
                    <a:moveTo>
                      <a:pt x="374650" y="207963"/>
                    </a:moveTo>
                    <a:lnTo>
                      <a:pt x="374650" y="207963"/>
                    </a:lnTo>
                    <a:lnTo>
                      <a:pt x="373062" y="185738"/>
                    </a:lnTo>
                    <a:lnTo>
                      <a:pt x="366712" y="165100"/>
                    </a:lnTo>
                    <a:lnTo>
                      <a:pt x="357187" y="146050"/>
                    </a:lnTo>
                    <a:lnTo>
                      <a:pt x="344487" y="125413"/>
                    </a:lnTo>
                    <a:lnTo>
                      <a:pt x="328612" y="107950"/>
                    </a:lnTo>
                    <a:lnTo>
                      <a:pt x="309562" y="90488"/>
                    </a:lnTo>
                    <a:lnTo>
                      <a:pt x="288925" y="74613"/>
                    </a:lnTo>
                    <a:lnTo>
                      <a:pt x="263525" y="60325"/>
                    </a:lnTo>
                    <a:lnTo>
                      <a:pt x="238125" y="46038"/>
                    </a:lnTo>
                    <a:lnTo>
                      <a:pt x="207962" y="34925"/>
                    </a:lnTo>
                    <a:lnTo>
                      <a:pt x="177800" y="23813"/>
                    </a:lnTo>
                    <a:lnTo>
                      <a:pt x="144462" y="15875"/>
                    </a:lnTo>
                    <a:lnTo>
                      <a:pt x="111125" y="7938"/>
                    </a:lnTo>
                    <a:lnTo>
                      <a:pt x="74612" y="3175"/>
                    </a:lnTo>
                    <a:lnTo>
                      <a:pt x="38100" y="0"/>
                    </a:lnTo>
                    <a:lnTo>
                      <a:pt x="0" y="0"/>
                    </a:lnTo>
                    <a:lnTo>
                      <a:pt x="0" y="14288"/>
                    </a:lnTo>
                    <a:lnTo>
                      <a:pt x="36512" y="15875"/>
                    </a:lnTo>
                    <a:lnTo>
                      <a:pt x="71437" y="19050"/>
                    </a:lnTo>
                    <a:lnTo>
                      <a:pt x="106362" y="23813"/>
                    </a:lnTo>
                    <a:lnTo>
                      <a:pt x="139700" y="30163"/>
                    </a:lnTo>
                    <a:lnTo>
                      <a:pt x="169862" y="38100"/>
                    </a:lnTo>
                    <a:lnTo>
                      <a:pt x="200025" y="47625"/>
                    </a:lnTo>
                    <a:lnTo>
                      <a:pt x="227012" y="58738"/>
                    </a:lnTo>
                    <a:lnTo>
                      <a:pt x="252412" y="71438"/>
                    </a:lnTo>
                    <a:lnTo>
                      <a:pt x="276225" y="85725"/>
                    </a:lnTo>
                    <a:lnTo>
                      <a:pt x="296862" y="101600"/>
                    </a:lnTo>
                    <a:lnTo>
                      <a:pt x="312737" y="115888"/>
                    </a:lnTo>
                    <a:lnTo>
                      <a:pt x="328612" y="133350"/>
                    </a:lnTo>
                    <a:lnTo>
                      <a:pt x="339725" y="150813"/>
                    </a:lnTo>
                    <a:lnTo>
                      <a:pt x="347662" y="169863"/>
                    </a:lnTo>
                    <a:lnTo>
                      <a:pt x="354012" y="187325"/>
                    </a:lnTo>
                    <a:lnTo>
                      <a:pt x="355600" y="207963"/>
                    </a:lnTo>
                    <a:lnTo>
                      <a:pt x="374650" y="20796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45" name="Freeform 78"/>
              <p:cNvSpPr>
                <a:spLocks/>
              </p:cNvSpPr>
              <p:nvPr/>
            </p:nvSpPr>
            <p:spPr bwMode="auto">
              <a:xfrm>
                <a:off x="3637" y="334"/>
                <a:ext cx="91" cy="100"/>
              </a:xfrm>
              <a:custGeom>
                <a:avLst/>
                <a:gdLst>
                  <a:gd name="T0" fmla="*/ 0 w 144462"/>
                  <a:gd name="T1" fmla="*/ 0 h 158750"/>
                  <a:gd name="T2" fmla="*/ 0 w 144462"/>
                  <a:gd name="T3" fmla="*/ 0 h 158750"/>
                  <a:gd name="T4" fmla="*/ 0 w 144462"/>
                  <a:gd name="T5" fmla="*/ 0 h 158750"/>
                  <a:gd name="T6" fmla="*/ 0 w 144462"/>
                  <a:gd name="T7" fmla="*/ 0 h 158750"/>
                  <a:gd name="T8" fmla="*/ 0 w 144462"/>
                  <a:gd name="T9" fmla="*/ 0 h 158750"/>
                  <a:gd name="T10" fmla="*/ 0 w 144462"/>
                  <a:gd name="T11" fmla="*/ 0 h 158750"/>
                  <a:gd name="T12" fmla="*/ 0 w 144462"/>
                  <a:gd name="T13" fmla="*/ 0 h 158750"/>
                  <a:gd name="T14" fmla="*/ 0 w 144462"/>
                  <a:gd name="T15" fmla="*/ 0 h 158750"/>
                  <a:gd name="T16" fmla="*/ 0 w 144462"/>
                  <a:gd name="T17" fmla="*/ 0 h 158750"/>
                  <a:gd name="T18" fmla="*/ 0 w 144462"/>
                  <a:gd name="T19" fmla="*/ 0 h 158750"/>
                  <a:gd name="T20" fmla="*/ 0 w 144462"/>
                  <a:gd name="T21" fmla="*/ 0 h 158750"/>
                  <a:gd name="T22" fmla="*/ 0 w 144462"/>
                  <a:gd name="T23" fmla="*/ 0 h 158750"/>
                  <a:gd name="T24" fmla="*/ 0 w 144462"/>
                  <a:gd name="T25" fmla="*/ 0 h 158750"/>
                  <a:gd name="T26" fmla="*/ 0 w 144462"/>
                  <a:gd name="T27" fmla="*/ 0 h 158750"/>
                  <a:gd name="T28" fmla="*/ 0 w 144462"/>
                  <a:gd name="T29" fmla="*/ 0 h 158750"/>
                  <a:gd name="T30" fmla="*/ 0 w 144462"/>
                  <a:gd name="T31" fmla="*/ 0 h 158750"/>
                  <a:gd name="T32" fmla="*/ 0 w 144462"/>
                  <a:gd name="T33" fmla="*/ 0 h 158750"/>
                  <a:gd name="T34" fmla="*/ 0 w 144462"/>
                  <a:gd name="T35" fmla="*/ 0 h 158750"/>
                  <a:gd name="T36" fmla="*/ 0 w 144462"/>
                  <a:gd name="T37" fmla="*/ 0 h 158750"/>
                  <a:gd name="T38" fmla="*/ 0 w 144462"/>
                  <a:gd name="T39" fmla="*/ 0 h 158750"/>
                  <a:gd name="T40" fmla="*/ 0 w 144462"/>
                  <a:gd name="T41" fmla="*/ 0 h 158750"/>
                  <a:gd name="T42" fmla="*/ 0 w 144462"/>
                  <a:gd name="T43" fmla="*/ 0 h 158750"/>
                  <a:gd name="T44" fmla="*/ 0 w 144462"/>
                  <a:gd name="T45" fmla="*/ 0 h 158750"/>
                  <a:gd name="T46" fmla="*/ 0 w 144462"/>
                  <a:gd name="T47" fmla="*/ 0 h 158750"/>
                  <a:gd name="T48" fmla="*/ 0 w 144462"/>
                  <a:gd name="T49" fmla="*/ 0 h 158750"/>
                  <a:gd name="T50" fmla="*/ 0 w 144462"/>
                  <a:gd name="T51" fmla="*/ 0 h 158750"/>
                  <a:gd name="T52" fmla="*/ 0 w 144462"/>
                  <a:gd name="T53" fmla="*/ 0 h 158750"/>
                  <a:gd name="T54" fmla="*/ 0 w 144462"/>
                  <a:gd name="T55" fmla="*/ 0 h 158750"/>
                  <a:gd name="T56" fmla="*/ 0 w 144462"/>
                  <a:gd name="T57" fmla="*/ 0 h 158750"/>
                  <a:gd name="T58" fmla="*/ 0 w 144462"/>
                  <a:gd name="T59" fmla="*/ 0 h 158750"/>
                  <a:gd name="T60" fmla="*/ 0 w 144462"/>
                  <a:gd name="T61" fmla="*/ 0 h 158750"/>
                  <a:gd name="T62" fmla="*/ 0 w 144462"/>
                  <a:gd name="T63" fmla="*/ 0 h 158750"/>
                  <a:gd name="T64" fmla="*/ 0 w 144462"/>
                  <a:gd name="T65" fmla="*/ 0 h 158750"/>
                  <a:gd name="T66" fmla="*/ 0 w 144462"/>
                  <a:gd name="T67" fmla="*/ 0 h 158750"/>
                  <a:gd name="T68" fmla="*/ 0 w 144462"/>
                  <a:gd name="T69" fmla="*/ 0 h 158750"/>
                  <a:gd name="T70" fmla="*/ 0 w 144462"/>
                  <a:gd name="T71" fmla="*/ 0 h 158750"/>
                  <a:gd name="T72" fmla="*/ 0 w 144462"/>
                  <a:gd name="T73" fmla="*/ 0 h 158750"/>
                  <a:gd name="T74" fmla="*/ 0 w 144462"/>
                  <a:gd name="T75" fmla="*/ 0 h 158750"/>
                  <a:gd name="T76" fmla="*/ 0 w 144462"/>
                  <a:gd name="T77" fmla="*/ 0 h 158750"/>
                  <a:gd name="T78" fmla="*/ 0 w 144462"/>
                  <a:gd name="T79" fmla="*/ 0 h 1587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462"/>
                  <a:gd name="T121" fmla="*/ 0 h 158750"/>
                  <a:gd name="T122" fmla="*/ 1382708 w 144462"/>
                  <a:gd name="T123" fmla="*/ 1722966138 h 1587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462" h="158750">
                    <a:moveTo>
                      <a:pt x="19050" y="152400"/>
                    </a:moveTo>
                    <a:lnTo>
                      <a:pt x="14287" y="157163"/>
                    </a:lnTo>
                    <a:lnTo>
                      <a:pt x="30162" y="149225"/>
                    </a:lnTo>
                    <a:lnTo>
                      <a:pt x="42862" y="142875"/>
                    </a:lnTo>
                    <a:lnTo>
                      <a:pt x="55562" y="133350"/>
                    </a:lnTo>
                    <a:lnTo>
                      <a:pt x="68262" y="125413"/>
                    </a:lnTo>
                    <a:lnTo>
                      <a:pt x="79375" y="115888"/>
                    </a:lnTo>
                    <a:lnTo>
                      <a:pt x="90487" y="107950"/>
                    </a:lnTo>
                    <a:lnTo>
                      <a:pt x="98425" y="98425"/>
                    </a:lnTo>
                    <a:lnTo>
                      <a:pt x="107950" y="87313"/>
                    </a:lnTo>
                    <a:lnTo>
                      <a:pt x="115887" y="77788"/>
                    </a:lnTo>
                    <a:lnTo>
                      <a:pt x="123825" y="66675"/>
                    </a:lnTo>
                    <a:lnTo>
                      <a:pt x="128587" y="57150"/>
                    </a:lnTo>
                    <a:lnTo>
                      <a:pt x="133350" y="46038"/>
                    </a:lnTo>
                    <a:lnTo>
                      <a:pt x="138112" y="34925"/>
                    </a:lnTo>
                    <a:lnTo>
                      <a:pt x="141287" y="22225"/>
                    </a:lnTo>
                    <a:lnTo>
                      <a:pt x="142875" y="11113"/>
                    </a:lnTo>
                    <a:lnTo>
                      <a:pt x="142875" y="0"/>
                    </a:lnTo>
                    <a:lnTo>
                      <a:pt x="123825" y="0"/>
                    </a:lnTo>
                    <a:lnTo>
                      <a:pt x="122237" y="11113"/>
                    </a:lnTo>
                    <a:lnTo>
                      <a:pt x="122237" y="20638"/>
                    </a:lnTo>
                    <a:lnTo>
                      <a:pt x="119062" y="31750"/>
                    </a:lnTo>
                    <a:lnTo>
                      <a:pt x="115887" y="41275"/>
                    </a:lnTo>
                    <a:lnTo>
                      <a:pt x="111125" y="50800"/>
                    </a:lnTo>
                    <a:lnTo>
                      <a:pt x="104775" y="60325"/>
                    </a:lnTo>
                    <a:lnTo>
                      <a:pt x="98425" y="69850"/>
                    </a:lnTo>
                    <a:lnTo>
                      <a:pt x="92075" y="79375"/>
                    </a:lnTo>
                    <a:lnTo>
                      <a:pt x="84137" y="88900"/>
                    </a:lnTo>
                    <a:lnTo>
                      <a:pt x="74612" y="98425"/>
                    </a:lnTo>
                    <a:lnTo>
                      <a:pt x="65087" y="106363"/>
                    </a:lnTo>
                    <a:lnTo>
                      <a:pt x="53975" y="114300"/>
                    </a:lnTo>
                    <a:lnTo>
                      <a:pt x="42862" y="122238"/>
                    </a:lnTo>
                    <a:lnTo>
                      <a:pt x="30162" y="130175"/>
                    </a:lnTo>
                    <a:lnTo>
                      <a:pt x="19050" y="138113"/>
                    </a:lnTo>
                    <a:lnTo>
                      <a:pt x="4762" y="144463"/>
                    </a:lnTo>
                    <a:lnTo>
                      <a:pt x="0" y="149225"/>
                    </a:lnTo>
                    <a:lnTo>
                      <a:pt x="4762" y="144463"/>
                    </a:lnTo>
                    <a:lnTo>
                      <a:pt x="1587" y="146050"/>
                    </a:lnTo>
                    <a:lnTo>
                      <a:pt x="0" y="149225"/>
                    </a:lnTo>
                    <a:lnTo>
                      <a:pt x="19050" y="1524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46" name="Freeform 79"/>
              <p:cNvSpPr>
                <a:spLocks/>
              </p:cNvSpPr>
              <p:nvPr/>
            </p:nvSpPr>
            <p:spPr bwMode="auto">
              <a:xfrm>
                <a:off x="3416" y="428"/>
                <a:ext cx="234" cy="112"/>
              </a:xfrm>
              <a:custGeom>
                <a:avLst/>
                <a:gdLst>
                  <a:gd name="T0" fmla="*/ 0 w 371475"/>
                  <a:gd name="T1" fmla="*/ 0 h 177800"/>
                  <a:gd name="T2" fmla="*/ 0 w 371475"/>
                  <a:gd name="T3" fmla="*/ 0 h 177800"/>
                  <a:gd name="T4" fmla="*/ 0 w 371475"/>
                  <a:gd name="T5" fmla="*/ 0 h 177800"/>
                  <a:gd name="T6" fmla="*/ 0 w 371475"/>
                  <a:gd name="T7" fmla="*/ 0 h 177800"/>
                  <a:gd name="T8" fmla="*/ 0 w 371475"/>
                  <a:gd name="T9" fmla="*/ 0 h 177800"/>
                  <a:gd name="T10" fmla="*/ 0 w 371475"/>
                  <a:gd name="T11" fmla="*/ 0 h 177800"/>
                  <a:gd name="T12" fmla="*/ 0 w 371475"/>
                  <a:gd name="T13" fmla="*/ 0 h 177800"/>
                  <a:gd name="T14" fmla="*/ 0 w 371475"/>
                  <a:gd name="T15" fmla="*/ 0 h 177800"/>
                  <a:gd name="T16" fmla="*/ 0 w 371475"/>
                  <a:gd name="T17" fmla="*/ 0 h 177800"/>
                  <a:gd name="T18" fmla="*/ 0 w 371475"/>
                  <a:gd name="T19" fmla="*/ 0 h 177800"/>
                  <a:gd name="T20" fmla="*/ 0 w 371475"/>
                  <a:gd name="T21" fmla="*/ 0 h 177800"/>
                  <a:gd name="T22" fmla="*/ 0 w 371475"/>
                  <a:gd name="T23" fmla="*/ 0 h 177800"/>
                  <a:gd name="T24" fmla="*/ 0 w 371475"/>
                  <a:gd name="T25" fmla="*/ 0 h 177800"/>
                  <a:gd name="T26" fmla="*/ 0 w 371475"/>
                  <a:gd name="T27" fmla="*/ 0 h 177800"/>
                  <a:gd name="T28" fmla="*/ 0 w 371475"/>
                  <a:gd name="T29" fmla="*/ 0 h 177800"/>
                  <a:gd name="T30" fmla="*/ 0 w 371475"/>
                  <a:gd name="T31" fmla="*/ 0 h 177800"/>
                  <a:gd name="T32" fmla="*/ 0 w 371475"/>
                  <a:gd name="T33" fmla="*/ 0 h 177800"/>
                  <a:gd name="T34" fmla="*/ 0 w 371475"/>
                  <a:gd name="T35" fmla="*/ 0 h 177800"/>
                  <a:gd name="T36" fmla="*/ 0 w 371475"/>
                  <a:gd name="T37" fmla="*/ 0 h 177800"/>
                  <a:gd name="T38" fmla="*/ 0 w 371475"/>
                  <a:gd name="T39" fmla="*/ 0 h 177800"/>
                  <a:gd name="T40" fmla="*/ 0 w 371475"/>
                  <a:gd name="T41" fmla="*/ 0 h 177800"/>
                  <a:gd name="T42" fmla="*/ 0 w 371475"/>
                  <a:gd name="T43" fmla="*/ 0 h 177800"/>
                  <a:gd name="T44" fmla="*/ 0 w 371475"/>
                  <a:gd name="T45" fmla="*/ 0 h 177800"/>
                  <a:gd name="T46" fmla="*/ 0 w 371475"/>
                  <a:gd name="T47" fmla="*/ 0 h 177800"/>
                  <a:gd name="T48" fmla="*/ 0 w 371475"/>
                  <a:gd name="T49" fmla="*/ 0 h 177800"/>
                  <a:gd name="T50" fmla="*/ 0 w 371475"/>
                  <a:gd name="T51" fmla="*/ 0 h 177800"/>
                  <a:gd name="T52" fmla="*/ 0 w 371475"/>
                  <a:gd name="T53" fmla="*/ 0 h 177800"/>
                  <a:gd name="T54" fmla="*/ 0 w 371475"/>
                  <a:gd name="T55" fmla="*/ 0 h 177800"/>
                  <a:gd name="T56" fmla="*/ 0 w 371475"/>
                  <a:gd name="T57" fmla="*/ 0 h 177800"/>
                  <a:gd name="T58" fmla="*/ 0 w 371475"/>
                  <a:gd name="T59" fmla="*/ 0 h 177800"/>
                  <a:gd name="T60" fmla="*/ 0 w 371475"/>
                  <a:gd name="T61" fmla="*/ 0 h 177800"/>
                  <a:gd name="T62" fmla="*/ 0 w 371475"/>
                  <a:gd name="T63" fmla="*/ 0 h 177800"/>
                  <a:gd name="T64" fmla="*/ 0 w 371475"/>
                  <a:gd name="T65" fmla="*/ 0 h 177800"/>
                  <a:gd name="T66" fmla="*/ 0 w 371475"/>
                  <a:gd name="T67" fmla="*/ 0 h 177800"/>
                  <a:gd name="T68" fmla="*/ 0 w 371475"/>
                  <a:gd name="T69" fmla="*/ 0 h 177800"/>
                  <a:gd name="T70" fmla="*/ 0 w 371475"/>
                  <a:gd name="T71" fmla="*/ 0 h 177800"/>
                  <a:gd name="T72" fmla="*/ 0 w 371475"/>
                  <a:gd name="T73" fmla="*/ 0 h 1778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1475"/>
                  <a:gd name="T112" fmla="*/ 0 h 177800"/>
                  <a:gd name="T113" fmla="*/ 1382713 w 371475"/>
                  <a:gd name="T114" fmla="*/ 1722967725 h 1778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1475" h="177800">
                    <a:moveTo>
                      <a:pt x="0" y="176213"/>
                    </a:moveTo>
                    <a:lnTo>
                      <a:pt x="0" y="176213"/>
                    </a:lnTo>
                    <a:lnTo>
                      <a:pt x="34925" y="174625"/>
                    </a:lnTo>
                    <a:lnTo>
                      <a:pt x="68263" y="173038"/>
                    </a:lnTo>
                    <a:lnTo>
                      <a:pt x="100013" y="168275"/>
                    </a:lnTo>
                    <a:lnTo>
                      <a:pt x="131763" y="163513"/>
                    </a:lnTo>
                    <a:lnTo>
                      <a:pt x="161925" y="155575"/>
                    </a:lnTo>
                    <a:lnTo>
                      <a:pt x="190500" y="147638"/>
                    </a:lnTo>
                    <a:lnTo>
                      <a:pt x="217488" y="138113"/>
                    </a:lnTo>
                    <a:lnTo>
                      <a:pt x="242888" y="127000"/>
                    </a:lnTo>
                    <a:lnTo>
                      <a:pt x="266700" y="114300"/>
                    </a:lnTo>
                    <a:lnTo>
                      <a:pt x="288925" y="101600"/>
                    </a:lnTo>
                    <a:lnTo>
                      <a:pt x="307975" y="87313"/>
                    </a:lnTo>
                    <a:lnTo>
                      <a:pt x="325438" y="73025"/>
                    </a:lnTo>
                    <a:lnTo>
                      <a:pt x="341313" y="57150"/>
                    </a:lnTo>
                    <a:lnTo>
                      <a:pt x="352425" y="39688"/>
                    </a:lnTo>
                    <a:lnTo>
                      <a:pt x="363538" y="22225"/>
                    </a:lnTo>
                    <a:lnTo>
                      <a:pt x="369888" y="3175"/>
                    </a:lnTo>
                    <a:lnTo>
                      <a:pt x="350838" y="0"/>
                    </a:lnTo>
                    <a:lnTo>
                      <a:pt x="344488" y="15875"/>
                    </a:lnTo>
                    <a:lnTo>
                      <a:pt x="336550" y="33338"/>
                    </a:lnTo>
                    <a:lnTo>
                      <a:pt x="323850" y="47625"/>
                    </a:lnTo>
                    <a:lnTo>
                      <a:pt x="309563" y="63500"/>
                    </a:lnTo>
                    <a:lnTo>
                      <a:pt x="293688" y="76200"/>
                    </a:lnTo>
                    <a:lnTo>
                      <a:pt x="276225" y="90488"/>
                    </a:lnTo>
                    <a:lnTo>
                      <a:pt x="255588" y="103188"/>
                    </a:lnTo>
                    <a:lnTo>
                      <a:pt x="233363" y="114300"/>
                    </a:lnTo>
                    <a:lnTo>
                      <a:pt x="207963" y="125413"/>
                    </a:lnTo>
                    <a:lnTo>
                      <a:pt x="182563" y="133350"/>
                    </a:lnTo>
                    <a:lnTo>
                      <a:pt x="155575" y="141288"/>
                    </a:lnTo>
                    <a:lnTo>
                      <a:pt x="127000" y="147638"/>
                    </a:lnTo>
                    <a:lnTo>
                      <a:pt x="96838" y="153988"/>
                    </a:lnTo>
                    <a:lnTo>
                      <a:pt x="65088" y="158750"/>
                    </a:lnTo>
                    <a:lnTo>
                      <a:pt x="33338" y="160338"/>
                    </a:lnTo>
                    <a:lnTo>
                      <a:pt x="0" y="161925"/>
                    </a:lnTo>
                    <a:lnTo>
                      <a:pt x="0" y="17621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47" name="Freeform 80"/>
              <p:cNvSpPr>
                <a:spLocks/>
              </p:cNvSpPr>
              <p:nvPr/>
            </p:nvSpPr>
            <p:spPr bwMode="auto">
              <a:xfrm>
                <a:off x="3356" y="526"/>
                <a:ext cx="61" cy="17"/>
              </a:xfrm>
              <a:custGeom>
                <a:avLst/>
                <a:gdLst>
                  <a:gd name="T0" fmla="*/ 0 w 96838"/>
                  <a:gd name="T1" fmla="*/ 0 h 26988"/>
                  <a:gd name="T2" fmla="*/ 0 w 96838"/>
                  <a:gd name="T3" fmla="*/ 0 h 26988"/>
                  <a:gd name="T4" fmla="*/ 0 w 96838"/>
                  <a:gd name="T5" fmla="*/ 0 h 26988"/>
                  <a:gd name="T6" fmla="*/ 0 w 96838"/>
                  <a:gd name="T7" fmla="*/ 0 h 26988"/>
                  <a:gd name="T8" fmla="*/ 0 w 96838"/>
                  <a:gd name="T9" fmla="*/ 0 h 26988"/>
                  <a:gd name="T10" fmla="*/ 0 w 96838"/>
                  <a:gd name="T11" fmla="*/ 0 h 26988"/>
                  <a:gd name="T12" fmla="*/ 0 w 96838"/>
                  <a:gd name="T13" fmla="*/ 0 h 26988"/>
                  <a:gd name="T14" fmla="*/ 0 w 96838"/>
                  <a:gd name="T15" fmla="*/ 0 h 26988"/>
                  <a:gd name="T16" fmla="*/ 0 w 96838"/>
                  <a:gd name="T17" fmla="*/ 0 h 26988"/>
                  <a:gd name="T18" fmla="*/ 0 w 96838"/>
                  <a:gd name="T19" fmla="*/ 0 h 26988"/>
                  <a:gd name="T20" fmla="*/ 0 w 96838"/>
                  <a:gd name="T21" fmla="*/ 0 h 26988"/>
                  <a:gd name="T22" fmla="*/ 0 w 96838"/>
                  <a:gd name="T23" fmla="*/ 0 h 26988"/>
                  <a:gd name="T24" fmla="*/ 0 w 96838"/>
                  <a:gd name="T25" fmla="*/ 0 h 26988"/>
                  <a:gd name="T26" fmla="*/ 0 w 96838"/>
                  <a:gd name="T27" fmla="*/ 0 h 26988"/>
                  <a:gd name="T28" fmla="*/ 0 w 96838"/>
                  <a:gd name="T29" fmla="*/ 0 h 26988"/>
                  <a:gd name="T30" fmla="*/ 0 w 96838"/>
                  <a:gd name="T31" fmla="*/ 0 h 26988"/>
                  <a:gd name="T32" fmla="*/ 0 w 96838"/>
                  <a:gd name="T33" fmla="*/ 0 h 26988"/>
                  <a:gd name="T34" fmla="*/ 0 w 96838"/>
                  <a:gd name="T35" fmla="*/ 0 h 26988"/>
                  <a:gd name="T36" fmla="*/ 0 w 96838"/>
                  <a:gd name="T37" fmla="*/ 0 h 26988"/>
                  <a:gd name="T38" fmla="*/ 0 w 96838"/>
                  <a:gd name="T39" fmla="*/ 0 h 26988"/>
                  <a:gd name="T40" fmla="*/ 0 w 96838"/>
                  <a:gd name="T41" fmla="*/ 0 h 26988"/>
                  <a:gd name="T42" fmla="*/ 0 w 96838"/>
                  <a:gd name="T43" fmla="*/ 0 h 26988"/>
                  <a:gd name="T44" fmla="*/ 0 w 96838"/>
                  <a:gd name="T45" fmla="*/ 0 h 26988"/>
                  <a:gd name="T46" fmla="*/ 0 w 96838"/>
                  <a:gd name="T47" fmla="*/ 0 h 269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838"/>
                  <a:gd name="T73" fmla="*/ 0 h 26988"/>
                  <a:gd name="T74" fmla="*/ 1382720 w 96838"/>
                  <a:gd name="T75" fmla="*/ 1722966308 h 269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838" h="26988">
                    <a:moveTo>
                      <a:pt x="15875" y="14288"/>
                    </a:moveTo>
                    <a:lnTo>
                      <a:pt x="6350" y="19050"/>
                    </a:lnTo>
                    <a:lnTo>
                      <a:pt x="15875" y="19050"/>
                    </a:lnTo>
                    <a:lnTo>
                      <a:pt x="26988" y="20638"/>
                    </a:lnTo>
                    <a:lnTo>
                      <a:pt x="39688" y="22225"/>
                    </a:lnTo>
                    <a:lnTo>
                      <a:pt x="50800" y="22225"/>
                    </a:lnTo>
                    <a:lnTo>
                      <a:pt x="61913" y="25400"/>
                    </a:lnTo>
                    <a:lnTo>
                      <a:pt x="73025" y="25400"/>
                    </a:lnTo>
                    <a:lnTo>
                      <a:pt x="84138" y="25400"/>
                    </a:lnTo>
                    <a:lnTo>
                      <a:pt x="95250" y="25400"/>
                    </a:lnTo>
                    <a:lnTo>
                      <a:pt x="95250" y="6350"/>
                    </a:lnTo>
                    <a:lnTo>
                      <a:pt x="84138" y="6350"/>
                    </a:lnTo>
                    <a:lnTo>
                      <a:pt x="73025" y="4763"/>
                    </a:lnTo>
                    <a:lnTo>
                      <a:pt x="61913" y="4763"/>
                    </a:lnTo>
                    <a:lnTo>
                      <a:pt x="50800" y="4763"/>
                    </a:lnTo>
                    <a:lnTo>
                      <a:pt x="39688" y="3175"/>
                    </a:lnTo>
                    <a:lnTo>
                      <a:pt x="30163" y="3175"/>
                    </a:lnTo>
                    <a:lnTo>
                      <a:pt x="19050" y="1588"/>
                    </a:lnTo>
                    <a:lnTo>
                      <a:pt x="9525" y="0"/>
                    </a:lnTo>
                    <a:lnTo>
                      <a:pt x="0" y="3175"/>
                    </a:lnTo>
                    <a:lnTo>
                      <a:pt x="9525" y="0"/>
                    </a:lnTo>
                    <a:lnTo>
                      <a:pt x="3175" y="0"/>
                    </a:lnTo>
                    <a:lnTo>
                      <a:pt x="0" y="3175"/>
                    </a:lnTo>
                    <a:lnTo>
                      <a:pt x="15875" y="14288"/>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48" name="Freeform 81"/>
              <p:cNvSpPr>
                <a:spLocks/>
              </p:cNvSpPr>
              <p:nvPr/>
            </p:nvSpPr>
            <p:spPr bwMode="auto">
              <a:xfrm>
                <a:off x="3120" y="528"/>
                <a:ext cx="247" cy="84"/>
              </a:xfrm>
              <a:custGeom>
                <a:avLst/>
                <a:gdLst>
                  <a:gd name="T0" fmla="*/ 0 w 392113"/>
                  <a:gd name="T1" fmla="*/ 0 h 133350"/>
                  <a:gd name="T2" fmla="*/ 0 w 392113"/>
                  <a:gd name="T3" fmla="*/ 0 h 133350"/>
                  <a:gd name="T4" fmla="*/ 0 w 392113"/>
                  <a:gd name="T5" fmla="*/ 0 h 133350"/>
                  <a:gd name="T6" fmla="*/ 0 w 392113"/>
                  <a:gd name="T7" fmla="*/ 0 h 133350"/>
                  <a:gd name="T8" fmla="*/ 0 w 392113"/>
                  <a:gd name="T9" fmla="*/ 0 h 133350"/>
                  <a:gd name="T10" fmla="*/ 0 w 392113"/>
                  <a:gd name="T11" fmla="*/ 0 h 133350"/>
                  <a:gd name="T12" fmla="*/ 0 w 392113"/>
                  <a:gd name="T13" fmla="*/ 0 h 133350"/>
                  <a:gd name="T14" fmla="*/ 0 w 392113"/>
                  <a:gd name="T15" fmla="*/ 0 h 133350"/>
                  <a:gd name="T16" fmla="*/ 0 w 392113"/>
                  <a:gd name="T17" fmla="*/ 0 h 133350"/>
                  <a:gd name="T18" fmla="*/ 0 w 392113"/>
                  <a:gd name="T19" fmla="*/ 0 h 133350"/>
                  <a:gd name="T20" fmla="*/ 0 w 392113"/>
                  <a:gd name="T21" fmla="*/ 0 h 133350"/>
                  <a:gd name="T22" fmla="*/ 0 w 392113"/>
                  <a:gd name="T23" fmla="*/ 0 h 133350"/>
                  <a:gd name="T24" fmla="*/ 0 w 392113"/>
                  <a:gd name="T25" fmla="*/ 0 h 133350"/>
                  <a:gd name="T26" fmla="*/ 0 w 392113"/>
                  <a:gd name="T27" fmla="*/ 0 h 133350"/>
                  <a:gd name="T28" fmla="*/ 0 w 392113"/>
                  <a:gd name="T29" fmla="*/ 0 h 133350"/>
                  <a:gd name="T30" fmla="*/ 0 w 392113"/>
                  <a:gd name="T31" fmla="*/ 0 h 133350"/>
                  <a:gd name="T32" fmla="*/ 0 w 392113"/>
                  <a:gd name="T33" fmla="*/ 0 h 133350"/>
                  <a:gd name="T34" fmla="*/ 0 w 392113"/>
                  <a:gd name="T35" fmla="*/ 0 h 133350"/>
                  <a:gd name="T36" fmla="*/ 0 w 392113"/>
                  <a:gd name="T37" fmla="*/ 0 h 133350"/>
                  <a:gd name="T38" fmla="*/ 0 w 392113"/>
                  <a:gd name="T39" fmla="*/ 0 h 133350"/>
                  <a:gd name="T40" fmla="*/ 0 w 392113"/>
                  <a:gd name="T41" fmla="*/ 0 h 133350"/>
                  <a:gd name="T42" fmla="*/ 0 w 392113"/>
                  <a:gd name="T43" fmla="*/ 0 h 133350"/>
                  <a:gd name="T44" fmla="*/ 0 w 392113"/>
                  <a:gd name="T45" fmla="*/ 0 h 133350"/>
                  <a:gd name="T46" fmla="*/ 0 w 392113"/>
                  <a:gd name="T47" fmla="*/ 0 h 133350"/>
                  <a:gd name="T48" fmla="*/ 0 w 392113"/>
                  <a:gd name="T49" fmla="*/ 0 h 133350"/>
                  <a:gd name="T50" fmla="*/ 0 w 392113"/>
                  <a:gd name="T51" fmla="*/ 0 h 133350"/>
                  <a:gd name="T52" fmla="*/ 0 w 392113"/>
                  <a:gd name="T53" fmla="*/ 0 h 133350"/>
                  <a:gd name="T54" fmla="*/ 0 w 392113"/>
                  <a:gd name="T55" fmla="*/ 0 h 133350"/>
                  <a:gd name="T56" fmla="*/ 0 w 392113"/>
                  <a:gd name="T57" fmla="*/ 0 h 133350"/>
                  <a:gd name="T58" fmla="*/ 0 w 392113"/>
                  <a:gd name="T59" fmla="*/ 0 h 133350"/>
                  <a:gd name="T60" fmla="*/ 0 w 392113"/>
                  <a:gd name="T61" fmla="*/ 0 h 133350"/>
                  <a:gd name="T62" fmla="*/ 0 w 392113"/>
                  <a:gd name="T63" fmla="*/ 0 h 133350"/>
                  <a:gd name="T64" fmla="*/ 0 w 392113"/>
                  <a:gd name="T65" fmla="*/ 0 h 133350"/>
                  <a:gd name="T66" fmla="*/ 0 w 392113"/>
                  <a:gd name="T67" fmla="*/ 0 h 133350"/>
                  <a:gd name="T68" fmla="*/ 0 w 392113"/>
                  <a:gd name="T69" fmla="*/ 0 h 133350"/>
                  <a:gd name="T70" fmla="*/ 0 w 392113"/>
                  <a:gd name="T71" fmla="*/ 0 h 133350"/>
                  <a:gd name="T72" fmla="*/ 0 w 392113"/>
                  <a:gd name="T73" fmla="*/ 0 h 1333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113"/>
                  <a:gd name="T112" fmla="*/ 0 h 133350"/>
                  <a:gd name="T113" fmla="*/ 1382714 w 392113"/>
                  <a:gd name="T114" fmla="*/ 1722966138 h 1333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113" h="133350">
                    <a:moveTo>
                      <a:pt x="0" y="131763"/>
                    </a:moveTo>
                    <a:lnTo>
                      <a:pt x="0" y="131763"/>
                    </a:lnTo>
                    <a:lnTo>
                      <a:pt x="31750" y="130175"/>
                    </a:lnTo>
                    <a:lnTo>
                      <a:pt x="63500" y="128588"/>
                    </a:lnTo>
                    <a:lnTo>
                      <a:pt x="93663" y="127000"/>
                    </a:lnTo>
                    <a:lnTo>
                      <a:pt x="123825" y="122238"/>
                    </a:lnTo>
                    <a:lnTo>
                      <a:pt x="152400" y="117475"/>
                    </a:lnTo>
                    <a:lnTo>
                      <a:pt x="180975" y="111125"/>
                    </a:lnTo>
                    <a:lnTo>
                      <a:pt x="207963" y="104775"/>
                    </a:lnTo>
                    <a:lnTo>
                      <a:pt x="233363" y="98425"/>
                    </a:lnTo>
                    <a:lnTo>
                      <a:pt x="258763" y="88900"/>
                    </a:lnTo>
                    <a:lnTo>
                      <a:pt x="282575" y="79375"/>
                    </a:lnTo>
                    <a:lnTo>
                      <a:pt x="304800" y="69850"/>
                    </a:lnTo>
                    <a:lnTo>
                      <a:pt x="323850" y="58738"/>
                    </a:lnTo>
                    <a:lnTo>
                      <a:pt x="342900" y="47625"/>
                    </a:lnTo>
                    <a:lnTo>
                      <a:pt x="360363" y="34925"/>
                    </a:lnTo>
                    <a:lnTo>
                      <a:pt x="376238" y="22225"/>
                    </a:lnTo>
                    <a:lnTo>
                      <a:pt x="390525" y="9525"/>
                    </a:lnTo>
                    <a:lnTo>
                      <a:pt x="374650" y="0"/>
                    </a:lnTo>
                    <a:lnTo>
                      <a:pt x="361950" y="12700"/>
                    </a:lnTo>
                    <a:lnTo>
                      <a:pt x="346075" y="23813"/>
                    </a:lnTo>
                    <a:lnTo>
                      <a:pt x="330200" y="34925"/>
                    </a:lnTo>
                    <a:lnTo>
                      <a:pt x="312738" y="47625"/>
                    </a:lnTo>
                    <a:lnTo>
                      <a:pt x="293688" y="57150"/>
                    </a:lnTo>
                    <a:lnTo>
                      <a:pt x="273050" y="66675"/>
                    </a:lnTo>
                    <a:lnTo>
                      <a:pt x="250825" y="74613"/>
                    </a:lnTo>
                    <a:lnTo>
                      <a:pt x="227013" y="84138"/>
                    </a:lnTo>
                    <a:lnTo>
                      <a:pt x="201613" y="90488"/>
                    </a:lnTo>
                    <a:lnTo>
                      <a:pt x="176213" y="98425"/>
                    </a:lnTo>
                    <a:lnTo>
                      <a:pt x="149225" y="103188"/>
                    </a:lnTo>
                    <a:lnTo>
                      <a:pt x="120650" y="107950"/>
                    </a:lnTo>
                    <a:lnTo>
                      <a:pt x="92075" y="111125"/>
                    </a:lnTo>
                    <a:lnTo>
                      <a:pt x="61913" y="114300"/>
                    </a:lnTo>
                    <a:lnTo>
                      <a:pt x="30163" y="115888"/>
                    </a:lnTo>
                    <a:lnTo>
                      <a:pt x="0" y="115888"/>
                    </a:lnTo>
                    <a:lnTo>
                      <a:pt x="0" y="13176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49" name="Freeform 82"/>
              <p:cNvSpPr>
                <a:spLocks/>
              </p:cNvSpPr>
              <p:nvPr/>
            </p:nvSpPr>
            <p:spPr bwMode="auto">
              <a:xfrm>
                <a:off x="2898" y="545"/>
                <a:ext cx="223" cy="67"/>
              </a:xfrm>
              <a:custGeom>
                <a:avLst/>
                <a:gdLst>
                  <a:gd name="T0" fmla="*/ 0 w 354013"/>
                  <a:gd name="T1" fmla="*/ 0 h 106362"/>
                  <a:gd name="T2" fmla="*/ 0 w 354013"/>
                  <a:gd name="T3" fmla="*/ 0 h 106362"/>
                  <a:gd name="T4" fmla="*/ 0 w 354013"/>
                  <a:gd name="T5" fmla="*/ 0 h 106362"/>
                  <a:gd name="T6" fmla="*/ 0 w 354013"/>
                  <a:gd name="T7" fmla="*/ 0 h 106362"/>
                  <a:gd name="T8" fmla="*/ 0 w 354013"/>
                  <a:gd name="T9" fmla="*/ 0 h 106362"/>
                  <a:gd name="T10" fmla="*/ 0 w 354013"/>
                  <a:gd name="T11" fmla="*/ 0 h 106362"/>
                  <a:gd name="T12" fmla="*/ 0 w 354013"/>
                  <a:gd name="T13" fmla="*/ 0 h 106362"/>
                  <a:gd name="T14" fmla="*/ 0 w 354013"/>
                  <a:gd name="T15" fmla="*/ 0 h 106362"/>
                  <a:gd name="T16" fmla="*/ 0 w 354013"/>
                  <a:gd name="T17" fmla="*/ 0 h 106362"/>
                  <a:gd name="T18" fmla="*/ 0 w 354013"/>
                  <a:gd name="T19" fmla="*/ 0 h 106362"/>
                  <a:gd name="T20" fmla="*/ 0 w 354013"/>
                  <a:gd name="T21" fmla="*/ 0 h 106362"/>
                  <a:gd name="T22" fmla="*/ 0 w 354013"/>
                  <a:gd name="T23" fmla="*/ 0 h 106362"/>
                  <a:gd name="T24" fmla="*/ 0 w 354013"/>
                  <a:gd name="T25" fmla="*/ 0 h 106362"/>
                  <a:gd name="T26" fmla="*/ 0 w 354013"/>
                  <a:gd name="T27" fmla="*/ 0 h 106362"/>
                  <a:gd name="T28" fmla="*/ 0 w 354013"/>
                  <a:gd name="T29" fmla="*/ 0 h 106362"/>
                  <a:gd name="T30" fmla="*/ 0 w 354013"/>
                  <a:gd name="T31" fmla="*/ 0 h 106362"/>
                  <a:gd name="T32" fmla="*/ 0 w 354013"/>
                  <a:gd name="T33" fmla="*/ 0 h 106362"/>
                  <a:gd name="T34" fmla="*/ 0 w 354013"/>
                  <a:gd name="T35" fmla="*/ 0 h 106362"/>
                  <a:gd name="T36" fmla="*/ 0 w 354013"/>
                  <a:gd name="T37" fmla="*/ 0 h 106362"/>
                  <a:gd name="T38" fmla="*/ 0 w 354013"/>
                  <a:gd name="T39" fmla="*/ 0 h 106362"/>
                  <a:gd name="T40" fmla="*/ 0 w 354013"/>
                  <a:gd name="T41" fmla="*/ 0 h 106362"/>
                  <a:gd name="T42" fmla="*/ 0 w 354013"/>
                  <a:gd name="T43" fmla="*/ 0 h 106362"/>
                  <a:gd name="T44" fmla="*/ 0 w 354013"/>
                  <a:gd name="T45" fmla="*/ 0 h 106362"/>
                  <a:gd name="T46" fmla="*/ 0 w 354013"/>
                  <a:gd name="T47" fmla="*/ 0 h 106362"/>
                  <a:gd name="T48" fmla="*/ 0 w 354013"/>
                  <a:gd name="T49" fmla="*/ 0 h 106362"/>
                  <a:gd name="T50" fmla="*/ 0 w 354013"/>
                  <a:gd name="T51" fmla="*/ 0 h 106362"/>
                  <a:gd name="T52" fmla="*/ 0 w 354013"/>
                  <a:gd name="T53" fmla="*/ 0 h 106362"/>
                  <a:gd name="T54" fmla="*/ 0 w 354013"/>
                  <a:gd name="T55" fmla="*/ 0 h 106362"/>
                  <a:gd name="T56" fmla="*/ 0 w 354013"/>
                  <a:gd name="T57" fmla="*/ 0 h 106362"/>
                  <a:gd name="T58" fmla="*/ 0 w 354013"/>
                  <a:gd name="T59" fmla="*/ 0 h 106362"/>
                  <a:gd name="T60" fmla="*/ 0 w 354013"/>
                  <a:gd name="T61" fmla="*/ 0 h 106362"/>
                  <a:gd name="T62" fmla="*/ 0 w 354013"/>
                  <a:gd name="T63" fmla="*/ 0 h 106362"/>
                  <a:gd name="T64" fmla="*/ 0 w 354013"/>
                  <a:gd name="T65" fmla="*/ 0 h 106362"/>
                  <a:gd name="T66" fmla="*/ 0 w 354013"/>
                  <a:gd name="T67" fmla="*/ 0 h 106362"/>
                  <a:gd name="T68" fmla="*/ 0 w 354013"/>
                  <a:gd name="T69" fmla="*/ 0 h 106362"/>
                  <a:gd name="T70" fmla="*/ 0 w 354013"/>
                  <a:gd name="T71" fmla="*/ 0 h 106362"/>
                  <a:gd name="T72" fmla="*/ 0 w 354013"/>
                  <a:gd name="T73" fmla="*/ 0 h 106362"/>
                  <a:gd name="T74" fmla="*/ 0 w 354013"/>
                  <a:gd name="T75" fmla="*/ 0 h 106362"/>
                  <a:gd name="T76" fmla="*/ 0 w 354013"/>
                  <a:gd name="T77" fmla="*/ 0 h 106362"/>
                  <a:gd name="T78" fmla="*/ 0 w 354013"/>
                  <a:gd name="T79" fmla="*/ 0 h 1063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4013"/>
                  <a:gd name="T121" fmla="*/ 0 h 106362"/>
                  <a:gd name="T122" fmla="*/ 1382714 w 354013"/>
                  <a:gd name="T123" fmla="*/ 1722967563 h 1063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4013" h="106362">
                    <a:moveTo>
                      <a:pt x="12700" y="15875"/>
                    </a:moveTo>
                    <a:lnTo>
                      <a:pt x="0" y="14287"/>
                    </a:lnTo>
                    <a:lnTo>
                      <a:pt x="14288" y="25400"/>
                    </a:lnTo>
                    <a:lnTo>
                      <a:pt x="31750" y="34925"/>
                    </a:lnTo>
                    <a:lnTo>
                      <a:pt x="49213" y="44450"/>
                    </a:lnTo>
                    <a:lnTo>
                      <a:pt x="66675" y="52387"/>
                    </a:lnTo>
                    <a:lnTo>
                      <a:pt x="87313" y="60325"/>
                    </a:lnTo>
                    <a:lnTo>
                      <a:pt x="107950" y="66675"/>
                    </a:lnTo>
                    <a:lnTo>
                      <a:pt x="128588" y="74612"/>
                    </a:lnTo>
                    <a:lnTo>
                      <a:pt x="150813" y="80962"/>
                    </a:lnTo>
                    <a:lnTo>
                      <a:pt x="173038" y="85725"/>
                    </a:lnTo>
                    <a:lnTo>
                      <a:pt x="198438" y="90487"/>
                    </a:lnTo>
                    <a:lnTo>
                      <a:pt x="220663" y="95250"/>
                    </a:lnTo>
                    <a:lnTo>
                      <a:pt x="246063" y="98425"/>
                    </a:lnTo>
                    <a:lnTo>
                      <a:pt x="271463" y="100012"/>
                    </a:lnTo>
                    <a:lnTo>
                      <a:pt x="298450" y="103187"/>
                    </a:lnTo>
                    <a:lnTo>
                      <a:pt x="323850" y="103187"/>
                    </a:lnTo>
                    <a:lnTo>
                      <a:pt x="352425" y="104775"/>
                    </a:lnTo>
                    <a:lnTo>
                      <a:pt x="352425" y="88900"/>
                    </a:lnTo>
                    <a:lnTo>
                      <a:pt x="325438" y="88900"/>
                    </a:lnTo>
                    <a:lnTo>
                      <a:pt x="300038" y="87312"/>
                    </a:lnTo>
                    <a:lnTo>
                      <a:pt x="274638" y="85725"/>
                    </a:lnTo>
                    <a:lnTo>
                      <a:pt x="249238" y="82550"/>
                    </a:lnTo>
                    <a:lnTo>
                      <a:pt x="225425" y="79375"/>
                    </a:lnTo>
                    <a:lnTo>
                      <a:pt x="201613" y="76200"/>
                    </a:lnTo>
                    <a:lnTo>
                      <a:pt x="179388" y="71437"/>
                    </a:lnTo>
                    <a:lnTo>
                      <a:pt x="157163" y="66675"/>
                    </a:lnTo>
                    <a:lnTo>
                      <a:pt x="134938" y="60325"/>
                    </a:lnTo>
                    <a:lnTo>
                      <a:pt x="114300" y="53975"/>
                    </a:lnTo>
                    <a:lnTo>
                      <a:pt x="95250" y="47625"/>
                    </a:lnTo>
                    <a:lnTo>
                      <a:pt x="77788" y="39687"/>
                    </a:lnTo>
                    <a:lnTo>
                      <a:pt x="58738" y="31750"/>
                    </a:lnTo>
                    <a:lnTo>
                      <a:pt x="42863" y="22225"/>
                    </a:lnTo>
                    <a:lnTo>
                      <a:pt x="26988" y="12700"/>
                    </a:lnTo>
                    <a:lnTo>
                      <a:pt x="12700" y="4762"/>
                    </a:lnTo>
                    <a:lnTo>
                      <a:pt x="0" y="3175"/>
                    </a:lnTo>
                    <a:lnTo>
                      <a:pt x="12700" y="4762"/>
                    </a:lnTo>
                    <a:lnTo>
                      <a:pt x="6350" y="0"/>
                    </a:lnTo>
                    <a:lnTo>
                      <a:pt x="0" y="3175"/>
                    </a:lnTo>
                    <a:lnTo>
                      <a:pt x="12700" y="15875"/>
                    </a:lnTo>
                  </a:path>
                </a:pathLst>
              </a:custGeom>
              <a:solidFill>
                <a:schemeClr val="tx1"/>
              </a:solidFill>
              <a:ln w="12700" cap="rnd" algn="ctr">
                <a:solidFill>
                  <a:schemeClr val="tx1"/>
                </a:solidFill>
                <a:round/>
                <a:headEnd/>
                <a:tailEnd/>
              </a:ln>
            </p:spPr>
            <p:txBody>
              <a:bodyPr/>
              <a:lstStyle/>
              <a:p>
                <a:pPr eaLnBrk="0"/>
                <a:endParaRPr lang="en-US" sz="1800" b="0"/>
              </a:p>
            </p:txBody>
          </p:sp>
        </p:grpSp>
      </p:grpSp>
      <p:grpSp>
        <p:nvGrpSpPr>
          <p:cNvPr id="8" name="Group 5"/>
          <p:cNvGrpSpPr>
            <a:grpSpLocks/>
          </p:cNvGrpSpPr>
          <p:nvPr/>
        </p:nvGrpSpPr>
        <p:grpSpPr bwMode="auto">
          <a:xfrm>
            <a:off x="6629400" y="990600"/>
            <a:ext cx="2057400" cy="1066800"/>
            <a:chOff x="4080" y="624"/>
            <a:chExt cx="1296" cy="672"/>
          </a:xfrm>
        </p:grpSpPr>
        <p:sp>
          <p:nvSpPr>
            <p:cNvPr id="19512" name="Text Box 84"/>
            <p:cNvSpPr>
              <a:spLocks noChangeArrowheads="1"/>
            </p:cNvSpPr>
            <p:nvPr/>
          </p:nvSpPr>
          <p:spPr bwMode="auto">
            <a:xfrm>
              <a:off x="4264" y="768"/>
              <a:ext cx="972" cy="404"/>
            </a:xfrm>
            <a:prstGeom prst="rect">
              <a:avLst/>
            </a:prstGeom>
            <a:noFill/>
            <a:ln w="9525">
              <a:noFill/>
              <a:miter lim="800000"/>
              <a:headEnd/>
              <a:tailEnd/>
            </a:ln>
          </p:spPr>
          <p:txBody>
            <a:bodyPr wrap="none"/>
            <a:lstStyle/>
            <a:p>
              <a:pPr algn="ctr" eaLnBrk="0"/>
              <a:r>
                <a:rPr lang="en-GB" sz="1800">
                  <a:latin typeface="Arial" charset="0"/>
                  <a:ea typeface="宋体" charset="-122"/>
                  <a:cs typeface="Times New Roman" pitchFamily="18" charset="0"/>
                  <a:sym typeface="Wingdings" pitchFamily="2" charset="2"/>
                </a:rPr>
                <a:t>Application</a:t>
              </a:r>
              <a:r>
                <a:rPr lang="en-GB" sz="1800" b="0">
                  <a:latin typeface="Arial" charset="0"/>
                  <a:ea typeface="宋体" charset="-122"/>
                  <a:cs typeface="Times New Roman" pitchFamily="18" charset="0"/>
                  <a:sym typeface="Wingdings" pitchFamily="2" charset="2"/>
                </a:rPr>
                <a:t> </a:t>
              </a:r>
              <a:endParaRPr lang="en-US" sz="1800" b="0">
                <a:ea typeface="宋体" charset="-122"/>
                <a:cs typeface="Times New Roman" pitchFamily="18" charset="0"/>
                <a:sym typeface="Wingdings" pitchFamily="2" charset="2"/>
              </a:endParaRPr>
            </a:p>
            <a:p>
              <a:pPr algn="ctr" eaLnBrk="0"/>
              <a:r>
                <a:rPr lang="en-GB" sz="1800">
                  <a:latin typeface="Arial" charset="0"/>
                  <a:ea typeface="宋体" charset="-122"/>
                  <a:cs typeface="Times New Roman" pitchFamily="18" charset="0"/>
                  <a:sym typeface="Wingdings" pitchFamily="2" charset="2"/>
                </a:rPr>
                <a:t>Independent</a:t>
              </a:r>
            </a:p>
          </p:txBody>
        </p:sp>
        <p:grpSp>
          <p:nvGrpSpPr>
            <p:cNvPr id="9" name="Group 70"/>
            <p:cNvGrpSpPr>
              <a:grpSpLocks/>
            </p:cNvGrpSpPr>
            <p:nvPr/>
          </p:nvGrpSpPr>
          <p:grpSpPr bwMode="auto">
            <a:xfrm>
              <a:off x="4080" y="624"/>
              <a:ext cx="1296" cy="672"/>
              <a:chOff x="2492" y="68"/>
              <a:chExt cx="1236" cy="544"/>
            </a:xfrm>
          </p:grpSpPr>
          <p:sp>
            <p:nvSpPr>
              <p:cNvPr id="19514" name="Freeform 86"/>
              <p:cNvSpPr>
                <a:spLocks/>
              </p:cNvSpPr>
              <p:nvPr/>
            </p:nvSpPr>
            <p:spPr bwMode="auto">
              <a:xfrm>
                <a:off x="2797" y="547"/>
                <a:ext cx="110" cy="39"/>
              </a:xfrm>
              <a:custGeom>
                <a:avLst/>
                <a:gdLst>
                  <a:gd name="T0" fmla="*/ 0 w 174625"/>
                  <a:gd name="T1" fmla="*/ 0 h 61912"/>
                  <a:gd name="T2" fmla="*/ 0 w 174625"/>
                  <a:gd name="T3" fmla="*/ 0 h 61912"/>
                  <a:gd name="T4" fmla="*/ 0 w 174625"/>
                  <a:gd name="T5" fmla="*/ 0 h 61912"/>
                  <a:gd name="T6" fmla="*/ 0 w 174625"/>
                  <a:gd name="T7" fmla="*/ 0 h 61912"/>
                  <a:gd name="T8" fmla="*/ 0 w 174625"/>
                  <a:gd name="T9" fmla="*/ 0 h 61912"/>
                  <a:gd name="T10" fmla="*/ 0 w 174625"/>
                  <a:gd name="T11" fmla="*/ 0 h 61912"/>
                  <a:gd name="T12" fmla="*/ 0 w 174625"/>
                  <a:gd name="T13" fmla="*/ 0 h 61912"/>
                  <a:gd name="T14" fmla="*/ 0 w 174625"/>
                  <a:gd name="T15" fmla="*/ 0 h 61912"/>
                  <a:gd name="T16" fmla="*/ 0 w 174625"/>
                  <a:gd name="T17" fmla="*/ 0 h 61912"/>
                  <a:gd name="T18" fmla="*/ 0 w 174625"/>
                  <a:gd name="T19" fmla="*/ 0 h 61912"/>
                  <a:gd name="T20" fmla="*/ 0 w 174625"/>
                  <a:gd name="T21" fmla="*/ 0 h 61912"/>
                  <a:gd name="T22" fmla="*/ 0 w 174625"/>
                  <a:gd name="T23" fmla="*/ 0 h 61912"/>
                  <a:gd name="T24" fmla="*/ 0 w 174625"/>
                  <a:gd name="T25" fmla="*/ 0 h 61912"/>
                  <a:gd name="T26" fmla="*/ 0 w 174625"/>
                  <a:gd name="T27" fmla="*/ 0 h 61912"/>
                  <a:gd name="T28" fmla="*/ 0 w 174625"/>
                  <a:gd name="T29" fmla="*/ 0 h 61912"/>
                  <a:gd name="T30" fmla="*/ 0 w 174625"/>
                  <a:gd name="T31" fmla="*/ 0 h 61912"/>
                  <a:gd name="T32" fmla="*/ 0 w 174625"/>
                  <a:gd name="T33" fmla="*/ 0 h 61912"/>
                  <a:gd name="T34" fmla="*/ 0 w 174625"/>
                  <a:gd name="T35" fmla="*/ 0 h 61912"/>
                  <a:gd name="T36" fmla="*/ 0 w 174625"/>
                  <a:gd name="T37" fmla="*/ 0 h 61912"/>
                  <a:gd name="T38" fmla="*/ 0 w 174625"/>
                  <a:gd name="T39" fmla="*/ 0 h 61912"/>
                  <a:gd name="T40" fmla="*/ 0 w 174625"/>
                  <a:gd name="T41" fmla="*/ 0 h 61912"/>
                  <a:gd name="T42" fmla="*/ 0 w 174625"/>
                  <a:gd name="T43" fmla="*/ 0 h 61912"/>
                  <a:gd name="T44" fmla="*/ 0 w 174625"/>
                  <a:gd name="T45" fmla="*/ 0 h 61912"/>
                  <a:gd name="T46" fmla="*/ 0 w 174625"/>
                  <a:gd name="T47" fmla="*/ 0 h 61912"/>
                  <a:gd name="T48" fmla="*/ 0 w 174625"/>
                  <a:gd name="T49" fmla="*/ 0 h 61912"/>
                  <a:gd name="T50" fmla="*/ 0 w 174625"/>
                  <a:gd name="T51" fmla="*/ 0 h 61912"/>
                  <a:gd name="T52" fmla="*/ 0 w 174625"/>
                  <a:gd name="T53" fmla="*/ 0 h 61912"/>
                  <a:gd name="T54" fmla="*/ 0 w 174625"/>
                  <a:gd name="T55" fmla="*/ 0 h 61912"/>
                  <a:gd name="T56" fmla="*/ 0 w 174625"/>
                  <a:gd name="T57" fmla="*/ 0 h 61912"/>
                  <a:gd name="T58" fmla="*/ 0 w 174625"/>
                  <a:gd name="T59" fmla="*/ 0 h 61912"/>
                  <a:gd name="T60" fmla="*/ 0 w 174625"/>
                  <a:gd name="T61" fmla="*/ 0 h 61912"/>
                  <a:gd name="T62" fmla="*/ 0 w 174625"/>
                  <a:gd name="T63" fmla="*/ 0 h 61912"/>
                  <a:gd name="T64" fmla="*/ 0 w 174625"/>
                  <a:gd name="T65" fmla="*/ 0 h 61912"/>
                  <a:gd name="T66" fmla="*/ 0 w 174625"/>
                  <a:gd name="T67" fmla="*/ 0 h 61912"/>
                  <a:gd name="T68" fmla="*/ 0 w 174625"/>
                  <a:gd name="T69" fmla="*/ 0 h 61912"/>
                  <a:gd name="T70" fmla="*/ 0 w 174625"/>
                  <a:gd name="T71" fmla="*/ 0 h 61912"/>
                  <a:gd name="T72" fmla="*/ 0 w 174625"/>
                  <a:gd name="T73" fmla="*/ 0 h 619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625"/>
                  <a:gd name="T112" fmla="*/ 0 h 61912"/>
                  <a:gd name="T113" fmla="*/ 1382713 w 174625"/>
                  <a:gd name="T114" fmla="*/ 1722968098 h 619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625" h="61912">
                    <a:moveTo>
                      <a:pt x="0" y="60325"/>
                    </a:moveTo>
                    <a:lnTo>
                      <a:pt x="0" y="60325"/>
                    </a:lnTo>
                    <a:lnTo>
                      <a:pt x="11113" y="60325"/>
                    </a:lnTo>
                    <a:lnTo>
                      <a:pt x="23813" y="58737"/>
                    </a:lnTo>
                    <a:lnTo>
                      <a:pt x="36513" y="58737"/>
                    </a:lnTo>
                    <a:lnTo>
                      <a:pt x="47625" y="57150"/>
                    </a:lnTo>
                    <a:lnTo>
                      <a:pt x="60325" y="55562"/>
                    </a:lnTo>
                    <a:lnTo>
                      <a:pt x="71438" y="52387"/>
                    </a:lnTo>
                    <a:lnTo>
                      <a:pt x="82550" y="49212"/>
                    </a:lnTo>
                    <a:lnTo>
                      <a:pt x="93663" y="47625"/>
                    </a:lnTo>
                    <a:lnTo>
                      <a:pt x="104775" y="44450"/>
                    </a:lnTo>
                    <a:lnTo>
                      <a:pt x="115888" y="41275"/>
                    </a:lnTo>
                    <a:lnTo>
                      <a:pt x="127000" y="36512"/>
                    </a:lnTo>
                    <a:lnTo>
                      <a:pt x="136525" y="31750"/>
                    </a:lnTo>
                    <a:lnTo>
                      <a:pt x="146050" y="28575"/>
                    </a:lnTo>
                    <a:lnTo>
                      <a:pt x="155575" y="22225"/>
                    </a:lnTo>
                    <a:lnTo>
                      <a:pt x="163513" y="17462"/>
                    </a:lnTo>
                    <a:lnTo>
                      <a:pt x="173038" y="12700"/>
                    </a:lnTo>
                    <a:lnTo>
                      <a:pt x="160338" y="0"/>
                    </a:lnTo>
                    <a:lnTo>
                      <a:pt x="152400" y="6350"/>
                    </a:lnTo>
                    <a:lnTo>
                      <a:pt x="144463" y="11112"/>
                    </a:lnTo>
                    <a:lnTo>
                      <a:pt x="134938" y="15875"/>
                    </a:lnTo>
                    <a:lnTo>
                      <a:pt x="127000" y="19050"/>
                    </a:lnTo>
                    <a:lnTo>
                      <a:pt x="117475" y="23812"/>
                    </a:lnTo>
                    <a:lnTo>
                      <a:pt x="107950" y="26987"/>
                    </a:lnTo>
                    <a:lnTo>
                      <a:pt x="98425" y="30162"/>
                    </a:lnTo>
                    <a:lnTo>
                      <a:pt x="87313" y="33337"/>
                    </a:lnTo>
                    <a:lnTo>
                      <a:pt x="76200" y="36512"/>
                    </a:lnTo>
                    <a:lnTo>
                      <a:pt x="66675" y="38100"/>
                    </a:lnTo>
                    <a:lnTo>
                      <a:pt x="55563" y="39687"/>
                    </a:lnTo>
                    <a:lnTo>
                      <a:pt x="44450" y="41275"/>
                    </a:lnTo>
                    <a:lnTo>
                      <a:pt x="33338" y="42862"/>
                    </a:lnTo>
                    <a:lnTo>
                      <a:pt x="22225" y="44450"/>
                    </a:lnTo>
                    <a:lnTo>
                      <a:pt x="11113" y="44450"/>
                    </a:lnTo>
                    <a:lnTo>
                      <a:pt x="0" y="44450"/>
                    </a:lnTo>
                    <a:lnTo>
                      <a:pt x="0" y="60325"/>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15" name="Freeform 87"/>
              <p:cNvSpPr>
                <a:spLocks/>
              </p:cNvSpPr>
              <p:nvPr/>
            </p:nvSpPr>
            <p:spPr bwMode="auto">
              <a:xfrm>
                <a:off x="2634" y="475"/>
                <a:ext cx="164" cy="111"/>
              </a:xfrm>
              <a:custGeom>
                <a:avLst/>
                <a:gdLst>
                  <a:gd name="T0" fmla="*/ 0 w 260350"/>
                  <a:gd name="T1" fmla="*/ 0 h 176212"/>
                  <a:gd name="T2" fmla="*/ 0 w 260350"/>
                  <a:gd name="T3" fmla="*/ 0 h 176212"/>
                  <a:gd name="T4" fmla="*/ 0 w 260350"/>
                  <a:gd name="T5" fmla="*/ 0 h 176212"/>
                  <a:gd name="T6" fmla="*/ 0 w 260350"/>
                  <a:gd name="T7" fmla="*/ 0 h 176212"/>
                  <a:gd name="T8" fmla="*/ 0 w 260350"/>
                  <a:gd name="T9" fmla="*/ 0 h 176212"/>
                  <a:gd name="T10" fmla="*/ 0 w 260350"/>
                  <a:gd name="T11" fmla="*/ 0 h 176212"/>
                  <a:gd name="T12" fmla="*/ 0 w 260350"/>
                  <a:gd name="T13" fmla="*/ 0 h 176212"/>
                  <a:gd name="T14" fmla="*/ 0 w 260350"/>
                  <a:gd name="T15" fmla="*/ 0 h 176212"/>
                  <a:gd name="T16" fmla="*/ 0 w 260350"/>
                  <a:gd name="T17" fmla="*/ 0 h 176212"/>
                  <a:gd name="T18" fmla="*/ 0 w 260350"/>
                  <a:gd name="T19" fmla="*/ 0 h 176212"/>
                  <a:gd name="T20" fmla="*/ 0 w 260350"/>
                  <a:gd name="T21" fmla="*/ 0 h 176212"/>
                  <a:gd name="T22" fmla="*/ 0 w 260350"/>
                  <a:gd name="T23" fmla="*/ 0 h 176212"/>
                  <a:gd name="T24" fmla="*/ 0 w 260350"/>
                  <a:gd name="T25" fmla="*/ 0 h 176212"/>
                  <a:gd name="T26" fmla="*/ 0 w 260350"/>
                  <a:gd name="T27" fmla="*/ 0 h 176212"/>
                  <a:gd name="T28" fmla="*/ 0 w 260350"/>
                  <a:gd name="T29" fmla="*/ 0 h 176212"/>
                  <a:gd name="T30" fmla="*/ 0 w 260350"/>
                  <a:gd name="T31" fmla="*/ 0 h 176212"/>
                  <a:gd name="T32" fmla="*/ 0 w 260350"/>
                  <a:gd name="T33" fmla="*/ 0 h 176212"/>
                  <a:gd name="T34" fmla="*/ 0 w 260350"/>
                  <a:gd name="T35" fmla="*/ 0 h 176212"/>
                  <a:gd name="T36" fmla="*/ 0 w 260350"/>
                  <a:gd name="T37" fmla="*/ 0 h 176212"/>
                  <a:gd name="T38" fmla="*/ 0 w 260350"/>
                  <a:gd name="T39" fmla="*/ 0 h 176212"/>
                  <a:gd name="T40" fmla="*/ 0 w 260350"/>
                  <a:gd name="T41" fmla="*/ 0 h 176212"/>
                  <a:gd name="T42" fmla="*/ 0 w 260350"/>
                  <a:gd name="T43" fmla="*/ 0 h 176212"/>
                  <a:gd name="T44" fmla="*/ 0 w 260350"/>
                  <a:gd name="T45" fmla="*/ 0 h 176212"/>
                  <a:gd name="T46" fmla="*/ 0 w 260350"/>
                  <a:gd name="T47" fmla="*/ 0 h 176212"/>
                  <a:gd name="T48" fmla="*/ 0 w 260350"/>
                  <a:gd name="T49" fmla="*/ 0 h 176212"/>
                  <a:gd name="T50" fmla="*/ 0 w 260350"/>
                  <a:gd name="T51" fmla="*/ 0 h 176212"/>
                  <a:gd name="T52" fmla="*/ 0 w 260350"/>
                  <a:gd name="T53" fmla="*/ 0 h 176212"/>
                  <a:gd name="T54" fmla="*/ 0 w 260350"/>
                  <a:gd name="T55" fmla="*/ 0 h 176212"/>
                  <a:gd name="T56" fmla="*/ 0 w 260350"/>
                  <a:gd name="T57" fmla="*/ 0 h 176212"/>
                  <a:gd name="T58" fmla="*/ 0 w 260350"/>
                  <a:gd name="T59" fmla="*/ 0 h 176212"/>
                  <a:gd name="T60" fmla="*/ 0 w 260350"/>
                  <a:gd name="T61" fmla="*/ 0 h 176212"/>
                  <a:gd name="T62" fmla="*/ 0 w 260350"/>
                  <a:gd name="T63" fmla="*/ 0 h 176212"/>
                  <a:gd name="T64" fmla="*/ 0 w 260350"/>
                  <a:gd name="T65" fmla="*/ 0 h 176212"/>
                  <a:gd name="T66" fmla="*/ 0 w 260350"/>
                  <a:gd name="T67" fmla="*/ 0 h 176212"/>
                  <a:gd name="T68" fmla="*/ 0 w 260350"/>
                  <a:gd name="T69" fmla="*/ 0 h 176212"/>
                  <a:gd name="T70" fmla="*/ 0 w 260350"/>
                  <a:gd name="T71" fmla="*/ 0 h 176212"/>
                  <a:gd name="T72" fmla="*/ 0 w 260350"/>
                  <a:gd name="T73" fmla="*/ 0 h 176212"/>
                  <a:gd name="T74" fmla="*/ 0 w 260350"/>
                  <a:gd name="T75" fmla="*/ 0 h 176212"/>
                  <a:gd name="T76" fmla="*/ 0 w 260350"/>
                  <a:gd name="T77" fmla="*/ 0 h 176212"/>
                  <a:gd name="T78" fmla="*/ 0 w 260350"/>
                  <a:gd name="T79" fmla="*/ 0 h 1762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0350"/>
                  <a:gd name="T121" fmla="*/ 0 h 176212"/>
                  <a:gd name="T122" fmla="*/ 1382713 w 260350"/>
                  <a:gd name="T123" fmla="*/ 1722967599 h 1762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0350" h="176212">
                    <a:moveTo>
                      <a:pt x="9525" y="15875"/>
                    </a:moveTo>
                    <a:lnTo>
                      <a:pt x="0" y="9525"/>
                    </a:lnTo>
                    <a:lnTo>
                      <a:pt x="3175" y="26987"/>
                    </a:lnTo>
                    <a:lnTo>
                      <a:pt x="9525" y="42862"/>
                    </a:lnTo>
                    <a:lnTo>
                      <a:pt x="19050" y="58737"/>
                    </a:lnTo>
                    <a:lnTo>
                      <a:pt x="28575" y="74612"/>
                    </a:lnTo>
                    <a:lnTo>
                      <a:pt x="39688" y="88900"/>
                    </a:lnTo>
                    <a:lnTo>
                      <a:pt x="53975" y="101600"/>
                    </a:lnTo>
                    <a:lnTo>
                      <a:pt x="68263" y="114300"/>
                    </a:lnTo>
                    <a:lnTo>
                      <a:pt x="85725" y="127000"/>
                    </a:lnTo>
                    <a:lnTo>
                      <a:pt x="103188" y="136525"/>
                    </a:lnTo>
                    <a:lnTo>
                      <a:pt x="122238" y="146050"/>
                    </a:lnTo>
                    <a:lnTo>
                      <a:pt x="142875" y="155575"/>
                    </a:lnTo>
                    <a:lnTo>
                      <a:pt x="163513" y="161925"/>
                    </a:lnTo>
                    <a:lnTo>
                      <a:pt x="185738" y="166687"/>
                    </a:lnTo>
                    <a:lnTo>
                      <a:pt x="209550" y="171450"/>
                    </a:lnTo>
                    <a:lnTo>
                      <a:pt x="233363" y="173037"/>
                    </a:lnTo>
                    <a:lnTo>
                      <a:pt x="258763" y="174625"/>
                    </a:lnTo>
                    <a:lnTo>
                      <a:pt x="258763" y="158750"/>
                    </a:lnTo>
                    <a:lnTo>
                      <a:pt x="234950" y="158750"/>
                    </a:lnTo>
                    <a:lnTo>
                      <a:pt x="212725" y="155575"/>
                    </a:lnTo>
                    <a:lnTo>
                      <a:pt x="192088" y="152400"/>
                    </a:lnTo>
                    <a:lnTo>
                      <a:pt x="171450" y="147637"/>
                    </a:lnTo>
                    <a:lnTo>
                      <a:pt x="150813" y="141287"/>
                    </a:lnTo>
                    <a:lnTo>
                      <a:pt x="131763" y="133350"/>
                    </a:lnTo>
                    <a:lnTo>
                      <a:pt x="114300" y="125412"/>
                    </a:lnTo>
                    <a:lnTo>
                      <a:pt x="98425" y="114300"/>
                    </a:lnTo>
                    <a:lnTo>
                      <a:pt x="82550" y="104775"/>
                    </a:lnTo>
                    <a:lnTo>
                      <a:pt x="68263" y="92075"/>
                    </a:lnTo>
                    <a:lnTo>
                      <a:pt x="55563" y="80962"/>
                    </a:lnTo>
                    <a:lnTo>
                      <a:pt x="44450" y="66675"/>
                    </a:lnTo>
                    <a:lnTo>
                      <a:pt x="36513" y="52387"/>
                    </a:lnTo>
                    <a:lnTo>
                      <a:pt x="28575" y="38100"/>
                    </a:lnTo>
                    <a:lnTo>
                      <a:pt x="23813" y="23812"/>
                    </a:lnTo>
                    <a:lnTo>
                      <a:pt x="19050" y="6350"/>
                    </a:lnTo>
                    <a:lnTo>
                      <a:pt x="11113" y="0"/>
                    </a:lnTo>
                    <a:lnTo>
                      <a:pt x="19050" y="6350"/>
                    </a:lnTo>
                    <a:lnTo>
                      <a:pt x="19050" y="1587"/>
                    </a:lnTo>
                    <a:lnTo>
                      <a:pt x="11113" y="0"/>
                    </a:lnTo>
                    <a:lnTo>
                      <a:pt x="9525" y="15875"/>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16" name="Freeform 88"/>
              <p:cNvSpPr>
                <a:spLocks/>
              </p:cNvSpPr>
              <p:nvPr/>
            </p:nvSpPr>
            <p:spPr bwMode="auto">
              <a:xfrm>
                <a:off x="2492" y="368"/>
                <a:ext cx="150" cy="118"/>
              </a:xfrm>
              <a:custGeom>
                <a:avLst/>
                <a:gdLst>
                  <a:gd name="T0" fmla="*/ 0 w 238125"/>
                  <a:gd name="T1" fmla="*/ 0 h 187325"/>
                  <a:gd name="T2" fmla="*/ 0 w 238125"/>
                  <a:gd name="T3" fmla="*/ 0 h 187325"/>
                  <a:gd name="T4" fmla="*/ 0 w 238125"/>
                  <a:gd name="T5" fmla="*/ 0 h 187325"/>
                  <a:gd name="T6" fmla="*/ 0 w 238125"/>
                  <a:gd name="T7" fmla="*/ 0 h 187325"/>
                  <a:gd name="T8" fmla="*/ 0 w 238125"/>
                  <a:gd name="T9" fmla="*/ 0 h 187325"/>
                  <a:gd name="T10" fmla="*/ 0 w 238125"/>
                  <a:gd name="T11" fmla="*/ 0 h 187325"/>
                  <a:gd name="T12" fmla="*/ 0 w 238125"/>
                  <a:gd name="T13" fmla="*/ 0 h 187325"/>
                  <a:gd name="T14" fmla="*/ 0 w 238125"/>
                  <a:gd name="T15" fmla="*/ 0 h 187325"/>
                  <a:gd name="T16" fmla="*/ 0 w 238125"/>
                  <a:gd name="T17" fmla="*/ 0 h 187325"/>
                  <a:gd name="T18" fmla="*/ 0 w 238125"/>
                  <a:gd name="T19" fmla="*/ 0 h 187325"/>
                  <a:gd name="T20" fmla="*/ 0 w 238125"/>
                  <a:gd name="T21" fmla="*/ 0 h 187325"/>
                  <a:gd name="T22" fmla="*/ 0 w 238125"/>
                  <a:gd name="T23" fmla="*/ 0 h 187325"/>
                  <a:gd name="T24" fmla="*/ 0 w 238125"/>
                  <a:gd name="T25" fmla="*/ 0 h 187325"/>
                  <a:gd name="T26" fmla="*/ 0 w 238125"/>
                  <a:gd name="T27" fmla="*/ 0 h 187325"/>
                  <a:gd name="T28" fmla="*/ 0 w 238125"/>
                  <a:gd name="T29" fmla="*/ 0 h 187325"/>
                  <a:gd name="T30" fmla="*/ 0 w 238125"/>
                  <a:gd name="T31" fmla="*/ 0 h 187325"/>
                  <a:gd name="T32" fmla="*/ 0 w 238125"/>
                  <a:gd name="T33" fmla="*/ 0 h 187325"/>
                  <a:gd name="T34" fmla="*/ 0 w 238125"/>
                  <a:gd name="T35" fmla="*/ 0 h 187325"/>
                  <a:gd name="T36" fmla="*/ 0 w 238125"/>
                  <a:gd name="T37" fmla="*/ 0 h 187325"/>
                  <a:gd name="T38" fmla="*/ 0 w 238125"/>
                  <a:gd name="T39" fmla="*/ 0 h 187325"/>
                  <a:gd name="T40" fmla="*/ 0 w 238125"/>
                  <a:gd name="T41" fmla="*/ 0 h 187325"/>
                  <a:gd name="T42" fmla="*/ 0 w 238125"/>
                  <a:gd name="T43" fmla="*/ 0 h 187325"/>
                  <a:gd name="T44" fmla="*/ 0 w 238125"/>
                  <a:gd name="T45" fmla="*/ 0 h 187325"/>
                  <a:gd name="T46" fmla="*/ 0 w 238125"/>
                  <a:gd name="T47" fmla="*/ 0 h 187325"/>
                  <a:gd name="T48" fmla="*/ 0 w 238125"/>
                  <a:gd name="T49" fmla="*/ 0 h 187325"/>
                  <a:gd name="T50" fmla="*/ 0 w 238125"/>
                  <a:gd name="T51" fmla="*/ 0 h 187325"/>
                  <a:gd name="T52" fmla="*/ 0 w 238125"/>
                  <a:gd name="T53" fmla="*/ 0 h 187325"/>
                  <a:gd name="T54" fmla="*/ 0 w 238125"/>
                  <a:gd name="T55" fmla="*/ 0 h 187325"/>
                  <a:gd name="T56" fmla="*/ 0 w 238125"/>
                  <a:gd name="T57" fmla="*/ 0 h 187325"/>
                  <a:gd name="T58" fmla="*/ 0 w 238125"/>
                  <a:gd name="T59" fmla="*/ 0 h 187325"/>
                  <a:gd name="T60" fmla="*/ 0 w 238125"/>
                  <a:gd name="T61" fmla="*/ 0 h 187325"/>
                  <a:gd name="T62" fmla="*/ 0 w 238125"/>
                  <a:gd name="T63" fmla="*/ 0 h 187325"/>
                  <a:gd name="T64" fmla="*/ 0 w 238125"/>
                  <a:gd name="T65" fmla="*/ 0 h 187325"/>
                  <a:gd name="T66" fmla="*/ 0 w 238125"/>
                  <a:gd name="T67" fmla="*/ 0 h 187325"/>
                  <a:gd name="T68" fmla="*/ 0 w 238125"/>
                  <a:gd name="T69" fmla="*/ 0 h 187325"/>
                  <a:gd name="T70" fmla="*/ 0 w 238125"/>
                  <a:gd name="T71" fmla="*/ 0 h 187325"/>
                  <a:gd name="T72" fmla="*/ 0 w 238125"/>
                  <a:gd name="T73" fmla="*/ 0 h 1873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125"/>
                  <a:gd name="T112" fmla="*/ 0 h 187325"/>
                  <a:gd name="T113" fmla="*/ 1382713 w 238125"/>
                  <a:gd name="T114" fmla="*/ 1722967725 h 1873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125" h="187325">
                    <a:moveTo>
                      <a:pt x="0" y="0"/>
                    </a:moveTo>
                    <a:lnTo>
                      <a:pt x="0" y="0"/>
                    </a:lnTo>
                    <a:lnTo>
                      <a:pt x="1588" y="17463"/>
                    </a:lnTo>
                    <a:lnTo>
                      <a:pt x="3175" y="34925"/>
                    </a:lnTo>
                    <a:lnTo>
                      <a:pt x="9525" y="52388"/>
                    </a:lnTo>
                    <a:lnTo>
                      <a:pt x="17463" y="68263"/>
                    </a:lnTo>
                    <a:lnTo>
                      <a:pt x="26988" y="84138"/>
                    </a:lnTo>
                    <a:lnTo>
                      <a:pt x="39688" y="98425"/>
                    </a:lnTo>
                    <a:lnTo>
                      <a:pt x="52388" y="112713"/>
                    </a:lnTo>
                    <a:lnTo>
                      <a:pt x="68263" y="125413"/>
                    </a:lnTo>
                    <a:lnTo>
                      <a:pt x="84138" y="136525"/>
                    </a:lnTo>
                    <a:lnTo>
                      <a:pt x="103188" y="147638"/>
                    </a:lnTo>
                    <a:lnTo>
                      <a:pt x="122238" y="157163"/>
                    </a:lnTo>
                    <a:lnTo>
                      <a:pt x="142875" y="166688"/>
                    </a:lnTo>
                    <a:lnTo>
                      <a:pt x="165100" y="173038"/>
                    </a:lnTo>
                    <a:lnTo>
                      <a:pt x="187325" y="179388"/>
                    </a:lnTo>
                    <a:lnTo>
                      <a:pt x="211138" y="182563"/>
                    </a:lnTo>
                    <a:lnTo>
                      <a:pt x="234950" y="185738"/>
                    </a:lnTo>
                    <a:lnTo>
                      <a:pt x="236538" y="169863"/>
                    </a:lnTo>
                    <a:lnTo>
                      <a:pt x="212725" y="168275"/>
                    </a:lnTo>
                    <a:lnTo>
                      <a:pt x="192088" y="163513"/>
                    </a:lnTo>
                    <a:lnTo>
                      <a:pt x="171450" y="158750"/>
                    </a:lnTo>
                    <a:lnTo>
                      <a:pt x="150813" y="152400"/>
                    </a:lnTo>
                    <a:lnTo>
                      <a:pt x="131763" y="144463"/>
                    </a:lnTo>
                    <a:lnTo>
                      <a:pt x="114300" y="136525"/>
                    </a:lnTo>
                    <a:lnTo>
                      <a:pt x="96838" y="125413"/>
                    </a:lnTo>
                    <a:lnTo>
                      <a:pt x="82550" y="114300"/>
                    </a:lnTo>
                    <a:lnTo>
                      <a:pt x="68263" y="103188"/>
                    </a:lnTo>
                    <a:lnTo>
                      <a:pt x="55563" y="90488"/>
                    </a:lnTo>
                    <a:lnTo>
                      <a:pt x="44450" y="76200"/>
                    </a:lnTo>
                    <a:lnTo>
                      <a:pt x="36513" y="61913"/>
                    </a:lnTo>
                    <a:lnTo>
                      <a:pt x="28575" y="47625"/>
                    </a:lnTo>
                    <a:lnTo>
                      <a:pt x="23813" y="31750"/>
                    </a:lnTo>
                    <a:lnTo>
                      <a:pt x="20638" y="15875"/>
                    </a:lnTo>
                    <a:lnTo>
                      <a:pt x="19050" y="0"/>
                    </a:lnTo>
                    <a:lnTo>
                      <a:pt x="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17" name="Freeform 89"/>
              <p:cNvSpPr>
                <a:spLocks/>
              </p:cNvSpPr>
              <p:nvPr/>
            </p:nvSpPr>
            <p:spPr bwMode="auto">
              <a:xfrm>
                <a:off x="2492" y="250"/>
                <a:ext cx="165" cy="119"/>
              </a:xfrm>
              <a:custGeom>
                <a:avLst/>
                <a:gdLst>
                  <a:gd name="T0" fmla="*/ 0 w 261938"/>
                  <a:gd name="T1" fmla="*/ 0 h 188913"/>
                  <a:gd name="T2" fmla="*/ 0 w 261938"/>
                  <a:gd name="T3" fmla="*/ 0 h 188913"/>
                  <a:gd name="T4" fmla="*/ 0 w 261938"/>
                  <a:gd name="T5" fmla="*/ 0 h 188913"/>
                  <a:gd name="T6" fmla="*/ 0 w 261938"/>
                  <a:gd name="T7" fmla="*/ 0 h 188913"/>
                  <a:gd name="T8" fmla="*/ 0 w 261938"/>
                  <a:gd name="T9" fmla="*/ 0 h 188913"/>
                  <a:gd name="T10" fmla="*/ 0 w 261938"/>
                  <a:gd name="T11" fmla="*/ 0 h 188913"/>
                  <a:gd name="T12" fmla="*/ 0 w 261938"/>
                  <a:gd name="T13" fmla="*/ 0 h 188913"/>
                  <a:gd name="T14" fmla="*/ 0 w 261938"/>
                  <a:gd name="T15" fmla="*/ 0 h 188913"/>
                  <a:gd name="T16" fmla="*/ 0 w 261938"/>
                  <a:gd name="T17" fmla="*/ 0 h 188913"/>
                  <a:gd name="T18" fmla="*/ 0 w 261938"/>
                  <a:gd name="T19" fmla="*/ 0 h 188913"/>
                  <a:gd name="T20" fmla="*/ 0 w 261938"/>
                  <a:gd name="T21" fmla="*/ 0 h 188913"/>
                  <a:gd name="T22" fmla="*/ 0 w 261938"/>
                  <a:gd name="T23" fmla="*/ 0 h 188913"/>
                  <a:gd name="T24" fmla="*/ 0 w 261938"/>
                  <a:gd name="T25" fmla="*/ 0 h 188913"/>
                  <a:gd name="T26" fmla="*/ 0 w 261938"/>
                  <a:gd name="T27" fmla="*/ 0 h 188913"/>
                  <a:gd name="T28" fmla="*/ 0 w 261938"/>
                  <a:gd name="T29" fmla="*/ 0 h 188913"/>
                  <a:gd name="T30" fmla="*/ 0 w 261938"/>
                  <a:gd name="T31" fmla="*/ 0 h 188913"/>
                  <a:gd name="T32" fmla="*/ 0 w 261938"/>
                  <a:gd name="T33" fmla="*/ 0 h 188913"/>
                  <a:gd name="T34" fmla="*/ 0 w 261938"/>
                  <a:gd name="T35" fmla="*/ 0 h 188913"/>
                  <a:gd name="T36" fmla="*/ 0 w 261938"/>
                  <a:gd name="T37" fmla="*/ 0 h 188913"/>
                  <a:gd name="T38" fmla="*/ 0 w 261938"/>
                  <a:gd name="T39" fmla="*/ 0 h 188913"/>
                  <a:gd name="T40" fmla="*/ 0 w 261938"/>
                  <a:gd name="T41" fmla="*/ 0 h 188913"/>
                  <a:gd name="T42" fmla="*/ 0 w 261938"/>
                  <a:gd name="T43" fmla="*/ 0 h 188913"/>
                  <a:gd name="T44" fmla="*/ 0 w 261938"/>
                  <a:gd name="T45" fmla="*/ 0 h 188913"/>
                  <a:gd name="T46" fmla="*/ 0 w 261938"/>
                  <a:gd name="T47" fmla="*/ 0 h 188913"/>
                  <a:gd name="T48" fmla="*/ 0 w 261938"/>
                  <a:gd name="T49" fmla="*/ 0 h 188913"/>
                  <a:gd name="T50" fmla="*/ 0 w 261938"/>
                  <a:gd name="T51" fmla="*/ 0 h 188913"/>
                  <a:gd name="T52" fmla="*/ 0 w 261938"/>
                  <a:gd name="T53" fmla="*/ 0 h 188913"/>
                  <a:gd name="T54" fmla="*/ 0 w 261938"/>
                  <a:gd name="T55" fmla="*/ 0 h 188913"/>
                  <a:gd name="T56" fmla="*/ 0 w 261938"/>
                  <a:gd name="T57" fmla="*/ 0 h 188913"/>
                  <a:gd name="T58" fmla="*/ 0 w 261938"/>
                  <a:gd name="T59" fmla="*/ 0 h 188913"/>
                  <a:gd name="T60" fmla="*/ 0 w 261938"/>
                  <a:gd name="T61" fmla="*/ 0 h 188913"/>
                  <a:gd name="T62" fmla="*/ 0 w 261938"/>
                  <a:gd name="T63" fmla="*/ 0 h 188913"/>
                  <a:gd name="T64" fmla="*/ 0 w 261938"/>
                  <a:gd name="T65" fmla="*/ 0 h 188913"/>
                  <a:gd name="T66" fmla="*/ 0 w 261938"/>
                  <a:gd name="T67" fmla="*/ 0 h 188913"/>
                  <a:gd name="T68" fmla="*/ 0 w 261938"/>
                  <a:gd name="T69" fmla="*/ 0 h 188913"/>
                  <a:gd name="T70" fmla="*/ 0 w 261938"/>
                  <a:gd name="T71" fmla="*/ 0 h 188913"/>
                  <a:gd name="T72" fmla="*/ 0 w 261938"/>
                  <a:gd name="T73" fmla="*/ 0 h 1889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938"/>
                  <a:gd name="T112" fmla="*/ 0 h 188913"/>
                  <a:gd name="T113" fmla="*/ 1382715 w 261938"/>
                  <a:gd name="T114" fmla="*/ 1722967523 h 1889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938" h="188913">
                    <a:moveTo>
                      <a:pt x="260350" y="0"/>
                    </a:moveTo>
                    <a:lnTo>
                      <a:pt x="260350" y="0"/>
                    </a:lnTo>
                    <a:lnTo>
                      <a:pt x="233363" y="0"/>
                    </a:lnTo>
                    <a:lnTo>
                      <a:pt x="207963" y="3175"/>
                    </a:lnTo>
                    <a:lnTo>
                      <a:pt x="182563" y="7938"/>
                    </a:lnTo>
                    <a:lnTo>
                      <a:pt x="158750" y="14288"/>
                    </a:lnTo>
                    <a:lnTo>
                      <a:pt x="136525" y="22225"/>
                    </a:lnTo>
                    <a:lnTo>
                      <a:pt x="114300" y="31750"/>
                    </a:lnTo>
                    <a:lnTo>
                      <a:pt x="95250" y="42863"/>
                    </a:lnTo>
                    <a:lnTo>
                      <a:pt x="76200" y="53975"/>
                    </a:lnTo>
                    <a:lnTo>
                      <a:pt x="58738" y="68263"/>
                    </a:lnTo>
                    <a:lnTo>
                      <a:pt x="44450" y="82550"/>
                    </a:lnTo>
                    <a:lnTo>
                      <a:pt x="31750" y="96838"/>
                    </a:lnTo>
                    <a:lnTo>
                      <a:pt x="20638" y="112713"/>
                    </a:lnTo>
                    <a:lnTo>
                      <a:pt x="11113" y="131763"/>
                    </a:lnTo>
                    <a:lnTo>
                      <a:pt x="4763" y="149225"/>
                    </a:lnTo>
                    <a:lnTo>
                      <a:pt x="1588" y="168275"/>
                    </a:lnTo>
                    <a:lnTo>
                      <a:pt x="0" y="187325"/>
                    </a:lnTo>
                    <a:lnTo>
                      <a:pt x="19050" y="187325"/>
                    </a:lnTo>
                    <a:lnTo>
                      <a:pt x="20638" y="169863"/>
                    </a:lnTo>
                    <a:lnTo>
                      <a:pt x="23813" y="152400"/>
                    </a:lnTo>
                    <a:lnTo>
                      <a:pt x="30163" y="134938"/>
                    </a:lnTo>
                    <a:lnTo>
                      <a:pt x="38100" y="120650"/>
                    </a:lnTo>
                    <a:lnTo>
                      <a:pt x="47625" y="104775"/>
                    </a:lnTo>
                    <a:lnTo>
                      <a:pt x="60325" y="90488"/>
                    </a:lnTo>
                    <a:lnTo>
                      <a:pt x="74613" y="77788"/>
                    </a:lnTo>
                    <a:lnTo>
                      <a:pt x="88900" y="65088"/>
                    </a:lnTo>
                    <a:lnTo>
                      <a:pt x="107950" y="53975"/>
                    </a:lnTo>
                    <a:lnTo>
                      <a:pt x="125413" y="44450"/>
                    </a:lnTo>
                    <a:lnTo>
                      <a:pt x="144463" y="34925"/>
                    </a:lnTo>
                    <a:lnTo>
                      <a:pt x="165100" y="28575"/>
                    </a:lnTo>
                    <a:lnTo>
                      <a:pt x="187325" y="22225"/>
                    </a:lnTo>
                    <a:lnTo>
                      <a:pt x="211138" y="19050"/>
                    </a:lnTo>
                    <a:lnTo>
                      <a:pt x="234950" y="15875"/>
                    </a:lnTo>
                    <a:lnTo>
                      <a:pt x="260350" y="14288"/>
                    </a:lnTo>
                    <a:lnTo>
                      <a:pt x="26035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18" name="Freeform 90"/>
              <p:cNvSpPr>
                <a:spLocks/>
              </p:cNvSpPr>
              <p:nvPr/>
            </p:nvSpPr>
            <p:spPr bwMode="auto">
              <a:xfrm>
                <a:off x="2653" y="250"/>
                <a:ext cx="17" cy="17"/>
              </a:xfrm>
              <a:custGeom>
                <a:avLst/>
                <a:gdLst>
                  <a:gd name="T0" fmla="*/ 0 w 26987"/>
                  <a:gd name="T1" fmla="*/ 0 h 26988"/>
                  <a:gd name="T2" fmla="*/ 0 w 26987"/>
                  <a:gd name="T3" fmla="*/ 0 h 26988"/>
                  <a:gd name="T4" fmla="*/ 0 w 26987"/>
                  <a:gd name="T5" fmla="*/ 0 h 26988"/>
                  <a:gd name="T6" fmla="*/ 0 w 26987"/>
                  <a:gd name="T7" fmla="*/ 0 h 26988"/>
                  <a:gd name="T8" fmla="*/ 0 w 26987"/>
                  <a:gd name="T9" fmla="*/ 0 h 26988"/>
                  <a:gd name="T10" fmla="*/ 0 w 26987"/>
                  <a:gd name="T11" fmla="*/ 0 h 26988"/>
                  <a:gd name="T12" fmla="*/ 0 w 26987"/>
                  <a:gd name="T13" fmla="*/ 0 h 26988"/>
                  <a:gd name="T14" fmla="*/ 0 w 26987"/>
                  <a:gd name="T15" fmla="*/ 0 h 26988"/>
                  <a:gd name="T16" fmla="*/ 0 w 26987"/>
                  <a:gd name="T17" fmla="*/ 0 h 26988"/>
                  <a:gd name="T18" fmla="*/ 0 w 26987"/>
                  <a:gd name="T19" fmla="*/ 0 h 26988"/>
                  <a:gd name="T20" fmla="*/ 0 w 26987"/>
                  <a:gd name="T21" fmla="*/ 0 h 26988"/>
                  <a:gd name="T22" fmla="*/ 0 w 26987"/>
                  <a:gd name="T23" fmla="*/ 0 h 26988"/>
                  <a:gd name="T24" fmla="*/ 0 w 26987"/>
                  <a:gd name="T25" fmla="*/ 0 h 26988"/>
                  <a:gd name="T26" fmla="*/ 0 w 26987"/>
                  <a:gd name="T27" fmla="*/ 0 h 26988"/>
                  <a:gd name="T28" fmla="*/ 0 w 26987"/>
                  <a:gd name="T29" fmla="*/ 0 h 26988"/>
                  <a:gd name="T30" fmla="*/ 0 w 26987"/>
                  <a:gd name="T31" fmla="*/ 0 h 269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87"/>
                  <a:gd name="T49" fmla="*/ 0 h 26988"/>
                  <a:gd name="T50" fmla="*/ 1382687 w 26987"/>
                  <a:gd name="T51" fmla="*/ 1722966308 h 269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87" h="26988">
                    <a:moveTo>
                      <a:pt x="0" y="7938"/>
                    </a:moveTo>
                    <a:lnTo>
                      <a:pt x="12700" y="0"/>
                    </a:lnTo>
                    <a:lnTo>
                      <a:pt x="9525" y="0"/>
                    </a:lnTo>
                    <a:lnTo>
                      <a:pt x="7937" y="0"/>
                    </a:lnTo>
                    <a:lnTo>
                      <a:pt x="6350" y="0"/>
                    </a:lnTo>
                    <a:lnTo>
                      <a:pt x="6350" y="25400"/>
                    </a:lnTo>
                    <a:lnTo>
                      <a:pt x="7937" y="25400"/>
                    </a:lnTo>
                    <a:lnTo>
                      <a:pt x="9525" y="25400"/>
                    </a:lnTo>
                    <a:lnTo>
                      <a:pt x="12700" y="25400"/>
                    </a:lnTo>
                    <a:lnTo>
                      <a:pt x="25400" y="15875"/>
                    </a:lnTo>
                    <a:lnTo>
                      <a:pt x="12700" y="25400"/>
                    </a:lnTo>
                    <a:lnTo>
                      <a:pt x="22225" y="25400"/>
                    </a:lnTo>
                    <a:lnTo>
                      <a:pt x="25400" y="15875"/>
                    </a:lnTo>
                    <a:lnTo>
                      <a:pt x="0" y="7938"/>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19" name="Freeform 91"/>
              <p:cNvSpPr>
                <a:spLocks/>
              </p:cNvSpPr>
              <p:nvPr/>
            </p:nvSpPr>
            <p:spPr bwMode="auto">
              <a:xfrm>
                <a:off x="2653" y="133"/>
                <a:ext cx="233" cy="124"/>
              </a:xfrm>
              <a:custGeom>
                <a:avLst/>
                <a:gdLst>
                  <a:gd name="T0" fmla="*/ 0 w 369887"/>
                  <a:gd name="T1" fmla="*/ 0 h 196850"/>
                  <a:gd name="T2" fmla="*/ 0 w 369887"/>
                  <a:gd name="T3" fmla="*/ 0 h 196850"/>
                  <a:gd name="T4" fmla="*/ 0 w 369887"/>
                  <a:gd name="T5" fmla="*/ 0 h 196850"/>
                  <a:gd name="T6" fmla="*/ 0 w 369887"/>
                  <a:gd name="T7" fmla="*/ 0 h 196850"/>
                  <a:gd name="T8" fmla="*/ 0 w 369887"/>
                  <a:gd name="T9" fmla="*/ 0 h 196850"/>
                  <a:gd name="T10" fmla="*/ 0 w 369887"/>
                  <a:gd name="T11" fmla="*/ 0 h 196850"/>
                  <a:gd name="T12" fmla="*/ 0 w 369887"/>
                  <a:gd name="T13" fmla="*/ 0 h 196850"/>
                  <a:gd name="T14" fmla="*/ 0 w 369887"/>
                  <a:gd name="T15" fmla="*/ 0 h 196850"/>
                  <a:gd name="T16" fmla="*/ 0 w 369887"/>
                  <a:gd name="T17" fmla="*/ 0 h 196850"/>
                  <a:gd name="T18" fmla="*/ 0 w 369887"/>
                  <a:gd name="T19" fmla="*/ 0 h 196850"/>
                  <a:gd name="T20" fmla="*/ 0 w 369887"/>
                  <a:gd name="T21" fmla="*/ 0 h 196850"/>
                  <a:gd name="T22" fmla="*/ 0 w 369887"/>
                  <a:gd name="T23" fmla="*/ 0 h 196850"/>
                  <a:gd name="T24" fmla="*/ 0 w 369887"/>
                  <a:gd name="T25" fmla="*/ 0 h 196850"/>
                  <a:gd name="T26" fmla="*/ 0 w 369887"/>
                  <a:gd name="T27" fmla="*/ 0 h 196850"/>
                  <a:gd name="T28" fmla="*/ 0 w 369887"/>
                  <a:gd name="T29" fmla="*/ 0 h 196850"/>
                  <a:gd name="T30" fmla="*/ 0 w 369887"/>
                  <a:gd name="T31" fmla="*/ 0 h 196850"/>
                  <a:gd name="T32" fmla="*/ 0 w 369887"/>
                  <a:gd name="T33" fmla="*/ 0 h 196850"/>
                  <a:gd name="T34" fmla="*/ 0 w 369887"/>
                  <a:gd name="T35" fmla="*/ 0 h 196850"/>
                  <a:gd name="T36" fmla="*/ 0 w 369887"/>
                  <a:gd name="T37" fmla="*/ 0 h 196850"/>
                  <a:gd name="T38" fmla="*/ 0 w 369887"/>
                  <a:gd name="T39" fmla="*/ 0 h 196850"/>
                  <a:gd name="T40" fmla="*/ 0 w 369887"/>
                  <a:gd name="T41" fmla="*/ 0 h 196850"/>
                  <a:gd name="T42" fmla="*/ 0 w 369887"/>
                  <a:gd name="T43" fmla="*/ 0 h 196850"/>
                  <a:gd name="T44" fmla="*/ 0 w 369887"/>
                  <a:gd name="T45" fmla="*/ 0 h 196850"/>
                  <a:gd name="T46" fmla="*/ 0 w 369887"/>
                  <a:gd name="T47" fmla="*/ 0 h 196850"/>
                  <a:gd name="T48" fmla="*/ 0 w 369887"/>
                  <a:gd name="T49" fmla="*/ 0 h 196850"/>
                  <a:gd name="T50" fmla="*/ 0 w 369887"/>
                  <a:gd name="T51" fmla="*/ 0 h 196850"/>
                  <a:gd name="T52" fmla="*/ 0 w 369887"/>
                  <a:gd name="T53" fmla="*/ 0 h 196850"/>
                  <a:gd name="T54" fmla="*/ 0 w 369887"/>
                  <a:gd name="T55" fmla="*/ 0 h 196850"/>
                  <a:gd name="T56" fmla="*/ 0 w 369887"/>
                  <a:gd name="T57" fmla="*/ 0 h 196850"/>
                  <a:gd name="T58" fmla="*/ 0 w 369887"/>
                  <a:gd name="T59" fmla="*/ 0 h 196850"/>
                  <a:gd name="T60" fmla="*/ 0 w 369887"/>
                  <a:gd name="T61" fmla="*/ 0 h 196850"/>
                  <a:gd name="T62" fmla="*/ 0 w 369887"/>
                  <a:gd name="T63" fmla="*/ 0 h 196850"/>
                  <a:gd name="T64" fmla="*/ 0 w 369887"/>
                  <a:gd name="T65" fmla="*/ 0 h 196850"/>
                  <a:gd name="T66" fmla="*/ 0 w 369887"/>
                  <a:gd name="T67" fmla="*/ 0 h 196850"/>
                  <a:gd name="T68" fmla="*/ 0 w 369887"/>
                  <a:gd name="T69" fmla="*/ 0 h 196850"/>
                  <a:gd name="T70" fmla="*/ 0 w 369887"/>
                  <a:gd name="T71" fmla="*/ 0 h 196850"/>
                  <a:gd name="T72" fmla="*/ 0 w 369887"/>
                  <a:gd name="T73" fmla="*/ 0 h 1968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9887"/>
                  <a:gd name="T112" fmla="*/ 0 h 196850"/>
                  <a:gd name="T113" fmla="*/ 1382711 w 369887"/>
                  <a:gd name="T114" fmla="*/ 1722967725 h 1968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9887" h="196850">
                    <a:moveTo>
                      <a:pt x="368300" y="0"/>
                    </a:moveTo>
                    <a:lnTo>
                      <a:pt x="368300" y="0"/>
                    </a:lnTo>
                    <a:lnTo>
                      <a:pt x="333375" y="1588"/>
                    </a:lnTo>
                    <a:lnTo>
                      <a:pt x="300037" y="4763"/>
                    </a:lnTo>
                    <a:lnTo>
                      <a:pt x="268287" y="7938"/>
                    </a:lnTo>
                    <a:lnTo>
                      <a:pt x="236537" y="14288"/>
                    </a:lnTo>
                    <a:lnTo>
                      <a:pt x="206375" y="22225"/>
                    </a:lnTo>
                    <a:lnTo>
                      <a:pt x="177800" y="31750"/>
                    </a:lnTo>
                    <a:lnTo>
                      <a:pt x="150812" y="42863"/>
                    </a:lnTo>
                    <a:lnTo>
                      <a:pt x="125412" y="55563"/>
                    </a:lnTo>
                    <a:lnTo>
                      <a:pt x="101600" y="68263"/>
                    </a:lnTo>
                    <a:lnTo>
                      <a:pt x="80962" y="82550"/>
                    </a:lnTo>
                    <a:lnTo>
                      <a:pt x="60325" y="98425"/>
                    </a:lnTo>
                    <a:lnTo>
                      <a:pt x="44450" y="115888"/>
                    </a:lnTo>
                    <a:lnTo>
                      <a:pt x="28575" y="133350"/>
                    </a:lnTo>
                    <a:lnTo>
                      <a:pt x="15875" y="152400"/>
                    </a:lnTo>
                    <a:lnTo>
                      <a:pt x="6350" y="171450"/>
                    </a:lnTo>
                    <a:lnTo>
                      <a:pt x="0" y="190500"/>
                    </a:lnTo>
                    <a:lnTo>
                      <a:pt x="19050" y="195263"/>
                    </a:lnTo>
                    <a:lnTo>
                      <a:pt x="25400" y="176213"/>
                    </a:lnTo>
                    <a:lnTo>
                      <a:pt x="34925" y="158750"/>
                    </a:lnTo>
                    <a:lnTo>
                      <a:pt x="46037" y="141288"/>
                    </a:lnTo>
                    <a:lnTo>
                      <a:pt x="58737" y="123825"/>
                    </a:lnTo>
                    <a:lnTo>
                      <a:pt x="76200" y="107950"/>
                    </a:lnTo>
                    <a:lnTo>
                      <a:pt x="93662" y="93663"/>
                    </a:lnTo>
                    <a:lnTo>
                      <a:pt x="114300" y="79375"/>
                    </a:lnTo>
                    <a:lnTo>
                      <a:pt x="136525" y="66675"/>
                    </a:lnTo>
                    <a:lnTo>
                      <a:pt x="160337" y="55563"/>
                    </a:lnTo>
                    <a:lnTo>
                      <a:pt x="185737" y="46038"/>
                    </a:lnTo>
                    <a:lnTo>
                      <a:pt x="212725" y="36513"/>
                    </a:lnTo>
                    <a:lnTo>
                      <a:pt x="242887" y="28575"/>
                    </a:lnTo>
                    <a:lnTo>
                      <a:pt x="271462" y="23813"/>
                    </a:lnTo>
                    <a:lnTo>
                      <a:pt x="303212" y="19050"/>
                    </a:lnTo>
                    <a:lnTo>
                      <a:pt x="334962" y="15875"/>
                    </a:lnTo>
                    <a:lnTo>
                      <a:pt x="368300" y="15875"/>
                    </a:lnTo>
                    <a:lnTo>
                      <a:pt x="36830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20" name="Freeform 92"/>
              <p:cNvSpPr>
                <a:spLocks/>
              </p:cNvSpPr>
              <p:nvPr/>
            </p:nvSpPr>
            <p:spPr bwMode="auto">
              <a:xfrm>
                <a:off x="2885" y="133"/>
                <a:ext cx="126" cy="34"/>
              </a:xfrm>
              <a:custGeom>
                <a:avLst/>
                <a:gdLst>
                  <a:gd name="T0" fmla="*/ 0 w 200025"/>
                  <a:gd name="T1" fmla="*/ 0 h 53975"/>
                  <a:gd name="T2" fmla="*/ 0 w 200025"/>
                  <a:gd name="T3" fmla="*/ 0 h 53975"/>
                  <a:gd name="T4" fmla="*/ 0 w 200025"/>
                  <a:gd name="T5" fmla="*/ 0 h 53975"/>
                  <a:gd name="T6" fmla="*/ 0 w 200025"/>
                  <a:gd name="T7" fmla="*/ 0 h 53975"/>
                  <a:gd name="T8" fmla="*/ 0 w 200025"/>
                  <a:gd name="T9" fmla="*/ 0 h 53975"/>
                  <a:gd name="T10" fmla="*/ 0 w 200025"/>
                  <a:gd name="T11" fmla="*/ 0 h 53975"/>
                  <a:gd name="T12" fmla="*/ 0 w 200025"/>
                  <a:gd name="T13" fmla="*/ 0 h 53975"/>
                  <a:gd name="T14" fmla="*/ 0 w 200025"/>
                  <a:gd name="T15" fmla="*/ 0 h 53975"/>
                  <a:gd name="T16" fmla="*/ 0 w 200025"/>
                  <a:gd name="T17" fmla="*/ 0 h 53975"/>
                  <a:gd name="T18" fmla="*/ 0 w 200025"/>
                  <a:gd name="T19" fmla="*/ 0 h 53975"/>
                  <a:gd name="T20" fmla="*/ 0 w 200025"/>
                  <a:gd name="T21" fmla="*/ 0 h 53975"/>
                  <a:gd name="T22" fmla="*/ 0 w 200025"/>
                  <a:gd name="T23" fmla="*/ 0 h 53975"/>
                  <a:gd name="T24" fmla="*/ 0 w 200025"/>
                  <a:gd name="T25" fmla="*/ 0 h 53975"/>
                  <a:gd name="T26" fmla="*/ 0 w 200025"/>
                  <a:gd name="T27" fmla="*/ 0 h 53975"/>
                  <a:gd name="T28" fmla="*/ 0 w 200025"/>
                  <a:gd name="T29" fmla="*/ 0 h 53975"/>
                  <a:gd name="T30" fmla="*/ 0 w 200025"/>
                  <a:gd name="T31" fmla="*/ 0 h 53975"/>
                  <a:gd name="T32" fmla="*/ 0 w 200025"/>
                  <a:gd name="T33" fmla="*/ 0 h 53975"/>
                  <a:gd name="T34" fmla="*/ 0 w 200025"/>
                  <a:gd name="T35" fmla="*/ 0 h 53975"/>
                  <a:gd name="T36" fmla="*/ 0 w 200025"/>
                  <a:gd name="T37" fmla="*/ 0 h 53975"/>
                  <a:gd name="T38" fmla="*/ 0 w 200025"/>
                  <a:gd name="T39" fmla="*/ 0 h 53975"/>
                  <a:gd name="T40" fmla="*/ 0 w 200025"/>
                  <a:gd name="T41" fmla="*/ 0 h 53975"/>
                  <a:gd name="T42" fmla="*/ 0 w 200025"/>
                  <a:gd name="T43" fmla="*/ 0 h 53975"/>
                  <a:gd name="T44" fmla="*/ 0 w 200025"/>
                  <a:gd name="T45" fmla="*/ 0 h 53975"/>
                  <a:gd name="T46" fmla="*/ 0 w 200025"/>
                  <a:gd name="T47" fmla="*/ 0 h 53975"/>
                  <a:gd name="T48" fmla="*/ 0 w 200025"/>
                  <a:gd name="T49" fmla="*/ 0 h 53975"/>
                  <a:gd name="T50" fmla="*/ 0 w 200025"/>
                  <a:gd name="T51" fmla="*/ 0 h 53975"/>
                  <a:gd name="T52" fmla="*/ 0 w 200025"/>
                  <a:gd name="T53" fmla="*/ 0 h 53975"/>
                  <a:gd name="T54" fmla="*/ 0 w 200025"/>
                  <a:gd name="T55" fmla="*/ 0 h 53975"/>
                  <a:gd name="T56" fmla="*/ 0 w 200025"/>
                  <a:gd name="T57" fmla="*/ 0 h 53975"/>
                  <a:gd name="T58" fmla="*/ 0 w 200025"/>
                  <a:gd name="T59" fmla="*/ 0 h 53975"/>
                  <a:gd name="T60" fmla="*/ 0 w 200025"/>
                  <a:gd name="T61" fmla="*/ 0 h 53975"/>
                  <a:gd name="T62" fmla="*/ 0 w 200025"/>
                  <a:gd name="T63" fmla="*/ 0 h 53975"/>
                  <a:gd name="T64" fmla="*/ 0 w 200025"/>
                  <a:gd name="T65" fmla="*/ 0 h 53975"/>
                  <a:gd name="T66" fmla="*/ 0 w 200025"/>
                  <a:gd name="T67" fmla="*/ 0 h 53975"/>
                  <a:gd name="T68" fmla="*/ 0 w 200025"/>
                  <a:gd name="T69" fmla="*/ 0 h 53975"/>
                  <a:gd name="T70" fmla="*/ 0 w 200025"/>
                  <a:gd name="T71" fmla="*/ 0 h 53975"/>
                  <a:gd name="T72" fmla="*/ 0 w 200025"/>
                  <a:gd name="T73" fmla="*/ 0 h 53975"/>
                  <a:gd name="T74" fmla="*/ 0 w 200025"/>
                  <a:gd name="T75" fmla="*/ 0 h 53975"/>
                  <a:gd name="T76" fmla="*/ 0 w 200025"/>
                  <a:gd name="T77" fmla="*/ 0 h 53975"/>
                  <a:gd name="T78" fmla="*/ 0 w 200025"/>
                  <a:gd name="T79" fmla="*/ 0 h 539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25"/>
                  <a:gd name="T121" fmla="*/ 0 h 53975"/>
                  <a:gd name="T122" fmla="*/ 1382713 w 200025"/>
                  <a:gd name="T123" fmla="*/ 1722967725 h 539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25" h="53975">
                    <a:moveTo>
                      <a:pt x="180975" y="38100"/>
                    </a:moveTo>
                    <a:lnTo>
                      <a:pt x="193675" y="34925"/>
                    </a:lnTo>
                    <a:lnTo>
                      <a:pt x="184150" y="30163"/>
                    </a:lnTo>
                    <a:lnTo>
                      <a:pt x="173038" y="26988"/>
                    </a:lnTo>
                    <a:lnTo>
                      <a:pt x="160338" y="23813"/>
                    </a:lnTo>
                    <a:lnTo>
                      <a:pt x="149225" y="20638"/>
                    </a:lnTo>
                    <a:lnTo>
                      <a:pt x="138113" y="17463"/>
                    </a:lnTo>
                    <a:lnTo>
                      <a:pt x="127000" y="14288"/>
                    </a:lnTo>
                    <a:lnTo>
                      <a:pt x="115888" y="11113"/>
                    </a:lnTo>
                    <a:lnTo>
                      <a:pt x="103188" y="9525"/>
                    </a:lnTo>
                    <a:lnTo>
                      <a:pt x="90488" y="7938"/>
                    </a:lnTo>
                    <a:lnTo>
                      <a:pt x="77788" y="6350"/>
                    </a:lnTo>
                    <a:lnTo>
                      <a:pt x="65088" y="4763"/>
                    </a:lnTo>
                    <a:lnTo>
                      <a:pt x="52388" y="3175"/>
                    </a:lnTo>
                    <a:lnTo>
                      <a:pt x="39688" y="1588"/>
                    </a:lnTo>
                    <a:lnTo>
                      <a:pt x="26988" y="1588"/>
                    </a:lnTo>
                    <a:lnTo>
                      <a:pt x="12700" y="0"/>
                    </a:lnTo>
                    <a:lnTo>
                      <a:pt x="0" y="0"/>
                    </a:lnTo>
                    <a:lnTo>
                      <a:pt x="0" y="15875"/>
                    </a:lnTo>
                    <a:lnTo>
                      <a:pt x="12700" y="15875"/>
                    </a:lnTo>
                    <a:lnTo>
                      <a:pt x="25400" y="15875"/>
                    </a:lnTo>
                    <a:lnTo>
                      <a:pt x="38100" y="15875"/>
                    </a:lnTo>
                    <a:lnTo>
                      <a:pt x="50800" y="17463"/>
                    </a:lnTo>
                    <a:lnTo>
                      <a:pt x="61913" y="19050"/>
                    </a:lnTo>
                    <a:lnTo>
                      <a:pt x="74613" y="20638"/>
                    </a:lnTo>
                    <a:lnTo>
                      <a:pt x="85725" y="22225"/>
                    </a:lnTo>
                    <a:lnTo>
                      <a:pt x="98425" y="23813"/>
                    </a:lnTo>
                    <a:lnTo>
                      <a:pt x="109538" y="26988"/>
                    </a:lnTo>
                    <a:lnTo>
                      <a:pt x="120650" y="28575"/>
                    </a:lnTo>
                    <a:lnTo>
                      <a:pt x="131763" y="31750"/>
                    </a:lnTo>
                    <a:lnTo>
                      <a:pt x="142875" y="34925"/>
                    </a:lnTo>
                    <a:lnTo>
                      <a:pt x="153988" y="38100"/>
                    </a:lnTo>
                    <a:lnTo>
                      <a:pt x="165100" y="41275"/>
                    </a:lnTo>
                    <a:lnTo>
                      <a:pt x="174625" y="44450"/>
                    </a:lnTo>
                    <a:lnTo>
                      <a:pt x="185738" y="49213"/>
                    </a:lnTo>
                    <a:lnTo>
                      <a:pt x="198438" y="44450"/>
                    </a:lnTo>
                    <a:lnTo>
                      <a:pt x="185738" y="49213"/>
                    </a:lnTo>
                    <a:lnTo>
                      <a:pt x="195263" y="52388"/>
                    </a:lnTo>
                    <a:lnTo>
                      <a:pt x="198438" y="44450"/>
                    </a:lnTo>
                    <a:lnTo>
                      <a:pt x="180975" y="381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21" name="Freeform 93"/>
              <p:cNvSpPr>
                <a:spLocks/>
              </p:cNvSpPr>
              <p:nvPr/>
            </p:nvSpPr>
            <p:spPr bwMode="auto">
              <a:xfrm>
                <a:off x="2999" y="68"/>
                <a:ext cx="235" cy="94"/>
              </a:xfrm>
              <a:custGeom>
                <a:avLst/>
                <a:gdLst>
                  <a:gd name="T0" fmla="*/ 0 w 373062"/>
                  <a:gd name="T1" fmla="*/ 0 h 149225"/>
                  <a:gd name="T2" fmla="*/ 0 w 373062"/>
                  <a:gd name="T3" fmla="*/ 0 h 149225"/>
                  <a:gd name="T4" fmla="*/ 0 w 373062"/>
                  <a:gd name="T5" fmla="*/ 0 h 149225"/>
                  <a:gd name="T6" fmla="*/ 0 w 373062"/>
                  <a:gd name="T7" fmla="*/ 0 h 149225"/>
                  <a:gd name="T8" fmla="*/ 0 w 373062"/>
                  <a:gd name="T9" fmla="*/ 0 h 149225"/>
                  <a:gd name="T10" fmla="*/ 0 w 373062"/>
                  <a:gd name="T11" fmla="*/ 0 h 149225"/>
                  <a:gd name="T12" fmla="*/ 0 w 373062"/>
                  <a:gd name="T13" fmla="*/ 0 h 149225"/>
                  <a:gd name="T14" fmla="*/ 0 w 373062"/>
                  <a:gd name="T15" fmla="*/ 0 h 149225"/>
                  <a:gd name="T16" fmla="*/ 0 w 373062"/>
                  <a:gd name="T17" fmla="*/ 0 h 149225"/>
                  <a:gd name="T18" fmla="*/ 0 w 373062"/>
                  <a:gd name="T19" fmla="*/ 0 h 149225"/>
                  <a:gd name="T20" fmla="*/ 0 w 373062"/>
                  <a:gd name="T21" fmla="*/ 0 h 149225"/>
                  <a:gd name="T22" fmla="*/ 0 w 373062"/>
                  <a:gd name="T23" fmla="*/ 0 h 149225"/>
                  <a:gd name="T24" fmla="*/ 0 w 373062"/>
                  <a:gd name="T25" fmla="*/ 0 h 149225"/>
                  <a:gd name="T26" fmla="*/ 0 w 373062"/>
                  <a:gd name="T27" fmla="*/ 0 h 149225"/>
                  <a:gd name="T28" fmla="*/ 0 w 373062"/>
                  <a:gd name="T29" fmla="*/ 0 h 149225"/>
                  <a:gd name="T30" fmla="*/ 0 w 373062"/>
                  <a:gd name="T31" fmla="*/ 0 h 149225"/>
                  <a:gd name="T32" fmla="*/ 0 w 373062"/>
                  <a:gd name="T33" fmla="*/ 0 h 149225"/>
                  <a:gd name="T34" fmla="*/ 0 w 373062"/>
                  <a:gd name="T35" fmla="*/ 0 h 149225"/>
                  <a:gd name="T36" fmla="*/ 0 w 373062"/>
                  <a:gd name="T37" fmla="*/ 0 h 149225"/>
                  <a:gd name="T38" fmla="*/ 0 w 373062"/>
                  <a:gd name="T39" fmla="*/ 0 h 149225"/>
                  <a:gd name="T40" fmla="*/ 0 w 373062"/>
                  <a:gd name="T41" fmla="*/ 0 h 149225"/>
                  <a:gd name="T42" fmla="*/ 0 w 373062"/>
                  <a:gd name="T43" fmla="*/ 0 h 149225"/>
                  <a:gd name="T44" fmla="*/ 0 w 373062"/>
                  <a:gd name="T45" fmla="*/ 0 h 149225"/>
                  <a:gd name="T46" fmla="*/ 0 w 373062"/>
                  <a:gd name="T47" fmla="*/ 0 h 149225"/>
                  <a:gd name="T48" fmla="*/ 0 w 373062"/>
                  <a:gd name="T49" fmla="*/ 0 h 149225"/>
                  <a:gd name="T50" fmla="*/ 0 w 373062"/>
                  <a:gd name="T51" fmla="*/ 0 h 149225"/>
                  <a:gd name="T52" fmla="*/ 0 w 373062"/>
                  <a:gd name="T53" fmla="*/ 0 h 149225"/>
                  <a:gd name="T54" fmla="*/ 0 w 373062"/>
                  <a:gd name="T55" fmla="*/ 0 h 149225"/>
                  <a:gd name="T56" fmla="*/ 0 w 373062"/>
                  <a:gd name="T57" fmla="*/ 0 h 149225"/>
                  <a:gd name="T58" fmla="*/ 0 w 373062"/>
                  <a:gd name="T59" fmla="*/ 0 h 149225"/>
                  <a:gd name="T60" fmla="*/ 0 w 373062"/>
                  <a:gd name="T61" fmla="*/ 0 h 149225"/>
                  <a:gd name="T62" fmla="*/ 0 w 373062"/>
                  <a:gd name="T63" fmla="*/ 0 h 149225"/>
                  <a:gd name="T64" fmla="*/ 0 w 373062"/>
                  <a:gd name="T65" fmla="*/ 0 h 149225"/>
                  <a:gd name="T66" fmla="*/ 0 w 373062"/>
                  <a:gd name="T67" fmla="*/ 0 h 149225"/>
                  <a:gd name="T68" fmla="*/ 0 w 373062"/>
                  <a:gd name="T69" fmla="*/ 0 h 149225"/>
                  <a:gd name="T70" fmla="*/ 0 w 373062"/>
                  <a:gd name="T71" fmla="*/ 0 h 149225"/>
                  <a:gd name="T72" fmla="*/ 0 w 373062"/>
                  <a:gd name="T73" fmla="*/ 0 h 1492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3062"/>
                  <a:gd name="T112" fmla="*/ 0 h 149225"/>
                  <a:gd name="T113" fmla="*/ 1382711 w 373062"/>
                  <a:gd name="T114" fmla="*/ 1722966138 h 1492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3062" h="149225">
                    <a:moveTo>
                      <a:pt x="371475" y="0"/>
                    </a:moveTo>
                    <a:lnTo>
                      <a:pt x="371475" y="0"/>
                    </a:lnTo>
                    <a:lnTo>
                      <a:pt x="339725" y="1588"/>
                    </a:lnTo>
                    <a:lnTo>
                      <a:pt x="307975" y="3175"/>
                    </a:lnTo>
                    <a:lnTo>
                      <a:pt x="277812" y="6350"/>
                    </a:lnTo>
                    <a:lnTo>
                      <a:pt x="247650" y="7938"/>
                    </a:lnTo>
                    <a:lnTo>
                      <a:pt x="219075" y="14288"/>
                    </a:lnTo>
                    <a:lnTo>
                      <a:pt x="190500" y="20638"/>
                    </a:lnTo>
                    <a:lnTo>
                      <a:pt x="163512" y="28575"/>
                    </a:lnTo>
                    <a:lnTo>
                      <a:pt x="139700" y="38100"/>
                    </a:lnTo>
                    <a:lnTo>
                      <a:pt x="115887" y="47625"/>
                    </a:lnTo>
                    <a:lnTo>
                      <a:pt x="95250" y="58738"/>
                    </a:lnTo>
                    <a:lnTo>
                      <a:pt x="73025" y="69850"/>
                    </a:lnTo>
                    <a:lnTo>
                      <a:pt x="55562" y="82550"/>
                    </a:lnTo>
                    <a:lnTo>
                      <a:pt x="38100" y="96838"/>
                    </a:lnTo>
                    <a:lnTo>
                      <a:pt x="23812" y="111125"/>
                    </a:lnTo>
                    <a:lnTo>
                      <a:pt x="11112" y="125413"/>
                    </a:lnTo>
                    <a:lnTo>
                      <a:pt x="0" y="141288"/>
                    </a:lnTo>
                    <a:lnTo>
                      <a:pt x="17462" y="147638"/>
                    </a:lnTo>
                    <a:lnTo>
                      <a:pt x="26987" y="133350"/>
                    </a:lnTo>
                    <a:lnTo>
                      <a:pt x="38100" y="119063"/>
                    </a:lnTo>
                    <a:lnTo>
                      <a:pt x="53975" y="106363"/>
                    </a:lnTo>
                    <a:lnTo>
                      <a:pt x="68262" y="93663"/>
                    </a:lnTo>
                    <a:lnTo>
                      <a:pt x="85725" y="82550"/>
                    </a:lnTo>
                    <a:lnTo>
                      <a:pt x="106362" y="69850"/>
                    </a:lnTo>
                    <a:lnTo>
                      <a:pt x="125412" y="60325"/>
                    </a:lnTo>
                    <a:lnTo>
                      <a:pt x="147637" y="50800"/>
                    </a:lnTo>
                    <a:lnTo>
                      <a:pt x="173037" y="42863"/>
                    </a:lnTo>
                    <a:lnTo>
                      <a:pt x="198437" y="34925"/>
                    </a:lnTo>
                    <a:lnTo>
                      <a:pt x="223837" y="26988"/>
                    </a:lnTo>
                    <a:lnTo>
                      <a:pt x="252412" y="22225"/>
                    </a:lnTo>
                    <a:lnTo>
                      <a:pt x="279400" y="17463"/>
                    </a:lnTo>
                    <a:lnTo>
                      <a:pt x="309562" y="14288"/>
                    </a:lnTo>
                    <a:lnTo>
                      <a:pt x="341312" y="12700"/>
                    </a:lnTo>
                    <a:lnTo>
                      <a:pt x="371475" y="12700"/>
                    </a:lnTo>
                    <a:lnTo>
                      <a:pt x="371475"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22" name="Freeform 94"/>
              <p:cNvSpPr>
                <a:spLocks/>
              </p:cNvSpPr>
              <p:nvPr/>
            </p:nvSpPr>
            <p:spPr bwMode="auto">
              <a:xfrm>
                <a:off x="3233" y="68"/>
                <a:ext cx="246" cy="129"/>
              </a:xfrm>
              <a:custGeom>
                <a:avLst/>
                <a:gdLst>
                  <a:gd name="T0" fmla="*/ 0 w 390525"/>
                  <a:gd name="T1" fmla="*/ 0 h 204788"/>
                  <a:gd name="T2" fmla="*/ 0 w 390525"/>
                  <a:gd name="T3" fmla="*/ 0 h 204788"/>
                  <a:gd name="T4" fmla="*/ 0 w 390525"/>
                  <a:gd name="T5" fmla="*/ 0 h 204788"/>
                  <a:gd name="T6" fmla="*/ 0 w 390525"/>
                  <a:gd name="T7" fmla="*/ 0 h 204788"/>
                  <a:gd name="T8" fmla="*/ 0 w 390525"/>
                  <a:gd name="T9" fmla="*/ 0 h 204788"/>
                  <a:gd name="T10" fmla="*/ 0 w 390525"/>
                  <a:gd name="T11" fmla="*/ 0 h 204788"/>
                  <a:gd name="T12" fmla="*/ 0 w 390525"/>
                  <a:gd name="T13" fmla="*/ 0 h 204788"/>
                  <a:gd name="T14" fmla="*/ 0 w 390525"/>
                  <a:gd name="T15" fmla="*/ 0 h 204788"/>
                  <a:gd name="T16" fmla="*/ 0 w 390525"/>
                  <a:gd name="T17" fmla="*/ 0 h 204788"/>
                  <a:gd name="T18" fmla="*/ 0 w 390525"/>
                  <a:gd name="T19" fmla="*/ 0 h 204788"/>
                  <a:gd name="T20" fmla="*/ 0 w 390525"/>
                  <a:gd name="T21" fmla="*/ 0 h 204788"/>
                  <a:gd name="T22" fmla="*/ 0 w 390525"/>
                  <a:gd name="T23" fmla="*/ 0 h 204788"/>
                  <a:gd name="T24" fmla="*/ 0 w 390525"/>
                  <a:gd name="T25" fmla="*/ 0 h 204788"/>
                  <a:gd name="T26" fmla="*/ 0 w 390525"/>
                  <a:gd name="T27" fmla="*/ 0 h 204788"/>
                  <a:gd name="T28" fmla="*/ 0 w 390525"/>
                  <a:gd name="T29" fmla="*/ 0 h 204788"/>
                  <a:gd name="T30" fmla="*/ 0 w 390525"/>
                  <a:gd name="T31" fmla="*/ 0 h 204788"/>
                  <a:gd name="T32" fmla="*/ 0 w 390525"/>
                  <a:gd name="T33" fmla="*/ 0 h 204788"/>
                  <a:gd name="T34" fmla="*/ 0 w 390525"/>
                  <a:gd name="T35" fmla="*/ 0 h 204788"/>
                  <a:gd name="T36" fmla="*/ 0 w 390525"/>
                  <a:gd name="T37" fmla="*/ 0 h 204788"/>
                  <a:gd name="T38" fmla="*/ 0 w 390525"/>
                  <a:gd name="T39" fmla="*/ 0 h 204788"/>
                  <a:gd name="T40" fmla="*/ 0 w 390525"/>
                  <a:gd name="T41" fmla="*/ 0 h 204788"/>
                  <a:gd name="T42" fmla="*/ 0 w 390525"/>
                  <a:gd name="T43" fmla="*/ 0 h 204788"/>
                  <a:gd name="T44" fmla="*/ 0 w 390525"/>
                  <a:gd name="T45" fmla="*/ 0 h 204788"/>
                  <a:gd name="T46" fmla="*/ 0 w 390525"/>
                  <a:gd name="T47" fmla="*/ 0 h 204788"/>
                  <a:gd name="T48" fmla="*/ 0 w 390525"/>
                  <a:gd name="T49" fmla="*/ 0 h 204788"/>
                  <a:gd name="T50" fmla="*/ 0 w 390525"/>
                  <a:gd name="T51" fmla="*/ 0 h 204788"/>
                  <a:gd name="T52" fmla="*/ 0 w 390525"/>
                  <a:gd name="T53" fmla="*/ 0 h 204788"/>
                  <a:gd name="T54" fmla="*/ 0 w 390525"/>
                  <a:gd name="T55" fmla="*/ 0 h 204788"/>
                  <a:gd name="T56" fmla="*/ 0 w 390525"/>
                  <a:gd name="T57" fmla="*/ 0 h 204788"/>
                  <a:gd name="T58" fmla="*/ 0 w 390525"/>
                  <a:gd name="T59" fmla="*/ 0 h 204788"/>
                  <a:gd name="T60" fmla="*/ 0 w 390525"/>
                  <a:gd name="T61" fmla="*/ 0 h 204788"/>
                  <a:gd name="T62" fmla="*/ 0 w 390525"/>
                  <a:gd name="T63" fmla="*/ 0 h 204788"/>
                  <a:gd name="T64" fmla="*/ 0 w 390525"/>
                  <a:gd name="T65" fmla="*/ 0 h 204788"/>
                  <a:gd name="T66" fmla="*/ 0 w 390525"/>
                  <a:gd name="T67" fmla="*/ 0 h 204788"/>
                  <a:gd name="T68" fmla="*/ 0 w 390525"/>
                  <a:gd name="T69" fmla="*/ 0 h 204788"/>
                  <a:gd name="T70" fmla="*/ 0 w 390525"/>
                  <a:gd name="T71" fmla="*/ 0 h 204788"/>
                  <a:gd name="T72" fmla="*/ 0 w 390525"/>
                  <a:gd name="T73" fmla="*/ 0 h 2047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0525"/>
                  <a:gd name="T112" fmla="*/ 0 h 204788"/>
                  <a:gd name="T113" fmla="*/ 1382713 w 390525"/>
                  <a:gd name="T114" fmla="*/ 1722968757 h 2047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0525" h="204788">
                    <a:moveTo>
                      <a:pt x="388938" y="203200"/>
                    </a:moveTo>
                    <a:lnTo>
                      <a:pt x="388938" y="203200"/>
                    </a:lnTo>
                    <a:lnTo>
                      <a:pt x="387350" y="182563"/>
                    </a:lnTo>
                    <a:lnTo>
                      <a:pt x="381000" y="161925"/>
                    </a:lnTo>
                    <a:lnTo>
                      <a:pt x="371475" y="141288"/>
                    </a:lnTo>
                    <a:lnTo>
                      <a:pt x="357188" y="122238"/>
                    </a:lnTo>
                    <a:lnTo>
                      <a:pt x="341313" y="104775"/>
                    </a:lnTo>
                    <a:lnTo>
                      <a:pt x="320675" y="87313"/>
                    </a:lnTo>
                    <a:lnTo>
                      <a:pt x="298450" y="71438"/>
                    </a:lnTo>
                    <a:lnTo>
                      <a:pt x="274638" y="57150"/>
                    </a:lnTo>
                    <a:lnTo>
                      <a:pt x="246063" y="44450"/>
                    </a:lnTo>
                    <a:lnTo>
                      <a:pt x="215900" y="31750"/>
                    </a:lnTo>
                    <a:lnTo>
                      <a:pt x="184150" y="22225"/>
                    </a:lnTo>
                    <a:lnTo>
                      <a:pt x="150813" y="12700"/>
                    </a:lnTo>
                    <a:lnTo>
                      <a:pt x="114300" y="6350"/>
                    </a:lnTo>
                    <a:lnTo>
                      <a:pt x="77788" y="4763"/>
                    </a:lnTo>
                    <a:lnTo>
                      <a:pt x="39688" y="1588"/>
                    </a:lnTo>
                    <a:lnTo>
                      <a:pt x="0" y="0"/>
                    </a:lnTo>
                    <a:lnTo>
                      <a:pt x="0" y="12700"/>
                    </a:lnTo>
                    <a:lnTo>
                      <a:pt x="38100" y="12700"/>
                    </a:lnTo>
                    <a:lnTo>
                      <a:pt x="74613" y="15875"/>
                    </a:lnTo>
                    <a:lnTo>
                      <a:pt x="111125" y="20638"/>
                    </a:lnTo>
                    <a:lnTo>
                      <a:pt x="144463" y="26988"/>
                    </a:lnTo>
                    <a:lnTo>
                      <a:pt x="177800" y="36513"/>
                    </a:lnTo>
                    <a:lnTo>
                      <a:pt x="207963" y="46038"/>
                    </a:lnTo>
                    <a:lnTo>
                      <a:pt x="236538" y="57150"/>
                    </a:lnTo>
                    <a:lnTo>
                      <a:pt x="263525" y="68263"/>
                    </a:lnTo>
                    <a:lnTo>
                      <a:pt x="285750" y="82550"/>
                    </a:lnTo>
                    <a:lnTo>
                      <a:pt x="307975" y="98425"/>
                    </a:lnTo>
                    <a:lnTo>
                      <a:pt x="325438" y="114300"/>
                    </a:lnTo>
                    <a:lnTo>
                      <a:pt x="341313" y="130175"/>
                    </a:lnTo>
                    <a:lnTo>
                      <a:pt x="354013" y="147638"/>
                    </a:lnTo>
                    <a:lnTo>
                      <a:pt x="361950" y="165100"/>
                    </a:lnTo>
                    <a:lnTo>
                      <a:pt x="366713" y="184150"/>
                    </a:lnTo>
                    <a:lnTo>
                      <a:pt x="369888" y="203200"/>
                    </a:lnTo>
                    <a:lnTo>
                      <a:pt x="388938" y="2032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23" name="Freeform 95"/>
              <p:cNvSpPr>
                <a:spLocks/>
              </p:cNvSpPr>
              <p:nvPr/>
            </p:nvSpPr>
            <p:spPr bwMode="auto">
              <a:xfrm>
                <a:off x="3463" y="196"/>
                <a:ext cx="17" cy="18"/>
              </a:xfrm>
              <a:custGeom>
                <a:avLst/>
                <a:gdLst>
                  <a:gd name="T0" fmla="*/ 0 w 26987"/>
                  <a:gd name="T1" fmla="*/ 0 h 28575"/>
                  <a:gd name="T2" fmla="*/ 0 w 26987"/>
                  <a:gd name="T3" fmla="*/ 0 h 28575"/>
                  <a:gd name="T4" fmla="*/ 0 w 26987"/>
                  <a:gd name="T5" fmla="*/ 0 h 28575"/>
                  <a:gd name="T6" fmla="*/ 0 w 26987"/>
                  <a:gd name="T7" fmla="*/ 0 h 28575"/>
                  <a:gd name="T8" fmla="*/ 0 w 26987"/>
                  <a:gd name="T9" fmla="*/ 0 h 28575"/>
                  <a:gd name="T10" fmla="*/ 0 w 26987"/>
                  <a:gd name="T11" fmla="*/ 0 h 28575"/>
                  <a:gd name="T12" fmla="*/ 0 w 26987"/>
                  <a:gd name="T13" fmla="*/ 0 h 28575"/>
                  <a:gd name="T14" fmla="*/ 0 w 26987"/>
                  <a:gd name="T15" fmla="*/ 0 h 28575"/>
                  <a:gd name="T16" fmla="*/ 0 w 26987"/>
                  <a:gd name="T17" fmla="*/ 0 h 28575"/>
                  <a:gd name="T18" fmla="*/ 0 w 26987"/>
                  <a:gd name="T19" fmla="*/ 0 h 28575"/>
                  <a:gd name="T20" fmla="*/ 0 w 26987"/>
                  <a:gd name="T21" fmla="*/ 0 h 28575"/>
                  <a:gd name="T22" fmla="*/ 0 w 26987"/>
                  <a:gd name="T23" fmla="*/ 0 h 28575"/>
                  <a:gd name="T24" fmla="*/ 0 w 26987"/>
                  <a:gd name="T25" fmla="*/ 0 h 28575"/>
                  <a:gd name="T26" fmla="*/ 0 w 26987"/>
                  <a:gd name="T27" fmla="*/ 0 h 28575"/>
                  <a:gd name="T28" fmla="*/ 0 w 26987"/>
                  <a:gd name="T29" fmla="*/ 0 h 28575"/>
                  <a:gd name="T30" fmla="*/ 0 w 26987"/>
                  <a:gd name="T31" fmla="*/ 0 h 28575"/>
                  <a:gd name="T32" fmla="*/ 0 w 26987"/>
                  <a:gd name="T33" fmla="*/ 0 h 28575"/>
                  <a:gd name="T34" fmla="*/ 0 w 26987"/>
                  <a:gd name="T35" fmla="*/ 0 h 28575"/>
                  <a:gd name="T36" fmla="*/ 0 w 26987"/>
                  <a:gd name="T37" fmla="*/ 0 h 28575"/>
                  <a:gd name="T38" fmla="*/ 0 w 26987"/>
                  <a:gd name="T39" fmla="*/ 0 h 28575"/>
                  <a:gd name="T40" fmla="*/ 0 w 26987"/>
                  <a:gd name="T41" fmla="*/ 0 h 28575"/>
                  <a:gd name="T42" fmla="*/ 0 w 26987"/>
                  <a:gd name="T43" fmla="*/ 0 h 28575"/>
                  <a:gd name="T44" fmla="*/ 0 w 26987"/>
                  <a:gd name="T45" fmla="*/ 0 h 28575"/>
                  <a:gd name="T46" fmla="*/ 0 w 26987"/>
                  <a:gd name="T47" fmla="*/ 0 h 285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87"/>
                  <a:gd name="T73" fmla="*/ 0 h 28575"/>
                  <a:gd name="T74" fmla="*/ 1382687 w 26987"/>
                  <a:gd name="T75" fmla="*/ 1722967725 h 285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87" h="28575">
                    <a:moveTo>
                      <a:pt x="11112" y="11113"/>
                    </a:moveTo>
                    <a:lnTo>
                      <a:pt x="22225" y="20638"/>
                    </a:lnTo>
                    <a:lnTo>
                      <a:pt x="22225" y="17463"/>
                    </a:lnTo>
                    <a:lnTo>
                      <a:pt x="22225" y="15875"/>
                    </a:lnTo>
                    <a:lnTo>
                      <a:pt x="25400" y="12700"/>
                    </a:lnTo>
                    <a:lnTo>
                      <a:pt x="25400" y="11113"/>
                    </a:lnTo>
                    <a:lnTo>
                      <a:pt x="25400" y="7938"/>
                    </a:lnTo>
                    <a:lnTo>
                      <a:pt x="25400" y="4763"/>
                    </a:lnTo>
                    <a:lnTo>
                      <a:pt x="25400" y="3175"/>
                    </a:lnTo>
                    <a:lnTo>
                      <a:pt x="25400" y="0"/>
                    </a:lnTo>
                    <a:lnTo>
                      <a:pt x="4762" y="0"/>
                    </a:lnTo>
                    <a:lnTo>
                      <a:pt x="4762" y="3175"/>
                    </a:lnTo>
                    <a:lnTo>
                      <a:pt x="4762" y="4763"/>
                    </a:lnTo>
                    <a:lnTo>
                      <a:pt x="4762" y="6350"/>
                    </a:lnTo>
                    <a:lnTo>
                      <a:pt x="3175" y="7938"/>
                    </a:lnTo>
                    <a:lnTo>
                      <a:pt x="3175" y="11113"/>
                    </a:lnTo>
                    <a:lnTo>
                      <a:pt x="3175" y="12700"/>
                    </a:lnTo>
                    <a:lnTo>
                      <a:pt x="3175" y="15875"/>
                    </a:lnTo>
                    <a:lnTo>
                      <a:pt x="1587" y="17463"/>
                    </a:lnTo>
                    <a:lnTo>
                      <a:pt x="12700" y="26988"/>
                    </a:lnTo>
                    <a:lnTo>
                      <a:pt x="1587" y="17463"/>
                    </a:lnTo>
                    <a:lnTo>
                      <a:pt x="0" y="26988"/>
                    </a:lnTo>
                    <a:lnTo>
                      <a:pt x="12700" y="26988"/>
                    </a:lnTo>
                    <a:lnTo>
                      <a:pt x="11112" y="1111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24" name="Freeform 96"/>
              <p:cNvSpPr>
                <a:spLocks/>
              </p:cNvSpPr>
              <p:nvPr/>
            </p:nvSpPr>
            <p:spPr bwMode="auto">
              <a:xfrm>
                <a:off x="3470" y="203"/>
                <a:ext cx="22" cy="17"/>
              </a:xfrm>
              <a:custGeom>
                <a:avLst/>
                <a:gdLst>
                  <a:gd name="T0" fmla="*/ 0 w 34925"/>
                  <a:gd name="T1" fmla="*/ 0 h 26987"/>
                  <a:gd name="T2" fmla="*/ 0 w 34925"/>
                  <a:gd name="T3" fmla="*/ 0 h 26987"/>
                  <a:gd name="T4" fmla="*/ 0 w 34925"/>
                  <a:gd name="T5" fmla="*/ 0 h 26987"/>
                  <a:gd name="T6" fmla="*/ 0 w 34925"/>
                  <a:gd name="T7" fmla="*/ 0 h 26987"/>
                  <a:gd name="T8" fmla="*/ 0 w 34925"/>
                  <a:gd name="T9" fmla="*/ 0 h 26987"/>
                  <a:gd name="T10" fmla="*/ 0 w 34925"/>
                  <a:gd name="T11" fmla="*/ 0 h 26987"/>
                  <a:gd name="T12" fmla="*/ 0 w 34925"/>
                  <a:gd name="T13" fmla="*/ 0 h 26987"/>
                  <a:gd name="T14" fmla="*/ 0 w 34925"/>
                  <a:gd name="T15" fmla="*/ 0 h 26987"/>
                  <a:gd name="T16" fmla="*/ 0 w 34925"/>
                  <a:gd name="T17" fmla="*/ 0 h 26987"/>
                  <a:gd name="T18" fmla="*/ 0 w 34925"/>
                  <a:gd name="T19" fmla="*/ 0 h 26987"/>
                  <a:gd name="T20" fmla="*/ 0 w 34925"/>
                  <a:gd name="T21" fmla="*/ 0 h 26987"/>
                  <a:gd name="T22" fmla="*/ 0 w 34925"/>
                  <a:gd name="T23" fmla="*/ 0 h 26987"/>
                  <a:gd name="T24" fmla="*/ 0 w 34925"/>
                  <a:gd name="T25" fmla="*/ 0 h 26987"/>
                  <a:gd name="T26" fmla="*/ 0 w 34925"/>
                  <a:gd name="T27" fmla="*/ 0 h 26987"/>
                  <a:gd name="T28" fmla="*/ 0 w 34925"/>
                  <a:gd name="T29" fmla="*/ 0 h 26987"/>
                  <a:gd name="T30" fmla="*/ 0 w 34925"/>
                  <a:gd name="T31" fmla="*/ 0 h 26987"/>
                  <a:gd name="T32" fmla="*/ 0 w 34925"/>
                  <a:gd name="T33" fmla="*/ 0 h 26987"/>
                  <a:gd name="T34" fmla="*/ 0 w 34925"/>
                  <a:gd name="T35" fmla="*/ 0 h 26987"/>
                  <a:gd name="T36" fmla="*/ 0 w 34925"/>
                  <a:gd name="T37" fmla="*/ 0 h 26987"/>
                  <a:gd name="T38" fmla="*/ 0 w 34925"/>
                  <a:gd name="T39" fmla="*/ 0 h 26987"/>
                  <a:gd name="T40" fmla="*/ 0 w 34925"/>
                  <a:gd name="T41" fmla="*/ 0 h 269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25"/>
                  <a:gd name="T64" fmla="*/ 0 h 26987"/>
                  <a:gd name="T65" fmla="*/ 1382713 w 34925"/>
                  <a:gd name="T66" fmla="*/ 1722967553 h 269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25" h="26987">
                    <a:moveTo>
                      <a:pt x="33338" y="0"/>
                    </a:moveTo>
                    <a:lnTo>
                      <a:pt x="33338" y="0"/>
                    </a:lnTo>
                    <a:lnTo>
                      <a:pt x="28575" y="0"/>
                    </a:lnTo>
                    <a:lnTo>
                      <a:pt x="25400" y="0"/>
                    </a:lnTo>
                    <a:lnTo>
                      <a:pt x="19050" y="0"/>
                    </a:lnTo>
                    <a:lnTo>
                      <a:pt x="15875" y="0"/>
                    </a:lnTo>
                    <a:lnTo>
                      <a:pt x="12700" y="0"/>
                    </a:lnTo>
                    <a:lnTo>
                      <a:pt x="7938" y="0"/>
                    </a:lnTo>
                    <a:lnTo>
                      <a:pt x="4763" y="0"/>
                    </a:lnTo>
                    <a:lnTo>
                      <a:pt x="0" y="0"/>
                    </a:lnTo>
                    <a:lnTo>
                      <a:pt x="1588" y="25400"/>
                    </a:lnTo>
                    <a:lnTo>
                      <a:pt x="6350" y="25400"/>
                    </a:lnTo>
                    <a:lnTo>
                      <a:pt x="9525" y="22225"/>
                    </a:lnTo>
                    <a:lnTo>
                      <a:pt x="12700" y="22225"/>
                    </a:lnTo>
                    <a:lnTo>
                      <a:pt x="17463" y="22225"/>
                    </a:lnTo>
                    <a:lnTo>
                      <a:pt x="20638" y="22225"/>
                    </a:lnTo>
                    <a:lnTo>
                      <a:pt x="25400" y="22225"/>
                    </a:lnTo>
                    <a:lnTo>
                      <a:pt x="28575" y="22225"/>
                    </a:lnTo>
                    <a:lnTo>
                      <a:pt x="33338" y="22225"/>
                    </a:lnTo>
                    <a:lnTo>
                      <a:pt x="33338"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25" name="Freeform 97"/>
              <p:cNvSpPr>
                <a:spLocks/>
              </p:cNvSpPr>
              <p:nvPr/>
            </p:nvSpPr>
            <p:spPr bwMode="auto">
              <a:xfrm>
                <a:off x="3491" y="203"/>
                <a:ext cx="237" cy="132"/>
              </a:xfrm>
              <a:custGeom>
                <a:avLst/>
                <a:gdLst>
                  <a:gd name="T0" fmla="*/ 0 w 376237"/>
                  <a:gd name="T1" fmla="*/ 0 h 209550"/>
                  <a:gd name="T2" fmla="*/ 0 w 376237"/>
                  <a:gd name="T3" fmla="*/ 0 h 209550"/>
                  <a:gd name="T4" fmla="*/ 0 w 376237"/>
                  <a:gd name="T5" fmla="*/ 0 h 209550"/>
                  <a:gd name="T6" fmla="*/ 0 w 376237"/>
                  <a:gd name="T7" fmla="*/ 0 h 209550"/>
                  <a:gd name="T8" fmla="*/ 0 w 376237"/>
                  <a:gd name="T9" fmla="*/ 0 h 209550"/>
                  <a:gd name="T10" fmla="*/ 0 w 376237"/>
                  <a:gd name="T11" fmla="*/ 0 h 209550"/>
                  <a:gd name="T12" fmla="*/ 0 w 376237"/>
                  <a:gd name="T13" fmla="*/ 0 h 209550"/>
                  <a:gd name="T14" fmla="*/ 0 w 376237"/>
                  <a:gd name="T15" fmla="*/ 0 h 209550"/>
                  <a:gd name="T16" fmla="*/ 0 w 376237"/>
                  <a:gd name="T17" fmla="*/ 0 h 209550"/>
                  <a:gd name="T18" fmla="*/ 0 w 376237"/>
                  <a:gd name="T19" fmla="*/ 0 h 209550"/>
                  <a:gd name="T20" fmla="*/ 0 w 376237"/>
                  <a:gd name="T21" fmla="*/ 0 h 209550"/>
                  <a:gd name="T22" fmla="*/ 0 w 376237"/>
                  <a:gd name="T23" fmla="*/ 0 h 209550"/>
                  <a:gd name="T24" fmla="*/ 0 w 376237"/>
                  <a:gd name="T25" fmla="*/ 0 h 209550"/>
                  <a:gd name="T26" fmla="*/ 0 w 376237"/>
                  <a:gd name="T27" fmla="*/ 0 h 209550"/>
                  <a:gd name="T28" fmla="*/ 0 w 376237"/>
                  <a:gd name="T29" fmla="*/ 0 h 209550"/>
                  <a:gd name="T30" fmla="*/ 0 w 376237"/>
                  <a:gd name="T31" fmla="*/ 0 h 209550"/>
                  <a:gd name="T32" fmla="*/ 0 w 376237"/>
                  <a:gd name="T33" fmla="*/ 0 h 209550"/>
                  <a:gd name="T34" fmla="*/ 0 w 376237"/>
                  <a:gd name="T35" fmla="*/ 0 h 209550"/>
                  <a:gd name="T36" fmla="*/ 0 w 376237"/>
                  <a:gd name="T37" fmla="*/ 0 h 209550"/>
                  <a:gd name="T38" fmla="*/ 0 w 376237"/>
                  <a:gd name="T39" fmla="*/ 0 h 209550"/>
                  <a:gd name="T40" fmla="*/ 0 w 376237"/>
                  <a:gd name="T41" fmla="*/ 0 h 209550"/>
                  <a:gd name="T42" fmla="*/ 0 w 376237"/>
                  <a:gd name="T43" fmla="*/ 0 h 209550"/>
                  <a:gd name="T44" fmla="*/ 0 w 376237"/>
                  <a:gd name="T45" fmla="*/ 0 h 209550"/>
                  <a:gd name="T46" fmla="*/ 0 w 376237"/>
                  <a:gd name="T47" fmla="*/ 0 h 209550"/>
                  <a:gd name="T48" fmla="*/ 0 w 376237"/>
                  <a:gd name="T49" fmla="*/ 0 h 209550"/>
                  <a:gd name="T50" fmla="*/ 0 w 376237"/>
                  <a:gd name="T51" fmla="*/ 0 h 209550"/>
                  <a:gd name="T52" fmla="*/ 0 w 376237"/>
                  <a:gd name="T53" fmla="*/ 0 h 209550"/>
                  <a:gd name="T54" fmla="*/ 0 w 376237"/>
                  <a:gd name="T55" fmla="*/ 0 h 209550"/>
                  <a:gd name="T56" fmla="*/ 0 w 376237"/>
                  <a:gd name="T57" fmla="*/ 0 h 209550"/>
                  <a:gd name="T58" fmla="*/ 0 w 376237"/>
                  <a:gd name="T59" fmla="*/ 0 h 209550"/>
                  <a:gd name="T60" fmla="*/ 0 w 376237"/>
                  <a:gd name="T61" fmla="*/ 0 h 209550"/>
                  <a:gd name="T62" fmla="*/ 0 w 376237"/>
                  <a:gd name="T63" fmla="*/ 0 h 209550"/>
                  <a:gd name="T64" fmla="*/ 0 w 376237"/>
                  <a:gd name="T65" fmla="*/ 0 h 209550"/>
                  <a:gd name="T66" fmla="*/ 0 w 376237"/>
                  <a:gd name="T67" fmla="*/ 0 h 209550"/>
                  <a:gd name="T68" fmla="*/ 0 w 376237"/>
                  <a:gd name="T69" fmla="*/ 0 h 209550"/>
                  <a:gd name="T70" fmla="*/ 0 w 376237"/>
                  <a:gd name="T71" fmla="*/ 0 h 209550"/>
                  <a:gd name="T72" fmla="*/ 0 w 376237"/>
                  <a:gd name="T73" fmla="*/ 0 h 2095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6237"/>
                  <a:gd name="T112" fmla="*/ 0 h 209550"/>
                  <a:gd name="T113" fmla="*/ 1382711 w 376237"/>
                  <a:gd name="T114" fmla="*/ 1722967725 h 2095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6237" h="209550">
                    <a:moveTo>
                      <a:pt x="374650" y="207963"/>
                    </a:moveTo>
                    <a:lnTo>
                      <a:pt x="374650" y="207963"/>
                    </a:lnTo>
                    <a:lnTo>
                      <a:pt x="373062" y="185738"/>
                    </a:lnTo>
                    <a:lnTo>
                      <a:pt x="366712" y="165100"/>
                    </a:lnTo>
                    <a:lnTo>
                      <a:pt x="357187" y="146050"/>
                    </a:lnTo>
                    <a:lnTo>
                      <a:pt x="344487" y="125413"/>
                    </a:lnTo>
                    <a:lnTo>
                      <a:pt x="328612" y="107950"/>
                    </a:lnTo>
                    <a:lnTo>
                      <a:pt x="309562" y="90488"/>
                    </a:lnTo>
                    <a:lnTo>
                      <a:pt x="288925" y="74613"/>
                    </a:lnTo>
                    <a:lnTo>
                      <a:pt x="263525" y="60325"/>
                    </a:lnTo>
                    <a:lnTo>
                      <a:pt x="238125" y="46038"/>
                    </a:lnTo>
                    <a:lnTo>
                      <a:pt x="207962" y="34925"/>
                    </a:lnTo>
                    <a:lnTo>
                      <a:pt x="177800" y="23813"/>
                    </a:lnTo>
                    <a:lnTo>
                      <a:pt x="144462" y="15875"/>
                    </a:lnTo>
                    <a:lnTo>
                      <a:pt x="111125" y="7938"/>
                    </a:lnTo>
                    <a:lnTo>
                      <a:pt x="74612" y="3175"/>
                    </a:lnTo>
                    <a:lnTo>
                      <a:pt x="38100" y="0"/>
                    </a:lnTo>
                    <a:lnTo>
                      <a:pt x="0" y="0"/>
                    </a:lnTo>
                    <a:lnTo>
                      <a:pt x="0" y="14288"/>
                    </a:lnTo>
                    <a:lnTo>
                      <a:pt x="36512" y="15875"/>
                    </a:lnTo>
                    <a:lnTo>
                      <a:pt x="71437" y="19050"/>
                    </a:lnTo>
                    <a:lnTo>
                      <a:pt x="106362" y="23813"/>
                    </a:lnTo>
                    <a:lnTo>
                      <a:pt x="139700" y="30163"/>
                    </a:lnTo>
                    <a:lnTo>
                      <a:pt x="169862" y="38100"/>
                    </a:lnTo>
                    <a:lnTo>
                      <a:pt x="200025" y="47625"/>
                    </a:lnTo>
                    <a:lnTo>
                      <a:pt x="227012" y="58738"/>
                    </a:lnTo>
                    <a:lnTo>
                      <a:pt x="252412" y="71438"/>
                    </a:lnTo>
                    <a:lnTo>
                      <a:pt x="276225" y="85725"/>
                    </a:lnTo>
                    <a:lnTo>
                      <a:pt x="296862" y="101600"/>
                    </a:lnTo>
                    <a:lnTo>
                      <a:pt x="312737" y="115888"/>
                    </a:lnTo>
                    <a:lnTo>
                      <a:pt x="328612" y="133350"/>
                    </a:lnTo>
                    <a:lnTo>
                      <a:pt x="339725" y="150813"/>
                    </a:lnTo>
                    <a:lnTo>
                      <a:pt x="347662" y="169863"/>
                    </a:lnTo>
                    <a:lnTo>
                      <a:pt x="354012" y="187325"/>
                    </a:lnTo>
                    <a:lnTo>
                      <a:pt x="355600" y="207963"/>
                    </a:lnTo>
                    <a:lnTo>
                      <a:pt x="374650" y="20796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26" name="Freeform 98"/>
              <p:cNvSpPr>
                <a:spLocks/>
              </p:cNvSpPr>
              <p:nvPr/>
            </p:nvSpPr>
            <p:spPr bwMode="auto">
              <a:xfrm>
                <a:off x="3637" y="334"/>
                <a:ext cx="91" cy="100"/>
              </a:xfrm>
              <a:custGeom>
                <a:avLst/>
                <a:gdLst>
                  <a:gd name="T0" fmla="*/ 0 w 144462"/>
                  <a:gd name="T1" fmla="*/ 0 h 158750"/>
                  <a:gd name="T2" fmla="*/ 0 w 144462"/>
                  <a:gd name="T3" fmla="*/ 0 h 158750"/>
                  <a:gd name="T4" fmla="*/ 0 w 144462"/>
                  <a:gd name="T5" fmla="*/ 0 h 158750"/>
                  <a:gd name="T6" fmla="*/ 0 w 144462"/>
                  <a:gd name="T7" fmla="*/ 0 h 158750"/>
                  <a:gd name="T8" fmla="*/ 0 w 144462"/>
                  <a:gd name="T9" fmla="*/ 0 h 158750"/>
                  <a:gd name="T10" fmla="*/ 0 w 144462"/>
                  <a:gd name="T11" fmla="*/ 0 h 158750"/>
                  <a:gd name="T12" fmla="*/ 0 w 144462"/>
                  <a:gd name="T13" fmla="*/ 0 h 158750"/>
                  <a:gd name="T14" fmla="*/ 0 w 144462"/>
                  <a:gd name="T15" fmla="*/ 0 h 158750"/>
                  <a:gd name="T16" fmla="*/ 0 w 144462"/>
                  <a:gd name="T17" fmla="*/ 0 h 158750"/>
                  <a:gd name="T18" fmla="*/ 0 w 144462"/>
                  <a:gd name="T19" fmla="*/ 0 h 158750"/>
                  <a:gd name="T20" fmla="*/ 0 w 144462"/>
                  <a:gd name="T21" fmla="*/ 0 h 158750"/>
                  <a:gd name="T22" fmla="*/ 0 w 144462"/>
                  <a:gd name="T23" fmla="*/ 0 h 158750"/>
                  <a:gd name="T24" fmla="*/ 0 w 144462"/>
                  <a:gd name="T25" fmla="*/ 0 h 158750"/>
                  <a:gd name="T26" fmla="*/ 0 w 144462"/>
                  <a:gd name="T27" fmla="*/ 0 h 158750"/>
                  <a:gd name="T28" fmla="*/ 0 w 144462"/>
                  <a:gd name="T29" fmla="*/ 0 h 158750"/>
                  <a:gd name="T30" fmla="*/ 0 w 144462"/>
                  <a:gd name="T31" fmla="*/ 0 h 158750"/>
                  <a:gd name="T32" fmla="*/ 0 w 144462"/>
                  <a:gd name="T33" fmla="*/ 0 h 158750"/>
                  <a:gd name="T34" fmla="*/ 0 w 144462"/>
                  <a:gd name="T35" fmla="*/ 0 h 158750"/>
                  <a:gd name="T36" fmla="*/ 0 w 144462"/>
                  <a:gd name="T37" fmla="*/ 0 h 158750"/>
                  <a:gd name="T38" fmla="*/ 0 w 144462"/>
                  <a:gd name="T39" fmla="*/ 0 h 158750"/>
                  <a:gd name="T40" fmla="*/ 0 w 144462"/>
                  <a:gd name="T41" fmla="*/ 0 h 158750"/>
                  <a:gd name="T42" fmla="*/ 0 w 144462"/>
                  <a:gd name="T43" fmla="*/ 0 h 158750"/>
                  <a:gd name="T44" fmla="*/ 0 w 144462"/>
                  <a:gd name="T45" fmla="*/ 0 h 158750"/>
                  <a:gd name="T46" fmla="*/ 0 w 144462"/>
                  <a:gd name="T47" fmla="*/ 0 h 158750"/>
                  <a:gd name="T48" fmla="*/ 0 w 144462"/>
                  <a:gd name="T49" fmla="*/ 0 h 158750"/>
                  <a:gd name="T50" fmla="*/ 0 w 144462"/>
                  <a:gd name="T51" fmla="*/ 0 h 158750"/>
                  <a:gd name="T52" fmla="*/ 0 w 144462"/>
                  <a:gd name="T53" fmla="*/ 0 h 158750"/>
                  <a:gd name="T54" fmla="*/ 0 w 144462"/>
                  <a:gd name="T55" fmla="*/ 0 h 158750"/>
                  <a:gd name="T56" fmla="*/ 0 w 144462"/>
                  <a:gd name="T57" fmla="*/ 0 h 158750"/>
                  <a:gd name="T58" fmla="*/ 0 w 144462"/>
                  <a:gd name="T59" fmla="*/ 0 h 158750"/>
                  <a:gd name="T60" fmla="*/ 0 w 144462"/>
                  <a:gd name="T61" fmla="*/ 0 h 158750"/>
                  <a:gd name="T62" fmla="*/ 0 w 144462"/>
                  <a:gd name="T63" fmla="*/ 0 h 158750"/>
                  <a:gd name="T64" fmla="*/ 0 w 144462"/>
                  <a:gd name="T65" fmla="*/ 0 h 158750"/>
                  <a:gd name="T66" fmla="*/ 0 w 144462"/>
                  <a:gd name="T67" fmla="*/ 0 h 158750"/>
                  <a:gd name="T68" fmla="*/ 0 w 144462"/>
                  <a:gd name="T69" fmla="*/ 0 h 158750"/>
                  <a:gd name="T70" fmla="*/ 0 w 144462"/>
                  <a:gd name="T71" fmla="*/ 0 h 158750"/>
                  <a:gd name="T72" fmla="*/ 0 w 144462"/>
                  <a:gd name="T73" fmla="*/ 0 h 158750"/>
                  <a:gd name="T74" fmla="*/ 0 w 144462"/>
                  <a:gd name="T75" fmla="*/ 0 h 158750"/>
                  <a:gd name="T76" fmla="*/ 0 w 144462"/>
                  <a:gd name="T77" fmla="*/ 0 h 158750"/>
                  <a:gd name="T78" fmla="*/ 0 w 144462"/>
                  <a:gd name="T79" fmla="*/ 0 h 1587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462"/>
                  <a:gd name="T121" fmla="*/ 0 h 158750"/>
                  <a:gd name="T122" fmla="*/ 1382708 w 144462"/>
                  <a:gd name="T123" fmla="*/ 1722966138 h 1587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462" h="158750">
                    <a:moveTo>
                      <a:pt x="19050" y="152400"/>
                    </a:moveTo>
                    <a:lnTo>
                      <a:pt x="14287" y="157163"/>
                    </a:lnTo>
                    <a:lnTo>
                      <a:pt x="30162" y="149225"/>
                    </a:lnTo>
                    <a:lnTo>
                      <a:pt x="42862" y="142875"/>
                    </a:lnTo>
                    <a:lnTo>
                      <a:pt x="55562" y="133350"/>
                    </a:lnTo>
                    <a:lnTo>
                      <a:pt x="68262" y="125413"/>
                    </a:lnTo>
                    <a:lnTo>
                      <a:pt x="79375" y="115888"/>
                    </a:lnTo>
                    <a:lnTo>
                      <a:pt x="90487" y="107950"/>
                    </a:lnTo>
                    <a:lnTo>
                      <a:pt x="98425" y="98425"/>
                    </a:lnTo>
                    <a:lnTo>
                      <a:pt x="107950" y="87313"/>
                    </a:lnTo>
                    <a:lnTo>
                      <a:pt x="115887" y="77788"/>
                    </a:lnTo>
                    <a:lnTo>
                      <a:pt x="123825" y="66675"/>
                    </a:lnTo>
                    <a:lnTo>
                      <a:pt x="128587" y="57150"/>
                    </a:lnTo>
                    <a:lnTo>
                      <a:pt x="133350" y="46038"/>
                    </a:lnTo>
                    <a:lnTo>
                      <a:pt x="138112" y="34925"/>
                    </a:lnTo>
                    <a:lnTo>
                      <a:pt x="141287" y="22225"/>
                    </a:lnTo>
                    <a:lnTo>
                      <a:pt x="142875" y="11113"/>
                    </a:lnTo>
                    <a:lnTo>
                      <a:pt x="142875" y="0"/>
                    </a:lnTo>
                    <a:lnTo>
                      <a:pt x="123825" y="0"/>
                    </a:lnTo>
                    <a:lnTo>
                      <a:pt x="122237" y="11113"/>
                    </a:lnTo>
                    <a:lnTo>
                      <a:pt x="122237" y="20638"/>
                    </a:lnTo>
                    <a:lnTo>
                      <a:pt x="119062" y="31750"/>
                    </a:lnTo>
                    <a:lnTo>
                      <a:pt x="115887" y="41275"/>
                    </a:lnTo>
                    <a:lnTo>
                      <a:pt x="111125" y="50800"/>
                    </a:lnTo>
                    <a:lnTo>
                      <a:pt x="104775" y="60325"/>
                    </a:lnTo>
                    <a:lnTo>
                      <a:pt x="98425" y="69850"/>
                    </a:lnTo>
                    <a:lnTo>
                      <a:pt x="92075" y="79375"/>
                    </a:lnTo>
                    <a:lnTo>
                      <a:pt x="84137" y="88900"/>
                    </a:lnTo>
                    <a:lnTo>
                      <a:pt x="74612" y="98425"/>
                    </a:lnTo>
                    <a:lnTo>
                      <a:pt x="65087" y="106363"/>
                    </a:lnTo>
                    <a:lnTo>
                      <a:pt x="53975" y="114300"/>
                    </a:lnTo>
                    <a:lnTo>
                      <a:pt x="42862" y="122238"/>
                    </a:lnTo>
                    <a:lnTo>
                      <a:pt x="30162" y="130175"/>
                    </a:lnTo>
                    <a:lnTo>
                      <a:pt x="19050" y="138113"/>
                    </a:lnTo>
                    <a:lnTo>
                      <a:pt x="4762" y="144463"/>
                    </a:lnTo>
                    <a:lnTo>
                      <a:pt x="0" y="149225"/>
                    </a:lnTo>
                    <a:lnTo>
                      <a:pt x="4762" y="144463"/>
                    </a:lnTo>
                    <a:lnTo>
                      <a:pt x="1587" y="146050"/>
                    </a:lnTo>
                    <a:lnTo>
                      <a:pt x="0" y="149225"/>
                    </a:lnTo>
                    <a:lnTo>
                      <a:pt x="19050" y="1524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27" name="Freeform 99"/>
              <p:cNvSpPr>
                <a:spLocks/>
              </p:cNvSpPr>
              <p:nvPr/>
            </p:nvSpPr>
            <p:spPr bwMode="auto">
              <a:xfrm>
                <a:off x="3416" y="428"/>
                <a:ext cx="234" cy="112"/>
              </a:xfrm>
              <a:custGeom>
                <a:avLst/>
                <a:gdLst>
                  <a:gd name="T0" fmla="*/ 0 w 371475"/>
                  <a:gd name="T1" fmla="*/ 0 h 177800"/>
                  <a:gd name="T2" fmla="*/ 0 w 371475"/>
                  <a:gd name="T3" fmla="*/ 0 h 177800"/>
                  <a:gd name="T4" fmla="*/ 0 w 371475"/>
                  <a:gd name="T5" fmla="*/ 0 h 177800"/>
                  <a:gd name="T6" fmla="*/ 0 w 371475"/>
                  <a:gd name="T7" fmla="*/ 0 h 177800"/>
                  <a:gd name="T8" fmla="*/ 0 w 371475"/>
                  <a:gd name="T9" fmla="*/ 0 h 177800"/>
                  <a:gd name="T10" fmla="*/ 0 w 371475"/>
                  <a:gd name="T11" fmla="*/ 0 h 177800"/>
                  <a:gd name="T12" fmla="*/ 0 w 371475"/>
                  <a:gd name="T13" fmla="*/ 0 h 177800"/>
                  <a:gd name="T14" fmla="*/ 0 w 371475"/>
                  <a:gd name="T15" fmla="*/ 0 h 177800"/>
                  <a:gd name="T16" fmla="*/ 0 w 371475"/>
                  <a:gd name="T17" fmla="*/ 0 h 177800"/>
                  <a:gd name="T18" fmla="*/ 0 w 371475"/>
                  <a:gd name="T19" fmla="*/ 0 h 177800"/>
                  <a:gd name="T20" fmla="*/ 0 w 371475"/>
                  <a:gd name="T21" fmla="*/ 0 h 177800"/>
                  <a:gd name="T22" fmla="*/ 0 w 371475"/>
                  <a:gd name="T23" fmla="*/ 0 h 177800"/>
                  <a:gd name="T24" fmla="*/ 0 w 371475"/>
                  <a:gd name="T25" fmla="*/ 0 h 177800"/>
                  <a:gd name="T26" fmla="*/ 0 w 371475"/>
                  <a:gd name="T27" fmla="*/ 0 h 177800"/>
                  <a:gd name="T28" fmla="*/ 0 w 371475"/>
                  <a:gd name="T29" fmla="*/ 0 h 177800"/>
                  <a:gd name="T30" fmla="*/ 0 w 371475"/>
                  <a:gd name="T31" fmla="*/ 0 h 177800"/>
                  <a:gd name="T32" fmla="*/ 0 w 371475"/>
                  <a:gd name="T33" fmla="*/ 0 h 177800"/>
                  <a:gd name="T34" fmla="*/ 0 w 371475"/>
                  <a:gd name="T35" fmla="*/ 0 h 177800"/>
                  <a:gd name="T36" fmla="*/ 0 w 371475"/>
                  <a:gd name="T37" fmla="*/ 0 h 177800"/>
                  <a:gd name="T38" fmla="*/ 0 w 371475"/>
                  <a:gd name="T39" fmla="*/ 0 h 177800"/>
                  <a:gd name="T40" fmla="*/ 0 w 371475"/>
                  <a:gd name="T41" fmla="*/ 0 h 177800"/>
                  <a:gd name="T42" fmla="*/ 0 w 371475"/>
                  <a:gd name="T43" fmla="*/ 0 h 177800"/>
                  <a:gd name="T44" fmla="*/ 0 w 371475"/>
                  <a:gd name="T45" fmla="*/ 0 h 177800"/>
                  <a:gd name="T46" fmla="*/ 0 w 371475"/>
                  <a:gd name="T47" fmla="*/ 0 h 177800"/>
                  <a:gd name="T48" fmla="*/ 0 w 371475"/>
                  <a:gd name="T49" fmla="*/ 0 h 177800"/>
                  <a:gd name="T50" fmla="*/ 0 w 371475"/>
                  <a:gd name="T51" fmla="*/ 0 h 177800"/>
                  <a:gd name="T52" fmla="*/ 0 w 371475"/>
                  <a:gd name="T53" fmla="*/ 0 h 177800"/>
                  <a:gd name="T54" fmla="*/ 0 w 371475"/>
                  <a:gd name="T55" fmla="*/ 0 h 177800"/>
                  <a:gd name="T56" fmla="*/ 0 w 371475"/>
                  <a:gd name="T57" fmla="*/ 0 h 177800"/>
                  <a:gd name="T58" fmla="*/ 0 w 371475"/>
                  <a:gd name="T59" fmla="*/ 0 h 177800"/>
                  <a:gd name="T60" fmla="*/ 0 w 371475"/>
                  <a:gd name="T61" fmla="*/ 0 h 177800"/>
                  <a:gd name="T62" fmla="*/ 0 w 371475"/>
                  <a:gd name="T63" fmla="*/ 0 h 177800"/>
                  <a:gd name="T64" fmla="*/ 0 w 371475"/>
                  <a:gd name="T65" fmla="*/ 0 h 177800"/>
                  <a:gd name="T66" fmla="*/ 0 w 371475"/>
                  <a:gd name="T67" fmla="*/ 0 h 177800"/>
                  <a:gd name="T68" fmla="*/ 0 w 371475"/>
                  <a:gd name="T69" fmla="*/ 0 h 177800"/>
                  <a:gd name="T70" fmla="*/ 0 w 371475"/>
                  <a:gd name="T71" fmla="*/ 0 h 177800"/>
                  <a:gd name="T72" fmla="*/ 0 w 371475"/>
                  <a:gd name="T73" fmla="*/ 0 h 1778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1475"/>
                  <a:gd name="T112" fmla="*/ 0 h 177800"/>
                  <a:gd name="T113" fmla="*/ 1382713 w 371475"/>
                  <a:gd name="T114" fmla="*/ 1722967725 h 1778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1475" h="177800">
                    <a:moveTo>
                      <a:pt x="0" y="176213"/>
                    </a:moveTo>
                    <a:lnTo>
                      <a:pt x="0" y="176213"/>
                    </a:lnTo>
                    <a:lnTo>
                      <a:pt x="34925" y="174625"/>
                    </a:lnTo>
                    <a:lnTo>
                      <a:pt x="68263" y="173038"/>
                    </a:lnTo>
                    <a:lnTo>
                      <a:pt x="100013" y="168275"/>
                    </a:lnTo>
                    <a:lnTo>
                      <a:pt x="131763" y="163513"/>
                    </a:lnTo>
                    <a:lnTo>
                      <a:pt x="161925" y="155575"/>
                    </a:lnTo>
                    <a:lnTo>
                      <a:pt x="190500" y="147638"/>
                    </a:lnTo>
                    <a:lnTo>
                      <a:pt x="217488" y="138113"/>
                    </a:lnTo>
                    <a:lnTo>
                      <a:pt x="242888" y="127000"/>
                    </a:lnTo>
                    <a:lnTo>
                      <a:pt x="266700" y="114300"/>
                    </a:lnTo>
                    <a:lnTo>
                      <a:pt x="288925" y="101600"/>
                    </a:lnTo>
                    <a:lnTo>
                      <a:pt x="307975" y="87313"/>
                    </a:lnTo>
                    <a:lnTo>
                      <a:pt x="325438" y="73025"/>
                    </a:lnTo>
                    <a:lnTo>
                      <a:pt x="341313" y="57150"/>
                    </a:lnTo>
                    <a:lnTo>
                      <a:pt x="352425" y="39688"/>
                    </a:lnTo>
                    <a:lnTo>
                      <a:pt x="363538" y="22225"/>
                    </a:lnTo>
                    <a:lnTo>
                      <a:pt x="369888" y="3175"/>
                    </a:lnTo>
                    <a:lnTo>
                      <a:pt x="350838" y="0"/>
                    </a:lnTo>
                    <a:lnTo>
                      <a:pt x="344488" y="15875"/>
                    </a:lnTo>
                    <a:lnTo>
                      <a:pt x="336550" y="33338"/>
                    </a:lnTo>
                    <a:lnTo>
                      <a:pt x="323850" y="47625"/>
                    </a:lnTo>
                    <a:lnTo>
                      <a:pt x="309563" y="63500"/>
                    </a:lnTo>
                    <a:lnTo>
                      <a:pt x="293688" y="76200"/>
                    </a:lnTo>
                    <a:lnTo>
                      <a:pt x="276225" y="90488"/>
                    </a:lnTo>
                    <a:lnTo>
                      <a:pt x="255588" y="103188"/>
                    </a:lnTo>
                    <a:lnTo>
                      <a:pt x="233363" y="114300"/>
                    </a:lnTo>
                    <a:lnTo>
                      <a:pt x="207963" y="125413"/>
                    </a:lnTo>
                    <a:lnTo>
                      <a:pt x="182563" y="133350"/>
                    </a:lnTo>
                    <a:lnTo>
                      <a:pt x="155575" y="141288"/>
                    </a:lnTo>
                    <a:lnTo>
                      <a:pt x="127000" y="147638"/>
                    </a:lnTo>
                    <a:lnTo>
                      <a:pt x="96838" y="153988"/>
                    </a:lnTo>
                    <a:lnTo>
                      <a:pt x="65088" y="158750"/>
                    </a:lnTo>
                    <a:lnTo>
                      <a:pt x="33338" y="160338"/>
                    </a:lnTo>
                    <a:lnTo>
                      <a:pt x="0" y="161925"/>
                    </a:lnTo>
                    <a:lnTo>
                      <a:pt x="0" y="17621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28" name="Freeform 100"/>
              <p:cNvSpPr>
                <a:spLocks/>
              </p:cNvSpPr>
              <p:nvPr/>
            </p:nvSpPr>
            <p:spPr bwMode="auto">
              <a:xfrm>
                <a:off x="3356" y="526"/>
                <a:ext cx="61" cy="17"/>
              </a:xfrm>
              <a:custGeom>
                <a:avLst/>
                <a:gdLst>
                  <a:gd name="T0" fmla="*/ 0 w 96838"/>
                  <a:gd name="T1" fmla="*/ 0 h 26988"/>
                  <a:gd name="T2" fmla="*/ 0 w 96838"/>
                  <a:gd name="T3" fmla="*/ 0 h 26988"/>
                  <a:gd name="T4" fmla="*/ 0 w 96838"/>
                  <a:gd name="T5" fmla="*/ 0 h 26988"/>
                  <a:gd name="T6" fmla="*/ 0 w 96838"/>
                  <a:gd name="T7" fmla="*/ 0 h 26988"/>
                  <a:gd name="T8" fmla="*/ 0 w 96838"/>
                  <a:gd name="T9" fmla="*/ 0 h 26988"/>
                  <a:gd name="T10" fmla="*/ 0 w 96838"/>
                  <a:gd name="T11" fmla="*/ 0 h 26988"/>
                  <a:gd name="T12" fmla="*/ 0 w 96838"/>
                  <a:gd name="T13" fmla="*/ 0 h 26988"/>
                  <a:gd name="T14" fmla="*/ 0 w 96838"/>
                  <a:gd name="T15" fmla="*/ 0 h 26988"/>
                  <a:gd name="T16" fmla="*/ 0 w 96838"/>
                  <a:gd name="T17" fmla="*/ 0 h 26988"/>
                  <a:gd name="T18" fmla="*/ 0 w 96838"/>
                  <a:gd name="T19" fmla="*/ 0 h 26988"/>
                  <a:gd name="T20" fmla="*/ 0 w 96838"/>
                  <a:gd name="T21" fmla="*/ 0 h 26988"/>
                  <a:gd name="T22" fmla="*/ 0 w 96838"/>
                  <a:gd name="T23" fmla="*/ 0 h 26988"/>
                  <a:gd name="T24" fmla="*/ 0 w 96838"/>
                  <a:gd name="T25" fmla="*/ 0 h 26988"/>
                  <a:gd name="T26" fmla="*/ 0 w 96838"/>
                  <a:gd name="T27" fmla="*/ 0 h 26988"/>
                  <a:gd name="T28" fmla="*/ 0 w 96838"/>
                  <a:gd name="T29" fmla="*/ 0 h 26988"/>
                  <a:gd name="T30" fmla="*/ 0 w 96838"/>
                  <a:gd name="T31" fmla="*/ 0 h 26988"/>
                  <a:gd name="T32" fmla="*/ 0 w 96838"/>
                  <a:gd name="T33" fmla="*/ 0 h 26988"/>
                  <a:gd name="T34" fmla="*/ 0 w 96838"/>
                  <a:gd name="T35" fmla="*/ 0 h 26988"/>
                  <a:gd name="T36" fmla="*/ 0 w 96838"/>
                  <a:gd name="T37" fmla="*/ 0 h 26988"/>
                  <a:gd name="T38" fmla="*/ 0 w 96838"/>
                  <a:gd name="T39" fmla="*/ 0 h 26988"/>
                  <a:gd name="T40" fmla="*/ 0 w 96838"/>
                  <a:gd name="T41" fmla="*/ 0 h 26988"/>
                  <a:gd name="T42" fmla="*/ 0 w 96838"/>
                  <a:gd name="T43" fmla="*/ 0 h 26988"/>
                  <a:gd name="T44" fmla="*/ 0 w 96838"/>
                  <a:gd name="T45" fmla="*/ 0 h 26988"/>
                  <a:gd name="T46" fmla="*/ 0 w 96838"/>
                  <a:gd name="T47" fmla="*/ 0 h 269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838"/>
                  <a:gd name="T73" fmla="*/ 0 h 26988"/>
                  <a:gd name="T74" fmla="*/ 1382720 w 96838"/>
                  <a:gd name="T75" fmla="*/ 1722966308 h 269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838" h="26988">
                    <a:moveTo>
                      <a:pt x="15875" y="14288"/>
                    </a:moveTo>
                    <a:lnTo>
                      <a:pt x="6350" y="19050"/>
                    </a:lnTo>
                    <a:lnTo>
                      <a:pt x="15875" y="19050"/>
                    </a:lnTo>
                    <a:lnTo>
                      <a:pt x="26988" y="20638"/>
                    </a:lnTo>
                    <a:lnTo>
                      <a:pt x="39688" y="22225"/>
                    </a:lnTo>
                    <a:lnTo>
                      <a:pt x="50800" y="22225"/>
                    </a:lnTo>
                    <a:lnTo>
                      <a:pt x="61913" y="25400"/>
                    </a:lnTo>
                    <a:lnTo>
                      <a:pt x="73025" y="25400"/>
                    </a:lnTo>
                    <a:lnTo>
                      <a:pt x="84138" y="25400"/>
                    </a:lnTo>
                    <a:lnTo>
                      <a:pt x="95250" y="25400"/>
                    </a:lnTo>
                    <a:lnTo>
                      <a:pt x="95250" y="6350"/>
                    </a:lnTo>
                    <a:lnTo>
                      <a:pt x="84138" y="6350"/>
                    </a:lnTo>
                    <a:lnTo>
                      <a:pt x="73025" y="4763"/>
                    </a:lnTo>
                    <a:lnTo>
                      <a:pt x="61913" y="4763"/>
                    </a:lnTo>
                    <a:lnTo>
                      <a:pt x="50800" y="4763"/>
                    </a:lnTo>
                    <a:lnTo>
                      <a:pt x="39688" y="3175"/>
                    </a:lnTo>
                    <a:lnTo>
                      <a:pt x="30163" y="3175"/>
                    </a:lnTo>
                    <a:lnTo>
                      <a:pt x="19050" y="1588"/>
                    </a:lnTo>
                    <a:lnTo>
                      <a:pt x="9525" y="0"/>
                    </a:lnTo>
                    <a:lnTo>
                      <a:pt x="0" y="3175"/>
                    </a:lnTo>
                    <a:lnTo>
                      <a:pt x="9525" y="0"/>
                    </a:lnTo>
                    <a:lnTo>
                      <a:pt x="3175" y="0"/>
                    </a:lnTo>
                    <a:lnTo>
                      <a:pt x="0" y="3175"/>
                    </a:lnTo>
                    <a:lnTo>
                      <a:pt x="15875" y="14288"/>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29" name="Freeform 101"/>
              <p:cNvSpPr>
                <a:spLocks/>
              </p:cNvSpPr>
              <p:nvPr/>
            </p:nvSpPr>
            <p:spPr bwMode="auto">
              <a:xfrm>
                <a:off x="3120" y="528"/>
                <a:ext cx="247" cy="84"/>
              </a:xfrm>
              <a:custGeom>
                <a:avLst/>
                <a:gdLst>
                  <a:gd name="T0" fmla="*/ 0 w 392113"/>
                  <a:gd name="T1" fmla="*/ 0 h 133350"/>
                  <a:gd name="T2" fmla="*/ 0 w 392113"/>
                  <a:gd name="T3" fmla="*/ 0 h 133350"/>
                  <a:gd name="T4" fmla="*/ 0 w 392113"/>
                  <a:gd name="T5" fmla="*/ 0 h 133350"/>
                  <a:gd name="T6" fmla="*/ 0 w 392113"/>
                  <a:gd name="T7" fmla="*/ 0 h 133350"/>
                  <a:gd name="T8" fmla="*/ 0 w 392113"/>
                  <a:gd name="T9" fmla="*/ 0 h 133350"/>
                  <a:gd name="T10" fmla="*/ 0 w 392113"/>
                  <a:gd name="T11" fmla="*/ 0 h 133350"/>
                  <a:gd name="T12" fmla="*/ 0 w 392113"/>
                  <a:gd name="T13" fmla="*/ 0 h 133350"/>
                  <a:gd name="T14" fmla="*/ 0 w 392113"/>
                  <a:gd name="T15" fmla="*/ 0 h 133350"/>
                  <a:gd name="T16" fmla="*/ 0 w 392113"/>
                  <a:gd name="T17" fmla="*/ 0 h 133350"/>
                  <a:gd name="T18" fmla="*/ 0 w 392113"/>
                  <a:gd name="T19" fmla="*/ 0 h 133350"/>
                  <a:gd name="T20" fmla="*/ 0 w 392113"/>
                  <a:gd name="T21" fmla="*/ 0 h 133350"/>
                  <a:gd name="T22" fmla="*/ 0 w 392113"/>
                  <a:gd name="T23" fmla="*/ 0 h 133350"/>
                  <a:gd name="T24" fmla="*/ 0 w 392113"/>
                  <a:gd name="T25" fmla="*/ 0 h 133350"/>
                  <a:gd name="T26" fmla="*/ 0 w 392113"/>
                  <a:gd name="T27" fmla="*/ 0 h 133350"/>
                  <a:gd name="T28" fmla="*/ 0 w 392113"/>
                  <a:gd name="T29" fmla="*/ 0 h 133350"/>
                  <a:gd name="T30" fmla="*/ 0 w 392113"/>
                  <a:gd name="T31" fmla="*/ 0 h 133350"/>
                  <a:gd name="T32" fmla="*/ 0 w 392113"/>
                  <a:gd name="T33" fmla="*/ 0 h 133350"/>
                  <a:gd name="T34" fmla="*/ 0 w 392113"/>
                  <a:gd name="T35" fmla="*/ 0 h 133350"/>
                  <a:gd name="T36" fmla="*/ 0 w 392113"/>
                  <a:gd name="T37" fmla="*/ 0 h 133350"/>
                  <a:gd name="T38" fmla="*/ 0 w 392113"/>
                  <a:gd name="T39" fmla="*/ 0 h 133350"/>
                  <a:gd name="T40" fmla="*/ 0 w 392113"/>
                  <a:gd name="T41" fmla="*/ 0 h 133350"/>
                  <a:gd name="T42" fmla="*/ 0 w 392113"/>
                  <a:gd name="T43" fmla="*/ 0 h 133350"/>
                  <a:gd name="T44" fmla="*/ 0 w 392113"/>
                  <a:gd name="T45" fmla="*/ 0 h 133350"/>
                  <a:gd name="T46" fmla="*/ 0 w 392113"/>
                  <a:gd name="T47" fmla="*/ 0 h 133350"/>
                  <a:gd name="T48" fmla="*/ 0 w 392113"/>
                  <a:gd name="T49" fmla="*/ 0 h 133350"/>
                  <a:gd name="T50" fmla="*/ 0 w 392113"/>
                  <a:gd name="T51" fmla="*/ 0 h 133350"/>
                  <a:gd name="T52" fmla="*/ 0 w 392113"/>
                  <a:gd name="T53" fmla="*/ 0 h 133350"/>
                  <a:gd name="T54" fmla="*/ 0 w 392113"/>
                  <a:gd name="T55" fmla="*/ 0 h 133350"/>
                  <a:gd name="T56" fmla="*/ 0 w 392113"/>
                  <a:gd name="T57" fmla="*/ 0 h 133350"/>
                  <a:gd name="T58" fmla="*/ 0 w 392113"/>
                  <a:gd name="T59" fmla="*/ 0 h 133350"/>
                  <a:gd name="T60" fmla="*/ 0 w 392113"/>
                  <a:gd name="T61" fmla="*/ 0 h 133350"/>
                  <a:gd name="T62" fmla="*/ 0 w 392113"/>
                  <a:gd name="T63" fmla="*/ 0 h 133350"/>
                  <a:gd name="T64" fmla="*/ 0 w 392113"/>
                  <a:gd name="T65" fmla="*/ 0 h 133350"/>
                  <a:gd name="T66" fmla="*/ 0 w 392113"/>
                  <a:gd name="T67" fmla="*/ 0 h 133350"/>
                  <a:gd name="T68" fmla="*/ 0 w 392113"/>
                  <a:gd name="T69" fmla="*/ 0 h 133350"/>
                  <a:gd name="T70" fmla="*/ 0 w 392113"/>
                  <a:gd name="T71" fmla="*/ 0 h 133350"/>
                  <a:gd name="T72" fmla="*/ 0 w 392113"/>
                  <a:gd name="T73" fmla="*/ 0 h 1333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113"/>
                  <a:gd name="T112" fmla="*/ 0 h 133350"/>
                  <a:gd name="T113" fmla="*/ 1382714 w 392113"/>
                  <a:gd name="T114" fmla="*/ 1722966138 h 1333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113" h="133350">
                    <a:moveTo>
                      <a:pt x="0" y="131763"/>
                    </a:moveTo>
                    <a:lnTo>
                      <a:pt x="0" y="131763"/>
                    </a:lnTo>
                    <a:lnTo>
                      <a:pt x="31750" y="130175"/>
                    </a:lnTo>
                    <a:lnTo>
                      <a:pt x="63500" y="128588"/>
                    </a:lnTo>
                    <a:lnTo>
                      <a:pt x="93663" y="127000"/>
                    </a:lnTo>
                    <a:lnTo>
                      <a:pt x="123825" y="122238"/>
                    </a:lnTo>
                    <a:lnTo>
                      <a:pt x="152400" y="117475"/>
                    </a:lnTo>
                    <a:lnTo>
                      <a:pt x="180975" y="111125"/>
                    </a:lnTo>
                    <a:lnTo>
                      <a:pt x="207963" y="104775"/>
                    </a:lnTo>
                    <a:lnTo>
                      <a:pt x="233363" y="98425"/>
                    </a:lnTo>
                    <a:lnTo>
                      <a:pt x="258763" y="88900"/>
                    </a:lnTo>
                    <a:lnTo>
                      <a:pt x="282575" y="79375"/>
                    </a:lnTo>
                    <a:lnTo>
                      <a:pt x="304800" y="69850"/>
                    </a:lnTo>
                    <a:lnTo>
                      <a:pt x="323850" y="58738"/>
                    </a:lnTo>
                    <a:lnTo>
                      <a:pt x="342900" y="47625"/>
                    </a:lnTo>
                    <a:lnTo>
                      <a:pt x="360363" y="34925"/>
                    </a:lnTo>
                    <a:lnTo>
                      <a:pt x="376238" y="22225"/>
                    </a:lnTo>
                    <a:lnTo>
                      <a:pt x="390525" y="9525"/>
                    </a:lnTo>
                    <a:lnTo>
                      <a:pt x="374650" y="0"/>
                    </a:lnTo>
                    <a:lnTo>
                      <a:pt x="361950" y="12700"/>
                    </a:lnTo>
                    <a:lnTo>
                      <a:pt x="346075" y="23813"/>
                    </a:lnTo>
                    <a:lnTo>
                      <a:pt x="330200" y="34925"/>
                    </a:lnTo>
                    <a:lnTo>
                      <a:pt x="312738" y="47625"/>
                    </a:lnTo>
                    <a:lnTo>
                      <a:pt x="293688" y="57150"/>
                    </a:lnTo>
                    <a:lnTo>
                      <a:pt x="273050" y="66675"/>
                    </a:lnTo>
                    <a:lnTo>
                      <a:pt x="250825" y="74613"/>
                    </a:lnTo>
                    <a:lnTo>
                      <a:pt x="227013" y="84138"/>
                    </a:lnTo>
                    <a:lnTo>
                      <a:pt x="201613" y="90488"/>
                    </a:lnTo>
                    <a:lnTo>
                      <a:pt x="176213" y="98425"/>
                    </a:lnTo>
                    <a:lnTo>
                      <a:pt x="149225" y="103188"/>
                    </a:lnTo>
                    <a:lnTo>
                      <a:pt x="120650" y="107950"/>
                    </a:lnTo>
                    <a:lnTo>
                      <a:pt x="92075" y="111125"/>
                    </a:lnTo>
                    <a:lnTo>
                      <a:pt x="61913" y="114300"/>
                    </a:lnTo>
                    <a:lnTo>
                      <a:pt x="30163" y="115888"/>
                    </a:lnTo>
                    <a:lnTo>
                      <a:pt x="0" y="115888"/>
                    </a:lnTo>
                    <a:lnTo>
                      <a:pt x="0" y="13176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30" name="Freeform 102"/>
              <p:cNvSpPr>
                <a:spLocks/>
              </p:cNvSpPr>
              <p:nvPr/>
            </p:nvSpPr>
            <p:spPr bwMode="auto">
              <a:xfrm>
                <a:off x="2898" y="545"/>
                <a:ext cx="223" cy="67"/>
              </a:xfrm>
              <a:custGeom>
                <a:avLst/>
                <a:gdLst>
                  <a:gd name="T0" fmla="*/ 0 w 354013"/>
                  <a:gd name="T1" fmla="*/ 0 h 106362"/>
                  <a:gd name="T2" fmla="*/ 0 w 354013"/>
                  <a:gd name="T3" fmla="*/ 0 h 106362"/>
                  <a:gd name="T4" fmla="*/ 0 w 354013"/>
                  <a:gd name="T5" fmla="*/ 0 h 106362"/>
                  <a:gd name="T6" fmla="*/ 0 w 354013"/>
                  <a:gd name="T7" fmla="*/ 0 h 106362"/>
                  <a:gd name="T8" fmla="*/ 0 w 354013"/>
                  <a:gd name="T9" fmla="*/ 0 h 106362"/>
                  <a:gd name="T10" fmla="*/ 0 w 354013"/>
                  <a:gd name="T11" fmla="*/ 0 h 106362"/>
                  <a:gd name="T12" fmla="*/ 0 w 354013"/>
                  <a:gd name="T13" fmla="*/ 0 h 106362"/>
                  <a:gd name="T14" fmla="*/ 0 w 354013"/>
                  <a:gd name="T15" fmla="*/ 0 h 106362"/>
                  <a:gd name="T16" fmla="*/ 0 w 354013"/>
                  <a:gd name="T17" fmla="*/ 0 h 106362"/>
                  <a:gd name="T18" fmla="*/ 0 w 354013"/>
                  <a:gd name="T19" fmla="*/ 0 h 106362"/>
                  <a:gd name="T20" fmla="*/ 0 w 354013"/>
                  <a:gd name="T21" fmla="*/ 0 h 106362"/>
                  <a:gd name="T22" fmla="*/ 0 w 354013"/>
                  <a:gd name="T23" fmla="*/ 0 h 106362"/>
                  <a:gd name="T24" fmla="*/ 0 w 354013"/>
                  <a:gd name="T25" fmla="*/ 0 h 106362"/>
                  <a:gd name="T26" fmla="*/ 0 w 354013"/>
                  <a:gd name="T27" fmla="*/ 0 h 106362"/>
                  <a:gd name="T28" fmla="*/ 0 w 354013"/>
                  <a:gd name="T29" fmla="*/ 0 h 106362"/>
                  <a:gd name="T30" fmla="*/ 0 w 354013"/>
                  <a:gd name="T31" fmla="*/ 0 h 106362"/>
                  <a:gd name="T32" fmla="*/ 0 w 354013"/>
                  <a:gd name="T33" fmla="*/ 0 h 106362"/>
                  <a:gd name="T34" fmla="*/ 0 w 354013"/>
                  <a:gd name="T35" fmla="*/ 0 h 106362"/>
                  <a:gd name="T36" fmla="*/ 0 w 354013"/>
                  <a:gd name="T37" fmla="*/ 0 h 106362"/>
                  <a:gd name="T38" fmla="*/ 0 w 354013"/>
                  <a:gd name="T39" fmla="*/ 0 h 106362"/>
                  <a:gd name="T40" fmla="*/ 0 w 354013"/>
                  <a:gd name="T41" fmla="*/ 0 h 106362"/>
                  <a:gd name="T42" fmla="*/ 0 w 354013"/>
                  <a:gd name="T43" fmla="*/ 0 h 106362"/>
                  <a:gd name="T44" fmla="*/ 0 w 354013"/>
                  <a:gd name="T45" fmla="*/ 0 h 106362"/>
                  <a:gd name="T46" fmla="*/ 0 w 354013"/>
                  <a:gd name="T47" fmla="*/ 0 h 106362"/>
                  <a:gd name="T48" fmla="*/ 0 w 354013"/>
                  <a:gd name="T49" fmla="*/ 0 h 106362"/>
                  <a:gd name="T50" fmla="*/ 0 w 354013"/>
                  <a:gd name="T51" fmla="*/ 0 h 106362"/>
                  <a:gd name="T52" fmla="*/ 0 w 354013"/>
                  <a:gd name="T53" fmla="*/ 0 h 106362"/>
                  <a:gd name="T54" fmla="*/ 0 w 354013"/>
                  <a:gd name="T55" fmla="*/ 0 h 106362"/>
                  <a:gd name="T56" fmla="*/ 0 w 354013"/>
                  <a:gd name="T57" fmla="*/ 0 h 106362"/>
                  <a:gd name="T58" fmla="*/ 0 w 354013"/>
                  <a:gd name="T59" fmla="*/ 0 h 106362"/>
                  <a:gd name="T60" fmla="*/ 0 w 354013"/>
                  <a:gd name="T61" fmla="*/ 0 h 106362"/>
                  <a:gd name="T62" fmla="*/ 0 w 354013"/>
                  <a:gd name="T63" fmla="*/ 0 h 106362"/>
                  <a:gd name="T64" fmla="*/ 0 w 354013"/>
                  <a:gd name="T65" fmla="*/ 0 h 106362"/>
                  <a:gd name="T66" fmla="*/ 0 w 354013"/>
                  <a:gd name="T67" fmla="*/ 0 h 106362"/>
                  <a:gd name="T68" fmla="*/ 0 w 354013"/>
                  <a:gd name="T69" fmla="*/ 0 h 106362"/>
                  <a:gd name="T70" fmla="*/ 0 w 354013"/>
                  <a:gd name="T71" fmla="*/ 0 h 106362"/>
                  <a:gd name="T72" fmla="*/ 0 w 354013"/>
                  <a:gd name="T73" fmla="*/ 0 h 106362"/>
                  <a:gd name="T74" fmla="*/ 0 w 354013"/>
                  <a:gd name="T75" fmla="*/ 0 h 106362"/>
                  <a:gd name="T76" fmla="*/ 0 w 354013"/>
                  <a:gd name="T77" fmla="*/ 0 h 106362"/>
                  <a:gd name="T78" fmla="*/ 0 w 354013"/>
                  <a:gd name="T79" fmla="*/ 0 h 1063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4013"/>
                  <a:gd name="T121" fmla="*/ 0 h 106362"/>
                  <a:gd name="T122" fmla="*/ 1382714 w 354013"/>
                  <a:gd name="T123" fmla="*/ 1722967563 h 1063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4013" h="106362">
                    <a:moveTo>
                      <a:pt x="12700" y="15875"/>
                    </a:moveTo>
                    <a:lnTo>
                      <a:pt x="0" y="14287"/>
                    </a:lnTo>
                    <a:lnTo>
                      <a:pt x="14288" y="25400"/>
                    </a:lnTo>
                    <a:lnTo>
                      <a:pt x="31750" y="34925"/>
                    </a:lnTo>
                    <a:lnTo>
                      <a:pt x="49213" y="44450"/>
                    </a:lnTo>
                    <a:lnTo>
                      <a:pt x="66675" y="52387"/>
                    </a:lnTo>
                    <a:lnTo>
                      <a:pt x="87313" y="60325"/>
                    </a:lnTo>
                    <a:lnTo>
                      <a:pt x="107950" y="66675"/>
                    </a:lnTo>
                    <a:lnTo>
                      <a:pt x="128588" y="74612"/>
                    </a:lnTo>
                    <a:lnTo>
                      <a:pt x="150813" y="80962"/>
                    </a:lnTo>
                    <a:lnTo>
                      <a:pt x="173038" y="85725"/>
                    </a:lnTo>
                    <a:lnTo>
                      <a:pt x="198438" y="90487"/>
                    </a:lnTo>
                    <a:lnTo>
                      <a:pt x="220663" y="95250"/>
                    </a:lnTo>
                    <a:lnTo>
                      <a:pt x="246063" y="98425"/>
                    </a:lnTo>
                    <a:lnTo>
                      <a:pt x="271463" y="100012"/>
                    </a:lnTo>
                    <a:lnTo>
                      <a:pt x="298450" y="103187"/>
                    </a:lnTo>
                    <a:lnTo>
                      <a:pt x="323850" y="103187"/>
                    </a:lnTo>
                    <a:lnTo>
                      <a:pt x="352425" y="104775"/>
                    </a:lnTo>
                    <a:lnTo>
                      <a:pt x="352425" y="88900"/>
                    </a:lnTo>
                    <a:lnTo>
                      <a:pt x="325438" y="88900"/>
                    </a:lnTo>
                    <a:lnTo>
                      <a:pt x="300038" y="87312"/>
                    </a:lnTo>
                    <a:lnTo>
                      <a:pt x="274638" y="85725"/>
                    </a:lnTo>
                    <a:lnTo>
                      <a:pt x="249238" y="82550"/>
                    </a:lnTo>
                    <a:lnTo>
                      <a:pt x="225425" y="79375"/>
                    </a:lnTo>
                    <a:lnTo>
                      <a:pt x="201613" y="76200"/>
                    </a:lnTo>
                    <a:lnTo>
                      <a:pt x="179388" y="71437"/>
                    </a:lnTo>
                    <a:lnTo>
                      <a:pt x="157163" y="66675"/>
                    </a:lnTo>
                    <a:lnTo>
                      <a:pt x="134938" y="60325"/>
                    </a:lnTo>
                    <a:lnTo>
                      <a:pt x="114300" y="53975"/>
                    </a:lnTo>
                    <a:lnTo>
                      <a:pt x="95250" y="47625"/>
                    </a:lnTo>
                    <a:lnTo>
                      <a:pt x="77788" y="39687"/>
                    </a:lnTo>
                    <a:lnTo>
                      <a:pt x="58738" y="31750"/>
                    </a:lnTo>
                    <a:lnTo>
                      <a:pt x="42863" y="22225"/>
                    </a:lnTo>
                    <a:lnTo>
                      <a:pt x="26988" y="12700"/>
                    </a:lnTo>
                    <a:lnTo>
                      <a:pt x="12700" y="4762"/>
                    </a:lnTo>
                    <a:lnTo>
                      <a:pt x="0" y="3175"/>
                    </a:lnTo>
                    <a:lnTo>
                      <a:pt x="12700" y="4762"/>
                    </a:lnTo>
                    <a:lnTo>
                      <a:pt x="6350" y="0"/>
                    </a:lnTo>
                    <a:lnTo>
                      <a:pt x="0" y="3175"/>
                    </a:lnTo>
                    <a:lnTo>
                      <a:pt x="12700" y="15875"/>
                    </a:lnTo>
                  </a:path>
                </a:pathLst>
              </a:custGeom>
              <a:solidFill>
                <a:schemeClr val="tx1"/>
              </a:solidFill>
              <a:ln w="12700" cap="rnd" algn="ctr">
                <a:solidFill>
                  <a:schemeClr val="tx1"/>
                </a:solidFill>
                <a:round/>
                <a:headEnd/>
                <a:tailEnd/>
              </a:ln>
            </p:spPr>
            <p:txBody>
              <a:bodyPr/>
              <a:lstStyle/>
              <a:p>
                <a:pPr eaLnBrk="0"/>
                <a:endParaRPr lang="en-US" sz="1800" b="0"/>
              </a:p>
            </p:txBody>
          </p:sp>
        </p:grpSp>
      </p:grpSp>
      <p:grpSp>
        <p:nvGrpSpPr>
          <p:cNvPr id="10" name="Group 6"/>
          <p:cNvGrpSpPr>
            <a:grpSpLocks/>
          </p:cNvGrpSpPr>
          <p:nvPr/>
        </p:nvGrpSpPr>
        <p:grpSpPr bwMode="auto">
          <a:xfrm>
            <a:off x="6629400" y="5334000"/>
            <a:ext cx="2057400" cy="1371600"/>
            <a:chOff x="4176" y="3360"/>
            <a:chExt cx="1296" cy="864"/>
          </a:xfrm>
        </p:grpSpPr>
        <p:grpSp>
          <p:nvGrpSpPr>
            <p:cNvPr id="11" name="Group 32"/>
            <p:cNvGrpSpPr>
              <a:grpSpLocks/>
            </p:cNvGrpSpPr>
            <p:nvPr/>
          </p:nvGrpSpPr>
          <p:grpSpPr bwMode="auto">
            <a:xfrm>
              <a:off x="4176" y="3360"/>
              <a:ext cx="1296" cy="864"/>
              <a:chOff x="2492" y="68"/>
              <a:chExt cx="1236" cy="544"/>
            </a:xfrm>
          </p:grpSpPr>
          <p:sp>
            <p:nvSpPr>
              <p:cNvPr id="19496" name="Freeform 105"/>
              <p:cNvSpPr>
                <a:spLocks/>
              </p:cNvSpPr>
              <p:nvPr/>
            </p:nvSpPr>
            <p:spPr bwMode="auto">
              <a:xfrm>
                <a:off x="2797" y="547"/>
                <a:ext cx="110" cy="39"/>
              </a:xfrm>
              <a:custGeom>
                <a:avLst/>
                <a:gdLst>
                  <a:gd name="T0" fmla="*/ 0 w 174625"/>
                  <a:gd name="T1" fmla="*/ 0 h 61912"/>
                  <a:gd name="T2" fmla="*/ 0 w 174625"/>
                  <a:gd name="T3" fmla="*/ 0 h 61912"/>
                  <a:gd name="T4" fmla="*/ 0 w 174625"/>
                  <a:gd name="T5" fmla="*/ 0 h 61912"/>
                  <a:gd name="T6" fmla="*/ 0 w 174625"/>
                  <a:gd name="T7" fmla="*/ 0 h 61912"/>
                  <a:gd name="T8" fmla="*/ 0 w 174625"/>
                  <a:gd name="T9" fmla="*/ 0 h 61912"/>
                  <a:gd name="T10" fmla="*/ 0 w 174625"/>
                  <a:gd name="T11" fmla="*/ 0 h 61912"/>
                  <a:gd name="T12" fmla="*/ 0 w 174625"/>
                  <a:gd name="T13" fmla="*/ 0 h 61912"/>
                  <a:gd name="T14" fmla="*/ 0 w 174625"/>
                  <a:gd name="T15" fmla="*/ 0 h 61912"/>
                  <a:gd name="T16" fmla="*/ 0 w 174625"/>
                  <a:gd name="T17" fmla="*/ 0 h 61912"/>
                  <a:gd name="T18" fmla="*/ 0 w 174625"/>
                  <a:gd name="T19" fmla="*/ 0 h 61912"/>
                  <a:gd name="T20" fmla="*/ 0 w 174625"/>
                  <a:gd name="T21" fmla="*/ 0 h 61912"/>
                  <a:gd name="T22" fmla="*/ 0 w 174625"/>
                  <a:gd name="T23" fmla="*/ 0 h 61912"/>
                  <a:gd name="T24" fmla="*/ 0 w 174625"/>
                  <a:gd name="T25" fmla="*/ 0 h 61912"/>
                  <a:gd name="T26" fmla="*/ 0 w 174625"/>
                  <a:gd name="T27" fmla="*/ 0 h 61912"/>
                  <a:gd name="T28" fmla="*/ 0 w 174625"/>
                  <a:gd name="T29" fmla="*/ 0 h 61912"/>
                  <a:gd name="T30" fmla="*/ 0 w 174625"/>
                  <a:gd name="T31" fmla="*/ 0 h 61912"/>
                  <a:gd name="T32" fmla="*/ 0 w 174625"/>
                  <a:gd name="T33" fmla="*/ 0 h 61912"/>
                  <a:gd name="T34" fmla="*/ 0 w 174625"/>
                  <a:gd name="T35" fmla="*/ 0 h 61912"/>
                  <a:gd name="T36" fmla="*/ 0 w 174625"/>
                  <a:gd name="T37" fmla="*/ 0 h 61912"/>
                  <a:gd name="T38" fmla="*/ 0 w 174625"/>
                  <a:gd name="T39" fmla="*/ 0 h 61912"/>
                  <a:gd name="T40" fmla="*/ 0 w 174625"/>
                  <a:gd name="T41" fmla="*/ 0 h 61912"/>
                  <a:gd name="T42" fmla="*/ 0 w 174625"/>
                  <a:gd name="T43" fmla="*/ 0 h 61912"/>
                  <a:gd name="T44" fmla="*/ 0 w 174625"/>
                  <a:gd name="T45" fmla="*/ 0 h 61912"/>
                  <a:gd name="T46" fmla="*/ 0 w 174625"/>
                  <a:gd name="T47" fmla="*/ 0 h 61912"/>
                  <a:gd name="T48" fmla="*/ 0 w 174625"/>
                  <a:gd name="T49" fmla="*/ 0 h 61912"/>
                  <a:gd name="T50" fmla="*/ 0 w 174625"/>
                  <a:gd name="T51" fmla="*/ 0 h 61912"/>
                  <a:gd name="T52" fmla="*/ 0 w 174625"/>
                  <a:gd name="T53" fmla="*/ 0 h 61912"/>
                  <a:gd name="T54" fmla="*/ 0 w 174625"/>
                  <a:gd name="T55" fmla="*/ 0 h 61912"/>
                  <a:gd name="T56" fmla="*/ 0 w 174625"/>
                  <a:gd name="T57" fmla="*/ 0 h 61912"/>
                  <a:gd name="T58" fmla="*/ 0 w 174625"/>
                  <a:gd name="T59" fmla="*/ 0 h 61912"/>
                  <a:gd name="T60" fmla="*/ 0 w 174625"/>
                  <a:gd name="T61" fmla="*/ 0 h 61912"/>
                  <a:gd name="T62" fmla="*/ 0 w 174625"/>
                  <a:gd name="T63" fmla="*/ 0 h 61912"/>
                  <a:gd name="T64" fmla="*/ 0 w 174625"/>
                  <a:gd name="T65" fmla="*/ 0 h 61912"/>
                  <a:gd name="T66" fmla="*/ 0 w 174625"/>
                  <a:gd name="T67" fmla="*/ 0 h 61912"/>
                  <a:gd name="T68" fmla="*/ 0 w 174625"/>
                  <a:gd name="T69" fmla="*/ 0 h 61912"/>
                  <a:gd name="T70" fmla="*/ 0 w 174625"/>
                  <a:gd name="T71" fmla="*/ 0 h 61912"/>
                  <a:gd name="T72" fmla="*/ 0 w 174625"/>
                  <a:gd name="T73" fmla="*/ 0 h 619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625"/>
                  <a:gd name="T112" fmla="*/ 0 h 61912"/>
                  <a:gd name="T113" fmla="*/ 1382713 w 174625"/>
                  <a:gd name="T114" fmla="*/ 1722968098 h 619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625" h="61912">
                    <a:moveTo>
                      <a:pt x="0" y="60325"/>
                    </a:moveTo>
                    <a:lnTo>
                      <a:pt x="0" y="60325"/>
                    </a:lnTo>
                    <a:lnTo>
                      <a:pt x="11113" y="60325"/>
                    </a:lnTo>
                    <a:lnTo>
                      <a:pt x="23813" y="58737"/>
                    </a:lnTo>
                    <a:lnTo>
                      <a:pt x="36513" y="58737"/>
                    </a:lnTo>
                    <a:lnTo>
                      <a:pt x="47625" y="57150"/>
                    </a:lnTo>
                    <a:lnTo>
                      <a:pt x="60325" y="55562"/>
                    </a:lnTo>
                    <a:lnTo>
                      <a:pt x="71438" y="52387"/>
                    </a:lnTo>
                    <a:lnTo>
                      <a:pt x="82550" y="49212"/>
                    </a:lnTo>
                    <a:lnTo>
                      <a:pt x="93663" y="47625"/>
                    </a:lnTo>
                    <a:lnTo>
                      <a:pt x="104775" y="44450"/>
                    </a:lnTo>
                    <a:lnTo>
                      <a:pt x="115888" y="41275"/>
                    </a:lnTo>
                    <a:lnTo>
                      <a:pt x="127000" y="36512"/>
                    </a:lnTo>
                    <a:lnTo>
                      <a:pt x="136525" y="31750"/>
                    </a:lnTo>
                    <a:lnTo>
                      <a:pt x="146050" y="28575"/>
                    </a:lnTo>
                    <a:lnTo>
                      <a:pt x="155575" y="22225"/>
                    </a:lnTo>
                    <a:lnTo>
                      <a:pt x="163513" y="17462"/>
                    </a:lnTo>
                    <a:lnTo>
                      <a:pt x="173038" y="12700"/>
                    </a:lnTo>
                    <a:lnTo>
                      <a:pt x="160338" y="0"/>
                    </a:lnTo>
                    <a:lnTo>
                      <a:pt x="152400" y="6350"/>
                    </a:lnTo>
                    <a:lnTo>
                      <a:pt x="144463" y="11112"/>
                    </a:lnTo>
                    <a:lnTo>
                      <a:pt x="134938" y="15875"/>
                    </a:lnTo>
                    <a:lnTo>
                      <a:pt x="127000" y="19050"/>
                    </a:lnTo>
                    <a:lnTo>
                      <a:pt x="117475" y="23812"/>
                    </a:lnTo>
                    <a:lnTo>
                      <a:pt x="107950" y="26987"/>
                    </a:lnTo>
                    <a:lnTo>
                      <a:pt x="98425" y="30162"/>
                    </a:lnTo>
                    <a:lnTo>
                      <a:pt x="87313" y="33337"/>
                    </a:lnTo>
                    <a:lnTo>
                      <a:pt x="76200" y="36512"/>
                    </a:lnTo>
                    <a:lnTo>
                      <a:pt x="66675" y="38100"/>
                    </a:lnTo>
                    <a:lnTo>
                      <a:pt x="55563" y="39687"/>
                    </a:lnTo>
                    <a:lnTo>
                      <a:pt x="44450" y="41275"/>
                    </a:lnTo>
                    <a:lnTo>
                      <a:pt x="33338" y="42862"/>
                    </a:lnTo>
                    <a:lnTo>
                      <a:pt x="22225" y="44450"/>
                    </a:lnTo>
                    <a:lnTo>
                      <a:pt x="11113" y="44450"/>
                    </a:lnTo>
                    <a:lnTo>
                      <a:pt x="0" y="44450"/>
                    </a:lnTo>
                    <a:lnTo>
                      <a:pt x="0" y="60325"/>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497" name="Freeform 106"/>
              <p:cNvSpPr>
                <a:spLocks/>
              </p:cNvSpPr>
              <p:nvPr/>
            </p:nvSpPr>
            <p:spPr bwMode="auto">
              <a:xfrm>
                <a:off x="2634" y="475"/>
                <a:ext cx="164" cy="111"/>
              </a:xfrm>
              <a:custGeom>
                <a:avLst/>
                <a:gdLst>
                  <a:gd name="T0" fmla="*/ 0 w 260350"/>
                  <a:gd name="T1" fmla="*/ 0 h 176212"/>
                  <a:gd name="T2" fmla="*/ 0 w 260350"/>
                  <a:gd name="T3" fmla="*/ 0 h 176212"/>
                  <a:gd name="T4" fmla="*/ 0 w 260350"/>
                  <a:gd name="T5" fmla="*/ 0 h 176212"/>
                  <a:gd name="T6" fmla="*/ 0 w 260350"/>
                  <a:gd name="T7" fmla="*/ 0 h 176212"/>
                  <a:gd name="T8" fmla="*/ 0 w 260350"/>
                  <a:gd name="T9" fmla="*/ 0 h 176212"/>
                  <a:gd name="T10" fmla="*/ 0 w 260350"/>
                  <a:gd name="T11" fmla="*/ 0 h 176212"/>
                  <a:gd name="T12" fmla="*/ 0 w 260350"/>
                  <a:gd name="T13" fmla="*/ 0 h 176212"/>
                  <a:gd name="T14" fmla="*/ 0 w 260350"/>
                  <a:gd name="T15" fmla="*/ 0 h 176212"/>
                  <a:gd name="T16" fmla="*/ 0 w 260350"/>
                  <a:gd name="T17" fmla="*/ 0 h 176212"/>
                  <a:gd name="T18" fmla="*/ 0 w 260350"/>
                  <a:gd name="T19" fmla="*/ 0 h 176212"/>
                  <a:gd name="T20" fmla="*/ 0 w 260350"/>
                  <a:gd name="T21" fmla="*/ 0 h 176212"/>
                  <a:gd name="T22" fmla="*/ 0 w 260350"/>
                  <a:gd name="T23" fmla="*/ 0 h 176212"/>
                  <a:gd name="T24" fmla="*/ 0 w 260350"/>
                  <a:gd name="T25" fmla="*/ 0 h 176212"/>
                  <a:gd name="T26" fmla="*/ 0 w 260350"/>
                  <a:gd name="T27" fmla="*/ 0 h 176212"/>
                  <a:gd name="T28" fmla="*/ 0 w 260350"/>
                  <a:gd name="T29" fmla="*/ 0 h 176212"/>
                  <a:gd name="T30" fmla="*/ 0 w 260350"/>
                  <a:gd name="T31" fmla="*/ 0 h 176212"/>
                  <a:gd name="T32" fmla="*/ 0 w 260350"/>
                  <a:gd name="T33" fmla="*/ 0 h 176212"/>
                  <a:gd name="T34" fmla="*/ 0 w 260350"/>
                  <a:gd name="T35" fmla="*/ 0 h 176212"/>
                  <a:gd name="T36" fmla="*/ 0 w 260350"/>
                  <a:gd name="T37" fmla="*/ 0 h 176212"/>
                  <a:gd name="T38" fmla="*/ 0 w 260350"/>
                  <a:gd name="T39" fmla="*/ 0 h 176212"/>
                  <a:gd name="T40" fmla="*/ 0 w 260350"/>
                  <a:gd name="T41" fmla="*/ 0 h 176212"/>
                  <a:gd name="T42" fmla="*/ 0 w 260350"/>
                  <a:gd name="T43" fmla="*/ 0 h 176212"/>
                  <a:gd name="T44" fmla="*/ 0 w 260350"/>
                  <a:gd name="T45" fmla="*/ 0 h 176212"/>
                  <a:gd name="T46" fmla="*/ 0 w 260350"/>
                  <a:gd name="T47" fmla="*/ 0 h 176212"/>
                  <a:gd name="T48" fmla="*/ 0 w 260350"/>
                  <a:gd name="T49" fmla="*/ 0 h 176212"/>
                  <a:gd name="T50" fmla="*/ 0 w 260350"/>
                  <a:gd name="T51" fmla="*/ 0 h 176212"/>
                  <a:gd name="T52" fmla="*/ 0 w 260350"/>
                  <a:gd name="T53" fmla="*/ 0 h 176212"/>
                  <a:gd name="T54" fmla="*/ 0 w 260350"/>
                  <a:gd name="T55" fmla="*/ 0 h 176212"/>
                  <a:gd name="T56" fmla="*/ 0 w 260350"/>
                  <a:gd name="T57" fmla="*/ 0 h 176212"/>
                  <a:gd name="T58" fmla="*/ 0 w 260350"/>
                  <a:gd name="T59" fmla="*/ 0 h 176212"/>
                  <a:gd name="T60" fmla="*/ 0 w 260350"/>
                  <a:gd name="T61" fmla="*/ 0 h 176212"/>
                  <a:gd name="T62" fmla="*/ 0 w 260350"/>
                  <a:gd name="T63" fmla="*/ 0 h 176212"/>
                  <a:gd name="T64" fmla="*/ 0 w 260350"/>
                  <a:gd name="T65" fmla="*/ 0 h 176212"/>
                  <a:gd name="T66" fmla="*/ 0 w 260350"/>
                  <a:gd name="T67" fmla="*/ 0 h 176212"/>
                  <a:gd name="T68" fmla="*/ 0 w 260350"/>
                  <a:gd name="T69" fmla="*/ 0 h 176212"/>
                  <a:gd name="T70" fmla="*/ 0 w 260350"/>
                  <a:gd name="T71" fmla="*/ 0 h 176212"/>
                  <a:gd name="T72" fmla="*/ 0 w 260350"/>
                  <a:gd name="T73" fmla="*/ 0 h 176212"/>
                  <a:gd name="T74" fmla="*/ 0 w 260350"/>
                  <a:gd name="T75" fmla="*/ 0 h 176212"/>
                  <a:gd name="T76" fmla="*/ 0 w 260350"/>
                  <a:gd name="T77" fmla="*/ 0 h 176212"/>
                  <a:gd name="T78" fmla="*/ 0 w 260350"/>
                  <a:gd name="T79" fmla="*/ 0 h 1762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0350"/>
                  <a:gd name="T121" fmla="*/ 0 h 176212"/>
                  <a:gd name="T122" fmla="*/ 1382713 w 260350"/>
                  <a:gd name="T123" fmla="*/ 1722967599 h 1762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0350" h="176212">
                    <a:moveTo>
                      <a:pt x="9525" y="15875"/>
                    </a:moveTo>
                    <a:lnTo>
                      <a:pt x="0" y="9525"/>
                    </a:lnTo>
                    <a:lnTo>
                      <a:pt x="3175" y="26987"/>
                    </a:lnTo>
                    <a:lnTo>
                      <a:pt x="9525" y="42862"/>
                    </a:lnTo>
                    <a:lnTo>
                      <a:pt x="19050" y="58737"/>
                    </a:lnTo>
                    <a:lnTo>
                      <a:pt x="28575" y="74612"/>
                    </a:lnTo>
                    <a:lnTo>
                      <a:pt x="39688" y="88900"/>
                    </a:lnTo>
                    <a:lnTo>
                      <a:pt x="53975" y="101600"/>
                    </a:lnTo>
                    <a:lnTo>
                      <a:pt x="68263" y="114300"/>
                    </a:lnTo>
                    <a:lnTo>
                      <a:pt x="85725" y="127000"/>
                    </a:lnTo>
                    <a:lnTo>
                      <a:pt x="103188" y="136525"/>
                    </a:lnTo>
                    <a:lnTo>
                      <a:pt x="122238" y="146050"/>
                    </a:lnTo>
                    <a:lnTo>
                      <a:pt x="142875" y="155575"/>
                    </a:lnTo>
                    <a:lnTo>
                      <a:pt x="163513" y="161925"/>
                    </a:lnTo>
                    <a:lnTo>
                      <a:pt x="185738" y="166687"/>
                    </a:lnTo>
                    <a:lnTo>
                      <a:pt x="209550" y="171450"/>
                    </a:lnTo>
                    <a:lnTo>
                      <a:pt x="233363" y="173037"/>
                    </a:lnTo>
                    <a:lnTo>
                      <a:pt x="258763" y="174625"/>
                    </a:lnTo>
                    <a:lnTo>
                      <a:pt x="258763" y="158750"/>
                    </a:lnTo>
                    <a:lnTo>
                      <a:pt x="234950" y="158750"/>
                    </a:lnTo>
                    <a:lnTo>
                      <a:pt x="212725" y="155575"/>
                    </a:lnTo>
                    <a:lnTo>
                      <a:pt x="192088" y="152400"/>
                    </a:lnTo>
                    <a:lnTo>
                      <a:pt x="171450" y="147637"/>
                    </a:lnTo>
                    <a:lnTo>
                      <a:pt x="150813" y="141287"/>
                    </a:lnTo>
                    <a:lnTo>
                      <a:pt x="131763" y="133350"/>
                    </a:lnTo>
                    <a:lnTo>
                      <a:pt x="114300" y="125412"/>
                    </a:lnTo>
                    <a:lnTo>
                      <a:pt x="98425" y="114300"/>
                    </a:lnTo>
                    <a:lnTo>
                      <a:pt x="82550" y="104775"/>
                    </a:lnTo>
                    <a:lnTo>
                      <a:pt x="68263" y="92075"/>
                    </a:lnTo>
                    <a:lnTo>
                      <a:pt x="55563" y="80962"/>
                    </a:lnTo>
                    <a:lnTo>
                      <a:pt x="44450" y="66675"/>
                    </a:lnTo>
                    <a:lnTo>
                      <a:pt x="36513" y="52387"/>
                    </a:lnTo>
                    <a:lnTo>
                      <a:pt x="28575" y="38100"/>
                    </a:lnTo>
                    <a:lnTo>
                      <a:pt x="23813" y="23812"/>
                    </a:lnTo>
                    <a:lnTo>
                      <a:pt x="19050" y="6350"/>
                    </a:lnTo>
                    <a:lnTo>
                      <a:pt x="11113" y="0"/>
                    </a:lnTo>
                    <a:lnTo>
                      <a:pt x="19050" y="6350"/>
                    </a:lnTo>
                    <a:lnTo>
                      <a:pt x="19050" y="1587"/>
                    </a:lnTo>
                    <a:lnTo>
                      <a:pt x="11113" y="0"/>
                    </a:lnTo>
                    <a:lnTo>
                      <a:pt x="9525" y="15875"/>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498" name="Freeform 107"/>
              <p:cNvSpPr>
                <a:spLocks/>
              </p:cNvSpPr>
              <p:nvPr/>
            </p:nvSpPr>
            <p:spPr bwMode="auto">
              <a:xfrm>
                <a:off x="2492" y="368"/>
                <a:ext cx="150" cy="118"/>
              </a:xfrm>
              <a:custGeom>
                <a:avLst/>
                <a:gdLst>
                  <a:gd name="T0" fmla="*/ 0 w 238125"/>
                  <a:gd name="T1" fmla="*/ 0 h 187325"/>
                  <a:gd name="T2" fmla="*/ 0 w 238125"/>
                  <a:gd name="T3" fmla="*/ 0 h 187325"/>
                  <a:gd name="T4" fmla="*/ 0 w 238125"/>
                  <a:gd name="T5" fmla="*/ 0 h 187325"/>
                  <a:gd name="T6" fmla="*/ 0 w 238125"/>
                  <a:gd name="T7" fmla="*/ 0 h 187325"/>
                  <a:gd name="T8" fmla="*/ 0 w 238125"/>
                  <a:gd name="T9" fmla="*/ 0 h 187325"/>
                  <a:gd name="T10" fmla="*/ 0 w 238125"/>
                  <a:gd name="T11" fmla="*/ 0 h 187325"/>
                  <a:gd name="T12" fmla="*/ 0 w 238125"/>
                  <a:gd name="T13" fmla="*/ 0 h 187325"/>
                  <a:gd name="T14" fmla="*/ 0 w 238125"/>
                  <a:gd name="T15" fmla="*/ 0 h 187325"/>
                  <a:gd name="T16" fmla="*/ 0 w 238125"/>
                  <a:gd name="T17" fmla="*/ 0 h 187325"/>
                  <a:gd name="T18" fmla="*/ 0 w 238125"/>
                  <a:gd name="T19" fmla="*/ 0 h 187325"/>
                  <a:gd name="T20" fmla="*/ 0 w 238125"/>
                  <a:gd name="T21" fmla="*/ 0 h 187325"/>
                  <a:gd name="T22" fmla="*/ 0 w 238125"/>
                  <a:gd name="T23" fmla="*/ 0 h 187325"/>
                  <a:gd name="T24" fmla="*/ 0 w 238125"/>
                  <a:gd name="T25" fmla="*/ 0 h 187325"/>
                  <a:gd name="T26" fmla="*/ 0 w 238125"/>
                  <a:gd name="T27" fmla="*/ 0 h 187325"/>
                  <a:gd name="T28" fmla="*/ 0 w 238125"/>
                  <a:gd name="T29" fmla="*/ 0 h 187325"/>
                  <a:gd name="T30" fmla="*/ 0 w 238125"/>
                  <a:gd name="T31" fmla="*/ 0 h 187325"/>
                  <a:gd name="T32" fmla="*/ 0 w 238125"/>
                  <a:gd name="T33" fmla="*/ 0 h 187325"/>
                  <a:gd name="T34" fmla="*/ 0 w 238125"/>
                  <a:gd name="T35" fmla="*/ 0 h 187325"/>
                  <a:gd name="T36" fmla="*/ 0 w 238125"/>
                  <a:gd name="T37" fmla="*/ 0 h 187325"/>
                  <a:gd name="T38" fmla="*/ 0 w 238125"/>
                  <a:gd name="T39" fmla="*/ 0 h 187325"/>
                  <a:gd name="T40" fmla="*/ 0 w 238125"/>
                  <a:gd name="T41" fmla="*/ 0 h 187325"/>
                  <a:gd name="T42" fmla="*/ 0 w 238125"/>
                  <a:gd name="T43" fmla="*/ 0 h 187325"/>
                  <a:gd name="T44" fmla="*/ 0 w 238125"/>
                  <a:gd name="T45" fmla="*/ 0 h 187325"/>
                  <a:gd name="T46" fmla="*/ 0 w 238125"/>
                  <a:gd name="T47" fmla="*/ 0 h 187325"/>
                  <a:gd name="T48" fmla="*/ 0 w 238125"/>
                  <a:gd name="T49" fmla="*/ 0 h 187325"/>
                  <a:gd name="T50" fmla="*/ 0 w 238125"/>
                  <a:gd name="T51" fmla="*/ 0 h 187325"/>
                  <a:gd name="T52" fmla="*/ 0 w 238125"/>
                  <a:gd name="T53" fmla="*/ 0 h 187325"/>
                  <a:gd name="T54" fmla="*/ 0 w 238125"/>
                  <a:gd name="T55" fmla="*/ 0 h 187325"/>
                  <a:gd name="T56" fmla="*/ 0 w 238125"/>
                  <a:gd name="T57" fmla="*/ 0 h 187325"/>
                  <a:gd name="T58" fmla="*/ 0 w 238125"/>
                  <a:gd name="T59" fmla="*/ 0 h 187325"/>
                  <a:gd name="T60" fmla="*/ 0 w 238125"/>
                  <a:gd name="T61" fmla="*/ 0 h 187325"/>
                  <a:gd name="T62" fmla="*/ 0 w 238125"/>
                  <a:gd name="T63" fmla="*/ 0 h 187325"/>
                  <a:gd name="T64" fmla="*/ 0 w 238125"/>
                  <a:gd name="T65" fmla="*/ 0 h 187325"/>
                  <a:gd name="T66" fmla="*/ 0 w 238125"/>
                  <a:gd name="T67" fmla="*/ 0 h 187325"/>
                  <a:gd name="T68" fmla="*/ 0 w 238125"/>
                  <a:gd name="T69" fmla="*/ 0 h 187325"/>
                  <a:gd name="T70" fmla="*/ 0 w 238125"/>
                  <a:gd name="T71" fmla="*/ 0 h 187325"/>
                  <a:gd name="T72" fmla="*/ 0 w 238125"/>
                  <a:gd name="T73" fmla="*/ 0 h 1873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125"/>
                  <a:gd name="T112" fmla="*/ 0 h 187325"/>
                  <a:gd name="T113" fmla="*/ 1382713 w 238125"/>
                  <a:gd name="T114" fmla="*/ 1722967725 h 1873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125" h="187325">
                    <a:moveTo>
                      <a:pt x="0" y="0"/>
                    </a:moveTo>
                    <a:lnTo>
                      <a:pt x="0" y="0"/>
                    </a:lnTo>
                    <a:lnTo>
                      <a:pt x="1588" y="17463"/>
                    </a:lnTo>
                    <a:lnTo>
                      <a:pt x="3175" y="34925"/>
                    </a:lnTo>
                    <a:lnTo>
                      <a:pt x="9525" y="52388"/>
                    </a:lnTo>
                    <a:lnTo>
                      <a:pt x="17463" y="68263"/>
                    </a:lnTo>
                    <a:lnTo>
                      <a:pt x="26988" y="84138"/>
                    </a:lnTo>
                    <a:lnTo>
                      <a:pt x="39688" y="98425"/>
                    </a:lnTo>
                    <a:lnTo>
                      <a:pt x="52388" y="112713"/>
                    </a:lnTo>
                    <a:lnTo>
                      <a:pt x="68263" y="125413"/>
                    </a:lnTo>
                    <a:lnTo>
                      <a:pt x="84138" y="136525"/>
                    </a:lnTo>
                    <a:lnTo>
                      <a:pt x="103188" y="147638"/>
                    </a:lnTo>
                    <a:lnTo>
                      <a:pt x="122238" y="157163"/>
                    </a:lnTo>
                    <a:lnTo>
                      <a:pt x="142875" y="166688"/>
                    </a:lnTo>
                    <a:lnTo>
                      <a:pt x="165100" y="173038"/>
                    </a:lnTo>
                    <a:lnTo>
                      <a:pt x="187325" y="179388"/>
                    </a:lnTo>
                    <a:lnTo>
                      <a:pt x="211138" y="182563"/>
                    </a:lnTo>
                    <a:lnTo>
                      <a:pt x="234950" y="185738"/>
                    </a:lnTo>
                    <a:lnTo>
                      <a:pt x="236538" y="169863"/>
                    </a:lnTo>
                    <a:lnTo>
                      <a:pt x="212725" y="168275"/>
                    </a:lnTo>
                    <a:lnTo>
                      <a:pt x="192088" y="163513"/>
                    </a:lnTo>
                    <a:lnTo>
                      <a:pt x="171450" y="158750"/>
                    </a:lnTo>
                    <a:lnTo>
                      <a:pt x="150813" y="152400"/>
                    </a:lnTo>
                    <a:lnTo>
                      <a:pt x="131763" y="144463"/>
                    </a:lnTo>
                    <a:lnTo>
                      <a:pt x="114300" y="136525"/>
                    </a:lnTo>
                    <a:lnTo>
                      <a:pt x="96838" y="125413"/>
                    </a:lnTo>
                    <a:lnTo>
                      <a:pt x="82550" y="114300"/>
                    </a:lnTo>
                    <a:lnTo>
                      <a:pt x="68263" y="103188"/>
                    </a:lnTo>
                    <a:lnTo>
                      <a:pt x="55563" y="90488"/>
                    </a:lnTo>
                    <a:lnTo>
                      <a:pt x="44450" y="76200"/>
                    </a:lnTo>
                    <a:lnTo>
                      <a:pt x="36513" y="61913"/>
                    </a:lnTo>
                    <a:lnTo>
                      <a:pt x="28575" y="47625"/>
                    </a:lnTo>
                    <a:lnTo>
                      <a:pt x="23813" y="31750"/>
                    </a:lnTo>
                    <a:lnTo>
                      <a:pt x="20638" y="15875"/>
                    </a:lnTo>
                    <a:lnTo>
                      <a:pt x="19050" y="0"/>
                    </a:lnTo>
                    <a:lnTo>
                      <a:pt x="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499" name="Freeform 108"/>
              <p:cNvSpPr>
                <a:spLocks/>
              </p:cNvSpPr>
              <p:nvPr/>
            </p:nvSpPr>
            <p:spPr bwMode="auto">
              <a:xfrm>
                <a:off x="2492" y="250"/>
                <a:ext cx="165" cy="119"/>
              </a:xfrm>
              <a:custGeom>
                <a:avLst/>
                <a:gdLst>
                  <a:gd name="T0" fmla="*/ 0 w 261938"/>
                  <a:gd name="T1" fmla="*/ 0 h 188913"/>
                  <a:gd name="T2" fmla="*/ 0 w 261938"/>
                  <a:gd name="T3" fmla="*/ 0 h 188913"/>
                  <a:gd name="T4" fmla="*/ 0 w 261938"/>
                  <a:gd name="T5" fmla="*/ 0 h 188913"/>
                  <a:gd name="T6" fmla="*/ 0 w 261938"/>
                  <a:gd name="T7" fmla="*/ 0 h 188913"/>
                  <a:gd name="T8" fmla="*/ 0 w 261938"/>
                  <a:gd name="T9" fmla="*/ 0 h 188913"/>
                  <a:gd name="T10" fmla="*/ 0 w 261938"/>
                  <a:gd name="T11" fmla="*/ 0 h 188913"/>
                  <a:gd name="T12" fmla="*/ 0 w 261938"/>
                  <a:gd name="T13" fmla="*/ 0 h 188913"/>
                  <a:gd name="T14" fmla="*/ 0 w 261938"/>
                  <a:gd name="T15" fmla="*/ 0 h 188913"/>
                  <a:gd name="T16" fmla="*/ 0 w 261938"/>
                  <a:gd name="T17" fmla="*/ 0 h 188913"/>
                  <a:gd name="T18" fmla="*/ 0 w 261938"/>
                  <a:gd name="T19" fmla="*/ 0 h 188913"/>
                  <a:gd name="T20" fmla="*/ 0 w 261938"/>
                  <a:gd name="T21" fmla="*/ 0 h 188913"/>
                  <a:gd name="T22" fmla="*/ 0 w 261938"/>
                  <a:gd name="T23" fmla="*/ 0 h 188913"/>
                  <a:gd name="T24" fmla="*/ 0 w 261938"/>
                  <a:gd name="T25" fmla="*/ 0 h 188913"/>
                  <a:gd name="T26" fmla="*/ 0 w 261938"/>
                  <a:gd name="T27" fmla="*/ 0 h 188913"/>
                  <a:gd name="T28" fmla="*/ 0 w 261938"/>
                  <a:gd name="T29" fmla="*/ 0 h 188913"/>
                  <a:gd name="T30" fmla="*/ 0 w 261938"/>
                  <a:gd name="T31" fmla="*/ 0 h 188913"/>
                  <a:gd name="T32" fmla="*/ 0 w 261938"/>
                  <a:gd name="T33" fmla="*/ 0 h 188913"/>
                  <a:gd name="T34" fmla="*/ 0 w 261938"/>
                  <a:gd name="T35" fmla="*/ 0 h 188913"/>
                  <a:gd name="T36" fmla="*/ 0 w 261938"/>
                  <a:gd name="T37" fmla="*/ 0 h 188913"/>
                  <a:gd name="T38" fmla="*/ 0 w 261938"/>
                  <a:gd name="T39" fmla="*/ 0 h 188913"/>
                  <a:gd name="T40" fmla="*/ 0 w 261938"/>
                  <a:gd name="T41" fmla="*/ 0 h 188913"/>
                  <a:gd name="T42" fmla="*/ 0 w 261938"/>
                  <a:gd name="T43" fmla="*/ 0 h 188913"/>
                  <a:gd name="T44" fmla="*/ 0 w 261938"/>
                  <a:gd name="T45" fmla="*/ 0 h 188913"/>
                  <a:gd name="T46" fmla="*/ 0 w 261938"/>
                  <a:gd name="T47" fmla="*/ 0 h 188913"/>
                  <a:gd name="T48" fmla="*/ 0 w 261938"/>
                  <a:gd name="T49" fmla="*/ 0 h 188913"/>
                  <a:gd name="T50" fmla="*/ 0 w 261938"/>
                  <a:gd name="T51" fmla="*/ 0 h 188913"/>
                  <a:gd name="T52" fmla="*/ 0 w 261938"/>
                  <a:gd name="T53" fmla="*/ 0 h 188913"/>
                  <a:gd name="T54" fmla="*/ 0 w 261938"/>
                  <a:gd name="T55" fmla="*/ 0 h 188913"/>
                  <a:gd name="T56" fmla="*/ 0 w 261938"/>
                  <a:gd name="T57" fmla="*/ 0 h 188913"/>
                  <a:gd name="T58" fmla="*/ 0 w 261938"/>
                  <a:gd name="T59" fmla="*/ 0 h 188913"/>
                  <a:gd name="T60" fmla="*/ 0 w 261938"/>
                  <a:gd name="T61" fmla="*/ 0 h 188913"/>
                  <a:gd name="T62" fmla="*/ 0 w 261938"/>
                  <a:gd name="T63" fmla="*/ 0 h 188913"/>
                  <a:gd name="T64" fmla="*/ 0 w 261938"/>
                  <a:gd name="T65" fmla="*/ 0 h 188913"/>
                  <a:gd name="T66" fmla="*/ 0 w 261938"/>
                  <a:gd name="T67" fmla="*/ 0 h 188913"/>
                  <a:gd name="T68" fmla="*/ 0 w 261938"/>
                  <a:gd name="T69" fmla="*/ 0 h 188913"/>
                  <a:gd name="T70" fmla="*/ 0 w 261938"/>
                  <a:gd name="T71" fmla="*/ 0 h 188913"/>
                  <a:gd name="T72" fmla="*/ 0 w 261938"/>
                  <a:gd name="T73" fmla="*/ 0 h 1889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938"/>
                  <a:gd name="T112" fmla="*/ 0 h 188913"/>
                  <a:gd name="T113" fmla="*/ 1382715 w 261938"/>
                  <a:gd name="T114" fmla="*/ 1722967523 h 1889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938" h="188913">
                    <a:moveTo>
                      <a:pt x="260350" y="0"/>
                    </a:moveTo>
                    <a:lnTo>
                      <a:pt x="260350" y="0"/>
                    </a:lnTo>
                    <a:lnTo>
                      <a:pt x="233363" y="0"/>
                    </a:lnTo>
                    <a:lnTo>
                      <a:pt x="207963" y="3175"/>
                    </a:lnTo>
                    <a:lnTo>
                      <a:pt x="182563" y="7938"/>
                    </a:lnTo>
                    <a:lnTo>
                      <a:pt x="158750" y="14288"/>
                    </a:lnTo>
                    <a:lnTo>
                      <a:pt x="136525" y="22225"/>
                    </a:lnTo>
                    <a:lnTo>
                      <a:pt x="114300" y="31750"/>
                    </a:lnTo>
                    <a:lnTo>
                      <a:pt x="95250" y="42863"/>
                    </a:lnTo>
                    <a:lnTo>
                      <a:pt x="76200" y="53975"/>
                    </a:lnTo>
                    <a:lnTo>
                      <a:pt x="58738" y="68263"/>
                    </a:lnTo>
                    <a:lnTo>
                      <a:pt x="44450" y="82550"/>
                    </a:lnTo>
                    <a:lnTo>
                      <a:pt x="31750" y="96838"/>
                    </a:lnTo>
                    <a:lnTo>
                      <a:pt x="20638" y="112713"/>
                    </a:lnTo>
                    <a:lnTo>
                      <a:pt x="11113" y="131763"/>
                    </a:lnTo>
                    <a:lnTo>
                      <a:pt x="4763" y="149225"/>
                    </a:lnTo>
                    <a:lnTo>
                      <a:pt x="1588" y="168275"/>
                    </a:lnTo>
                    <a:lnTo>
                      <a:pt x="0" y="187325"/>
                    </a:lnTo>
                    <a:lnTo>
                      <a:pt x="19050" y="187325"/>
                    </a:lnTo>
                    <a:lnTo>
                      <a:pt x="20638" y="169863"/>
                    </a:lnTo>
                    <a:lnTo>
                      <a:pt x="23813" y="152400"/>
                    </a:lnTo>
                    <a:lnTo>
                      <a:pt x="30163" y="134938"/>
                    </a:lnTo>
                    <a:lnTo>
                      <a:pt x="38100" y="120650"/>
                    </a:lnTo>
                    <a:lnTo>
                      <a:pt x="47625" y="104775"/>
                    </a:lnTo>
                    <a:lnTo>
                      <a:pt x="60325" y="90488"/>
                    </a:lnTo>
                    <a:lnTo>
                      <a:pt x="74613" y="77788"/>
                    </a:lnTo>
                    <a:lnTo>
                      <a:pt x="88900" y="65088"/>
                    </a:lnTo>
                    <a:lnTo>
                      <a:pt x="107950" y="53975"/>
                    </a:lnTo>
                    <a:lnTo>
                      <a:pt x="125413" y="44450"/>
                    </a:lnTo>
                    <a:lnTo>
                      <a:pt x="144463" y="34925"/>
                    </a:lnTo>
                    <a:lnTo>
                      <a:pt x="165100" y="28575"/>
                    </a:lnTo>
                    <a:lnTo>
                      <a:pt x="187325" y="22225"/>
                    </a:lnTo>
                    <a:lnTo>
                      <a:pt x="211138" y="19050"/>
                    </a:lnTo>
                    <a:lnTo>
                      <a:pt x="234950" y="15875"/>
                    </a:lnTo>
                    <a:lnTo>
                      <a:pt x="260350" y="14288"/>
                    </a:lnTo>
                    <a:lnTo>
                      <a:pt x="26035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00" name="Freeform 109"/>
              <p:cNvSpPr>
                <a:spLocks/>
              </p:cNvSpPr>
              <p:nvPr/>
            </p:nvSpPr>
            <p:spPr bwMode="auto">
              <a:xfrm>
                <a:off x="2653" y="250"/>
                <a:ext cx="17" cy="17"/>
              </a:xfrm>
              <a:custGeom>
                <a:avLst/>
                <a:gdLst>
                  <a:gd name="T0" fmla="*/ 0 w 26987"/>
                  <a:gd name="T1" fmla="*/ 0 h 26988"/>
                  <a:gd name="T2" fmla="*/ 0 w 26987"/>
                  <a:gd name="T3" fmla="*/ 0 h 26988"/>
                  <a:gd name="T4" fmla="*/ 0 w 26987"/>
                  <a:gd name="T5" fmla="*/ 0 h 26988"/>
                  <a:gd name="T6" fmla="*/ 0 w 26987"/>
                  <a:gd name="T7" fmla="*/ 0 h 26988"/>
                  <a:gd name="T8" fmla="*/ 0 w 26987"/>
                  <a:gd name="T9" fmla="*/ 0 h 26988"/>
                  <a:gd name="T10" fmla="*/ 0 w 26987"/>
                  <a:gd name="T11" fmla="*/ 0 h 26988"/>
                  <a:gd name="T12" fmla="*/ 0 w 26987"/>
                  <a:gd name="T13" fmla="*/ 0 h 26988"/>
                  <a:gd name="T14" fmla="*/ 0 w 26987"/>
                  <a:gd name="T15" fmla="*/ 0 h 26988"/>
                  <a:gd name="T16" fmla="*/ 0 w 26987"/>
                  <a:gd name="T17" fmla="*/ 0 h 26988"/>
                  <a:gd name="T18" fmla="*/ 0 w 26987"/>
                  <a:gd name="T19" fmla="*/ 0 h 26988"/>
                  <a:gd name="T20" fmla="*/ 0 w 26987"/>
                  <a:gd name="T21" fmla="*/ 0 h 26988"/>
                  <a:gd name="T22" fmla="*/ 0 w 26987"/>
                  <a:gd name="T23" fmla="*/ 0 h 26988"/>
                  <a:gd name="T24" fmla="*/ 0 w 26987"/>
                  <a:gd name="T25" fmla="*/ 0 h 26988"/>
                  <a:gd name="T26" fmla="*/ 0 w 26987"/>
                  <a:gd name="T27" fmla="*/ 0 h 26988"/>
                  <a:gd name="T28" fmla="*/ 0 w 26987"/>
                  <a:gd name="T29" fmla="*/ 0 h 26988"/>
                  <a:gd name="T30" fmla="*/ 0 w 26987"/>
                  <a:gd name="T31" fmla="*/ 0 h 269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87"/>
                  <a:gd name="T49" fmla="*/ 0 h 26988"/>
                  <a:gd name="T50" fmla="*/ 1382687 w 26987"/>
                  <a:gd name="T51" fmla="*/ 1722966308 h 269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87" h="26988">
                    <a:moveTo>
                      <a:pt x="0" y="7938"/>
                    </a:moveTo>
                    <a:lnTo>
                      <a:pt x="12700" y="0"/>
                    </a:lnTo>
                    <a:lnTo>
                      <a:pt x="9525" y="0"/>
                    </a:lnTo>
                    <a:lnTo>
                      <a:pt x="7937" y="0"/>
                    </a:lnTo>
                    <a:lnTo>
                      <a:pt x="6350" y="0"/>
                    </a:lnTo>
                    <a:lnTo>
                      <a:pt x="6350" y="25400"/>
                    </a:lnTo>
                    <a:lnTo>
                      <a:pt x="7937" y="25400"/>
                    </a:lnTo>
                    <a:lnTo>
                      <a:pt x="9525" y="25400"/>
                    </a:lnTo>
                    <a:lnTo>
                      <a:pt x="12700" y="25400"/>
                    </a:lnTo>
                    <a:lnTo>
                      <a:pt x="25400" y="15875"/>
                    </a:lnTo>
                    <a:lnTo>
                      <a:pt x="12700" y="25400"/>
                    </a:lnTo>
                    <a:lnTo>
                      <a:pt x="22225" y="25400"/>
                    </a:lnTo>
                    <a:lnTo>
                      <a:pt x="25400" y="15875"/>
                    </a:lnTo>
                    <a:lnTo>
                      <a:pt x="0" y="7938"/>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01" name="Freeform 110"/>
              <p:cNvSpPr>
                <a:spLocks/>
              </p:cNvSpPr>
              <p:nvPr/>
            </p:nvSpPr>
            <p:spPr bwMode="auto">
              <a:xfrm>
                <a:off x="2653" y="133"/>
                <a:ext cx="233" cy="124"/>
              </a:xfrm>
              <a:custGeom>
                <a:avLst/>
                <a:gdLst>
                  <a:gd name="T0" fmla="*/ 0 w 369887"/>
                  <a:gd name="T1" fmla="*/ 0 h 196850"/>
                  <a:gd name="T2" fmla="*/ 0 w 369887"/>
                  <a:gd name="T3" fmla="*/ 0 h 196850"/>
                  <a:gd name="T4" fmla="*/ 0 w 369887"/>
                  <a:gd name="T5" fmla="*/ 0 h 196850"/>
                  <a:gd name="T6" fmla="*/ 0 w 369887"/>
                  <a:gd name="T7" fmla="*/ 0 h 196850"/>
                  <a:gd name="T8" fmla="*/ 0 w 369887"/>
                  <a:gd name="T9" fmla="*/ 0 h 196850"/>
                  <a:gd name="T10" fmla="*/ 0 w 369887"/>
                  <a:gd name="T11" fmla="*/ 0 h 196850"/>
                  <a:gd name="T12" fmla="*/ 0 w 369887"/>
                  <a:gd name="T13" fmla="*/ 0 h 196850"/>
                  <a:gd name="T14" fmla="*/ 0 w 369887"/>
                  <a:gd name="T15" fmla="*/ 0 h 196850"/>
                  <a:gd name="T16" fmla="*/ 0 w 369887"/>
                  <a:gd name="T17" fmla="*/ 0 h 196850"/>
                  <a:gd name="T18" fmla="*/ 0 w 369887"/>
                  <a:gd name="T19" fmla="*/ 0 h 196850"/>
                  <a:gd name="T20" fmla="*/ 0 w 369887"/>
                  <a:gd name="T21" fmla="*/ 0 h 196850"/>
                  <a:gd name="T22" fmla="*/ 0 w 369887"/>
                  <a:gd name="T23" fmla="*/ 0 h 196850"/>
                  <a:gd name="T24" fmla="*/ 0 w 369887"/>
                  <a:gd name="T25" fmla="*/ 0 h 196850"/>
                  <a:gd name="T26" fmla="*/ 0 w 369887"/>
                  <a:gd name="T27" fmla="*/ 0 h 196850"/>
                  <a:gd name="T28" fmla="*/ 0 w 369887"/>
                  <a:gd name="T29" fmla="*/ 0 h 196850"/>
                  <a:gd name="T30" fmla="*/ 0 w 369887"/>
                  <a:gd name="T31" fmla="*/ 0 h 196850"/>
                  <a:gd name="T32" fmla="*/ 0 w 369887"/>
                  <a:gd name="T33" fmla="*/ 0 h 196850"/>
                  <a:gd name="T34" fmla="*/ 0 w 369887"/>
                  <a:gd name="T35" fmla="*/ 0 h 196850"/>
                  <a:gd name="T36" fmla="*/ 0 w 369887"/>
                  <a:gd name="T37" fmla="*/ 0 h 196850"/>
                  <a:gd name="T38" fmla="*/ 0 w 369887"/>
                  <a:gd name="T39" fmla="*/ 0 h 196850"/>
                  <a:gd name="T40" fmla="*/ 0 w 369887"/>
                  <a:gd name="T41" fmla="*/ 0 h 196850"/>
                  <a:gd name="T42" fmla="*/ 0 w 369887"/>
                  <a:gd name="T43" fmla="*/ 0 h 196850"/>
                  <a:gd name="T44" fmla="*/ 0 w 369887"/>
                  <a:gd name="T45" fmla="*/ 0 h 196850"/>
                  <a:gd name="T46" fmla="*/ 0 w 369887"/>
                  <a:gd name="T47" fmla="*/ 0 h 196850"/>
                  <a:gd name="T48" fmla="*/ 0 w 369887"/>
                  <a:gd name="T49" fmla="*/ 0 h 196850"/>
                  <a:gd name="T50" fmla="*/ 0 w 369887"/>
                  <a:gd name="T51" fmla="*/ 0 h 196850"/>
                  <a:gd name="T52" fmla="*/ 0 w 369887"/>
                  <a:gd name="T53" fmla="*/ 0 h 196850"/>
                  <a:gd name="T54" fmla="*/ 0 w 369887"/>
                  <a:gd name="T55" fmla="*/ 0 h 196850"/>
                  <a:gd name="T56" fmla="*/ 0 w 369887"/>
                  <a:gd name="T57" fmla="*/ 0 h 196850"/>
                  <a:gd name="T58" fmla="*/ 0 w 369887"/>
                  <a:gd name="T59" fmla="*/ 0 h 196850"/>
                  <a:gd name="T60" fmla="*/ 0 w 369887"/>
                  <a:gd name="T61" fmla="*/ 0 h 196850"/>
                  <a:gd name="T62" fmla="*/ 0 w 369887"/>
                  <a:gd name="T63" fmla="*/ 0 h 196850"/>
                  <a:gd name="T64" fmla="*/ 0 w 369887"/>
                  <a:gd name="T65" fmla="*/ 0 h 196850"/>
                  <a:gd name="T66" fmla="*/ 0 w 369887"/>
                  <a:gd name="T67" fmla="*/ 0 h 196850"/>
                  <a:gd name="T68" fmla="*/ 0 w 369887"/>
                  <a:gd name="T69" fmla="*/ 0 h 196850"/>
                  <a:gd name="T70" fmla="*/ 0 w 369887"/>
                  <a:gd name="T71" fmla="*/ 0 h 196850"/>
                  <a:gd name="T72" fmla="*/ 0 w 369887"/>
                  <a:gd name="T73" fmla="*/ 0 h 1968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9887"/>
                  <a:gd name="T112" fmla="*/ 0 h 196850"/>
                  <a:gd name="T113" fmla="*/ 1382711 w 369887"/>
                  <a:gd name="T114" fmla="*/ 1722967725 h 1968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9887" h="196850">
                    <a:moveTo>
                      <a:pt x="368300" y="0"/>
                    </a:moveTo>
                    <a:lnTo>
                      <a:pt x="368300" y="0"/>
                    </a:lnTo>
                    <a:lnTo>
                      <a:pt x="333375" y="1588"/>
                    </a:lnTo>
                    <a:lnTo>
                      <a:pt x="300037" y="4763"/>
                    </a:lnTo>
                    <a:lnTo>
                      <a:pt x="268287" y="7938"/>
                    </a:lnTo>
                    <a:lnTo>
                      <a:pt x="236537" y="14288"/>
                    </a:lnTo>
                    <a:lnTo>
                      <a:pt x="206375" y="22225"/>
                    </a:lnTo>
                    <a:lnTo>
                      <a:pt x="177800" y="31750"/>
                    </a:lnTo>
                    <a:lnTo>
                      <a:pt x="150812" y="42863"/>
                    </a:lnTo>
                    <a:lnTo>
                      <a:pt x="125412" y="55563"/>
                    </a:lnTo>
                    <a:lnTo>
                      <a:pt x="101600" y="68263"/>
                    </a:lnTo>
                    <a:lnTo>
                      <a:pt x="80962" y="82550"/>
                    </a:lnTo>
                    <a:lnTo>
                      <a:pt x="60325" y="98425"/>
                    </a:lnTo>
                    <a:lnTo>
                      <a:pt x="44450" y="115888"/>
                    </a:lnTo>
                    <a:lnTo>
                      <a:pt x="28575" y="133350"/>
                    </a:lnTo>
                    <a:lnTo>
                      <a:pt x="15875" y="152400"/>
                    </a:lnTo>
                    <a:lnTo>
                      <a:pt x="6350" y="171450"/>
                    </a:lnTo>
                    <a:lnTo>
                      <a:pt x="0" y="190500"/>
                    </a:lnTo>
                    <a:lnTo>
                      <a:pt x="19050" y="195263"/>
                    </a:lnTo>
                    <a:lnTo>
                      <a:pt x="25400" y="176213"/>
                    </a:lnTo>
                    <a:lnTo>
                      <a:pt x="34925" y="158750"/>
                    </a:lnTo>
                    <a:lnTo>
                      <a:pt x="46037" y="141288"/>
                    </a:lnTo>
                    <a:lnTo>
                      <a:pt x="58737" y="123825"/>
                    </a:lnTo>
                    <a:lnTo>
                      <a:pt x="76200" y="107950"/>
                    </a:lnTo>
                    <a:lnTo>
                      <a:pt x="93662" y="93663"/>
                    </a:lnTo>
                    <a:lnTo>
                      <a:pt x="114300" y="79375"/>
                    </a:lnTo>
                    <a:lnTo>
                      <a:pt x="136525" y="66675"/>
                    </a:lnTo>
                    <a:lnTo>
                      <a:pt x="160337" y="55563"/>
                    </a:lnTo>
                    <a:lnTo>
                      <a:pt x="185737" y="46038"/>
                    </a:lnTo>
                    <a:lnTo>
                      <a:pt x="212725" y="36513"/>
                    </a:lnTo>
                    <a:lnTo>
                      <a:pt x="242887" y="28575"/>
                    </a:lnTo>
                    <a:lnTo>
                      <a:pt x="271462" y="23813"/>
                    </a:lnTo>
                    <a:lnTo>
                      <a:pt x="303212" y="19050"/>
                    </a:lnTo>
                    <a:lnTo>
                      <a:pt x="334962" y="15875"/>
                    </a:lnTo>
                    <a:lnTo>
                      <a:pt x="368300" y="15875"/>
                    </a:lnTo>
                    <a:lnTo>
                      <a:pt x="368300"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02" name="Freeform 111"/>
              <p:cNvSpPr>
                <a:spLocks/>
              </p:cNvSpPr>
              <p:nvPr/>
            </p:nvSpPr>
            <p:spPr bwMode="auto">
              <a:xfrm>
                <a:off x="2885" y="133"/>
                <a:ext cx="126" cy="34"/>
              </a:xfrm>
              <a:custGeom>
                <a:avLst/>
                <a:gdLst>
                  <a:gd name="T0" fmla="*/ 0 w 200025"/>
                  <a:gd name="T1" fmla="*/ 0 h 53975"/>
                  <a:gd name="T2" fmla="*/ 0 w 200025"/>
                  <a:gd name="T3" fmla="*/ 0 h 53975"/>
                  <a:gd name="T4" fmla="*/ 0 w 200025"/>
                  <a:gd name="T5" fmla="*/ 0 h 53975"/>
                  <a:gd name="T6" fmla="*/ 0 w 200025"/>
                  <a:gd name="T7" fmla="*/ 0 h 53975"/>
                  <a:gd name="T8" fmla="*/ 0 w 200025"/>
                  <a:gd name="T9" fmla="*/ 0 h 53975"/>
                  <a:gd name="T10" fmla="*/ 0 w 200025"/>
                  <a:gd name="T11" fmla="*/ 0 h 53975"/>
                  <a:gd name="T12" fmla="*/ 0 w 200025"/>
                  <a:gd name="T13" fmla="*/ 0 h 53975"/>
                  <a:gd name="T14" fmla="*/ 0 w 200025"/>
                  <a:gd name="T15" fmla="*/ 0 h 53975"/>
                  <a:gd name="T16" fmla="*/ 0 w 200025"/>
                  <a:gd name="T17" fmla="*/ 0 h 53975"/>
                  <a:gd name="T18" fmla="*/ 0 w 200025"/>
                  <a:gd name="T19" fmla="*/ 0 h 53975"/>
                  <a:gd name="T20" fmla="*/ 0 w 200025"/>
                  <a:gd name="T21" fmla="*/ 0 h 53975"/>
                  <a:gd name="T22" fmla="*/ 0 w 200025"/>
                  <a:gd name="T23" fmla="*/ 0 h 53975"/>
                  <a:gd name="T24" fmla="*/ 0 w 200025"/>
                  <a:gd name="T25" fmla="*/ 0 h 53975"/>
                  <a:gd name="T26" fmla="*/ 0 w 200025"/>
                  <a:gd name="T27" fmla="*/ 0 h 53975"/>
                  <a:gd name="T28" fmla="*/ 0 w 200025"/>
                  <a:gd name="T29" fmla="*/ 0 h 53975"/>
                  <a:gd name="T30" fmla="*/ 0 w 200025"/>
                  <a:gd name="T31" fmla="*/ 0 h 53975"/>
                  <a:gd name="T32" fmla="*/ 0 w 200025"/>
                  <a:gd name="T33" fmla="*/ 0 h 53975"/>
                  <a:gd name="T34" fmla="*/ 0 w 200025"/>
                  <a:gd name="T35" fmla="*/ 0 h 53975"/>
                  <a:gd name="T36" fmla="*/ 0 w 200025"/>
                  <a:gd name="T37" fmla="*/ 0 h 53975"/>
                  <a:gd name="T38" fmla="*/ 0 w 200025"/>
                  <a:gd name="T39" fmla="*/ 0 h 53975"/>
                  <a:gd name="T40" fmla="*/ 0 w 200025"/>
                  <a:gd name="T41" fmla="*/ 0 h 53975"/>
                  <a:gd name="T42" fmla="*/ 0 w 200025"/>
                  <a:gd name="T43" fmla="*/ 0 h 53975"/>
                  <a:gd name="T44" fmla="*/ 0 w 200025"/>
                  <a:gd name="T45" fmla="*/ 0 h 53975"/>
                  <a:gd name="T46" fmla="*/ 0 w 200025"/>
                  <a:gd name="T47" fmla="*/ 0 h 53975"/>
                  <a:gd name="T48" fmla="*/ 0 w 200025"/>
                  <a:gd name="T49" fmla="*/ 0 h 53975"/>
                  <a:gd name="T50" fmla="*/ 0 w 200025"/>
                  <a:gd name="T51" fmla="*/ 0 h 53975"/>
                  <a:gd name="T52" fmla="*/ 0 w 200025"/>
                  <a:gd name="T53" fmla="*/ 0 h 53975"/>
                  <a:gd name="T54" fmla="*/ 0 w 200025"/>
                  <a:gd name="T55" fmla="*/ 0 h 53975"/>
                  <a:gd name="T56" fmla="*/ 0 w 200025"/>
                  <a:gd name="T57" fmla="*/ 0 h 53975"/>
                  <a:gd name="T58" fmla="*/ 0 w 200025"/>
                  <a:gd name="T59" fmla="*/ 0 h 53975"/>
                  <a:gd name="T60" fmla="*/ 0 w 200025"/>
                  <a:gd name="T61" fmla="*/ 0 h 53975"/>
                  <a:gd name="T62" fmla="*/ 0 w 200025"/>
                  <a:gd name="T63" fmla="*/ 0 h 53975"/>
                  <a:gd name="T64" fmla="*/ 0 w 200025"/>
                  <a:gd name="T65" fmla="*/ 0 h 53975"/>
                  <a:gd name="T66" fmla="*/ 0 w 200025"/>
                  <a:gd name="T67" fmla="*/ 0 h 53975"/>
                  <a:gd name="T68" fmla="*/ 0 w 200025"/>
                  <a:gd name="T69" fmla="*/ 0 h 53975"/>
                  <a:gd name="T70" fmla="*/ 0 w 200025"/>
                  <a:gd name="T71" fmla="*/ 0 h 53975"/>
                  <a:gd name="T72" fmla="*/ 0 w 200025"/>
                  <a:gd name="T73" fmla="*/ 0 h 53975"/>
                  <a:gd name="T74" fmla="*/ 0 w 200025"/>
                  <a:gd name="T75" fmla="*/ 0 h 53975"/>
                  <a:gd name="T76" fmla="*/ 0 w 200025"/>
                  <a:gd name="T77" fmla="*/ 0 h 53975"/>
                  <a:gd name="T78" fmla="*/ 0 w 200025"/>
                  <a:gd name="T79" fmla="*/ 0 h 539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25"/>
                  <a:gd name="T121" fmla="*/ 0 h 53975"/>
                  <a:gd name="T122" fmla="*/ 1382713 w 200025"/>
                  <a:gd name="T123" fmla="*/ 1722967725 h 539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25" h="53975">
                    <a:moveTo>
                      <a:pt x="180975" y="38100"/>
                    </a:moveTo>
                    <a:lnTo>
                      <a:pt x="193675" y="34925"/>
                    </a:lnTo>
                    <a:lnTo>
                      <a:pt x="184150" y="30163"/>
                    </a:lnTo>
                    <a:lnTo>
                      <a:pt x="173038" y="26988"/>
                    </a:lnTo>
                    <a:lnTo>
                      <a:pt x="160338" y="23813"/>
                    </a:lnTo>
                    <a:lnTo>
                      <a:pt x="149225" y="20638"/>
                    </a:lnTo>
                    <a:lnTo>
                      <a:pt x="138113" y="17463"/>
                    </a:lnTo>
                    <a:lnTo>
                      <a:pt x="127000" y="14288"/>
                    </a:lnTo>
                    <a:lnTo>
                      <a:pt x="115888" y="11113"/>
                    </a:lnTo>
                    <a:lnTo>
                      <a:pt x="103188" y="9525"/>
                    </a:lnTo>
                    <a:lnTo>
                      <a:pt x="90488" y="7938"/>
                    </a:lnTo>
                    <a:lnTo>
                      <a:pt x="77788" y="6350"/>
                    </a:lnTo>
                    <a:lnTo>
                      <a:pt x="65088" y="4763"/>
                    </a:lnTo>
                    <a:lnTo>
                      <a:pt x="52388" y="3175"/>
                    </a:lnTo>
                    <a:lnTo>
                      <a:pt x="39688" y="1588"/>
                    </a:lnTo>
                    <a:lnTo>
                      <a:pt x="26988" y="1588"/>
                    </a:lnTo>
                    <a:lnTo>
                      <a:pt x="12700" y="0"/>
                    </a:lnTo>
                    <a:lnTo>
                      <a:pt x="0" y="0"/>
                    </a:lnTo>
                    <a:lnTo>
                      <a:pt x="0" y="15875"/>
                    </a:lnTo>
                    <a:lnTo>
                      <a:pt x="12700" y="15875"/>
                    </a:lnTo>
                    <a:lnTo>
                      <a:pt x="25400" y="15875"/>
                    </a:lnTo>
                    <a:lnTo>
                      <a:pt x="38100" y="15875"/>
                    </a:lnTo>
                    <a:lnTo>
                      <a:pt x="50800" y="17463"/>
                    </a:lnTo>
                    <a:lnTo>
                      <a:pt x="61913" y="19050"/>
                    </a:lnTo>
                    <a:lnTo>
                      <a:pt x="74613" y="20638"/>
                    </a:lnTo>
                    <a:lnTo>
                      <a:pt x="85725" y="22225"/>
                    </a:lnTo>
                    <a:lnTo>
                      <a:pt x="98425" y="23813"/>
                    </a:lnTo>
                    <a:lnTo>
                      <a:pt x="109538" y="26988"/>
                    </a:lnTo>
                    <a:lnTo>
                      <a:pt x="120650" y="28575"/>
                    </a:lnTo>
                    <a:lnTo>
                      <a:pt x="131763" y="31750"/>
                    </a:lnTo>
                    <a:lnTo>
                      <a:pt x="142875" y="34925"/>
                    </a:lnTo>
                    <a:lnTo>
                      <a:pt x="153988" y="38100"/>
                    </a:lnTo>
                    <a:lnTo>
                      <a:pt x="165100" y="41275"/>
                    </a:lnTo>
                    <a:lnTo>
                      <a:pt x="174625" y="44450"/>
                    </a:lnTo>
                    <a:lnTo>
                      <a:pt x="185738" y="49213"/>
                    </a:lnTo>
                    <a:lnTo>
                      <a:pt x="198438" y="44450"/>
                    </a:lnTo>
                    <a:lnTo>
                      <a:pt x="185738" y="49213"/>
                    </a:lnTo>
                    <a:lnTo>
                      <a:pt x="195263" y="52388"/>
                    </a:lnTo>
                    <a:lnTo>
                      <a:pt x="198438" y="44450"/>
                    </a:lnTo>
                    <a:lnTo>
                      <a:pt x="180975" y="381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03" name="Freeform 112"/>
              <p:cNvSpPr>
                <a:spLocks/>
              </p:cNvSpPr>
              <p:nvPr/>
            </p:nvSpPr>
            <p:spPr bwMode="auto">
              <a:xfrm>
                <a:off x="2999" y="68"/>
                <a:ext cx="235" cy="94"/>
              </a:xfrm>
              <a:custGeom>
                <a:avLst/>
                <a:gdLst>
                  <a:gd name="T0" fmla="*/ 0 w 373062"/>
                  <a:gd name="T1" fmla="*/ 0 h 149225"/>
                  <a:gd name="T2" fmla="*/ 0 w 373062"/>
                  <a:gd name="T3" fmla="*/ 0 h 149225"/>
                  <a:gd name="T4" fmla="*/ 0 w 373062"/>
                  <a:gd name="T5" fmla="*/ 0 h 149225"/>
                  <a:gd name="T6" fmla="*/ 0 w 373062"/>
                  <a:gd name="T7" fmla="*/ 0 h 149225"/>
                  <a:gd name="T8" fmla="*/ 0 w 373062"/>
                  <a:gd name="T9" fmla="*/ 0 h 149225"/>
                  <a:gd name="T10" fmla="*/ 0 w 373062"/>
                  <a:gd name="T11" fmla="*/ 0 h 149225"/>
                  <a:gd name="T12" fmla="*/ 0 w 373062"/>
                  <a:gd name="T13" fmla="*/ 0 h 149225"/>
                  <a:gd name="T14" fmla="*/ 0 w 373062"/>
                  <a:gd name="T15" fmla="*/ 0 h 149225"/>
                  <a:gd name="T16" fmla="*/ 0 w 373062"/>
                  <a:gd name="T17" fmla="*/ 0 h 149225"/>
                  <a:gd name="T18" fmla="*/ 0 w 373062"/>
                  <a:gd name="T19" fmla="*/ 0 h 149225"/>
                  <a:gd name="T20" fmla="*/ 0 w 373062"/>
                  <a:gd name="T21" fmla="*/ 0 h 149225"/>
                  <a:gd name="T22" fmla="*/ 0 w 373062"/>
                  <a:gd name="T23" fmla="*/ 0 h 149225"/>
                  <a:gd name="T24" fmla="*/ 0 w 373062"/>
                  <a:gd name="T25" fmla="*/ 0 h 149225"/>
                  <a:gd name="T26" fmla="*/ 0 w 373062"/>
                  <a:gd name="T27" fmla="*/ 0 h 149225"/>
                  <a:gd name="T28" fmla="*/ 0 w 373062"/>
                  <a:gd name="T29" fmla="*/ 0 h 149225"/>
                  <a:gd name="T30" fmla="*/ 0 w 373062"/>
                  <a:gd name="T31" fmla="*/ 0 h 149225"/>
                  <a:gd name="T32" fmla="*/ 0 w 373062"/>
                  <a:gd name="T33" fmla="*/ 0 h 149225"/>
                  <a:gd name="T34" fmla="*/ 0 w 373062"/>
                  <a:gd name="T35" fmla="*/ 0 h 149225"/>
                  <a:gd name="T36" fmla="*/ 0 w 373062"/>
                  <a:gd name="T37" fmla="*/ 0 h 149225"/>
                  <a:gd name="T38" fmla="*/ 0 w 373062"/>
                  <a:gd name="T39" fmla="*/ 0 h 149225"/>
                  <a:gd name="T40" fmla="*/ 0 w 373062"/>
                  <a:gd name="T41" fmla="*/ 0 h 149225"/>
                  <a:gd name="T42" fmla="*/ 0 w 373062"/>
                  <a:gd name="T43" fmla="*/ 0 h 149225"/>
                  <a:gd name="T44" fmla="*/ 0 w 373062"/>
                  <a:gd name="T45" fmla="*/ 0 h 149225"/>
                  <a:gd name="T46" fmla="*/ 0 w 373062"/>
                  <a:gd name="T47" fmla="*/ 0 h 149225"/>
                  <a:gd name="T48" fmla="*/ 0 w 373062"/>
                  <a:gd name="T49" fmla="*/ 0 h 149225"/>
                  <a:gd name="T50" fmla="*/ 0 w 373062"/>
                  <a:gd name="T51" fmla="*/ 0 h 149225"/>
                  <a:gd name="T52" fmla="*/ 0 w 373062"/>
                  <a:gd name="T53" fmla="*/ 0 h 149225"/>
                  <a:gd name="T54" fmla="*/ 0 w 373062"/>
                  <a:gd name="T55" fmla="*/ 0 h 149225"/>
                  <a:gd name="T56" fmla="*/ 0 w 373062"/>
                  <a:gd name="T57" fmla="*/ 0 h 149225"/>
                  <a:gd name="T58" fmla="*/ 0 w 373062"/>
                  <a:gd name="T59" fmla="*/ 0 h 149225"/>
                  <a:gd name="T60" fmla="*/ 0 w 373062"/>
                  <a:gd name="T61" fmla="*/ 0 h 149225"/>
                  <a:gd name="T62" fmla="*/ 0 w 373062"/>
                  <a:gd name="T63" fmla="*/ 0 h 149225"/>
                  <a:gd name="T64" fmla="*/ 0 w 373062"/>
                  <a:gd name="T65" fmla="*/ 0 h 149225"/>
                  <a:gd name="T66" fmla="*/ 0 w 373062"/>
                  <a:gd name="T67" fmla="*/ 0 h 149225"/>
                  <a:gd name="T68" fmla="*/ 0 w 373062"/>
                  <a:gd name="T69" fmla="*/ 0 h 149225"/>
                  <a:gd name="T70" fmla="*/ 0 w 373062"/>
                  <a:gd name="T71" fmla="*/ 0 h 149225"/>
                  <a:gd name="T72" fmla="*/ 0 w 373062"/>
                  <a:gd name="T73" fmla="*/ 0 h 1492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3062"/>
                  <a:gd name="T112" fmla="*/ 0 h 149225"/>
                  <a:gd name="T113" fmla="*/ 1382711 w 373062"/>
                  <a:gd name="T114" fmla="*/ 1722966138 h 1492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3062" h="149225">
                    <a:moveTo>
                      <a:pt x="371475" y="0"/>
                    </a:moveTo>
                    <a:lnTo>
                      <a:pt x="371475" y="0"/>
                    </a:lnTo>
                    <a:lnTo>
                      <a:pt x="339725" y="1588"/>
                    </a:lnTo>
                    <a:lnTo>
                      <a:pt x="307975" y="3175"/>
                    </a:lnTo>
                    <a:lnTo>
                      <a:pt x="277812" y="6350"/>
                    </a:lnTo>
                    <a:lnTo>
                      <a:pt x="247650" y="7938"/>
                    </a:lnTo>
                    <a:lnTo>
                      <a:pt x="219075" y="14288"/>
                    </a:lnTo>
                    <a:lnTo>
                      <a:pt x="190500" y="20638"/>
                    </a:lnTo>
                    <a:lnTo>
                      <a:pt x="163512" y="28575"/>
                    </a:lnTo>
                    <a:lnTo>
                      <a:pt x="139700" y="38100"/>
                    </a:lnTo>
                    <a:lnTo>
                      <a:pt x="115887" y="47625"/>
                    </a:lnTo>
                    <a:lnTo>
                      <a:pt x="95250" y="58738"/>
                    </a:lnTo>
                    <a:lnTo>
                      <a:pt x="73025" y="69850"/>
                    </a:lnTo>
                    <a:lnTo>
                      <a:pt x="55562" y="82550"/>
                    </a:lnTo>
                    <a:lnTo>
                      <a:pt x="38100" y="96838"/>
                    </a:lnTo>
                    <a:lnTo>
                      <a:pt x="23812" y="111125"/>
                    </a:lnTo>
                    <a:lnTo>
                      <a:pt x="11112" y="125413"/>
                    </a:lnTo>
                    <a:lnTo>
                      <a:pt x="0" y="141288"/>
                    </a:lnTo>
                    <a:lnTo>
                      <a:pt x="17462" y="147638"/>
                    </a:lnTo>
                    <a:lnTo>
                      <a:pt x="26987" y="133350"/>
                    </a:lnTo>
                    <a:lnTo>
                      <a:pt x="38100" y="119063"/>
                    </a:lnTo>
                    <a:lnTo>
                      <a:pt x="53975" y="106363"/>
                    </a:lnTo>
                    <a:lnTo>
                      <a:pt x="68262" y="93663"/>
                    </a:lnTo>
                    <a:lnTo>
                      <a:pt x="85725" y="82550"/>
                    </a:lnTo>
                    <a:lnTo>
                      <a:pt x="106362" y="69850"/>
                    </a:lnTo>
                    <a:lnTo>
                      <a:pt x="125412" y="60325"/>
                    </a:lnTo>
                    <a:lnTo>
                      <a:pt x="147637" y="50800"/>
                    </a:lnTo>
                    <a:lnTo>
                      <a:pt x="173037" y="42863"/>
                    </a:lnTo>
                    <a:lnTo>
                      <a:pt x="198437" y="34925"/>
                    </a:lnTo>
                    <a:lnTo>
                      <a:pt x="223837" y="26988"/>
                    </a:lnTo>
                    <a:lnTo>
                      <a:pt x="252412" y="22225"/>
                    </a:lnTo>
                    <a:lnTo>
                      <a:pt x="279400" y="17463"/>
                    </a:lnTo>
                    <a:lnTo>
                      <a:pt x="309562" y="14288"/>
                    </a:lnTo>
                    <a:lnTo>
                      <a:pt x="341312" y="12700"/>
                    </a:lnTo>
                    <a:lnTo>
                      <a:pt x="371475" y="12700"/>
                    </a:lnTo>
                    <a:lnTo>
                      <a:pt x="371475" y="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04" name="Freeform 113"/>
              <p:cNvSpPr>
                <a:spLocks/>
              </p:cNvSpPr>
              <p:nvPr/>
            </p:nvSpPr>
            <p:spPr bwMode="auto">
              <a:xfrm>
                <a:off x="3233" y="68"/>
                <a:ext cx="246" cy="129"/>
              </a:xfrm>
              <a:custGeom>
                <a:avLst/>
                <a:gdLst>
                  <a:gd name="T0" fmla="*/ 0 w 390525"/>
                  <a:gd name="T1" fmla="*/ 0 h 204788"/>
                  <a:gd name="T2" fmla="*/ 0 w 390525"/>
                  <a:gd name="T3" fmla="*/ 0 h 204788"/>
                  <a:gd name="T4" fmla="*/ 0 w 390525"/>
                  <a:gd name="T5" fmla="*/ 0 h 204788"/>
                  <a:gd name="T6" fmla="*/ 0 w 390525"/>
                  <a:gd name="T7" fmla="*/ 0 h 204788"/>
                  <a:gd name="T8" fmla="*/ 0 w 390525"/>
                  <a:gd name="T9" fmla="*/ 0 h 204788"/>
                  <a:gd name="T10" fmla="*/ 0 w 390525"/>
                  <a:gd name="T11" fmla="*/ 0 h 204788"/>
                  <a:gd name="T12" fmla="*/ 0 w 390525"/>
                  <a:gd name="T13" fmla="*/ 0 h 204788"/>
                  <a:gd name="T14" fmla="*/ 0 w 390525"/>
                  <a:gd name="T15" fmla="*/ 0 h 204788"/>
                  <a:gd name="T16" fmla="*/ 0 w 390525"/>
                  <a:gd name="T17" fmla="*/ 0 h 204788"/>
                  <a:gd name="T18" fmla="*/ 0 w 390525"/>
                  <a:gd name="T19" fmla="*/ 0 h 204788"/>
                  <a:gd name="T20" fmla="*/ 0 w 390525"/>
                  <a:gd name="T21" fmla="*/ 0 h 204788"/>
                  <a:gd name="T22" fmla="*/ 0 w 390525"/>
                  <a:gd name="T23" fmla="*/ 0 h 204788"/>
                  <a:gd name="T24" fmla="*/ 0 w 390525"/>
                  <a:gd name="T25" fmla="*/ 0 h 204788"/>
                  <a:gd name="T26" fmla="*/ 0 w 390525"/>
                  <a:gd name="T27" fmla="*/ 0 h 204788"/>
                  <a:gd name="T28" fmla="*/ 0 w 390525"/>
                  <a:gd name="T29" fmla="*/ 0 h 204788"/>
                  <a:gd name="T30" fmla="*/ 0 w 390525"/>
                  <a:gd name="T31" fmla="*/ 0 h 204788"/>
                  <a:gd name="T32" fmla="*/ 0 w 390525"/>
                  <a:gd name="T33" fmla="*/ 0 h 204788"/>
                  <a:gd name="T34" fmla="*/ 0 w 390525"/>
                  <a:gd name="T35" fmla="*/ 0 h 204788"/>
                  <a:gd name="T36" fmla="*/ 0 w 390525"/>
                  <a:gd name="T37" fmla="*/ 0 h 204788"/>
                  <a:gd name="T38" fmla="*/ 0 w 390525"/>
                  <a:gd name="T39" fmla="*/ 0 h 204788"/>
                  <a:gd name="T40" fmla="*/ 0 w 390525"/>
                  <a:gd name="T41" fmla="*/ 0 h 204788"/>
                  <a:gd name="T42" fmla="*/ 0 w 390525"/>
                  <a:gd name="T43" fmla="*/ 0 h 204788"/>
                  <a:gd name="T44" fmla="*/ 0 w 390525"/>
                  <a:gd name="T45" fmla="*/ 0 h 204788"/>
                  <a:gd name="T46" fmla="*/ 0 w 390525"/>
                  <a:gd name="T47" fmla="*/ 0 h 204788"/>
                  <a:gd name="T48" fmla="*/ 0 w 390525"/>
                  <a:gd name="T49" fmla="*/ 0 h 204788"/>
                  <a:gd name="T50" fmla="*/ 0 w 390525"/>
                  <a:gd name="T51" fmla="*/ 0 h 204788"/>
                  <a:gd name="T52" fmla="*/ 0 w 390525"/>
                  <a:gd name="T53" fmla="*/ 0 h 204788"/>
                  <a:gd name="T54" fmla="*/ 0 w 390525"/>
                  <a:gd name="T55" fmla="*/ 0 h 204788"/>
                  <a:gd name="T56" fmla="*/ 0 w 390525"/>
                  <a:gd name="T57" fmla="*/ 0 h 204788"/>
                  <a:gd name="T58" fmla="*/ 0 w 390525"/>
                  <a:gd name="T59" fmla="*/ 0 h 204788"/>
                  <a:gd name="T60" fmla="*/ 0 w 390525"/>
                  <a:gd name="T61" fmla="*/ 0 h 204788"/>
                  <a:gd name="T62" fmla="*/ 0 w 390525"/>
                  <a:gd name="T63" fmla="*/ 0 h 204788"/>
                  <a:gd name="T64" fmla="*/ 0 w 390525"/>
                  <a:gd name="T65" fmla="*/ 0 h 204788"/>
                  <a:gd name="T66" fmla="*/ 0 w 390525"/>
                  <a:gd name="T67" fmla="*/ 0 h 204788"/>
                  <a:gd name="T68" fmla="*/ 0 w 390525"/>
                  <a:gd name="T69" fmla="*/ 0 h 204788"/>
                  <a:gd name="T70" fmla="*/ 0 w 390525"/>
                  <a:gd name="T71" fmla="*/ 0 h 204788"/>
                  <a:gd name="T72" fmla="*/ 0 w 390525"/>
                  <a:gd name="T73" fmla="*/ 0 h 2047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0525"/>
                  <a:gd name="T112" fmla="*/ 0 h 204788"/>
                  <a:gd name="T113" fmla="*/ 1382713 w 390525"/>
                  <a:gd name="T114" fmla="*/ 1722968757 h 2047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0525" h="204788">
                    <a:moveTo>
                      <a:pt x="388938" y="203200"/>
                    </a:moveTo>
                    <a:lnTo>
                      <a:pt x="388938" y="203200"/>
                    </a:lnTo>
                    <a:lnTo>
                      <a:pt x="387350" y="182563"/>
                    </a:lnTo>
                    <a:lnTo>
                      <a:pt x="381000" y="161925"/>
                    </a:lnTo>
                    <a:lnTo>
                      <a:pt x="371475" y="141288"/>
                    </a:lnTo>
                    <a:lnTo>
                      <a:pt x="357188" y="122238"/>
                    </a:lnTo>
                    <a:lnTo>
                      <a:pt x="341313" y="104775"/>
                    </a:lnTo>
                    <a:lnTo>
                      <a:pt x="320675" y="87313"/>
                    </a:lnTo>
                    <a:lnTo>
                      <a:pt x="298450" y="71438"/>
                    </a:lnTo>
                    <a:lnTo>
                      <a:pt x="274638" y="57150"/>
                    </a:lnTo>
                    <a:lnTo>
                      <a:pt x="246063" y="44450"/>
                    </a:lnTo>
                    <a:lnTo>
                      <a:pt x="215900" y="31750"/>
                    </a:lnTo>
                    <a:lnTo>
                      <a:pt x="184150" y="22225"/>
                    </a:lnTo>
                    <a:lnTo>
                      <a:pt x="150813" y="12700"/>
                    </a:lnTo>
                    <a:lnTo>
                      <a:pt x="114300" y="6350"/>
                    </a:lnTo>
                    <a:lnTo>
                      <a:pt x="77788" y="4763"/>
                    </a:lnTo>
                    <a:lnTo>
                      <a:pt x="39688" y="1588"/>
                    </a:lnTo>
                    <a:lnTo>
                      <a:pt x="0" y="0"/>
                    </a:lnTo>
                    <a:lnTo>
                      <a:pt x="0" y="12700"/>
                    </a:lnTo>
                    <a:lnTo>
                      <a:pt x="38100" y="12700"/>
                    </a:lnTo>
                    <a:lnTo>
                      <a:pt x="74613" y="15875"/>
                    </a:lnTo>
                    <a:lnTo>
                      <a:pt x="111125" y="20638"/>
                    </a:lnTo>
                    <a:lnTo>
                      <a:pt x="144463" y="26988"/>
                    </a:lnTo>
                    <a:lnTo>
                      <a:pt x="177800" y="36513"/>
                    </a:lnTo>
                    <a:lnTo>
                      <a:pt x="207963" y="46038"/>
                    </a:lnTo>
                    <a:lnTo>
                      <a:pt x="236538" y="57150"/>
                    </a:lnTo>
                    <a:lnTo>
                      <a:pt x="263525" y="68263"/>
                    </a:lnTo>
                    <a:lnTo>
                      <a:pt x="285750" y="82550"/>
                    </a:lnTo>
                    <a:lnTo>
                      <a:pt x="307975" y="98425"/>
                    </a:lnTo>
                    <a:lnTo>
                      <a:pt x="325438" y="114300"/>
                    </a:lnTo>
                    <a:lnTo>
                      <a:pt x="341313" y="130175"/>
                    </a:lnTo>
                    <a:lnTo>
                      <a:pt x="354013" y="147638"/>
                    </a:lnTo>
                    <a:lnTo>
                      <a:pt x="361950" y="165100"/>
                    </a:lnTo>
                    <a:lnTo>
                      <a:pt x="366713" y="184150"/>
                    </a:lnTo>
                    <a:lnTo>
                      <a:pt x="369888" y="203200"/>
                    </a:lnTo>
                    <a:lnTo>
                      <a:pt x="388938" y="2032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05" name="Freeform 114"/>
              <p:cNvSpPr>
                <a:spLocks/>
              </p:cNvSpPr>
              <p:nvPr/>
            </p:nvSpPr>
            <p:spPr bwMode="auto">
              <a:xfrm>
                <a:off x="3463" y="196"/>
                <a:ext cx="17" cy="18"/>
              </a:xfrm>
              <a:custGeom>
                <a:avLst/>
                <a:gdLst>
                  <a:gd name="T0" fmla="*/ 0 w 26987"/>
                  <a:gd name="T1" fmla="*/ 0 h 28575"/>
                  <a:gd name="T2" fmla="*/ 0 w 26987"/>
                  <a:gd name="T3" fmla="*/ 0 h 28575"/>
                  <a:gd name="T4" fmla="*/ 0 w 26987"/>
                  <a:gd name="T5" fmla="*/ 0 h 28575"/>
                  <a:gd name="T6" fmla="*/ 0 w 26987"/>
                  <a:gd name="T7" fmla="*/ 0 h 28575"/>
                  <a:gd name="T8" fmla="*/ 0 w 26987"/>
                  <a:gd name="T9" fmla="*/ 0 h 28575"/>
                  <a:gd name="T10" fmla="*/ 0 w 26987"/>
                  <a:gd name="T11" fmla="*/ 0 h 28575"/>
                  <a:gd name="T12" fmla="*/ 0 w 26987"/>
                  <a:gd name="T13" fmla="*/ 0 h 28575"/>
                  <a:gd name="T14" fmla="*/ 0 w 26987"/>
                  <a:gd name="T15" fmla="*/ 0 h 28575"/>
                  <a:gd name="T16" fmla="*/ 0 w 26987"/>
                  <a:gd name="T17" fmla="*/ 0 h 28575"/>
                  <a:gd name="T18" fmla="*/ 0 w 26987"/>
                  <a:gd name="T19" fmla="*/ 0 h 28575"/>
                  <a:gd name="T20" fmla="*/ 0 w 26987"/>
                  <a:gd name="T21" fmla="*/ 0 h 28575"/>
                  <a:gd name="T22" fmla="*/ 0 w 26987"/>
                  <a:gd name="T23" fmla="*/ 0 h 28575"/>
                  <a:gd name="T24" fmla="*/ 0 w 26987"/>
                  <a:gd name="T25" fmla="*/ 0 h 28575"/>
                  <a:gd name="T26" fmla="*/ 0 w 26987"/>
                  <a:gd name="T27" fmla="*/ 0 h 28575"/>
                  <a:gd name="T28" fmla="*/ 0 w 26987"/>
                  <a:gd name="T29" fmla="*/ 0 h 28575"/>
                  <a:gd name="T30" fmla="*/ 0 w 26987"/>
                  <a:gd name="T31" fmla="*/ 0 h 28575"/>
                  <a:gd name="T32" fmla="*/ 0 w 26987"/>
                  <a:gd name="T33" fmla="*/ 0 h 28575"/>
                  <a:gd name="T34" fmla="*/ 0 w 26987"/>
                  <a:gd name="T35" fmla="*/ 0 h 28575"/>
                  <a:gd name="T36" fmla="*/ 0 w 26987"/>
                  <a:gd name="T37" fmla="*/ 0 h 28575"/>
                  <a:gd name="T38" fmla="*/ 0 w 26987"/>
                  <a:gd name="T39" fmla="*/ 0 h 28575"/>
                  <a:gd name="T40" fmla="*/ 0 w 26987"/>
                  <a:gd name="T41" fmla="*/ 0 h 28575"/>
                  <a:gd name="T42" fmla="*/ 0 w 26987"/>
                  <a:gd name="T43" fmla="*/ 0 h 28575"/>
                  <a:gd name="T44" fmla="*/ 0 w 26987"/>
                  <a:gd name="T45" fmla="*/ 0 h 28575"/>
                  <a:gd name="T46" fmla="*/ 0 w 26987"/>
                  <a:gd name="T47" fmla="*/ 0 h 285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87"/>
                  <a:gd name="T73" fmla="*/ 0 h 28575"/>
                  <a:gd name="T74" fmla="*/ 1382687 w 26987"/>
                  <a:gd name="T75" fmla="*/ 1722967725 h 285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87" h="28575">
                    <a:moveTo>
                      <a:pt x="11112" y="11113"/>
                    </a:moveTo>
                    <a:lnTo>
                      <a:pt x="22225" y="20638"/>
                    </a:lnTo>
                    <a:lnTo>
                      <a:pt x="22225" y="17463"/>
                    </a:lnTo>
                    <a:lnTo>
                      <a:pt x="22225" y="15875"/>
                    </a:lnTo>
                    <a:lnTo>
                      <a:pt x="25400" y="12700"/>
                    </a:lnTo>
                    <a:lnTo>
                      <a:pt x="25400" y="11113"/>
                    </a:lnTo>
                    <a:lnTo>
                      <a:pt x="25400" y="7938"/>
                    </a:lnTo>
                    <a:lnTo>
                      <a:pt x="25400" y="4763"/>
                    </a:lnTo>
                    <a:lnTo>
                      <a:pt x="25400" y="3175"/>
                    </a:lnTo>
                    <a:lnTo>
                      <a:pt x="25400" y="0"/>
                    </a:lnTo>
                    <a:lnTo>
                      <a:pt x="4762" y="0"/>
                    </a:lnTo>
                    <a:lnTo>
                      <a:pt x="4762" y="3175"/>
                    </a:lnTo>
                    <a:lnTo>
                      <a:pt x="4762" y="4763"/>
                    </a:lnTo>
                    <a:lnTo>
                      <a:pt x="4762" y="6350"/>
                    </a:lnTo>
                    <a:lnTo>
                      <a:pt x="3175" y="7938"/>
                    </a:lnTo>
                    <a:lnTo>
                      <a:pt x="3175" y="11113"/>
                    </a:lnTo>
                    <a:lnTo>
                      <a:pt x="3175" y="12700"/>
                    </a:lnTo>
                    <a:lnTo>
                      <a:pt x="3175" y="15875"/>
                    </a:lnTo>
                    <a:lnTo>
                      <a:pt x="1587" y="17463"/>
                    </a:lnTo>
                    <a:lnTo>
                      <a:pt x="12700" y="26988"/>
                    </a:lnTo>
                    <a:lnTo>
                      <a:pt x="1587" y="17463"/>
                    </a:lnTo>
                    <a:lnTo>
                      <a:pt x="0" y="26988"/>
                    </a:lnTo>
                    <a:lnTo>
                      <a:pt x="12700" y="26988"/>
                    </a:lnTo>
                    <a:lnTo>
                      <a:pt x="11112" y="1111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06" name="Freeform 116"/>
              <p:cNvSpPr>
                <a:spLocks/>
              </p:cNvSpPr>
              <p:nvPr/>
            </p:nvSpPr>
            <p:spPr bwMode="auto">
              <a:xfrm>
                <a:off x="3491" y="203"/>
                <a:ext cx="237" cy="132"/>
              </a:xfrm>
              <a:custGeom>
                <a:avLst/>
                <a:gdLst>
                  <a:gd name="T0" fmla="*/ 0 w 376237"/>
                  <a:gd name="T1" fmla="*/ 0 h 209550"/>
                  <a:gd name="T2" fmla="*/ 0 w 376237"/>
                  <a:gd name="T3" fmla="*/ 0 h 209550"/>
                  <a:gd name="T4" fmla="*/ 0 w 376237"/>
                  <a:gd name="T5" fmla="*/ 0 h 209550"/>
                  <a:gd name="T6" fmla="*/ 0 w 376237"/>
                  <a:gd name="T7" fmla="*/ 0 h 209550"/>
                  <a:gd name="T8" fmla="*/ 0 w 376237"/>
                  <a:gd name="T9" fmla="*/ 0 h 209550"/>
                  <a:gd name="T10" fmla="*/ 0 w 376237"/>
                  <a:gd name="T11" fmla="*/ 0 h 209550"/>
                  <a:gd name="T12" fmla="*/ 0 w 376237"/>
                  <a:gd name="T13" fmla="*/ 0 h 209550"/>
                  <a:gd name="T14" fmla="*/ 0 w 376237"/>
                  <a:gd name="T15" fmla="*/ 0 h 209550"/>
                  <a:gd name="T16" fmla="*/ 0 w 376237"/>
                  <a:gd name="T17" fmla="*/ 0 h 209550"/>
                  <a:gd name="T18" fmla="*/ 0 w 376237"/>
                  <a:gd name="T19" fmla="*/ 0 h 209550"/>
                  <a:gd name="T20" fmla="*/ 0 w 376237"/>
                  <a:gd name="T21" fmla="*/ 0 h 209550"/>
                  <a:gd name="T22" fmla="*/ 0 w 376237"/>
                  <a:gd name="T23" fmla="*/ 0 h 209550"/>
                  <a:gd name="T24" fmla="*/ 0 w 376237"/>
                  <a:gd name="T25" fmla="*/ 0 h 209550"/>
                  <a:gd name="T26" fmla="*/ 0 w 376237"/>
                  <a:gd name="T27" fmla="*/ 0 h 209550"/>
                  <a:gd name="T28" fmla="*/ 0 w 376237"/>
                  <a:gd name="T29" fmla="*/ 0 h 209550"/>
                  <a:gd name="T30" fmla="*/ 0 w 376237"/>
                  <a:gd name="T31" fmla="*/ 0 h 209550"/>
                  <a:gd name="T32" fmla="*/ 0 w 376237"/>
                  <a:gd name="T33" fmla="*/ 0 h 209550"/>
                  <a:gd name="T34" fmla="*/ 0 w 376237"/>
                  <a:gd name="T35" fmla="*/ 0 h 209550"/>
                  <a:gd name="T36" fmla="*/ 0 w 376237"/>
                  <a:gd name="T37" fmla="*/ 0 h 209550"/>
                  <a:gd name="T38" fmla="*/ 0 w 376237"/>
                  <a:gd name="T39" fmla="*/ 0 h 209550"/>
                  <a:gd name="T40" fmla="*/ 0 w 376237"/>
                  <a:gd name="T41" fmla="*/ 0 h 209550"/>
                  <a:gd name="T42" fmla="*/ 0 w 376237"/>
                  <a:gd name="T43" fmla="*/ 0 h 209550"/>
                  <a:gd name="T44" fmla="*/ 0 w 376237"/>
                  <a:gd name="T45" fmla="*/ 0 h 209550"/>
                  <a:gd name="T46" fmla="*/ 0 w 376237"/>
                  <a:gd name="T47" fmla="*/ 0 h 209550"/>
                  <a:gd name="T48" fmla="*/ 0 w 376237"/>
                  <a:gd name="T49" fmla="*/ 0 h 209550"/>
                  <a:gd name="T50" fmla="*/ 0 w 376237"/>
                  <a:gd name="T51" fmla="*/ 0 h 209550"/>
                  <a:gd name="T52" fmla="*/ 0 w 376237"/>
                  <a:gd name="T53" fmla="*/ 0 h 209550"/>
                  <a:gd name="T54" fmla="*/ 0 w 376237"/>
                  <a:gd name="T55" fmla="*/ 0 h 209550"/>
                  <a:gd name="T56" fmla="*/ 0 w 376237"/>
                  <a:gd name="T57" fmla="*/ 0 h 209550"/>
                  <a:gd name="T58" fmla="*/ 0 w 376237"/>
                  <a:gd name="T59" fmla="*/ 0 h 209550"/>
                  <a:gd name="T60" fmla="*/ 0 w 376237"/>
                  <a:gd name="T61" fmla="*/ 0 h 209550"/>
                  <a:gd name="T62" fmla="*/ 0 w 376237"/>
                  <a:gd name="T63" fmla="*/ 0 h 209550"/>
                  <a:gd name="T64" fmla="*/ 0 w 376237"/>
                  <a:gd name="T65" fmla="*/ 0 h 209550"/>
                  <a:gd name="T66" fmla="*/ 0 w 376237"/>
                  <a:gd name="T67" fmla="*/ 0 h 209550"/>
                  <a:gd name="T68" fmla="*/ 0 w 376237"/>
                  <a:gd name="T69" fmla="*/ 0 h 209550"/>
                  <a:gd name="T70" fmla="*/ 0 w 376237"/>
                  <a:gd name="T71" fmla="*/ 0 h 209550"/>
                  <a:gd name="T72" fmla="*/ 0 w 376237"/>
                  <a:gd name="T73" fmla="*/ 0 h 2095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6237"/>
                  <a:gd name="T112" fmla="*/ 0 h 209550"/>
                  <a:gd name="T113" fmla="*/ 1382711 w 376237"/>
                  <a:gd name="T114" fmla="*/ 1722967725 h 2095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6237" h="209550">
                    <a:moveTo>
                      <a:pt x="374650" y="207963"/>
                    </a:moveTo>
                    <a:lnTo>
                      <a:pt x="374650" y="207963"/>
                    </a:lnTo>
                    <a:lnTo>
                      <a:pt x="373062" y="185738"/>
                    </a:lnTo>
                    <a:lnTo>
                      <a:pt x="366712" y="165100"/>
                    </a:lnTo>
                    <a:lnTo>
                      <a:pt x="357187" y="146050"/>
                    </a:lnTo>
                    <a:lnTo>
                      <a:pt x="344487" y="125413"/>
                    </a:lnTo>
                    <a:lnTo>
                      <a:pt x="328612" y="107950"/>
                    </a:lnTo>
                    <a:lnTo>
                      <a:pt x="309562" y="90488"/>
                    </a:lnTo>
                    <a:lnTo>
                      <a:pt x="288925" y="74613"/>
                    </a:lnTo>
                    <a:lnTo>
                      <a:pt x="263525" y="60325"/>
                    </a:lnTo>
                    <a:lnTo>
                      <a:pt x="238125" y="46038"/>
                    </a:lnTo>
                    <a:lnTo>
                      <a:pt x="207962" y="34925"/>
                    </a:lnTo>
                    <a:lnTo>
                      <a:pt x="177800" y="23813"/>
                    </a:lnTo>
                    <a:lnTo>
                      <a:pt x="144462" y="15875"/>
                    </a:lnTo>
                    <a:lnTo>
                      <a:pt x="111125" y="7938"/>
                    </a:lnTo>
                    <a:lnTo>
                      <a:pt x="74612" y="3175"/>
                    </a:lnTo>
                    <a:lnTo>
                      <a:pt x="38100" y="0"/>
                    </a:lnTo>
                    <a:lnTo>
                      <a:pt x="0" y="0"/>
                    </a:lnTo>
                    <a:lnTo>
                      <a:pt x="0" y="14288"/>
                    </a:lnTo>
                    <a:lnTo>
                      <a:pt x="36512" y="15875"/>
                    </a:lnTo>
                    <a:lnTo>
                      <a:pt x="71437" y="19050"/>
                    </a:lnTo>
                    <a:lnTo>
                      <a:pt x="106362" y="23813"/>
                    </a:lnTo>
                    <a:lnTo>
                      <a:pt x="139700" y="30163"/>
                    </a:lnTo>
                    <a:lnTo>
                      <a:pt x="169862" y="38100"/>
                    </a:lnTo>
                    <a:lnTo>
                      <a:pt x="200025" y="47625"/>
                    </a:lnTo>
                    <a:lnTo>
                      <a:pt x="227012" y="58738"/>
                    </a:lnTo>
                    <a:lnTo>
                      <a:pt x="252412" y="71438"/>
                    </a:lnTo>
                    <a:lnTo>
                      <a:pt x="276225" y="85725"/>
                    </a:lnTo>
                    <a:lnTo>
                      <a:pt x="296862" y="101600"/>
                    </a:lnTo>
                    <a:lnTo>
                      <a:pt x="312737" y="115888"/>
                    </a:lnTo>
                    <a:lnTo>
                      <a:pt x="328612" y="133350"/>
                    </a:lnTo>
                    <a:lnTo>
                      <a:pt x="339725" y="150813"/>
                    </a:lnTo>
                    <a:lnTo>
                      <a:pt x="347662" y="169863"/>
                    </a:lnTo>
                    <a:lnTo>
                      <a:pt x="354012" y="187325"/>
                    </a:lnTo>
                    <a:lnTo>
                      <a:pt x="355600" y="207963"/>
                    </a:lnTo>
                    <a:lnTo>
                      <a:pt x="374650" y="20796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07" name="Freeform 117"/>
              <p:cNvSpPr>
                <a:spLocks/>
              </p:cNvSpPr>
              <p:nvPr/>
            </p:nvSpPr>
            <p:spPr bwMode="auto">
              <a:xfrm>
                <a:off x="3637" y="334"/>
                <a:ext cx="91" cy="100"/>
              </a:xfrm>
              <a:custGeom>
                <a:avLst/>
                <a:gdLst>
                  <a:gd name="T0" fmla="*/ 0 w 144462"/>
                  <a:gd name="T1" fmla="*/ 0 h 158750"/>
                  <a:gd name="T2" fmla="*/ 0 w 144462"/>
                  <a:gd name="T3" fmla="*/ 0 h 158750"/>
                  <a:gd name="T4" fmla="*/ 0 w 144462"/>
                  <a:gd name="T5" fmla="*/ 0 h 158750"/>
                  <a:gd name="T6" fmla="*/ 0 w 144462"/>
                  <a:gd name="T7" fmla="*/ 0 h 158750"/>
                  <a:gd name="T8" fmla="*/ 0 w 144462"/>
                  <a:gd name="T9" fmla="*/ 0 h 158750"/>
                  <a:gd name="T10" fmla="*/ 0 w 144462"/>
                  <a:gd name="T11" fmla="*/ 0 h 158750"/>
                  <a:gd name="T12" fmla="*/ 0 w 144462"/>
                  <a:gd name="T13" fmla="*/ 0 h 158750"/>
                  <a:gd name="T14" fmla="*/ 0 w 144462"/>
                  <a:gd name="T15" fmla="*/ 0 h 158750"/>
                  <a:gd name="T16" fmla="*/ 0 w 144462"/>
                  <a:gd name="T17" fmla="*/ 0 h 158750"/>
                  <a:gd name="T18" fmla="*/ 0 w 144462"/>
                  <a:gd name="T19" fmla="*/ 0 h 158750"/>
                  <a:gd name="T20" fmla="*/ 0 w 144462"/>
                  <a:gd name="T21" fmla="*/ 0 h 158750"/>
                  <a:gd name="T22" fmla="*/ 0 w 144462"/>
                  <a:gd name="T23" fmla="*/ 0 h 158750"/>
                  <a:gd name="T24" fmla="*/ 0 w 144462"/>
                  <a:gd name="T25" fmla="*/ 0 h 158750"/>
                  <a:gd name="T26" fmla="*/ 0 w 144462"/>
                  <a:gd name="T27" fmla="*/ 0 h 158750"/>
                  <a:gd name="T28" fmla="*/ 0 w 144462"/>
                  <a:gd name="T29" fmla="*/ 0 h 158750"/>
                  <a:gd name="T30" fmla="*/ 0 w 144462"/>
                  <a:gd name="T31" fmla="*/ 0 h 158750"/>
                  <a:gd name="T32" fmla="*/ 0 w 144462"/>
                  <a:gd name="T33" fmla="*/ 0 h 158750"/>
                  <a:gd name="T34" fmla="*/ 0 w 144462"/>
                  <a:gd name="T35" fmla="*/ 0 h 158750"/>
                  <a:gd name="T36" fmla="*/ 0 w 144462"/>
                  <a:gd name="T37" fmla="*/ 0 h 158750"/>
                  <a:gd name="T38" fmla="*/ 0 w 144462"/>
                  <a:gd name="T39" fmla="*/ 0 h 158750"/>
                  <a:gd name="T40" fmla="*/ 0 w 144462"/>
                  <a:gd name="T41" fmla="*/ 0 h 158750"/>
                  <a:gd name="T42" fmla="*/ 0 w 144462"/>
                  <a:gd name="T43" fmla="*/ 0 h 158750"/>
                  <a:gd name="T44" fmla="*/ 0 w 144462"/>
                  <a:gd name="T45" fmla="*/ 0 h 158750"/>
                  <a:gd name="T46" fmla="*/ 0 w 144462"/>
                  <a:gd name="T47" fmla="*/ 0 h 158750"/>
                  <a:gd name="T48" fmla="*/ 0 w 144462"/>
                  <a:gd name="T49" fmla="*/ 0 h 158750"/>
                  <a:gd name="T50" fmla="*/ 0 w 144462"/>
                  <a:gd name="T51" fmla="*/ 0 h 158750"/>
                  <a:gd name="T52" fmla="*/ 0 w 144462"/>
                  <a:gd name="T53" fmla="*/ 0 h 158750"/>
                  <a:gd name="T54" fmla="*/ 0 w 144462"/>
                  <a:gd name="T55" fmla="*/ 0 h 158750"/>
                  <a:gd name="T56" fmla="*/ 0 w 144462"/>
                  <a:gd name="T57" fmla="*/ 0 h 158750"/>
                  <a:gd name="T58" fmla="*/ 0 w 144462"/>
                  <a:gd name="T59" fmla="*/ 0 h 158750"/>
                  <a:gd name="T60" fmla="*/ 0 w 144462"/>
                  <a:gd name="T61" fmla="*/ 0 h 158750"/>
                  <a:gd name="T62" fmla="*/ 0 w 144462"/>
                  <a:gd name="T63" fmla="*/ 0 h 158750"/>
                  <a:gd name="T64" fmla="*/ 0 w 144462"/>
                  <a:gd name="T65" fmla="*/ 0 h 158750"/>
                  <a:gd name="T66" fmla="*/ 0 w 144462"/>
                  <a:gd name="T67" fmla="*/ 0 h 158750"/>
                  <a:gd name="T68" fmla="*/ 0 w 144462"/>
                  <a:gd name="T69" fmla="*/ 0 h 158750"/>
                  <a:gd name="T70" fmla="*/ 0 w 144462"/>
                  <a:gd name="T71" fmla="*/ 0 h 158750"/>
                  <a:gd name="T72" fmla="*/ 0 w 144462"/>
                  <a:gd name="T73" fmla="*/ 0 h 158750"/>
                  <a:gd name="T74" fmla="*/ 0 w 144462"/>
                  <a:gd name="T75" fmla="*/ 0 h 158750"/>
                  <a:gd name="T76" fmla="*/ 0 w 144462"/>
                  <a:gd name="T77" fmla="*/ 0 h 158750"/>
                  <a:gd name="T78" fmla="*/ 0 w 144462"/>
                  <a:gd name="T79" fmla="*/ 0 h 1587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462"/>
                  <a:gd name="T121" fmla="*/ 0 h 158750"/>
                  <a:gd name="T122" fmla="*/ 1382708 w 144462"/>
                  <a:gd name="T123" fmla="*/ 1722966138 h 1587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462" h="158750">
                    <a:moveTo>
                      <a:pt x="19050" y="152400"/>
                    </a:moveTo>
                    <a:lnTo>
                      <a:pt x="14287" y="157163"/>
                    </a:lnTo>
                    <a:lnTo>
                      <a:pt x="30162" y="149225"/>
                    </a:lnTo>
                    <a:lnTo>
                      <a:pt x="42862" y="142875"/>
                    </a:lnTo>
                    <a:lnTo>
                      <a:pt x="55562" y="133350"/>
                    </a:lnTo>
                    <a:lnTo>
                      <a:pt x="68262" y="125413"/>
                    </a:lnTo>
                    <a:lnTo>
                      <a:pt x="79375" y="115888"/>
                    </a:lnTo>
                    <a:lnTo>
                      <a:pt x="90487" y="107950"/>
                    </a:lnTo>
                    <a:lnTo>
                      <a:pt x="98425" y="98425"/>
                    </a:lnTo>
                    <a:lnTo>
                      <a:pt x="107950" y="87313"/>
                    </a:lnTo>
                    <a:lnTo>
                      <a:pt x="115887" y="77788"/>
                    </a:lnTo>
                    <a:lnTo>
                      <a:pt x="123825" y="66675"/>
                    </a:lnTo>
                    <a:lnTo>
                      <a:pt x="128587" y="57150"/>
                    </a:lnTo>
                    <a:lnTo>
                      <a:pt x="133350" y="46038"/>
                    </a:lnTo>
                    <a:lnTo>
                      <a:pt x="138112" y="34925"/>
                    </a:lnTo>
                    <a:lnTo>
                      <a:pt x="141287" y="22225"/>
                    </a:lnTo>
                    <a:lnTo>
                      <a:pt x="142875" y="11113"/>
                    </a:lnTo>
                    <a:lnTo>
                      <a:pt x="142875" y="0"/>
                    </a:lnTo>
                    <a:lnTo>
                      <a:pt x="123825" y="0"/>
                    </a:lnTo>
                    <a:lnTo>
                      <a:pt x="122237" y="11113"/>
                    </a:lnTo>
                    <a:lnTo>
                      <a:pt x="122237" y="20638"/>
                    </a:lnTo>
                    <a:lnTo>
                      <a:pt x="119062" y="31750"/>
                    </a:lnTo>
                    <a:lnTo>
                      <a:pt x="115887" y="41275"/>
                    </a:lnTo>
                    <a:lnTo>
                      <a:pt x="111125" y="50800"/>
                    </a:lnTo>
                    <a:lnTo>
                      <a:pt x="104775" y="60325"/>
                    </a:lnTo>
                    <a:lnTo>
                      <a:pt x="98425" y="69850"/>
                    </a:lnTo>
                    <a:lnTo>
                      <a:pt x="92075" y="79375"/>
                    </a:lnTo>
                    <a:lnTo>
                      <a:pt x="84137" y="88900"/>
                    </a:lnTo>
                    <a:lnTo>
                      <a:pt x="74612" y="98425"/>
                    </a:lnTo>
                    <a:lnTo>
                      <a:pt x="65087" y="106363"/>
                    </a:lnTo>
                    <a:lnTo>
                      <a:pt x="53975" y="114300"/>
                    </a:lnTo>
                    <a:lnTo>
                      <a:pt x="42862" y="122238"/>
                    </a:lnTo>
                    <a:lnTo>
                      <a:pt x="30162" y="130175"/>
                    </a:lnTo>
                    <a:lnTo>
                      <a:pt x="19050" y="138113"/>
                    </a:lnTo>
                    <a:lnTo>
                      <a:pt x="4762" y="144463"/>
                    </a:lnTo>
                    <a:lnTo>
                      <a:pt x="0" y="149225"/>
                    </a:lnTo>
                    <a:lnTo>
                      <a:pt x="4762" y="144463"/>
                    </a:lnTo>
                    <a:lnTo>
                      <a:pt x="1587" y="146050"/>
                    </a:lnTo>
                    <a:lnTo>
                      <a:pt x="0" y="149225"/>
                    </a:lnTo>
                    <a:lnTo>
                      <a:pt x="19050" y="152400"/>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08" name="Freeform 118"/>
              <p:cNvSpPr>
                <a:spLocks/>
              </p:cNvSpPr>
              <p:nvPr/>
            </p:nvSpPr>
            <p:spPr bwMode="auto">
              <a:xfrm>
                <a:off x="3416" y="428"/>
                <a:ext cx="234" cy="112"/>
              </a:xfrm>
              <a:custGeom>
                <a:avLst/>
                <a:gdLst>
                  <a:gd name="T0" fmla="*/ 0 w 371475"/>
                  <a:gd name="T1" fmla="*/ 0 h 177800"/>
                  <a:gd name="T2" fmla="*/ 0 w 371475"/>
                  <a:gd name="T3" fmla="*/ 0 h 177800"/>
                  <a:gd name="T4" fmla="*/ 0 w 371475"/>
                  <a:gd name="T5" fmla="*/ 0 h 177800"/>
                  <a:gd name="T6" fmla="*/ 0 w 371475"/>
                  <a:gd name="T7" fmla="*/ 0 h 177800"/>
                  <a:gd name="T8" fmla="*/ 0 w 371475"/>
                  <a:gd name="T9" fmla="*/ 0 h 177800"/>
                  <a:gd name="T10" fmla="*/ 0 w 371475"/>
                  <a:gd name="T11" fmla="*/ 0 h 177800"/>
                  <a:gd name="T12" fmla="*/ 0 w 371475"/>
                  <a:gd name="T13" fmla="*/ 0 h 177800"/>
                  <a:gd name="T14" fmla="*/ 0 w 371475"/>
                  <a:gd name="T15" fmla="*/ 0 h 177800"/>
                  <a:gd name="T16" fmla="*/ 0 w 371475"/>
                  <a:gd name="T17" fmla="*/ 0 h 177800"/>
                  <a:gd name="T18" fmla="*/ 0 w 371475"/>
                  <a:gd name="T19" fmla="*/ 0 h 177800"/>
                  <a:gd name="T20" fmla="*/ 0 w 371475"/>
                  <a:gd name="T21" fmla="*/ 0 h 177800"/>
                  <a:gd name="T22" fmla="*/ 0 w 371475"/>
                  <a:gd name="T23" fmla="*/ 0 h 177800"/>
                  <a:gd name="T24" fmla="*/ 0 w 371475"/>
                  <a:gd name="T25" fmla="*/ 0 h 177800"/>
                  <a:gd name="T26" fmla="*/ 0 w 371475"/>
                  <a:gd name="T27" fmla="*/ 0 h 177800"/>
                  <a:gd name="T28" fmla="*/ 0 w 371475"/>
                  <a:gd name="T29" fmla="*/ 0 h 177800"/>
                  <a:gd name="T30" fmla="*/ 0 w 371475"/>
                  <a:gd name="T31" fmla="*/ 0 h 177800"/>
                  <a:gd name="T32" fmla="*/ 0 w 371475"/>
                  <a:gd name="T33" fmla="*/ 0 h 177800"/>
                  <a:gd name="T34" fmla="*/ 0 w 371475"/>
                  <a:gd name="T35" fmla="*/ 0 h 177800"/>
                  <a:gd name="T36" fmla="*/ 0 w 371475"/>
                  <a:gd name="T37" fmla="*/ 0 h 177800"/>
                  <a:gd name="T38" fmla="*/ 0 w 371475"/>
                  <a:gd name="T39" fmla="*/ 0 h 177800"/>
                  <a:gd name="T40" fmla="*/ 0 w 371475"/>
                  <a:gd name="T41" fmla="*/ 0 h 177800"/>
                  <a:gd name="T42" fmla="*/ 0 w 371475"/>
                  <a:gd name="T43" fmla="*/ 0 h 177800"/>
                  <a:gd name="T44" fmla="*/ 0 w 371475"/>
                  <a:gd name="T45" fmla="*/ 0 h 177800"/>
                  <a:gd name="T46" fmla="*/ 0 w 371475"/>
                  <a:gd name="T47" fmla="*/ 0 h 177800"/>
                  <a:gd name="T48" fmla="*/ 0 w 371475"/>
                  <a:gd name="T49" fmla="*/ 0 h 177800"/>
                  <a:gd name="T50" fmla="*/ 0 w 371475"/>
                  <a:gd name="T51" fmla="*/ 0 h 177800"/>
                  <a:gd name="T52" fmla="*/ 0 w 371475"/>
                  <a:gd name="T53" fmla="*/ 0 h 177800"/>
                  <a:gd name="T54" fmla="*/ 0 w 371475"/>
                  <a:gd name="T55" fmla="*/ 0 h 177800"/>
                  <a:gd name="T56" fmla="*/ 0 w 371475"/>
                  <a:gd name="T57" fmla="*/ 0 h 177800"/>
                  <a:gd name="T58" fmla="*/ 0 w 371475"/>
                  <a:gd name="T59" fmla="*/ 0 h 177800"/>
                  <a:gd name="T60" fmla="*/ 0 w 371475"/>
                  <a:gd name="T61" fmla="*/ 0 h 177800"/>
                  <a:gd name="T62" fmla="*/ 0 w 371475"/>
                  <a:gd name="T63" fmla="*/ 0 h 177800"/>
                  <a:gd name="T64" fmla="*/ 0 w 371475"/>
                  <a:gd name="T65" fmla="*/ 0 h 177800"/>
                  <a:gd name="T66" fmla="*/ 0 w 371475"/>
                  <a:gd name="T67" fmla="*/ 0 h 177800"/>
                  <a:gd name="T68" fmla="*/ 0 w 371475"/>
                  <a:gd name="T69" fmla="*/ 0 h 177800"/>
                  <a:gd name="T70" fmla="*/ 0 w 371475"/>
                  <a:gd name="T71" fmla="*/ 0 h 177800"/>
                  <a:gd name="T72" fmla="*/ 0 w 371475"/>
                  <a:gd name="T73" fmla="*/ 0 h 1778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1475"/>
                  <a:gd name="T112" fmla="*/ 0 h 177800"/>
                  <a:gd name="T113" fmla="*/ 1382713 w 371475"/>
                  <a:gd name="T114" fmla="*/ 1722967725 h 1778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1475" h="177800">
                    <a:moveTo>
                      <a:pt x="0" y="176213"/>
                    </a:moveTo>
                    <a:lnTo>
                      <a:pt x="0" y="176213"/>
                    </a:lnTo>
                    <a:lnTo>
                      <a:pt x="34925" y="174625"/>
                    </a:lnTo>
                    <a:lnTo>
                      <a:pt x="68263" y="173038"/>
                    </a:lnTo>
                    <a:lnTo>
                      <a:pt x="100013" y="168275"/>
                    </a:lnTo>
                    <a:lnTo>
                      <a:pt x="131763" y="163513"/>
                    </a:lnTo>
                    <a:lnTo>
                      <a:pt x="161925" y="155575"/>
                    </a:lnTo>
                    <a:lnTo>
                      <a:pt x="190500" y="147638"/>
                    </a:lnTo>
                    <a:lnTo>
                      <a:pt x="217488" y="138113"/>
                    </a:lnTo>
                    <a:lnTo>
                      <a:pt x="242888" y="127000"/>
                    </a:lnTo>
                    <a:lnTo>
                      <a:pt x="266700" y="114300"/>
                    </a:lnTo>
                    <a:lnTo>
                      <a:pt x="288925" y="101600"/>
                    </a:lnTo>
                    <a:lnTo>
                      <a:pt x="307975" y="87313"/>
                    </a:lnTo>
                    <a:lnTo>
                      <a:pt x="325438" y="73025"/>
                    </a:lnTo>
                    <a:lnTo>
                      <a:pt x="341313" y="57150"/>
                    </a:lnTo>
                    <a:lnTo>
                      <a:pt x="352425" y="39688"/>
                    </a:lnTo>
                    <a:lnTo>
                      <a:pt x="363538" y="22225"/>
                    </a:lnTo>
                    <a:lnTo>
                      <a:pt x="369888" y="3175"/>
                    </a:lnTo>
                    <a:lnTo>
                      <a:pt x="350838" y="0"/>
                    </a:lnTo>
                    <a:lnTo>
                      <a:pt x="344488" y="15875"/>
                    </a:lnTo>
                    <a:lnTo>
                      <a:pt x="336550" y="33338"/>
                    </a:lnTo>
                    <a:lnTo>
                      <a:pt x="323850" y="47625"/>
                    </a:lnTo>
                    <a:lnTo>
                      <a:pt x="309563" y="63500"/>
                    </a:lnTo>
                    <a:lnTo>
                      <a:pt x="293688" y="76200"/>
                    </a:lnTo>
                    <a:lnTo>
                      <a:pt x="276225" y="90488"/>
                    </a:lnTo>
                    <a:lnTo>
                      <a:pt x="255588" y="103188"/>
                    </a:lnTo>
                    <a:lnTo>
                      <a:pt x="233363" y="114300"/>
                    </a:lnTo>
                    <a:lnTo>
                      <a:pt x="207963" y="125413"/>
                    </a:lnTo>
                    <a:lnTo>
                      <a:pt x="182563" y="133350"/>
                    </a:lnTo>
                    <a:lnTo>
                      <a:pt x="155575" y="141288"/>
                    </a:lnTo>
                    <a:lnTo>
                      <a:pt x="127000" y="147638"/>
                    </a:lnTo>
                    <a:lnTo>
                      <a:pt x="96838" y="153988"/>
                    </a:lnTo>
                    <a:lnTo>
                      <a:pt x="65088" y="158750"/>
                    </a:lnTo>
                    <a:lnTo>
                      <a:pt x="33338" y="160338"/>
                    </a:lnTo>
                    <a:lnTo>
                      <a:pt x="0" y="161925"/>
                    </a:lnTo>
                    <a:lnTo>
                      <a:pt x="0" y="17621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09" name="Freeform 119"/>
              <p:cNvSpPr>
                <a:spLocks/>
              </p:cNvSpPr>
              <p:nvPr/>
            </p:nvSpPr>
            <p:spPr bwMode="auto">
              <a:xfrm>
                <a:off x="3356" y="526"/>
                <a:ext cx="61" cy="17"/>
              </a:xfrm>
              <a:custGeom>
                <a:avLst/>
                <a:gdLst>
                  <a:gd name="T0" fmla="*/ 0 w 96838"/>
                  <a:gd name="T1" fmla="*/ 0 h 26988"/>
                  <a:gd name="T2" fmla="*/ 0 w 96838"/>
                  <a:gd name="T3" fmla="*/ 0 h 26988"/>
                  <a:gd name="T4" fmla="*/ 0 w 96838"/>
                  <a:gd name="T5" fmla="*/ 0 h 26988"/>
                  <a:gd name="T6" fmla="*/ 0 w 96838"/>
                  <a:gd name="T7" fmla="*/ 0 h 26988"/>
                  <a:gd name="T8" fmla="*/ 0 w 96838"/>
                  <a:gd name="T9" fmla="*/ 0 h 26988"/>
                  <a:gd name="T10" fmla="*/ 0 w 96838"/>
                  <a:gd name="T11" fmla="*/ 0 h 26988"/>
                  <a:gd name="T12" fmla="*/ 0 w 96838"/>
                  <a:gd name="T13" fmla="*/ 0 h 26988"/>
                  <a:gd name="T14" fmla="*/ 0 w 96838"/>
                  <a:gd name="T15" fmla="*/ 0 h 26988"/>
                  <a:gd name="T16" fmla="*/ 0 w 96838"/>
                  <a:gd name="T17" fmla="*/ 0 h 26988"/>
                  <a:gd name="T18" fmla="*/ 0 w 96838"/>
                  <a:gd name="T19" fmla="*/ 0 h 26988"/>
                  <a:gd name="T20" fmla="*/ 0 w 96838"/>
                  <a:gd name="T21" fmla="*/ 0 h 26988"/>
                  <a:gd name="T22" fmla="*/ 0 w 96838"/>
                  <a:gd name="T23" fmla="*/ 0 h 26988"/>
                  <a:gd name="T24" fmla="*/ 0 w 96838"/>
                  <a:gd name="T25" fmla="*/ 0 h 26988"/>
                  <a:gd name="T26" fmla="*/ 0 w 96838"/>
                  <a:gd name="T27" fmla="*/ 0 h 26988"/>
                  <a:gd name="T28" fmla="*/ 0 w 96838"/>
                  <a:gd name="T29" fmla="*/ 0 h 26988"/>
                  <a:gd name="T30" fmla="*/ 0 w 96838"/>
                  <a:gd name="T31" fmla="*/ 0 h 26988"/>
                  <a:gd name="T32" fmla="*/ 0 w 96838"/>
                  <a:gd name="T33" fmla="*/ 0 h 26988"/>
                  <a:gd name="T34" fmla="*/ 0 w 96838"/>
                  <a:gd name="T35" fmla="*/ 0 h 26988"/>
                  <a:gd name="T36" fmla="*/ 0 w 96838"/>
                  <a:gd name="T37" fmla="*/ 0 h 26988"/>
                  <a:gd name="T38" fmla="*/ 0 w 96838"/>
                  <a:gd name="T39" fmla="*/ 0 h 26988"/>
                  <a:gd name="T40" fmla="*/ 0 w 96838"/>
                  <a:gd name="T41" fmla="*/ 0 h 26988"/>
                  <a:gd name="T42" fmla="*/ 0 w 96838"/>
                  <a:gd name="T43" fmla="*/ 0 h 26988"/>
                  <a:gd name="T44" fmla="*/ 0 w 96838"/>
                  <a:gd name="T45" fmla="*/ 0 h 26988"/>
                  <a:gd name="T46" fmla="*/ 0 w 96838"/>
                  <a:gd name="T47" fmla="*/ 0 h 269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838"/>
                  <a:gd name="T73" fmla="*/ 0 h 26988"/>
                  <a:gd name="T74" fmla="*/ 1382720 w 96838"/>
                  <a:gd name="T75" fmla="*/ 1722966308 h 269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838" h="26988">
                    <a:moveTo>
                      <a:pt x="15875" y="14288"/>
                    </a:moveTo>
                    <a:lnTo>
                      <a:pt x="6350" y="19050"/>
                    </a:lnTo>
                    <a:lnTo>
                      <a:pt x="15875" y="19050"/>
                    </a:lnTo>
                    <a:lnTo>
                      <a:pt x="26988" y="20638"/>
                    </a:lnTo>
                    <a:lnTo>
                      <a:pt x="39688" y="22225"/>
                    </a:lnTo>
                    <a:lnTo>
                      <a:pt x="50800" y="22225"/>
                    </a:lnTo>
                    <a:lnTo>
                      <a:pt x="61913" y="25400"/>
                    </a:lnTo>
                    <a:lnTo>
                      <a:pt x="73025" y="25400"/>
                    </a:lnTo>
                    <a:lnTo>
                      <a:pt x="84138" y="25400"/>
                    </a:lnTo>
                    <a:lnTo>
                      <a:pt x="95250" y="25400"/>
                    </a:lnTo>
                    <a:lnTo>
                      <a:pt x="95250" y="6350"/>
                    </a:lnTo>
                    <a:lnTo>
                      <a:pt x="84138" y="6350"/>
                    </a:lnTo>
                    <a:lnTo>
                      <a:pt x="73025" y="4763"/>
                    </a:lnTo>
                    <a:lnTo>
                      <a:pt x="61913" y="4763"/>
                    </a:lnTo>
                    <a:lnTo>
                      <a:pt x="50800" y="4763"/>
                    </a:lnTo>
                    <a:lnTo>
                      <a:pt x="39688" y="3175"/>
                    </a:lnTo>
                    <a:lnTo>
                      <a:pt x="30163" y="3175"/>
                    </a:lnTo>
                    <a:lnTo>
                      <a:pt x="19050" y="1588"/>
                    </a:lnTo>
                    <a:lnTo>
                      <a:pt x="9525" y="0"/>
                    </a:lnTo>
                    <a:lnTo>
                      <a:pt x="0" y="3175"/>
                    </a:lnTo>
                    <a:lnTo>
                      <a:pt x="9525" y="0"/>
                    </a:lnTo>
                    <a:lnTo>
                      <a:pt x="3175" y="0"/>
                    </a:lnTo>
                    <a:lnTo>
                      <a:pt x="0" y="3175"/>
                    </a:lnTo>
                    <a:lnTo>
                      <a:pt x="15875" y="14288"/>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10" name="Freeform 120"/>
              <p:cNvSpPr>
                <a:spLocks/>
              </p:cNvSpPr>
              <p:nvPr/>
            </p:nvSpPr>
            <p:spPr bwMode="auto">
              <a:xfrm>
                <a:off x="3120" y="528"/>
                <a:ext cx="247" cy="84"/>
              </a:xfrm>
              <a:custGeom>
                <a:avLst/>
                <a:gdLst>
                  <a:gd name="T0" fmla="*/ 0 w 392113"/>
                  <a:gd name="T1" fmla="*/ 0 h 133350"/>
                  <a:gd name="T2" fmla="*/ 0 w 392113"/>
                  <a:gd name="T3" fmla="*/ 0 h 133350"/>
                  <a:gd name="T4" fmla="*/ 0 w 392113"/>
                  <a:gd name="T5" fmla="*/ 0 h 133350"/>
                  <a:gd name="T6" fmla="*/ 0 w 392113"/>
                  <a:gd name="T7" fmla="*/ 0 h 133350"/>
                  <a:gd name="T8" fmla="*/ 0 w 392113"/>
                  <a:gd name="T9" fmla="*/ 0 h 133350"/>
                  <a:gd name="T10" fmla="*/ 0 w 392113"/>
                  <a:gd name="T11" fmla="*/ 0 h 133350"/>
                  <a:gd name="T12" fmla="*/ 0 w 392113"/>
                  <a:gd name="T13" fmla="*/ 0 h 133350"/>
                  <a:gd name="T14" fmla="*/ 0 w 392113"/>
                  <a:gd name="T15" fmla="*/ 0 h 133350"/>
                  <a:gd name="T16" fmla="*/ 0 w 392113"/>
                  <a:gd name="T17" fmla="*/ 0 h 133350"/>
                  <a:gd name="T18" fmla="*/ 0 w 392113"/>
                  <a:gd name="T19" fmla="*/ 0 h 133350"/>
                  <a:gd name="T20" fmla="*/ 0 w 392113"/>
                  <a:gd name="T21" fmla="*/ 0 h 133350"/>
                  <a:gd name="T22" fmla="*/ 0 w 392113"/>
                  <a:gd name="T23" fmla="*/ 0 h 133350"/>
                  <a:gd name="T24" fmla="*/ 0 w 392113"/>
                  <a:gd name="T25" fmla="*/ 0 h 133350"/>
                  <a:gd name="T26" fmla="*/ 0 w 392113"/>
                  <a:gd name="T27" fmla="*/ 0 h 133350"/>
                  <a:gd name="T28" fmla="*/ 0 w 392113"/>
                  <a:gd name="T29" fmla="*/ 0 h 133350"/>
                  <a:gd name="T30" fmla="*/ 0 w 392113"/>
                  <a:gd name="T31" fmla="*/ 0 h 133350"/>
                  <a:gd name="T32" fmla="*/ 0 w 392113"/>
                  <a:gd name="T33" fmla="*/ 0 h 133350"/>
                  <a:gd name="T34" fmla="*/ 0 w 392113"/>
                  <a:gd name="T35" fmla="*/ 0 h 133350"/>
                  <a:gd name="T36" fmla="*/ 0 w 392113"/>
                  <a:gd name="T37" fmla="*/ 0 h 133350"/>
                  <a:gd name="T38" fmla="*/ 0 w 392113"/>
                  <a:gd name="T39" fmla="*/ 0 h 133350"/>
                  <a:gd name="T40" fmla="*/ 0 w 392113"/>
                  <a:gd name="T41" fmla="*/ 0 h 133350"/>
                  <a:gd name="T42" fmla="*/ 0 w 392113"/>
                  <a:gd name="T43" fmla="*/ 0 h 133350"/>
                  <a:gd name="T44" fmla="*/ 0 w 392113"/>
                  <a:gd name="T45" fmla="*/ 0 h 133350"/>
                  <a:gd name="T46" fmla="*/ 0 w 392113"/>
                  <a:gd name="T47" fmla="*/ 0 h 133350"/>
                  <a:gd name="T48" fmla="*/ 0 w 392113"/>
                  <a:gd name="T49" fmla="*/ 0 h 133350"/>
                  <a:gd name="T50" fmla="*/ 0 w 392113"/>
                  <a:gd name="T51" fmla="*/ 0 h 133350"/>
                  <a:gd name="T52" fmla="*/ 0 w 392113"/>
                  <a:gd name="T53" fmla="*/ 0 h 133350"/>
                  <a:gd name="T54" fmla="*/ 0 w 392113"/>
                  <a:gd name="T55" fmla="*/ 0 h 133350"/>
                  <a:gd name="T56" fmla="*/ 0 w 392113"/>
                  <a:gd name="T57" fmla="*/ 0 h 133350"/>
                  <a:gd name="T58" fmla="*/ 0 w 392113"/>
                  <a:gd name="T59" fmla="*/ 0 h 133350"/>
                  <a:gd name="T60" fmla="*/ 0 w 392113"/>
                  <a:gd name="T61" fmla="*/ 0 h 133350"/>
                  <a:gd name="T62" fmla="*/ 0 w 392113"/>
                  <a:gd name="T63" fmla="*/ 0 h 133350"/>
                  <a:gd name="T64" fmla="*/ 0 w 392113"/>
                  <a:gd name="T65" fmla="*/ 0 h 133350"/>
                  <a:gd name="T66" fmla="*/ 0 w 392113"/>
                  <a:gd name="T67" fmla="*/ 0 h 133350"/>
                  <a:gd name="T68" fmla="*/ 0 w 392113"/>
                  <a:gd name="T69" fmla="*/ 0 h 133350"/>
                  <a:gd name="T70" fmla="*/ 0 w 392113"/>
                  <a:gd name="T71" fmla="*/ 0 h 133350"/>
                  <a:gd name="T72" fmla="*/ 0 w 392113"/>
                  <a:gd name="T73" fmla="*/ 0 h 1333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113"/>
                  <a:gd name="T112" fmla="*/ 0 h 133350"/>
                  <a:gd name="T113" fmla="*/ 1382714 w 392113"/>
                  <a:gd name="T114" fmla="*/ 1722966138 h 1333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113" h="133350">
                    <a:moveTo>
                      <a:pt x="0" y="131763"/>
                    </a:moveTo>
                    <a:lnTo>
                      <a:pt x="0" y="131763"/>
                    </a:lnTo>
                    <a:lnTo>
                      <a:pt x="31750" y="130175"/>
                    </a:lnTo>
                    <a:lnTo>
                      <a:pt x="63500" y="128588"/>
                    </a:lnTo>
                    <a:lnTo>
                      <a:pt x="93663" y="127000"/>
                    </a:lnTo>
                    <a:lnTo>
                      <a:pt x="123825" y="122238"/>
                    </a:lnTo>
                    <a:lnTo>
                      <a:pt x="152400" y="117475"/>
                    </a:lnTo>
                    <a:lnTo>
                      <a:pt x="180975" y="111125"/>
                    </a:lnTo>
                    <a:lnTo>
                      <a:pt x="207963" y="104775"/>
                    </a:lnTo>
                    <a:lnTo>
                      <a:pt x="233363" y="98425"/>
                    </a:lnTo>
                    <a:lnTo>
                      <a:pt x="258763" y="88900"/>
                    </a:lnTo>
                    <a:lnTo>
                      <a:pt x="282575" y="79375"/>
                    </a:lnTo>
                    <a:lnTo>
                      <a:pt x="304800" y="69850"/>
                    </a:lnTo>
                    <a:lnTo>
                      <a:pt x="323850" y="58738"/>
                    </a:lnTo>
                    <a:lnTo>
                      <a:pt x="342900" y="47625"/>
                    </a:lnTo>
                    <a:lnTo>
                      <a:pt x="360363" y="34925"/>
                    </a:lnTo>
                    <a:lnTo>
                      <a:pt x="376238" y="22225"/>
                    </a:lnTo>
                    <a:lnTo>
                      <a:pt x="390525" y="9525"/>
                    </a:lnTo>
                    <a:lnTo>
                      <a:pt x="374650" y="0"/>
                    </a:lnTo>
                    <a:lnTo>
                      <a:pt x="361950" y="12700"/>
                    </a:lnTo>
                    <a:lnTo>
                      <a:pt x="346075" y="23813"/>
                    </a:lnTo>
                    <a:lnTo>
                      <a:pt x="330200" y="34925"/>
                    </a:lnTo>
                    <a:lnTo>
                      <a:pt x="312738" y="47625"/>
                    </a:lnTo>
                    <a:lnTo>
                      <a:pt x="293688" y="57150"/>
                    </a:lnTo>
                    <a:lnTo>
                      <a:pt x="273050" y="66675"/>
                    </a:lnTo>
                    <a:lnTo>
                      <a:pt x="250825" y="74613"/>
                    </a:lnTo>
                    <a:lnTo>
                      <a:pt x="227013" y="84138"/>
                    </a:lnTo>
                    <a:lnTo>
                      <a:pt x="201613" y="90488"/>
                    </a:lnTo>
                    <a:lnTo>
                      <a:pt x="176213" y="98425"/>
                    </a:lnTo>
                    <a:lnTo>
                      <a:pt x="149225" y="103188"/>
                    </a:lnTo>
                    <a:lnTo>
                      <a:pt x="120650" y="107950"/>
                    </a:lnTo>
                    <a:lnTo>
                      <a:pt x="92075" y="111125"/>
                    </a:lnTo>
                    <a:lnTo>
                      <a:pt x="61913" y="114300"/>
                    </a:lnTo>
                    <a:lnTo>
                      <a:pt x="30163" y="115888"/>
                    </a:lnTo>
                    <a:lnTo>
                      <a:pt x="0" y="115888"/>
                    </a:lnTo>
                    <a:lnTo>
                      <a:pt x="0" y="131763"/>
                    </a:lnTo>
                  </a:path>
                </a:pathLst>
              </a:custGeom>
              <a:solidFill>
                <a:schemeClr val="tx1"/>
              </a:solidFill>
              <a:ln w="12700" cap="rnd" algn="ctr">
                <a:solidFill>
                  <a:schemeClr val="tx1"/>
                </a:solidFill>
                <a:round/>
                <a:headEnd/>
                <a:tailEnd/>
              </a:ln>
            </p:spPr>
            <p:txBody>
              <a:bodyPr/>
              <a:lstStyle/>
              <a:p>
                <a:pPr eaLnBrk="0"/>
                <a:endParaRPr lang="en-US" sz="1800" b="0"/>
              </a:p>
            </p:txBody>
          </p:sp>
          <p:sp>
            <p:nvSpPr>
              <p:cNvPr id="19511" name="Freeform 121"/>
              <p:cNvSpPr>
                <a:spLocks/>
              </p:cNvSpPr>
              <p:nvPr/>
            </p:nvSpPr>
            <p:spPr bwMode="auto">
              <a:xfrm>
                <a:off x="2898" y="545"/>
                <a:ext cx="223" cy="67"/>
              </a:xfrm>
              <a:custGeom>
                <a:avLst/>
                <a:gdLst>
                  <a:gd name="T0" fmla="*/ 0 w 354013"/>
                  <a:gd name="T1" fmla="*/ 0 h 106362"/>
                  <a:gd name="T2" fmla="*/ 0 w 354013"/>
                  <a:gd name="T3" fmla="*/ 0 h 106362"/>
                  <a:gd name="T4" fmla="*/ 0 w 354013"/>
                  <a:gd name="T5" fmla="*/ 0 h 106362"/>
                  <a:gd name="T6" fmla="*/ 0 w 354013"/>
                  <a:gd name="T7" fmla="*/ 0 h 106362"/>
                  <a:gd name="T8" fmla="*/ 0 w 354013"/>
                  <a:gd name="T9" fmla="*/ 0 h 106362"/>
                  <a:gd name="T10" fmla="*/ 0 w 354013"/>
                  <a:gd name="T11" fmla="*/ 0 h 106362"/>
                  <a:gd name="T12" fmla="*/ 0 w 354013"/>
                  <a:gd name="T13" fmla="*/ 0 h 106362"/>
                  <a:gd name="T14" fmla="*/ 0 w 354013"/>
                  <a:gd name="T15" fmla="*/ 0 h 106362"/>
                  <a:gd name="T16" fmla="*/ 0 w 354013"/>
                  <a:gd name="T17" fmla="*/ 0 h 106362"/>
                  <a:gd name="T18" fmla="*/ 0 w 354013"/>
                  <a:gd name="T19" fmla="*/ 0 h 106362"/>
                  <a:gd name="T20" fmla="*/ 0 w 354013"/>
                  <a:gd name="T21" fmla="*/ 0 h 106362"/>
                  <a:gd name="T22" fmla="*/ 0 w 354013"/>
                  <a:gd name="T23" fmla="*/ 0 h 106362"/>
                  <a:gd name="T24" fmla="*/ 0 w 354013"/>
                  <a:gd name="T25" fmla="*/ 0 h 106362"/>
                  <a:gd name="T26" fmla="*/ 0 w 354013"/>
                  <a:gd name="T27" fmla="*/ 0 h 106362"/>
                  <a:gd name="T28" fmla="*/ 0 w 354013"/>
                  <a:gd name="T29" fmla="*/ 0 h 106362"/>
                  <a:gd name="T30" fmla="*/ 0 w 354013"/>
                  <a:gd name="T31" fmla="*/ 0 h 106362"/>
                  <a:gd name="T32" fmla="*/ 0 w 354013"/>
                  <a:gd name="T33" fmla="*/ 0 h 106362"/>
                  <a:gd name="T34" fmla="*/ 0 w 354013"/>
                  <a:gd name="T35" fmla="*/ 0 h 106362"/>
                  <a:gd name="T36" fmla="*/ 0 w 354013"/>
                  <a:gd name="T37" fmla="*/ 0 h 106362"/>
                  <a:gd name="T38" fmla="*/ 0 w 354013"/>
                  <a:gd name="T39" fmla="*/ 0 h 106362"/>
                  <a:gd name="T40" fmla="*/ 0 w 354013"/>
                  <a:gd name="T41" fmla="*/ 0 h 106362"/>
                  <a:gd name="T42" fmla="*/ 0 w 354013"/>
                  <a:gd name="T43" fmla="*/ 0 h 106362"/>
                  <a:gd name="T44" fmla="*/ 0 w 354013"/>
                  <a:gd name="T45" fmla="*/ 0 h 106362"/>
                  <a:gd name="T46" fmla="*/ 0 w 354013"/>
                  <a:gd name="T47" fmla="*/ 0 h 106362"/>
                  <a:gd name="T48" fmla="*/ 0 w 354013"/>
                  <a:gd name="T49" fmla="*/ 0 h 106362"/>
                  <a:gd name="T50" fmla="*/ 0 w 354013"/>
                  <a:gd name="T51" fmla="*/ 0 h 106362"/>
                  <a:gd name="T52" fmla="*/ 0 w 354013"/>
                  <a:gd name="T53" fmla="*/ 0 h 106362"/>
                  <a:gd name="T54" fmla="*/ 0 w 354013"/>
                  <a:gd name="T55" fmla="*/ 0 h 106362"/>
                  <a:gd name="T56" fmla="*/ 0 w 354013"/>
                  <a:gd name="T57" fmla="*/ 0 h 106362"/>
                  <a:gd name="T58" fmla="*/ 0 w 354013"/>
                  <a:gd name="T59" fmla="*/ 0 h 106362"/>
                  <a:gd name="T60" fmla="*/ 0 w 354013"/>
                  <a:gd name="T61" fmla="*/ 0 h 106362"/>
                  <a:gd name="T62" fmla="*/ 0 w 354013"/>
                  <a:gd name="T63" fmla="*/ 0 h 106362"/>
                  <a:gd name="T64" fmla="*/ 0 w 354013"/>
                  <a:gd name="T65" fmla="*/ 0 h 106362"/>
                  <a:gd name="T66" fmla="*/ 0 w 354013"/>
                  <a:gd name="T67" fmla="*/ 0 h 106362"/>
                  <a:gd name="T68" fmla="*/ 0 w 354013"/>
                  <a:gd name="T69" fmla="*/ 0 h 106362"/>
                  <a:gd name="T70" fmla="*/ 0 w 354013"/>
                  <a:gd name="T71" fmla="*/ 0 h 106362"/>
                  <a:gd name="T72" fmla="*/ 0 w 354013"/>
                  <a:gd name="T73" fmla="*/ 0 h 106362"/>
                  <a:gd name="T74" fmla="*/ 0 w 354013"/>
                  <a:gd name="T75" fmla="*/ 0 h 106362"/>
                  <a:gd name="T76" fmla="*/ 0 w 354013"/>
                  <a:gd name="T77" fmla="*/ 0 h 106362"/>
                  <a:gd name="T78" fmla="*/ 0 w 354013"/>
                  <a:gd name="T79" fmla="*/ 0 h 1063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4013"/>
                  <a:gd name="T121" fmla="*/ 0 h 106362"/>
                  <a:gd name="T122" fmla="*/ 1382714 w 354013"/>
                  <a:gd name="T123" fmla="*/ 1722967563 h 1063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4013" h="106362">
                    <a:moveTo>
                      <a:pt x="12700" y="15875"/>
                    </a:moveTo>
                    <a:lnTo>
                      <a:pt x="0" y="14287"/>
                    </a:lnTo>
                    <a:lnTo>
                      <a:pt x="14288" y="25400"/>
                    </a:lnTo>
                    <a:lnTo>
                      <a:pt x="31750" y="34925"/>
                    </a:lnTo>
                    <a:lnTo>
                      <a:pt x="49213" y="44450"/>
                    </a:lnTo>
                    <a:lnTo>
                      <a:pt x="66675" y="52387"/>
                    </a:lnTo>
                    <a:lnTo>
                      <a:pt x="87313" y="60325"/>
                    </a:lnTo>
                    <a:lnTo>
                      <a:pt x="107950" y="66675"/>
                    </a:lnTo>
                    <a:lnTo>
                      <a:pt x="128588" y="74612"/>
                    </a:lnTo>
                    <a:lnTo>
                      <a:pt x="150813" y="80962"/>
                    </a:lnTo>
                    <a:lnTo>
                      <a:pt x="173038" y="85725"/>
                    </a:lnTo>
                    <a:lnTo>
                      <a:pt x="198438" y="90487"/>
                    </a:lnTo>
                    <a:lnTo>
                      <a:pt x="220663" y="95250"/>
                    </a:lnTo>
                    <a:lnTo>
                      <a:pt x="246063" y="98425"/>
                    </a:lnTo>
                    <a:lnTo>
                      <a:pt x="271463" y="100012"/>
                    </a:lnTo>
                    <a:lnTo>
                      <a:pt x="298450" y="103187"/>
                    </a:lnTo>
                    <a:lnTo>
                      <a:pt x="323850" y="103187"/>
                    </a:lnTo>
                    <a:lnTo>
                      <a:pt x="352425" y="104775"/>
                    </a:lnTo>
                    <a:lnTo>
                      <a:pt x="352425" y="88900"/>
                    </a:lnTo>
                    <a:lnTo>
                      <a:pt x="325438" y="88900"/>
                    </a:lnTo>
                    <a:lnTo>
                      <a:pt x="300038" y="87312"/>
                    </a:lnTo>
                    <a:lnTo>
                      <a:pt x="274638" y="85725"/>
                    </a:lnTo>
                    <a:lnTo>
                      <a:pt x="249238" y="82550"/>
                    </a:lnTo>
                    <a:lnTo>
                      <a:pt x="225425" y="79375"/>
                    </a:lnTo>
                    <a:lnTo>
                      <a:pt x="201613" y="76200"/>
                    </a:lnTo>
                    <a:lnTo>
                      <a:pt x="179388" y="71437"/>
                    </a:lnTo>
                    <a:lnTo>
                      <a:pt x="157163" y="66675"/>
                    </a:lnTo>
                    <a:lnTo>
                      <a:pt x="134938" y="60325"/>
                    </a:lnTo>
                    <a:lnTo>
                      <a:pt x="114300" y="53975"/>
                    </a:lnTo>
                    <a:lnTo>
                      <a:pt x="95250" y="47625"/>
                    </a:lnTo>
                    <a:lnTo>
                      <a:pt x="77788" y="39687"/>
                    </a:lnTo>
                    <a:lnTo>
                      <a:pt x="58738" y="31750"/>
                    </a:lnTo>
                    <a:lnTo>
                      <a:pt x="42863" y="22225"/>
                    </a:lnTo>
                    <a:lnTo>
                      <a:pt x="26988" y="12700"/>
                    </a:lnTo>
                    <a:lnTo>
                      <a:pt x="12700" y="4762"/>
                    </a:lnTo>
                    <a:lnTo>
                      <a:pt x="0" y="3175"/>
                    </a:lnTo>
                    <a:lnTo>
                      <a:pt x="12700" y="4762"/>
                    </a:lnTo>
                    <a:lnTo>
                      <a:pt x="6350" y="0"/>
                    </a:lnTo>
                    <a:lnTo>
                      <a:pt x="0" y="3175"/>
                    </a:lnTo>
                    <a:lnTo>
                      <a:pt x="12700" y="15875"/>
                    </a:lnTo>
                  </a:path>
                </a:pathLst>
              </a:custGeom>
              <a:solidFill>
                <a:schemeClr val="tx1"/>
              </a:solidFill>
              <a:ln w="12700" cap="rnd" algn="ctr">
                <a:solidFill>
                  <a:schemeClr val="tx1"/>
                </a:solidFill>
                <a:round/>
                <a:headEnd/>
                <a:tailEnd/>
              </a:ln>
            </p:spPr>
            <p:txBody>
              <a:bodyPr/>
              <a:lstStyle/>
              <a:p>
                <a:pPr eaLnBrk="0"/>
                <a:endParaRPr lang="en-US" sz="1800" b="0"/>
              </a:p>
            </p:txBody>
          </p:sp>
        </p:grpSp>
        <p:sp>
          <p:nvSpPr>
            <p:cNvPr id="19495" name="Text Box 122"/>
            <p:cNvSpPr>
              <a:spLocks noChangeArrowheads="1"/>
            </p:cNvSpPr>
            <p:nvPr/>
          </p:nvSpPr>
          <p:spPr bwMode="auto">
            <a:xfrm>
              <a:off x="4324" y="3628"/>
              <a:ext cx="996" cy="404"/>
            </a:xfrm>
            <a:prstGeom prst="rect">
              <a:avLst/>
            </a:prstGeom>
            <a:noFill/>
            <a:ln w="9525">
              <a:noFill/>
              <a:miter lim="800000"/>
              <a:headEnd/>
              <a:tailEnd/>
            </a:ln>
          </p:spPr>
          <p:txBody>
            <a:bodyPr wrap="none"/>
            <a:lstStyle/>
            <a:p>
              <a:pPr algn="ctr" eaLnBrk="0"/>
              <a:r>
                <a:rPr lang="en-GB" sz="1800">
                  <a:latin typeface="Arial" charset="0"/>
                  <a:ea typeface="宋体" charset="-122"/>
                  <a:cs typeface="Times New Roman" pitchFamily="18" charset="0"/>
                  <a:sym typeface="Wingdings" pitchFamily="2" charset="2"/>
                </a:rPr>
                <a:t>Auditing</a:t>
              </a:r>
              <a:r>
                <a:rPr lang="en-GB" sz="1800" b="0">
                  <a:latin typeface="Arial" charset="0"/>
                  <a:ea typeface="宋体" charset="-122"/>
                  <a:cs typeface="Times New Roman" pitchFamily="18" charset="0"/>
                  <a:sym typeface="Wingdings" pitchFamily="2" charset="2"/>
                </a:rPr>
                <a:t> </a:t>
              </a:r>
              <a:r>
                <a:rPr lang="en-GB" sz="1800">
                  <a:latin typeface="Arial" charset="0"/>
                  <a:ea typeface="宋体" charset="-122"/>
                  <a:cs typeface="Times New Roman" pitchFamily="18" charset="0"/>
                  <a:sym typeface="Wingdings" pitchFamily="2" charset="2"/>
                </a:rPr>
                <a:t>and</a:t>
              </a:r>
              <a:r>
                <a:rPr lang="en-GB" sz="1800" b="0">
                  <a:latin typeface="Arial" charset="0"/>
                  <a:ea typeface="宋体" charset="-122"/>
                  <a:cs typeface="Times New Roman" pitchFamily="18" charset="0"/>
                  <a:sym typeface="Wingdings" pitchFamily="2" charset="2"/>
                </a:rPr>
                <a:t/>
              </a:r>
              <a:br>
                <a:rPr lang="en-GB" sz="1800" b="0">
                  <a:latin typeface="Arial" charset="0"/>
                  <a:ea typeface="宋体" charset="-122"/>
                  <a:cs typeface="Times New Roman" pitchFamily="18" charset="0"/>
                  <a:sym typeface="Wingdings" pitchFamily="2" charset="2"/>
                </a:rPr>
              </a:br>
              <a:r>
                <a:rPr lang="en-GB" sz="1800">
                  <a:latin typeface="Arial" charset="0"/>
                  <a:ea typeface="宋体" charset="-122"/>
                  <a:cs typeface="Times New Roman" pitchFamily="18" charset="0"/>
                  <a:sym typeface="Wingdings" pitchFamily="2" charset="2"/>
                </a:rPr>
                <a:t>Monitoring</a:t>
              </a:r>
              <a:endParaRPr lang="en-US" sz="1800" b="0">
                <a:ea typeface="宋体" charset="-122"/>
                <a:cs typeface="Times New Roman" pitchFamily="18" charset="0"/>
                <a:sym typeface="Wingdings" pitchFamily="2" charset="2"/>
              </a:endParaRPr>
            </a:p>
          </p:txBody>
        </p:sp>
      </p:grpSp>
      <p:sp>
        <p:nvSpPr>
          <p:cNvPr id="19484" name="Text Box 123"/>
          <p:cNvSpPr>
            <a:spLocks noChangeArrowheads="1"/>
          </p:cNvSpPr>
          <p:nvPr/>
        </p:nvSpPr>
        <p:spPr bwMode="auto">
          <a:xfrm>
            <a:off x="49213" y="1943100"/>
            <a:ext cx="1492250" cy="336550"/>
          </a:xfrm>
          <a:prstGeom prst="rect">
            <a:avLst/>
          </a:prstGeom>
          <a:noFill/>
          <a:ln w="9525">
            <a:noFill/>
            <a:miter lim="800000"/>
            <a:headEnd/>
            <a:tailEnd/>
          </a:ln>
        </p:spPr>
        <p:txBody>
          <a:bodyPr wrap="none"/>
          <a:lstStyle/>
          <a:p>
            <a:pPr algn="ctr" eaLnBrk="0"/>
            <a:r>
              <a:rPr lang="en-GB" sz="1600">
                <a:latin typeface="Arial" charset="0"/>
                <a:ea typeface="宋体" charset="-122"/>
                <a:cs typeface="Times New Roman" pitchFamily="18" charset="0"/>
                <a:sym typeface="Wingdings" pitchFamily="2" charset="2"/>
              </a:rPr>
              <a:t>ERP</a:t>
            </a:r>
            <a:r>
              <a:rPr lang="en-GB" sz="1600" b="0">
                <a:latin typeface="Arial" charset="0"/>
                <a:ea typeface="宋体" charset="-122"/>
                <a:cs typeface="Times New Roman" pitchFamily="18" charset="0"/>
                <a:sym typeface="Wingdings" pitchFamily="2" charset="2"/>
              </a:rPr>
              <a:t> </a:t>
            </a:r>
            <a:r>
              <a:rPr lang="en-GB" sz="1600">
                <a:latin typeface="Arial" charset="0"/>
                <a:ea typeface="宋体" charset="-122"/>
                <a:cs typeface="Times New Roman" pitchFamily="18" charset="0"/>
                <a:sym typeface="Wingdings" pitchFamily="2" charset="2"/>
              </a:rPr>
              <a:t>Systems</a:t>
            </a:r>
            <a:endParaRPr lang="en-US" sz="1800" b="0">
              <a:ea typeface="宋体" charset="-122"/>
              <a:cs typeface="Times New Roman" pitchFamily="18" charset="0"/>
              <a:sym typeface="Wingdings" pitchFamily="2" charset="2"/>
            </a:endParaRPr>
          </a:p>
        </p:txBody>
      </p:sp>
      <p:sp>
        <p:nvSpPr>
          <p:cNvPr id="19485" name="Text Box 124"/>
          <p:cNvSpPr>
            <a:spLocks noChangeArrowheads="1"/>
          </p:cNvSpPr>
          <p:nvPr/>
        </p:nvSpPr>
        <p:spPr bwMode="auto">
          <a:xfrm>
            <a:off x="76200" y="2743200"/>
            <a:ext cx="1449388" cy="581025"/>
          </a:xfrm>
          <a:prstGeom prst="rect">
            <a:avLst/>
          </a:prstGeom>
          <a:noFill/>
          <a:ln w="9525">
            <a:noFill/>
            <a:miter lim="800000"/>
            <a:headEnd/>
            <a:tailEnd/>
          </a:ln>
        </p:spPr>
        <p:txBody>
          <a:bodyPr wrap="none"/>
          <a:lstStyle/>
          <a:p>
            <a:pPr algn="ctr" eaLnBrk="0"/>
            <a:r>
              <a:rPr lang="en-GB" sz="1600">
                <a:latin typeface="Arial" charset="0"/>
                <a:ea typeface="宋体" charset="-122"/>
                <a:cs typeface="Times New Roman" pitchFamily="18" charset="0"/>
                <a:sym typeface="Wingdings" pitchFamily="2" charset="2"/>
              </a:rPr>
              <a:t>Client</a:t>
            </a:r>
            <a:r>
              <a:rPr lang="en-GB" sz="1600" b="0">
                <a:latin typeface="Arial" charset="0"/>
                <a:ea typeface="宋体" charset="-122"/>
                <a:cs typeface="Times New Roman" pitchFamily="18" charset="0"/>
                <a:sym typeface="Wingdings" pitchFamily="2" charset="2"/>
              </a:rPr>
              <a:t>-</a:t>
            </a:r>
            <a:r>
              <a:rPr lang="en-GB" sz="1600">
                <a:latin typeface="Arial" charset="0"/>
                <a:ea typeface="宋体" charset="-122"/>
                <a:cs typeface="Times New Roman" pitchFamily="18" charset="0"/>
                <a:sym typeface="Wingdings" pitchFamily="2" charset="2"/>
              </a:rPr>
              <a:t>Server</a:t>
            </a:r>
            <a:endParaRPr lang="en-US" sz="1800" b="0">
              <a:ea typeface="宋体" charset="-122"/>
              <a:cs typeface="Times New Roman" pitchFamily="18" charset="0"/>
              <a:sym typeface="Wingdings" pitchFamily="2" charset="2"/>
            </a:endParaRPr>
          </a:p>
          <a:p>
            <a:pPr algn="ctr" eaLnBrk="0"/>
            <a:r>
              <a:rPr lang="en-GB" sz="1600">
                <a:latin typeface="Arial" charset="0"/>
                <a:ea typeface="宋体" charset="-122"/>
                <a:cs typeface="Times New Roman" pitchFamily="18" charset="0"/>
                <a:sym typeface="Wingdings" pitchFamily="2" charset="2"/>
              </a:rPr>
              <a:t>Systems</a:t>
            </a:r>
          </a:p>
        </p:txBody>
      </p:sp>
      <p:sp>
        <p:nvSpPr>
          <p:cNvPr id="19486" name="Text Box 125"/>
          <p:cNvSpPr>
            <a:spLocks noChangeArrowheads="1"/>
          </p:cNvSpPr>
          <p:nvPr/>
        </p:nvSpPr>
        <p:spPr bwMode="auto">
          <a:xfrm>
            <a:off x="88900" y="3594100"/>
            <a:ext cx="1403350" cy="825500"/>
          </a:xfrm>
          <a:prstGeom prst="rect">
            <a:avLst/>
          </a:prstGeom>
          <a:noFill/>
          <a:ln w="9525">
            <a:noFill/>
            <a:miter lim="800000"/>
            <a:headEnd/>
            <a:tailEnd/>
          </a:ln>
        </p:spPr>
        <p:txBody>
          <a:bodyPr wrap="none"/>
          <a:lstStyle/>
          <a:p>
            <a:pPr algn="ctr" eaLnBrk="0"/>
            <a:r>
              <a:rPr lang="en-GB" sz="1600">
                <a:latin typeface="Arial" charset="0"/>
                <a:ea typeface="宋体" charset="-122"/>
                <a:cs typeface="Times New Roman" pitchFamily="18" charset="0"/>
                <a:sym typeface="Wingdings" pitchFamily="2" charset="2"/>
              </a:rPr>
              <a:t>In-house</a:t>
            </a:r>
            <a:endParaRPr lang="en-US" sz="1800" b="0">
              <a:ea typeface="宋体" charset="-122"/>
              <a:cs typeface="Times New Roman" pitchFamily="18" charset="0"/>
              <a:sym typeface="Wingdings" pitchFamily="2" charset="2"/>
            </a:endParaRPr>
          </a:p>
          <a:p>
            <a:pPr algn="ctr" eaLnBrk="0"/>
            <a:r>
              <a:rPr lang="en-GB" sz="1600">
                <a:latin typeface="Arial" charset="0"/>
                <a:ea typeface="宋体" charset="-122"/>
                <a:cs typeface="Times New Roman" pitchFamily="18" charset="0"/>
                <a:sym typeface="Wingdings" pitchFamily="2" charset="2"/>
              </a:rPr>
              <a:t>LOB</a:t>
            </a:r>
          </a:p>
          <a:p>
            <a:pPr algn="ctr" eaLnBrk="0"/>
            <a:r>
              <a:rPr lang="en-GB" sz="1600">
                <a:latin typeface="Arial" charset="0"/>
                <a:ea typeface="宋体" charset="-122"/>
                <a:cs typeface="Times New Roman" pitchFamily="18" charset="0"/>
                <a:sym typeface="Wingdings" pitchFamily="2" charset="2"/>
              </a:rPr>
              <a:t>Applications</a:t>
            </a:r>
          </a:p>
        </p:txBody>
      </p:sp>
      <p:sp>
        <p:nvSpPr>
          <p:cNvPr id="19487" name="Text Box 126"/>
          <p:cNvSpPr>
            <a:spLocks noChangeArrowheads="1"/>
          </p:cNvSpPr>
          <p:nvPr/>
        </p:nvSpPr>
        <p:spPr bwMode="auto">
          <a:xfrm>
            <a:off x="88900" y="4572000"/>
            <a:ext cx="1403350" cy="581025"/>
          </a:xfrm>
          <a:prstGeom prst="rect">
            <a:avLst/>
          </a:prstGeom>
          <a:noFill/>
          <a:ln w="9525">
            <a:noFill/>
            <a:miter lim="800000"/>
            <a:headEnd/>
            <a:tailEnd/>
          </a:ln>
        </p:spPr>
        <p:txBody>
          <a:bodyPr wrap="none"/>
          <a:lstStyle/>
          <a:p>
            <a:pPr algn="ctr" eaLnBrk="0"/>
            <a:r>
              <a:rPr lang="en-GB" sz="1600">
                <a:latin typeface="Arial" charset="0"/>
                <a:ea typeface="宋体" charset="-122"/>
                <a:cs typeface="Times New Roman" pitchFamily="18" charset="0"/>
                <a:sym typeface="Wingdings" pitchFamily="2" charset="2"/>
              </a:rPr>
              <a:t>Legacy</a:t>
            </a:r>
            <a:endParaRPr lang="en-US" sz="1800" b="0">
              <a:ea typeface="宋体" charset="-122"/>
              <a:cs typeface="Times New Roman" pitchFamily="18" charset="0"/>
              <a:sym typeface="Wingdings" pitchFamily="2" charset="2"/>
            </a:endParaRPr>
          </a:p>
          <a:p>
            <a:pPr algn="ctr" eaLnBrk="0"/>
            <a:r>
              <a:rPr lang="en-GB" sz="1600">
                <a:latin typeface="Arial" charset="0"/>
                <a:ea typeface="宋体" charset="-122"/>
                <a:cs typeface="Times New Roman" pitchFamily="18" charset="0"/>
                <a:sym typeface="Wingdings" pitchFamily="2" charset="2"/>
              </a:rPr>
              <a:t>Applications</a:t>
            </a:r>
          </a:p>
        </p:txBody>
      </p:sp>
      <p:sp>
        <p:nvSpPr>
          <p:cNvPr id="19488" name="Text Box 127"/>
          <p:cNvSpPr>
            <a:spLocks noChangeArrowheads="1"/>
          </p:cNvSpPr>
          <p:nvPr/>
        </p:nvSpPr>
        <p:spPr bwMode="auto">
          <a:xfrm>
            <a:off x="76200" y="5438775"/>
            <a:ext cx="1436688" cy="581025"/>
          </a:xfrm>
          <a:prstGeom prst="rect">
            <a:avLst/>
          </a:prstGeom>
          <a:noFill/>
          <a:ln w="9525">
            <a:noFill/>
            <a:miter lim="800000"/>
            <a:headEnd/>
            <a:tailEnd/>
          </a:ln>
        </p:spPr>
        <p:txBody>
          <a:bodyPr wrap="none"/>
          <a:lstStyle/>
          <a:p>
            <a:pPr algn="ctr" eaLnBrk="0"/>
            <a:r>
              <a:rPr lang="en-GB" sz="1600">
                <a:latin typeface="Arial" charset="0"/>
                <a:ea typeface="宋体" charset="-122"/>
                <a:cs typeface="Times New Roman" pitchFamily="18" charset="0"/>
                <a:sym typeface="Wingdings" pitchFamily="2" charset="2"/>
              </a:rPr>
              <a:t>E-Commerce</a:t>
            </a:r>
            <a:br>
              <a:rPr lang="en-GB" sz="1600">
                <a:latin typeface="Arial" charset="0"/>
                <a:ea typeface="宋体" charset="-122"/>
                <a:cs typeface="Times New Roman" pitchFamily="18" charset="0"/>
                <a:sym typeface="Wingdings" pitchFamily="2" charset="2"/>
              </a:rPr>
            </a:br>
            <a:r>
              <a:rPr lang="en-GB" sz="1600">
                <a:latin typeface="Arial" charset="0"/>
                <a:ea typeface="宋体" charset="-122"/>
                <a:cs typeface="Times New Roman" pitchFamily="18" charset="0"/>
                <a:sym typeface="Wingdings" pitchFamily="2" charset="2"/>
              </a:rPr>
              <a:t>Applications</a:t>
            </a:r>
            <a:endParaRPr lang="en-US" sz="1800" b="0">
              <a:ea typeface="宋体" charset="-122"/>
              <a:cs typeface="Times New Roman" pitchFamily="18" charset="0"/>
              <a:sym typeface="Wingdings" pitchFamily="2" charset="2"/>
            </a:endParaRPr>
          </a:p>
        </p:txBody>
      </p:sp>
      <p:sp>
        <p:nvSpPr>
          <p:cNvPr id="19489" name="AutoShape 128"/>
          <p:cNvSpPr>
            <a:spLocks/>
          </p:cNvSpPr>
          <p:nvPr/>
        </p:nvSpPr>
        <p:spPr bwMode="auto">
          <a:xfrm>
            <a:off x="5772150" y="2667000"/>
            <a:ext cx="533400" cy="609600"/>
          </a:xfrm>
          <a:prstGeom prst="cube">
            <a:avLst>
              <a:gd name="adj" fmla="val 25000"/>
            </a:avLst>
          </a:prstGeom>
          <a:gradFill rotWithShape="0">
            <a:gsLst>
              <a:gs pos="0">
                <a:srgbClr val="6D3918"/>
              </a:gs>
              <a:gs pos="100000">
                <a:schemeClr val="accent2"/>
              </a:gs>
            </a:gsLst>
            <a:lin ang="13500000" scaled="1"/>
          </a:gradFill>
          <a:ln w="12700" algn="ctr">
            <a:solidFill>
              <a:schemeClr val="tx1"/>
            </a:solidFill>
            <a:miter lim="800000"/>
            <a:headEnd/>
            <a:tailEnd/>
          </a:ln>
        </p:spPr>
        <p:txBody>
          <a:bodyPr/>
          <a:lstStyle/>
          <a:p>
            <a:pPr eaLnBrk="0"/>
            <a:endParaRPr lang="en-US" sz="1800" b="0"/>
          </a:p>
        </p:txBody>
      </p:sp>
      <p:cxnSp>
        <p:nvCxnSpPr>
          <p:cNvPr id="19490" name="AutoShape 129"/>
          <p:cNvCxnSpPr>
            <a:cxnSpLocks/>
          </p:cNvCxnSpPr>
          <p:nvPr/>
        </p:nvCxnSpPr>
        <p:spPr bwMode="auto">
          <a:xfrm rot="10800000">
            <a:off x="4956175" y="3878263"/>
            <a:ext cx="800100" cy="1903412"/>
          </a:xfrm>
          <a:prstGeom prst="bentConnector3">
            <a:avLst>
              <a:gd name="adj1" fmla="val 51190"/>
            </a:avLst>
          </a:prstGeom>
          <a:noFill/>
          <a:ln w="38100" algn="ctr">
            <a:solidFill>
              <a:schemeClr val="tx1"/>
            </a:solidFill>
            <a:miter lim="800000"/>
            <a:headEnd/>
            <a:tailEnd type="triangle" w="med" len="med"/>
          </a:ln>
        </p:spPr>
      </p:cxnSp>
      <p:grpSp>
        <p:nvGrpSpPr>
          <p:cNvPr id="12" name="Group 54"/>
          <p:cNvGrpSpPr>
            <a:grpSpLocks/>
          </p:cNvGrpSpPr>
          <p:nvPr/>
        </p:nvGrpSpPr>
        <p:grpSpPr bwMode="auto">
          <a:xfrm>
            <a:off x="3105150" y="2181225"/>
            <a:ext cx="1847850" cy="2438400"/>
            <a:chOff x="1824" y="2784"/>
            <a:chExt cx="1164" cy="1536"/>
          </a:xfrm>
        </p:grpSpPr>
        <p:sp>
          <p:nvSpPr>
            <p:cNvPr id="174" name="Text Box 131"/>
            <p:cNvSpPr>
              <a:spLocks/>
            </p:cNvSpPr>
            <p:nvPr/>
          </p:nvSpPr>
          <p:spPr bwMode="auto">
            <a:xfrm>
              <a:off x="1824" y="3373"/>
              <a:ext cx="1164" cy="947"/>
            </a:xfrm>
            <a:prstGeom prst="rect">
              <a:avLst/>
            </a:prstGeom>
            <a:gradFill rotWithShape="0">
              <a:gsLst>
                <a:gs pos="0">
                  <a:srgbClr val="355A2C"/>
                </a:gs>
                <a:gs pos="100000">
                  <a:schemeClr val="hlink"/>
                </a:gs>
              </a:gsLst>
              <a:lin ang="13500000" scaled="1"/>
            </a:gradFill>
            <a:ln w="38100" cap="flat" cmpd="sng" algn="ctr">
              <a:solidFill>
                <a:srgbClr val="FF9900"/>
              </a:solidFill>
              <a:prstDash val="solid"/>
              <a:miter lim="800000"/>
              <a:headEnd type="none" w="med" len="med"/>
              <a:tailEnd type="none" w="med" len="med"/>
            </a:ln>
            <a:effectLst/>
          </p:spPr>
          <p:txBody>
            <a:bodyPr/>
            <a:lstStyle/>
            <a:p>
              <a:pPr eaLnBrk="0">
                <a:spcBef>
                  <a:spcPct val="50000"/>
                </a:spcBef>
                <a:defRPr/>
              </a:pPr>
              <a:r>
                <a:rPr lang="en-GB" sz="1800">
                  <a:effectLst>
                    <a:outerShdw blurRad="38100" dist="38100" dir="2700000" algn="tl">
                      <a:srgbClr val="000000"/>
                    </a:outerShdw>
                  </a:effectLst>
                  <a:latin typeface="Arial" charset="0"/>
                  <a:ea typeface="宋体" charset="-122"/>
                  <a:cs typeface="Times New Roman" pitchFamily="18" charset="0"/>
                  <a:sym typeface="Wingdings" pitchFamily="2" charset="2"/>
                </a:rPr>
                <a:t>BizTalk</a:t>
              </a:r>
              <a:br>
                <a:rPr lang="en-GB" sz="1800">
                  <a:effectLst>
                    <a:outerShdw blurRad="38100" dist="38100" dir="2700000" algn="tl">
                      <a:srgbClr val="000000"/>
                    </a:outerShdw>
                  </a:effectLst>
                  <a:latin typeface="Arial" charset="0"/>
                  <a:ea typeface="宋体" charset="-122"/>
                  <a:cs typeface="Times New Roman" pitchFamily="18" charset="0"/>
                  <a:sym typeface="Wingdings" pitchFamily="2" charset="2"/>
                </a:rPr>
              </a:br>
              <a:r>
                <a:rPr lang="en-GB" sz="1800">
                  <a:effectLst>
                    <a:outerShdw blurRad="38100" dist="38100" dir="2700000" algn="tl">
                      <a:srgbClr val="000000"/>
                    </a:outerShdw>
                  </a:effectLst>
                  <a:latin typeface="Arial" charset="0"/>
                  <a:ea typeface="宋体" charset="-122"/>
                  <a:cs typeface="Times New Roman" pitchFamily="18" charset="0"/>
                  <a:sym typeface="Wingdings" pitchFamily="2" charset="2"/>
                </a:rPr>
                <a:t>Messaging</a:t>
              </a:r>
              <a:br>
                <a:rPr lang="en-GB" sz="1800">
                  <a:effectLst>
                    <a:outerShdw blurRad="38100" dist="38100" dir="2700000" algn="tl">
                      <a:srgbClr val="000000"/>
                    </a:outerShdw>
                  </a:effectLst>
                  <a:latin typeface="Arial" charset="0"/>
                  <a:ea typeface="宋体" charset="-122"/>
                  <a:cs typeface="Times New Roman" pitchFamily="18" charset="0"/>
                  <a:sym typeface="Wingdings" pitchFamily="2" charset="2"/>
                </a:rPr>
              </a:br>
              <a:r>
                <a:rPr lang="en-GB" sz="1800">
                  <a:effectLst>
                    <a:outerShdw blurRad="38100" dist="38100" dir="2700000" algn="tl">
                      <a:srgbClr val="000000"/>
                    </a:outerShdw>
                  </a:effectLst>
                  <a:latin typeface="Arial" charset="0"/>
                  <a:ea typeface="宋体" charset="-122"/>
                  <a:cs typeface="Times New Roman" pitchFamily="18" charset="0"/>
                  <a:sym typeface="Wingdings" pitchFamily="2" charset="2"/>
                </a:rPr>
                <a:t/>
              </a:r>
              <a:br>
                <a:rPr lang="en-GB" sz="1800">
                  <a:effectLst>
                    <a:outerShdw blurRad="38100" dist="38100" dir="2700000" algn="tl">
                      <a:srgbClr val="000000"/>
                    </a:outerShdw>
                  </a:effectLst>
                  <a:latin typeface="Arial" charset="0"/>
                  <a:ea typeface="宋体" charset="-122"/>
                  <a:cs typeface="Times New Roman" pitchFamily="18" charset="0"/>
                  <a:sym typeface="Wingdings" pitchFamily="2" charset="2"/>
                </a:rPr>
              </a:br>
              <a:r>
                <a:rPr lang="en-GB" sz="1800">
                  <a:effectLst>
                    <a:outerShdw blurRad="38100" dist="38100" dir="2700000" algn="tl">
                      <a:srgbClr val="000000"/>
                    </a:outerShdw>
                  </a:effectLst>
                  <a:latin typeface="Arial" charset="0"/>
                  <a:ea typeface="宋体" charset="-122"/>
                  <a:cs typeface="Times New Roman" pitchFamily="18" charset="0"/>
                  <a:sym typeface="Wingdings" pitchFamily="2" charset="2"/>
                </a:rPr>
                <a:t/>
              </a:r>
              <a:br>
                <a:rPr lang="en-GB" sz="1800">
                  <a:effectLst>
                    <a:outerShdw blurRad="38100" dist="38100" dir="2700000" algn="tl">
                      <a:srgbClr val="000000"/>
                    </a:outerShdw>
                  </a:effectLst>
                  <a:latin typeface="Arial" charset="0"/>
                  <a:ea typeface="宋体" charset="-122"/>
                  <a:cs typeface="Times New Roman" pitchFamily="18" charset="0"/>
                  <a:sym typeface="Wingdings" pitchFamily="2" charset="2"/>
                </a:rPr>
              </a:br>
              <a:endParaRPr lang="en-US" sz="1800" b="0">
                <a:ea typeface="宋体" charset="-122"/>
                <a:cs typeface="Times New Roman" pitchFamily="18" charset="0"/>
                <a:sym typeface="Wingdings" pitchFamily="2" charset="2"/>
              </a:endParaRPr>
            </a:p>
          </p:txBody>
        </p:sp>
        <p:sp>
          <p:nvSpPr>
            <p:cNvPr id="19493" name="Text Box 132"/>
            <p:cNvSpPr>
              <a:spLocks/>
            </p:cNvSpPr>
            <p:nvPr/>
          </p:nvSpPr>
          <p:spPr bwMode="auto">
            <a:xfrm>
              <a:off x="1824" y="2784"/>
              <a:ext cx="1164" cy="601"/>
            </a:xfrm>
            <a:prstGeom prst="rect">
              <a:avLst/>
            </a:prstGeom>
            <a:gradFill rotWithShape="0">
              <a:gsLst>
                <a:gs pos="0">
                  <a:schemeClr val="accent2"/>
                </a:gs>
                <a:gs pos="100000">
                  <a:srgbClr val="6D3918"/>
                </a:gs>
              </a:gsLst>
              <a:lin ang="8100000" scaled="1"/>
            </a:gradFill>
            <a:ln w="38100" algn="ctr">
              <a:solidFill>
                <a:srgbClr val="FF9900"/>
              </a:solidFill>
              <a:miter lim="800000"/>
              <a:headEnd/>
              <a:tailEnd/>
            </a:ln>
          </p:spPr>
          <p:txBody>
            <a:bodyPr/>
            <a:lstStyle/>
            <a:p>
              <a:pPr eaLnBrk="0">
                <a:spcBef>
                  <a:spcPct val="50000"/>
                </a:spcBef>
              </a:pPr>
              <a:r>
                <a:rPr lang="en-GB" sz="1800">
                  <a:latin typeface="Arial" charset="0"/>
                  <a:ea typeface="宋体" charset="-122"/>
                  <a:cs typeface="Times New Roman" pitchFamily="18" charset="0"/>
                  <a:sym typeface="Wingdings" pitchFamily="2" charset="2"/>
                </a:rPr>
                <a:t>BizTalk</a:t>
              </a:r>
              <a:br>
                <a:rPr lang="en-GB" sz="1800">
                  <a:latin typeface="Arial" charset="0"/>
                  <a:ea typeface="宋体" charset="-122"/>
                  <a:cs typeface="Times New Roman" pitchFamily="18" charset="0"/>
                  <a:sym typeface="Wingdings" pitchFamily="2" charset="2"/>
                </a:rPr>
              </a:br>
              <a:r>
                <a:rPr lang="en-GB" sz="1800">
                  <a:latin typeface="Arial" charset="0"/>
                  <a:ea typeface="宋体" charset="-122"/>
                  <a:cs typeface="Times New Roman" pitchFamily="18" charset="0"/>
                  <a:sym typeface="Wingdings" pitchFamily="2" charset="2"/>
                </a:rPr>
                <a:t>Orchestration</a:t>
              </a:r>
              <a:br>
                <a:rPr lang="en-GB" sz="1800">
                  <a:latin typeface="Arial" charset="0"/>
                  <a:ea typeface="宋体" charset="-122"/>
                  <a:cs typeface="Times New Roman" pitchFamily="18" charset="0"/>
                  <a:sym typeface="Wingdings" pitchFamily="2" charset="2"/>
                </a:rPr>
              </a:br>
              <a:endParaRPr lang="en-US" sz="1800" b="0">
                <a:ea typeface="宋体" charset="-122"/>
                <a:cs typeface="Times New Roman" pitchFamily="18" charset="0"/>
                <a:sym typeface="Wingdings" pitchFamily="2" charset="2"/>
              </a:endParaRPr>
            </a:p>
          </p:txBody>
        </p:sp>
      </p:gr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444"/>
                                        </p:tgtEl>
                                        <p:attrNameLst>
                                          <p:attrName>style.visibility</p:attrName>
                                        </p:attrNameLst>
                                      </p:cBhvr>
                                      <p:to>
                                        <p:strVal val="visible"/>
                                      </p:to>
                                    </p:set>
                                    <p:anim calcmode="lin" valueType="num">
                                      <p:cBhvr additive="base">
                                        <p:cTn id="7" dur="500" fill="hold"/>
                                        <p:tgtEl>
                                          <p:spTgt spid="18444"/>
                                        </p:tgtEl>
                                        <p:attrNameLst>
                                          <p:attrName>ppt_x</p:attrName>
                                        </p:attrNameLst>
                                      </p:cBhvr>
                                      <p:tavLst>
                                        <p:tav tm="0">
                                          <p:val>
                                            <p:strVal val="#ppt_x"/>
                                          </p:val>
                                        </p:tav>
                                        <p:tav tm="100000">
                                          <p:val>
                                            <p:strVal val="#ppt_x"/>
                                          </p:val>
                                        </p:tav>
                                      </p:tavLst>
                                    </p:anim>
                                    <p:anim calcmode="lin" valueType="num">
                                      <p:cBhvr additive="base">
                                        <p:cTn id="8" dur="500" fill="hold"/>
                                        <p:tgtEl>
                                          <p:spTgt spid="1844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1+#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9"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0"/>
          <p:cNvSpPr>
            <a:spLocks noGrp="1" noChangeArrowheads="1"/>
          </p:cNvSpPr>
          <p:nvPr>
            <p:ph type="title" idx="4294967295"/>
          </p:nvPr>
        </p:nvSpPr>
        <p:spPr/>
        <p:txBody>
          <a:bodyPr/>
          <a:lstStyle/>
          <a:p>
            <a:pPr algn="l" hangingPunct="1">
              <a:spcBef>
                <a:spcPct val="20000"/>
              </a:spcBef>
              <a:spcAft>
                <a:spcPct val="10000"/>
              </a:spcAft>
              <a:defRPr/>
            </a:pPr>
            <a:r>
              <a:rPr lang="en-US" smtClean="0">
                <a:ea typeface="宋体" charset="-122"/>
                <a:cs typeface="Times New Roman" pitchFamily="18" charset="0"/>
                <a:sym typeface="Wingdings" pitchFamily="2" charset="2"/>
              </a:rPr>
              <a:t>Key Takeaways</a:t>
            </a:r>
          </a:p>
        </p:txBody>
      </p:sp>
      <p:sp>
        <p:nvSpPr>
          <p:cNvPr id="28" name="Rectangle 19"/>
          <p:cNvSpPr>
            <a:spLocks noGrp="1" noChangeArrowheads="1"/>
          </p:cNvSpPr>
          <p:nvPr>
            <p:ph type="body" idx="4294967295"/>
          </p:nvPr>
        </p:nvSpPr>
        <p:spPr>
          <a:xfrm>
            <a:off x="382588" y="1528763"/>
            <a:ext cx="8380412" cy="4970462"/>
          </a:xfrm>
        </p:spPr>
        <p:txBody>
          <a:bodyPr/>
          <a:lstStyle/>
          <a:p>
            <a:pPr hangingPunct="1">
              <a:spcAft>
                <a:spcPct val="10000"/>
              </a:spcAft>
              <a:defRPr/>
            </a:pPr>
            <a:r>
              <a:rPr lang="en-US" dirty="0" smtClean="0">
                <a:ea typeface="宋体" charset="-122"/>
                <a:cs typeface="Times New Roman" pitchFamily="18" charset="0"/>
                <a:sym typeface="Wingdings" pitchFamily="2" charset="2"/>
              </a:rPr>
              <a:t>Overview of Microsoft’s Portal Workflow Strategy </a:t>
            </a:r>
          </a:p>
          <a:p>
            <a:pPr hangingPunct="1">
              <a:spcAft>
                <a:spcPct val="10000"/>
              </a:spcAft>
              <a:defRPr/>
            </a:pPr>
            <a:r>
              <a:rPr lang="en-US" dirty="0" smtClean="0">
                <a:ea typeface="宋体" charset="-122"/>
                <a:cs typeface="Times New Roman" pitchFamily="18" charset="0"/>
                <a:sym typeface="Wingdings" pitchFamily="2" charset="2"/>
              </a:rPr>
              <a:t>What is BizTalk Server</a:t>
            </a:r>
          </a:p>
          <a:p>
            <a:pPr hangingPunct="1">
              <a:spcAft>
                <a:spcPct val="10000"/>
              </a:spcAft>
              <a:defRPr/>
            </a:pPr>
            <a:r>
              <a:rPr lang="en-US" dirty="0" smtClean="0">
                <a:ea typeface="宋体" charset="-122"/>
                <a:cs typeface="Times New Roman" pitchFamily="18" charset="0"/>
                <a:sym typeface="Wingdings" pitchFamily="2" charset="2"/>
              </a:rPr>
              <a:t>How does MOSS, WWF and BizTalk work together to provide a end to end Workflow Platform</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352800" y="2514600"/>
            <a:ext cx="4724400" cy="2078038"/>
            <a:chOff x="2112" y="1584"/>
            <a:chExt cx="2976" cy="1309"/>
          </a:xfrm>
        </p:grpSpPr>
        <p:pic>
          <p:nvPicPr>
            <p:cNvPr id="20552" name="Picture 3" descr="internet cloud 75 opac"/>
            <p:cNvPicPr>
              <a:picLocks noChangeAspect="1" noChangeArrowheads="1"/>
            </p:cNvPicPr>
            <p:nvPr/>
          </p:nvPicPr>
          <p:blipFill>
            <a:blip r:embed="rId3"/>
            <a:srcRect/>
            <a:stretch>
              <a:fillRect/>
            </a:stretch>
          </p:blipFill>
          <p:spPr bwMode="auto">
            <a:xfrm>
              <a:off x="2112" y="1584"/>
              <a:ext cx="2976" cy="1309"/>
            </a:xfrm>
            <a:prstGeom prst="rect">
              <a:avLst/>
            </a:prstGeom>
            <a:noFill/>
            <a:ln w="9525">
              <a:noFill/>
              <a:miter lim="800000"/>
              <a:headEnd/>
              <a:tailEnd/>
            </a:ln>
          </p:spPr>
        </p:pic>
        <p:sp>
          <p:nvSpPr>
            <p:cNvPr id="76804" name="Text Box 4"/>
            <p:cNvSpPr txBox="1">
              <a:spLocks noChangeArrowheads="1"/>
            </p:cNvSpPr>
            <p:nvPr/>
          </p:nvSpPr>
          <p:spPr bwMode="auto">
            <a:xfrm>
              <a:off x="2397" y="2044"/>
              <a:ext cx="1392" cy="250"/>
            </a:xfrm>
            <a:prstGeom prst="rect">
              <a:avLst/>
            </a:prstGeom>
            <a:noFill/>
            <a:ln w="9525">
              <a:noFill/>
              <a:miter lim="800000"/>
              <a:headEnd/>
              <a:tailEnd/>
            </a:ln>
            <a:effectLst/>
          </p:spPr>
          <p:txBody>
            <a:bodyPr>
              <a:spAutoFit/>
            </a:bodyPr>
            <a:lstStyle/>
            <a:p>
              <a:pPr algn="ctr">
                <a:spcBef>
                  <a:spcPct val="50000"/>
                </a:spcBef>
                <a:defRPr/>
              </a:pPr>
              <a:r>
                <a:rPr lang="en-US" sz="2000">
                  <a:solidFill>
                    <a:srgbClr val="969696"/>
                  </a:solidFill>
                  <a:effectLst>
                    <a:outerShdw blurRad="38100" dist="38100" dir="2700000" algn="tl">
                      <a:srgbClr val="000000"/>
                    </a:outerShdw>
                  </a:effectLst>
                  <a:latin typeface="Franklin Gothic Medium" pitchFamily="34" charset="0"/>
                </a:rPr>
                <a:t>Internet</a:t>
              </a:r>
            </a:p>
          </p:txBody>
        </p:sp>
      </p:grpSp>
      <p:sp>
        <p:nvSpPr>
          <p:cNvPr id="76805" name="Rectangle 5"/>
          <p:cNvSpPr>
            <a:spLocks noGrp="1" noChangeArrowheads="1"/>
          </p:cNvSpPr>
          <p:nvPr>
            <p:ph type="title" idx="4294967295"/>
          </p:nvPr>
        </p:nvSpPr>
        <p:spPr>
          <a:xfrm>
            <a:off x="382588" y="228600"/>
            <a:ext cx="8380412" cy="587375"/>
          </a:xfrm>
        </p:spPr>
        <p:txBody>
          <a:bodyPr/>
          <a:lstStyle/>
          <a:p>
            <a:pPr eaLnBrk="1">
              <a:defRPr/>
            </a:pPr>
            <a:r>
              <a:rPr lang="en-US" sz="3600" smtClean="0"/>
              <a:t>How Do Agencies Work Today?</a:t>
            </a:r>
          </a:p>
        </p:txBody>
      </p:sp>
      <p:grpSp>
        <p:nvGrpSpPr>
          <p:cNvPr id="3" name="Group 6"/>
          <p:cNvGrpSpPr>
            <a:grpSpLocks/>
          </p:cNvGrpSpPr>
          <p:nvPr/>
        </p:nvGrpSpPr>
        <p:grpSpPr bwMode="auto">
          <a:xfrm>
            <a:off x="1143000" y="990600"/>
            <a:ext cx="2743200" cy="2133600"/>
            <a:chOff x="432" y="960"/>
            <a:chExt cx="1728" cy="1344"/>
          </a:xfrm>
        </p:grpSpPr>
        <p:pic>
          <p:nvPicPr>
            <p:cNvPr id="20549" name="Picture 7" descr="3D Oval blue disc"/>
            <p:cNvPicPr>
              <a:picLocks noChangeAspect="1" noChangeArrowheads="1"/>
            </p:cNvPicPr>
            <p:nvPr/>
          </p:nvPicPr>
          <p:blipFill>
            <a:blip r:embed="rId4"/>
            <a:srcRect/>
            <a:stretch>
              <a:fillRect/>
            </a:stretch>
          </p:blipFill>
          <p:spPr bwMode="auto">
            <a:xfrm>
              <a:off x="432" y="1514"/>
              <a:ext cx="1728" cy="790"/>
            </a:xfrm>
            <a:prstGeom prst="rect">
              <a:avLst/>
            </a:prstGeom>
            <a:noFill/>
            <a:ln w="9525">
              <a:noFill/>
              <a:miter lim="800000"/>
              <a:headEnd/>
              <a:tailEnd/>
            </a:ln>
          </p:spPr>
        </p:pic>
        <p:pic>
          <p:nvPicPr>
            <p:cNvPr id="20550" name="Picture 8" descr="j0202496[1]"/>
            <p:cNvPicPr>
              <a:picLocks noChangeAspect="1" noChangeArrowheads="1"/>
            </p:cNvPicPr>
            <p:nvPr/>
          </p:nvPicPr>
          <p:blipFill>
            <a:blip r:embed="rId5"/>
            <a:srcRect/>
            <a:stretch>
              <a:fillRect/>
            </a:stretch>
          </p:blipFill>
          <p:spPr bwMode="auto">
            <a:xfrm>
              <a:off x="768" y="960"/>
              <a:ext cx="992" cy="888"/>
            </a:xfrm>
            <a:prstGeom prst="rect">
              <a:avLst/>
            </a:prstGeom>
            <a:noFill/>
            <a:ln w="9525">
              <a:noFill/>
              <a:miter lim="800000"/>
              <a:headEnd/>
              <a:tailEnd/>
            </a:ln>
          </p:spPr>
        </p:pic>
        <p:sp>
          <p:nvSpPr>
            <p:cNvPr id="20551" name="AutoShape 9"/>
            <p:cNvSpPr>
              <a:spLocks noChangeArrowheads="1"/>
            </p:cNvSpPr>
            <p:nvPr/>
          </p:nvSpPr>
          <p:spPr bwMode="auto">
            <a:xfrm>
              <a:off x="816" y="1872"/>
              <a:ext cx="912" cy="144"/>
            </a:xfrm>
            <a:prstGeom prst="roundRect">
              <a:avLst>
                <a:gd name="adj" fmla="val 16667"/>
              </a:avLst>
            </a:prstGeom>
            <a:solidFill>
              <a:schemeClr val="tx1">
                <a:alpha val="39999"/>
              </a:schemeClr>
            </a:solidFill>
            <a:ln w="25400">
              <a:solidFill>
                <a:srgbClr val="FFCC00"/>
              </a:solidFill>
              <a:round/>
              <a:headEnd/>
              <a:tailEnd/>
            </a:ln>
          </p:spPr>
          <p:txBody>
            <a:bodyPr wrap="none" anchor="ctr"/>
            <a:lstStyle/>
            <a:p>
              <a:pPr algn="ctr"/>
              <a:r>
                <a:rPr lang="en-US" sz="1600">
                  <a:solidFill>
                    <a:schemeClr val="bg1"/>
                  </a:solidFill>
                  <a:latin typeface="Arial" charset="0"/>
                </a:rPr>
                <a:t>Agency</a:t>
              </a:r>
            </a:p>
          </p:txBody>
        </p:sp>
      </p:grpSp>
      <p:pic>
        <p:nvPicPr>
          <p:cNvPr id="76810" name="Picture 10"/>
          <p:cNvPicPr>
            <a:picLocks noChangeAspect="1" noChangeArrowheads="1"/>
          </p:cNvPicPr>
          <p:nvPr/>
        </p:nvPicPr>
        <p:blipFill>
          <a:blip r:embed="rId6"/>
          <a:srcRect/>
          <a:stretch>
            <a:fillRect/>
          </a:stretch>
        </p:blipFill>
        <p:spPr bwMode="auto">
          <a:xfrm>
            <a:off x="1219200" y="2590800"/>
            <a:ext cx="914400" cy="614363"/>
          </a:xfrm>
          <a:prstGeom prst="rect">
            <a:avLst/>
          </a:prstGeom>
          <a:noFill/>
          <a:ln w="9525">
            <a:noFill/>
            <a:miter lim="800000"/>
            <a:headEnd/>
            <a:tailEnd/>
          </a:ln>
        </p:spPr>
      </p:pic>
      <p:grpSp>
        <p:nvGrpSpPr>
          <p:cNvPr id="4" name="Group 11"/>
          <p:cNvGrpSpPr>
            <a:grpSpLocks/>
          </p:cNvGrpSpPr>
          <p:nvPr/>
        </p:nvGrpSpPr>
        <p:grpSpPr bwMode="auto">
          <a:xfrm>
            <a:off x="1035050" y="4619625"/>
            <a:ext cx="1089025" cy="1068388"/>
            <a:chOff x="418" y="3408"/>
            <a:chExt cx="686" cy="673"/>
          </a:xfrm>
        </p:grpSpPr>
        <p:pic>
          <p:nvPicPr>
            <p:cNvPr id="20545" name="Picture 12" descr="blue 3d disc with glow"/>
            <p:cNvPicPr>
              <a:picLocks noChangeAspect="1" noChangeArrowheads="1"/>
            </p:cNvPicPr>
            <p:nvPr/>
          </p:nvPicPr>
          <p:blipFill>
            <a:blip r:embed="rId7"/>
            <a:srcRect/>
            <a:stretch>
              <a:fillRect/>
            </a:stretch>
          </p:blipFill>
          <p:spPr bwMode="auto">
            <a:xfrm>
              <a:off x="480" y="3744"/>
              <a:ext cx="624" cy="302"/>
            </a:xfrm>
            <a:prstGeom prst="rect">
              <a:avLst/>
            </a:prstGeom>
            <a:noFill/>
            <a:ln w="9525">
              <a:noFill/>
              <a:miter lim="800000"/>
              <a:headEnd/>
              <a:tailEnd/>
            </a:ln>
          </p:spPr>
        </p:pic>
        <p:sp>
          <p:nvSpPr>
            <p:cNvPr id="76813" name="Text Box 13"/>
            <p:cNvSpPr txBox="1">
              <a:spLocks noChangeArrowheads="1"/>
            </p:cNvSpPr>
            <p:nvPr/>
          </p:nvSpPr>
          <p:spPr bwMode="auto">
            <a:xfrm>
              <a:off x="418" y="3868"/>
              <a:ext cx="590" cy="213"/>
            </a:xfrm>
            <a:prstGeom prst="rect">
              <a:avLst/>
            </a:prstGeom>
            <a:noFill/>
            <a:ln w="9525">
              <a:noFill/>
              <a:miter lim="800000"/>
              <a:headEnd/>
              <a:tailEnd/>
            </a:ln>
            <a:effectLst/>
          </p:spPr>
          <p:txBody>
            <a:bodyPr>
              <a:spAutoFit/>
            </a:bodyPr>
            <a:lstStyle/>
            <a:p>
              <a:pPr>
                <a:defRPr/>
              </a:pPr>
              <a:r>
                <a:rPr lang="en-US" sz="1600" dirty="0">
                  <a:effectLst>
                    <a:outerShdw blurRad="38100" dist="38100" dir="2700000" algn="tl">
                      <a:srgbClr val="000000"/>
                    </a:outerShdw>
                  </a:effectLst>
                  <a:latin typeface="Arial" charset="0"/>
                </a:rPr>
                <a:t>System</a:t>
              </a:r>
            </a:p>
          </p:txBody>
        </p:sp>
        <p:sp>
          <p:nvSpPr>
            <p:cNvPr id="20547" name="Line 14"/>
            <p:cNvSpPr>
              <a:spLocks noChangeShapeType="1"/>
            </p:cNvSpPr>
            <p:nvPr/>
          </p:nvSpPr>
          <p:spPr bwMode="auto">
            <a:xfrm>
              <a:off x="720" y="3600"/>
              <a:ext cx="0" cy="0"/>
            </a:xfrm>
            <a:prstGeom prst="line">
              <a:avLst/>
            </a:prstGeom>
            <a:noFill/>
            <a:ln w="9525">
              <a:solidFill>
                <a:schemeClr val="tx1"/>
              </a:solidFill>
              <a:round/>
              <a:headEnd/>
              <a:tailEnd type="triangle" w="med" len="med"/>
            </a:ln>
          </p:spPr>
          <p:txBody>
            <a:bodyPr/>
            <a:lstStyle/>
            <a:p>
              <a:endParaRPr lang="en-US"/>
            </a:p>
          </p:txBody>
        </p:sp>
        <p:pic>
          <p:nvPicPr>
            <p:cNvPr id="20548" name="Picture 15" descr="hp workstation i2000"/>
            <p:cNvPicPr>
              <a:picLocks noChangeAspect="1" noChangeArrowheads="1"/>
            </p:cNvPicPr>
            <p:nvPr/>
          </p:nvPicPr>
          <p:blipFill>
            <a:blip r:embed="rId8"/>
            <a:srcRect/>
            <a:stretch>
              <a:fillRect/>
            </a:stretch>
          </p:blipFill>
          <p:spPr bwMode="auto">
            <a:xfrm>
              <a:off x="593" y="3408"/>
              <a:ext cx="367" cy="503"/>
            </a:xfrm>
            <a:prstGeom prst="rect">
              <a:avLst/>
            </a:prstGeom>
            <a:noFill/>
            <a:ln w="9525">
              <a:noFill/>
              <a:miter lim="800000"/>
              <a:headEnd/>
              <a:tailEnd/>
            </a:ln>
          </p:spPr>
        </p:pic>
      </p:grpSp>
      <p:grpSp>
        <p:nvGrpSpPr>
          <p:cNvPr id="5" name="Group 16"/>
          <p:cNvGrpSpPr>
            <a:grpSpLocks/>
          </p:cNvGrpSpPr>
          <p:nvPr/>
        </p:nvGrpSpPr>
        <p:grpSpPr bwMode="auto">
          <a:xfrm>
            <a:off x="76200" y="3352800"/>
            <a:ext cx="1066800" cy="1219200"/>
            <a:chOff x="48" y="2400"/>
            <a:chExt cx="672" cy="768"/>
          </a:xfrm>
        </p:grpSpPr>
        <p:pic>
          <p:nvPicPr>
            <p:cNvPr id="20542" name="Picture 17" descr="blue 3d disc with glow"/>
            <p:cNvPicPr>
              <a:picLocks noChangeAspect="1" noChangeArrowheads="1"/>
            </p:cNvPicPr>
            <p:nvPr/>
          </p:nvPicPr>
          <p:blipFill>
            <a:blip r:embed="rId7"/>
            <a:srcRect/>
            <a:stretch>
              <a:fillRect/>
            </a:stretch>
          </p:blipFill>
          <p:spPr bwMode="auto">
            <a:xfrm>
              <a:off x="96" y="2736"/>
              <a:ext cx="624" cy="302"/>
            </a:xfrm>
            <a:prstGeom prst="rect">
              <a:avLst/>
            </a:prstGeom>
            <a:noFill/>
            <a:ln w="9525">
              <a:noFill/>
              <a:miter lim="800000"/>
              <a:headEnd/>
              <a:tailEnd/>
            </a:ln>
          </p:spPr>
        </p:pic>
        <p:pic>
          <p:nvPicPr>
            <p:cNvPr id="20543" name="Picture 18" descr="Dell Power Edge Workgroup Server_4"/>
            <p:cNvPicPr>
              <a:picLocks noChangeAspect="1" noChangeArrowheads="1"/>
            </p:cNvPicPr>
            <p:nvPr/>
          </p:nvPicPr>
          <p:blipFill>
            <a:blip r:embed="rId9"/>
            <a:srcRect/>
            <a:stretch>
              <a:fillRect/>
            </a:stretch>
          </p:blipFill>
          <p:spPr bwMode="auto">
            <a:xfrm>
              <a:off x="192" y="2400"/>
              <a:ext cx="427" cy="528"/>
            </a:xfrm>
            <a:prstGeom prst="rect">
              <a:avLst/>
            </a:prstGeom>
            <a:noFill/>
            <a:ln w="9525">
              <a:noFill/>
              <a:miter lim="800000"/>
              <a:headEnd/>
              <a:tailEnd/>
            </a:ln>
          </p:spPr>
        </p:pic>
        <p:sp>
          <p:nvSpPr>
            <p:cNvPr id="76819" name="Text Box 19"/>
            <p:cNvSpPr txBox="1">
              <a:spLocks noChangeArrowheads="1"/>
            </p:cNvSpPr>
            <p:nvPr/>
          </p:nvSpPr>
          <p:spPr bwMode="auto">
            <a:xfrm>
              <a:off x="48" y="2842"/>
              <a:ext cx="672" cy="326"/>
            </a:xfrm>
            <a:prstGeom prst="rect">
              <a:avLst/>
            </a:prstGeom>
            <a:noFill/>
            <a:ln w="9525">
              <a:noFill/>
              <a:miter lim="800000"/>
              <a:headEnd/>
              <a:tailEnd/>
            </a:ln>
            <a:effectLst/>
          </p:spPr>
          <p:txBody>
            <a:bodyPr>
              <a:spAutoFit/>
            </a:bodyPr>
            <a:lstStyle/>
            <a:p>
              <a:pPr algn="ctr">
                <a:defRPr/>
              </a:pPr>
              <a:r>
                <a:rPr lang="en-US" sz="1400">
                  <a:effectLst>
                    <a:outerShdw blurRad="38100" dist="38100" dir="2700000" algn="tl">
                      <a:srgbClr val="000000"/>
                    </a:outerShdw>
                  </a:effectLst>
                  <a:latin typeface="Arial" charset="0"/>
                </a:rPr>
                <a:t>Core System</a:t>
              </a:r>
            </a:p>
          </p:txBody>
        </p:sp>
      </p:grpSp>
      <p:grpSp>
        <p:nvGrpSpPr>
          <p:cNvPr id="6" name="Group 20"/>
          <p:cNvGrpSpPr>
            <a:grpSpLocks/>
          </p:cNvGrpSpPr>
          <p:nvPr/>
        </p:nvGrpSpPr>
        <p:grpSpPr bwMode="auto">
          <a:xfrm>
            <a:off x="2363788" y="5505450"/>
            <a:ext cx="1098550" cy="1022350"/>
            <a:chOff x="1296" y="3360"/>
            <a:chExt cx="624" cy="644"/>
          </a:xfrm>
        </p:grpSpPr>
        <p:pic>
          <p:nvPicPr>
            <p:cNvPr id="20539" name="Picture 21" descr="blue 3d disc with glow"/>
            <p:cNvPicPr>
              <a:picLocks noChangeAspect="1" noChangeArrowheads="1"/>
            </p:cNvPicPr>
            <p:nvPr/>
          </p:nvPicPr>
          <p:blipFill>
            <a:blip r:embed="rId10"/>
            <a:srcRect/>
            <a:stretch>
              <a:fillRect/>
            </a:stretch>
          </p:blipFill>
          <p:spPr bwMode="auto">
            <a:xfrm>
              <a:off x="1296" y="3634"/>
              <a:ext cx="624" cy="302"/>
            </a:xfrm>
            <a:prstGeom prst="rect">
              <a:avLst/>
            </a:prstGeom>
            <a:noFill/>
            <a:ln w="9525">
              <a:noFill/>
              <a:miter lim="800000"/>
              <a:headEnd/>
              <a:tailEnd/>
            </a:ln>
          </p:spPr>
        </p:pic>
        <p:sp>
          <p:nvSpPr>
            <p:cNvPr id="76822" name="Text Box 22"/>
            <p:cNvSpPr txBox="1">
              <a:spLocks noChangeArrowheads="1"/>
            </p:cNvSpPr>
            <p:nvPr/>
          </p:nvSpPr>
          <p:spPr bwMode="auto">
            <a:xfrm>
              <a:off x="1392" y="3792"/>
              <a:ext cx="528" cy="212"/>
            </a:xfrm>
            <a:prstGeom prst="rect">
              <a:avLst/>
            </a:prstGeom>
            <a:noFill/>
            <a:ln w="9525">
              <a:noFill/>
              <a:miter lim="800000"/>
              <a:headEnd/>
              <a:tailEnd/>
            </a:ln>
            <a:effectLst/>
          </p:spPr>
          <p:txBody>
            <a:bodyPr>
              <a:spAutoFit/>
            </a:bodyPr>
            <a:lstStyle/>
            <a:p>
              <a:pPr algn="ctr">
                <a:defRPr/>
              </a:pPr>
              <a:r>
                <a:rPr lang="en-US" sz="1600">
                  <a:effectLst>
                    <a:outerShdw blurRad="38100" dist="38100" dir="2700000" algn="tl">
                      <a:srgbClr val="000000"/>
                    </a:outerShdw>
                  </a:effectLst>
                  <a:latin typeface="Arial" charset="0"/>
                </a:rPr>
                <a:t>System</a:t>
              </a:r>
            </a:p>
          </p:txBody>
        </p:sp>
        <p:pic>
          <p:nvPicPr>
            <p:cNvPr id="20541" name="Picture 23" descr="compaq proliant 7000"/>
            <p:cNvPicPr>
              <a:picLocks noChangeAspect="1" noChangeArrowheads="1"/>
            </p:cNvPicPr>
            <p:nvPr/>
          </p:nvPicPr>
          <p:blipFill>
            <a:blip r:embed="rId11"/>
            <a:srcRect/>
            <a:stretch>
              <a:fillRect/>
            </a:stretch>
          </p:blipFill>
          <p:spPr bwMode="auto">
            <a:xfrm>
              <a:off x="1347" y="3360"/>
              <a:ext cx="477" cy="480"/>
            </a:xfrm>
            <a:prstGeom prst="rect">
              <a:avLst/>
            </a:prstGeom>
            <a:noFill/>
            <a:ln w="9525">
              <a:noFill/>
              <a:miter lim="800000"/>
              <a:headEnd/>
              <a:tailEnd/>
            </a:ln>
          </p:spPr>
        </p:pic>
      </p:grpSp>
      <p:grpSp>
        <p:nvGrpSpPr>
          <p:cNvPr id="7" name="Group 24"/>
          <p:cNvGrpSpPr>
            <a:grpSpLocks/>
          </p:cNvGrpSpPr>
          <p:nvPr/>
        </p:nvGrpSpPr>
        <p:grpSpPr bwMode="auto">
          <a:xfrm>
            <a:off x="3971925" y="4800600"/>
            <a:ext cx="1371600" cy="1190625"/>
            <a:chOff x="1632" y="3456"/>
            <a:chExt cx="864" cy="750"/>
          </a:xfrm>
        </p:grpSpPr>
        <p:grpSp>
          <p:nvGrpSpPr>
            <p:cNvPr id="8" name="Group 25"/>
            <p:cNvGrpSpPr>
              <a:grpSpLocks/>
            </p:cNvGrpSpPr>
            <p:nvPr/>
          </p:nvGrpSpPr>
          <p:grpSpPr bwMode="auto">
            <a:xfrm>
              <a:off x="1632" y="3456"/>
              <a:ext cx="864" cy="750"/>
              <a:chOff x="1632" y="3456"/>
              <a:chExt cx="864" cy="750"/>
            </a:xfrm>
          </p:grpSpPr>
          <p:pic>
            <p:nvPicPr>
              <p:cNvPr id="20536" name="Picture 26" descr="blue 3d disc with glow"/>
              <p:cNvPicPr>
                <a:picLocks noChangeAspect="1" noChangeArrowheads="1"/>
              </p:cNvPicPr>
              <p:nvPr/>
            </p:nvPicPr>
            <p:blipFill>
              <a:blip r:embed="rId7"/>
              <a:srcRect/>
              <a:stretch>
                <a:fillRect/>
              </a:stretch>
            </p:blipFill>
            <p:spPr bwMode="auto">
              <a:xfrm>
                <a:off x="1680" y="3730"/>
                <a:ext cx="624" cy="302"/>
              </a:xfrm>
              <a:prstGeom prst="rect">
                <a:avLst/>
              </a:prstGeom>
              <a:noFill/>
              <a:ln w="9525">
                <a:noFill/>
                <a:miter lim="800000"/>
                <a:headEnd/>
                <a:tailEnd/>
              </a:ln>
            </p:spPr>
          </p:pic>
          <p:sp>
            <p:nvSpPr>
              <p:cNvPr id="76827" name="Text Box 27"/>
              <p:cNvSpPr txBox="1">
                <a:spLocks noChangeArrowheads="1"/>
              </p:cNvSpPr>
              <p:nvPr/>
            </p:nvSpPr>
            <p:spPr bwMode="auto">
              <a:xfrm>
                <a:off x="1632" y="3840"/>
                <a:ext cx="864" cy="366"/>
              </a:xfrm>
              <a:prstGeom prst="rect">
                <a:avLst/>
              </a:prstGeom>
              <a:noFill/>
              <a:ln w="9525">
                <a:noFill/>
                <a:miter lim="800000"/>
                <a:headEnd/>
                <a:tailEnd/>
              </a:ln>
              <a:effectLst/>
            </p:spPr>
            <p:txBody>
              <a:bodyPr>
                <a:spAutoFit/>
              </a:bodyPr>
              <a:lstStyle/>
              <a:p>
                <a:pPr algn="ctr">
                  <a:defRPr/>
                </a:pPr>
                <a:r>
                  <a:rPr lang="en-US" sz="1600">
                    <a:effectLst>
                      <a:outerShdw blurRad="38100" dist="38100" dir="2700000" algn="tl">
                        <a:srgbClr val="000000"/>
                      </a:outerShdw>
                    </a:effectLst>
                    <a:latin typeface="Arial" charset="0"/>
                  </a:rPr>
                  <a:t>Core System</a:t>
                </a:r>
              </a:p>
            </p:txBody>
          </p:sp>
          <p:pic>
            <p:nvPicPr>
              <p:cNvPr id="20538" name="Picture 28" descr="dell poweredge 2300"/>
              <p:cNvPicPr>
                <a:picLocks noChangeAspect="1" noChangeArrowheads="1"/>
              </p:cNvPicPr>
              <p:nvPr/>
            </p:nvPicPr>
            <p:blipFill>
              <a:blip r:embed="rId12"/>
              <a:srcRect/>
              <a:stretch>
                <a:fillRect/>
              </a:stretch>
            </p:blipFill>
            <p:spPr bwMode="auto">
              <a:xfrm>
                <a:off x="1824" y="3456"/>
                <a:ext cx="353" cy="432"/>
              </a:xfrm>
              <a:prstGeom prst="rect">
                <a:avLst/>
              </a:prstGeom>
              <a:noFill/>
              <a:ln w="9525">
                <a:noFill/>
                <a:miter lim="800000"/>
                <a:headEnd/>
                <a:tailEnd/>
              </a:ln>
            </p:spPr>
          </p:pic>
        </p:grpSp>
        <p:pic>
          <p:nvPicPr>
            <p:cNvPr id="20535" name="Picture 29" descr="Shipping box with label"/>
            <p:cNvPicPr>
              <a:picLocks noChangeAspect="1" noChangeArrowheads="1"/>
            </p:cNvPicPr>
            <p:nvPr/>
          </p:nvPicPr>
          <p:blipFill>
            <a:blip r:embed="rId13"/>
            <a:srcRect/>
            <a:stretch>
              <a:fillRect/>
            </a:stretch>
          </p:blipFill>
          <p:spPr bwMode="auto">
            <a:xfrm>
              <a:off x="2064" y="3640"/>
              <a:ext cx="336" cy="296"/>
            </a:xfrm>
            <a:prstGeom prst="rect">
              <a:avLst/>
            </a:prstGeom>
            <a:noFill/>
            <a:ln w="9525">
              <a:noFill/>
              <a:miter lim="800000"/>
              <a:headEnd/>
              <a:tailEnd/>
            </a:ln>
          </p:spPr>
        </p:pic>
      </p:grpSp>
      <p:cxnSp>
        <p:nvCxnSpPr>
          <p:cNvPr id="76830" name="AutoShape 30"/>
          <p:cNvCxnSpPr>
            <a:cxnSpLocks noChangeShapeType="1"/>
          </p:cNvCxnSpPr>
          <p:nvPr/>
        </p:nvCxnSpPr>
        <p:spPr bwMode="auto">
          <a:xfrm>
            <a:off x="1143000" y="4125913"/>
            <a:ext cx="461963" cy="493712"/>
          </a:xfrm>
          <a:prstGeom prst="curvedConnector2">
            <a:avLst/>
          </a:prstGeom>
          <a:noFill/>
          <a:ln w="50800" cap="rnd">
            <a:solidFill>
              <a:schemeClr val="tx1"/>
            </a:solidFill>
            <a:prstDash val="sysDot"/>
            <a:round/>
            <a:headEnd type="triangle" w="sm" len="sm"/>
            <a:tailEnd type="triangle" w="sm" len="sm"/>
          </a:ln>
        </p:spPr>
      </p:cxnSp>
      <p:cxnSp>
        <p:nvCxnSpPr>
          <p:cNvPr id="76831" name="AutoShape 31"/>
          <p:cNvCxnSpPr>
            <a:cxnSpLocks noChangeShapeType="1"/>
          </p:cNvCxnSpPr>
          <p:nvPr/>
        </p:nvCxnSpPr>
        <p:spPr bwMode="auto">
          <a:xfrm>
            <a:off x="1895475" y="5019675"/>
            <a:ext cx="979488" cy="485775"/>
          </a:xfrm>
          <a:prstGeom prst="curvedConnector2">
            <a:avLst/>
          </a:prstGeom>
          <a:noFill/>
          <a:ln w="50800" cap="rnd">
            <a:solidFill>
              <a:schemeClr val="tx1"/>
            </a:solidFill>
            <a:prstDash val="sysDot"/>
            <a:round/>
            <a:headEnd type="triangle" w="sm" len="sm"/>
            <a:tailEnd type="triangle" w="sm" len="sm"/>
          </a:ln>
        </p:spPr>
      </p:cxnSp>
      <p:cxnSp>
        <p:nvCxnSpPr>
          <p:cNvPr id="76832" name="AutoShape 32"/>
          <p:cNvCxnSpPr>
            <a:cxnSpLocks noChangeShapeType="1"/>
          </p:cNvCxnSpPr>
          <p:nvPr/>
        </p:nvCxnSpPr>
        <p:spPr bwMode="auto">
          <a:xfrm rot="-5400000">
            <a:off x="3394869" y="4623594"/>
            <a:ext cx="361950" cy="1401762"/>
          </a:xfrm>
          <a:prstGeom prst="curvedConnector2">
            <a:avLst/>
          </a:prstGeom>
          <a:noFill/>
          <a:ln w="50800" cap="rnd">
            <a:solidFill>
              <a:schemeClr val="tx1"/>
            </a:solidFill>
            <a:prstDash val="sysDot"/>
            <a:round/>
            <a:headEnd type="triangle" w="sm" len="sm"/>
            <a:tailEnd type="triangle" w="sm" len="sm"/>
          </a:ln>
        </p:spPr>
      </p:cxnSp>
      <p:cxnSp>
        <p:nvCxnSpPr>
          <p:cNvPr id="76833" name="AutoShape 33"/>
          <p:cNvCxnSpPr>
            <a:cxnSpLocks noChangeShapeType="1"/>
            <a:stCxn id="76827" idx="2"/>
            <a:endCxn id="76822" idx="3"/>
          </p:cNvCxnSpPr>
          <p:nvPr/>
        </p:nvCxnSpPr>
        <p:spPr bwMode="auto">
          <a:xfrm rot="5400000">
            <a:off x="3875882" y="5577681"/>
            <a:ext cx="368300" cy="1195387"/>
          </a:xfrm>
          <a:prstGeom prst="curvedConnector2">
            <a:avLst/>
          </a:prstGeom>
          <a:noFill/>
          <a:ln w="50800" cap="rnd">
            <a:solidFill>
              <a:schemeClr val="tx1"/>
            </a:solidFill>
            <a:prstDash val="sysDot"/>
            <a:round/>
            <a:headEnd type="triangle" w="sm" len="sm"/>
            <a:tailEnd type="triangle" w="sm" len="sm"/>
          </a:ln>
        </p:spPr>
      </p:cxnSp>
      <p:cxnSp>
        <p:nvCxnSpPr>
          <p:cNvPr id="76834" name="AutoShape 34"/>
          <p:cNvCxnSpPr>
            <a:cxnSpLocks noChangeShapeType="1"/>
            <a:endCxn id="76813" idx="2"/>
          </p:cNvCxnSpPr>
          <p:nvPr/>
        </p:nvCxnSpPr>
        <p:spPr bwMode="auto">
          <a:xfrm rot="10800000">
            <a:off x="1503363" y="5688013"/>
            <a:ext cx="860425" cy="492125"/>
          </a:xfrm>
          <a:prstGeom prst="curvedConnector2">
            <a:avLst/>
          </a:prstGeom>
          <a:noFill/>
          <a:ln w="50800" cap="rnd">
            <a:solidFill>
              <a:schemeClr val="tx1"/>
            </a:solidFill>
            <a:prstDash val="sysDot"/>
            <a:round/>
            <a:headEnd type="triangle" w="sm" len="sm"/>
            <a:tailEnd type="triangle" w="sm" len="sm"/>
          </a:ln>
        </p:spPr>
      </p:cxnSp>
      <p:cxnSp>
        <p:nvCxnSpPr>
          <p:cNvPr id="76835" name="AutoShape 35"/>
          <p:cNvCxnSpPr>
            <a:cxnSpLocks noChangeShapeType="1"/>
            <a:endCxn id="76819" idx="2"/>
          </p:cNvCxnSpPr>
          <p:nvPr/>
        </p:nvCxnSpPr>
        <p:spPr bwMode="auto">
          <a:xfrm rot="10800000">
            <a:off x="609600" y="4572000"/>
            <a:ext cx="523875" cy="820738"/>
          </a:xfrm>
          <a:prstGeom prst="curvedConnector2">
            <a:avLst/>
          </a:prstGeom>
          <a:noFill/>
          <a:ln w="50800" cap="rnd">
            <a:solidFill>
              <a:schemeClr val="tx1"/>
            </a:solidFill>
            <a:prstDash val="sysDot"/>
            <a:round/>
            <a:headEnd type="triangle" w="sm" len="sm"/>
            <a:tailEnd type="triangle" w="sm" len="sm"/>
          </a:ln>
        </p:spPr>
      </p:cxnSp>
      <p:cxnSp>
        <p:nvCxnSpPr>
          <p:cNvPr id="76836" name="AutoShape 36"/>
          <p:cNvCxnSpPr>
            <a:cxnSpLocks noChangeShapeType="1"/>
          </p:cNvCxnSpPr>
          <p:nvPr/>
        </p:nvCxnSpPr>
        <p:spPr bwMode="auto">
          <a:xfrm>
            <a:off x="982663" y="3771900"/>
            <a:ext cx="3575050" cy="1028700"/>
          </a:xfrm>
          <a:prstGeom prst="curvedConnector2">
            <a:avLst/>
          </a:prstGeom>
          <a:noFill/>
          <a:ln w="50800" cap="rnd">
            <a:solidFill>
              <a:schemeClr val="tx1"/>
            </a:solidFill>
            <a:prstDash val="sysDot"/>
            <a:round/>
            <a:headEnd type="triangle" w="sm" len="sm"/>
            <a:tailEnd type="triangle" w="sm" len="sm"/>
          </a:ln>
        </p:spPr>
      </p:cxnSp>
      <p:cxnSp>
        <p:nvCxnSpPr>
          <p:cNvPr id="76837" name="AutoShape 37"/>
          <p:cNvCxnSpPr>
            <a:cxnSpLocks noChangeShapeType="1"/>
          </p:cNvCxnSpPr>
          <p:nvPr/>
        </p:nvCxnSpPr>
        <p:spPr bwMode="auto">
          <a:xfrm rot="5400000" flipV="1">
            <a:off x="2990850" y="3233738"/>
            <a:ext cx="180975" cy="2952750"/>
          </a:xfrm>
          <a:prstGeom prst="curvedConnector3">
            <a:avLst>
              <a:gd name="adj1" fmla="val -126315"/>
            </a:avLst>
          </a:prstGeom>
          <a:noFill/>
          <a:ln w="50800" cap="rnd">
            <a:solidFill>
              <a:schemeClr val="tx1"/>
            </a:solidFill>
            <a:prstDash val="sysDot"/>
            <a:round/>
            <a:headEnd type="triangle" w="sm" len="sm"/>
            <a:tailEnd type="triangle" w="sm" len="sm"/>
          </a:ln>
        </p:spPr>
      </p:cxnSp>
      <p:cxnSp>
        <p:nvCxnSpPr>
          <p:cNvPr id="76838" name="AutoShape 38"/>
          <p:cNvCxnSpPr>
            <a:cxnSpLocks noChangeShapeType="1"/>
          </p:cNvCxnSpPr>
          <p:nvPr/>
        </p:nvCxnSpPr>
        <p:spPr bwMode="auto">
          <a:xfrm flipH="1">
            <a:off x="644525" y="3205163"/>
            <a:ext cx="1031875" cy="147637"/>
          </a:xfrm>
          <a:prstGeom prst="straightConnector1">
            <a:avLst/>
          </a:prstGeom>
          <a:noFill/>
          <a:ln w="50800" cap="rnd">
            <a:solidFill>
              <a:schemeClr val="tx1"/>
            </a:solidFill>
            <a:prstDash val="sysDot"/>
            <a:round/>
            <a:headEnd type="triangle" w="sm" len="sm"/>
            <a:tailEnd type="triangle" w="sm" len="sm"/>
          </a:ln>
        </p:spPr>
      </p:cxnSp>
      <p:cxnSp>
        <p:nvCxnSpPr>
          <p:cNvPr id="76839" name="AutoShape 39"/>
          <p:cNvCxnSpPr>
            <a:cxnSpLocks noChangeShapeType="1"/>
          </p:cNvCxnSpPr>
          <p:nvPr/>
        </p:nvCxnSpPr>
        <p:spPr bwMode="auto">
          <a:xfrm flipH="1">
            <a:off x="1604963" y="3205163"/>
            <a:ext cx="71437" cy="1414462"/>
          </a:xfrm>
          <a:prstGeom prst="straightConnector1">
            <a:avLst/>
          </a:prstGeom>
          <a:noFill/>
          <a:ln w="50800" cap="rnd">
            <a:solidFill>
              <a:schemeClr val="tx1"/>
            </a:solidFill>
            <a:prstDash val="sysDot"/>
            <a:round/>
            <a:headEnd type="triangle" w="sm" len="sm"/>
            <a:tailEnd type="triangle" w="sm" len="sm"/>
          </a:ln>
        </p:spPr>
      </p:cxnSp>
      <p:cxnSp>
        <p:nvCxnSpPr>
          <p:cNvPr id="76840" name="AutoShape 40"/>
          <p:cNvCxnSpPr>
            <a:cxnSpLocks noChangeShapeType="1"/>
          </p:cNvCxnSpPr>
          <p:nvPr/>
        </p:nvCxnSpPr>
        <p:spPr bwMode="auto">
          <a:xfrm flipH="1" flipV="1">
            <a:off x="1754188" y="3238500"/>
            <a:ext cx="1120775" cy="2266950"/>
          </a:xfrm>
          <a:prstGeom prst="straightConnector1">
            <a:avLst/>
          </a:prstGeom>
          <a:noFill/>
          <a:ln w="50800" cap="rnd">
            <a:solidFill>
              <a:schemeClr val="tx1"/>
            </a:solidFill>
            <a:prstDash val="sysDot"/>
            <a:round/>
            <a:headEnd type="triangle" w="sm" len="sm"/>
            <a:tailEnd type="triangle" w="sm" len="sm"/>
          </a:ln>
        </p:spPr>
      </p:cxnSp>
      <p:cxnSp>
        <p:nvCxnSpPr>
          <p:cNvPr id="76841" name="AutoShape 41"/>
          <p:cNvCxnSpPr>
            <a:cxnSpLocks noChangeShapeType="1"/>
          </p:cNvCxnSpPr>
          <p:nvPr/>
        </p:nvCxnSpPr>
        <p:spPr bwMode="auto">
          <a:xfrm flipH="1" flipV="1">
            <a:off x="1676400" y="3205163"/>
            <a:ext cx="2881313" cy="1595437"/>
          </a:xfrm>
          <a:prstGeom prst="straightConnector1">
            <a:avLst/>
          </a:prstGeom>
          <a:noFill/>
          <a:ln w="50800" cap="rnd">
            <a:solidFill>
              <a:schemeClr val="tx1"/>
            </a:solidFill>
            <a:prstDash val="sysDot"/>
            <a:round/>
            <a:headEnd type="triangle" w="sm" len="sm"/>
            <a:tailEnd type="triangle" w="sm" len="sm"/>
          </a:ln>
        </p:spPr>
      </p:cxnSp>
      <p:grpSp>
        <p:nvGrpSpPr>
          <p:cNvPr id="9" name="Group 42"/>
          <p:cNvGrpSpPr>
            <a:grpSpLocks/>
          </p:cNvGrpSpPr>
          <p:nvPr/>
        </p:nvGrpSpPr>
        <p:grpSpPr bwMode="auto">
          <a:xfrm>
            <a:off x="7239000" y="2895600"/>
            <a:ext cx="1752600" cy="1050925"/>
            <a:chOff x="3984" y="816"/>
            <a:chExt cx="1104" cy="662"/>
          </a:xfrm>
        </p:grpSpPr>
        <p:pic>
          <p:nvPicPr>
            <p:cNvPr id="20531" name="Picture 43" descr="3d Oval disc"/>
            <p:cNvPicPr>
              <a:picLocks noChangeAspect="1" noChangeArrowheads="1"/>
            </p:cNvPicPr>
            <p:nvPr/>
          </p:nvPicPr>
          <p:blipFill>
            <a:blip r:embed="rId14"/>
            <a:srcRect/>
            <a:stretch>
              <a:fillRect/>
            </a:stretch>
          </p:blipFill>
          <p:spPr bwMode="auto">
            <a:xfrm>
              <a:off x="3984" y="1008"/>
              <a:ext cx="1104" cy="470"/>
            </a:xfrm>
            <a:prstGeom prst="rect">
              <a:avLst/>
            </a:prstGeom>
            <a:noFill/>
            <a:ln w="9525">
              <a:noFill/>
              <a:miter lim="800000"/>
              <a:headEnd/>
              <a:tailEnd/>
            </a:ln>
          </p:spPr>
        </p:pic>
        <p:pic>
          <p:nvPicPr>
            <p:cNvPr id="20532" name="Picture 44"/>
            <p:cNvPicPr>
              <a:picLocks noChangeAspect="1" noChangeArrowheads="1"/>
            </p:cNvPicPr>
            <p:nvPr/>
          </p:nvPicPr>
          <p:blipFill>
            <a:blip r:embed="rId15"/>
            <a:srcRect/>
            <a:stretch>
              <a:fillRect/>
            </a:stretch>
          </p:blipFill>
          <p:spPr bwMode="auto">
            <a:xfrm>
              <a:off x="4176" y="816"/>
              <a:ext cx="624" cy="483"/>
            </a:xfrm>
            <a:prstGeom prst="rect">
              <a:avLst/>
            </a:prstGeom>
            <a:noFill/>
            <a:ln w="9525">
              <a:noFill/>
              <a:miter lim="800000"/>
              <a:headEnd/>
              <a:tailEnd/>
            </a:ln>
          </p:spPr>
        </p:pic>
        <p:sp>
          <p:nvSpPr>
            <p:cNvPr id="20533" name="AutoShape 45"/>
            <p:cNvSpPr>
              <a:spLocks noChangeArrowheads="1"/>
            </p:cNvSpPr>
            <p:nvPr/>
          </p:nvSpPr>
          <p:spPr bwMode="auto">
            <a:xfrm>
              <a:off x="4176" y="1200"/>
              <a:ext cx="720" cy="144"/>
            </a:xfrm>
            <a:prstGeom prst="roundRect">
              <a:avLst>
                <a:gd name="adj" fmla="val 16667"/>
              </a:avLst>
            </a:prstGeom>
            <a:solidFill>
              <a:schemeClr val="tx1">
                <a:alpha val="39999"/>
              </a:schemeClr>
            </a:solidFill>
            <a:ln w="25400">
              <a:solidFill>
                <a:srgbClr val="FFCC00"/>
              </a:solidFill>
              <a:round/>
              <a:headEnd/>
              <a:tailEnd/>
            </a:ln>
          </p:spPr>
          <p:txBody>
            <a:bodyPr wrap="none" anchor="ctr"/>
            <a:lstStyle/>
            <a:p>
              <a:pPr algn="ctr"/>
              <a:r>
                <a:rPr lang="en-US" sz="1600">
                  <a:solidFill>
                    <a:schemeClr val="bg1"/>
                  </a:solidFill>
                  <a:latin typeface="Arial" charset="0"/>
                </a:rPr>
                <a:t>Logistics</a:t>
              </a:r>
            </a:p>
          </p:txBody>
        </p:sp>
      </p:grpSp>
      <p:grpSp>
        <p:nvGrpSpPr>
          <p:cNvPr id="10" name="Group 46"/>
          <p:cNvGrpSpPr>
            <a:grpSpLocks/>
          </p:cNvGrpSpPr>
          <p:nvPr/>
        </p:nvGrpSpPr>
        <p:grpSpPr bwMode="auto">
          <a:xfrm>
            <a:off x="5486400" y="777875"/>
            <a:ext cx="1752600" cy="1279525"/>
            <a:chOff x="2880" y="576"/>
            <a:chExt cx="1104" cy="806"/>
          </a:xfrm>
        </p:grpSpPr>
        <p:pic>
          <p:nvPicPr>
            <p:cNvPr id="20528" name="Picture 47" descr="3d Oval disc"/>
            <p:cNvPicPr>
              <a:picLocks noChangeAspect="1" noChangeArrowheads="1"/>
            </p:cNvPicPr>
            <p:nvPr/>
          </p:nvPicPr>
          <p:blipFill>
            <a:blip r:embed="rId14"/>
            <a:srcRect/>
            <a:stretch>
              <a:fillRect/>
            </a:stretch>
          </p:blipFill>
          <p:spPr bwMode="auto">
            <a:xfrm>
              <a:off x="2880" y="912"/>
              <a:ext cx="1104" cy="470"/>
            </a:xfrm>
            <a:prstGeom prst="rect">
              <a:avLst/>
            </a:prstGeom>
            <a:noFill/>
            <a:ln w="9525">
              <a:noFill/>
              <a:miter lim="800000"/>
              <a:headEnd/>
              <a:tailEnd/>
            </a:ln>
          </p:spPr>
        </p:pic>
        <p:pic>
          <p:nvPicPr>
            <p:cNvPr id="20529" name="Picture 48"/>
            <p:cNvPicPr>
              <a:picLocks noChangeAspect="1" noChangeArrowheads="1"/>
            </p:cNvPicPr>
            <p:nvPr/>
          </p:nvPicPr>
          <p:blipFill>
            <a:blip r:embed="rId16"/>
            <a:srcRect/>
            <a:stretch>
              <a:fillRect/>
            </a:stretch>
          </p:blipFill>
          <p:spPr bwMode="auto">
            <a:xfrm>
              <a:off x="3208" y="576"/>
              <a:ext cx="533" cy="577"/>
            </a:xfrm>
            <a:prstGeom prst="rect">
              <a:avLst/>
            </a:prstGeom>
            <a:noFill/>
            <a:ln w="9525">
              <a:noFill/>
              <a:miter lim="800000"/>
              <a:headEnd/>
              <a:tailEnd/>
            </a:ln>
          </p:spPr>
        </p:pic>
        <p:sp>
          <p:nvSpPr>
            <p:cNvPr id="20530" name="AutoShape 49"/>
            <p:cNvSpPr>
              <a:spLocks noChangeArrowheads="1"/>
            </p:cNvSpPr>
            <p:nvPr/>
          </p:nvSpPr>
          <p:spPr bwMode="auto">
            <a:xfrm>
              <a:off x="3072" y="1104"/>
              <a:ext cx="720" cy="144"/>
            </a:xfrm>
            <a:prstGeom prst="roundRect">
              <a:avLst>
                <a:gd name="adj" fmla="val 16667"/>
              </a:avLst>
            </a:prstGeom>
            <a:solidFill>
              <a:schemeClr val="tx1">
                <a:alpha val="39999"/>
              </a:schemeClr>
            </a:solidFill>
            <a:ln w="25400">
              <a:solidFill>
                <a:srgbClr val="FFCC00"/>
              </a:solidFill>
              <a:round/>
              <a:headEnd/>
              <a:tailEnd/>
            </a:ln>
          </p:spPr>
          <p:txBody>
            <a:bodyPr wrap="none" anchor="ctr"/>
            <a:lstStyle/>
            <a:p>
              <a:pPr algn="ctr"/>
              <a:r>
                <a:rPr lang="en-US" sz="1600">
                  <a:solidFill>
                    <a:schemeClr val="bg1"/>
                  </a:solidFill>
                  <a:latin typeface="Arial" charset="0"/>
                </a:rPr>
                <a:t>Customer</a:t>
              </a:r>
            </a:p>
          </p:txBody>
        </p:sp>
      </p:grpSp>
      <p:grpSp>
        <p:nvGrpSpPr>
          <p:cNvPr id="11" name="Group 50"/>
          <p:cNvGrpSpPr>
            <a:grpSpLocks/>
          </p:cNvGrpSpPr>
          <p:nvPr/>
        </p:nvGrpSpPr>
        <p:grpSpPr bwMode="auto">
          <a:xfrm>
            <a:off x="7086600" y="1447800"/>
            <a:ext cx="1752600" cy="1279525"/>
            <a:chOff x="2880" y="576"/>
            <a:chExt cx="1104" cy="806"/>
          </a:xfrm>
        </p:grpSpPr>
        <p:pic>
          <p:nvPicPr>
            <p:cNvPr id="20525" name="Picture 51" descr="3d Oval disc"/>
            <p:cNvPicPr>
              <a:picLocks noChangeAspect="1" noChangeArrowheads="1"/>
            </p:cNvPicPr>
            <p:nvPr/>
          </p:nvPicPr>
          <p:blipFill>
            <a:blip r:embed="rId14"/>
            <a:srcRect/>
            <a:stretch>
              <a:fillRect/>
            </a:stretch>
          </p:blipFill>
          <p:spPr bwMode="auto">
            <a:xfrm>
              <a:off x="2880" y="912"/>
              <a:ext cx="1104" cy="470"/>
            </a:xfrm>
            <a:prstGeom prst="rect">
              <a:avLst/>
            </a:prstGeom>
            <a:noFill/>
            <a:ln w="9525">
              <a:noFill/>
              <a:miter lim="800000"/>
              <a:headEnd/>
              <a:tailEnd/>
            </a:ln>
          </p:spPr>
        </p:pic>
        <p:pic>
          <p:nvPicPr>
            <p:cNvPr id="20526" name="Picture 52"/>
            <p:cNvPicPr>
              <a:picLocks noChangeAspect="1" noChangeArrowheads="1"/>
            </p:cNvPicPr>
            <p:nvPr/>
          </p:nvPicPr>
          <p:blipFill>
            <a:blip r:embed="rId16"/>
            <a:srcRect/>
            <a:stretch>
              <a:fillRect/>
            </a:stretch>
          </p:blipFill>
          <p:spPr bwMode="auto">
            <a:xfrm>
              <a:off x="3208" y="576"/>
              <a:ext cx="533" cy="577"/>
            </a:xfrm>
            <a:prstGeom prst="rect">
              <a:avLst/>
            </a:prstGeom>
            <a:noFill/>
            <a:ln w="9525">
              <a:noFill/>
              <a:miter lim="800000"/>
              <a:headEnd/>
              <a:tailEnd/>
            </a:ln>
          </p:spPr>
        </p:pic>
        <p:sp>
          <p:nvSpPr>
            <p:cNvPr id="20527" name="AutoShape 53"/>
            <p:cNvSpPr>
              <a:spLocks noChangeArrowheads="1"/>
            </p:cNvSpPr>
            <p:nvPr/>
          </p:nvSpPr>
          <p:spPr bwMode="auto">
            <a:xfrm>
              <a:off x="3072" y="1104"/>
              <a:ext cx="720" cy="144"/>
            </a:xfrm>
            <a:prstGeom prst="roundRect">
              <a:avLst>
                <a:gd name="adj" fmla="val 16667"/>
              </a:avLst>
            </a:prstGeom>
            <a:solidFill>
              <a:schemeClr val="tx1">
                <a:alpha val="39999"/>
              </a:schemeClr>
            </a:solidFill>
            <a:ln w="25400">
              <a:solidFill>
                <a:srgbClr val="FFCC00"/>
              </a:solidFill>
              <a:round/>
              <a:headEnd/>
              <a:tailEnd/>
            </a:ln>
          </p:spPr>
          <p:txBody>
            <a:bodyPr wrap="none" anchor="ctr"/>
            <a:lstStyle/>
            <a:p>
              <a:pPr algn="ctr"/>
              <a:r>
                <a:rPr lang="en-US" sz="1600">
                  <a:solidFill>
                    <a:schemeClr val="bg1"/>
                  </a:solidFill>
                  <a:latin typeface="Arial" charset="0"/>
                </a:rPr>
                <a:t>Hospital</a:t>
              </a:r>
            </a:p>
          </p:txBody>
        </p:sp>
      </p:grpSp>
      <p:grpSp>
        <p:nvGrpSpPr>
          <p:cNvPr id="12" name="Group 54"/>
          <p:cNvGrpSpPr>
            <a:grpSpLocks/>
          </p:cNvGrpSpPr>
          <p:nvPr/>
        </p:nvGrpSpPr>
        <p:grpSpPr bwMode="auto">
          <a:xfrm>
            <a:off x="7086600" y="4114800"/>
            <a:ext cx="1752600" cy="1050925"/>
            <a:chOff x="3984" y="816"/>
            <a:chExt cx="1104" cy="662"/>
          </a:xfrm>
        </p:grpSpPr>
        <p:pic>
          <p:nvPicPr>
            <p:cNvPr id="20522" name="Picture 55" descr="3d Oval disc"/>
            <p:cNvPicPr>
              <a:picLocks noChangeAspect="1" noChangeArrowheads="1"/>
            </p:cNvPicPr>
            <p:nvPr/>
          </p:nvPicPr>
          <p:blipFill>
            <a:blip r:embed="rId14"/>
            <a:srcRect/>
            <a:stretch>
              <a:fillRect/>
            </a:stretch>
          </p:blipFill>
          <p:spPr bwMode="auto">
            <a:xfrm>
              <a:off x="3984" y="1008"/>
              <a:ext cx="1104" cy="470"/>
            </a:xfrm>
            <a:prstGeom prst="rect">
              <a:avLst/>
            </a:prstGeom>
            <a:noFill/>
            <a:ln w="9525">
              <a:noFill/>
              <a:miter lim="800000"/>
              <a:headEnd/>
              <a:tailEnd/>
            </a:ln>
          </p:spPr>
        </p:pic>
        <p:pic>
          <p:nvPicPr>
            <p:cNvPr id="20523" name="Picture 56"/>
            <p:cNvPicPr>
              <a:picLocks noChangeAspect="1" noChangeArrowheads="1"/>
            </p:cNvPicPr>
            <p:nvPr/>
          </p:nvPicPr>
          <p:blipFill>
            <a:blip r:embed="rId15"/>
            <a:srcRect/>
            <a:stretch>
              <a:fillRect/>
            </a:stretch>
          </p:blipFill>
          <p:spPr bwMode="auto">
            <a:xfrm>
              <a:off x="4176" y="816"/>
              <a:ext cx="624" cy="483"/>
            </a:xfrm>
            <a:prstGeom prst="rect">
              <a:avLst/>
            </a:prstGeom>
            <a:noFill/>
            <a:ln w="9525">
              <a:noFill/>
              <a:miter lim="800000"/>
              <a:headEnd/>
              <a:tailEnd/>
            </a:ln>
          </p:spPr>
        </p:pic>
        <p:sp>
          <p:nvSpPr>
            <p:cNvPr id="20524" name="AutoShape 57"/>
            <p:cNvSpPr>
              <a:spLocks noChangeArrowheads="1"/>
            </p:cNvSpPr>
            <p:nvPr/>
          </p:nvSpPr>
          <p:spPr bwMode="auto">
            <a:xfrm>
              <a:off x="4176" y="1200"/>
              <a:ext cx="720" cy="144"/>
            </a:xfrm>
            <a:prstGeom prst="roundRect">
              <a:avLst>
                <a:gd name="adj" fmla="val 16667"/>
              </a:avLst>
            </a:prstGeom>
            <a:solidFill>
              <a:schemeClr val="tx1">
                <a:alpha val="39999"/>
              </a:schemeClr>
            </a:solidFill>
            <a:ln w="25400">
              <a:solidFill>
                <a:srgbClr val="FFCC00"/>
              </a:solidFill>
              <a:round/>
              <a:headEnd/>
              <a:tailEnd/>
            </a:ln>
          </p:spPr>
          <p:txBody>
            <a:bodyPr wrap="none" anchor="ctr"/>
            <a:lstStyle/>
            <a:p>
              <a:pPr algn="ctr"/>
              <a:r>
                <a:rPr lang="en-US" sz="1600">
                  <a:solidFill>
                    <a:schemeClr val="bg1"/>
                  </a:solidFill>
                  <a:latin typeface="Arial" charset="0"/>
                </a:rPr>
                <a:t>Other Agency</a:t>
              </a:r>
            </a:p>
          </p:txBody>
        </p:sp>
      </p:grpSp>
      <p:grpSp>
        <p:nvGrpSpPr>
          <p:cNvPr id="13" name="Group 58"/>
          <p:cNvGrpSpPr>
            <a:grpSpLocks/>
          </p:cNvGrpSpPr>
          <p:nvPr/>
        </p:nvGrpSpPr>
        <p:grpSpPr bwMode="auto">
          <a:xfrm>
            <a:off x="5715000" y="4876800"/>
            <a:ext cx="1752600" cy="1127125"/>
            <a:chOff x="3696" y="3120"/>
            <a:chExt cx="1104" cy="710"/>
          </a:xfrm>
        </p:grpSpPr>
        <p:pic>
          <p:nvPicPr>
            <p:cNvPr id="20519" name="Picture 59" descr="3d Oval disc"/>
            <p:cNvPicPr>
              <a:picLocks noChangeAspect="1" noChangeArrowheads="1"/>
            </p:cNvPicPr>
            <p:nvPr/>
          </p:nvPicPr>
          <p:blipFill>
            <a:blip r:embed="rId14"/>
            <a:srcRect/>
            <a:stretch>
              <a:fillRect/>
            </a:stretch>
          </p:blipFill>
          <p:spPr bwMode="auto">
            <a:xfrm>
              <a:off x="3696" y="3360"/>
              <a:ext cx="1104" cy="470"/>
            </a:xfrm>
            <a:prstGeom prst="rect">
              <a:avLst/>
            </a:prstGeom>
            <a:noFill/>
            <a:ln w="9525">
              <a:noFill/>
              <a:miter lim="800000"/>
              <a:headEnd/>
              <a:tailEnd/>
            </a:ln>
          </p:spPr>
        </p:pic>
        <p:pic>
          <p:nvPicPr>
            <p:cNvPr id="20520" name="Picture 60" descr="Shipping box with label"/>
            <p:cNvPicPr>
              <a:picLocks noChangeAspect="1" noChangeArrowheads="1"/>
            </p:cNvPicPr>
            <p:nvPr/>
          </p:nvPicPr>
          <p:blipFill>
            <a:blip r:embed="rId17"/>
            <a:srcRect/>
            <a:stretch>
              <a:fillRect/>
            </a:stretch>
          </p:blipFill>
          <p:spPr bwMode="auto">
            <a:xfrm>
              <a:off x="3984" y="3120"/>
              <a:ext cx="660" cy="583"/>
            </a:xfrm>
            <a:prstGeom prst="rect">
              <a:avLst/>
            </a:prstGeom>
            <a:noFill/>
            <a:ln w="9525">
              <a:noFill/>
              <a:miter lim="800000"/>
              <a:headEnd/>
              <a:tailEnd/>
            </a:ln>
          </p:spPr>
        </p:pic>
        <p:sp>
          <p:nvSpPr>
            <p:cNvPr id="20521" name="AutoShape 61"/>
            <p:cNvSpPr>
              <a:spLocks noChangeArrowheads="1"/>
            </p:cNvSpPr>
            <p:nvPr/>
          </p:nvSpPr>
          <p:spPr bwMode="auto">
            <a:xfrm>
              <a:off x="3888" y="3552"/>
              <a:ext cx="720" cy="144"/>
            </a:xfrm>
            <a:prstGeom prst="roundRect">
              <a:avLst>
                <a:gd name="adj" fmla="val 16667"/>
              </a:avLst>
            </a:prstGeom>
            <a:solidFill>
              <a:schemeClr val="tx1">
                <a:alpha val="39999"/>
              </a:schemeClr>
            </a:solidFill>
            <a:ln w="25400">
              <a:solidFill>
                <a:srgbClr val="FFCC00"/>
              </a:solidFill>
              <a:round/>
              <a:headEnd/>
              <a:tailEnd/>
            </a:ln>
          </p:spPr>
          <p:txBody>
            <a:bodyPr wrap="none" anchor="ctr"/>
            <a:lstStyle/>
            <a:p>
              <a:pPr algn="ctr"/>
              <a:r>
                <a:rPr lang="en-US" sz="1600">
                  <a:solidFill>
                    <a:schemeClr val="bg1"/>
                  </a:solidFill>
                  <a:latin typeface="Arial" charset="0"/>
                </a:rPr>
                <a:t>Federal Agency</a:t>
              </a:r>
            </a:p>
          </p:txBody>
        </p:sp>
      </p:grpSp>
      <p:grpSp>
        <p:nvGrpSpPr>
          <p:cNvPr id="14" name="Group 62"/>
          <p:cNvGrpSpPr>
            <a:grpSpLocks/>
          </p:cNvGrpSpPr>
          <p:nvPr/>
        </p:nvGrpSpPr>
        <p:grpSpPr bwMode="auto">
          <a:xfrm>
            <a:off x="1604963" y="1857375"/>
            <a:ext cx="4757737" cy="2762250"/>
            <a:chOff x="1011" y="1170"/>
            <a:chExt cx="2997" cy="1740"/>
          </a:xfrm>
        </p:grpSpPr>
        <p:cxnSp>
          <p:nvCxnSpPr>
            <p:cNvPr id="20517" name="AutoShape 63"/>
            <p:cNvCxnSpPr>
              <a:cxnSpLocks noChangeShapeType="1"/>
              <a:endCxn id="20530" idx="2"/>
            </p:cNvCxnSpPr>
            <p:nvPr/>
          </p:nvCxnSpPr>
          <p:spPr bwMode="auto">
            <a:xfrm flipV="1">
              <a:off x="1011" y="1170"/>
              <a:ext cx="2997" cy="1740"/>
            </a:xfrm>
            <a:prstGeom prst="straightConnector1">
              <a:avLst/>
            </a:prstGeom>
            <a:noFill/>
            <a:ln w="50800">
              <a:solidFill>
                <a:schemeClr val="tx1"/>
              </a:solidFill>
              <a:prstDash val="sysDot"/>
              <a:round/>
              <a:headEnd type="triangle" w="sm" len="sm"/>
              <a:tailEnd type="triangle" w="sm" len="sm"/>
            </a:ln>
          </p:spPr>
        </p:cxnSp>
        <p:sp>
          <p:nvSpPr>
            <p:cNvPr id="76864" name="Text Box 64"/>
            <p:cNvSpPr txBox="1">
              <a:spLocks noChangeArrowheads="1"/>
            </p:cNvSpPr>
            <p:nvPr/>
          </p:nvSpPr>
          <p:spPr bwMode="auto">
            <a:xfrm rot="-1784693">
              <a:off x="2460" y="1608"/>
              <a:ext cx="636" cy="288"/>
            </a:xfrm>
            <a:prstGeom prst="rect">
              <a:avLst/>
            </a:prstGeom>
            <a:noFill/>
            <a:ln w="9525" algn="ctr">
              <a:noFill/>
              <a:miter lim="800000"/>
              <a:headEnd type="none" w="sm" len="sm"/>
              <a:tailEnd type="none" w="sm" len="sm"/>
            </a:ln>
            <a:effectLst/>
          </p:spPr>
          <p:txBody>
            <a:bodyPr lIns="92075" tIns="46038" rIns="92075" bIns="46038">
              <a:spAutoFit/>
            </a:bodyPr>
            <a:lstStyle/>
            <a:p>
              <a:pPr algn="ctr">
                <a:spcBef>
                  <a:spcPct val="50000"/>
                </a:spcBef>
                <a:defRPr/>
              </a:pPr>
              <a:r>
                <a:rPr lang="en-US" sz="2400">
                  <a:effectLst>
                    <a:outerShdw blurRad="38100" dist="38100" dir="2700000" algn="tl">
                      <a:srgbClr val="000000"/>
                    </a:outerShdw>
                  </a:effectLst>
                  <a:latin typeface="Franklin Gothic Medium" pitchFamily="34" charset="0"/>
                </a:rPr>
                <a:t>EDI</a:t>
              </a:r>
            </a:p>
          </p:txBody>
        </p:sp>
      </p:grpSp>
      <p:grpSp>
        <p:nvGrpSpPr>
          <p:cNvPr id="15" name="Group 65"/>
          <p:cNvGrpSpPr>
            <a:grpSpLocks/>
          </p:cNvGrpSpPr>
          <p:nvPr/>
        </p:nvGrpSpPr>
        <p:grpSpPr bwMode="auto">
          <a:xfrm>
            <a:off x="2870200" y="2527300"/>
            <a:ext cx="5092700" cy="2978150"/>
            <a:chOff x="1808" y="1592"/>
            <a:chExt cx="3208" cy="1876"/>
          </a:xfrm>
        </p:grpSpPr>
        <p:cxnSp>
          <p:nvCxnSpPr>
            <p:cNvPr id="20515" name="AutoShape 66"/>
            <p:cNvCxnSpPr>
              <a:cxnSpLocks noChangeShapeType="1"/>
            </p:cNvCxnSpPr>
            <p:nvPr/>
          </p:nvCxnSpPr>
          <p:spPr bwMode="auto">
            <a:xfrm flipV="1">
              <a:off x="1808" y="1592"/>
              <a:ext cx="3208" cy="1876"/>
            </a:xfrm>
            <a:prstGeom prst="straightConnector1">
              <a:avLst/>
            </a:prstGeom>
            <a:noFill/>
            <a:ln w="50800">
              <a:solidFill>
                <a:schemeClr val="tx1"/>
              </a:solidFill>
              <a:prstDash val="sysDot"/>
              <a:round/>
              <a:headEnd type="triangle" w="sm" len="sm"/>
              <a:tailEnd type="triangle" w="sm" len="sm"/>
            </a:ln>
          </p:spPr>
        </p:cxnSp>
        <p:sp>
          <p:nvSpPr>
            <p:cNvPr id="76867" name="Text Box 67"/>
            <p:cNvSpPr txBox="1">
              <a:spLocks noChangeArrowheads="1"/>
            </p:cNvSpPr>
            <p:nvPr/>
          </p:nvSpPr>
          <p:spPr bwMode="auto">
            <a:xfrm rot="-1784693">
              <a:off x="3293" y="1975"/>
              <a:ext cx="1078" cy="288"/>
            </a:xfrm>
            <a:prstGeom prst="rect">
              <a:avLst/>
            </a:prstGeom>
            <a:noFill/>
            <a:ln w="9525" algn="ctr">
              <a:noFill/>
              <a:miter lim="800000"/>
              <a:headEnd type="none" w="sm" len="sm"/>
              <a:tailEnd type="none" w="sm" len="sm"/>
            </a:ln>
            <a:effectLst/>
          </p:spPr>
          <p:txBody>
            <a:bodyPr lIns="92075" tIns="46038" rIns="92075" bIns="46038">
              <a:spAutoFit/>
            </a:bodyPr>
            <a:lstStyle/>
            <a:p>
              <a:pPr algn="ctr">
                <a:spcBef>
                  <a:spcPct val="50000"/>
                </a:spcBef>
                <a:defRPr/>
              </a:pPr>
              <a:r>
                <a:rPr lang="en-US" sz="2400">
                  <a:effectLst>
                    <a:outerShdw blurRad="38100" dist="38100" dir="2700000" algn="tl">
                      <a:srgbClr val="000000"/>
                    </a:outerShdw>
                  </a:effectLst>
                  <a:latin typeface="Franklin Gothic Medium" pitchFamily="34" charset="0"/>
                </a:rPr>
                <a:t>HIPAA</a:t>
              </a:r>
            </a:p>
          </p:txBody>
        </p:sp>
      </p:grpSp>
      <p:grpSp>
        <p:nvGrpSpPr>
          <p:cNvPr id="16" name="Group 68"/>
          <p:cNvGrpSpPr>
            <a:grpSpLocks/>
          </p:cNvGrpSpPr>
          <p:nvPr/>
        </p:nvGrpSpPr>
        <p:grpSpPr bwMode="auto">
          <a:xfrm>
            <a:off x="982663" y="3762375"/>
            <a:ext cx="6408737" cy="736600"/>
            <a:chOff x="619" y="2370"/>
            <a:chExt cx="4037" cy="464"/>
          </a:xfrm>
        </p:grpSpPr>
        <p:cxnSp>
          <p:nvCxnSpPr>
            <p:cNvPr id="20513" name="AutoShape 69"/>
            <p:cNvCxnSpPr>
              <a:cxnSpLocks noChangeShapeType="1"/>
            </p:cNvCxnSpPr>
            <p:nvPr/>
          </p:nvCxnSpPr>
          <p:spPr bwMode="auto">
            <a:xfrm>
              <a:off x="619" y="2376"/>
              <a:ext cx="4037" cy="458"/>
            </a:xfrm>
            <a:prstGeom prst="straightConnector1">
              <a:avLst/>
            </a:prstGeom>
            <a:noFill/>
            <a:ln w="50800">
              <a:solidFill>
                <a:schemeClr val="tx1"/>
              </a:solidFill>
              <a:prstDash val="sysDot"/>
              <a:round/>
              <a:headEnd type="triangle" w="sm" len="sm"/>
              <a:tailEnd type="triangle" w="sm" len="sm"/>
            </a:ln>
          </p:spPr>
        </p:cxnSp>
        <p:sp>
          <p:nvSpPr>
            <p:cNvPr id="76870" name="Text Box 70"/>
            <p:cNvSpPr txBox="1">
              <a:spLocks noChangeArrowheads="1"/>
            </p:cNvSpPr>
            <p:nvPr/>
          </p:nvSpPr>
          <p:spPr bwMode="auto">
            <a:xfrm rot="299189">
              <a:off x="2596" y="2370"/>
              <a:ext cx="672" cy="250"/>
            </a:xfrm>
            <a:prstGeom prst="rect">
              <a:avLst/>
            </a:prstGeom>
            <a:noFill/>
            <a:ln w="9525" algn="ctr">
              <a:noFill/>
              <a:miter lim="800000"/>
              <a:headEnd type="none" w="sm" len="sm"/>
              <a:tailEnd type="none" w="sm" len="sm"/>
            </a:ln>
            <a:effectLst/>
          </p:spPr>
          <p:txBody>
            <a:bodyPr lIns="92075" tIns="46038" rIns="92075" bIns="46038">
              <a:spAutoFit/>
            </a:bodyPr>
            <a:lstStyle/>
            <a:p>
              <a:pPr algn="ctr">
                <a:spcBef>
                  <a:spcPct val="50000"/>
                </a:spcBef>
                <a:defRPr/>
              </a:pPr>
              <a:r>
                <a:rPr lang="en-US" sz="2000">
                  <a:effectLst>
                    <a:outerShdw blurRad="38100" dist="38100" dir="2700000" algn="tl">
                      <a:srgbClr val="000000"/>
                    </a:outerShdw>
                  </a:effectLst>
                  <a:latin typeface="Franklin Gothic Medium" pitchFamily="34" charset="0"/>
                </a:rPr>
                <a:t>Flat File</a:t>
              </a:r>
            </a:p>
          </p:txBody>
        </p:sp>
      </p:grpSp>
      <p:grpSp>
        <p:nvGrpSpPr>
          <p:cNvPr id="17" name="Group 71"/>
          <p:cNvGrpSpPr>
            <a:grpSpLocks/>
          </p:cNvGrpSpPr>
          <p:nvPr/>
        </p:nvGrpSpPr>
        <p:grpSpPr bwMode="auto">
          <a:xfrm>
            <a:off x="5172075" y="4829175"/>
            <a:ext cx="1009650" cy="511175"/>
            <a:chOff x="3258" y="3042"/>
            <a:chExt cx="636" cy="322"/>
          </a:xfrm>
        </p:grpSpPr>
        <p:cxnSp>
          <p:nvCxnSpPr>
            <p:cNvPr id="20511" name="AutoShape 72"/>
            <p:cNvCxnSpPr>
              <a:cxnSpLocks noChangeShapeType="1"/>
            </p:cNvCxnSpPr>
            <p:nvPr/>
          </p:nvCxnSpPr>
          <p:spPr bwMode="auto">
            <a:xfrm>
              <a:off x="3270" y="3356"/>
              <a:ext cx="618" cy="8"/>
            </a:xfrm>
            <a:prstGeom prst="straightConnector1">
              <a:avLst/>
            </a:prstGeom>
            <a:noFill/>
            <a:ln w="50800">
              <a:solidFill>
                <a:schemeClr val="tx1"/>
              </a:solidFill>
              <a:prstDash val="sysDot"/>
              <a:round/>
              <a:headEnd type="triangle" w="sm" len="sm"/>
              <a:tailEnd type="triangle" w="sm" len="sm"/>
            </a:ln>
          </p:spPr>
        </p:cxnSp>
        <p:sp>
          <p:nvSpPr>
            <p:cNvPr id="76873" name="Text Box 73"/>
            <p:cNvSpPr txBox="1">
              <a:spLocks noChangeArrowheads="1"/>
            </p:cNvSpPr>
            <p:nvPr/>
          </p:nvSpPr>
          <p:spPr bwMode="auto">
            <a:xfrm>
              <a:off x="3258" y="3042"/>
              <a:ext cx="636" cy="288"/>
            </a:xfrm>
            <a:prstGeom prst="rect">
              <a:avLst/>
            </a:prstGeom>
            <a:noFill/>
            <a:ln w="9525" algn="ctr">
              <a:noFill/>
              <a:miter lim="800000"/>
              <a:headEnd type="none" w="sm" len="sm"/>
              <a:tailEnd type="none" w="sm" len="sm"/>
            </a:ln>
            <a:effectLst/>
          </p:spPr>
          <p:txBody>
            <a:bodyPr lIns="92075" tIns="46038" rIns="92075" bIns="46038">
              <a:spAutoFit/>
            </a:bodyPr>
            <a:lstStyle/>
            <a:p>
              <a:pPr algn="ctr">
                <a:spcBef>
                  <a:spcPct val="50000"/>
                </a:spcBef>
                <a:defRPr/>
              </a:pPr>
              <a:r>
                <a:rPr lang="en-US" sz="2400">
                  <a:effectLst>
                    <a:outerShdw blurRad="38100" dist="38100" dir="2700000" algn="tl">
                      <a:srgbClr val="000000"/>
                    </a:outerShdw>
                  </a:effectLst>
                  <a:latin typeface="Franklin Gothic Medium" pitchFamily="34" charset="0"/>
                </a:rPr>
                <a:t>XML</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9" presetClass="entr" presetSubtype="0" fill="hold" nodeType="withEffect">
                                  <p:stCondLst>
                                    <p:cond delay="0"/>
                                  </p:stCondLst>
                                  <p:childTnLst>
                                    <p:set>
                                      <p:cBhvr>
                                        <p:cTn id="11" dur="1" fill="hold">
                                          <p:stCondLst>
                                            <p:cond delay="0"/>
                                          </p:stCondLst>
                                        </p:cTn>
                                        <p:tgtEl>
                                          <p:spTgt spid="76810"/>
                                        </p:tgtEl>
                                        <p:attrNameLst>
                                          <p:attrName>style.visibility</p:attrName>
                                        </p:attrNameLst>
                                      </p:cBhvr>
                                      <p:to>
                                        <p:strVal val="visible"/>
                                      </p:to>
                                    </p:set>
                                    <p:animEffect transition="in" filter="dissolve">
                                      <p:cBhvr>
                                        <p:cTn id="12" dur="500"/>
                                        <p:tgtEl>
                                          <p:spTgt spid="76810"/>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500"/>
                                        <p:tgtEl>
                                          <p:spTgt spid="5"/>
                                        </p:tgtEl>
                                      </p:cBhvr>
                                    </p:animEffect>
                                  </p:childTnLst>
                                </p:cTn>
                              </p:par>
                            </p:childTnLst>
                          </p:cTn>
                        </p:par>
                        <p:par>
                          <p:cTn id="17" fill="hold">
                            <p:stCondLst>
                              <p:cond delay="1000"/>
                            </p:stCondLst>
                            <p:childTnLst>
                              <p:par>
                                <p:cTn id="18" presetID="1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lide(fromBottom)">
                                      <p:cBhvr>
                                        <p:cTn id="20" dur="500"/>
                                        <p:tgtEl>
                                          <p:spTgt spid="4"/>
                                        </p:tgtEl>
                                      </p:cBhvr>
                                    </p:animEffect>
                                  </p:childTnLst>
                                </p:cTn>
                              </p:par>
                            </p:childTnLst>
                          </p:cTn>
                        </p:par>
                        <p:par>
                          <p:cTn id="21" fill="hold">
                            <p:stCondLst>
                              <p:cond delay="1500"/>
                            </p:stCondLst>
                            <p:childTnLst>
                              <p:par>
                                <p:cTn id="22" presetID="1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lide(fromBottom)">
                                      <p:cBhvr>
                                        <p:cTn id="24" dur="500"/>
                                        <p:tgtEl>
                                          <p:spTgt spid="6"/>
                                        </p:tgtEl>
                                      </p:cBhvr>
                                    </p:animEffect>
                                  </p:childTnLst>
                                </p:cTn>
                              </p:par>
                            </p:childTnLst>
                          </p:cTn>
                        </p:par>
                        <p:par>
                          <p:cTn id="25" fill="hold">
                            <p:stCondLst>
                              <p:cond delay="2000"/>
                            </p:stCondLst>
                            <p:childTnLst>
                              <p:par>
                                <p:cTn id="26" presetID="12" presetClass="entr" presetSubtype="4"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lide(fromBottom)">
                                      <p:cBhvr>
                                        <p:cTn id="28" dur="500"/>
                                        <p:tgtEl>
                                          <p:spTgt spid="7"/>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76838"/>
                                        </p:tgtEl>
                                        <p:attrNameLst>
                                          <p:attrName>style.visibility</p:attrName>
                                        </p:attrNameLst>
                                      </p:cBhvr>
                                      <p:to>
                                        <p:strVal val="visible"/>
                                      </p:to>
                                    </p:set>
                                    <p:animEffect transition="in" filter="wipe(up)">
                                      <p:cBhvr>
                                        <p:cTn id="32" dur="500"/>
                                        <p:tgtEl>
                                          <p:spTgt spid="76838"/>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76839"/>
                                        </p:tgtEl>
                                        <p:attrNameLst>
                                          <p:attrName>style.visibility</p:attrName>
                                        </p:attrNameLst>
                                      </p:cBhvr>
                                      <p:to>
                                        <p:strVal val="visible"/>
                                      </p:to>
                                    </p:set>
                                    <p:animEffect transition="in" filter="wipe(up)">
                                      <p:cBhvr>
                                        <p:cTn id="36" dur="500"/>
                                        <p:tgtEl>
                                          <p:spTgt spid="76839"/>
                                        </p:tgtEl>
                                      </p:cBhvr>
                                    </p:animEffect>
                                  </p:childTnLst>
                                </p:cTn>
                              </p:par>
                            </p:childTnLst>
                          </p:cTn>
                        </p:par>
                        <p:par>
                          <p:cTn id="37" fill="hold">
                            <p:stCondLst>
                              <p:cond delay="3500"/>
                            </p:stCondLst>
                            <p:childTnLst>
                              <p:par>
                                <p:cTn id="38" presetID="22" presetClass="entr" presetSubtype="1" fill="hold" nodeType="afterEffect">
                                  <p:stCondLst>
                                    <p:cond delay="0"/>
                                  </p:stCondLst>
                                  <p:childTnLst>
                                    <p:set>
                                      <p:cBhvr>
                                        <p:cTn id="39" dur="1" fill="hold">
                                          <p:stCondLst>
                                            <p:cond delay="0"/>
                                          </p:stCondLst>
                                        </p:cTn>
                                        <p:tgtEl>
                                          <p:spTgt spid="76840"/>
                                        </p:tgtEl>
                                        <p:attrNameLst>
                                          <p:attrName>style.visibility</p:attrName>
                                        </p:attrNameLst>
                                      </p:cBhvr>
                                      <p:to>
                                        <p:strVal val="visible"/>
                                      </p:to>
                                    </p:set>
                                    <p:animEffect transition="in" filter="wipe(up)">
                                      <p:cBhvr>
                                        <p:cTn id="40" dur="500"/>
                                        <p:tgtEl>
                                          <p:spTgt spid="76840"/>
                                        </p:tgtEl>
                                      </p:cBhvr>
                                    </p:animEffect>
                                  </p:childTnLst>
                                </p:cTn>
                              </p:par>
                            </p:childTnLst>
                          </p:cTn>
                        </p:par>
                        <p:par>
                          <p:cTn id="41" fill="hold">
                            <p:stCondLst>
                              <p:cond delay="4000"/>
                            </p:stCondLst>
                            <p:childTnLst>
                              <p:par>
                                <p:cTn id="42" presetID="22" presetClass="entr" presetSubtype="1" fill="hold" nodeType="afterEffect">
                                  <p:stCondLst>
                                    <p:cond delay="0"/>
                                  </p:stCondLst>
                                  <p:childTnLst>
                                    <p:set>
                                      <p:cBhvr>
                                        <p:cTn id="43" dur="1" fill="hold">
                                          <p:stCondLst>
                                            <p:cond delay="0"/>
                                          </p:stCondLst>
                                        </p:cTn>
                                        <p:tgtEl>
                                          <p:spTgt spid="76841"/>
                                        </p:tgtEl>
                                        <p:attrNameLst>
                                          <p:attrName>style.visibility</p:attrName>
                                        </p:attrNameLst>
                                      </p:cBhvr>
                                      <p:to>
                                        <p:strVal val="visible"/>
                                      </p:to>
                                    </p:set>
                                    <p:animEffect transition="in" filter="wipe(up)">
                                      <p:cBhvr>
                                        <p:cTn id="44" dur="500"/>
                                        <p:tgtEl>
                                          <p:spTgt spid="76841"/>
                                        </p:tgtEl>
                                      </p:cBhvr>
                                    </p:animEffect>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76830"/>
                                        </p:tgtEl>
                                        <p:attrNameLst>
                                          <p:attrName>style.visibility</p:attrName>
                                        </p:attrNameLst>
                                      </p:cBhvr>
                                      <p:to>
                                        <p:strVal val="visible"/>
                                      </p:to>
                                    </p:set>
                                    <p:animEffect transition="in" filter="wipe(left)">
                                      <p:cBhvr>
                                        <p:cTn id="48" dur="500"/>
                                        <p:tgtEl>
                                          <p:spTgt spid="76830"/>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76831"/>
                                        </p:tgtEl>
                                        <p:attrNameLst>
                                          <p:attrName>style.visibility</p:attrName>
                                        </p:attrNameLst>
                                      </p:cBhvr>
                                      <p:to>
                                        <p:strVal val="visible"/>
                                      </p:to>
                                    </p:set>
                                    <p:animEffect transition="in" filter="wipe(left)">
                                      <p:cBhvr>
                                        <p:cTn id="52" dur="500"/>
                                        <p:tgtEl>
                                          <p:spTgt spid="76831"/>
                                        </p:tgtEl>
                                      </p:cBhvr>
                                    </p:animEffect>
                                  </p:childTnLst>
                                </p:cTn>
                              </p:par>
                            </p:childTnLst>
                          </p:cTn>
                        </p:par>
                        <p:par>
                          <p:cTn id="53" fill="hold">
                            <p:stCondLst>
                              <p:cond delay="5500"/>
                            </p:stCondLst>
                            <p:childTnLst>
                              <p:par>
                                <p:cTn id="54" presetID="22" presetClass="entr" presetSubtype="8" fill="hold" nodeType="afterEffect">
                                  <p:stCondLst>
                                    <p:cond delay="0"/>
                                  </p:stCondLst>
                                  <p:childTnLst>
                                    <p:set>
                                      <p:cBhvr>
                                        <p:cTn id="55" dur="1" fill="hold">
                                          <p:stCondLst>
                                            <p:cond delay="0"/>
                                          </p:stCondLst>
                                        </p:cTn>
                                        <p:tgtEl>
                                          <p:spTgt spid="76832"/>
                                        </p:tgtEl>
                                        <p:attrNameLst>
                                          <p:attrName>style.visibility</p:attrName>
                                        </p:attrNameLst>
                                      </p:cBhvr>
                                      <p:to>
                                        <p:strVal val="visible"/>
                                      </p:to>
                                    </p:set>
                                    <p:animEffect transition="in" filter="wipe(left)">
                                      <p:cBhvr>
                                        <p:cTn id="56" dur="500"/>
                                        <p:tgtEl>
                                          <p:spTgt spid="76832"/>
                                        </p:tgtEl>
                                      </p:cBhvr>
                                    </p:animEffect>
                                  </p:childTnLst>
                                </p:cTn>
                              </p:par>
                            </p:childTnLst>
                          </p:cTn>
                        </p:par>
                        <p:par>
                          <p:cTn id="57" fill="hold">
                            <p:stCondLst>
                              <p:cond delay="6000"/>
                            </p:stCondLst>
                            <p:childTnLst>
                              <p:par>
                                <p:cTn id="58" presetID="22" presetClass="entr" presetSubtype="2" fill="hold" nodeType="afterEffect">
                                  <p:stCondLst>
                                    <p:cond delay="0"/>
                                  </p:stCondLst>
                                  <p:childTnLst>
                                    <p:set>
                                      <p:cBhvr>
                                        <p:cTn id="59" dur="1" fill="hold">
                                          <p:stCondLst>
                                            <p:cond delay="0"/>
                                          </p:stCondLst>
                                        </p:cTn>
                                        <p:tgtEl>
                                          <p:spTgt spid="76833"/>
                                        </p:tgtEl>
                                        <p:attrNameLst>
                                          <p:attrName>style.visibility</p:attrName>
                                        </p:attrNameLst>
                                      </p:cBhvr>
                                      <p:to>
                                        <p:strVal val="visible"/>
                                      </p:to>
                                    </p:set>
                                    <p:animEffect transition="in" filter="wipe(right)">
                                      <p:cBhvr>
                                        <p:cTn id="60" dur="500"/>
                                        <p:tgtEl>
                                          <p:spTgt spid="76833"/>
                                        </p:tgtEl>
                                      </p:cBhvr>
                                    </p:animEffect>
                                  </p:childTnLst>
                                </p:cTn>
                              </p:par>
                            </p:childTnLst>
                          </p:cTn>
                        </p:par>
                        <p:par>
                          <p:cTn id="61" fill="hold">
                            <p:stCondLst>
                              <p:cond delay="6500"/>
                            </p:stCondLst>
                            <p:childTnLst>
                              <p:par>
                                <p:cTn id="62" presetID="22" presetClass="entr" presetSubtype="2" fill="hold" nodeType="afterEffect">
                                  <p:stCondLst>
                                    <p:cond delay="0"/>
                                  </p:stCondLst>
                                  <p:childTnLst>
                                    <p:set>
                                      <p:cBhvr>
                                        <p:cTn id="63" dur="1" fill="hold">
                                          <p:stCondLst>
                                            <p:cond delay="0"/>
                                          </p:stCondLst>
                                        </p:cTn>
                                        <p:tgtEl>
                                          <p:spTgt spid="76834"/>
                                        </p:tgtEl>
                                        <p:attrNameLst>
                                          <p:attrName>style.visibility</p:attrName>
                                        </p:attrNameLst>
                                      </p:cBhvr>
                                      <p:to>
                                        <p:strVal val="visible"/>
                                      </p:to>
                                    </p:set>
                                    <p:animEffect transition="in" filter="wipe(right)">
                                      <p:cBhvr>
                                        <p:cTn id="64" dur="500"/>
                                        <p:tgtEl>
                                          <p:spTgt spid="76834"/>
                                        </p:tgtEl>
                                      </p:cBhvr>
                                    </p:animEffect>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76835"/>
                                        </p:tgtEl>
                                        <p:attrNameLst>
                                          <p:attrName>style.visibility</p:attrName>
                                        </p:attrNameLst>
                                      </p:cBhvr>
                                      <p:to>
                                        <p:strVal val="visible"/>
                                      </p:to>
                                    </p:set>
                                    <p:animEffect transition="in" filter="wipe(right)">
                                      <p:cBhvr>
                                        <p:cTn id="68" dur="500"/>
                                        <p:tgtEl>
                                          <p:spTgt spid="76835"/>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76836"/>
                                        </p:tgtEl>
                                        <p:attrNameLst>
                                          <p:attrName>style.visibility</p:attrName>
                                        </p:attrNameLst>
                                      </p:cBhvr>
                                      <p:to>
                                        <p:strVal val="visible"/>
                                      </p:to>
                                    </p:set>
                                    <p:animEffect transition="in" filter="wipe(left)">
                                      <p:cBhvr>
                                        <p:cTn id="72" dur="500"/>
                                        <p:tgtEl>
                                          <p:spTgt spid="76836"/>
                                        </p:tgtEl>
                                      </p:cBhvr>
                                    </p:animEffect>
                                  </p:childTnLst>
                                </p:cTn>
                              </p:par>
                              <p:par>
                                <p:cTn id="73" presetID="22" presetClass="entr" presetSubtype="8" fill="hold" nodeType="withEffect">
                                  <p:stCondLst>
                                    <p:cond delay="0"/>
                                  </p:stCondLst>
                                  <p:childTnLst>
                                    <p:set>
                                      <p:cBhvr>
                                        <p:cTn id="74" dur="1" fill="hold">
                                          <p:stCondLst>
                                            <p:cond delay="0"/>
                                          </p:stCondLst>
                                        </p:cTn>
                                        <p:tgtEl>
                                          <p:spTgt spid="76837"/>
                                        </p:tgtEl>
                                        <p:attrNameLst>
                                          <p:attrName>style.visibility</p:attrName>
                                        </p:attrNameLst>
                                      </p:cBhvr>
                                      <p:to>
                                        <p:strVal val="visible"/>
                                      </p:to>
                                    </p:set>
                                    <p:animEffect transition="in" filter="wipe(left)">
                                      <p:cBhvr>
                                        <p:cTn id="75" dur="500"/>
                                        <p:tgtEl>
                                          <p:spTgt spid="76837"/>
                                        </p:tgtEl>
                                      </p:cBhvr>
                                    </p:animEffect>
                                  </p:childTnLst>
                                </p:cTn>
                              </p:par>
                            </p:childTnLst>
                          </p:cTn>
                        </p:par>
                        <p:par>
                          <p:cTn id="76" fill="hold">
                            <p:stCondLst>
                              <p:cond delay="8000"/>
                            </p:stCondLst>
                            <p:childTnLst>
                              <p:par>
                                <p:cTn id="77" presetID="12" presetClass="entr" presetSubtype="4"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slide(fromBottom)">
                                      <p:cBhvr>
                                        <p:cTn id="79" dur="500"/>
                                        <p:tgtEl>
                                          <p:spTgt spid="10"/>
                                        </p:tgtEl>
                                      </p:cBhvr>
                                    </p:animEffect>
                                  </p:childTnLst>
                                </p:cTn>
                              </p:par>
                            </p:childTnLst>
                          </p:cTn>
                        </p:par>
                        <p:par>
                          <p:cTn id="80" fill="hold">
                            <p:stCondLst>
                              <p:cond delay="8500"/>
                            </p:stCondLst>
                            <p:childTnLst>
                              <p:par>
                                <p:cTn id="81" presetID="12" presetClass="entr" presetSubtype="4" fill="hold"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slide(fromBottom)">
                                      <p:cBhvr>
                                        <p:cTn id="83" dur="500"/>
                                        <p:tgtEl>
                                          <p:spTgt spid="11"/>
                                        </p:tgtEl>
                                      </p:cBhvr>
                                    </p:animEffect>
                                  </p:childTnLst>
                                </p:cTn>
                              </p:par>
                            </p:childTnLst>
                          </p:cTn>
                        </p:par>
                        <p:par>
                          <p:cTn id="84" fill="hold">
                            <p:stCondLst>
                              <p:cond delay="9000"/>
                            </p:stCondLst>
                            <p:childTnLst>
                              <p:par>
                                <p:cTn id="85" presetID="12" presetClass="entr" presetSubtype="4" fill="hold" nodeType="after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slide(fromBottom)">
                                      <p:cBhvr>
                                        <p:cTn id="87" dur="500"/>
                                        <p:tgtEl>
                                          <p:spTgt spid="9"/>
                                        </p:tgtEl>
                                      </p:cBhvr>
                                    </p:animEffect>
                                  </p:childTnLst>
                                </p:cTn>
                              </p:par>
                            </p:childTnLst>
                          </p:cTn>
                        </p:par>
                        <p:par>
                          <p:cTn id="88" fill="hold">
                            <p:stCondLst>
                              <p:cond delay="9500"/>
                            </p:stCondLst>
                            <p:childTnLst>
                              <p:par>
                                <p:cTn id="89" presetID="12" presetClass="entr" presetSubtype="4" fill="hold" nodeType="after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slide(fromBottom)">
                                      <p:cBhvr>
                                        <p:cTn id="91" dur="500"/>
                                        <p:tgtEl>
                                          <p:spTgt spid="12"/>
                                        </p:tgtEl>
                                      </p:cBhvr>
                                    </p:animEffect>
                                  </p:childTnLst>
                                </p:cTn>
                              </p:par>
                            </p:childTnLst>
                          </p:cTn>
                        </p:par>
                        <p:par>
                          <p:cTn id="92" fill="hold">
                            <p:stCondLst>
                              <p:cond delay="10000"/>
                            </p:stCondLst>
                            <p:childTnLst>
                              <p:par>
                                <p:cTn id="93" presetID="12" presetClass="entr" presetSubtype="4" fill="hold"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slide(fromBottom)">
                                      <p:cBhvr>
                                        <p:cTn id="95" dur="500"/>
                                        <p:tgtEl>
                                          <p:spTgt spid="13"/>
                                        </p:tgtEl>
                                      </p:cBhvr>
                                    </p:animEffect>
                                  </p:childTnLst>
                                </p:cTn>
                              </p:par>
                              <p:par>
                                <p:cTn id="96" presetID="1" presetClass="entr" presetSubtype="0" fill="hold" nodeType="withEffect">
                                  <p:stCondLst>
                                    <p:cond delay="0"/>
                                  </p:stCondLst>
                                  <p:childTnLst>
                                    <p:set>
                                      <p:cBhvr>
                                        <p:cTn id="97" dur="1" fill="hold">
                                          <p:stCondLst>
                                            <p:cond delay="0"/>
                                          </p:stCondLst>
                                        </p:cTn>
                                        <p:tgtEl>
                                          <p:spTgt spid="2"/>
                                        </p:tgtEl>
                                        <p:attrNameLst>
                                          <p:attrName>style.visibility</p:attrName>
                                        </p:attrNameLst>
                                      </p:cBhvr>
                                      <p:to>
                                        <p:strVal val="visible"/>
                                      </p:to>
                                    </p:set>
                                  </p:childTnLst>
                                </p:cTn>
                              </p:par>
                              <p:par>
                                <p:cTn id="98" presetID="16" presetClass="entr" presetSubtype="42" fill="hold" nodeType="with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barn(outHorizontal)">
                                      <p:cBhvr>
                                        <p:cTn id="100" dur="500"/>
                                        <p:tgtEl>
                                          <p:spTgt spid="14"/>
                                        </p:tgtEl>
                                      </p:cBhvr>
                                    </p:animEffect>
                                  </p:childTnLst>
                                </p:cTn>
                              </p:par>
                            </p:childTnLst>
                          </p:cTn>
                        </p:par>
                        <p:par>
                          <p:cTn id="101" fill="hold">
                            <p:stCondLst>
                              <p:cond delay="10500"/>
                            </p:stCondLst>
                            <p:childTnLst>
                              <p:par>
                                <p:cTn id="102" presetID="16" presetClass="entr" presetSubtype="42"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barn(outHorizontal)">
                                      <p:cBhvr>
                                        <p:cTn id="104" dur="500"/>
                                        <p:tgtEl>
                                          <p:spTgt spid="15"/>
                                        </p:tgtEl>
                                      </p:cBhvr>
                                    </p:animEffect>
                                  </p:childTnLst>
                                </p:cTn>
                              </p:par>
                            </p:childTnLst>
                          </p:cTn>
                        </p:par>
                        <p:par>
                          <p:cTn id="105" fill="hold">
                            <p:stCondLst>
                              <p:cond delay="11000"/>
                            </p:stCondLst>
                            <p:childTnLst>
                              <p:par>
                                <p:cTn id="106" presetID="16" presetClass="entr" presetSubtype="42" fill="hold"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barn(outHorizontal)">
                                      <p:cBhvr>
                                        <p:cTn id="108" dur="500"/>
                                        <p:tgtEl>
                                          <p:spTgt spid="16"/>
                                        </p:tgtEl>
                                      </p:cBhvr>
                                    </p:animEffect>
                                  </p:childTnLst>
                                </p:cTn>
                              </p:par>
                            </p:childTnLst>
                          </p:cTn>
                        </p:par>
                        <p:par>
                          <p:cTn id="109" fill="hold">
                            <p:stCondLst>
                              <p:cond delay="11500"/>
                            </p:stCondLst>
                            <p:childTnLst>
                              <p:par>
                                <p:cTn id="110" presetID="16" presetClass="entr" presetSubtype="42" fill="hold" nodeType="after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barn(outHorizontal)">
                                      <p:cBhvr>
                                        <p:cTn id="1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87438" y="-403225"/>
            <a:ext cx="11450638" cy="8688388"/>
            <a:chOff x="-685" y="-207"/>
            <a:chExt cx="7213" cy="5337"/>
          </a:xfrm>
        </p:grpSpPr>
        <p:pic>
          <p:nvPicPr>
            <p:cNvPr id="21580" name="Picture 3" descr="shadow rectangle white inner"/>
            <p:cNvPicPr>
              <a:picLocks noChangeAspect="1" noChangeArrowheads="1"/>
            </p:cNvPicPr>
            <p:nvPr/>
          </p:nvPicPr>
          <p:blipFill>
            <a:blip r:embed="rId3"/>
            <a:srcRect/>
            <a:stretch>
              <a:fillRect/>
            </a:stretch>
          </p:blipFill>
          <p:spPr bwMode="auto">
            <a:xfrm>
              <a:off x="-685" y="-207"/>
              <a:ext cx="7213" cy="5337"/>
            </a:xfrm>
            <a:prstGeom prst="rect">
              <a:avLst/>
            </a:prstGeom>
            <a:noFill/>
            <a:ln w="9525">
              <a:noFill/>
              <a:miter lim="800000"/>
              <a:headEnd/>
              <a:tailEnd/>
            </a:ln>
          </p:spPr>
        </p:pic>
        <p:sp>
          <p:nvSpPr>
            <p:cNvPr id="21581" name="Text Box 4"/>
            <p:cNvSpPr txBox="1">
              <a:spLocks noChangeArrowheads="1"/>
            </p:cNvSpPr>
            <p:nvPr/>
          </p:nvSpPr>
          <p:spPr bwMode="auto">
            <a:xfrm>
              <a:off x="2391" y="733"/>
              <a:ext cx="762" cy="394"/>
            </a:xfrm>
            <a:prstGeom prst="rect">
              <a:avLst/>
            </a:prstGeom>
            <a:noFill/>
            <a:ln w="12700" algn="ctr">
              <a:noFill/>
              <a:miter lim="800000"/>
              <a:headEnd/>
              <a:tailEnd/>
            </a:ln>
          </p:spPr>
          <p:txBody>
            <a:bodyPr anchor="ctr">
              <a:spAutoFit/>
            </a:bodyPr>
            <a:lstStyle/>
            <a:p>
              <a:pPr eaLnBrk="0" hangingPunct="0"/>
              <a:r>
                <a:rPr lang="en-US" sz="3600">
                  <a:latin typeface="Segoe" pitchFamily="34" charset="0"/>
                </a:rPr>
                <a:t>BPA</a:t>
              </a:r>
            </a:p>
          </p:txBody>
        </p:sp>
      </p:grpSp>
      <p:grpSp>
        <p:nvGrpSpPr>
          <p:cNvPr id="3" name="Group 5"/>
          <p:cNvGrpSpPr>
            <a:grpSpLocks/>
          </p:cNvGrpSpPr>
          <p:nvPr/>
        </p:nvGrpSpPr>
        <p:grpSpPr bwMode="auto">
          <a:xfrm>
            <a:off x="4959350" y="998538"/>
            <a:ext cx="3787775" cy="5553075"/>
            <a:chOff x="3124" y="629"/>
            <a:chExt cx="2386" cy="3498"/>
          </a:xfrm>
        </p:grpSpPr>
        <p:sp>
          <p:nvSpPr>
            <p:cNvPr id="21578" name="AutoShape 6"/>
            <p:cNvSpPr>
              <a:spLocks noChangeArrowheads="1"/>
            </p:cNvSpPr>
            <p:nvPr/>
          </p:nvSpPr>
          <p:spPr bwMode="auto">
            <a:xfrm>
              <a:off x="3124" y="629"/>
              <a:ext cx="2386" cy="3498"/>
            </a:xfrm>
            <a:prstGeom prst="roundRect">
              <a:avLst>
                <a:gd name="adj" fmla="val 14731"/>
              </a:avLst>
            </a:prstGeom>
            <a:solidFill>
              <a:srgbClr val="FFFFFF">
                <a:alpha val="20000"/>
              </a:srgbClr>
            </a:solidFill>
            <a:ln w="19050" algn="ctr">
              <a:solidFill>
                <a:schemeClr val="tx1"/>
              </a:solidFill>
              <a:round/>
              <a:headEnd/>
              <a:tailEnd/>
            </a:ln>
          </p:spPr>
          <p:txBody>
            <a:bodyPr wrap="none" anchor="ctr"/>
            <a:lstStyle/>
            <a:p>
              <a:endParaRPr lang="en-US"/>
            </a:p>
          </p:txBody>
        </p:sp>
        <p:sp>
          <p:nvSpPr>
            <p:cNvPr id="78855" name="Text Box 7"/>
            <p:cNvSpPr txBox="1">
              <a:spLocks noChangeArrowheads="1"/>
            </p:cNvSpPr>
            <p:nvPr/>
          </p:nvSpPr>
          <p:spPr bwMode="auto">
            <a:xfrm>
              <a:off x="4769" y="753"/>
              <a:ext cx="540" cy="288"/>
            </a:xfrm>
            <a:prstGeom prst="rect">
              <a:avLst/>
            </a:prstGeom>
            <a:noFill/>
            <a:ln w="12700" algn="ctr">
              <a:noFill/>
              <a:miter lim="800000"/>
              <a:headEnd/>
              <a:tailEnd/>
            </a:ln>
            <a:effectLst/>
          </p:spPr>
          <p:txBody>
            <a:bodyPr>
              <a:spAutoFit/>
            </a:bodyPr>
            <a:lstStyle/>
            <a:p>
              <a:pPr algn="ctr" eaLnBrk="0" hangingPunct="0">
                <a:spcBef>
                  <a:spcPct val="50000"/>
                </a:spcBef>
                <a:defRPr/>
              </a:pPr>
              <a:r>
                <a:rPr lang="en-US" sz="2400">
                  <a:solidFill>
                    <a:schemeClr val="tx2"/>
                  </a:solidFill>
                  <a:effectLst>
                    <a:outerShdw blurRad="38100" dist="38100" dir="2700000" algn="tl">
                      <a:srgbClr val="000000"/>
                    </a:outerShdw>
                  </a:effectLst>
                  <a:latin typeface="Segoe" pitchFamily="34" charset="0"/>
                </a:rPr>
                <a:t>B2B</a:t>
              </a:r>
            </a:p>
          </p:txBody>
        </p:sp>
      </p:grpSp>
      <p:grpSp>
        <p:nvGrpSpPr>
          <p:cNvPr id="4" name="Group 8"/>
          <p:cNvGrpSpPr>
            <a:grpSpLocks/>
          </p:cNvGrpSpPr>
          <p:nvPr/>
        </p:nvGrpSpPr>
        <p:grpSpPr bwMode="auto">
          <a:xfrm>
            <a:off x="330200" y="998538"/>
            <a:ext cx="3478213" cy="5553075"/>
            <a:chOff x="208" y="629"/>
            <a:chExt cx="2191" cy="3498"/>
          </a:xfrm>
        </p:grpSpPr>
        <p:sp>
          <p:nvSpPr>
            <p:cNvPr id="21576" name="AutoShape 9"/>
            <p:cNvSpPr>
              <a:spLocks noChangeArrowheads="1"/>
            </p:cNvSpPr>
            <p:nvPr/>
          </p:nvSpPr>
          <p:spPr bwMode="auto">
            <a:xfrm>
              <a:off x="208" y="629"/>
              <a:ext cx="2191" cy="3498"/>
            </a:xfrm>
            <a:prstGeom prst="roundRect">
              <a:avLst>
                <a:gd name="adj" fmla="val 14731"/>
              </a:avLst>
            </a:prstGeom>
            <a:solidFill>
              <a:srgbClr val="FFFFFF">
                <a:alpha val="20000"/>
              </a:srgbClr>
            </a:solidFill>
            <a:ln w="19050" algn="ctr">
              <a:solidFill>
                <a:schemeClr val="tx1"/>
              </a:solidFill>
              <a:round/>
              <a:headEnd/>
              <a:tailEnd/>
            </a:ln>
          </p:spPr>
          <p:txBody>
            <a:bodyPr wrap="none" anchor="ctr"/>
            <a:lstStyle/>
            <a:p>
              <a:endParaRPr lang="en-US"/>
            </a:p>
          </p:txBody>
        </p:sp>
        <p:sp>
          <p:nvSpPr>
            <p:cNvPr id="78858" name="Text Box 10"/>
            <p:cNvSpPr txBox="1">
              <a:spLocks noChangeArrowheads="1"/>
            </p:cNvSpPr>
            <p:nvPr/>
          </p:nvSpPr>
          <p:spPr bwMode="auto">
            <a:xfrm>
              <a:off x="351" y="753"/>
              <a:ext cx="540" cy="288"/>
            </a:xfrm>
            <a:prstGeom prst="rect">
              <a:avLst/>
            </a:prstGeom>
            <a:noFill/>
            <a:ln w="12700" algn="ctr">
              <a:noFill/>
              <a:miter lim="800000"/>
              <a:headEnd/>
              <a:tailEnd/>
            </a:ln>
            <a:effectLst/>
          </p:spPr>
          <p:txBody>
            <a:bodyPr>
              <a:spAutoFit/>
            </a:bodyPr>
            <a:lstStyle/>
            <a:p>
              <a:pPr algn="ctr" eaLnBrk="0" hangingPunct="0">
                <a:spcBef>
                  <a:spcPct val="50000"/>
                </a:spcBef>
                <a:defRPr/>
              </a:pPr>
              <a:r>
                <a:rPr lang="en-US" sz="2400">
                  <a:solidFill>
                    <a:schemeClr val="tx2"/>
                  </a:solidFill>
                  <a:effectLst>
                    <a:outerShdw blurRad="38100" dist="38100" dir="2700000" algn="tl">
                      <a:srgbClr val="000000"/>
                    </a:outerShdw>
                  </a:effectLst>
                  <a:latin typeface="Segoe" pitchFamily="34" charset="0"/>
                </a:rPr>
                <a:t>EAI</a:t>
              </a:r>
            </a:p>
          </p:txBody>
        </p:sp>
      </p:grpSp>
      <p:grpSp>
        <p:nvGrpSpPr>
          <p:cNvPr id="5" name="Group 11"/>
          <p:cNvGrpSpPr>
            <a:grpSpLocks/>
          </p:cNvGrpSpPr>
          <p:nvPr/>
        </p:nvGrpSpPr>
        <p:grpSpPr bwMode="auto">
          <a:xfrm>
            <a:off x="1143000" y="990600"/>
            <a:ext cx="2743200" cy="2133600"/>
            <a:chOff x="432" y="960"/>
            <a:chExt cx="1728" cy="1344"/>
          </a:xfrm>
        </p:grpSpPr>
        <p:pic>
          <p:nvPicPr>
            <p:cNvPr id="21573" name="Picture 12" descr="3D Oval blue disc"/>
            <p:cNvPicPr>
              <a:picLocks noChangeAspect="1" noChangeArrowheads="1"/>
            </p:cNvPicPr>
            <p:nvPr/>
          </p:nvPicPr>
          <p:blipFill>
            <a:blip r:embed="rId4"/>
            <a:srcRect/>
            <a:stretch>
              <a:fillRect/>
            </a:stretch>
          </p:blipFill>
          <p:spPr bwMode="auto">
            <a:xfrm>
              <a:off x="432" y="1514"/>
              <a:ext cx="1728" cy="790"/>
            </a:xfrm>
            <a:prstGeom prst="rect">
              <a:avLst/>
            </a:prstGeom>
            <a:noFill/>
            <a:ln w="9525">
              <a:noFill/>
              <a:miter lim="800000"/>
              <a:headEnd/>
              <a:tailEnd/>
            </a:ln>
          </p:spPr>
        </p:pic>
        <p:pic>
          <p:nvPicPr>
            <p:cNvPr id="21574" name="Picture 13" descr="j0202496[1]"/>
            <p:cNvPicPr>
              <a:picLocks noChangeAspect="1" noChangeArrowheads="1"/>
            </p:cNvPicPr>
            <p:nvPr/>
          </p:nvPicPr>
          <p:blipFill>
            <a:blip r:embed="rId5"/>
            <a:srcRect/>
            <a:stretch>
              <a:fillRect/>
            </a:stretch>
          </p:blipFill>
          <p:spPr bwMode="auto">
            <a:xfrm>
              <a:off x="768" y="960"/>
              <a:ext cx="992" cy="888"/>
            </a:xfrm>
            <a:prstGeom prst="rect">
              <a:avLst/>
            </a:prstGeom>
            <a:noFill/>
            <a:ln w="9525">
              <a:noFill/>
              <a:miter lim="800000"/>
              <a:headEnd/>
              <a:tailEnd/>
            </a:ln>
          </p:spPr>
        </p:pic>
        <p:sp>
          <p:nvSpPr>
            <p:cNvPr id="21575" name="AutoShape 14"/>
            <p:cNvSpPr>
              <a:spLocks noChangeArrowheads="1"/>
            </p:cNvSpPr>
            <p:nvPr/>
          </p:nvSpPr>
          <p:spPr bwMode="auto">
            <a:xfrm>
              <a:off x="816" y="1872"/>
              <a:ext cx="912" cy="144"/>
            </a:xfrm>
            <a:prstGeom prst="roundRect">
              <a:avLst>
                <a:gd name="adj" fmla="val 16667"/>
              </a:avLst>
            </a:prstGeom>
            <a:solidFill>
              <a:schemeClr val="tx1">
                <a:alpha val="39999"/>
              </a:schemeClr>
            </a:solidFill>
            <a:ln w="25400">
              <a:solidFill>
                <a:srgbClr val="FFCC00"/>
              </a:solidFill>
              <a:round/>
              <a:headEnd/>
              <a:tailEnd/>
            </a:ln>
          </p:spPr>
          <p:txBody>
            <a:bodyPr wrap="none" anchor="ctr"/>
            <a:lstStyle/>
            <a:p>
              <a:pPr algn="ctr"/>
              <a:r>
                <a:rPr lang="en-US" sz="1600">
                  <a:solidFill>
                    <a:schemeClr val="bg1"/>
                  </a:solidFill>
                  <a:latin typeface="Arial" charset="0"/>
                </a:rPr>
                <a:t>Agency</a:t>
              </a:r>
            </a:p>
          </p:txBody>
        </p:sp>
      </p:grpSp>
      <p:pic>
        <p:nvPicPr>
          <p:cNvPr id="78863" name="Picture 15" descr="halo"/>
          <p:cNvPicPr>
            <a:picLocks noChangeAspect="1" noChangeArrowheads="1"/>
          </p:cNvPicPr>
          <p:nvPr/>
        </p:nvPicPr>
        <p:blipFill>
          <a:blip r:embed="rId6"/>
          <a:srcRect/>
          <a:stretch>
            <a:fillRect/>
          </a:stretch>
        </p:blipFill>
        <p:spPr bwMode="auto">
          <a:xfrm>
            <a:off x="2286000" y="2286000"/>
            <a:ext cx="2103438" cy="2103438"/>
          </a:xfrm>
          <a:prstGeom prst="rect">
            <a:avLst/>
          </a:prstGeom>
          <a:noFill/>
          <a:ln w="9525">
            <a:noFill/>
            <a:miter lim="800000"/>
            <a:headEnd/>
            <a:tailEnd/>
          </a:ln>
        </p:spPr>
      </p:pic>
      <p:grpSp>
        <p:nvGrpSpPr>
          <p:cNvPr id="6" name="Group 16"/>
          <p:cNvGrpSpPr>
            <a:grpSpLocks/>
          </p:cNvGrpSpPr>
          <p:nvPr/>
        </p:nvGrpSpPr>
        <p:grpSpPr bwMode="auto">
          <a:xfrm>
            <a:off x="3352800" y="2514600"/>
            <a:ext cx="4724400" cy="2078038"/>
            <a:chOff x="2112" y="1584"/>
            <a:chExt cx="2976" cy="1309"/>
          </a:xfrm>
        </p:grpSpPr>
        <p:pic>
          <p:nvPicPr>
            <p:cNvPr id="21571" name="Picture 17" descr="internet cloud 75 opac"/>
            <p:cNvPicPr>
              <a:picLocks noChangeAspect="1" noChangeArrowheads="1"/>
            </p:cNvPicPr>
            <p:nvPr/>
          </p:nvPicPr>
          <p:blipFill>
            <a:blip r:embed="rId7"/>
            <a:srcRect/>
            <a:stretch>
              <a:fillRect/>
            </a:stretch>
          </p:blipFill>
          <p:spPr bwMode="auto">
            <a:xfrm>
              <a:off x="2112" y="1584"/>
              <a:ext cx="2976" cy="1309"/>
            </a:xfrm>
            <a:prstGeom prst="rect">
              <a:avLst/>
            </a:prstGeom>
            <a:noFill/>
            <a:ln w="9525">
              <a:noFill/>
              <a:miter lim="800000"/>
              <a:headEnd/>
              <a:tailEnd/>
            </a:ln>
          </p:spPr>
        </p:pic>
        <p:sp>
          <p:nvSpPr>
            <p:cNvPr id="78866" name="Text Box 18"/>
            <p:cNvSpPr txBox="1">
              <a:spLocks noChangeArrowheads="1"/>
            </p:cNvSpPr>
            <p:nvPr/>
          </p:nvSpPr>
          <p:spPr bwMode="auto">
            <a:xfrm>
              <a:off x="2880" y="2352"/>
              <a:ext cx="1392" cy="250"/>
            </a:xfrm>
            <a:prstGeom prst="rect">
              <a:avLst/>
            </a:prstGeom>
            <a:noFill/>
            <a:ln w="9525">
              <a:noFill/>
              <a:miter lim="800000"/>
              <a:headEnd/>
              <a:tailEnd/>
            </a:ln>
            <a:effectLst/>
          </p:spPr>
          <p:txBody>
            <a:bodyPr>
              <a:spAutoFit/>
            </a:bodyPr>
            <a:lstStyle/>
            <a:p>
              <a:pPr algn="ctr">
                <a:spcBef>
                  <a:spcPct val="50000"/>
                </a:spcBef>
                <a:defRPr/>
              </a:pPr>
              <a:r>
                <a:rPr lang="en-US" sz="2000">
                  <a:solidFill>
                    <a:srgbClr val="969696"/>
                  </a:solidFill>
                  <a:effectLst>
                    <a:outerShdw blurRad="38100" dist="38100" dir="2700000" algn="tl">
                      <a:srgbClr val="000000"/>
                    </a:outerShdw>
                  </a:effectLst>
                  <a:latin typeface="Franklin Gothic Medium" pitchFamily="34" charset="0"/>
                </a:rPr>
                <a:t>Internet</a:t>
              </a:r>
            </a:p>
          </p:txBody>
        </p:sp>
      </p:grpSp>
      <p:pic>
        <p:nvPicPr>
          <p:cNvPr id="21512" name="Picture 19"/>
          <p:cNvPicPr>
            <a:picLocks noChangeAspect="1" noChangeArrowheads="1"/>
          </p:cNvPicPr>
          <p:nvPr/>
        </p:nvPicPr>
        <p:blipFill>
          <a:blip r:embed="rId8"/>
          <a:srcRect/>
          <a:stretch>
            <a:fillRect/>
          </a:stretch>
        </p:blipFill>
        <p:spPr bwMode="auto">
          <a:xfrm>
            <a:off x="1219200" y="2590800"/>
            <a:ext cx="914400" cy="614363"/>
          </a:xfrm>
          <a:prstGeom prst="rect">
            <a:avLst/>
          </a:prstGeom>
          <a:noFill/>
          <a:ln w="9525">
            <a:noFill/>
            <a:miter lim="800000"/>
            <a:headEnd/>
            <a:tailEnd/>
          </a:ln>
        </p:spPr>
      </p:pic>
      <p:grpSp>
        <p:nvGrpSpPr>
          <p:cNvPr id="7" name="Group 20"/>
          <p:cNvGrpSpPr>
            <a:grpSpLocks/>
          </p:cNvGrpSpPr>
          <p:nvPr/>
        </p:nvGrpSpPr>
        <p:grpSpPr bwMode="auto">
          <a:xfrm>
            <a:off x="7011988" y="3003550"/>
            <a:ext cx="1752600" cy="1050925"/>
            <a:chOff x="3984" y="816"/>
            <a:chExt cx="1104" cy="662"/>
          </a:xfrm>
        </p:grpSpPr>
        <p:pic>
          <p:nvPicPr>
            <p:cNvPr id="21568" name="Picture 21" descr="3d Oval disc"/>
            <p:cNvPicPr>
              <a:picLocks noChangeAspect="1" noChangeArrowheads="1"/>
            </p:cNvPicPr>
            <p:nvPr/>
          </p:nvPicPr>
          <p:blipFill>
            <a:blip r:embed="rId9"/>
            <a:srcRect/>
            <a:stretch>
              <a:fillRect/>
            </a:stretch>
          </p:blipFill>
          <p:spPr bwMode="auto">
            <a:xfrm>
              <a:off x="3984" y="1008"/>
              <a:ext cx="1104" cy="470"/>
            </a:xfrm>
            <a:prstGeom prst="rect">
              <a:avLst/>
            </a:prstGeom>
            <a:noFill/>
            <a:ln w="9525">
              <a:noFill/>
              <a:miter lim="800000"/>
              <a:headEnd/>
              <a:tailEnd/>
            </a:ln>
          </p:spPr>
        </p:pic>
        <p:pic>
          <p:nvPicPr>
            <p:cNvPr id="21569" name="Picture 22"/>
            <p:cNvPicPr>
              <a:picLocks noChangeAspect="1" noChangeArrowheads="1"/>
            </p:cNvPicPr>
            <p:nvPr/>
          </p:nvPicPr>
          <p:blipFill>
            <a:blip r:embed="rId10"/>
            <a:srcRect/>
            <a:stretch>
              <a:fillRect/>
            </a:stretch>
          </p:blipFill>
          <p:spPr bwMode="auto">
            <a:xfrm>
              <a:off x="4176" y="816"/>
              <a:ext cx="624" cy="483"/>
            </a:xfrm>
            <a:prstGeom prst="rect">
              <a:avLst/>
            </a:prstGeom>
            <a:noFill/>
            <a:ln w="9525">
              <a:noFill/>
              <a:miter lim="800000"/>
              <a:headEnd/>
              <a:tailEnd/>
            </a:ln>
          </p:spPr>
        </p:pic>
        <p:sp>
          <p:nvSpPr>
            <p:cNvPr id="21570" name="AutoShape 23"/>
            <p:cNvSpPr>
              <a:spLocks noChangeArrowheads="1"/>
            </p:cNvSpPr>
            <p:nvPr/>
          </p:nvSpPr>
          <p:spPr bwMode="auto">
            <a:xfrm>
              <a:off x="4176" y="1200"/>
              <a:ext cx="720" cy="144"/>
            </a:xfrm>
            <a:prstGeom prst="roundRect">
              <a:avLst>
                <a:gd name="adj" fmla="val 16667"/>
              </a:avLst>
            </a:prstGeom>
            <a:solidFill>
              <a:schemeClr val="tx1">
                <a:alpha val="39999"/>
              </a:schemeClr>
            </a:solidFill>
            <a:ln w="25400">
              <a:solidFill>
                <a:srgbClr val="FFCC00"/>
              </a:solidFill>
              <a:round/>
              <a:headEnd/>
              <a:tailEnd/>
            </a:ln>
          </p:spPr>
          <p:txBody>
            <a:bodyPr wrap="none" anchor="ctr"/>
            <a:lstStyle/>
            <a:p>
              <a:pPr algn="ctr"/>
              <a:r>
                <a:rPr lang="en-US" sz="1600">
                  <a:solidFill>
                    <a:schemeClr val="bg1"/>
                  </a:solidFill>
                  <a:latin typeface="Arial" charset="0"/>
                </a:rPr>
                <a:t>Logistics</a:t>
              </a:r>
            </a:p>
          </p:txBody>
        </p:sp>
      </p:grpSp>
      <p:grpSp>
        <p:nvGrpSpPr>
          <p:cNvPr id="8" name="Group 24"/>
          <p:cNvGrpSpPr>
            <a:grpSpLocks/>
          </p:cNvGrpSpPr>
          <p:nvPr/>
        </p:nvGrpSpPr>
        <p:grpSpPr bwMode="auto">
          <a:xfrm>
            <a:off x="5359400" y="974725"/>
            <a:ext cx="1752600" cy="1279525"/>
            <a:chOff x="2880" y="576"/>
            <a:chExt cx="1104" cy="806"/>
          </a:xfrm>
        </p:grpSpPr>
        <p:pic>
          <p:nvPicPr>
            <p:cNvPr id="21565" name="Picture 25" descr="3d Oval disc"/>
            <p:cNvPicPr>
              <a:picLocks noChangeAspect="1" noChangeArrowheads="1"/>
            </p:cNvPicPr>
            <p:nvPr/>
          </p:nvPicPr>
          <p:blipFill>
            <a:blip r:embed="rId9"/>
            <a:srcRect/>
            <a:stretch>
              <a:fillRect/>
            </a:stretch>
          </p:blipFill>
          <p:spPr bwMode="auto">
            <a:xfrm>
              <a:off x="2880" y="912"/>
              <a:ext cx="1104" cy="470"/>
            </a:xfrm>
            <a:prstGeom prst="rect">
              <a:avLst/>
            </a:prstGeom>
            <a:noFill/>
            <a:ln w="9525">
              <a:noFill/>
              <a:miter lim="800000"/>
              <a:headEnd/>
              <a:tailEnd/>
            </a:ln>
          </p:spPr>
        </p:pic>
        <p:pic>
          <p:nvPicPr>
            <p:cNvPr id="21566" name="Picture 26"/>
            <p:cNvPicPr>
              <a:picLocks noChangeAspect="1" noChangeArrowheads="1"/>
            </p:cNvPicPr>
            <p:nvPr/>
          </p:nvPicPr>
          <p:blipFill>
            <a:blip r:embed="rId11"/>
            <a:srcRect/>
            <a:stretch>
              <a:fillRect/>
            </a:stretch>
          </p:blipFill>
          <p:spPr bwMode="auto">
            <a:xfrm>
              <a:off x="3208" y="576"/>
              <a:ext cx="533" cy="577"/>
            </a:xfrm>
            <a:prstGeom prst="rect">
              <a:avLst/>
            </a:prstGeom>
            <a:noFill/>
            <a:ln w="9525">
              <a:noFill/>
              <a:miter lim="800000"/>
              <a:headEnd/>
              <a:tailEnd/>
            </a:ln>
          </p:spPr>
        </p:pic>
        <p:sp>
          <p:nvSpPr>
            <p:cNvPr id="21567" name="AutoShape 27"/>
            <p:cNvSpPr>
              <a:spLocks noChangeArrowheads="1"/>
            </p:cNvSpPr>
            <p:nvPr/>
          </p:nvSpPr>
          <p:spPr bwMode="auto">
            <a:xfrm>
              <a:off x="3072" y="1104"/>
              <a:ext cx="720" cy="144"/>
            </a:xfrm>
            <a:prstGeom prst="roundRect">
              <a:avLst>
                <a:gd name="adj" fmla="val 16667"/>
              </a:avLst>
            </a:prstGeom>
            <a:solidFill>
              <a:schemeClr val="tx1">
                <a:alpha val="39999"/>
              </a:schemeClr>
            </a:solidFill>
            <a:ln w="25400">
              <a:solidFill>
                <a:srgbClr val="FFCC00"/>
              </a:solidFill>
              <a:round/>
              <a:headEnd/>
              <a:tailEnd/>
            </a:ln>
          </p:spPr>
          <p:txBody>
            <a:bodyPr wrap="none" anchor="ctr"/>
            <a:lstStyle/>
            <a:p>
              <a:pPr algn="ctr"/>
              <a:r>
                <a:rPr lang="en-US" sz="1600">
                  <a:solidFill>
                    <a:schemeClr val="bg1"/>
                  </a:solidFill>
                  <a:latin typeface="Arial" charset="0"/>
                </a:rPr>
                <a:t>Hospital</a:t>
              </a:r>
            </a:p>
          </p:txBody>
        </p:sp>
      </p:grpSp>
      <p:grpSp>
        <p:nvGrpSpPr>
          <p:cNvPr id="9" name="Group 28"/>
          <p:cNvGrpSpPr>
            <a:grpSpLocks/>
          </p:cNvGrpSpPr>
          <p:nvPr/>
        </p:nvGrpSpPr>
        <p:grpSpPr bwMode="auto">
          <a:xfrm>
            <a:off x="6783388" y="1631950"/>
            <a:ext cx="1752600" cy="1279525"/>
            <a:chOff x="2880" y="576"/>
            <a:chExt cx="1104" cy="806"/>
          </a:xfrm>
        </p:grpSpPr>
        <p:pic>
          <p:nvPicPr>
            <p:cNvPr id="21562" name="Picture 29" descr="3d Oval disc"/>
            <p:cNvPicPr>
              <a:picLocks noChangeAspect="1" noChangeArrowheads="1"/>
            </p:cNvPicPr>
            <p:nvPr/>
          </p:nvPicPr>
          <p:blipFill>
            <a:blip r:embed="rId9"/>
            <a:srcRect/>
            <a:stretch>
              <a:fillRect/>
            </a:stretch>
          </p:blipFill>
          <p:spPr bwMode="auto">
            <a:xfrm>
              <a:off x="2880" y="912"/>
              <a:ext cx="1104" cy="470"/>
            </a:xfrm>
            <a:prstGeom prst="rect">
              <a:avLst/>
            </a:prstGeom>
            <a:noFill/>
            <a:ln w="9525">
              <a:noFill/>
              <a:miter lim="800000"/>
              <a:headEnd/>
              <a:tailEnd/>
            </a:ln>
          </p:spPr>
        </p:pic>
        <p:pic>
          <p:nvPicPr>
            <p:cNvPr id="21563" name="Picture 30"/>
            <p:cNvPicPr>
              <a:picLocks noChangeAspect="1" noChangeArrowheads="1"/>
            </p:cNvPicPr>
            <p:nvPr/>
          </p:nvPicPr>
          <p:blipFill>
            <a:blip r:embed="rId11"/>
            <a:srcRect/>
            <a:stretch>
              <a:fillRect/>
            </a:stretch>
          </p:blipFill>
          <p:spPr bwMode="auto">
            <a:xfrm>
              <a:off x="3208" y="576"/>
              <a:ext cx="533" cy="577"/>
            </a:xfrm>
            <a:prstGeom prst="rect">
              <a:avLst/>
            </a:prstGeom>
            <a:noFill/>
            <a:ln w="9525">
              <a:noFill/>
              <a:miter lim="800000"/>
              <a:headEnd/>
              <a:tailEnd/>
            </a:ln>
          </p:spPr>
        </p:pic>
        <p:sp>
          <p:nvSpPr>
            <p:cNvPr id="21564" name="AutoShape 31"/>
            <p:cNvSpPr>
              <a:spLocks noChangeArrowheads="1"/>
            </p:cNvSpPr>
            <p:nvPr/>
          </p:nvSpPr>
          <p:spPr bwMode="auto">
            <a:xfrm>
              <a:off x="3072" y="1104"/>
              <a:ext cx="720" cy="144"/>
            </a:xfrm>
            <a:prstGeom prst="roundRect">
              <a:avLst>
                <a:gd name="adj" fmla="val 16667"/>
              </a:avLst>
            </a:prstGeom>
            <a:solidFill>
              <a:schemeClr val="tx1">
                <a:alpha val="39999"/>
              </a:schemeClr>
            </a:solidFill>
            <a:ln w="25400">
              <a:solidFill>
                <a:srgbClr val="FFCC00"/>
              </a:solidFill>
              <a:round/>
              <a:headEnd/>
              <a:tailEnd/>
            </a:ln>
          </p:spPr>
          <p:txBody>
            <a:bodyPr wrap="none" anchor="ctr"/>
            <a:lstStyle/>
            <a:p>
              <a:pPr algn="ctr"/>
              <a:r>
                <a:rPr lang="en-US" sz="1600">
                  <a:solidFill>
                    <a:schemeClr val="bg1"/>
                  </a:solidFill>
                  <a:latin typeface="Arial" charset="0"/>
                </a:rPr>
                <a:t>Supplier</a:t>
              </a:r>
            </a:p>
          </p:txBody>
        </p:sp>
      </p:grpSp>
      <p:sp>
        <p:nvSpPr>
          <p:cNvPr id="78880" name="Line 32"/>
          <p:cNvSpPr>
            <a:spLocks noChangeShapeType="1"/>
          </p:cNvSpPr>
          <p:nvPr/>
        </p:nvSpPr>
        <p:spPr bwMode="auto">
          <a:xfrm flipH="1">
            <a:off x="2112963" y="4243388"/>
            <a:ext cx="836612" cy="1149350"/>
          </a:xfrm>
          <a:prstGeom prst="line">
            <a:avLst/>
          </a:prstGeom>
          <a:noFill/>
          <a:ln w="50800" cap="rnd">
            <a:solidFill>
              <a:schemeClr val="tx1"/>
            </a:solidFill>
            <a:prstDash val="sysDot"/>
            <a:round/>
            <a:headEnd type="triangle" w="med" len="med"/>
            <a:tailEnd type="triangle" w="med" len="med"/>
          </a:ln>
        </p:spPr>
        <p:txBody>
          <a:bodyPr/>
          <a:lstStyle/>
          <a:p>
            <a:endParaRPr lang="en-US"/>
          </a:p>
        </p:txBody>
      </p:sp>
      <p:sp>
        <p:nvSpPr>
          <p:cNvPr id="78881" name="Line 33"/>
          <p:cNvSpPr>
            <a:spLocks noChangeShapeType="1"/>
          </p:cNvSpPr>
          <p:nvPr/>
        </p:nvSpPr>
        <p:spPr bwMode="auto">
          <a:xfrm flipH="1">
            <a:off x="1433513" y="4140200"/>
            <a:ext cx="1004887" cy="755650"/>
          </a:xfrm>
          <a:prstGeom prst="line">
            <a:avLst/>
          </a:prstGeom>
          <a:noFill/>
          <a:ln w="50800" cap="rnd">
            <a:solidFill>
              <a:schemeClr val="tx1"/>
            </a:solidFill>
            <a:prstDash val="sysDot"/>
            <a:round/>
            <a:headEnd type="triangle" w="med" len="med"/>
            <a:tailEnd type="triangle" w="med" len="med"/>
          </a:ln>
        </p:spPr>
        <p:txBody>
          <a:bodyPr/>
          <a:lstStyle/>
          <a:p>
            <a:endParaRPr lang="en-US"/>
          </a:p>
        </p:txBody>
      </p:sp>
      <p:sp>
        <p:nvSpPr>
          <p:cNvPr id="78882" name="Line 34"/>
          <p:cNvSpPr>
            <a:spLocks noChangeShapeType="1"/>
          </p:cNvSpPr>
          <p:nvPr/>
        </p:nvSpPr>
        <p:spPr bwMode="auto">
          <a:xfrm flipH="1">
            <a:off x="1455738" y="3657600"/>
            <a:ext cx="982662" cy="230188"/>
          </a:xfrm>
          <a:prstGeom prst="line">
            <a:avLst/>
          </a:prstGeom>
          <a:noFill/>
          <a:ln w="50800" cap="rnd">
            <a:solidFill>
              <a:schemeClr val="tx1"/>
            </a:solidFill>
            <a:prstDash val="sysDot"/>
            <a:round/>
            <a:headEnd type="triangle" w="med" len="med"/>
            <a:tailEnd type="triangle" w="med" len="med"/>
          </a:ln>
        </p:spPr>
        <p:txBody>
          <a:bodyPr/>
          <a:lstStyle/>
          <a:p>
            <a:endParaRPr lang="en-US"/>
          </a:p>
        </p:txBody>
      </p:sp>
      <p:sp>
        <p:nvSpPr>
          <p:cNvPr id="78883" name="Line 35"/>
          <p:cNvSpPr>
            <a:spLocks noChangeShapeType="1"/>
          </p:cNvSpPr>
          <p:nvPr/>
        </p:nvSpPr>
        <p:spPr bwMode="auto">
          <a:xfrm flipH="1">
            <a:off x="3187700" y="4352925"/>
            <a:ext cx="11113" cy="1001713"/>
          </a:xfrm>
          <a:prstGeom prst="line">
            <a:avLst/>
          </a:prstGeom>
          <a:noFill/>
          <a:ln w="50800" cap="rnd">
            <a:solidFill>
              <a:schemeClr val="tx1"/>
            </a:solidFill>
            <a:prstDash val="sysDot"/>
            <a:round/>
            <a:headEnd type="triangle" w="med" len="med"/>
            <a:tailEnd type="triangle" w="med" len="med"/>
          </a:ln>
        </p:spPr>
        <p:txBody>
          <a:bodyPr/>
          <a:lstStyle/>
          <a:p>
            <a:endParaRPr lang="en-US"/>
          </a:p>
        </p:txBody>
      </p:sp>
      <p:sp>
        <p:nvSpPr>
          <p:cNvPr id="78884" name="Line 36"/>
          <p:cNvSpPr>
            <a:spLocks noChangeShapeType="1"/>
          </p:cNvSpPr>
          <p:nvPr/>
        </p:nvSpPr>
        <p:spPr bwMode="auto">
          <a:xfrm flipV="1">
            <a:off x="4435475" y="3527425"/>
            <a:ext cx="2492375" cy="7938"/>
          </a:xfrm>
          <a:prstGeom prst="line">
            <a:avLst/>
          </a:prstGeom>
          <a:noFill/>
          <a:ln w="76200" cap="rnd">
            <a:solidFill>
              <a:schemeClr val="tx1"/>
            </a:solidFill>
            <a:prstDash val="sysDot"/>
            <a:round/>
            <a:headEnd type="triangle" w="med" len="med"/>
            <a:tailEnd type="triangle" w="med" len="med"/>
          </a:ln>
        </p:spPr>
        <p:txBody>
          <a:bodyPr/>
          <a:lstStyle/>
          <a:p>
            <a:endParaRPr lang="en-US"/>
          </a:p>
        </p:txBody>
      </p:sp>
      <p:sp>
        <p:nvSpPr>
          <p:cNvPr id="78885" name="Line 37"/>
          <p:cNvSpPr>
            <a:spLocks noChangeShapeType="1"/>
          </p:cNvSpPr>
          <p:nvPr/>
        </p:nvSpPr>
        <p:spPr bwMode="auto">
          <a:xfrm flipV="1">
            <a:off x="4381500" y="2578100"/>
            <a:ext cx="2243138" cy="655638"/>
          </a:xfrm>
          <a:prstGeom prst="line">
            <a:avLst/>
          </a:prstGeom>
          <a:noFill/>
          <a:ln w="76200" cap="rnd">
            <a:solidFill>
              <a:schemeClr val="tx1"/>
            </a:solidFill>
            <a:prstDash val="sysDot"/>
            <a:round/>
            <a:headEnd type="triangle" w="med" len="med"/>
            <a:tailEnd type="triangle" w="med" len="med"/>
          </a:ln>
        </p:spPr>
        <p:txBody>
          <a:bodyPr/>
          <a:lstStyle/>
          <a:p>
            <a:endParaRPr lang="en-US"/>
          </a:p>
        </p:txBody>
      </p:sp>
      <p:sp>
        <p:nvSpPr>
          <p:cNvPr id="78886" name="Line 38"/>
          <p:cNvSpPr>
            <a:spLocks noChangeShapeType="1"/>
          </p:cNvSpPr>
          <p:nvPr/>
        </p:nvSpPr>
        <p:spPr bwMode="auto">
          <a:xfrm flipV="1">
            <a:off x="4230688" y="2109788"/>
            <a:ext cx="1214437" cy="800100"/>
          </a:xfrm>
          <a:prstGeom prst="line">
            <a:avLst/>
          </a:prstGeom>
          <a:noFill/>
          <a:ln w="76200" cap="rnd">
            <a:solidFill>
              <a:schemeClr val="tx1"/>
            </a:solidFill>
            <a:prstDash val="sysDot"/>
            <a:round/>
            <a:headEnd type="triangle" w="med" len="med"/>
            <a:tailEnd type="triangle" w="med" len="med"/>
          </a:ln>
        </p:spPr>
        <p:txBody>
          <a:bodyPr/>
          <a:lstStyle/>
          <a:p>
            <a:endParaRPr lang="en-US"/>
          </a:p>
        </p:txBody>
      </p:sp>
      <p:grpSp>
        <p:nvGrpSpPr>
          <p:cNvPr id="10" name="Group 39"/>
          <p:cNvGrpSpPr>
            <a:grpSpLocks/>
          </p:cNvGrpSpPr>
          <p:nvPr/>
        </p:nvGrpSpPr>
        <p:grpSpPr bwMode="auto">
          <a:xfrm>
            <a:off x="447675" y="4660900"/>
            <a:ext cx="1039813" cy="1068388"/>
            <a:chOff x="480" y="3408"/>
            <a:chExt cx="655" cy="673"/>
          </a:xfrm>
        </p:grpSpPr>
        <p:pic>
          <p:nvPicPr>
            <p:cNvPr id="21558" name="Picture 40" descr="blue 3d disc with glow"/>
            <p:cNvPicPr>
              <a:picLocks noChangeAspect="1" noChangeArrowheads="1"/>
            </p:cNvPicPr>
            <p:nvPr/>
          </p:nvPicPr>
          <p:blipFill>
            <a:blip r:embed="rId12"/>
            <a:srcRect/>
            <a:stretch>
              <a:fillRect/>
            </a:stretch>
          </p:blipFill>
          <p:spPr bwMode="auto">
            <a:xfrm>
              <a:off x="480" y="3744"/>
              <a:ext cx="624" cy="302"/>
            </a:xfrm>
            <a:prstGeom prst="rect">
              <a:avLst/>
            </a:prstGeom>
            <a:noFill/>
            <a:ln w="9525">
              <a:noFill/>
              <a:miter lim="800000"/>
              <a:headEnd/>
              <a:tailEnd/>
            </a:ln>
          </p:spPr>
        </p:pic>
        <p:sp>
          <p:nvSpPr>
            <p:cNvPr id="78889" name="Text Box 41"/>
            <p:cNvSpPr txBox="1">
              <a:spLocks noChangeArrowheads="1"/>
            </p:cNvSpPr>
            <p:nvPr/>
          </p:nvSpPr>
          <p:spPr bwMode="auto">
            <a:xfrm>
              <a:off x="524" y="3868"/>
              <a:ext cx="611" cy="213"/>
            </a:xfrm>
            <a:prstGeom prst="rect">
              <a:avLst/>
            </a:prstGeom>
            <a:noFill/>
            <a:ln w="9525">
              <a:noFill/>
              <a:miter lim="800000"/>
              <a:headEnd/>
              <a:tailEnd/>
            </a:ln>
            <a:effectLst/>
          </p:spPr>
          <p:txBody>
            <a:bodyPr>
              <a:spAutoFit/>
            </a:bodyPr>
            <a:lstStyle/>
            <a:p>
              <a:pPr>
                <a:defRPr/>
              </a:pPr>
              <a:r>
                <a:rPr lang="en-US" sz="1600" dirty="0">
                  <a:effectLst>
                    <a:outerShdw blurRad="38100" dist="38100" dir="2700000" algn="tl">
                      <a:srgbClr val="000000"/>
                    </a:outerShdw>
                  </a:effectLst>
                  <a:latin typeface="Arial" charset="0"/>
                </a:rPr>
                <a:t>System</a:t>
              </a:r>
            </a:p>
          </p:txBody>
        </p:sp>
        <p:sp>
          <p:nvSpPr>
            <p:cNvPr id="21560" name="Line 42"/>
            <p:cNvSpPr>
              <a:spLocks noChangeShapeType="1"/>
            </p:cNvSpPr>
            <p:nvPr/>
          </p:nvSpPr>
          <p:spPr bwMode="auto">
            <a:xfrm>
              <a:off x="720" y="3600"/>
              <a:ext cx="0" cy="0"/>
            </a:xfrm>
            <a:prstGeom prst="line">
              <a:avLst/>
            </a:prstGeom>
            <a:noFill/>
            <a:ln w="9525">
              <a:solidFill>
                <a:schemeClr val="tx1"/>
              </a:solidFill>
              <a:round/>
              <a:headEnd/>
              <a:tailEnd type="triangle" w="med" len="med"/>
            </a:ln>
          </p:spPr>
          <p:txBody>
            <a:bodyPr/>
            <a:lstStyle/>
            <a:p>
              <a:endParaRPr lang="en-US"/>
            </a:p>
          </p:txBody>
        </p:sp>
        <p:pic>
          <p:nvPicPr>
            <p:cNvPr id="21561" name="Picture 43" descr="hp workstation i2000"/>
            <p:cNvPicPr>
              <a:picLocks noChangeAspect="1" noChangeArrowheads="1"/>
            </p:cNvPicPr>
            <p:nvPr/>
          </p:nvPicPr>
          <p:blipFill>
            <a:blip r:embed="rId13"/>
            <a:srcRect/>
            <a:stretch>
              <a:fillRect/>
            </a:stretch>
          </p:blipFill>
          <p:spPr bwMode="auto">
            <a:xfrm>
              <a:off x="593" y="3408"/>
              <a:ext cx="367" cy="503"/>
            </a:xfrm>
            <a:prstGeom prst="rect">
              <a:avLst/>
            </a:prstGeom>
            <a:noFill/>
            <a:ln w="9525">
              <a:noFill/>
              <a:miter lim="800000"/>
              <a:headEnd/>
              <a:tailEnd/>
            </a:ln>
          </p:spPr>
        </p:pic>
      </p:grpSp>
      <p:sp>
        <p:nvSpPr>
          <p:cNvPr id="78892" name="Line 44"/>
          <p:cNvSpPr>
            <a:spLocks noChangeShapeType="1"/>
          </p:cNvSpPr>
          <p:nvPr/>
        </p:nvSpPr>
        <p:spPr bwMode="auto">
          <a:xfrm>
            <a:off x="4360863" y="3841750"/>
            <a:ext cx="2427287" cy="765175"/>
          </a:xfrm>
          <a:prstGeom prst="line">
            <a:avLst/>
          </a:prstGeom>
          <a:noFill/>
          <a:ln w="76200" cap="rnd">
            <a:solidFill>
              <a:schemeClr val="tx1"/>
            </a:solidFill>
            <a:prstDash val="sysDot"/>
            <a:round/>
            <a:headEnd type="triangle" w="med" len="med"/>
            <a:tailEnd type="triangle" w="med" len="med"/>
          </a:ln>
        </p:spPr>
        <p:txBody>
          <a:bodyPr/>
          <a:lstStyle/>
          <a:p>
            <a:endParaRPr lang="en-US"/>
          </a:p>
        </p:txBody>
      </p:sp>
      <p:grpSp>
        <p:nvGrpSpPr>
          <p:cNvPr id="11" name="Group 45"/>
          <p:cNvGrpSpPr>
            <a:grpSpLocks/>
          </p:cNvGrpSpPr>
          <p:nvPr/>
        </p:nvGrpSpPr>
        <p:grpSpPr bwMode="auto">
          <a:xfrm>
            <a:off x="398463" y="3352800"/>
            <a:ext cx="1066800" cy="1219200"/>
            <a:chOff x="48" y="2400"/>
            <a:chExt cx="672" cy="768"/>
          </a:xfrm>
        </p:grpSpPr>
        <p:pic>
          <p:nvPicPr>
            <p:cNvPr id="21555" name="Picture 46" descr="blue 3d disc with glow"/>
            <p:cNvPicPr>
              <a:picLocks noChangeAspect="1" noChangeArrowheads="1"/>
            </p:cNvPicPr>
            <p:nvPr/>
          </p:nvPicPr>
          <p:blipFill>
            <a:blip r:embed="rId12"/>
            <a:srcRect/>
            <a:stretch>
              <a:fillRect/>
            </a:stretch>
          </p:blipFill>
          <p:spPr bwMode="auto">
            <a:xfrm>
              <a:off x="96" y="2736"/>
              <a:ext cx="624" cy="302"/>
            </a:xfrm>
            <a:prstGeom prst="rect">
              <a:avLst/>
            </a:prstGeom>
            <a:noFill/>
            <a:ln w="9525">
              <a:noFill/>
              <a:miter lim="800000"/>
              <a:headEnd/>
              <a:tailEnd/>
            </a:ln>
          </p:spPr>
        </p:pic>
        <p:pic>
          <p:nvPicPr>
            <p:cNvPr id="21556" name="Picture 47" descr="Dell Power Edge Workgroup Server_4"/>
            <p:cNvPicPr>
              <a:picLocks noChangeAspect="1" noChangeArrowheads="1"/>
            </p:cNvPicPr>
            <p:nvPr/>
          </p:nvPicPr>
          <p:blipFill>
            <a:blip r:embed="rId14"/>
            <a:srcRect/>
            <a:stretch>
              <a:fillRect/>
            </a:stretch>
          </p:blipFill>
          <p:spPr bwMode="auto">
            <a:xfrm>
              <a:off x="192" y="2400"/>
              <a:ext cx="427" cy="528"/>
            </a:xfrm>
            <a:prstGeom prst="rect">
              <a:avLst/>
            </a:prstGeom>
            <a:noFill/>
            <a:ln w="9525">
              <a:noFill/>
              <a:miter lim="800000"/>
              <a:headEnd/>
              <a:tailEnd/>
            </a:ln>
          </p:spPr>
        </p:pic>
        <p:sp>
          <p:nvSpPr>
            <p:cNvPr id="78896" name="Text Box 48"/>
            <p:cNvSpPr txBox="1">
              <a:spLocks noChangeArrowheads="1"/>
            </p:cNvSpPr>
            <p:nvPr/>
          </p:nvSpPr>
          <p:spPr bwMode="auto">
            <a:xfrm>
              <a:off x="48" y="2842"/>
              <a:ext cx="672" cy="326"/>
            </a:xfrm>
            <a:prstGeom prst="rect">
              <a:avLst/>
            </a:prstGeom>
            <a:noFill/>
            <a:ln w="9525">
              <a:noFill/>
              <a:miter lim="800000"/>
              <a:headEnd/>
              <a:tailEnd/>
            </a:ln>
            <a:effectLst/>
          </p:spPr>
          <p:txBody>
            <a:bodyPr>
              <a:spAutoFit/>
            </a:bodyPr>
            <a:lstStyle/>
            <a:p>
              <a:pPr algn="ctr">
                <a:defRPr/>
              </a:pPr>
              <a:r>
                <a:rPr lang="en-US" sz="1400">
                  <a:effectLst>
                    <a:outerShdw blurRad="38100" dist="38100" dir="2700000" algn="tl">
                      <a:srgbClr val="000000"/>
                    </a:outerShdw>
                  </a:effectLst>
                  <a:latin typeface="Arial" charset="0"/>
                </a:rPr>
                <a:t>Core System</a:t>
              </a:r>
            </a:p>
          </p:txBody>
        </p:sp>
      </p:grpSp>
      <p:grpSp>
        <p:nvGrpSpPr>
          <p:cNvPr id="12" name="Group 49"/>
          <p:cNvGrpSpPr>
            <a:grpSpLocks/>
          </p:cNvGrpSpPr>
          <p:nvPr/>
        </p:nvGrpSpPr>
        <p:grpSpPr bwMode="auto">
          <a:xfrm>
            <a:off x="1266825" y="5391150"/>
            <a:ext cx="1114425" cy="1022350"/>
            <a:chOff x="1296" y="3360"/>
            <a:chExt cx="624" cy="644"/>
          </a:xfrm>
        </p:grpSpPr>
        <p:pic>
          <p:nvPicPr>
            <p:cNvPr id="21552" name="Picture 50" descr="blue 3d disc with glow"/>
            <p:cNvPicPr>
              <a:picLocks noChangeAspect="1" noChangeArrowheads="1"/>
            </p:cNvPicPr>
            <p:nvPr/>
          </p:nvPicPr>
          <p:blipFill>
            <a:blip r:embed="rId15"/>
            <a:srcRect/>
            <a:stretch>
              <a:fillRect/>
            </a:stretch>
          </p:blipFill>
          <p:spPr bwMode="auto">
            <a:xfrm>
              <a:off x="1296" y="3634"/>
              <a:ext cx="624" cy="302"/>
            </a:xfrm>
            <a:prstGeom prst="rect">
              <a:avLst/>
            </a:prstGeom>
            <a:noFill/>
            <a:ln w="9525">
              <a:noFill/>
              <a:miter lim="800000"/>
              <a:headEnd/>
              <a:tailEnd/>
            </a:ln>
          </p:spPr>
        </p:pic>
        <p:sp>
          <p:nvSpPr>
            <p:cNvPr id="78899" name="Text Box 51"/>
            <p:cNvSpPr txBox="1">
              <a:spLocks noChangeArrowheads="1"/>
            </p:cNvSpPr>
            <p:nvPr/>
          </p:nvSpPr>
          <p:spPr bwMode="auto">
            <a:xfrm>
              <a:off x="1392" y="3792"/>
              <a:ext cx="528" cy="212"/>
            </a:xfrm>
            <a:prstGeom prst="rect">
              <a:avLst/>
            </a:prstGeom>
            <a:noFill/>
            <a:ln w="9525">
              <a:noFill/>
              <a:miter lim="800000"/>
              <a:headEnd/>
              <a:tailEnd/>
            </a:ln>
            <a:effectLst/>
          </p:spPr>
          <p:txBody>
            <a:bodyPr>
              <a:spAutoFit/>
            </a:bodyPr>
            <a:lstStyle/>
            <a:p>
              <a:pPr algn="ctr">
                <a:defRPr/>
              </a:pPr>
              <a:r>
                <a:rPr lang="en-US" sz="1600">
                  <a:effectLst>
                    <a:outerShdw blurRad="38100" dist="38100" dir="2700000" algn="tl">
                      <a:srgbClr val="000000"/>
                    </a:outerShdw>
                  </a:effectLst>
                  <a:latin typeface="Arial" charset="0"/>
                </a:rPr>
                <a:t>System</a:t>
              </a:r>
            </a:p>
          </p:txBody>
        </p:sp>
        <p:pic>
          <p:nvPicPr>
            <p:cNvPr id="21554" name="Picture 52" descr="compaq proliant 7000"/>
            <p:cNvPicPr>
              <a:picLocks noChangeAspect="1" noChangeArrowheads="1"/>
            </p:cNvPicPr>
            <p:nvPr/>
          </p:nvPicPr>
          <p:blipFill>
            <a:blip r:embed="rId16"/>
            <a:srcRect/>
            <a:stretch>
              <a:fillRect/>
            </a:stretch>
          </p:blipFill>
          <p:spPr bwMode="auto">
            <a:xfrm>
              <a:off x="1347" y="3360"/>
              <a:ext cx="477" cy="480"/>
            </a:xfrm>
            <a:prstGeom prst="rect">
              <a:avLst/>
            </a:prstGeom>
            <a:noFill/>
            <a:ln w="9525">
              <a:noFill/>
              <a:miter lim="800000"/>
              <a:headEnd/>
              <a:tailEnd/>
            </a:ln>
          </p:spPr>
        </p:pic>
      </p:grpSp>
      <p:grpSp>
        <p:nvGrpSpPr>
          <p:cNvPr id="13" name="Group 53"/>
          <p:cNvGrpSpPr>
            <a:grpSpLocks/>
          </p:cNvGrpSpPr>
          <p:nvPr/>
        </p:nvGrpSpPr>
        <p:grpSpPr bwMode="auto">
          <a:xfrm>
            <a:off x="2503488" y="5495925"/>
            <a:ext cx="1371600" cy="1190625"/>
            <a:chOff x="1632" y="3456"/>
            <a:chExt cx="864" cy="750"/>
          </a:xfrm>
        </p:grpSpPr>
        <p:grpSp>
          <p:nvGrpSpPr>
            <p:cNvPr id="14" name="Group 54"/>
            <p:cNvGrpSpPr>
              <a:grpSpLocks/>
            </p:cNvGrpSpPr>
            <p:nvPr/>
          </p:nvGrpSpPr>
          <p:grpSpPr bwMode="auto">
            <a:xfrm>
              <a:off x="1632" y="3456"/>
              <a:ext cx="864" cy="750"/>
              <a:chOff x="1632" y="3456"/>
              <a:chExt cx="864" cy="750"/>
            </a:xfrm>
          </p:grpSpPr>
          <p:pic>
            <p:nvPicPr>
              <p:cNvPr id="21549" name="Picture 55" descr="blue 3d disc with glow"/>
              <p:cNvPicPr>
                <a:picLocks noChangeAspect="1" noChangeArrowheads="1"/>
              </p:cNvPicPr>
              <p:nvPr/>
            </p:nvPicPr>
            <p:blipFill>
              <a:blip r:embed="rId12"/>
              <a:srcRect/>
              <a:stretch>
                <a:fillRect/>
              </a:stretch>
            </p:blipFill>
            <p:spPr bwMode="auto">
              <a:xfrm>
                <a:off x="1680" y="3730"/>
                <a:ext cx="624" cy="302"/>
              </a:xfrm>
              <a:prstGeom prst="rect">
                <a:avLst/>
              </a:prstGeom>
              <a:noFill/>
              <a:ln w="9525">
                <a:noFill/>
                <a:miter lim="800000"/>
                <a:headEnd/>
                <a:tailEnd/>
              </a:ln>
            </p:spPr>
          </p:pic>
          <p:sp>
            <p:nvSpPr>
              <p:cNvPr id="78904" name="Text Box 56"/>
              <p:cNvSpPr txBox="1">
                <a:spLocks noChangeArrowheads="1"/>
              </p:cNvSpPr>
              <p:nvPr/>
            </p:nvSpPr>
            <p:spPr bwMode="auto">
              <a:xfrm>
                <a:off x="1632" y="3840"/>
                <a:ext cx="864" cy="366"/>
              </a:xfrm>
              <a:prstGeom prst="rect">
                <a:avLst/>
              </a:prstGeom>
              <a:noFill/>
              <a:ln w="9525">
                <a:noFill/>
                <a:miter lim="800000"/>
                <a:headEnd/>
                <a:tailEnd/>
              </a:ln>
              <a:effectLst/>
            </p:spPr>
            <p:txBody>
              <a:bodyPr>
                <a:spAutoFit/>
              </a:bodyPr>
              <a:lstStyle/>
              <a:p>
                <a:pPr algn="ctr">
                  <a:defRPr/>
                </a:pPr>
                <a:r>
                  <a:rPr lang="en-US" sz="1600">
                    <a:effectLst>
                      <a:outerShdw blurRad="38100" dist="38100" dir="2700000" algn="tl">
                        <a:srgbClr val="000000"/>
                      </a:outerShdw>
                    </a:effectLst>
                    <a:latin typeface="Arial" charset="0"/>
                  </a:rPr>
                  <a:t>Core System</a:t>
                </a:r>
              </a:p>
            </p:txBody>
          </p:sp>
          <p:pic>
            <p:nvPicPr>
              <p:cNvPr id="21551" name="Picture 57" descr="dell poweredge 2300"/>
              <p:cNvPicPr>
                <a:picLocks noChangeAspect="1" noChangeArrowheads="1"/>
              </p:cNvPicPr>
              <p:nvPr/>
            </p:nvPicPr>
            <p:blipFill>
              <a:blip r:embed="rId17"/>
              <a:srcRect/>
              <a:stretch>
                <a:fillRect/>
              </a:stretch>
            </p:blipFill>
            <p:spPr bwMode="auto">
              <a:xfrm>
                <a:off x="1824" y="3456"/>
                <a:ext cx="353" cy="432"/>
              </a:xfrm>
              <a:prstGeom prst="rect">
                <a:avLst/>
              </a:prstGeom>
              <a:noFill/>
              <a:ln w="9525">
                <a:noFill/>
                <a:miter lim="800000"/>
                <a:headEnd/>
                <a:tailEnd/>
              </a:ln>
            </p:spPr>
          </p:pic>
        </p:grpSp>
        <p:pic>
          <p:nvPicPr>
            <p:cNvPr id="21548" name="Picture 58" descr="Shipping box with label"/>
            <p:cNvPicPr>
              <a:picLocks noChangeAspect="1" noChangeArrowheads="1"/>
            </p:cNvPicPr>
            <p:nvPr/>
          </p:nvPicPr>
          <p:blipFill>
            <a:blip r:embed="rId18"/>
            <a:srcRect/>
            <a:stretch>
              <a:fillRect/>
            </a:stretch>
          </p:blipFill>
          <p:spPr bwMode="auto">
            <a:xfrm>
              <a:off x="2064" y="3640"/>
              <a:ext cx="336" cy="296"/>
            </a:xfrm>
            <a:prstGeom prst="rect">
              <a:avLst/>
            </a:prstGeom>
            <a:noFill/>
            <a:ln w="9525">
              <a:noFill/>
              <a:miter lim="800000"/>
              <a:headEnd/>
              <a:tailEnd/>
            </a:ln>
          </p:spPr>
        </p:pic>
      </p:grpSp>
      <p:sp>
        <p:nvSpPr>
          <p:cNvPr id="78907" name="Line 59"/>
          <p:cNvSpPr>
            <a:spLocks noChangeShapeType="1"/>
          </p:cNvSpPr>
          <p:nvPr/>
        </p:nvSpPr>
        <p:spPr bwMode="auto">
          <a:xfrm>
            <a:off x="2068513" y="3100388"/>
            <a:ext cx="509587" cy="177800"/>
          </a:xfrm>
          <a:prstGeom prst="line">
            <a:avLst/>
          </a:prstGeom>
          <a:noFill/>
          <a:ln w="50800" cap="rnd">
            <a:solidFill>
              <a:schemeClr val="tx1"/>
            </a:solidFill>
            <a:prstDash val="sysDot"/>
            <a:round/>
            <a:headEnd type="triangle" w="med" len="med"/>
            <a:tailEnd type="triangle" w="med" len="med"/>
          </a:ln>
        </p:spPr>
        <p:txBody>
          <a:bodyPr/>
          <a:lstStyle/>
          <a:p>
            <a:endParaRPr lang="en-US"/>
          </a:p>
        </p:txBody>
      </p:sp>
      <p:grpSp>
        <p:nvGrpSpPr>
          <p:cNvPr id="15" name="Group 60"/>
          <p:cNvGrpSpPr>
            <a:grpSpLocks/>
          </p:cNvGrpSpPr>
          <p:nvPr/>
        </p:nvGrpSpPr>
        <p:grpSpPr bwMode="auto">
          <a:xfrm>
            <a:off x="6859588" y="4222750"/>
            <a:ext cx="1752600" cy="1050925"/>
            <a:chOff x="3984" y="816"/>
            <a:chExt cx="1104" cy="662"/>
          </a:xfrm>
        </p:grpSpPr>
        <p:pic>
          <p:nvPicPr>
            <p:cNvPr id="21544" name="Picture 61" descr="3d Oval disc"/>
            <p:cNvPicPr>
              <a:picLocks noChangeAspect="1" noChangeArrowheads="1"/>
            </p:cNvPicPr>
            <p:nvPr/>
          </p:nvPicPr>
          <p:blipFill>
            <a:blip r:embed="rId9"/>
            <a:srcRect/>
            <a:stretch>
              <a:fillRect/>
            </a:stretch>
          </p:blipFill>
          <p:spPr bwMode="auto">
            <a:xfrm>
              <a:off x="3984" y="1008"/>
              <a:ext cx="1104" cy="470"/>
            </a:xfrm>
            <a:prstGeom prst="rect">
              <a:avLst/>
            </a:prstGeom>
            <a:noFill/>
            <a:ln w="9525">
              <a:noFill/>
              <a:miter lim="800000"/>
              <a:headEnd/>
              <a:tailEnd/>
            </a:ln>
          </p:spPr>
        </p:pic>
        <p:pic>
          <p:nvPicPr>
            <p:cNvPr id="21545" name="Picture 62"/>
            <p:cNvPicPr>
              <a:picLocks noChangeAspect="1" noChangeArrowheads="1"/>
            </p:cNvPicPr>
            <p:nvPr/>
          </p:nvPicPr>
          <p:blipFill>
            <a:blip r:embed="rId10"/>
            <a:srcRect/>
            <a:stretch>
              <a:fillRect/>
            </a:stretch>
          </p:blipFill>
          <p:spPr bwMode="auto">
            <a:xfrm>
              <a:off x="4176" y="816"/>
              <a:ext cx="624" cy="483"/>
            </a:xfrm>
            <a:prstGeom prst="rect">
              <a:avLst/>
            </a:prstGeom>
            <a:noFill/>
            <a:ln w="9525">
              <a:noFill/>
              <a:miter lim="800000"/>
              <a:headEnd/>
              <a:tailEnd/>
            </a:ln>
          </p:spPr>
        </p:pic>
        <p:sp>
          <p:nvSpPr>
            <p:cNvPr id="21546" name="AutoShape 63"/>
            <p:cNvSpPr>
              <a:spLocks noChangeArrowheads="1"/>
            </p:cNvSpPr>
            <p:nvPr/>
          </p:nvSpPr>
          <p:spPr bwMode="auto">
            <a:xfrm>
              <a:off x="4176" y="1200"/>
              <a:ext cx="720" cy="144"/>
            </a:xfrm>
            <a:prstGeom prst="roundRect">
              <a:avLst>
                <a:gd name="adj" fmla="val 16667"/>
              </a:avLst>
            </a:prstGeom>
            <a:solidFill>
              <a:schemeClr val="tx1">
                <a:alpha val="39999"/>
              </a:schemeClr>
            </a:solidFill>
            <a:ln w="25400">
              <a:solidFill>
                <a:srgbClr val="FFCC00"/>
              </a:solidFill>
              <a:round/>
              <a:headEnd/>
              <a:tailEnd/>
            </a:ln>
          </p:spPr>
          <p:txBody>
            <a:bodyPr wrap="none" anchor="ctr"/>
            <a:lstStyle/>
            <a:p>
              <a:pPr algn="ctr"/>
              <a:r>
                <a:rPr lang="en-US" sz="1600">
                  <a:solidFill>
                    <a:schemeClr val="bg1"/>
                  </a:solidFill>
                  <a:latin typeface="Arial" charset="0"/>
                </a:rPr>
                <a:t>Agency</a:t>
              </a:r>
            </a:p>
          </p:txBody>
        </p:sp>
      </p:grpSp>
      <p:grpSp>
        <p:nvGrpSpPr>
          <p:cNvPr id="16" name="Group 64"/>
          <p:cNvGrpSpPr>
            <a:grpSpLocks/>
          </p:cNvGrpSpPr>
          <p:nvPr/>
        </p:nvGrpSpPr>
        <p:grpSpPr bwMode="auto">
          <a:xfrm>
            <a:off x="5762625" y="5248275"/>
            <a:ext cx="1752600" cy="1127125"/>
            <a:chOff x="3696" y="3120"/>
            <a:chExt cx="1104" cy="710"/>
          </a:xfrm>
        </p:grpSpPr>
        <p:pic>
          <p:nvPicPr>
            <p:cNvPr id="21541" name="Picture 65" descr="3d Oval disc"/>
            <p:cNvPicPr>
              <a:picLocks noChangeAspect="1" noChangeArrowheads="1"/>
            </p:cNvPicPr>
            <p:nvPr/>
          </p:nvPicPr>
          <p:blipFill>
            <a:blip r:embed="rId9"/>
            <a:srcRect/>
            <a:stretch>
              <a:fillRect/>
            </a:stretch>
          </p:blipFill>
          <p:spPr bwMode="auto">
            <a:xfrm>
              <a:off x="3696" y="3360"/>
              <a:ext cx="1104" cy="470"/>
            </a:xfrm>
            <a:prstGeom prst="rect">
              <a:avLst/>
            </a:prstGeom>
            <a:noFill/>
            <a:ln w="9525">
              <a:noFill/>
              <a:miter lim="800000"/>
              <a:headEnd/>
              <a:tailEnd/>
            </a:ln>
          </p:spPr>
        </p:pic>
        <p:pic>
          <p:nvPicPr>
            <p:cNvPr id="21542" name="Picture 66" descr="Shipping box with label"/>
            <p:cNvPicPr>
              <a:picLocks noChangeAspect="1" noChangeArrowheads="1"/>
            </p:cNvPicPr>
            <p:nvPr/>
          </p:nvPicPr>
          <p:blipFill>
            <a:blip r:embed="rId19"/>
            <a:srcRect/>
            <a:stretch>
              <a:fillRect/>
            </a:stretch>
          </p:blipFill>
          <p:spPr bwMode="auto">
            <a:xfrm>
              <a:off x="3984" y="3120"/>
              <a:ext cx="660" cy="583"/>
            </a:xfrm>
            <a:prstGeom prst="rect">
              <a:avLst/>
            </a:prstGeom>
            <a:noFill/>
            <a:ln w="9525">
              <a:noFill/>
              <a:miter lim="800000"/>
              <a:headEnd/>
              <a:tailEnd/>
            </a:ln>
          </p:spPr>
        </p:pic>
        <p:sp>
          <p:nvSpPr>
            <p:cNvPr id="78915" name="AutoShape 67"/>
            <p:cNvSpPr>
              <a:spLocks noChangeArrowheads="1"/>
            </p:cNvSpPr>
            <p:nvPr/>
          </p:nvSpPr>
          <p:spPr bwMode="auto">
            <a:xfrm>
              <a:off x="3888" y="3552"/>
              <a:ext cx="720" cy="144"/>
            </a:xfrm>
            <a:prstGeom prst="roundRect">
              <a:avLst>
                <a:gd name="adj" fmla="val 16667"/>
              </a:avLst>
            </a:prstGeom>
            <a:solidFill>
              <a:schemeClr val="tx1">
                <a:alpha val="39999"/>
              </a:schemeClr>
            </a:solidFill>
            <a:ln w="25400">
              <a:solidFill>
                <a:srgbClr val="FFCC00"/>
              </a:solidFill>
              <a:round/>
              <a:headEnd/>
              <a:tailEnd/>
            </a:ln>
            <a:effectLst/>
          </p:spPr>
          <p:txBody>
            <a:bodyPr wrap="none" anchor="ctr"/>
            <a:lstStyle/>
            <a:p>
              <a:pPr algn="ctr">
                <a:defRPr/>
              </a:pPr>
              <a:r>
                <a:rPr lang="en-US" sz="1600">
                  <a:solidFill>
                    <a:schemeClr val="bg1"/>
                  </a:solidFill>
                  <a:effectLst>
                    <a:outerShdw blurRad="38100" dist="38100" dir="2700000" algn="tl">
                      <a:srgbClr val="C0C0C0"/>
                    </a:outerShdw>
                  </a:effectLst>
                  <a:latin typeface="Arial" charset="0"/>
                </a:rPr>
                <a:t>Federal Agency</a:t>
              </a:r>
              <a:r>
                <a:rPr lang="en-US" sz="1600">
                  <a:solidFill>
                    <a:schemeClr val="bg1"/>
                  </a:solidFill>
                  <a:latin typeface="Arial" charset="0"/>
                </a:rPr>
                <a:t>)</a:t>
              </a:r>
            </a:p>
          </p:txBody>
        </p:sp>
      </p:grpSp>
      <p:sp>
        <p:nvSpPr>
          <p:cNvPr id="78916" name="Line 68"/>
          <p:cNvSpPr>
            <a:spLocks noChangeShapeType="1"/>
          </p:cNvSpPr>
          <p:nvPr/>
        </p:nvSpPr>
        <p:spPr bwMode="auto">
          <a:xfrm rot="-682660">
            <a:off x="4067175" y="4033838"/>
            <a:ext cx="1620838" cy="1657350"/>
          </a:xfrm>
          <a:prstGeom prst="line">
            <a:avLst/>
          </a:prstGeom>
          <a:noFill/>
          <a:ln w="76200" cap="rnd">
            <a:solidFill>
              <a:schemeClr val="tx1"/>
            </a:solidFill>
            <a:prstDash val="sysDot"/>
            <a:round/>
            <a:headEnd type="triangle" w="med" len="med"/>
            <a:tailEnd type="triangle" w="med" len="med"/>
          </a:ln>
        </p:spPr>
        <p:txBody>
          <a:bodyPr/>
          <a:lstStyle/>
          <a:p>
            <a:endParaRPr lang="en-US"/>
          </a:p>
        </p:txBody>
      </p:sp>
      <p:sp>
        <p:nvSpPr>
          <p:cNvPr id="78917" name="Rectangle 69"/>
          <p:cNvSpPr>
            <a:spLocks noGrp="1" noChangeArrowheads="1"/>
          </p:cNvSpPr>
          <p:nvPr>
            <p:ph type="title" idx="4294967295"/>
          </p:nvPr>
        </p:nvSpPr>
        <p:spPr>
          <a:xfrm>
            <a:off x="382588" y="228600"/>
            <a:ext cx="8380412" cy="587375"/>
          </a:xfrm>
        </p:spPr>
        <p:txBody>
          <a:bodyPr/>
          <a:lstStyle/>
          <a:p>
            <a:pPr eaLnBrk="1">
              <a:defRPr/>
            </a:pPr>
            <a:r>
              <a:rPr lang="en-US" sz="3600" smtClean="0"/>
              <a:t>Comprehensive integration solution</a:t>
            </a:r>
          </a:p>
        </p:txBody>
      </p:sp>
      <p:sp>
        <p:nvSpPr>
          <p:cNvPr id="78918" name="Rectangle 70"/>
          <p:cNvSpPr>
            <a:spLocks noChangeArrowheads="1"/>
          </p:cNvSpPr>
          <p:nvPr/>
        </p:nvSpPr>
        <p:spPr bwMode="auto">
          <a:xfrm rot="1166402">
            <a:off x="4981575" y="4179888"/>
            <a:ext cx="1109663" cy="457200"/>
          </a:xfrm>
          <a:prstGeom prst="rect">
            <a:avLst/>
          </a:prstGeom>
          <a:noFill/>
          <a:ln w="12700" algn="ctr">
            <a:noFill/>
            <a:miter lim="800000"/>
            <a:headEnd/>
            <a:tailEnd/>
          </a:ln>
          <a:effectLst/>
        </p:spPr>
        <p:txBody>
          <a:bodyPr wrap="none">
            <a:spAutoFit/>
          </a:bodyPr>
          <a:lstStyle/>
          <a:p>
            <a:pPr algn="r">
              <a:spcBef>
                <a:spcPct val="50000"/>
              </a:spcBef>
              <a:defRPr/>
            </a:pPr>
            <a:r>
              <a:rPr lang="en-US" sz="2400">
                <a:effectLst>
                  <a:outerShdw blurRad="38100" dist="38100" dir="2700000" algn="tl">
                    <a:srgbClr val="000000"/>
                  </a:outerShdw>
                </a:effectLst>
                <a:latin typeface="Franklin Gothic Medium" pitchFamily="34" charset="0"/>
              </a:rPr>
              <a:t>GJXDM</a:t>
            </a:r>
          </a:p>
        </p:txBody>
      </p:sp>
      <p:sp>
        <p:nvSpPr>
          <p:cNvPr id="78919" name="Rectangle 71"/>
          <p:cNvSpPr>
            <a:spLocks noChangeArrowheads="1"/>
          </p:cNvSpPr>
          <p:nvPr/>
        </p:nvSpPr>
        <p:spPr bwMode="auto">
          <a:xfrm>
            <a:off x="5416550" y="3049588"/>
            <a:ext cx="754063" cy="457200"/>
          </a:xfrm>
          <a:prstGeom prst="rect">
            <a:avLst/>
          </a:prstGeom>
          <a:noFill/>
          <a:ln w="12700" algn="ctr">
            <a:noFill/>
            <a:miter lim="800000"/>
            <a:headEnd/>
            <a:tailEnd/>
          </a:ln>
          <a:effectLst/>
        </p:spPr>
        <p:txBody>
          <a:bodyPr wrap="none">
            <a:spAutoFit/>
          </a:bodyPr>
          <a:lstStyle/>
          <a:p>
            <a:pPr algn="r">
              <a:spcBef>
                <a:spcPct val="50000"/>
              </a:spcBef>
              <a:defRPr/>
            </a:pPr>
            <a:r>
              <a:rPr lang="en-US" sz="2400">
                <a:effectLst>
                  <a:outerShdw blurRad="38100" dist="38100" dir="2700000" algn="tl">
                    <a:srgbClr val="000000"/>
                  </a:outerShdw>
                </a:effectLst>
                <a:latin typeface="Franklin Gothic Medium" pitchFamily="34" charset="0"/>
              </a:rPr>
              <a:t>XML</a:t>
            </a:r>
          </a:p>
        </p:txBody>
      </p:sp>
      <p:sp>
        <p:nvSpPr>
          <p:cNvPr id="78920" name="Rectangle 72"/>
          <p:cNvSpPr>
            <a:spLocks noChangeArrowheads="1"/>
          </p:cNvSpPr>
          <p:nvPr/>
        </p:nvSpPr>
        <p:spPr bwMode="auto">
          <a:xfrm rot="-1019409">
            <a:off x="5164138" y="2468563"/>
            <a:ext cx="628650" cy="457200"/>
          </a:xfrm>
          <a:prstGeom prst="rect">
            <a:avLst/>
          </a:prstGeom>
          <a:noFill/>
          <a:ln w="12700" algn="ctr">
            <a:noFill/>
            <a:miter lim="800000"/>
            <a:headEnd/>
            <a:tailEnd/>
          </a:ln>
          <a:effectLst/>
        </p:spPr>
        <p:txBody>
          <a:bodyPr wrap="none">
            <a:spAutoFit/>
          </a:bodyPr>
          <a:lstStyle/>
          <a:p>
            <a:pPr algn="r">
              <a:spcBef>
                <a:spcPct val="50000"/>
              </a:spcBef>
              <a:defRPr/>
            </a:pPr>
            <a:r>
              <a:rPr lang="en-US" sz="2400">
                <a:effectLst>
                  <a:outerShdw blurRad="38100" dist="38100" dir="2700000" algn="tl">
                    <a:srgbClr val="000000"/>
                  </a:outerShdw>
                </a:effectLst>
                <a:latin typeface="Franklin Gothic Medium" pitchFamily="34" charset="0"/>
              </a:rPr>
              <a:t>EDI</a:t>
            </a:r>
          </a:p>
        </p:txBody>
      </p:sp>
      <p:sp>
        <p:nvSpPr>
          <p:cNvPr id="78921" name="Rectangle 73"/>
          <p:cNvSpPr>
            <a:spLocks noChangeArrowheads="1"/>
          </p:cNvSpPr>
          <p:nvPr/>
        </p:nvSpPr>
        <p:spPr bwMode="auto">
          <a:xfrm rot="-1945128">
            <a:off x="3575050" y="2413000"/>
            <a:ext cx="1501775" cy="396875"/>
          </a:xfrm>
          <a:prstGeom prst="rect">
            <a:avLst/>
          </a:prstGeom>
          <a:noFill/>
          <a:ln w="12700" algn="ctr">
            <a:noFill/>
            <a:miter lim="800000"/>
            <a:headEnd/>
            <a:tailEnd/>
          </a:ln>
          <a:effectLst/>
        </p:spPr>
        <p:txBody>
          <a:bodyPr wrap="none">
            <a:spAutoFit/>
          </a:bodyPr>
          <a:lstStyle/>
          <a:p>
            <a:pPr algn="r">
              <a:spcBef>
                <a:spcPct val="50000"/>
              </a:spcBef>
              <a:defRPr/>
            </a:pPr>
            <a:r>
              <a:rPr lang="en-US" sz="2000">
                <a:effectLst>
                  <a:outerShdw blurRad="38100" dist="38100" dir="2700000" algn="tl">
                    <a:srgbClr val="000000"/>
                  </a:outerShdw>
                </a:effectLst>
                <a:latin typeface="Franklin Gothic Medium" pitchFamily="34" charset="0"/>
              </a:rPr>
              <a:t>HIPAA/ HL7</a:t>
            </a:r>
          </a:p>
        </p:txBody>
      </p:sp>
      <p:sp>
        <p:nvSpPr>
          <p:cNvPr id="78922" name="Rectangle 74"/>
          <p:cNvSpPr>
            <a:spLocks noChangeArrowheads="1"/>
          </p:cNvSpPr>
          <p:nvPr/>
        </p:nvSpPr>
        <p:spPr bwMode="auto">
          <a:xfrm rot="2047136">
            <a:off x="4714875" y="4987925"/>
            <a:ext cx="754063" cy="457200"/>
          </a:xfrm>
          <a:prstGeom prst="rect">
            <a:avLst/>
          </a:prstGeom>
          <a:noFill/>
          <a:ln w="12700" algn="ctr">
            <a:noFill/>
            <a:miter lim="800000"/>
            <a:headEnd/>
            <a:tailEnd/>
          </a:ln>
          <a:effectLst/>
        </p:spPr>
        <p:txBody>
          <a:bodyPr wrap="none">
            <a:spAutoFit/>
          </a:bodyPr>
          <a:lstStyle/>
          <a:p>
            <a:pPr algn="r">
              <a:spcBef>
                <a:spcPct val="50000"/>
              </a:spcBef>
              <a:defRPr/>
            </a:pPr>
            <a:r>
              <a:rPr lang="en-US" sz="2400">
                <a:effectLst>
                  <a:outerShdw blurRad="38100" dist="38100" dir="2700000" algn="tl">
                    <a:srgbClr val="000000"/>
                  </a:outerShdw>
                </a:effectLst>
                <a:latin typeface="Franklin Gothic Medium" pitchFamily="34" charset="0"/>
              </a:rPr>
              <a:t>XML</a:t>
            </a:r>
          </a:p>
        </p:txBody>
      </p:sp>
      <p:grpSp>
        <p:nvGrpSpPr>
          <p:cNvPr id="17" name="Group 75"/>
          <p:cNvGrpSpPr>
            <a:grpSpLocks/>
          </p:cNvGrpSpPr>
          <p:nvPr/>
        </p:nvGrpSpPr>
        <p:grpSpPr bwMode="auto">
          <a:xfrm>
            <a:off x="2479675" y="2744788"/>
            <a:ext cx="1797050" cy="1406525"/>
            <a:chOff x="1899" y="3996"/>
            <a:chExt cx="1132" cy="886"/>
          </a:xfrm>
        </p:grpSpPr>
        <p:pic>
          <p:nvPicPr>
            <p:cNvPr id="21539" name="Picture 76" descr="BizTalk"/>
            <p:cNvPicPr>
              <a:picLocks noChangeAspect="1" noChangeArrowheads="1"/>
            </p:cNvPicPr>
            <p:nvPr/>
          </p:nvPicPr>
          <p:blipFill>
            <a:blip r:embed="rId20"/>
            <a:srcRect/>
            <a:stretch>
              <a:fillRect/>
            </a:stretch>
          </p:blipFill>
          <p:spPr bwMode="auto">
            <a:xfrm>
              <a:off x="2228" y="3996"/>
              <a:ext cx="468" cy="720"/>
            </a:xfrm>
            <a:prstGeom prst="rect">
              <a:avLst/>
            </a:prstGeom>
            <a:noFill/>
            <a:ln w="9525">
              <a:noFill/>
              <a:miter lim="800000"/>
              <a:headEnd/>
              <a:tailEnd/>
            </a:ln>
          </p:spPr>
        </p:pic>
        <p:pic>
          <p:nvPicPr>
            <p:cNvPr id="21540" name="Picture 77" descr="BTS2006"/>
            <p:cNvPicPr>
              <a:picLocks noChangeAspect="1" noChangeArrowheads="1"/>
            </p:cNvPicPr>
            <p:nvPr/>
          </p:nvPicPr>
          <p:blipFill>
            <a:blip r:embed="rId21"/>
            <a:srcRect/>
            <a:stretch>
              <a:fillRect/>
            </a:stretch>
          </p:blipFill>
          <p:spPr bwMode="auto">
            <a:xfrm>
              <a:off x="1899" y="4686"/>
              <a:ext cx="1132" cy="196"/>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8863"/>
                                        </p:tgtEl>
                                        <p:attrNameLst>
                                          <p:attrName>style.visibility</p:attrName>
                                        </p:attrNameLst>
                                      </p:cBhvr>
                                      <p:to>
                                        <p:strVal val="visible"/>
                                      </p:to>
                                    </p:set>
                                    <p:anim calcmode="lin" valueType="num">
                                      <p:cBhvr>
                                        <p:cTn id="7" dur="1000" fill="hold"/>
                                        <p:tgtEl>
                                          <p:spTgt spid="78863"/>
                                        </p:tgtEl>
                                        <p:attrNameLst>
                                          <p:attrName>ppt_w</p:attrName>
                                        </p:attrNameLst>
                                      </p:cBhvr>
                                      <p:tavLst>
                                        <p:tav tm="0">
                                          <p:val>
                                            <p:strVal val="#ppt_w*0.70"/>
                                          </p:val>
                                        </p:tav>
                                        <p:tav tm="100000">
                                          <p:val>
                                            <p:strVal val="#ppt_w"/>
                                          </p:val>
                                        </p:tav>
                                      </p:tavLst>
                                    </p:anim>
                                    <p:anim calcmode="lin" valueType="num">
                                      <p:cBhvr>
                                        <p:cTn id="8" dur="1000" fill="hold"/>
                                        <p:tgtEl>
                                          <p:spTgt spid="78863"/>
                                        </p:tgtEl>
                                        <p:attrNameLst>
                                          <p:attrName>ppt_h</p:attrName>
                                        </p:attrNameLst>
                                      </p:cBhvr>
                                      <p:tavLst>
                                        <p:tav tm="0">
                                          <p:val>
                                            <p:strVal val="#ppt_h"/>
                                          </p:val>
                                        </p:tav>
                                        <p:tav tm="100000">
                                          <p:val>
                                            <p:strVal val="#ppt_h"/>
                                          </p:val>
                                        </p:tav>
                                      </p:tavLst>
                                    </p:anim>
                                    <p:animEffect transition="in" filter="fade">
                                      <p:cBhvr>
                                        <p:cTn id="9" dur="1000"/>
                                        <p:tgtEl>
                                          <p:spTgt spid="78863"/>
                                        </p:tgtEl>
                                      </p:cBhvr>
                                    </p:animEffect>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8907"/>
                                        </p:tgtEl>
                                        <p:attrNameLst>
                                          <p:attrName>style.visibility</p:attrName>
                                        </p:attrNameLst>
                                      </p:cBhvr>
                                      <p:to>
                                        <p:strVal val="visible"/>
                                      </p:to>
                                    </p:set>
                                    <p:animEffect transition="in" filter="dissolve">
                                      <p:cBhvr>
                                        <p:cTn id="16" dur="500"/>
                                        <p:tgtEl>
                                          <p:spTgt spid="7890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8882"/>
                                        </p:tgtEl>
                                        <p:attrNameLst>
                                          <p:attrName>style.visibility</p:attrName>
                                        </p:attrNameLst>
                                      </p:cBhvr>
                                      <p:to>
                                        <p:strVal val="visible"/>
                                      </p:to>
                                    </p:set>
                                    <p:animEffect transition="in" filter="dissolve">
                                      <p:cBhvr>
                                        <p:cTn id="19" dur="500"/>
                                        <p:tgtEl>
                                          <p:spTgt spid="78882"/>
                                        </p:tgtEl>
                                      </p:cBhvr>
                                    </p:animEffect>
                                  </p:childTnLst>
                                </p:cTn>
                              </p:par>
                            </p:childTnLst>
                          </p:cTn>
                        </p:par>
                        <p:par>
                          <p:cTn id="20" fill="hold">
                            <p:stCondLst>
                              <p:cond delay="1500"/>
                            </p:stCondLst>
                            <p:childTnLst>
                              <p:par>
                                <p:cTn id="21" presetID="9"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8881"/>
                                        </p:tgtEl>
                                        <p:attrNameLst>
                                          <p:attrName>style.visibility</p:attrName>
                                        </p:attrNameLst>
                                      </p:cBhvr>
                                      <p:to>
                                        <p:strVal val="visible"/>
                                      </p:to>
                                    </p:set>
                                    <p:animEffect transition="in" filter="dissolve">
                                      <p:cBhvr>
                                        <p:cTn id="26" dur="500"/>
                                        <p:tgtEl>
                                          <p:spTgt spid="78881"/>
                                        </p:tgtEl>
                                      </p:cBhvr>
                                    </p:animEffect>
                                  </p:childTnLst>
                                </p:cTn>
                              </p:par>
                            </p:childTnLst>
                          </p:cTn>
                        </p:par>
                        <p:par>
                          <p:cTn id="27" fill="hold">
                            <p:stCondLst>
                              <p:cond delay="2000"/>
                            </p:stCondLst>
                            <p:childTnLst>
                              <p:par>
                                <p:cTn id="28" presetID="9"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8880"/>
                                        </p:tgtEl>
                                        <p:attrNameLst>
                                          <p:attrName>style.visibility</p:attrName>
                                        </p:attrNameLst>
                                      </p:cBhvr>
                                      <p:to>
                                        <p:strVal val="visible"/>
                                      </p:to>
                                    </p:set>
                                    <p:animEffect transition="in" filter="dissolve">
                                      <p:cBhvr>
                                        <p:cTn id="33" dur="500"/>
                                        <p:tgtEl>
                                          <p:spTgt spid="78880"/>
                                        </p:tgtEl>
                                      </p:cBhvr>
                                    </p:animEffect>
                                  </p:childTnLst>
                                </p:cTn>
                              </p:par>
                            </p:childTnLst>
                          </p:cTn>
                        </p:par>
                        <p:par>
                          <p:cTn id="34" fill="hold">
                            <p:stCondLst>
                              <p:cond delay="2500"/>
                            </p:stCondLst>
                            <p:childTnLst>
                              <p:par>
                                <p:cTn id="35" presetID="9"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78883"/>
                                        </p:tgtEl>
                                        <p:attrNameLst>
                                          <p:attrName>style.visibility</p:attrName>
                                        </p:attrNameLst>
                                      </p:cBhvr>
                                      <p:to>
                                        <p:strVal val="visible"/>
                                      </p:to>
                                    </p:set>
                                    <p:animEffect transition="in" filter="dissolve">
                                      <p:cBhvr>
                                        <p:cTn id="40" dur="500"/>
                                        <p:tgtEl>
                                          <p:spTgt spid="78883"/>
                                        </p:tgtEl>
                                      </p:cBhvr>
                                    </p:animEffect>
                                  </p:childTnLst>
                                </p:cTn>
                              </p:par>
                            </p:childTnLst>
                          </p:cTn>
                        </p:par>
                        <p:par>
                          <p:cTn id="41" fill="hold">
                            <p:stCondLst>
                              <p:cond delay="3000"/>
                            </p:stCondLst>
                            <p:childTnLst>
                              <p:par>
                                <p:cTn id="42" presetID="53"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3500"/>
                            </p:stCondLst>
                            <p:childTnLst>
                              <p:par>
                                <p:cTn id="48" presetID="9"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dissolve">
                                      <p:cBhvr>
                                        <p:cTn id="50" dur="500"/>
                                        <p:tgtEl>
                                          <p:spTgt spid="8"/>
                                        </p:tgtEl>
                                      </p:cBhvr>
                                    </p:animEffect>
                                  </p:childTnLst>
                                </p:cTn>
                              </p:par>
                              <p:par>
                                <p:cTn id="51" presetID="9"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dissolve">
                                      <p:cBhvr>
                                        <p:cTn id="53" dur="500"/>
                                        <p:tgtEl>
                                          <p:spTgt spid="6"/>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78886"/>
                                        </p:tgtEl>
                                        <p:attrNameLst>
                                          <p:attrName>style.visibility</p:attrName>
                                        </p:attrNameLst>
                                      </p:cBhvr>
                                      <p:to>
                                        <p:strVal val="visible"/>
                                      </p:to>
                                    </p:set>
                                    <p:animEffect transition="in" filter="dissolve">
                                      <p:cBhvr>
                                        <p:cTn id="56" dur="500"/>
                                        <p:tgtEl>
                                          <p:spTgt spid="78886"/>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78921"/>
                                        </p:tgtEl>
                                        <p:attrNameLst>
                                          <p:attrName>style.visibility</p:attrName>
                                        </p:attrNameLst>
                                      </p:cBhvr>
                                      <p:to>
                                        <p:strVal val="visible"/>
                                      </p:to>
                                    </p:set>
                                    <p:animEffect transition="in" filter="dissolve">
                                      <p:cBhvr>
                                        <p:cTn id="59" dur="500"/>
                                        <p:tgtEl>
                                          <p:spTgt spid="78921"/>
                                        </p:tgtEl>
                                      </p:cBhvr>
                                    </p:animEffect>
                                  </p:childTnLst>
                                </p:cTn>
                              </p:par>
                            </p:childTnLst>
                          </p:cTn>
                        </p:par>
                        <p:par>
                          <p:cTn id="60" fill="hold">
                            <p:stCondLst>
                              <p:cond delay="4000"/>
                            </p:stCondLst>
                            <p:childTnLst>
                              <p:par>
                                <p:cTn id="61" presetID="9" presetClass="entr" presetSubtype="0"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dissolve">
                                      <p:cBhvr>
                                        <p:cTn id="63" dur="500"/>
                                        <p:tgtEl>
                                          <p:spTgt spid="9"/>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78885"/>
                                        </p:tgtEl>
                                        <p:attrNameLst>
                                          <p:attrName>style.visibility</p:attrName>
                                        </p:attrNameLst>
                                      </p:cBhvr>
                                      <p:to>
                                        <p:strVal val="visible"/>
                                      </p:to>
                                    </p:set>
                                    <p:animEffect transition="in" filter="dissolve">
                                      <p:cBhvr>
                                        <p:cTn id="66" dur="500"/>
                                        <p:tgtEl>
                                          <p:spTgt spid="78885"/>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78920"/>
                                        </p:tgtEl>
                                        <p:attrNameLst>
                                          <p:attrName>style.visibility</p:attrName>
                                        </p:attrNameLst>
                                      </p:cBhvr>
                                      <p:to>
                                        <p:strVal val="visible"/>
                                      </p:to>
                                    </p:set>
                                    <p:animEffect transition="in" filter="dissolve">
                                      <p:cBhvr>
                                        <p:cTn id="69" dur="500"/>
                                        <p:tgtEl>
                                          <p:spTgt spid="78920"/>
                                        </p:tgtEl>
                                      </p:cBhvr>
                                    </p:animEffect>
                                  </p:childTnLst>
                                </p:cTn>
                              </p:par>
                            </p:childTnLst>
                          </p:cTn>
                        </p:par>
                        <p:par>
                          <p:cTn id="70" fill="hold">
                            <p:stCondLst>
                              <p:cond delay="4500"/>
                            </p:stCondLst>
                            <p:childTnLst>
                              <p:par>
                                <p:cTn id="71" presetID="9" presetClass="entr" presetSubtype="0"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dissolve">
                                      <p:cBhvr>
                                        <p:cTn id="73" dur="500"/>
                                        <p:tgtEl>
                                          <p:spTgt spid="7"/>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78884"/>
                                        </p:tgtEl>
                                        <p:attrNameLst>
                                          <p:attrName>style.visibility</p:attrName>
                                        </p:attrNameLst>
                                      </p:cBhvr>
                                      <p:to>
                                        <p:strVal val="visible"/>
                                      </p:to>
                                    </p:set>
                                    <p:animEffect transition="in" filter="dissolve">
                                      <p:cBhvr>
                                        <p:cTn id="76" dur="500"/>
                                        <p:tgtEl>
                                          <p:spTgt spid="78884"/>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78919"/>
                                        </p:tgtEl>
                                        <p:attrNameLst>
                                          <p:attrName>style.visibility</p:attrName>
                                        </p:attrNameLst>
                                      </p:cBhvr>
                                      <p:to>
                                        <p:strVal val="visible"/>
                                      </p:to>
                                    </p:set>
                                    <p:animEffect transition="in" filter="dissolve">
                                      <p:cBhvr>
                                        <p:cTn id="79" dur="500"/>
                                        <p:tgtEl>
                                          <p:spTgt spid="78919"/>
                                        </p:tgtEl>
                                      </p:cBhvr>
                                    </p:animEffect>
                                  </p:childTnLst>
                                </p:cTn>
                              </p:par>
                            </p:childTnLst>
                          </p:cTn>
                        </p:par>
                        <p:par>
                          <p:cTn id="80" fill="hold">
                            <p:stCondLst>
                              <p:cond delay="5000"/>
                            </p:stCondLst>
                            <p:childTnLst>
                              <p:par>
                                <p:cTn id="81" presetID="9" presetClass="entr" presetSubtype="0"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dissolve">
                                      <p:cBhvr>
                                        <p:cTn id="83" dur="500"/>
                                        <p:tgtEl>
                                          <p:spTgt spid="15"/>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78892"/>
                                        </p:tgtEl>
                                        <p:attrNameLst>
                                          <p:attrName>style.visibility</p:attrName>
                                        </p:attrNameLst>
                                      </p:cBhvr>
                                      <p:to>
                                        <p:strVal val="visible"/>
                                      </p:to>
                                    </p:set>
                                    <p:animEffect transition="in" filter="dissolve">
                                      <p:cBhvr>
                                        <p:cTn id="86" dur="500"/>
                                        <p:tgtEl>
                                          <p:spTgt spid="78892"/>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78918"/>
                                        </p:tgtEl>
                                        <p:attrNameLst>
                                          <p:attrName>style.visibility</p:attrName>
                                        </p:attrNameLst>
                                      </p:cBhvr>
                                      <p:to>
                                        <p:strVal val="visible"/>
                                      </p:to>
                                    </p:set>
                                    <p:animEffect transition="in" filter="dissolve">
                                      <p:cBhvr>
                                        <p:cTn id="89" dur="500"/>
                                        <p:tgtEl>
                                          <p:spTgt spid="78918"/>
                                        </p:tgtEl>
                                      </p:cBhvr>
                                    </p:animEffect>
                                  </p:childTnLst>
                                </p:cTn>
                              </p:par>
                            </p:childTnLst>
                          </p:cTn>
                        </p:par>
                        <p:par>
                          <p:cTn id="90" fill="hold">
                            <p:stCondLst>
                              <p:cond delay="5500"/>
                            </p:stCondLst>
                            <p:childTnLst>
                              <p:par>
                                <p:cTn id="91" presetID="9" presetClass="entr" presetSubtype="0" fill="hold" nodeType="after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dissolve">
                                      <p:cBhvr>
                                        <p:cTn id="93" dur="500"/>
                                        <p:tgtEl>
                                          <p:spTgt spid="16"/>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78916"/>
                                        </p:tgtEl>
                                        <p:attrNameLst>
                                          <p:attrName>style.visibility</p:attrName>
                                        </p:attrNameLst>
                                      </p:cBhvr>
                                      <p:to>
                                        <p:strVal val="visible"/>
                                      </p:to>
                                    </p:set>
                                    <p:animEffect transition="in" filter="dissolve">
                                      <p:cBhvr>
                                        <p:cTn id="96" dur="500"/>
                                        <p:tgtEl>
                                          <p:spTgt spid="78916"/>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78922"/>
                                        </p:tgtEl>
                                        <p:attrNameLst>
                                          <p:attrName>style.visibility</p:attrName>
                                        </p:attrNameLst>
                                      </p:cBhvr>
                                      <p:to>
                                        <p:strVal val="visible"/>
                                      </p:to>
                                    </p:set>
                                    <p:animEffect transition="in" filter="dissolve">
                                      <p:cBhvr>
                                        <p:cTn id="99" dur="500"/>
                                        <p:tgtEl>
                                          <p:spTgt spid="78922"/>
                                        </p:tgtEl>
                                      </p:cBhvr>
                                    </p:animEffect>
                                  </p:childTnLst>
                                </p:cTn>
                              </p:par>
                            </p:childTnLst>
                          </p:cTn>
                        </p:par>
                        <p:par>
                          <p:cTn id="100" fill="hold">
                            <p:stCondLst>
                              <p:cond delay="6000"/>
                            </p:stCondLst>
                            <p:childTnLst>
                              <p:par>
                                <p:cTn id="101" presetID="53" presetClass="entr" presetSubtype="0" fill="hold" nodeType="afterEffect">
                                  <p:stCondLst>
                                    <p:cond delay="0"/>
                                  </p:stCondLst>
                                  <p:childTnLst>
                                    <p:set>
                                      <p:cBhvr>
                                        <p:cTn id="102" dur="1" fill="hold">
                                          <p:stCondLst>
                                            <p:cond delay="0"/>
                                          </p:stCondLst>
                                        </p:cTn>
                                        <p:tgtEl>
                                          <p:spTgt spid="3"/>
                                        </p:tgtEl>
                                        <p:attrNameLst>
                                          <p:attrName>style.visibility</p:attrName>
                                        </p:attrNameLst>
                                      </p:cBhvr>
                                      <p:to>
                                        <p:strVal val="visible"/>
                                      </p:to>
                                    </p:set>
                                    <p:anim calcmode="lin" valueType="num">
                                      <p:cBhvr>
                                        <p:cTn id="103" dur="500" fill="hold"/>
                                        <p:tgtEl>
                                          <p:spTgt spid="3"/>
                                        </p:tgtEl>
                                        <p:attrNameLst>
                                          <p:attrName>ppt_w</p:attrName>
                                        </p:attrNameLst>
                                      </p:cBhvr>
                                      <p:tavLst>
                                        <p:tav tm="0">
                                          <p:val>
                                            <p:fltVal val="0"/>
                                          </p:val>
                                        </p:tav>
                                        <p:tav tm="100000">
                                          <p:val>
                                            <p:strVal val="#ppt_w"/>
                                          </p:val>
                                        </p:tav>
                                      </p:tavLst>
                                    </p:anim>
                                    <p:anim calcmode="lin" valueType="num">
                                      <p:cBhvr>
                                        <p:cTn id="104" dur="500" fill="hold"/>
                                        <p:tgtEl>
                                          <p:spTgt spid="3"/>
                                        </p:tgtEl>
                                        <p:attrNameLst>
                                          <p:attrName>ppt_h</p:attrName>
                                        </p:attrNameLst>
                                      </p:cBhvr>
                                      <p:tavLst>
                                        <p:tav tm="0">
                                          <p:val>
                                            <p:fltVal val="0"/>
                                          </p:val>
                                        </p:tav>
                                        <p:tav tm="100000">
                                          <p:val>
                                            <p:strVal val="#ppt_h"/>
                                          </p:val>
                                        </p:tav>
                                      </p:tavLst>
                                    </p:anim>
                                    <p:animEffect transition="in" filter="fade">
                                      <p:cBhvr>
                                        <p:cTn id="105" dur="500"/>
                                        <p:tgtEl>
                                          <p:spTgt spid="3"/>
                                        </p:tgtEl>
                                      </p:cBhvr>
                                    </p:animEffect>
                                  </p:childTnLst>
                                </p:cTn>
                              </p:par>
                            </p:childTnLst>
                          </p:cTn>
                        </p:par>
                        <p:par>
                          <p:cTn id="106" fill="hold">
                            <p:stCondLst>
                              <p:cond delay="6500"/>
                            </p:stCondLst>
                            <p:childTnLst>
                              <p:par>
                                <p:cTn id="107" presetID="23" presetClass="entr" presetSubtype="16" fill="hold" nodeType="afterEffect">
                                  <p:stCondLst>
                                    <p:cond delay="0"/>
                                  </p:stCondLst>
                                  <p:childTnLst>
                                    <p:set>
                                      <p:cBhvr>
                                        <p:cTn id="108" dur="1" fill="hold">
                                          <p:stCondLst>
                                            <p:cond delay="0"/>
                                          </p:stCondLst>
                                        </p:cTn>
                                        <p:tgtEl>
                                          <p:spTgt spid="2"/>
                                        </p:tgtEl>
                                        <p:attrNameLst>
                                          <p:attrName>style.visibility</p:attrName>
                                        </p:attrNameLst>
                                      </p:cBhvr>
                                      <p:to>
                                        <p:strVal val="visible"/>
                                      </p:to>
                                    </p:set>
                                    <p:anim calcmode="lin" valueType="num">
                                      <p:cBhvr>
                                        <p:cTn id="109" dur="500" fill="hold"/>
                                        <p:tgtEl>
                                          <p:spTgt spid="2"/>
                                        </p:tgtEl>
                                        <p:attrNameLst>
                                          <p:attrName>ppt_w</p:attrName>
                                        </p:attrNameLst>
                                      </p:cBhvr>
                                      <p:tavLst>
                                        <p:tav tm="0">
                                          <p:val>
                                            <p:fltVal val="0"/>
                                          </p:val>
                                        </p:tav>
                                        <p:tav tm="100000">
                                          <p:val>
                                            <p:strVal val="#ppt_w"/>
                                          </p:val>
                                        </p:tav>
                                      </p:tavLst>
                                    </p:anim>
                                    <p:anim calcmode="lin" valueType="num">
                                      <p:cBhvr>
                                        <p:cTn id="110"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80" grpId="0" animBg="1"/>
      <p:bldP spid="78881" grpId="0" animBg="1"/>
      <p:bldP spid="78882" grpId="0" animBg="1"/>
      <p:bldP spid="78883" grpId="0" animBg="1"/>
      <p:bldP spid="78884" grpId="0" animBg="1"/>
      <p:bldP spid="78885" grpId="0" animBg="1"/>
      <p:bldP spid="78886" grpId="0" animBg="1"/>
      <p:bldP spid="78892" grpId="0" animBg="1"/>
      <p:bldP spid="78907" grpId="0" animBg="1"/>
      <p:bldP spid="78916" grpId="0" animBg="1"/>
      <p:bldP spid="78918" grpId="0"/>
      <p:bldP spid="78919" grpId="0"/>
      <p:bldP spid="78920" grpId="0"/>
      <p:bldP spid="78921" grpId="0"/>
      <p:bldP spid="789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idx="4294967295"/>
          </p:nvPr>
        </p:nvSpPr>
        <p:spPr/>
        <p:txBody>
          <a:bodyPr anchor="t"/>
          <a:lstStyle/>
          <a:p>
            <a:pPr algn="l" hangingPunct="1">
              <a:defRPr/>
            </a:pPr>
            <a:r>
              <a:rPr lang="en-US" dirty="0" smtClean="0">
                <a:latin typeface="Franklin Gothic Medium" pitchFamily="34" charset="0"/>
                <a:ea typeface="宋体" charset="-122"/>
                <a:cs typeface="Times New Roman" pitchFamily="18" charset="0"/>
                <a:sym typeface="Wingdings" pitchFamily="2" charset="2"/>
              </a:rPr>
              <a:t>The Composite Application</a:t>
            </a:r>
            <a:endParaRPr lang="en-US" dirty="0" smtClean="0">
              <a:ea typeface="宋体" charset="-122"/>
              <a:cs typeface="Times New Roman" pitchFamily="18" charset="0"/>
              <a:sym typeface="Wingdings" pitchFamily="2" charset="2"/>
            </a:endParaRPr>
          </a:p>
        </p:txBody>
      </p:sp>
      <p:sp>
        <p:nvSpPr>
          <p:cNvPr id="15" name="Rectangle 3"/>
          <p:cNvSpPr>
            <a:spLocks noGrp="1" noChangeArrowheads="1"/>
          </p:cNvSpPr>
          <p:nvPr>
            <p:ph type="body" idx="4294967295"/>
          </p:nvPr>
        </p:nvSpPr>
        <p:spPr>
          <a:xfrm>
            <a:off x="381000" y="1416050"/>
            <a:ext cx="8426450" cy="5172075"/>
          </a:xfrm>
        </p:spPr>
        <p:txBody>
          <a:bodyPr/>
          <a:lstStyle/>
          <a:p>
            <a:pPr hangingPunct="1">
              <a:defRPr/>
            </a:pPr>
            <a:r>
              <a:rPr lang="en-US" smtClean="0">
                <a:latin typeface="Franklin Gothic Book" pitchFamily="34" charset="0"/>
                <a:ea typeface="宋体" charset="-122"/>
                <a:cs typeface="Times New Roman" pitchFamily="18" charset="0"/>
                <a:sym typeface="Wingdings" pitchFamily="2" charset="2"/>
              </a:rPr>
              <a:t>The application that is built on other applications</a:t>
            </a:r>
            <a:endParaRPr lang="en-US" smtClean="0">
              <a:ea typeface="宋体" charset="-122"/>
              <a:cs typeface="Times New Roman" pitchFamily="18" charset="0"/>
              <a:sym typeface="Wingdings" pitchFamily="2" charset="2"/>
            </a:endParaRPr>
          </a:p>
          <a:p>
            <a:pPr hangingPunct="1">
              <a:defRPr/>
            </a:pPr>
            <a:r>
              <a:rPr lang="en-US" smtClean="0">
                <a:latin typeface="Franklin Gothic Book" pitchFamily="34" charset="0"/>
                <a:ea typeface="宋体" charset="-122"/>
                <a:cs typeface="Times New Roman" pitchFamily="18" charset="0"/>
                <a:sym typeface="Wingdings" pitchFamily="2" charset="2"/>
              </a:rPr>
              <a:t>Base applications can be on different platforms (OS and Database)</a:t>
            </a:r>
          </a:p>
          <a:p>
            <a:pPr hangingPunct="1">
              <a:defRPr/>
            </a:pPr>
            <a:r>
              <a:rPr lang="en-US" smtClean="0">
                <a:latin typeface="Franklin Gothic Book" pitchFamily="34" charset="0"/>
                <a:ea typeface="宋体" charset="-122"/>
                <a:cs typeface="Times New Roman" pitchFamily="18" charset="0"/>
                <a:sym typeface="Wingdings" pitchFamily="2" charset="2"/>
              </a:rPr>
              <a:t>Base applications do not need to support web services</a:t>
            </a:r>
          </a:p>
          <a:p>
            <a:pPr lvl="1" hangingPunct="1">
              <a:defRPr/>
            </a:pPr>
            <a:r>
              <a:rPr lang="en-US" smtClean="0">
                <a:latin typeface="Franklin Gothic Book" pitchFamily="34" charset="0"/>
                <a:ea typeface="宋体" charset="-122"/>
                <a:cs typeface="Times New Roman" pitchFamily="18" charset="0"/>
                <a:sym typeface="Wingdings" pitchFamily="2" charset="2"/>
              </a:rPr>
              <a:t>File drop, MQ, FTP, SMTP, POP3, MSMQ, MLLP</a:t>
            </a:r>
          </a:p>
          <a:p>
            <a:pPr lvl="1" hangingPunct="1">
              <a:defRPr/>
            </a:pPr>
            <a:r>
              <a:rPr lang="en-US" smtClean="0">
                <a:latin typeface="Franklin Gothic Book" pitchFamily="34" charset="0"/>
                <a:ea typeface="宋体" charset="-122"/>
                <a:cs typeface="Times New Roman" pitchFamily="18" charset="0"/>
                <a:sym typeface="Wingdings" pitchFamily="2" charset="2"/>
              </a:rPr>
              <a:t>COM via SOAP wrapper</a:t>
            </a:r>
          </a:p>
          <a:p>
            <a:pPr hangingPunct="1">
              <a:defRPr/>
            </a:pPr>
            <a:r>
              <a:rPr lang="en-US" smtClean="0">
                <a:latin typeface="Franklin Gothic Book" pitchFamily="34" charset="0"/>
                <a:ea typeface="宋体" charset="-122"/>
                <a:cs typeface="Times New Roman" pitchFamily="18" charset="0"/>
                <a:sym typeface="Wingdings" pitchFamily="2" charset="2"/>
              </a:rPr>
              <a:t>Increases the value of existing applications</a:t>
            </a:r>
          </a:p>
          <a:p>
            <a:pPr hangingPunct="1">
              <a:defRPr/>
            </a:pPr>
            <a:r>
              <a:rPr lang="en-US" smtClean="0">
                <a:latin typeface="Franklin Gothic Book" pitchFamily="34" charset="0"/>
                <a:ea typeface="宋体" charset="-122"/>
                <a:cs typeface="Times New Roman" pitchFamily="18" charset="0"/>
                <a:sym typeface="Wingdings" pitchFamily="2" charset="2"/>
              </a:rPr>
              <a:t>Leverages the software life cycle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nchor="t"/>
          <a:lstStyle/>
          <a:p>
            <a:pPr algn="l" eaLnBrk="1" hangingPunct="1">
              <a:defRPr/>
            </a:pPr>
            <a:r>
              <a:rPr lang="en-US" smtClean="0">
                <a:effectLst/>
                <a:latin typeface="Segoe" pitchFamily="34" charset="0"/>
                <a:sym typeface="Wingdings" pitchFamily="2" charset="2"/>
              </a:rPr>
              <a:t>Agenda</a:t>
            </a:r>
            <a:endParaRPr lang="en-US" smtClean="0">
              <a:ea typeface="宋体" charset="-122"/>
              <a:cs typeface="Times New Roman" pitchFamily="18" charset="0"/>
              <a:sym typeface="Wingdings" pitchFamily="2" charset="2"/>
            </a:endParaRPr>
          </a:p>
        </p:txBody>
      </p:sp>
      <p:sp>
        <p:nvSpPr>
          <p:cNvPr id="30" name="Rectangle 3"/>
          <p:cNvSpPr>
            <a:spLocks noGrp="1" noChangeArrowheads="1"/>
          </p:cNvSpPr>
          <p:nvPr>
            <p:ph type="body" idx="4294967295"/>
          </p:nvPr>
        </p:nvSpPr>
        <p:spPr>
          <a:xfrm>
            <a:off x="203200" y="1022350"/>
            <a:ext cx="8731250" cy="5686425"/>
          </a:xfrm>
        </p:spPr>
        <p:txBody>
          <a:bodyPr/>
          <a:lstStyle/>
          <a:p>
            <a:pPr eaLnBrk="1" hangingPunct="1">
              <a:defRPr/>
            </a:pPr>
            <a:r>
              <a:rPr lang="en-US" sz="3000" dirty="0" smtClean="0">
                <a:ea typeface="宋体" charset="-122"/>
                <a:cs typeface="Times New Roman" pitchFamily="18" charset="0"/>
                <a:sym typeface="Wingdings" pitchFamily="2" charset="2"/>
              </a:rPr>
              <a:t>The Workflow Spectrum</a:t>
            </a:r>
          </a:p>
          <a:p>
            <a:pPr eaLnBrk="1" hangingPunct="1">
              <a:defRPr/>
            </a:pPr>
            <a:r>
              <a:rPr lang="en-US" sz="3000" dirty="0" smtClean="0">
                <a:ea typeface="宋体" charset="-122"/>
                <a:cs typeface="Times New Roman" pitchFamily="18" charset="0"/>
                <a:sym typeface="Wingdings" pitchFamily="2" charset="2"/>
              </a:rPr>
              <a:t>The Integration Problem</a:t>
            </a:r>
          </a:p>
          <a:p>
            <a:pPr eaLnBrk="1" hangingPunct="1">
              <a:defRPr/>
            </a:pPr>
            <a:r>
              <a:rPr lang="en-US" sz="3000" dirty="0" smtClean="0">
                <a:ea typeface="宋体" charset="-122"/>
                <a:cs typeface="Times New Roman" pitchFamily="18" charset="0"/>
                <a:sym typeface="Wingdings" pitchFamily="2" charset="2"/>
              </a:rPr>
              <a:t>Integration Architectures</a:t>
            </a:r>
          </a:p>
          <a:p>
            <a:pPr eaLnBrk="1" hangingPunct="1">
              <a:defRPr/>
            </a:pPr>
            <a:r>
              <a:rPr lang="en-US" sz="3000" dirty="0" smtClean="0">
                <a:solidFill>
                  <a:srgbClr val="FFFF00"/>
                </a:solidFill>
                <a:ea typeface="宋体" charset="-122"/>
                <a:cs typeface="Times New Roman" pitchFamily="18" charset="0"/>
                <a:sym typeface="Wingdings" pitchFamily="2" charset="2"/>
              </a:rPr>
              <a:t>BizTalk 2006 Overview</a:t>
            </a:r>
          </a:p>
          <a:p>
            <a:pPr eaLnBrk="1" hangingPunct="1">
              <a:defRPr/>
            </a:pPr>
            <a:r>
              <a:rPr lang="en-US" sz="3000" dirty="0" smtClean="0">
                <a:ea typeface="宋体" charset="-122"/>
                <a:cs typeface="Times New Roman" pitchFamily="18" charset="0"/>
                <a:sym typeface="Wingdings" pitchFamily="2" charset="2"/>
              </a:rPr>
              <a:t>Bringing it All Together</a:t>
            </a:r>
            <a:endParaRPr lang="en-US" sz="2600" dirty="0" smtClean="0">
              <a:ea typeface="宋体" charset="-122"/>
              <a:cs typeface="Times New Roman" pitchFamily="18" charset="0"/>
              <a:sym typeface="Wingdings" pitchFamily="2" charset="2"/>
            </a:endParaRPr>
          </a:p>
          <a:p>
            <a:pPr eaLnBrk="1" hangingPunct="1">
              <a:defRPr/>
            </a:pPr>
            <a:r>
              <a:rPr lang="en-US" sz="2800" dirty="0" smtClean="0">
                <a:ea typeface="宋体" charset="-122"/>
                <a:cs typeface="Times New Roman" pitchFamily="18" charset="0"/>
                <a:sym typeface="Wingdings" pitchFamily="2" charset="2"/>
              </a:rPr>
              <a:t>Demo</a:t>
            </a:r>
          </a:p>
          <a:p>
            <a:pPr eaLnBrk="1" hangingPunct="1">
              <a:defRPr/>
            </a:pPr>
            <a:r>
              <a:rPr lang="en-US" sz="2800" dirty="0" smtClean="0">
                <a:ea typeface="宋体" charset="-122"/>
                <a:cs typeface="Times New Roman" pitchFamily="18" charset="0"/>
                <a:sym typeface="Wingdings" pitchFamily="2" charset="2"/>
              </a:rPr>
              <a:t>Discussion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Grp="1" noChangeArrowheads="1"/>
          </p:cNvSpPr>
          <p:nvPr>
            <p:ph type="title" idx="4294967295"/>
          </p:nvPr>
        </p:nvSpPr>
        <p:spPr/>
        <p:txBody>
          <a:bodyPr anchor="t"/>
          <a:lstStyle/>
          <a:p>
            <a:pPr algn="l" eaLnBrk="1" hangingPunct="1">
              <a:defRPr/>
            </a:pPr>
            <a:r>
              <a:rPr lang="en-US" smtClean="0">
                <a:latin typeface="Franklin Gothic Medium" pitchFamily="34" charset="0"/>
                <a:sym typeface="Wingdings" pitchFamily="2" charset="2"/>
              </a:rPr>
              <a:t>BizTalk Solution Flow</a:t>
            </a:r>
            <a:endParaRPr lang="en-US" smtClean="0">
              <a:ea typeface="宋体" charset="-122"/>
              <a:cs typeface="Times New Roman" pitchFamily="18" charset="0"/>
              <a:sym typeface="Wingdings" pitchFamily="2" charset="2"/>
            </a:endParaRPr>
          </a:p>
        </p:txBody>
      </p:sp>
      <p:grpSp>
        <p:nvGrpSpPr>
          <p:cNvPr id="4" name="Group 21"/>
          <p:cNvGrpSpPr>
            <a:grpSpLocks/>
          </p:cNvGrpSpPr>
          <p:nvPr/>
        </p:nvGrpSpPr>
        <p:grpSpPr bwMode="auto">
          <a:xfrm>
            <a:off x="309563" y="1533525"/>
            <a:ext cx="8562975" cy="4638675"/>
            <a:chOff x="195" y="966"/>
            <a:chExt cx="5394" cy="2922"/>
          </a:xfrm>
        </p:grpSpPr>
        <p:sp>
          <p:nvSpPr>
            <p:cNvPr id="23568" name="AutoShape 4"/>
            <p:cNvSpPr>
              <a:spLocks/>
            </p:cNvSpPr>
            <p:nvPr/>
          </p:nvSpPr>
          <p:spPr bwMode="auto">
            <a:xfrm>
              <a:off x="3351" y="2496"/>
              <a:ext cx="480" cy="6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1382625 w 21600"/>
                <a:gd name="T15" fmla="*/ 1722966923 h 21600"/>
              </a:gdLst>
              <a:ahLst/>
              <a:cxnLst>
                <a:cxn ang="T8">
                  <a:pos x="T0" y="T1"/>
                </a:cxn>
                <a:cxn ang="T9">
                  <a:pos x="T2" y="T3"/>
                </a:cxn>
                <a:cxn ang="T10">
                  <a:pos x="T4" y="T5"/>
                </a:cxn>
                <a:cxn ang="T11">
                  <a:pos x="T6" y="T7"/>
                </a:cxn>
              </a:cxnLst>
              <a:rect l="T12" t="T13" r="T14" b="T15"/>
              <a:pathLst>
                <a:path w="21600" h="21600">
                  <a:moveTo>
                    <a:pt x="21600" y="6079"/>
                  </a:moveTo>
                  <a:lnTo>
                    <a:pt x="16155" y="0"/>
                  </a:lnTo>
                  <a:lnTo>
                    <a:pt x="16155" y="3635"/>
                  </a:lnTo>
                  <a:lnTo>
                    <a:pt x="12427" y="3635"/>
                  </a:lnTo>
                  <a:cubicBezTo>
                    <a:pt x="5564" y="3635"/>
                    <a:pt x="0" y="7451"/>
                    <a:pt x="0" y="12158"/>
                  </a:cubicBezTo>
                  <a:lnTo>
                    <a:pt x="0" y="21600"/>
                  </a:lnTo>
                  <a:lnTo>
                    <a:pt x="4996" y="21600"/>
                  </a:lnTo>
                  <a:lnTo>
                    <a:pt x="4996" y="12158"/>
                  </a:lnTo>
                  <a:cubicBezTo>
                    <a:pt x="4996" y="10150"/>
                    <a:pt x="8323" y="8523"/>
                    <a:pt x="12427" y="8523"/>
                  </a:cubicBezTo>
                  <a:lnTo>
                    <a:pt x="16155" y="8523"/>
                  </a:lnTo>
                  <a:lnTo>
                    <a:pt x="16155" y="12158"/>
                  </a:lnTo>
                  <a:close/>
                </a:path>
              </a:pathLst>
            </a:custGeom>
            <a:solidFill>
              <a:schemeClr val="accent2"/>
            </a:solidFill>
            <a:ln w="9525" algn="ctr">
              <a:solidFill>
                <a:schemeClr val="tx1"/>
              </a:solidFill>
              <a:miter lim="800000"/>
              <a:headEnd/>
              <a:tailEnd/>
            </a:ln>
          </p:spPr>
          <p:txBody>
            <a:bodyPr/>
            <a:lstStyle/>
            <a:p>
              <a:pPr eaLnBrk="0"/>
              <a:endParaRPr lang="en-US" sz="1800" b="0"/>
            </a:p>
          </p:txBody>
        </p:sp>
        <p:sp>
          <p:nvSpPr>
            <p:cNvPr id="23569" name="AutoShape 5"/>
            <p:cNvSpPr>
              <a:spLocks/>
            </p:cNvSpPr>
            <p:nvPr/>
          </p:nvSpPr>
          <p:spPr bwMode="auto">
            <a:xfrm rot="10679614" flipH="1">
              <a:off x="359" y="2301"/>
              <a:ext cx="360" cy="4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1382640 w 21600"/>
                <a:gd name="T15" fmla="*/ 1722966930 h 21600"/>
              </a:gdLst>
              <a:ahLst/>
              <a:cxnLst>
                <a:cxn ang="T8">
                  <a:pos x="T0" y="T1"/>
                </a:cxn>
                <a:cxn ang="T9">
                  <a:pos x="T2" y="T3"/>
                </a:cxn>
                <a:cxn ang="T10">
                  <a:pos x="T4" y="T5"/>
                </a:cxn>
                <a:cxn ang="T11">
                  <a:pos x="T6" y="T7"/>
                </a:cxn>
              </a:cxnLst>
              <a:rect l="T12" t="T13" r="T14" b="T15"/>
              <a:pathLst>
                <a:path w="21600" h="21600">
                  <a:moveTo>
                    <a:pt x="21600" y="6079"/>
                  </a:moveTo>
                  <a:lnTo>
                    <a:pt x="15985" y="0"/>
                  </a:lnTo>
                  <a:lnTo>
                    <a:pt x="15985" y="2873"/>
                  </a:lnTo>
                  <a:lnTo>
                    <a:pt x="12427" y="2873"/>
                  </a:lnTo>
                  <a:cubicBezTo>
                    <a:pt x="5564" y="2873"/>
                    <a:pt x="0" y="7030"/>
                    <a:pt x="0" y="12158"/>
                  </a:cubicBezTo>
                  <a:lnTo>
                    <a:pt x="0" y="21600"/>
                  </a:lnTo>
                  <a:lnTo>
                    <a:pt x="6554" y="21600"/>
                  </a:lnTo>
                  <a:lnTo>
                    <a:pt x="6554" y="12158"/>
                  </a:lnTo>
                  <a:cubicBezTo>
                    <a:pt x="6554" y="10571"/>
                    <a:pt x="9183" y="9285"/>
                    <a:pt x="12427" y="9285"/>
                  </a:cubicBezTo>
                  <a:lnTo>
                    <a:pt x="15985" y="9285"/>
                  </a:lnTo>
                  <a:lnTo>
                    <a:pt x="15985" y="12158"/>
                  </a:lnTo>
                  <a:close/>
                </a:path>
              </a:pathLst>
            </a:custGeom>
            <a:solidFill>
              <a:schemeClr val="accent2"/>
            </a:solidFill>
            <a:ln w="9525" algn="ctr">
              <a:solidFill>
                <a:schemeClr val="tx1"/>
              </a:solidFill>
              <a:miter lim="800000"/>
              <a:headEnd/>
              <a:tailEnd/>
            </a:ln>
          </p:spPr>
          <p:txBody>
            <a:bodyPr/>
            <a:lstStyle/>
            <a:p>
              <a:pPr eaLnBrk="0"/>
              <a:endParaRPr lang="en-US" sz="1800" b="0"/>
            </a:p>
          </p:txBody>
        </p:sp>
        <p:sp>
          <p:nvSpPr>
            <p:cNvPr id="30" name="AutoShape 6"/>
            <p:cNvSpPr>
              <a:spLocks/>
            </p:cNvSpPr>
            <p:nvPr/>
          </p:nvSpPr>
          <p:spPr bwMode="auto">
            <a:xfrm rot="5400000">
              <a:off x="888" y="2304"/>
              <a:ext cx="336" cy="624"/>
            </a:xfrm>
            <a:prstGeom prst="can">
              <a:avLst>
                <a:gd name="adj" fmla="val 46429"/>
              </a:avLst>
            </a:prstGeom>
            <a:gradFill rotWithShape="1">
              <a:gsLst>
                <a:gs pos="0">
                  <a:schemeClr val="accent2"/>
                </a:gs>
                <a:gs pos="100000">
                  <a:srgbClr val="6D3918"/>
                </a:gs>
              </a:gsLst>
              <a:lin ang="10800000" scaled="1"/>
            </a:gradFill>
            <a:ln w="9525" cap="flat" cmpd="sng" algn="ctr">
              <a:solidFill>
                <a:schemeClr val="tx1"/>
              </a:solidFill>
              <a:prstDash val="solid"/>
              <a:round/>
              <a:headEnd type="none" w="med" len="med"/>
              <a:tailEnd type="none" w="med" len="med"/>
            </a:ln>
            <a:effectLst/>
          </p:spPr>
          <p:txBody>
            <a:bodyPr rot="10800000" wrap="none" anchor="ctr"/>
            <a:lstStyle/>
            <a:p>
              <a:pPr algn="ctr" eaLnBrk="0" hangingPunct="0">
                <a:defRPr/>
              </a:pPr>
              <a:r>
                <a:rPr lang="en-US" sz="1200">
                  <a:effectLst>
                    <a:outerShdw blurRad="38100" dist="38100" dir="2700000" algn="tl">
                      <a:srgbClr val="000000"/>
                    </a:outerShdw>
                  </a:effectLst>
                  <a:latin typeface="Arial" charset="0"/>
                  <a:sym typeface="Wingdings" pitchFamily="2" charset="2"/>
                </a:rPr>
                <a:t>Decrypt</a:t>
              </a:r>
              <a:endParaRPr lang="en-US" sz="1800" b="0">
                <a:ea typeface="宋体" charset="-122"/>
                <a:cs typeface="Times New Roman" pitchFamily="18" charset="0"/>
                <a:sym typeface="Wingdings" pitchFamily="2" charset="2"/>
              </a:endParaRPr>
            </a:p>
          </p:txBody>
        </p:sp>
        <p:sp>
          <p:nvSpPr>
            <p:cNvPr id="14" name="AutoShape 7"/>
            <p:cNvSpPr>
              <a:spLocks/>
            </p:cNvSpPr>
            <p:nvPr/>
          </p:nvSpPr>
          <p:spPr bwMode="auto">
            <a:xfrm rot="5400000">
              <a:off x="1416" y="2304"/>
              <a:ext cx="336" cy="624"/>
            </a:xfrm>
            <a:prstGeom prst="can">
              <a:avLst>
                <a:gd name="adj" fmla="val 46429"/>
              </a:avLst>
            </a:prstGeom>
            <a:gradFill rotWithShape="1">
              <a:gsLst>
                <a:gs pos="0">
                  <a:schemeClr val="accent2"/>
                </a:gs>
                <a:gs pos="100000">
                  <a:srgbClr val="6D3918"/>
                </a:gs>
              </a:gsLst>
              <a:lin ang="10800000" scaled="1"/>
            </a:gradFill>
            <a:ln w="9525" cap="flat" cmpd="sng" algn="ctr">
              <a:solidFill>
                <a:schemeClr val="tx1"/>
              </a:solidFill>
              <a:prstDash val="solid"/>
              <a:round/>
              <a:headEnd type="none" w="med" len="med"/>
              <a:tailEnd type="none" w="med" len="med"/>
            </a:ln>
            <a:effectLst/>
          </p:spPr>
          <p:txBody>
            <a:bodyPr rot="10800000" wrap="none" anchor="ctr"/>
            <a:lstStyle/>
            <a:p>
              <a:pPr algn="ctr" eaLnBrk="0" hangingPunct="0">
                <a:defRPr/>
              </a:pPr>
              <a:r>
                <a:rPr lang="en-US" sz="1200">
                  <a:effectLst>
                    <a:outerShdw blurRad="38100" dist="38100" dir="2700000" algn="tl">
                      <a:srgbClr val="000000"/>
                    </a:outerShdw>
                  </a:effectLst>
                  <a:latin typeface="Arial" charset="0"/>
                  <a:sym typeface="Wingdings" pitchFamily="2" charset="2"/>
                </a:rPr>
                <a:t>Parse</a:t>
              </a:r>
              <a:endParaRPr lang="en-US" sz="1800" b="0">
                <a:ea typeface="宋体" charset="-122"/>
                <a:cs typeface="Times New Roman" pitchFamily="18" charset="0"/>
                <a:sym typeface="Wingdings" pitchFamily="2" charset="2"/>
              </a:endParaRPr>
            </a:p>
          </p:txBody>
        </p:sp>
        <p:sp>
          <p:nvSpPr>
            <p:cNvPr id="27" name="AutoShape 8"/>
            <p:cNvSpPr>
              <a:spLocks/>
            </p:cNvSpPr>
            <p:nvPr/>
          </p:nvSpPr>
          <p:spPr bwMode="auto">
            <a:xfrm rot="5400000">
              <a:off x="1944" y="2304"/>
              <a:ext cx="336" cy="624"/>
            </a:xfrm>
            <a:prstGeom prst="can">
              <a:avLst>
                <a:gd name="adj" fmla="val 46429"/>
              </a:avLst>
            </a:prstGeom>
            <a:gradFill rotWithShape="1">
              <a:gsLst>
                <a:gs pos="0">
                  <a:schemeClr val="accent2"/>
                </a:gs>
                <a:gs pos="100000">
                  <a:srgbClr val="6D3918"/>
                </a:gs>
              </a:gsLst>
              <a:lin ang="10800000" scaled="1"/>
            </a:gradFill>
            <a:ln w="9525" cap="flat" cmpd="sng" algn="ctr">
              <a:solidFill>
                <a:schemeClr val="tx1"/>
              </a:solidFill>
              <a:prstDash val="solid"/>
              <a:round/>
              <a:headEnd type="none" w="med" len="med"/>
              <a:tailEnd type="none" w="med" len="med"/>
            </a:ln>
            <a:effectLst/>
          </p:spPr>
          <p:txBody>
            <a:bodyPr rot="10800000" wrap="none" anchor="ctr"/>
            <a:lstStyle/>
            <a:p>
              <a:pPr algn="ctr" eaLnBrk="0" hangingPunct="0">
                <a:defRPr/>
              </a:pPr>
              <a:r>
                <a:rPr lang="en-US" sz="1200">
                  <a:effectLst>
                    <a:outerShdw blurRad="38100" dist="38100" dir="2700000" algn="tl">
                      <a:srgbClr val="000000"/>
                    </a:outerShdw>
                  </a:effectLst>
                  <a:latin typeface="Arial" charset="0"/>
                  <a:sym typeface="Wingdings" pitchFamily="2" charset="2"/>
                </a:rPr>
                <a:t>Resolve</a:t>
              </a:r>
              <a:endParaRPr lang="en-US" sz="1800" b="0">
                <a:ea typeface="宋体" charset="-122"/>
                <a:cs typeface="Times New Roman" pitchFamily="18" charset="0"/>
                <a:sym typeface="Wingdings" pitchFamily="2" charset="2"/>
              </a:endParaRPr>
            </a:p>
            <a:p>
              <a:pPr algn="ctr" eaLnBrk="0" hangingPunct="0">
                <a:defRPr/>
              </a:pPr>
              <a:r>
                <a:rPr lang="en-US" sz="1200">
                  <a:effectLst>
                    <a:outerShdw blurRad="38100" dist="38100" dir="2700000" algn="tl">
                      <a:srgbClr val="000000"/>
                    </a:outerShdw>
                  </a:effectLst>
                  <a:latin typeface="Arial" charset="0"/>
                  <a:sym typeface="Wingdings" pitchFamily="2" charset="2"/>
                </a:rPr>
                <a:t>Party</a:t>
              </a:r>
            </a:p>
          </p:txBody>
        </p:sp>
        <p:sp>
          <p:nvSpPr>
            <p:cNvPr id="144393" name="AutoShape 9"/>
            <p:cNvSpPr>
              <a:spLocks/>
            </p:cNvSpPr>
            <p:nvPr/>
          </p:nvSpPr>
          <p:spPr bwMode="auto">
            <a:xfrm rot="5400000">
              <a:off x="1368" y="1728"/>
              <a:ext cx="432" cy="1776"/>
            </a:xfrm>
            <a:prstGeom prst="can">
              <a:avLst>
                <a:gd name="adj" fmla="val 52074"/>
              </a:avLst>
            </a:prstGeom>
            <a:solidFill>
              <a:schemeClr val="accent2">
                <a:alpha val="10196"/>
              </a:schemeClr>
            </a:solidFill>
            <a:ln w="9525" algn="ctr">
              <a:solidFill>
                <a:schemeClr val="tx1"/>
              </a:solidFill>
              <a:round/>
              <a:headEnd/>
              <a:tailEnd/>
            </a:ln>
          </p:spPr>
          <p:txBody>
            <a:bodyPr rot="10800000" wrap="none" anchor="ctr"/>
            <a:lstStyle/>
            <a:p>
              <a:pPr algn="ctr" eaLnBrk="0" hangingPunct="0">
                <a:defRPr/>
              </a:pPr>
              <a:endParaRPr lang="en-US" sz="1200">
                <a:effectLst>
                  <a:outerShdw blurRad="38100" dist="38100" dir="2700000" algn="tl">
                    <a:srgbClr val="000000"/>
                  </a:outerShdw>
                </a:effectLst>
                <a:latin typeface="Arial" charset="0"/>
                <a:sym typeface="Wingdings" pitchFamily="2" charset="2"/>
              </a:endParaRPr>
            </a:p>
          </p:txBody>
        </p:sp>
        <p:sp>
          <p:nvSpPr>
            <p:cNvPr id="3" name="AutoShape 10"/>
            <p:cNvSpPr>
              <a:spLocks/>
            </p:cNvSpPr>
            <p:nvPr/>
          </p:nvSpPr>
          <p:spPr bwMode="auto">
            <a:xfrm>
              <a:off x="2448" y="3168"/>
              <a:ext cx="1296" cy="720"/>
            </a:xfrm>
            <a:prstGeom prst="can">
              <a:avLst>
                <a:gd name="adj" fmla="val 25000"/>
              </a:avLst>
            </a:prstGeom>
            <a:gradFill rotWithShape="1">
              <a:gsLst>
                <a:gs pos="0">
                  <a:srgbClr val="6D3918"/>
                </a:gs>
                <a:gs pos="50000">
                  <a:schemeClr val="accent2"/>
                </a:gs>
                <a:gs pos="100000">
                  <a:srgbClr val="6D3918"/>
                </a:gs>
              </a:gsLst>
              <a:lin ang="10800000" scaled="1"/>
            </a:gradFill>
            <a:ln w="9525" cap="flat" cmpd="sng" algn="ctr">
              <a:solidFill>
                <a:schemeClr val="accent2"/>
              </a:solidFill>
              <a:prstDash val="solid"/>
              <a:round/>
              <a:headEnd type="none" w="med" len="med"/>
              <a:tailEnd type="none" w="med" len="med"/>
            </a:ln>
            <a:effectLst/>
          </p:spPr>
          <p:txBody>
            <a:bodyPr wrap="none" anchor="ctr"/>
            <a:lstStyle/>
            <a:p>
              <a:pPr algn="ctr" eaLnBrk="0" hangingPunct="0">
                <a:defRPr/>
              </a:pPr>
              <a:r>
                <a:rPr lang="en-US" sz="1600">
                  <a:effectLst>
                    <a:outerShdw blurRad="38100" dist="38100" dir="2700000" algn="tl">
                      <a:srgbClr val="000000"/>
                    </a:outerShdw>
                  </a:effectLst>
                  <a:latin typeface="Arial" charset="0"/>
                  <a:sym typeface="Wingdings" pitchFamily="2" charset="2"/>
                </a:rPr>
                <a:t>Message</a:t>
              </a:r>
              <a:endParaRPr lang="en-US" sz="1800" b="0">
                <a:ea typeface="宋体" charset="-122"/>
                <a:cs typeface="Times New Roman" pitchFamily="18" charset="0"/>
                <a:sym typeface="Wingdings" pitchFamily="2" charset="2"/>
              </a:endParaRPr>
            </a:p>
            <a:p>
              <a:pPr algn="ctr" eaLnBrk="0" hangingPunct="0">
                <a:defRPr/>
              </a:pPr>
              <a:r>
                <a:rPr lang="en-US" sz="1600">
                  <a:effectLst>
                    <a:outerShdw blurRad="38100" dist="38100" dir="2700000" algn="tl">
                      <a:srgbClr val="000000"/>
                    </a:outerShdw>
                  </a:effectLst>
                  <a:latin typeface="Arial" charset="0"/>
                  <a:sym typeface="Wingdings" pitchFamily="2" charset="2"/>
                </a:rPr>
                <a:t>Box</a:t>
              </a:r>
            </a:p>
          </p:txBody>
        </p:sp>
        <p:sp>
          <p:nvSpPr>
            <p:cNvPr id="8" name="AutoShape 11"/>
            <p:cNvSpPr>
              <a:spLocks/>
            </p:cNvSpPr>
            <p:nvPr/>
          </p:nvSpPr>
          <p:spPr bwMode="auto">
            <a:xfrm rot="5400000">
              <a:off x="3999" y="2304"/>
              <a:ext cx="336" cy="624"/>
            </a:xfrm>
            <a:prstGeom prst="can">
              <a:avLst>
                <a:gd name="adj" fmla="val 46429"/>
              </a:avLst>
            </a:prstGeom>
            <a:gradFill rotWithShape="1">
              <a:gsLst>
                <a:gs pos="0">
                  <a:schemeClr val="accent2"/>
                </a:gs>
                <a:gs pos="100000">
                  <a:srgbClr val="6D3918"/>
                </a:gs>
              </a:gsLst>
              <a:lin ang="10800000" scaled="1"/>
            </a:gradFill>
            <a:ln w="9525" cap="flat" cmpd="sng" algn="ctr">
              <a:solidFill>
                <a:schemeClr val="tx1"/>
              </a:solidFill>
              <a:prstDash val="solid"/>
              <a:round/>
              <a:headEnd type="none" w="med" len="med"/>
              <a:tailEnd type="none" w="med" len="med"/>
            </a:ln>
            <a:effectLst/>
          </p:spPr>
          <p:txBody>
            <a:bodyPr rot="10800000" wrap="none" anchor="ctr"/>
            <a:lstStyle/>
            <a:p>
              <a:pPr algn="ctr" eaLnBrk="0" hangingPunct="0">
                <a:defRPr/>
              </a:pPr>
              <a:r>
                <a:rPr lang="en-US" sz="1200">
                  <a:effectLst>
                    <a:outerShdw blurRad="38100" dist="38100" dir="2700000" algn="tl">
                      <a:srgbClr val="000000"/>
                    </a:outerShdw>
                  </a:effectLst>
                  <a:latin typeface="Arial" charset="0"/>
                  <a:sym typeface="Wingdings" pitchFamily="2" charset="2"/>
                </a:rPr>
                <a:t>Serialize</a:t>
              </a:r>
              <a:endParaRPr lang="en-US" sz="1800" b="0">
                <a:ea typeface="宋体" charset="-122"/>
                <a:cs typeface="Times New Roman" pitchFamily="18" charset="0"/>
                <a:sym typeface="Wingdings" pitchFamily="2" charset="2"/>
              </a:endParaRPr>
            </a:p>
          </p:txBody>
        </p:sp>
        <p:sp>
          <p:nvSpPr>
            <p:cNvPr id="26" name="AutoShape 12"/>
            <p:cNvSpPr>
              <a:spLocks/>
            </p:cNvSpPr>
            <p:nvPr/>
          </p:nvSpPr>
          <p:spPr bwMode="auto">
            <a:xfrm rot="5400000">
              <a:off x="4527" y="2304"/>
              <a:ext cx="336" cy="624"/>
            </a:xfrm>
            <a:prstGeom prst="can">
              <a:avLst>
                <a:gd name="adj" fmla="val 46429"/>
              </a:avLst>
            </a:prstGeom>
            <a:gradFill rotWithShape="1">
              <a:gsLst>
                <a:gs pos="0">
                  <a:schemeClr val="accent2"/>
                </a:gs>
                <a:gs pos="100000">
                  <a:srgbClr val="6D3918"/>
                </a:gs>
              </a:gsLst>
              <a:lin ang="10800000" scaled="1"/>
            </a:gradFill>
            <a:ln w="9525" cap="flat" cmpd="sng" algn="ctr">
              <a:solidFill>
                <a:schemeClr val="tx1"/>
              </a:solidFill>
              <a:prstDash val="solid"/>
              <a:round/>
              <a:headEnd type="none" w="med" len="med"/>
              <a:tailEnd type="none" w="med" len="med"/>
            </a:ln>
            <a:effectLst/>
          </p:spPr>
          <p:txBody>
            <a:bodyPr rot="10800000" wrap="none" anchor="ctr"/>
            <a:lstStyle/>
            <a:p>
              <a:pPr algn="ctr" eaLnBrk="0" hangingPunct="0">
                <a:defRPr/>
              </a:pPr>
              <a:r>
                <a:rPr lang="en-US" sz="1200">
                  <a:effectLst>
                    <a:outerShdw blurRad="38100" dist="38100" dir="2700000" algn="tl">
                      <a:srgbClr val="000000"/>
                    </a:outerShdw>
                  </a:effectLst>
                  <a:latin typeface="Arial" charset="0"/>
                  <a:sym typeface="Wingdings" pitchFamily="2" charset="2"/>
                </a:rPr>
                <a:t>Sign</a:t>
              </a:r>
              <a:endParaRPr lang="en-US" sz="1800" b="0">
                <a:ea typeface="宋体" charset="-122"/>
                <a:cs typeface="Times New Roman" pitchFamily="18" charset="0"/>
                <a:sym typeface="Wingdings" pitchFamily="2" charset="2"/>
              </a:endParaRPr>
            </a:p>
            <a:p>
              <a:pPr algn="ctr" eaLnBrk="0" hangingPunct="0">
                <a:defRPr/>
              </a:pPr>
              <a:r>
                <a:rPr lang="en-US" sz="1200">
                  <a:effectLst>
                    <a:outerShdw blurRad="38100" dist="38100" dir="2700000" algn="tl">
                      <a:srgbClr val="000000"/>
                    </a:outerShdw>
                  </a:effectLst>
                  <a:latin typeface="Arial" charset="0"/>
                  <a:sym typeface="Wingdings" pitchFamily="2" charset="2"/>
                </a:rPr>
                <a:t>Encrypt</a:t>
              </a:r>
            </a:p>
          </p:txBody>
        </p:sp>
        <p:sp>
          <p:nvSpPr>
            <p:cNvPr id="144397" name="AutoShape 13"/>
            <p:cNvSpPr>
              <a:spLocks/>
            </p:cNvSpPr>
            <p:nvPr/>
          </p:nvSpPr>
          <p:spPr bwMode="auto">
            <a:xfrm rot="5400000">
              <a:off x="4215" y="1992"/>
              <a:ext cx="432" cy="1248"/>
            </a:xfrm>
            <a:prstGeom prst="can">
              <a:avLst>
                <a:gd name="adj" fmla="val 58099"/>
              </a:avLst>
            </a:prstGeom>
            <a:solidFill>
              <a:schemeClr val="accent2">
                <a:alpha val="10196"/>
              </a:schemeClr>
            </a:solidFill>
            <a:ln w="9525" algn="ctr">
              <a:solidFill>
                <a:schemeClr val="tx1"/>
              </a:solidFill>
              <a:round/>
              <a:headEnd/>
              <a:tailEnd/>
            </a:ln>
          </p:spPr>
          <p:txBody>
            <a:bodyPr rot="10800000" wrap="none" anchor="ctr"/>
            <a:lstStyle/>
            <a:p>
              <a:pPr algn="ctr" eaLnBrk="0" hangingPunct="0">
                <a:defRPr/>
              </a:pPr>
              <a:endParaRPr lang="en-US" sz="1200">
                <a:effectLst>
                  <a:outerShdw blurRad="38100" dist="38100" dir="2700000" algn="tl">
                    <a:srgbClr val="000000"/>
                  </a:outerShdw>
                </a:effectLst>
                <a:latin typeface="Arial" charset="0"/>
                <a:sym typeface="Wingdings" pitchFamily="2" charset="2"/>
              </a:endParaRPr>
            </a:p>
          </p:txBody>
        </p:sp>
        <p:sp>
          <p:nvSpPr>
            <p:cNvPr id="23578" name="AutoShape 14"/>
            <p:cNvSpPr>
              <a:spLocks/>
            </p:cNvSpPr>
            <p:nvPr/>
          </p:nvSpPr>
          <p:spPr bwMode="auto">
            <a:xfrm rot="5400000">
              <a:off x="2328" y="2592"/>
              <a:ext cx="576" cy="4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1382625 w 21600"/>
                <a:gd name="T15" fmla="*/ 1722966930 h 21600"/>
              </a:gdLst>
              <a:ahLst/>
              <a:cxnLst>
                <a:cxn ang="T8">
                  <a:pos x="T0" y="T1"/>
                </a:cxn>
                <a:cxn ang="T9">
                  <a:pos x="T2" y="T3"/>
                </a:cxn>
                <a:cxn ang="T10">
                  <a:pos x="T4" y="T5"/>
                </a:cxn>
                <a:cxn ang="T11">
                  <a:pos x="T6" y="T7"/>
                </a:cxn>
              </a:cxnLst>
              <a:rect l="T12" t="T13" r="T14" b="T15"/>
              <a:pathLst>
                <a:path w="21600" h="21600">
                  <a:moveTo>
                    <a:pt x="21600" y="6079"/>
                  </a:moveTo>
                  <a:lnTo>
                    <a:pt x="15345" y="0"/>
                  </a:lnTo>
                  <a:lnTo>
                    <a:pt x="15345" y="2970"/>
                  </a:lnTo>
                  <a:lnTo>
                    <a:pt x="12427" y="2970"/>
                  </a:lnTo>
                  <a:cubicBezTo>
                    <a:pt x="5564" y="2970"/>
                    <a:pt x="0" y="7084"/>
                    <a:pt x="0" y="12158"/>
                  </a:cubicBezTo>
                  <a:lnTo>
                    <a:pt x="0" y="21600"/>
                  </a:lnTo>
                  <a:lnTo>
                    <a:pt x="6356" y="21600"/>
                  </a:lnTo>
                  <a:lnTo>
                    <a:pt x="6356" y="12158"/>
                  </a:lnTo>
                  <a:cubicBezTo>
                    <a:pt x="6356" y="10518"/>
                    <a:pt x="9074" y="9188"/>
                    <a:pt x="12427" y="9188"/>
                  </a:cubicBezTo>
                  <a:lnTo>
                    <a:pt x="15345" y="9188"/>
                  </a:lnTo>
                  <a:lnTo>
                    <a:pt x="15345" y="12158"/>
                  </a:lnTo>
                  <a:close/>
                </a:path>
              </a:pathLst>
            </a:custGeom>
            <a:solidFill>
              <a:schemeClr val="accent2"/>
            </a:solidFill>
            <a:ln w="9525" algn="ctr">
              <a:solidFill>
                <a:schemeClr val="tx1"/>
              </a:solidFill>
              <a:miter lim="800000"/>
              <a:headEnd/>
              <a:tailEnd/>
            </a:ln>
          </p:spPr>
          <p:txBody>
            <a:bodyPr/>
            <a:lstStyle/>
            <a:p>
              <a:pPr eaLnBrk="0"/>
              <a:endParaRPr lang="en-US" sz="1800" b="0"/>
            </a:p>
          </p:txBody>
        </p:sp>
        <p:sp>
          <p:nvSpPr>
            <p:cNvPr id="10" name="AutoShape 15"/>
            <p:cNvSpPr>
              <a:spLocks/>
            </p:cNvSpPr>
            <p:nvPr/>
          </p:nvSpPr>
          <p:spPr bwMode="auto">
            <a:xfrm>
              <a:off x="195" y="1920"/>
              <a:ext cx="816" cy="336"/>
            </a:xfrm>
            <a:prstGeom prst="cube">
              <a:avLst>
                <a:gd name="adj" fmla="val 25000"/>
              </a:avLst>
            </a:prstGeom>
            <a:gradFill rotWithShape="1">
              <a:gsLst>
                <a:gs pos="0">
                  <a:srgbClr val="6D3918"/>
                </a:gs>
                <a:gs pos="100000">
                  <a:schemeClr val="accent2"/>
                </a:gs>
              </a:gsLst>
              <a:lin ang="5400000" scaled="1"/>
            </a:gradFill>
            <a:ln w="9525" cap="flat" cmpd="sng" algn="ctr">
              <a:solidFill>
                <a:schemeClr val="accent2"/>
              </a:solidFill>
              <a:prstDash val="solid"/>
              <a:miter lim="800000"/>
              <a:headEnd type="none" w="med" len="med"/>
              <a:tailEnd type="none" w="med" len="med"/>
            </a:ln>
            <a:effectLst/>
          </p:spPr>
          <p:txBody>
            <a:bodyPr wrap="none" anchor="ctr"/>
            <a:lstStyle/>
            <a:p>
              <a:pPr algn="ctr" eaLnBrk="0" hangingPunct="0">
                <a:defRPr/>
              </a:pPr>
              <a:r>
                <a:rPr lang="en-US" sz="1600">
                  <a:effectLst>
                    <a:outerShdw blurRad="38100" dist="38100" dir="2700000" algn="tl">
                      <a:srgbClr val="000000"/>
                    </a:outerShdw>
                  </a:effectLst>
                  <a:latin typeface="Arial" charset="0"/>
                  <a:sym typeface="Wingdings" pitchFamily="2" charset="2"/>
                </a:rPr>
                <a:t>Transport</a:t>
              </a:r>
              <a:endParaRPr lang="en-US" sz="1800" b="0">
                <a:ea typeface="宋体" charset="-122"/>
                <a:cs typeface="Times New Roman" pitchFamily="18" charset="0"/>
                <a:sym typeface="Wingdings" pitchFamily="2" charset="2"/>
              </a:endParaRPr>
            </a:p>
          </p:txBody>
        </p:sp>
        <p:pic>
          <p:nvPicPr>
            <p:cNvPr id="2" name="Picture 27"/>
            <p:cNvPicPr>
              <a:picLocks noChangeArrowheads="1"/>
            </p:cNvPicPr>
            <p:nvPr/>
          </p:nvPicPr>
          <p:blipFill>
            <a:blip r:embed="rId4"/>
            <a:srcRect/>
            <a:stretch>
              <a:fillRect/>
            </a:stretch>
          </p:blipFill>
          <p:spPr bwMode="auto">
            <a:xfrm>
              <a:off x="2688" y="1296"/>
              <a:ext cx="809" cy="1008"/>
            </a:xfrm>
            <a:prstGeom prst="rect">
              <a:avLst/>
            </a:prstGeom>
            <a:noFill/>
            <a:ln w="9525">
              <a:noFill/>
              <a:miter lim="800000"/>
              <a:headEnd/>
              <a:tailEnd/>
            </a:ln>
            <a:effectLst>
              <a:outerShdw dist="35921" dir="2700000" algn="ctr" rotWithShape="0">
                <a:srgbClr val="808080"/>
              </a:outerShdw>
            </a:effectLst>
          </p:spPr>
        </p:pic>
        <p:sp>
          <p:nvSpPr>
            <p:cNvPr id="12" name="AutoShape 17"/>
            <p:cNvSpPr>
              <a:spLocks/>
            </p:cNvSpPr>
            <p:nvPr/>
          </p:nvSpPr>
          <p:spPr bwMode="auto">
            <a:xfrm>
              <a:off x="4773" y="1920"/>
              <a:ext cx="816" cy="336"/>
            </a:xfrm>
            <a:prstGeom prst="cube">
              <a:avLst>
                <a:gd name="adj" fmla="val 25000"/>
              </a:avLst>
            </a:prstGeom>
            <a:gradFill rotWithShape="1">
              <a:gsLst>
                <a:gs pos="0">
                  <a:srgbClr val="6D3918"/>
                </a:gs>
                <a:gs pos="100000">
                  <a:schemeClr val="accent2"/>
                </a:gs>
              </a:gsLst>
              <a:lin ang="5400000" scaled="1"/>
            </a:gradFill>
            <a:ln w="9525" cap="flat" cmpd="sng" algn="ctr">
              <a:solidFill>
                <a:schemeClr val="accent2"/>
              </a:solidFill>
              <a:prstDash val="solid"/>
              <a:miter lim="800000"/>
              <a:headEnd type="none" w="med" len="med"/>
              <a:tailEnd type="none" w="med" len="med"/>
            </a:ln>
            <a:effectLst/>
          </p:spPr>
          <p:txBody>
            <a:bodyPr wrap="none" anchor="ctr"/>
            <a:lstStyle/>
            <a:p>
              <a:pPr algn="ctr" eaLnBrk="0" hangingPunct="0">
                <a:defRPr/>
              </a:pPr>
              <a:r>
                <a:rPr lang="en-US" sz="1600">
                  <a:effectLst>
                    <a:outerShdw blurRad="38100" dist="38100" dir="2700000" algn="tl">
                      <a:srgbClr val="000000"/>
                    </a:outerShdw>
                  </a:effectLst>
                  <a:latin typeface="Arial" charset="0"/>
                  <a:sym typeface="Wingdings" pitchFamily="2" charset="2"/>
                </a:rPr>
                <a:t>Transport</a:t>
              </a:r>
              <a:endParaRPr lang="en-US" sz="1800" b="0">
                <a:ea typeface="宋体" charset="-122"/>
                <a:cs typeface="Times New Roman" pitchFamily="18" charset="0"/>
                <a:sym typeface="Wingdings" pitchFamily="2" charset="2"/>
              </a:endParaRPr>
            </a:p>
          </p:txBody>
        </p:sp>
        <p:sp>
          <p:nvSpPr>
            <p:cNvPr id="23582" name="AutoShape 18"/>
            <p:cNvSpPr>
              <a:spLocks/>
            </p:cNvSpPr>
            <p:nvPr/>
          </p:nvSpPr>
          <p:spPr bwMode="auto">
            <a:xfrm rot="5445540" flipH="1">
              <a:off x="5019" y="2268"/>
              <a:ext cx="360" cy="4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1382640 w 21600"/>
                <a:gd name="T15" fmla="*/ 1722966930 h 21600"/>
              </a:gdLst>
              <a:ahLst/>
              <a:cxnLst>
                <a:cxn ang="T8">
                  <a:pos x="T0" y="T1"/>
                </a:cxn>
                <a:cxn ang="T9">
                  <a:pos x="T2" y="T3"/>
                </a:cxn>
                <a:cxn ang="T10">
                  <a:pos x="T4" y="T5"/>
                </a:cxn>
                <a:cxn ang="T11">
                  <a:pos x="T6" y="T7"/>
                </a:cxn>
              </a:cxnLst>
              <a:rect l="T12" t="T13" r="T14" b="T15"/>
              <a:pathLst>
                <a:path w="21600" h="21600">
                  <a:moveTo>
                    <a:pt x="21600" y="6079"/>
                  </a:moveTo>
                  <a:lnTo>
                    <a:pt x="15985" y="0"/>
                  </a:lnTo>
                  <a:lnTo>
                    <a:pt x="15985" y="2873"/>
                  </a:lnTo>
                  <a:lnTo>
                    <a:pt x="12427" y="2873"/>
                  </a:lnTo>
                  <a:cubicBezTo>
                    <a:pt x="5564" y="2873"/>
                    <a:pt x="0" y="7030"/>
                    <a:pt x="0" y="12158"/>
                  </a:cubicBezTo>
                  <a:lnTo>
                    <a:pt x="0" y="21600"/>
                  </a:lnTo>
                  <a:lnTo>
                    <a:pt x="6554" y="21600"/>
                  </a:lnTo>
                  <a:lnTo>
                    <a:pt x="6554" y="12158"/>
                  </a:lnTo>
                  <a:cubicBezTo>
                    <a:pt x="6554" y="10571"/>
                    <a:pt x="9183" y="9285"/>
                    <a:pt x="12427" y="9285"/>
                  </a:cubicBezTo>
                  <a:lnTo>
                    <a:pt x="15985" y="9285"/>
                  </a:lnTo>
                  <a:lnTo>
                    <a:pt x="15985" y="12158"/>
                  </a:lnTo>
                  <a:close/>
                </a:path>
              </a:pathLst>
            </a:custGeom>
            <a:solidFill>
              <a:schemeClr val="accent2"/>
            </a:solidFill>
            <a:ln w="9525" algn="ctr">
              <a:solidFill>
                <a:schemeClr val="tx1"/>
              </a:solidFill>
              <a:miter lim="800000"/>
              <a:headEnd/>
              <a:tailEnd/>
            </a:ln>
          </p:spPr>
          <p:txBody>
            <a:bodyPr/>
            <a:lstStyle/>
            <a:p>
              <a:pPr eaLnBrk="0"/>
              <a:endParaRPr lang="en-US" sz="1800" b="0"/>
            </a:p>
          </p:txBody>
        </p:sp>
        <p:sp>
          <p:nvSpPr>
            <p:cNvPr id="23583" name="AutoShape 19"/>
            <p:cNvSpPr>
              <a:spLocks/>
            </p:cNvSpPr>
            <p:nvPr/>
          </p:nvSpPr>
          <p:spPr bwMode="auto">
            <a:xfrm>
              <a:off x="2880" y="2352"/>
              <a:ext cx="192" cy="768"/>
            </a:xfrm>
            <a:prstGeom prst="upArrow">
              <a:avLst>
                <a:gd name="adj1" fmla="val 50000"/>
                <a:gd name="adj2" fmla="val 100000"/>
              </a:avLst>
            </a:prstGeom>
            <a:solidFill>
              <a:schemeClr val="accent2"/>
            </a:solidFill>
            <a:ln w="9525" algn="ctr">
              <a:solidFill>
                <a:schemeClr val="tx1"/>
              </a:solidFill>
              <a:miter lim="800000"/>
              <a:headEnd/>
              <a:tailEnd/>
            </a:ln>
          </p:spPr>
          <p:txBody>
            <a:bodyPr vert="eaVert"/>
            <a:lstStyle/>
            <a:p>
              <a:pPr eaLnBrk="0"/>
              <a:endParaRPr lang="en-US" sz="1800" b="0"/>
            </a:p>
          </p:txBody>
        </p:sp>
        <p:sp>
          <p:nvSpPr>
            <p:cNvPr id="23584" name="AutoShape 20"/>
            <p:cNvSpPr>
              <a:spLocks/>
            </p:cNvSpPr>
            <p:nvPr/>
          </p:nvSpPr>
          <p:spPr bwMode="auto">
            <a:xfrm flipV="1">
              <a:off x="3120" y="2352"/>
              <a:ext cx="192" cy="768"/>
            </a:xfrm>
            <a:prstGeom prst="upArrow">
              <a:avLst>
                <a:gd name="adj1" fmla="val 50000"/>
                <a:gd name="adj2" fmla="val 100000"/>
              </a:avLst>
            </a:prstGeom>
            <a:solidFill>
              <a:schemeClr val="accent2"/>
            </a:solidFill>
            <a:ln w="9525" algn="ctr">
              <a:solidFill>
                <a:schemeClr val="tx1"/>
              </a:solidFill>
              <a:miter lim="800000"/>
              <a:headEnd/>
              <a:tailEnd/>
            </a:ln>
          </p:spPr>
          <p:txBody>
            <a:bodyPr vert="eaVert"/>
            <a:lstStyle/>
            <a:p>
              <a:pPr eaLnBrk="0"/>
              <a:endParaRPr lang="en-US" sz="1800" b="0"/>
            </a:p>
          </p:txBody>
        </p:sp>
        <p:sp>
          <p:nvSpPr>
            <p:cNvPr id="23585" name="Text Box 21"/>
            <p:cNvSpPr>
              <a:spLocks noChangeArrowheads="1"/>
            </p:cNvSpPr>
            <p:nvPr/>
          </p:nvSpPr>
          <p:spPr bwMode="auto">
            <a:xfrm>
              <a:off x="934" y="2955"/>
              <a:ext cx="1188" cy="231"/>
            </a:xfrm>
            <a:prstGeom prst="rect">
              <a:avLst/>
            </a:prstGeom>
            <a:noFill/>
            <a:ln w="9525">
              <a:noFill/>
              <a:miter lim="800000"/>
              <a:headEnd/>
              <a:tailEnd/>
            </a:ln>
          </p:spPr>
          <p:txBody>
            <a:bodyPr wrap="none"/>
            <a:lstStyle/>
            <a:p>
              <a:r>
                <a:rPr lang="en-US" sz="1800" b="0">
                  <a:latin typeface="Arial" charset="0"/>
                  <a:sym typeface="Wingdings" pitchFamily="2" charset="2"/>
                </a:rPr>
                <a:t>Receive Pipeline</a:t>
              </a:r>
              <a:endParaRPr lang="en-US" sz="1800" b="0">
                <a:ea typeface="宋体" charset="-122"/>
                <a:cs typeface="Times New Roman" pitchFamily="18" charset="0"/>
                <a:sym typeface="Wingdings" pitchFamily="2" charset="2"/>
              </a:endParaRPr>
            </a:p>
          </p:txBody>
        </p:sp>
        <p:sp>
          <p:nvSpPr>
            <p:cNvPr id="23586" name="Text Box 22"/>
            <p:cNvSpPr>
              <a:spLocks noChangeArrowheads="1"/>
            </p:cNvSpPr>
            <p:nvPr/>
          </p:nvSpPr>
          <p:spPr bwMode="auto">
            <a:xfrm>
              <a:off x="3917" y="2928"/>
              <a:ext cx="1004" cy="231"/>
            </a:xfrm>
            <a:prstGeom prst="rect">
              <a:avLst/>
            </a:prstGeom>
            <a:noFill/>
            <a:ln w="9525">
              <a:noFill/>
              <a:miter lim="800000"/>
              <a:headEnd/>
              <a:tailEnd/>
            </a:ln>
          </p:spPr>
          <p:txBody>
            <a:bodyPr wrap="none"/>
            <a:lstStyle/>
            <a:p>
              <a:r>
                <a:rPr lang="en-US" sz="1800" b="0">
                  <a:latin typeface="Arial" charset="0"/>
                  <a:sym typeface="Wingdings" pitchFamily="2" charset="2"/>
                </a:rPr>
                <a:t>Send Pipeline</a:t>
              </a:r>
              <a:endParaRPr lang="en-US" sz="1800" b="0">
                <a:ea typeface="宋体" charset="-122"/>
                <a:cs typeface="Times New Roman" pitchFamily="18" charset="0"/>
                <a:sym typeface="Wingdings" pitchFamily="2" charset="2"/>
              </a:endParaRPr>
            </a:p>
          </p:txBody>
        </p:sp>
        <p:sp>
          <p:nvSpPr>
            <p:cNvPr id="23587" name="Text Box 23"/>
            <p:cNvSpPr>
              <a:spLocks noChangeArrowheads="1"/>
            </p:cNvSpPr>
            <p:nvPr/>
          </p:nvSpPr>
          <p:spPr bwMode="auto">
            <a:xfrm>
              <a:off x="2599" y="966"/>
              <a:ext cx="980" cy="231"/>
            </a:xfrm>
            <a:prstGeom prst="rect">
              <a:avLst/>
            </a:prstGeom>
            <a:noFill/>
            <a:ln w="9525">
              <a:noFill/>
              <a:miter lim="800000"/>
              <a:headEnd/>
              <a:tailEnd/>
            </a:ln>
          </p:spPr>
          <p:txBody>
            <a:bodyPr wrap="none"/>
            <a:lstStyle/>
            <a:p>
              <a:r>
                <a:rPr lang="en-US" sz="1800" b="0">
                  <a:latin typeface="Arial" charset="0"/>
                  <a:sym typeface="Wingdings" pitchFamily="2" charset="2"/>
                </a:rPr>
                <a:t>Orchestration</a:t>
              </a:r>
              <a:endParaRPr lang="en-US" sz="1800" b="0">
                <a:ea typeface="宋体" charset="-122"/>
                <a:cs typeface="Times New Roman" pitchFamily="18" charset="0"/>
                <a:sym typeface="Wingdings" pitchFamily="2" charset="2"/>
              </a:endParaRPr>
            </a:p>
          </p:txBody>
        </p:sp>
      </p:grpSp>
      <p:sp>
        <p:nvSpPr>
          <p:cNvPr id="23556" name="Freeform 24"/>
          <p:cNvSpPr>
            <a:spLocks/>
          </p:cNvSpPr>
          <p:nvPr/>
        </p:nvSpPr>
        <p:spPr bwMode="auto">
          <a:xfrm>
            <a:off x="609600" y="2732088"/>
            <a:ext cx="7975600" cy="3276600"/>
          </a:xfrm>
          <a:custGeom>
            <a:avLst/>
            <a:gdLst>
              <a:gd name="T0" fmla="*/ 50800 w 7975600"/>
              <a:gd name="T1" fmla="*/ 660400 h 3276600"/>
              <a:gd name="T2" fmla="*/ 127000 w 7975600"/>
              <a:gd name="T3" fmla="*/ 1422400 h 3276600"/>
              <a:gd name="T4" fmla="*/ 812800 w 7975600"/>
              <a:gd name="T5" fmla="*/ 1498600 h 3276600"/>
              <a:gd name="T6" fmla="*/ 3327400 w 7975600"/>
              <a:gd name="T7" fmla="*/ 1498600 h 3276600"/>
              <a:gd name="T8" fmla="*/ 3784600 w 7975600"/>
              <a:gd name="T9" fmla="*/ 2641600 h 3276600"/>
              <a:gd name="T10" fmla="*/ 4089400 w 7975600"/>
              <a:gd name="T11" fmla="*/ 2641600 h 3276600"/>
              <a:gd name="T12" fmla="*/ 4165600 w 7975600"/>
              <a:gd name="T13" fmla="*/ 355600 h 3276600"/>
              <a:gd name="T14" fmla="*/ 4622801 w 7975600"/>
              <a:gd name="T15" fmla="*/ 508000 h 3276600"/>
              <a:gd name="T16" fmla="*/ 4546601 w 7975600"/>
              <a:gd name="T17" fmla="*/ 2946400 h 3276600"/>
              <a:gd name="T18" fmla="*/ 4927601 w 7975600"/>
              <a:gd name="T19" fmla="*/ 2489200 h 3276600"/>
              <a:gd name="T20" fmla="*/ 4927601 w 7975600"/>
              <a:gd name="T21" fmla="*/ 1651000 h 3276600"/>
              <a:gd name="T22" fmla="*/ 5689601 w 7975600"/>
              <a:gd name="T23" fmla="*/ 1498600 h 3276600"/>
              <a:gd name="T24" fmla="*/ 7594600 w 7975600"/>
              <a:gd name="T25" fmla="*/ 1498600 h 3276600"/>
              <a:gd name="T26" fmla="*/ 7899400 w 7975600"/>
              <a:gd name="T27" fmla="*/ 1117600 h 3276600"/>
              <a:gd name="T28" fmla="*/ 7975600 w 7975600"/>
              <a:gd name="T29" fmla="*/ 584200 h 3276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2605088 w 7975600"/>
              <a:gd name="T46" fmla="*/ 11714160 h 3276600"/>
              <a:gd name="T47" fmla="*/ 1382616 w 7975600"/>
              <a:gd name="T48" fmla="*/ 1722967026 h 32766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75600" h="3276600">
                <a:moveTo>
                  <a:pt x="50800" y="660400"/>
                </a:moveTo>
                <a:cubicBezTo>
                  <a:pt x="25400" y="971550"/>
                  <a:pt x="0" y="1282700"/>
                  <a:pt x="127000" y="1422400"/>
                </a:cubicBezTo>
                <a:cubicBezTo>
                  <a:pt x="254000" y="1562100"/>
                  <a:pt x="279400" y="1485900"/>
                  <a:pt x="812800" y="1498600"/>
                </a:cubicBezTo>
                <a:cubicBezTo>
                  <a:pt x="1346200" y="1511300"/>
                  <a:pt x="2832100" y="1308100"/>
                  <a:pt x="3327400" y="1498600"/>
                </a:cubicBezTo>
                <a:cubicBezTo>
                  <a:pt x="3822700" y="1689100"/>
                  <a:pt x="3657600" y="2451100"/>
                  <a:pt x="3784600" y="2641600"/>
                </a:cubicBezTo>
                <a:cubicBezTo>
                  <a:pt x="3911600" y="2832100"/>
                  <a:pt x="4025900" y="3022600"/>
                  <a:pt x="4089400" y="2641600"/>
                </a:cubicBezTo>
                <a:cubicBezTo>
                  <a:pt x="4152900" y="2260600"/>
                  <a:pt x="4076700" y="711200"/>
                  <a:pt x="4165600" y="355600"/>
                </a:cubicBezTo>
                <a:cubicBezTo>
                  <a:pt x="4254500" y="0"/>
                  <a:pt x="4559300" y="76200"/>
                  <a:pt x="4622800" y="508000"/>
                </a:cubicBezTo>
                <a:cubicBezTo>
                  <a:pt x="4686300" y="939800"/>
                  <a:pt x="4495800" y="2616200"/>
                  <a:pt x="4546600" y="2946400"/>
                </a:cubicBezTo>
                <a:cubicBezTo>
                  <a:pt x="4597400" y="3276600"/>
                  <a:pt x="4864100" y="2705100"/>
                  <a:pt x="4927600" y="2489200"/>
                </a:cubicBezTo>
                <a:cubicBezTo>
                  <a:pt x="4991100" y="2273300"/>
                  <a:pt x="4800600" y="1816100"/>
                  <a:pt x="4927600" y="1651000"/>
                </a:cubicBezTo>
                <a:cubicBezTo>
                  <a:pt x="5054600" y="1485900"/>
                  <a:pt x="5245100" y="1524000"/>
                  <a:pt x="5689600" y="1498600"/>
                </a:cubicBezTo>
                <a:cubicBezTo>
                  <a:pt x="6134100" y="1473200"/>
                  <a:pt x="7226300" y="1562100"/>
                  <a:pt x="7594600" y="1498600"/>
                </a:cubicBezTo>
                <a:cubicBezTo>
                  <a:pt x="7962900" y="1435100"/>
                  <a:pt x="7835900" y="1270000"/>
                  <a:pt x="7899400" y="1117600"/>
                </a:cubicBezTo>
                <a:cubicBezTo>
                  <a:pt x="7962900" y="965200"/>
                  <a:pt x="7969250" y="774700"/>
                  <a:pt x="7975600" y="584200"/>
                </a:cubicBezTo>
              </a:path>
            </a:pathLst>
          </a:custGeom>
          <a:noFill/>
          <a:ln w="63500" cap="rnd" algn="ctr">
            <a:solidFill>
              <a:schemeClr val="folHlink"/>
            </a:solidFill>
            <a:prstDash val="sysDot"/>
            <a:round/>
            <a:headEnd/>
            <a:tailEnd/>
          </a:ln>
        </p:spPr>
        <p:txBody>
          <a:bodyPr/>
          <a:lstStyle/>
          <a:p>
            <a:pPr eaLnBrk="0"/>
            <a:endParaRPr lang="en-US" sz="1800" b="0"/>
          </a:p>
        </p:txBody>
      </p:sp>
      <p:sp>
        <p:nvSpPr>
          <p:cNvPr id="31" name="Rectangle 25"/>
          <p:cNvSpPr>
            <a:spLocks noChangeArrowheads="1"/>
          </p:cNvSpPr>
          <p:nvPr/>
        </p:nvSpPr>
        <p:spPr bwMode="auto">
          <a:xfrm>
            <a:off x="350838" y="1289050"/>
            <a:ext cx="2009775" cy="1552575"/>
          </a:xfrm>
          <a:prstGeom prst="rect">
            <a:avLst/>
          </a:prstGeom>
          <a:noFill/>
          <a:ln w="9525" cap="flat" cmpd="sng" algn="ctr">
            <a:noFill/>
            <a:prstDash val="solid"/>
            <a:miter lim="800000"/>
            <a:headEnd type="none" w="med" len="med"/>
            <a:tailEnd type="none" w="med" len="med"/>
          </a:ln>
          <a:effectLst/>
        </p:spPr>
        <p:txBody>
          <a:bodyPr/>
          <a:lstStyle/>
          <a:p>
            <a:pPr>
              <a:defRPr/>
            </a:pPr>
            <a:r>
              <a:rPr lang="en-GB" sz="1200">
                <a:effectLst>
                  <a:outerShdw blurRad="38100" dist="38100" dir="2700000" algn="tl">
                    <a:srgbClr val="000000"/>
                  </a:outerShdw>
                </a:effectLst>
                <a:latin typeface="Franklin Gothic Medium" pitchFamily="34" charset="0"/>
                <a:sym typeface="Wingdings" pitchFamily="2" charset="2"/>
              </a:rPr>
              <a:t>File</a:t>
            </a:r>
            <a:endParaRPr lang="en-US" sz="1800" b="0">
              <a:ea typeface="宋体" charset="-122"/>
              <a:cs typeface="Times New Roman" pitchFamily="18" charset="0"/>
              <a:sym typeface="Wingdings" pitchFamily="2" charset="2"/>
            </a:endParaRPr>
          </a:p>
          <a:p>
            <a:pPr>
              <a:defRPr/>
            </a:pPr>
            <a:r>
              <a:rPr lang="en-GB" sz="1200">
                <a:effectLst>
                  <a:outerShdw blurRad="38100" dist="38100" dir="2700000" algn="tl">
                    <a:srgbClr val="000000"/>
                  </a:outerShdw>
                </a:effectLst>
                <a:latin typeface="Franklin Gothic Medium" pitchFamily="34" charset="0"/>
                <a:sym typeface="Wingdings" pitchFamily="2" charset="2"/>
              </a:rPr>
              <a:t>Web Service (SOAP)</a:t>
            </a:r>
          </a:p>
          <a:p>
            <a:pPr>
              <a:defRPr/>
            </a:pPr>
            <a:r>
              <a:rPr lang="en-GB" sz="1200">
                <a:effectLst>
                  <a:outerShdw blurRad="38100" dist="38100" dir="2700000" algn="tl">
                    <a:srgbClr val="000000"/>
                  </a:outerShdw>
                </a:effectLst>
                <a:latin typeface="Franklin Gothic Medium" pitchFamily="34" charset="0"/>
                <a:sym typeface="Wingdings" pitchFamily="2" charset="2"/>
              </a:rPr>
              <a:t>FTP</a:t>
            </a:r>
          </a:p>
          <a:p>
            <a:pPr>
              <a:defRPr/>
            </a:pPr>
            <a:r>
              <a:rPr lang="en-GB" sz="1200">
                <a:effectLst>
                  <a:outerShdw blurRad="38100" dist="38100" dir="2700000" algn="tl">
                    <a:srgbClr val="000000"/>
                  </a:outerShdw>
                </a:effectLst>
                <a:latin typeface="Franklin Gothic Medium" pitchFamily="34" charset="0"/>
                <a:sym typeface="Wingdings" pitchFamily="2" charset="2"/>
              </a:rPr>
              <a:t>SMTP</a:t>
            </a:r>
          </a:p>
          <a:p>
            <a:pPr>
              <a:defRPr/>
            </a:pPr>
            <a:r>
              <a:rPr lang="en-GB" sz="1200">
                <a:effectLst>
                  <a:outerShdw blurRad="38100" dist="38100" dir="2700000" algn="tl">
                    <a:srgbClr val="000000"/>
                  </a:outerShdw>
                </a:effectLst>
                <a:latin typeface="Franklin Gothic Medium" pitchFamily="34" charset="0"/>
                <a:sym typeface="Wingdings" pitchFamily="2" charset="2"/>
              </a:rPr>
              <a:t>HTTP</a:t>
            </a:r>
          </a:p>
          <a:p>
            <a:pPr>
              <a:defRPr/>
            </a:pPr>
            <a:r>
              <a:rPr lang="en-GB" sz="1200">
                <a:effectLst>
                  <a:outerShdw blurRad="38100" dist="38100" dir="2700000" algn="tl">
                    <a:srgbClr val="000000"/>
                  </a:outerShdw>
                </a:effectLst>
                <a:latin typeface="Franklin Gothic Medium" pitchFamily="34" charset="0"/>
                <a:sym typeface="Wingdings" pitchFamily="2" charset="2"/>
              </a:rPr>
              <a:t>SQL Server </a:t>
            </a:r>
          </a:p>
          <a:p>
            <a:pPr>
              <a:defRPr/>
            </a:pPr>
            <a:r>
              <a:rPr lang="en-US" sz="1200">
                <a:effectLst>
                  <a:outerShdw blurRad="38100" dist="38100" dir="2700000" algn="tl">
                    <a:srgbClr val="000000"/>
                  </a:outerShdw>
                </a:effectLst>
                <a:latin typeface="Franklin Gothic Medium" pitchFamily="34" charset="0"/>
                <a:sym typeface="Wingdings" pitchFamily="2" charset="2"/>
              </a:rPr>
              <a:t>Host Integration Server (Host)</a:t>
            </a:r>
          </a:p>
          <a:p>
            <a:pPr>
              <a:defRPr/>
            </a:pPr>
            <a:r>
              <a:rPr lang="en-US" sz="1200">
                <a:effectLst>
                  <a:outerShdw blurRad="38100" dist="38100" dir="2700000" algn="tl">
                    <a:srgbClr val="000000"/>
                  </a:outerShdw>
                </a:effectLst>
                <a:latin typeface="Franklin Gothic Medium" pitchFamily="34" charset="0"/>
                <a:sym typeface="Wingdings" pitchFamily="2" charset="2"/>
              </a:rPr>
              <a:t>WSS</a:t>
            </a:r>
            <a:endParaRPr lang="en-GB" sz="1200">
              <a:effectLst>
                <a:outerShdw blurRad="38100" dist="38100" dir="2700000" algn="tl">
                  <a:srgbClr val="000000"/>
                </a:outerShdw>
              </a:effectLst>
              <a:latin typeface="Franklin Gothic Medium" pitchFamily="34" charset="0"/>
              <a:sym typeface="Wingdings" pitchFamily="2" charset="2"/>
            </a:endParaRPr>
          </a:p>
          <a:p>
            <a:pPr>
              <a:defRPr/>
            </a:pPr>
            <a:r>
              <a:rPr lang="en-GB" sz="1200">
                <a:effectLst>
                  <a:outerShdw blurRad="38100" dist="38100" dir="2700000" algn="tl">
                    <a:srgbClr val="000000"/>
                  </a:outerShdw>
                </a:effectLst>
                <a:latin typeface="Franklin Gothic Medium" pitchFamily="34" charset="0"/>
                <a:sym typeface="Wingdings" pitchFamily="2" charset="2"/>
              </a:rPr>
              <a:t>Adapters…</a:t>
            </a:r>
          </a:p>
        </p:txBody>
      </p:sp>
      <p:sp>
        <p:nvSpPr>
          <p:cNvPr id="11" name="Rectangle 26"/>
          <p:cNvSpPr>
            <a:spLocks noChangeArrowheads="1"/>
          </p:cNvSpPr>
          <p:nvPr/>
        </p:nvSpPr>
        <p:spPr bwMode="auto">
          <a:xfrm>
            <a:off x="6891338" y="1357313"/>
            <a:ext cx="2009775" cy="1552575"/>
          </a:xfrm>
          <a:prstGeom prst="rect">
            <a:avLst/>
          </a:prstGeom>
          <a:noFill/>
          <a:ln w="9525" cap="flat" cmpd="sng" algn="ctr">
            <a:noFill/>
            <a:prstDash val="solid"/>
            <a:miter lim="800000"/>
            <a:headEnd type="none" w="med" len="med"/>
            <a:tailEnd type="none" w="med" len="med"/>
          </a:ln>
          <a:effectLst/>
        </p:spPr>
        <p:txBody>
          <a:bodyPr/>
          <a:lstStyle/>
          <a:p>
            <a:pPr algn="r">
              <a:defRPr/>
            </a:pPr>
            <a:r>
              <a:rPr lang="en-GB" sz="1200">
                <a:effectLst>
                  <a:outerShdw blurRad="38100" dist="38100" dir="2700000" algn="tl">
                    <a:srgbClr val="000000"/>
                  </a:outerShdw>
                </a:effectLst>
                <a:latin typeface="Franklin Gothic Medium" pitchFamily="34" charset="0"/>
                <a:sym typeface="Wingdings" pitchFamily="2" charset="2"/>
              </a:rPr>
              <a:t>File</a:t>
            </a:r>
            <a:endParaRPr lang="en-US" sz="1800" b="0">
              <a:ea typeface="宋体" charset="-122"/>
              <a:cs typeface="Times New Roman" pitchFamily="18" charset="0"/>
              <a:sym typeface="Wingdings" pitchFamily="2" charset="2"/>
            </a:endParaRPr>
          </a:p>
          <a:p>
            <a:pPr algn="r">
              <a:defRPr/>
            </a:pPr>
            <a:r>
              <a:rPr lang="en-GB" sz="1200">
                <a:effectLst>
                  <a:outerShdw blurRad="38100" dist="38100" dir="2700000" algn="tl">
                    <a:srgbClr val="000000"/>
                  </a:outerShdw>
                </a:effectLst>
                <a:latin typeface="Franklin Gothic Medium" pitchFamily="34" charset="0"/>
                <a:sym typeface="Wingdings" pitchFamily="2" charset="2"/>
              </a:rPr>
              <a:t>Web Service (SOAP)</a:t>
            </a:r>
          </a:p>
          <a:p>
            <a:pPr algn="r">
              <a:defRPr/>
            </a:pPr>
            <a:r>
              <a:rPr lang="en-GB" sz="1200">
                <a:effectLst>
                  <a:outerShdw blurRad="38100" dist="38100" dir="2700000" algn="tl">
                    <a:srgbClr val="000000"/>
                  </a:outerShdw>
                </a:effectLst>
                <a:latin typeface="Franklin Gothic Medium" pitchFamily="34" charset="0"/>
                <a:sym typeface="Wingdings" pitchFamily="2" charset="2"/>
              </a:rPr>
              <a:t>FTP</a:t>
            </a:r>
          </a:p>
          <a:p>
            <a:pPr algn="r">
              <a:defRPr/>
            </a:pPr>
            <a:r>
              <a:rPr lang="en-GB" sz="1200">
                <a:effectLst>
                  <a:outerShdw blurRad="38100" dist="38100" dir="2700000" algn="tl">
                    <a:srgbClr val="000000"/>
                  </a:outerShdw>
                </a:effectLst>
                <a:latin typeface="Franklin Gothic Medium" pitchFamily="34" charset="0"/>
                <a:sym typeface="Wingdings" pitchFamily="2" charset="2"/>
              </a:rPr>
              <a:t>SMTP</a:t>
            </a:r>
          </a:p>
          <a:p>
            <a:pPr algn="r">
              <a:defRPr/>
            </a:pPr>
            <a:r>
              <a:rPr lang="en-GB" sz="1200">
                <a:effectLst>
                  <a:outerShdw blurRad="38100" dist="38100" dir="2700000" algn="tl">
                    <a:srgbClr val="000000"/>
                  </a:outerShdw>
                </a:effectLst>
                <a:latin typeface="Franklin Gothic Medium" pitchFamily="34" charset="0"/>
                <a:sym typeface="Wingdings" pitchFamily="2" charset="2"/>
              </a:rPr>
              <a:t>HTTP</a:t>
            </a:r>
          </a:p>
          <a:p>
            <a:pPr algn="r">
              <a:defRPr/>
            </a:pPr>
            <a:r>
              <a:rPr lang="en-GB" sz="1200">
                <a:effectLst>
                  <a:outerShdw blurRad="38100" dist="38100" dir="2700000" algn="tl">
                    <a:srgbClr val="000000"/>
                  </a:outerShdw>
                </a:effectLst>
                <a:latin typeface="Franklin Gothic Medium" pitchFamily="34" charset="0"/>
                <a:sym typeface="Wingdings" pitchFamily="2" charset="2"/>
              </a:rPr>
              <a:t>SQL Server</a:t>
            </a:r>
          </a:p>
          <a:p>
            <a:pPr algn="r">
              <a:defRPr/>
            </a:pPr>
            <a:r>
              <a:rPr lang="en-US" sz="1200">
                <a:effectLst>
                  <a:outerShdw blurRad="38100" dist="38100" dir="2700000" algn="tl">
                    <a:srgbClr val="000000"/>
                  </a:outerShdw>
                </a:effectLst>
                <a:latin typeface="Franklin Gothic Medium" pitchFamily="34" charset="0"/>
                <a:sym typeface="Wingdings" pitchFamily="2" charset="2"/>
              </a:rPr>
              <a:t>Host Integration Server (Host)</a:t>
            </a:r>
          </a:p>
          <a:p>
            <a:pPr algn="r">
              <a:defRPr/>
            </a:pPr>
            <a:r>
              <a:rPr lang="en-US" sz="1200">
                <a:effectLst>
                  <a:outerShdw blurRad="38100" dist="38100" dir="2700000" algn="tl">
                    <a:srgbClr val="000000"/>
                  </a:outerShdw>
                </a:effectLst>
                <a:latin typeface="Franklin Gothic Medium" pitchFamily="34" charset="0"/>
                <a:sym typeface="Wingdings" pitchFamily="2" charset="2"/>
              </a:rPr>
              <a:t>WSS</a:t>
            </a:r>
            <a:endParaRPr lang="en-GB" sz="1200">
              <a:effectLst>
                <a:outerShdw blurRad="38100" dist="38100" dir="2700000" algn="tl">
                  <a:srgbClr val="000000"/>
                </a:outerShdw>
              </a:effectLst>
              <a:latin typeface="Franklin Gothic Medium" pitchFamily="34" charset="0"/>
              <a:sym typeface="Wingdings" pitchFamily="2" charset="2"/>
            </a:endParaRPr>
          </a:p>
          <a:p>
            <a:pPr algn="r">
              <a:defRPr/>
            </a:pPr>
            <a:r>
              <a:rPr lang="en-GB" sz="1200">
                <a:effectLst>
                  <a:outerShdw blurRad="38100" dist="38100" dir="2700000" algn="tl">
                    <a:srgbClr val="000000"/>
                  </a:outerShdw>
                </a:effectLst>
                <a:latin typeface="Franklin Gothic Medium" pitchFamily="34" charset="0"/>
                <a:sym typeface="Wingdings" pitchFamily="2" charset="2"/>
              </a:rPr>
              <a:t>Adapters…</a:t>
            </a:r>
          </a:p>
        </p:txBody>
      </p:sp>
      <p:pic>
        <p:nvPicPr>
          <p:cNvPr id="23559" name="Picture 6"/>
          <p:cNvPicPr>
            <a:picLocks noChangeArrowheads="1"/>
          </p:cNvPicPr>
          <p:nvPr/>
        </p:nvPicPr>
        <p:blipFill>
          <a:blip r:embed="rId5"/>
          <a:srcRect/>
          <a:stretch>
            <a:fillRect/>
          </a:stretch>
        </p:blipFill>
        <p:spPr bwMode="auto">
          <a:xfrm>
            <a:off x="5861050" y="2074863"/>
            <a:ext cx="1435100" cy="1243012"/>
          </a:xfrm>
          <a:prstGeom prst="rect">
            <a:avLst/>
          </a:prstGeom>
          <a:noFill/>
          <a:ln w="9525">
            <a:noFill/>
            <a:miter lim="800000"/>
            <a:headEnd/>
            <a:tailEnd/>
          </a:ln>
        </p:spPr>
      </p:pic>
      <p:sp>
        <p:nvSpPr>
          <p:cNvPr id="28" name="Text Box 28"/>
          <p:cNvSpPr>
            <a:spLocks noChangeArrowheads="1"/>
          </p:cNvSpPr>
          <p:nvPr/>
        </p:nvSpPr>
        <p:spPr bwMode="auto">
          <a:xfrm>
            <a:off x="5800725" y="1679575"/>
            <a:ext cx="1171575" cy="274638"/>
          </a:xfrm>
          <a:prstGeom prst="rect">
            <a:avLst/>
          </a:prstGeom>
          <a:noFill/>
          <a:ln w="9525" cap="flat" cmpd="sng" algn="ctr">
            <a:noFill/>
            <a:prstDash val="solid"/>
            <a:miter lim="800000"/>
            <a:headEnd type="none" w="med" len="med"/>
            <a:tailEnd type="none" w="med" len="med"/>
          </a:ln>
          <a:effectLst/>
        </p:spPr>
        <p:txBody>
          <a:bodyPr wrap="none"/>
          <a:lstStyle/>
          <a:p>
            <a:pPr>
              <a:defRPr/>
            </a:pPr>
            <a:r>
              <a:rPr lang="en-US" sz="1200" b="0">
                <a:effectLst>
                  <a:outerShdw blurRad="38100" dist="38100" dir="2700000" algn="tl">
                    <a:srgbClr val="000000"/>
                  </a:outerShdw>
                </a:effectLst>
                <a:latin typeface="Franklin Gothic Medium" pitchFamily="34" charset="0"/>
                <a:sym typeface="Wingdings" pitchFamily="2" charset="2"/>
              </a:rPr>
              <a:t>Business Rules</a:t>
            </a:r>
            <a:endParaRPr lang="en-US" sz="1800" b="0">
              <a:ea typeface="宋体" charset="-122"/>
              <a:cs typeface="Times New Roman" pitchFamily="18" charset="0"/>
              <a:sym typeface="Wingdings" pitchFamily="2" charset="2"/>
            </a:endParaRPr>
          </a:p>
        </p:txBody>
      </p:sp>
      <p:sp>
        <p:nvSpPr>
          <p:cNvPr id="23561" name="Line 29"/>
          <p:cNvSpPr>
            <a:spLocks/>
          </p:cNvSpPr>
          <p:nvPr/>
        </p:nvSpPr>
        <p:spPr bwMode="auto">
          <a:xfrm>
            <a:off x="5154613" y="2484438"/>
            <a:ext cx="827087" cy="0"/>
          </a:xfrm>
          <a:prstGeom prst="line">
            <a:avLst/>
          </a:prstGeom>
          <a:noFill/>
          <a:ln w="38100" algn="ctr">
            <a:solidFill>
              <a:srgbClr val="FFFF00"/>
            </a:solidFill>
            <a:round/>
            <a:headEnd/>
            <a:tailEnd type="triangle" w="med" len="med"/>
          </a:ln>
        </p:spPr>
        <p:txBody>
          <a:bodyPr/>
          <a:lstStyle/>
          <a:p>
            <a:endParaRPr lang="en-US"/>
          </a:p>
        </p:txBody>
      </p:sp>
      <p:pic>
        <p:nvPicPr>
          <p:cNvPr id="56" name="Picture 9" descr="fig16"/>
          <p:cNvPicPr>
            <a:picLocks noChangeArrowheads="1"/>
          </p:cNvPicPr>
          <p:nvPr/>
        </p:nvPicPr>
        <p:blipFill>
          <a:blip r:embed="rId6" r:link="rId7"/>
          <a:srcRect/>
          <a:stretch>
            <a:fillRect/>
          </a:stretch>
        </p:blipFill>
        <p:spPr bwMode="auto">
          <a:xfrm>
            <a:off x="6702425" y="5516563"/>
            <a:ext cx="1584325" cy="1201737"/>
          </a:xfrm>
          <a:prstGeom prst="rect">
            <a:avLst/>
          </a:prstGeom>
          <a:noFill/>
          <a:ln w="9525">
            <a:noFill/>
            <a:miter lim="800000"/>
            <a:headEnd/>
            <a:tailEnd/>
          </a:ln>
          <a:effectLst>
            <a:outerShdw dist="35921" dir="2700000" algn="ctr" rotWithShape="0">
              <a:srgbClr val="808080"/>
            </a:outerShdw>
          </a:effectLst>
        </p:spPr>
      </p:pic>
      <p:sp>
        <p:nvSpPr>
          <p:cNvPr id="23563" name="Line 31"/>
          <p:cNvSpPr>
            <a:spLocks/>
          </p:cNvSpPr>
          <p:nvPr/>
        </p:nvSpPr>
        <p:spPr bwMode="auto">
          <a:xfrm>
            <a:off x="5972175" y="5627688"/>
            <a:ext cx="720725" cy="454025"/>
          </a:xfrm>
          <a:prstGeom prst="line">
            <a:avLst/>
          </a:prstGeom>
          <a:noFill/>
          <a:ln w="38100" algn="ctr">
            <a:solidFill>
              <a:srgbClr val="FFFF00"/>
            </a:solidFill>
            <a:round/>
            <a:headEnd/>
            <a:tailEnd type="triangle" w="med" len="med"/>
          </a:ln>
        </p:spPr>
        <p:txBody>
          <a:bodyPr/>
          <a:lstStyle/>
          <a:p>
            <a:endParaRPr lang="en-US"/>
          </a:p>
        </p:txBody>
      </p:sp>
      <p:sp>
        <p:nvSpPr>
          <p:cNvPr id="34" name="Text Box 32"/>
          <p:cNvSpPr>
            <a:spLocks noChangeArrowheads="1"/>
          </p:cNvSpPr>
          <p:nvPr/>
        </p:nvSpPr>
        <p:spPr bwMode="auto">
          <a:xfrm>
            <a:off x="6477000" y="5170488"/>
            <a:ext cx="2106613" cy="274637"/>
          </a:xfrm>
          <a:prstGeom prst="rect">
            <a:avLst/>
          </a:prstGeom>
          <a:noFill/>
          <a:ln w="9525" cap="flat" cmpd="sng" algn="ctr">
            <a:noFill/>
            <a:prstDash val="solid"/>
            <a:miter lim="800000"/>
            <a:headEnd type="none" w="med" len="med"/>
            <a:tailEnd type="none" w="med" len="med"/>
          </a:ln>
          <a:effectLst/>
        </p:spPr>
        <p:txBody>
          <a:bodyPr wrap="none"/>
          <a:lstStyle/>
          <a:p>
            <a:pPr>
              <a:defRPr/>
            </a:pPr>
            <a:r>
              <a:rPr lang="en-US" sz="1200" b="0">
                <a:effectLst>
                  <a:outerShdw blurRad="38100" dist="38100" dir="2700000" algn="tl">
                    <a:srgbClr val="000000"/>
                  </a:outerShdw>
                </a:effectLst>
                <a:latin typeface="Franklin Gothic Medium" pitchFamily="34" charset="0"/>
                <a:sym typeface="Wingdings" pitchFamily="2" charset="2"/>
              </a:rPr>
              <a:t>HAT (Health Activity Tracking)</a:t>
            </a:r>
            <a:endParaRPr lang="en-US" sz="1800" b="0">
              <a:ea typeface="宋体" charset="-122"/>
              <a:cs typeface="Times New Roman" pitchFamily="18" charset="0"/>
              <a:sym typeface="Wingdings" pitchFamily="2" charset="2"/>
            </a:endParaRPr>
          </a:p>
        </p:txBody>
      </p:sp>
      <p:pic>
        <p:nvPicPr>
          <p:cNvPr id="23565" name="Picture 12"/>
          <p:cNvPicPr>
            <a:picLocks noChangeArrowheads="1"/>
          </p:cNvPicPr>
          <p:nvPr/>
        </p:nvPicPr>
        <p:blipFill>
          <a:blip r:embed="rId8"/>
          <a:srcRect/>
          <a:stretch>
            <a:fillRect/>
          </a:stretch>
        </p:blipFill>
        <p:spPr bwMode="auto">
          <a:xfrm>
            <a:off x="917575" y="5497513"/>
            <a:ext cx="1487488" cy="1227137"/>
          </a:xfrm>
          <a:prstGeom prst="rect">
            <a:avLst/>
          </a:prstGeom>
          <a:noFill/>
          <a:ln w="9525">
            <a:noFill/>
            <a:miter lim="800000"/>
            <a:headEnd/>
            <a:tailEnd/>
          </a:ln>
        </p:spPr>
      </p:pic>
      <p:sp>
        <p:nvSpPr>
          <p:cNvPr id="23566" name="Line 34"/>
          <p:cNvSpPr>
            <a:spLocks/>
          </p:cNvSpPr>
          <p:nvPr/>
        </p:nvSpPr>
        <p:spPr bwMode="auto">
          <a:xfrm flipH="1">
            <a:off x="2398713" y="5630863"/>
            <a:ext cx="1490662" cy="452437"/>
          </a:xfrm>
          <a:prstGeom prst="line">
            <a:avLst/>
          </a:prstGeom>
          <a:noFill/>
          <a:ln w="38100" algn="ctr">
            <a:solidFill>
              <a:srgbClr val="FFFF00"/>
            </a:solidFill>
            <a:round/>
            <a:headEnd/>
            <a:tailEnd type="triangle" w="med" len="med"/>
          </a:ln>
        </p:spPr>
        <p:txBody>
          <a:bodyPr/>
          <a:lstStyle/>
          <a:p>
            <a:endParaRPr lang="en-US"/>
          </a:p>
        </p:txBody>
      </p:sp>
      <p:sp>
        <p:nvSpPr>
          <p:cNvPr id="52" name="Text Box 35"/>
          <p:cNvSpPr>
            <a:spLocks noChangeArrowheads="1"/>
          </p:cNvSpPr>
          <p:nvPr/>
        </p:nvSpPr>
        <p:spPr bwMode="auto">
          <a:xfrm>
            <a:off x="638175" y="5199063"/>
            <a:ext cx="2447925" cy="274637"/>
          </a:xfrm>
          <a:prstGeom prst="rect">
            <a:avLst/>
          </a:prstGeom>
          <a:noFill/>
          <a:ln w="9525" cap="flat" cmpd="sng" algn="ctr">
            <a:noFill/>
            <a:prstDash val="solid"/>
            <a:miter lim="800000"/>
            <a:headEnd type="none" w="med" len="med"/>
            <a:tailEnd type="none" w="med" len="med"/>
          </a:ln>
          <a:effectLst/>
        </p:spPr>
        <p:txBody>
          <a:bodyPr wrap="none"/>
          <a:lstStyle/>
          <a:p>
            <a:pPr>
              <a:defRPr/>
            </a:pPr>
            <a:r>
              <a:rPr lang="en-US" sz="1200" b="0">
                <a:effectLst>
                  <a:outerShdw blurRad="38100" dist="38100" dir="2700000" algn="tl">
                    <a:srgbClr val="000000"/>
                  </a:outerShdw>
                </a:effectLst>
                <a:latin typeface="Franklin Gothic Medium" pitchFamily="34" charset="0"/>
                <a:sym typeface="Wingdings" pitchFamily="2" charset="2"/>
              </a:rPr>
              <a:t>BAM (Business Activity Monitoring)</a:t>
            </a:r>
            <a:endParaRPr lang="en-US" sz="1800" b="0">
              <a:ea typeface="宋体" charset="-122"/>
              <a:cs typeface="Times New Roman" pitchFamily="18" charset="0"/>
              <a:sym typeface="Wingdings" pitchFamily="2" charset="2"/>
            </a:endParaRPr>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7"/>
          <p:cNvSpPr>
            <a:spLocks/>
          </p:cNvSpPr>
          <p:nvPr/>
        </p:nvSpPr>
        <p:spPr bwMode="auto">
          <a:xfrm>
            <a:off x="4737100" y="5045075"/>
            <a:ext cx="2971800" cy="1295400"/>
          </a:xfrm>
          <a:prstGeom prst="rect">
            <a:avLst/>
          </a:prstGeom>
          <a:gradFill rotWithShape="1">
            <a:gsLst>
              <a:gs pos="0">
                <a:srgbClr val="2D445F"/>
              </a:gs>
              <a:gs pos="100000">
                <a:schemeClr val="folHlink"/>
              </a:gs>
            </a:gsLst>
            <a:lin ang="5400000" scaled="1"/>
          </a:gradFill>
          <a:ln w="9525" cap="flat" cmpd="sng" algn="ctr">
            <a:solidFill>
              <a:schemeClr val="folHlink"/>
            </a:solidFill>
            <a:prstDash val="solid"/>
            <a:miter lim="800000"/>
            <a:headEnd type="none" w="med" len="med"/>
            <a:tailEnd type="none" w="med" len="med"/>
          </a:ln>
          <a:effectLst/>
        </p:spPr>
        <p:txBody>
          <a:bodyPr wrap="none"/>
          <a:lstStyle/>
          <a:p>
            <a:pPr algn="ctr" eaLnBrk="0">
              <a:defRPr/>
            </a:pPr>
            <a:r>
              <a:rPr lang="en-US" sz="1800">
                <a:effectLst>
                  <a:outerShdw blurRad="38100" dist="38100" dir="2700000" algn="tl">
                    <a:srgbClr val="000000"/>
                  </a:outerShdw>
                </a:effectLst>
                <a:latin typeface="Arial" charset="0"/>
                <a:ea typeface="宋体" charset="-122"/>
                <a:cs typeface="Times New Roman" pitchFamily="18" charset="0"/>
                <a:sym typeface="Wingdings" pitchFamily="2" charset="2"/>
              </a:rPr>
              <a:t>Message box</a:t>
            </a:r>
            <a:endParaRPr lang="en-US" sz="1800" b="0">
              <a:ea typeface="宋体" charset="-122"/>
              <a:cs typeface="Times New Roman" pitchFamily="18" charset="0"/>
              <a:sym typeface="Wingdings" pitchFamily="2" charset="2"/>
            </a:endParaRPr>
          </a:p>
        </p:txBody>
      </p:sp>
      <p:sp>
        <p:nvSpPr>
          <p:cNvPr id="15" name="Rectangle 11"/>
          <p:cNvSpPr>
            <a:spLocks/>
          </p:cNvSpPr>
          <p:nvPr/>
        </p:nvSpPr>
        <p:spPr bwMode="auto">
          <a:xfrm>
            <a:off x="1155700" y="5045075"/>
            <a:ext cx="2971800" cy="1295400"/>
          </a:xfrm>
          <a:prstGeom prst="rect">
            <a:avLst/>
          </a:prstGeom>
          <a:gradFill rotWithShape="1">
            <a:gsLst>
              <a:gs pos="0">
                <a:srgbClr val="2D445F"/>
              </a:gs>
              <a:gs pos="100000">
                <a:schemeClr val="folHlink"/>
              </a:gs>
            </a:gsLst>
            <a:lin ang="5400000" scaled="1"/>
          </a:gradFill>
          <a:ln w="9525" cap="flat" cmpd="sng" algn="ctr">
            <a:solidFill>
              <a:schemeClr val="folHlink"/>
            </a:solidFill>
            <a:prstDash val="solid"/>
            <a:miter lim="800000"/>
            <a:headEnd type="none" w="med" len="med"/>
            <a:tailEnd type="none" w="med" len="med"/>
          </a:ln>
          <a:effectLst/>
        </p:spPr>
        <p:txBody>
          <a:bodyPr wrap="none"/>
          <a:lstStyle/>
          <a:p>
            <a:pPr algn="ctr" eaLnBrk="0">
              <a:defRPr/>
            </a:pPr>
            <a:r>
              <a:rPr lang="en-US" sz="1800">
                <a:effectLst>
                  <a:outerShdw blurRad="38100" dist="38100" dir="2700000" algn="tl">
                    <a:srgbClr val="000000"/>
                  </a:outerShdw>
                </a:effectLst>
                <a:latin typeface="Arial" charset="0"/>
                <a:ea typeface="宋体" charset="-122"/>
                <a:cs typeface="Times New Roman" pitchFamily="18" charset="0"/>
                <a:sym typeface="Wingdings" pitchFamily="2" charset="2"/>
              </a:rPr>
              <a:t>Message box</a:t>
            </a:r>
            <a:endParaRPr lang="en-US" sz="1800" b="0">
              <a:ea typeface="宋体" charset="-122"/>
              <a:cs typeface="Times New Roman" pitchFamily="18" charset="0"/>
              <a:sym typeface="Wingdings" pitchFamily="2" charset="2"/>
            </a:endParaRPr>
          </a:p>
        </p:txBody>
      </p:sp>
      <p:sp>
        <p:nvSpPr>
          <p:cNvPr id="22" name="Rectangle 2"/>
          <p:cNvSpPr>
            <a:spLocks noGrp="1" noChangeArrowheads="1"/>
          </p:cNvSpPr>
          <p:nvPr>
            <p:ph type="title" idx="4294967295"/>
          </p:nvPr>
        </p:nvSpPr>
        <p:spPr>
          <a:xfrm>
            <a:off x="328613" y="271463"/>
            <a:ext cx="8393112" cy="750887"/>
          </a:xfrm>
        </p:spPr>
        <p:txBody>
          <a:bodyPr anchor="t"/>
          <a:lstStyle/>
          <a:p>
            <a:pPr algn="l" hangingPunct="1">
              <a:defRPr/>
            </a:pPr>
            <a:r>
              <a:rPr lang="en-US" smtClean="0">
                <a:latin typeface="Franklin Gothic Medium" pitchFamily="34" charset="0"/>
                <a:ea typeface="宋体" charset="-122"/>
                <a:cs typeface="Times New Roman" pitchFamily="18" charset="0"/>
                <a:sym typeface="Wingdings" pitchFamily="2" charset="2"/>
              </a:rPr>
              <a:t>Scaling Out Architecture</a:t>
            </a:r>
            <a:br>
              <a:rPr lang="en-US" smtClean="0">
                <a:latin typeface="Franklin Gothic Medium" pitchFamily="34" charset="0"/>
                <a:ea typeface="宋体" charset="-122"/>
                <a:cs typeface="Times New Roman" pitchFamily="18" charset="0"/>
                <a:sym typeface="Wingdings" pitchFamily="2" charset="2"/>
              </a:rPr>
            </a:br>
            <a:r>
              <a:rPr lang="en-US" sz="4000" smtClean="0">
                <a:solidFill>
                  <a:schemeClr val="accent2"/>
                </a:solidFill>
                <a:latin typeface="Franklin Gothic Medium" pitchFamily="34" charset="0"/>
                <a:ea typeface="宋体" charset="-122"/>
                <a:cs typeface="Times New Roman" pitchFamily="18" charset="0"/>
                <a:sym typeface="Wingdings" pitchFamily="2" charset="2"/>
              </a:rPr>
              <a:t>No single point of failure</a:t>
            </a:r>
            <a:endParaRPr lang="en-US" smtClean="0">
              <a:ea typeface="宋体" charset="-122"/>
              <a:cs typeface="Times New Roman" pitchFamily="18" charset="0"/>
              <a:sym typeface="Wingdings" pitchFamily="2" charset="2"/>
            </a:endParaRPr>
          </a:p>
        </p:txBody>
      </p:sp>
      <p:sp>
        <p:nvSpPr>
          <p:cNvPr id="27" name="Rectangle 42"/>
          <p:cNvSpPr>
            <a:spLocks/>
          </p:cNvSpPr>
          <p:nvPr/>
        </p:nvSpPr>
        <p:spPr bwMode="auto">
          <a:xfrm>
            <a:off x="3508375" y="1790700"/>
            <a:ext cx="2590800" cy="457200"/>
          </a:xfrm>
          <a:prstGeom prst="rect">
            <a:avLst/>
          </a:prstGeom>
          <a:noFill/>
          <a:ln w="9525" cap="flat" cmpd="sng" algn="ctr">
            <a:solidFill>
              <a:schemeClr val="tx1"/>
            </a:solidFill>
            <a:prstDash val="sysDot"/>
            <a:miter lim="800000"/>
            <a:headEnd type="none" w="med" len="med"/>
            <a:tailEnd type="none" w="med" len="med"/>
          </a:ln>
          <a:effectLst/>
        </p:spPr>
        <p:txBody>
          <a:bodyPr wrap="none"/>
          <a:lstStyle/>
          <a:p>
            <a:pPr hangingPunct="0">
              <a:defRPr/>
            </a:pPr>
            <a:r>
              <a:rPr lang="en-US" sz="1600">
                <a:effectLst>
                  <a:outerShdw blurRad="38100" dist="38100" dir="2700000" algn="tl">
                    <a:srgbClr val="000000"/>
                  </a:outerShdw>
                </a:effectLst>
                <a:latin typeface="Arial" charset="0"/>
                <a:ea typeface="宋体" charset="-122"/>
                <a:cs typeface="Times New Roman" pitchFamily="18" charset="0"/>
                <a:sym typeface="Wingdings" pitchFamily="2" charset="2"/>
              </a:rPr>
              <a:t>Network Load Balance</a:t>
            </a:r>
            <a:endParaRPr lang="en-US" sz="1800" b="0">
              <a:ea typeface="宋体" charset="-122"/>
              <a:cs typeface="Times New Roman" pitchFamily="18" charset="0"/>
              <a:sym typeface="Wingdings" pitchFamily="2" charset="2"/>
            </a:endParaRPr>
          </a:p>
        </p:txBody>
      </p:sp>
      <p:sp>
        <p:nvSpPr>
          <p:cNvPr id="25606" name="Line 43"/>
          <p:cNvSpPr>
            <a:spLocks/>
          </p:cNvSpPr>
          <p:nvPr/>
        </p:nvSpPr>
        <p:spPr bwMode="auto">
          <a:xfrm flipH="1">
            <a:off x="2289175" y="2171700"/>
            <a:ext cx="1447800" cy="228600"/>
          </a:xfrm>
          <a:prstGeom prst="line">
            <a:avLst/>
          </a:prstGeom>
          <a:noFill/>
          <a:ln w="57150" algn="ctr">
            <a:solidFill>
              <a:srgbClr val="FA6662"/>
            </a:solidFill>
            <a:round/>
            <a:headEnd/>
            <a:tailEnd type="triangle" w="med" len="med"/>
          </a:ln>
        </p:spPr>
        <p:txBody>
          <a:bodyPr/>
          <a:lstStyle/>
          <a:p>
            <a:endParaRPr lang="en-US"/>
          </a:p>
        </p:txBody>
      </p:sp>
      <p:sp>
        <p:nvSpPr>
          <p:cNvPr id="25607" name="Line 44"/>
          <p:cNvSpPr>
            <a:spLocks/>
          </p:cNvSpPr>
          <p:nvPr/>
        </p:nvSpPr>
        <p:spPr bwMode="auto">
          <a:xfrm flipH="1">
            <a:off x="4651375" y="1485900"/>
            <a:ext cx="1588" cy="381000"/>
          </a:xfrm>
          <a:prstGeom prst="line">
            <a:avLst/>
          </a:prstGeom>
          <a:noFill/>
          <a:ln w="57150" algn="ctr">
            <a:solidFill>
              <a:srgbClr val="FA6662"/>
            </a:solidFill>
            <a:round/>
            <a:headEnd/>
            <a:tailEnd type="triangle" w="med" len="med"/>
          </a:ln>
        </p:spPr>
        <p:txBody>
          <a:bodyPr/>
          <a:lstStyle/>
          <a:p>
            <a:endParaRPr lang="en-US"/>
          </a:p>
        </p:txBody>
      </p:sp>
      <p:sp>
        <p:nvSpPr>
          <p:cNvPr id="25608" name="Line 45"/>
          <p:cNvSpPr>
            <a:spLocks/>
          </p:cNvSpPr>
          <p:nvPr/>
        </p:nvSpPr>
        <p:spPr bwMode="auto">
          <a:xfrm>
            <a:off x="4956175" y="2171700"/>
            <a:ext cx="609600" cy="304800"/>
          </a:xfrm>
          <a:prstGeom prst="line">
            <a:avLst/>
          </a:prstGeom>
          <a:noFill/>
          <a:ln w="57150" algn="ctr">
            <a:solidFill>
              <a:srgbClr val="FA6662"/>
            </a:solidFill>
            <a:round/>
            <a:headEnd/>
            <a:tailEnd type="triangle" w="med" len="med"/>
          </a:ln>
        </p:spPr>
        <p:txBody>
          <a:bodyPr/>
          <a:lstStyle/>
          <a:p>
            <a:endParaRPr lang="en-US"/>
          </a:p>
        </p:txBody>
      </p:sp>
      <p:sp>
        <p:nvSpPr>
          <p:cNvPr id="25609" name="Line 46"/>
          <p:cNvSpPr>
            <a:spLocks/>
          </p:cNvSpPr>
          <p:nvPr/>
        </p:nvSpPr>
        <p:spPr bwMode="auto">
          <a:xfrm flipH="1">
            <a:off x="3889375" y="2171700"/>
            <a:ext cx="533400" cy="304800"/>
          </a:xfrm>
          <a:prstGeom prst="line">
            <a:avLst/>
          </a:prstGeom>
          <a:noFill/>
          <a:ln w="57150" algn="ctr">
            <a:solidFill>
              <a:srgbClr val="FA6662"/>
            </a:solidFill>
            <a:round/>
            <a:headEnd/>
            <a:tailEnd type="triangle" w="med" len="med"/>
          </a:ln>
        </p:spPr>
        <p:txBody>
          <a:bodyPr/>
          <a:lstStyle/>
          <a:p>
            <a:endParaRPr lang="en-US"/>
          </a:p>
        </p:txBody>
      </p:sp>
      <p:sp>
        <p:nvSpPr>
          <p:cNvPr id="25610" name="Line 47"/>
          <p:cNvSpPr>
            <a:spLocks/>
          </p:cNvSpPr>
          <p:nvPr/>
        </p:nvSpPr>
        <p:spPr bwMode="auto">
          <a:xfrm>
            <a:off x="5794375" y="2171700"/>
            <a:ext cx="1447800" cy="304800"/>
          </a:xfrm>
          <a:prstGeom prst="line">
            <a:avLst/>
          </a:prstGeom>
          <a:noFill/>
          <a:ln w="57150" algn="ctr">
            <a:solidFill>
              <a:srgbClr val="FA6662"/>
            </a:solidFill>
            <a:round/>
            <a:headEnd/>
            <a:tailEnd type="triangle" w="med" len="med"/>
          </a:ln>
        </p:spPr>
        <p:txBody>
          <a:bodyPr/>
          <a:lstStyle/>
          <a:p>
            <a:endParaRPr lang="en-US"/>
          </a:p>
        </p:txBody>
      </p:sp>
      <p:sp>
        <p:nvSpPr>
          <p:cNvPr id="18" name="Rectangle 50"/>
          <p:cNvSpPr>
            <a:spLocks/>
          </p:cNvSpPr>
          <p:nvPr/>
        </p:nvSpPr>
        <p:spPr bwMode="auto">
          <a:xfrm>
            <a:off x="1479550" y="2909888"/>
            <a:ext cx="990600" cy="990600"/>
          </a:xfrm>
          <a:prstGeom prst="rect">
            <a:avLst/>
          </a:prstGeom>
          <a:gradFill rotWithShape="1">
            <a:gsLst>
              <a:gs pos="0">
                <a:srgbClr val="6D3918"/>
              </a:gs>
              <a:gs pos="100000">
                <a:schemeClr val="accent2"/>
              </a:gs>
            </a:gsLst>
            <a:lin ang="5400000" scaled="1"/>
          </a:gradFill>
          <a:ln w="9525" cap="flat" cmpd="sng" algn="ctr">
            <a:solidFill>
              <a:schemeClr val="accent2"/>
            </a:solidFill>
            <a:prstDash val="solid"/>
            <a:miter lim="800000"/>
            <a:headEnd type="none" w="med" len="med"/>
            <a:tailEnd type="none" w="med" len="med"/>
          </a:ln>
          <a:effectLst/>
        </p:spPr>
        <p:txBody>
          <a:bodyPr wrap="none" anchor="ctr"/>
          <a:lstStyle/>
          <a:p>
            <a:pPr algn="ctr" hangingPunct="0">
              <a:defRPr/>
            </a:pPr>
            <a:r>
              <a:rPr lang="en-US" sz="1600">
                <a:effectLst>
                  <a:outerShdw blurRad="38100" dist="38100" dir="2700000" algn="tl">
                    <a:srgbClr val="000000"/>
                  </a:outerShdw>
                </a:effectLst>
                <a:latin typeface="Arial" charset="0"/>
                <a:ea typeface="宋体" charset="-122"/>
                <a:cs typeface="Times New Roman" pitchFamily="18" charset="0"/>
                <a:sym typeface="Wingdings" pitchFamily="2" charset="2"/>
              </a:rPr>
              <a:t>Host</a:t>
            </a:r>
            <a:endParaRPr lang="en-US" sz="1800" b="0">
              <a:ea typeface="宋体" charset="-122"/>
              <a:cs typeface="Times New Roman" pitchFamily="18" charset="0"/>
              <a:sym typeface="Wingdings" pitchFamily="2" charset="2"/>
            </a:endParaRPr>
          </a:p>
        </p:txBody>
      </p:sp>
      <p:sp>
        <p:nvSpPr>
          <p:cNvPr id="19467" name="Oval 51"/>
          <p:cNvSpPr>
            <a:spLocks/>
          </p:cNvSpPr>
          <p:nvPr/>
        </p:nvSpPr>
        <p:spPr bwMode="auto">
          <a:xfrm>
            <a:off x="1479550" y="3671888"/>
            <a:ext cx="990600" cy="457200"/>
          </a:xfrm>
          <a:prstGeom prst="ellipse">
            <a:avLst/>
          </a:prstGeom>
          <a:solidFill>
            <a:schemeClr val="folHlink"/>
          </a:solidFill>
          <a:ln w="9525" algn="ctr">
            <a:solidFill>
              <a:schemeClr val="tx1"/>
            </a:solidFill>
            <a:round/>
            <a:headEnd/>
            <a:tailEnd/>
          </a:ln>
        </p:spPr>
        <p:txBody>
          <a:bodyPr wrap="none" anchor="ctr"/>
          <a:lstStyle/>
          <a:p>
            <a:pPr algn="ctr" eaLnBrk="0">
              <a:defRPr/>
            </a:pPr>
            <a:endParaRPr lang="en-US" sz="1800">
              <a:effectLst>
                <a:outerShdw blurRad="38100" dist="38100" dir="2700000" algn="tl">
                  <a:srgbClr val="000000"/>
                </a:outerShdw>
              </a:effectLst>
              <a:latin typeface="Arial" charset="0"/>
              <a:ea typeface="宋体" charset="-122"/>
              <a:cs typeface="Times New Roman" pitchFamily="18" charset="0"/>
              <a:sym typeface="Wingdings" pitchFamily="2" charset="2"/>
            </a:endParaRPr>
          </a:p>
        </p:txBody>
      </p:sp>
      <p:sp>
        <p:nvSpPr>
          <p:cNvPr id="16" name="Rectangle 53"/>
          <p:cNvSpPr>
            <a:spLocks/>
          </p:cNvSpPr>
          <p:nvPr/>
        </p:nvSpPr>
        <p:spPr bwMode="auto">
          <a:xfrm>
            <a:off x="1174750" y="2528888"/>
            <a:ext cx="1447800" cy="1752600"/>
          </a:xfrm>
          <a:prstGeom prst="rect">
            <a:avLst/>
          </a:prstGeom>
          <a:noFill/>
          <a:ln w="9525" cap="flat" cmpd="sng" algn="ctr">
            <a:solidFill>
              <a:schemeClr val="tx1"/>
            </a:solidFill>
            <a:prstDash val="sysDot"/>
            <a:miter lim="800000"/>
            <a:headEnd type="none" w="med" len="med"/>
            <a:tailEnd type="none" w="med" len="med"/>
          </a:ln>
          <a:effectLst/>
        </p:spPr>
        <p:txBody>
          <a:bodyPr wrap="none"/>
          <a:lstStyle/>
          <a:p>
            <a:pPr hangingPunct="0">
              <a:defRPr/>
            </a:pPr>
            <a:r>
              <a:rPr lang="en-US" sz="1600">
                <a:effectLst>
                  <a:outerShdw blurRad="38100" dist="38100" dir="2700000" algn="tl">
                    <a:srgbClr val="000000"/>
                  </a:outerShdw>
                </a:effectLst>
                <a:latin typeface="Arial" charset="0"/>
                <a:ea typeface="宋体" charset="-122"/>
                <a:cs typeface="Times New Roman" pitchFamily="18" charset="0"/>
                <a:sym typeface="Wingdings" pitchFamily="2" charset="2"/>
              </a:rPr>
              <a:t>Machine</a:t>
            </a:r>
            <a:endParaRPr lang="en-US" sz="1800" b="0">
              <a:ea typeface="宋体" charset="-122"/>
              <a:cs typeface="Times New Roman" pitchFamily="18" charset="0"/>
              <a:sym typeface="Wingdings" pitchFamily="2" charset="2"/>
            </a:endParaRPr>
          </a:p>
        </p:txBody>
      </p:sp>
      <p:sp>
        <p:nvSpPr>
          <p:cNvPr id="25614" name="Line 48"/>
          <p:cNvSpPr>
            <a:spLocks/>
          </p:cNvSpPr>
          <p:nvPr/>
        </p:nvSpPr>
        <p:spPr bwMode="auto">
          <a:xfrm>
            <a:off x="846138" y="4449763"/>
            <a:ext cx="7467600" cy="1587"/>
          </a:xfrm>
          <a:prstGeom prst="line">
            <a:avLst/>
          </a:prstGeom>
          <a:noFill/>
          <a:ln w="9525" algn="ctr">
            <a:solidFill>
              <a:schemeClr val="tx1"/>
            </a:solidFill>
            <a:prstDash val="lgDash"/>
            <a:round/>
            <a:headEnd/>
            <a:tailEnd/>
          </a:ln>
        </p:spPr>
        <p:txBody>
          <a:bodyPr/>
          <a:lstStyle/>
          <a:p>
            <a:endParaRPr lang="en-US"/>
          </a:p>
        </p:txBody>
      </p:sp>
      <p:grpSp>
        <p:nvGrpSpPr>
          <p:cNvPr id="2" name="Group 9"/>
          <p:cNvGrpSpPr>
            <a:grpSpLocks/>
          </p:cNvGrpSpPr>
          <p:nvPr/>
        </p:nvGrpSpPr>
        <p:grpSpPr bwMode="auto">
          <a:xfrm>
            <a:off x="3003550" y="2528888"/>
            <a:ext cx="1447800" cy="1752600"/>
            <a:chOff x="480" y="1296"/>
            <a:chExt cx="912" cy="1104"/>
          </a:xfrm>
        </p:grpSpPr>
        <p:sp>
          <p:nvSpPr>
            <p:cNvPr id="20" name="Rectangle 55"/>
            <p:cNvSpPr>
              <a:spLocks/>
            </p:cNvSpPr>
            <p:nvPr/>
          </p:nvSpPr>
          <p:spPr bwMode="auto">
            <a:xfrm>
              <a:off x="672" y="1536"/>
              <a:ext cx="624" cy="624"/>
            </a:xfrm>
            <a:prstGeom prst="rect">
              <a:avLst/>
            </a:prstGeom>
            <a:gradFill rotWithShape="1">
              <a:gsLst>
                <a:gs pos="0">
                  <a:srgbClr val="6D3918"/>
                </a:gs>
                <a:gs pos="100000">
                  <a:schemeClr val="accent2"/>
                </a:gs>
              </a:gsLst>
              <a:lin ang="5400000" scaled="1"/>
            </a:gradFill>
            <a:ln w="9525" cap="flat" cmpd="sng" algn="ctr">
              <a:solidFill>
                <a:schemeClr val="accent2"/>
              </a:solidFill>
              <a:prstDash val="solid"/>
              <a:miter lim="800000"/>
              <a:headEnd type="none" w="med" len="med"/>
              <a:tailEnd type="none" w="med" len="med"/>
            </a:ln>
            <a:effectLst/>
          </p:spPr>
          <p:txBody>
            <a:bodyPr wrap="none" anchor="ctr"/>
            <a:lstStyle/>
            <a:p>
              <a:pPr algn="ctr" hangingPunct="0">
                <a:defRPr/>
              </a:pPr>
              <a:r>
                <a:rPr lang="en-US" sz="1600">
                  <a:effectLst>
                    <a:outerShdw blurRad="38100" dist="38100" dir="2700000" algn="tl">
                      <a:srgbClr val="000000"/>
                    </a:outerShdw>
                  </a:effectLst>
                  <a:latin typeface="Arial" charset="0"/>
                  <a:ea typeface="宋体" charset="-122"/>
                  <a:cs typeface="Times New Roman" pitchFamily="18" charset="0"/>
                  <a:sym typeface="Wingdings" pitchFamily="2" charset="2"/>
                </a:rPr>
                <a:t>Host</a:t>
              </a:r>
              <a:endParaRPr lang="en-US" sz="1800" b="0">
                <a:ea typeface="宋体" charset="-122"/>
                <a:cs typeface="Times New Roman" pitchFamily="18" charset="0"/>
                <a:sym typeface="Wingdings" pitchFamily="2" charset="2"/>
              </a:endParaRPr>
            </a:p>
          </p:txBody>
        </p:sp>
        <p:sp>
          <p:nvSpPr>
            <p:cNvPr id="19490" name="Oval 56"/>
            <p:cNvSpPr>
              <a:spLocks/>
            </p:cNvSpPr>
            <p:nvPr/>
          </p:nvSpPr>
          <p:spPr bwMode="auto">
            <a:xfrm>
              <a:off x="672" y="2016"/>
              <a:ext cx="624" cy="288"/>
            </a:xfrm>
            <a:prstGeom prst="ellipse">
              <a:avLst/>
            </a:prstGeom>
            <a:solidFill>
              <a:schemeClr val="folHlink"/>
            </a:solidFill>
            <a:ln w="9525" algn="ctr">
              <a:solidFill>
                <a:schemeClr val="tx1"/>
              </a:solidFill>
              <a:round/>
              <a:headEnd/>
              <a:tailEnd/>
            </a:ln>
          </p:spPr>
          <p:txBody>
            <a:bodyPr wrap="none" anchor="ctr"/>
            <a:lstStyle/>
            <a:p>
              <a:pPr algn="ctr" eaLnBrk="0">
                <a:defRPr/>
              </a:pPr>
              <a:endParaRPr lang="en-US" sz="1800">
                <a:effectLst>
                  <a:outerShdw blurRad="38100" dist="38100" dir="2700000" algn="tl">
                    <a:srgbClr val="000000"/>
                  </a:outerShdw>
                </a:effectLst>
                <a:latin typeface="Arial" charset="0"/>
                <a:ea typeface="宋体" charset="-122"/>
                <a:cs typeface="Times New Roman" pitchFamily="18" charset="0"/>
                <a:sym typeface="Wingdings" pitchFamily="2" charset="2"/>
              </a:endParaRPr>
            </a:p>
          </p:txBody>
        </p:sp>
        <p:sp>
          <p:nvSpPr>
            <p:cNvPr id="25636" name="Line 57"/>
            <p:cNvSpPr>
              <a:spLocks/>
            </p:cNvSpPr>
            <p:nvPr/>
          </p:nvSpPr>
          <p:spPr bwMode="auto">
            <a:xfrm>
              <a:off x="960" y="1968"/>
              <a:ext cx="0" cy="1008"/>
            </a:xfrm>
            <a:prstGeom prst="line">
              <a:avLst/>
            </a:prstGeom>
            <a:noFill/>
            <a:ln w="76200" algn="ctr">
              <a:solidFill>
                <a:srgbClr val="FF0066"/>
              </a:solidFill>
              <a:round/>
              <a:headEnd/>
              <a:tailEnd type="triangle" w="med" len="med"/>
            </a:ln>
          </p:spPr>
          <p:txBody>
            <a:bodyPr/>
            <a:lstStyle/>
            <a:p>
              <a:endParaRPr lang="en-US"/>
            </a:p>
          </p:txBody>
        </p:sp>
        <p:sp>
          <p:nvSpPr>
            <p:cNvPr id="26" name="Rectangle 58"/>
            <p:cNvSpPr>
              <a:spLocks/>
            </p:cNvSpPr>
            <p:nvPr/>
          </p:nvSpPr>
          <p:spPr bwMode="auto">
            <a:xfrm>
              <a:off x="480" y="1296"/>
              <a:ext cx="912" cy="1104"/>
            </a:xfrm>
            <a:prstGeom prst="rect">
              <a:avLst/>
            </a:prstGeom>
            <a:noFill/>
            <a:ln w="9525" cap="flat" cmpd="sng" algn="ctr">
              <a:solidFill>
                <a:schemeClr val="tx1"/>
              </a:solidFill>
              <a:prstDash val="sysDot"/>
              <a:miter lim="800000"/>
              <a:headEnd type="none" w="med" len="med"/>
              <a:tailEnd type="none" w="med" len="med"/>
            </a:ln>
            <a:effectLst/>
          </p:spPr>
          <p:txBody>
            <a:bodyPr wrap="none"/>
            <a:lstStyle/>
            <a:p>
              <a:pPr hangingPunct="0">
                <a:defRPr/>
              </a:pPr>
              <a:r>
                <a:rPr lang="en-US" sz="1600">
                  <a:effectLst>
                    <a:outerShdw blurRad="38100" dist="38100" dir="2700000" algn="tl">
                      <a:srgbClr val="000000"/>
                    </a:outerShdw>
                  </a:effectLst>
                  <a:latin typeface="Arial" charset="0"/>
                  <a:ea typeface="宋体" charset="-122"/>
                  <a:cs typeface="Times New Roman" pitchFamily="18" charset="0"/>
                  <a:sym typeface="Wingdings" pitchFamily="2" charset="2"/>
                </a:rPr>
                <a:t>Machine</a:t>
              </a:r>
              <a:endParaRPr lang="en-US" sz="1800" b="0">
                <a:ea typeface="宋体" charset="-122"/>
                <a:cs typeface="Times New Roman" pitchFamily="18" charset="0"/>
                <a:sym typeface="Wingdings" pitchFamily="2" charset="2"/>
              </a:endParaRPr>
            </a:p>
          </p:txBody>
        </p:sp>
      </p:grpSp>
      <p:grpSp>
        <p:nvGrpSpPr>
          <p:cNvPr id="4" name="Group 26"/>
          <p:cNvGrpSpPr>
            <a:grpSpLocks/>
          </p:cNvGrpSpPr>
          <p:nvPr/>
        </p:nvGrpSpPr>
        <p:grpSpPr bwMode="auto">
          <a:xfrm>
            <a:off x="4756150" y="2528888"/>
            <a:ext cx="1447800" cy="1752600"/>
            <a:chOff x="480" y="1296"/>
            <a:chExt cx="912" cy="1104"/>
          </a:xfrm>
        </p:grpSpPr>
        <p:sp>
          <p:nvSpPr>
            <p:cNvPr id="28" name="Rectangle 60"/>
            <p:cNvSpPr>
              <a:spLocks/>
            </p:cNvSpPr>
            <p:nvPr/>
          </p:nvSpPr>
          <p:spPr bwMode="auto">
            <a:xfrm>
              <a:off x="672" y="1536"/>
              <a:ext cx="624" cy="624"/>
            </a:xfrm>
            <a:prstGeom prst="rect">
              <a:avLst/>
            </a:prstGeom>
            <a:gradFill rotWithShape="1">
              <a:gsLst>
                <a:gs pos="0">
                  <a:srgbClr val="6D3918"/>
                </a:gs>
                <a:gs pos="100000">
                  <a:schemeClr val="accent2"/>
                </a:gs>
              </a:gsLst>
              <a:lin ang="5400000" scaled="1"/>
            </a:gradFill>
            <a:ln w="9525" cap="flat" cmpd="sng" algn="ctr">
              <a:solidFill>
                <a:schemeClr val="accent2"/>
              </a:solidFill>
              <a:prstDash val="solid"/>
              <a:miter lim="800000"/>
              <a:headEnd type="none" w="med" len="med"/>
              <a:tailEnd type="none" w="med" len="med"/>
            </a:ln>
            <a:effectLst/>
          </p:spPr>
          <p:txBody>
            <a:bodyPr wrap="none" anchor="ctr"/>
            <a:lstStyle/>
            <a:p>
              <a:pPr algn="ctr" hangingPunct="0">
                <a:defRPr/>
              </a:pPr>
              <a:r>
                <a:rPr lang="en-US" sz="1600">
                  <a:effectLst>
                    <a:outerShdw blurRad="38100" dist="38100" dir="2700000" algn="tl">
                      <a:srgbClr val="000000"/>
                    </a:outerShdw>
                  </a:effectLst>
                  <a:latin typeface="Arial" charset="0"/>
                  <a:ea typeface="宋体" charset="-122"/>
                  <a:cs typeface="Times New Roman" pitchFamily="18" charset="0"/>
                  <a:sym typeface="Wingdings" pitchFamily="2" charset="2"/>
                </a:rPr>
                <a:t>Host</a:t>
              </a:r>
              <a:endParaRPr lang="en-US" sz="1800" b="0">
                <a:ea typeface="宋体" charset="-122"/>
                <a:cs typeface="Times New Roman" pitchFamily="18" charset="0"/>
                <a:sym typeface="Wingdings" pitchFamily="2" charset="2"/>
              </a:endParaRPr>
            </a:p>
          </p:txBody>
        </p:sp>
        <p:sp>
          <p:nvSpPr>
            <p:cNvPr id="19486" name="Oval 61"/>
            <p:cNvSpPr>
              <a:spLocks/>
            </p:cNvSpPr>
            <p:nvPr/>
          </p:nvSpPr>
          <p:spPr bwMode="auto">
            <a:xfrm>
              <a:off x="672" y="2016"/>
              <a:ext cx="624" cy="288"/>
            </a:xfrm>
            <a:prstGeom prst="ellipse">
              <a:avLst/>
            </a:prstGeom>
            <a:solidFill>
              <a:schemeClr val="folHlink"/>
            </a:solidFill>
            <a:ln w="9525" algn="ctr">
              <a:solidFill>
                <a:schemeClr val="tx1"/>
              </a:solidFill>
              <a:round/>
              <a:headEnd/>
              <a:tailEnd/>
            </a:ln>
          </p:spPr>
          <p:txBody>
            <a:bodyPr wrap="none" anchor="ctr"/>
            <a:lstStyle/>
            <a:p>
              <a:pPr algn="ctr" eaLnBrk="0">
                <a:defRPr/>
              </a:pPr>
              <a:endParaRPr lang="en-US" sz="1800">
                <a:effectLst>
                  <a:outerShdw blurRad="38100" dist="38100" dir="2700000" algn="tl">
                    <a:srgbClr val="000000"/>
                  </a:outerShdw>
                </a:effectLst>
                <a:latin typeface="Arial" charset="0"/>
                <a:ea typeface="宋体" charset="-122"/>
                <a:cs typeface="Times New Roman" pitchFamily="18" charset="0"/>
                <a:sym typeface="Wingdings" pitchFamily="2" charset="2"/>
              </a:endParaRPr>
            </a:p>
          </p:txBody>
        </p:sp>
        <p:sp>
          <p:nvSpPr>
            <p:cNvPr id="25632" name="Line 62"/>
            <p:cNvSpPr>
              <a:spLocks/>
            </p:cNvSpPr>
            <p:nvPr/>
          </p:nvSpPr>
          <p:spPr bwMode="auto">
            <a:xfrm>
              <a:off x="960" y="1968"/>
              <a:ext cx="0" cy="1008"/>
            </a:xfrm>
            <a:prstGeom prst="line">
              <a:avLst/>
            </a:prstGeom>
            <a:noFill/>
            <a:ln w="76200" algn="ctr">
              <a:solidFill>
                <a:srgbClr val="FF0066"/>
              </a:solidFill>
              <a:round/>
              <a:headEnd/>
              <a:tailEnd type="triangle" w="med" len="med"/>
            </a:ln>
          </p:spPr>
          <p:txBody>
            <a:bodyPr/>
            <a:lstStyle/>
            <a:p>
              <a:endParaRPr lang="en-US"/>
            </a:p>
          </p:txBody>
        </p:sp>
        <p:sp>
          <p:nvSpPr>
            <p:cNvPr id="3" name="Rectangle 63"/>
            <p:cNvSpPr>
              <a:spLocks/>
            </p:cNvSpPr>
            <p:nvPr/>
          </p:nvSpPr>
          <p:spPr bwMode="auto">
            <a:xfrm>
              <a:off x="480" y="1296"/>
              <a:ext cx="912" cy="1104"/>
            </a:xfrm>
            <a:prstGeom prst="rect">
              <a:avLst/>
            </a:prstGeom>
            <a:noFill/>
            <a:ln w="9525" cap="flat" cmpd="sng" algn="ctr">
              <a:solidFill>
                <a:schemeClr val="tx1"/>
              </a:solidFill>
              <a:prstDash val="sysDot"/>
              <a:miter lim="800000"/>
              <a:headEnd type="none" w="med" len="med"/>
              <a:tailEnd type="none" w="med" len="med"/>
            </a:ln>
            <a:effectLst/>
          </p:spPr>
          <p:txBody>
            <a:bodyPr wrap="none"/>
            <a:lstStyle/>
            <a:p>
              <a:pPr hangingPunct="0">
                <a:defRPr/>
              </a:pPr>
              <a:r>
                <a:rPr lang="en-US" sz="1600">
                  <a:effectLst>
                    <a:outerShdw blurRad="38100" dist="38100" dir="2700000" algn="tl">
                      <a:srgbClr val="000000"/>
                    </a:outerShdw>
                  </a:effectLst>
                  <a:latin typeface="Arial" charset="0"/>
                  <a:ea typeface="宋体" charset="-122"/>
                  <a:cs typeface="Times New Roman" pitchFamily="18" charset="0"/>
                  <a:sym typeface="Wingdings" pitchFamily="2" charset="2"/>
                </a:rPr>
                <a:t>Machine</a:t>
              </a:r>
              <a:endParaRPr lang="en-US" sz="1800" b="0">
                <a:ea typeface="宋体" charset="-122"/>
                <a:cs typeface="Times New Roman" pitchFamily="18" charset="0"/>
                <a:sym typeface="Wingdings" pitchFamily="2" charset="2"/>
              </a:endParaRPr>
            </a:p>
          </p:txBody>
        </p:sp>
      </p:grpSp>
      <p:grpSp>
        <p:nvGrpSpPr>
          <p:cNvPr id="5" name="Group 5"/>
          <p:cNvGrpSpPr>
            <a:grpSpLocks/>
          </p:cNvGrpSpPr>
          <p:nvPr/>
        </p:nvGrpSpPr>
        <p:grpSpPr bwMode="auto">
          <a:xfrm>
            <a:off x="6584950" y="2528888"/>
            <a:ext cx="1447800" cy="1752600"/>
            <a:chOff x="480" y="1296"/>
            <a:chExt cx="912" cy="1104"/>
          </a:xfrm>
        </p:grpSpPr>
        <p:sp>
          <p:nvSpPr>
            <p:cNvPr id="31" name="Rectangle 65"/>
            <p:cNvSpPr>
              <a:spLocks/>
            </p:cNvSpPr>
            <p:nvPr/>
          </p:nvSpPr>
          <p:spPr bwMode="auto">
            <a:xfrm>
              <a:off x="672" y="1536"/>
              <a:ext cx="624" cy="624"/>
            </a:xfrm>
            <a:prstGeom prst="rect">
              <a:avLst/>
            </a:prstGeom>
            <a:gradFill rotWithShape="1">
              <a:gsLst>
                <a:gs pos="0">
                  <a:srgbClr val="6D3918"/>
                </a:gs>
                <a:gs pos="100000">
                  <a:schemeClr val="accent2"/>
                </a:gs>
              </a:gsLst>
              <a:lin ang="5400000" scaled="1"/>
            </a:gradFill>
            <a:ln w="9525" cap="flat" cmpd="sng" algn="ctr">
              <a:solidFill>
                <a:schemeClr val="accent2"/>
              </a:solidFill>
              <a:prstDash val="solid"/>
              <a:miter lim="800000"/>
              <a:headEnd type="none" w="med" len="med"/>
              <a:tailEnd type="none" w="med" len="med"/>
            </a:ln>
            <a:effectLst/>
          </p:spPr>
          <p:txBody>
            <a:bodyPr wrap="none" anchor="ctr"/>
            <a:lstStyle/>
            <a:p>
              <a:pPr algn="ctr" hangingPunct="0">
                <a:defRPr/>
              </a:pPr>
              <a:r>
                <a:rPr lang="en-US" sz="1600">
                  <a:effectLst>
                    <a:outerShdw blurRad="38100" dist="38100" dir="2700000" algn="tl">
                      <a:srgbClr val="000000"/>
                    </a:outerShdw>
                  </a:effectLst>
                  <a:latin typeface="Arial" charset="0"/>
                  <a:ea typeface="宋体" charset="-122"/>
                  <a:cs typeface="Times New Roman" pitchFamily="18" charset="0"/>
                  <a:sym typeface="Wingdings" pitchFamily="2" charset="2"/>
                </a:rPr>
                <a:t>Host</a:t>
              </a:r>
              <a:endParaRPr lang="en-US" sz="1800" b="0">
                <a:ea typeface="宋体" charset="-122"/>
                <a:cs typeface="Times New Roman" pitchFamily="18" charset="0"/>
                <a:sym typeface="Wingdings" pitchFamily="2" charset="2"/>
              </a:endParaRPr>
            </a:p>
          </p:txBody>
        </p:sp>
        <p:sp>
          <p:nvSpPr>
            <p:cNvPr id="19482" name="Oval 66"/>
            <p:cNvSpPr>
              <a:spLocks/>
            </p:cNvSpPr>
            <p:nvPr/>
          </p:nvSpPr>
          <p:spPr bwMode="auto">
            <a:xfrm>
              <a:off x="672" y="2016"/>
              <a:ext cx="624" cy="288"/>
            </a:xfrm>
            <a:prstGeom prst="ellipse">
              <a:avLst/>
            </a:prstGeom>
            <a:solidFill>
              <a:schemeClr val="folHlink"/>
            </a:solidFill>
            <a:ln w="9525" algn="ctr">
              <a:solidFill>
                <a:schemeClr val="tx1"/>
              </a:solidFill>
              <a:round/>
              <a:headEnd/>
              <a:tailEnd/>
            </a:ln>
          </p:spPr>
          <p:txBody>
            <a:bodyPr wrap="none" anchor="ctr"/>
            <a:lstStyle/>
            <a:p>
              <a:pPr algn="ctr" eaLnBrk="0">
                <a:defRPr/>
              </a:pPr>
              <a:endParaRPr lang="en-US" sz="1800">
                <a:effectLst>
                  <a:outerShdw blurRad="38100" dist="38100" dir="2700000" algn="tl">
                    <a:srgbClr val="000000"/>
                  </a:outerShdw>
                </a:effectLst>
                <a:latin typeface="Arial" charset="0"/>
                <a:ea typeface="宋体" charset="-122"/>
                <a:cs typeface="Times New Roman" pitchFamily="18" charset="0"/>
                <a:sym typeface="Wingdings" pitchFamily="2" charset="2"/>
              </a:endParaRPr>
            </a:p>
          </p:txBody>
        </p:sp>
        <p:sp>
          <p:nvSpPr>
            <p:cNvPr id="25628" name="Line 67"/>
            <p:cNvSpPr>
              <a:spLocks/>
            </p:cNvSpPr>
            <p:nvPr/>
          </p:nvSpPr>
          <p:spPr bwMode="auto">
            <a:xfrm>
              <a:off x="960" y="1968"/>
              <a:ext cx="0" cy="1008"/>
            </a:xfrm>
            <a:prstGeom prst="line">
              <a:avLst/>
            </a:prstGeom>
            <a:noFill/>
            <a:ln w="76200" algn="ctr">
              <a:solidFill>
                <a:srgbClr val="FF0066"/>
              </a:solidFill>
              <a:round/>
              <a:headEnd/>
              <a:tailEnd type="triangle" w="med" len="med"/>
            </a:ln>
          </p:spPr>
          <p:txBody>
            <a:bodyPr/>
            <a:lstStyle/>
            <a:p>
              <a:endParaRPr lang="en-US"/>
            </a:p>
          </p:txBody>
        </p:sp>
        <p:sp>
          <p:nvSpPr>
            <p:cNvPr id="59" name="Rectangle 68"/>
            <p:cNvSpPr>
              <a:spLocks/>
            </p:cNvSpPr>
            <p:nvPr/>
          </p:nvSpPr>
          <p:spPr bwMode="auto">
            <a:xfrm>
              <a:off x="480" y="1296"/>
              <a:ext cx="912" cy="1104"/>
            </a:xfrm>
            <a:prstGeom prst="rect">
              <a:avLst/>
            </a:prstGeom>
            <a:noFill/>
            <a:ln w="9525" cap="flat" cmpd="sng" algn="ctr">
              <a:solidFill>
                <a:schemeClr val="tx1"/>
              </a:solidFill>
              <a:prstDash val="sysDot"/>
              <a:miter lim="800000"/>
              <a:headEnd type="none" w="med" len="med"/>
              <a:tailEnd type="none" w="med" len="med"/>
            </a:ln>
            <a:effectLst/>
          </p:spPr>
          <p:txBody>
            <a:bodyPr wrap="none"/>
            <a:lstStyle/>
            <a:p>
              <a:pPr hangingPunct="0">
                <a:defRPr/>
              </a:pPr>
              <a:r>
                <a:rPr lang="en-US" sz="1600">
                  <a:effectLst>
                    <a:outerShdw blurRad="38100" dist="38100" dir="2700000" algn="tl">
                      <a:srgbClr val="000000"/>
                    </a:outerShdw>
                  </a:effectLst>
                  <a:latin typeface="Arial" charset="0"/>
                  <a:ea typeface="宋体" charset="-122"/>
                  <a:cs typeface="Times New Roman" pitchFamily="18" charset="0"/>
                  <a:sym typeface="Wingdings" pitchFamily="2" charset="2"/>
                </a:rPr>
                <a:t>Machine</a:t>
              </a:r>
              <a:endParaRPr lang="en-US" sz="1800" b="0">
                <a:ea typeface="宋体" charset="-122"/>
                <a:cs typeface="Times New Roman" pitchFamily="18" charset="0"/>
                <a:sym typeface="Wingdings" pitchFamily="2" charset="2"/>
              </a:endParaRPr>
            </a:p>
          </p:txBody>
        </p:sp>
      </p:grpSp>
      <p:sp>
        <p:nvSpPr>
          <p:cNvPr id="34" name="Rectangle 12"/>
          <p:cNvSpPr>
            <a:spLocks/>
          </p:cNvSpPr>
          <p:nvPr/>
        </p:nvSpPr>
        <p:spPr bwMode="auto">
          <a:xfrm>
            <a:off x="1308100" y="5426075"/>
            <a:ext cx="2684463" cy="304800"/>
          </a:xfrm>
          <a:prstGeom prst="rect">
            <a:avLst/>
          </a:prstGeom>
          <a:gradFill rotWithShape="1">
            <a:gsLst>
              <a:gs pos="0">
                <a:srgbClr val="6D3918"/>
              </a:gs>
              <a:gs pos="100000">
                <a:schemeClr val="accent2"/>
              </a:gs>
            </a:gsLst>
            <a:lin ang="5400000" scaled="1"/>
          </a:gradFill>
          <a:ln w="9525" cap="flat" cmpd="sng" algn="ctr">
            <a:solidFill>
              <a:schemeClr val="accent2"/>
            </a:solidFill>
            <a:prstDash val="solid"/>
            <a:miter lim="800000"/>
            <a:headEnd type="none" w="med" len="med"/>
            <a:tailEnd type="none" w="med" len="med"/>
          </a:ln>
          <a:effectLst/>
        </p:spPr>
        <p:txBody>
          <a:bodyPr wrap="none" anchor="ctr"/>
          <a:lstStyle/>
          <a:p>
            <a:pPr algn="ctr" hangingPunct="0">
              <a:defRPr/>
            </a:pPr>
            <a:r>
              <a:rPr lang="en-US" sz="1600">
                <a:effectLst>
                  <a:outerShdw blurRad="38100" dist="38100" dir="2700000" algn="tl">
                    <a:srgbClr val="000000"/>
                  </a:outerShdw>
                </a:effectLst>
                <a:latin typeface="Arial" charset="0"/>
                <a:ea typeface="宋体" charset="-122"/>
                <a:cs typeface="Times New Roman" pitchFamily="18" charset="0"/>
                <a:sym typeface="Wingdings" pitchFamily="2" charset="2"/>
              </a:rPr>
              <a:t>Stored procs</a:t>
            </a:r>
            <a:endParaRPr lang="en-US" sz="1800" b="0">
              <a:ea typeface="宋体" charset="-122"/>
              <a:cs typeface="Times New Roman" pitchFamily="18" charset="0"/>
              <a:sym typeface="Wingdings" pitchFamily="2" charset="2"/>
            </a:endParaRPr>
          </a:p>
        </p:txBody>
      </p:sp>
      <p:sp>
        <p:nvSpPr>
          <p:cNvPr id="42" name="Rectangle 13"/>
          <p:cNvSpPr>
            <a:spLocks/>
          </p:cNvSpPr>
          <p:nvPr/>
        </p:nvSpPr>
        <p:spPr bwMode="auto">
          <a:xfrm>
            <a:off x="1308100" y="5883275"/>
            <a:ext cx="2684463" cy="304800"/>
          </a:xfrm>
          <a:prstGeom prst="rect">
            <a:avLst/>
          </a:prstGeom>
          <a:gradFill rotWithShape="1">
            <a:gsLst>
              <a:gs pos="0">
                <a:srgbClr val="6D3918"/>
              </a:gs>
              <a:gs pos="100000">
                <a:schemeClr val="accent2"/>
              </a:gs>
            </a:gsLst>
            <a:lin ang="5400000" scaled="1"/>
          </a:gradFill>
          <a:ln w="9525" cap="flat" cmpd="sng" algn="ctr">
            <a:solidFill>
              <a:schemeClr val="accent2"/>
            </a:solidFill>
            <a:prstDash val="solid"/>
            <a:miter lim="800000"/>
            <a:headEnd type="none" w="med" len="med"/>
            <a:tailEnd type="none" w="med" len="med"/>
          </a:ln>
          <a:effectLst/>
        </p:spPr>
        <p:txBody>
          <a:bodyPr wrap="none" anchor="ctr"/>
          <a:lstStyle/>
          <a:p>
            <a:pPr algn="ctr" hangingPunct="0">
              <a:defRPr/>
            </a:pPr>
            <a:r>
              <a:rPr lang="en-US" sz="1600">
                <a:effectLst>
                  <a:outerShdw blurRad="38100" dist="38100" dir="2700000" algn="tl">
                    <a:srgbClr val="000000"/>
                  </a:outerShdw>
                </a:effectLst>
                <a:latin typeface="Arial" charset="0"/>
                <a:ea typeface="宋体" charset="-122"/>
                <a:cs typeface="Times New Roman" pitchFamily="18" charset="0"/>
                <a:sym typeface="Wingdings" pitchFamily="2" charset="2"/>
              </a:rPr>
              <a:t>Data</a:t>
            </a:r>
            <a:endParaRPr lang="en-US" sz="1800" b="0">
              <a:ea typeface="宋体" charset="-122"/>
              <a:cs typeface="Times New Roman" pitchFamily="18" charset="0"/>
              <a:sym typeface="Wingdings" pitchFamily="2" charset="2"/>
            </a:endParaRPr>
          </a:p>
        </p:txBody>
      </p:sp>
      <p:sp>
        <p:nvSpPr>
          <p:cNvPr id="37" name="Rectangle 38"/>
          <p:cNvSpPr>
            <a:spLocks/>
          </p:cNvSpPr>
          <p:nvPr/>
        </p:nvSpPr>
        <p:spPr bwMode="auto">
          <a:xfrm>
            <a:off x="4889500" y="5426075"/>
            <a:ext cx="2684463" cy="304800"/>
          </a:xfrm>
          <a:prstGeom prst="rect">
            <a:avLst/>
          </a:prstGeom>
          <a:gradFill rotWithShape="1">
            <a:gsLst>
              <a:gs pos="0">
                <a:srgbClr val="6D3918"/>
              </a:gs>
              <a:gs pos="100000">
                <a:schemeClr val="accent2"/>
              </a:gs>
            </a:gsLst>
            <a:lin ang="5400000" scaled="1"/>
          </a:gradFill>
          <a:ln w="9525" cap="flat" cmpd="sng" algn="ctr">
            <a:solidFill>
              <a:schemeClr val="accent2"/>
            </a:solidFill>
            <a:prstDash val="solid"/>
            <a:miter lim="800000"/>
            <a:headEnd type="none" w="med" len="med"/>
            <a:tailEnd type="none" w="med" len="med"/>
          </a:ln>
          <a:effectLst/>
        </p:spPr>
        <p:txBody>
          <a:bodyPr wrap="none" anchor="ctr"/>
          <a:lstStyle/>
          <a:p>
            <a:pPr algn="ctr" hangingPunct="0">
              <a:defRPr/>
            </a:pPr>
            <a:r>
              <a:rPr lang="en-US" sz="1600">
                <a:effectLst>
                  <a:outerShdw blurRad="38100" dist="38100" dir="2700000" algn="tl">
                    <a:srgbClr val="000000"/>
                  </a:outerShdw>
                </a:effectLst>
                <a:latin typeface="Arial" charset="0"/>
                <a:ea typeface="宋体" charset="-122"/>
                <a:cs typeface="Times New Roman" pitchFamily="18" charset="0"/>
                <a:sym typeface="Wingdings" pitchFamily="2" charset="2"/>
              </a:rPr>
              <a:t>Stored procs</a:t>
            </a:r>
            <a:endParaRPr lang="en-US" sz="1800" b="0">
              <a:ea typeface="宋体" charset="-122"/>
              <a:cs typeface="Times New Roman" pitchFamily="18" charset="0"/>
              <a:sym typeface="Wingdings" pitchFamily="2" charset="2"/>
            </a:endParaRPr>
          </a:p>
        </p:txBody>
      </p:sp>
      <p:sp>
        <p:nvSpPr>
          <p:cNvPr id="57" name="Rectangle 39"/>
          <p:cNvSpPr>
            <a:spLocks/>
          </p:cNvSpPr>
          <p:nvPr/>
        </p:nvSpPr>
        <p:spPr bwMode="auto">
          <a:xfrm>
            <a:off x="4889500" y="5883275"/>
            <a:ext cx="2684463" cy="304800"/>
          </a:xfrm>
          <a:prstGeom prst="rect">
            <a:avLst/>
          </a:prstGeom>
          <a:gradFill rotWithShape="1">
            <a:gsLst>
              <a:gs pos="0">
                <a:srgbClr val="6D3918"/>
              </a:gs>
              <a:gs pos="100000">
                <a:schemeClr val="accent2"/>
              </a:gs>
            </a:gsLst>
            <a:lin ang="5400000" scaled="1"/>
          </a:gradFill>
          <a:ln w="9525" cap="flat" cmpd="sng" algn="ctr">
            <a:solidFill>
              <a:schemeClr val="accent2"/>
            </a:solidFill>
            <a:prstDash val="solid"/>
            <a:miter lim="800000"/>
            <a:headEnd type="none" w="med" len="med"/>
            <a:tailEnd type="none" w="med" len="med"/>
          </a:ln>
          <a:effectLst/>
        </p:spPr>
        <p:txBody>
          <a:bodyPr wrap="none" anchor="ctr"/>
          <a:lstStyle/>
          <a:p>
            <a:pPr algn="ctr" hangingPunct="0">
              <a:defRPr/>
            </a:pPr>
            <a:r>
              <a:rPr lang="en-US" sz="1600">
                <a:effectLst>
                  <a:outerShdw blurRad="38100" dist="38100" dir="2700000" algn="tl">
                    <a:srgbClr val="000000"/>
                  </a:outerShdw>
                </a:effectLst>
                <a:latin typeface="Arial" charset="0"/>
                <a:ea typeface="宋体" charset="-122"/>
                <a:cs typeface="Times New Roman" pitchFamily="18" charset="0"/>
                <a:sym typeface="Wingdings" pitchFamily="2" charset="2"/>
              </a:rPr>
              <a:t>Data</a:t>
            </a:r>
            <a:endParaRPr lang="en-US" sz="1800" b="0">
              <a:ea typeface="宋体" charset="-122"/>
              <a:cs typeface="Times New Roman" pitchFamily="18" charset="0"/>
              <a:sym typeface="Wingdings" pitchFamily="2" charset="2"/>
            </a:endParaRPr>
          </a:p>
        </p:txBody>
      </p:sp>
      <p:sp>
        <p:nvSpPr>
          <p:cNvPr id="55" name="Rectangle 36"/>
          <p:cNvSpPr>
            <a:spLocks/>
          </p:cNvSpPr>
          <p:nvPr/>
        </p:nvSpPr>
        <p:spPr bwMode="auto">
          <a:xfrm>
            <a:off x="4584700" y="4587875"/>
            <a:ext cx="3352800" cy="1905000"/>
          </a:xfrm>
          <a:prstGeom prst="rect">
            <a:avLst/>
          </a:prstGeom>
          <a:noFill/>
          <a:ln w="9525" cap="flat" cmpd="sng" algn="ctr">
            <a:solidFill>
              <a:schemeClr val="tx1"/>
            </a:solidFill>
            <a:prstDash val="sysDot"/>
            <a:miter lim="800000"/>
            <a:headEnd type="none" w="med" len="med"/>
            <a:tailEnd type="none" w="med" len="med"/>
          </a:ln>
          <a:effectLst/>
        </p:spPr>
        <p:txBody>
          <a:bodyPr wrap="none"/>
          <a:lstStyle/>
          <a:p>
            <a:pPr hangingPunct="0">
              <a:defRPr/>
            </a:pPr>
            <a:r>
              <a:rPr lang="en-US" sz="1600">
                <a:effectLst>
                  <a:outerShdw blurRad="38100" dist="38100" dir="2700000" algn="tl">
                    <a:srgbClr val="000000"/>
                  </a:outerShdw>
                </a:effectLst>
                <a:latin typeface="Arial" charset="0"/>
                <a:ea typeface="宋体" charset="-122"/>
                <a:cs typeface="Times New Roman" pitchFamily="18" charset="0"/>
                <a:sym typeface="Wingdings" pitchFamily="2" charset="2"/>
              </a:rPr>
              <a:t>SQL Server Machine</a:t>
            </a:r>
            <a:endParaRPr lang="en-US" sz="1800" b="0">
              <a:ea typeface="宋体" charset="-122"/>
              <a:cs typeface="Times New Roman" pitchFamily="18" charset="0"/>
              <a:sym typeface="Wingdings" pitchFamily="2" charset="2"/>
            </a:endParaRPr>
          </a:p>
        </p:txBody>
      </p:sp>
      <p:sp>
        <p:nvSpPr>
          <p:cNvPr id="25623" name="Line 52"/>
          <p:cNvSpPr>
            <a:spLocks/>
          </p:cNvSpPr>
          <p:nvPr/>
        </p:nvSpPr>
        <p:spPr bwMode="auto">
          <a:xfrm>
            <a:off x="1936750" y="3595688"/>
            <a:ext cx="1588" cy="1600200"/>
          </a:xfrm>
          <a:prstGeom prst="line">
            <a:avLst/>
          </a:prstGeom>
          <a:noFill/>
          <a:ln w="76200" algn="ctr">
            <a:solidFill>
              <a:srgbClr val="FF0066"/>
            </a:solidFill>
            <a:round/>
            <a:headEnd/>
            <a:tailEnd type="triangle" w="med" len="med"/>
          </a:ln>
        </p:spPr>
        <p:txBody>
          <a:bodyPr/>
          <a:lstStyle/>
          <a:p>
            <a:endParaRPr lang="en-US"/>
          </a:p>
        </p:txBody>
      </p:sp>
      <p:sp>
        <p:nvSpPr>
          <p:cNvPr id="25624" name="Line 40"/>
          <p:cNvSpPr>
            <a:spLocks/>
          </p:cNvSpPr>
          <p:nvPr/>
        </p:nvSpPr>
        <p:spPr bwMode="auto">
          <a:xfrm>
            <a:off x="3687763" y="5578475"/>
            <a:ext cx="1524000" cy="1588"/>
          </a:xfrm>
          <a:prstGeom prst="line">
            <a:avLst/>
          </a:prstGeom>
          <a:noFill/>
          <a:ln w="57150" algn="ctr">
            <a:solidFill>
              <a:srgbClr val="FA6662"/>
            </a:solidFill>
            <a:round/>
            <a:headEnd type="triangle" w="med" len="med"/>
            <a:tailEnd type="triangle" w="med" len="med"/>
          </a:ln>
        </p:spPr>
        <p:txBody>
          <a:bodyPr/>
          <a:lstStyle/>
          <a:p>
            <a:endParaRPr lang="en-US"/>
          </a:p>
        </p:txBody>
      </p:sp>
      <p:sp>
        <p:nvSpPr>
          <p:cNvPr id="47" name="Rectangle 10"/>
          <p:cNvSpPr>
            <a:spLocks/>
          </p:cNvSpPr>
          <p:nvPr/>
        </p:nvSpPr>
        <p:spPr bwMode="auto">
          <a:xfrm>
            <a:off x="1003300" y="4587875"/>
            <a:ext cx="3352800" cy="1905000"/>
          </a:xfrm>
          <a:prstGeom prst="rect">
            <a:avLst/>
          </a:prstGeom>
          <a:noFill/>
          <a:ln w="9525" cap="flat" cmpd="sng" algn="ctr">
            <a:solidFill>
              <a:schemeClr val="tx1"/>
            </a:solidFill>
            <a:prstDash val="sysDot"/>
            <a:miter lim="800000"/>
            <a:headEnd type="none" w="med" len="med"/>
            <a:tailEnd type="none" w="med" len="med"/>
          </a:ln>
          <a:effectLst/>
        </p:spPr>
        <p:txBody>
          <a:bodyPr wrap="none"/>
          <a:lstStyle/>
          <a:p>
            <a:pPr hangingPunct="0">
              <a:defRPr/>
            </a:pPr>
            <a:r>
              <a:rPr lang="en-US" sz="1600">
                <a:effectLst>
                  <a:outerShdw blurRad="38100" dist="38100" dir="2700000" algn="tl">
                    <a:srgbClr val="000000"/>
                  </a:outerShdw>
                </a:effectLst>
                <a:latin typeface="Arial" charset="0"/>
                <a:ea typeface="宋体" charset="-122"/>
                <a:cs typeface="Times New Roman" pitchFamily="18" charset="0"/>
                <a:sym typeface="Wingdings" pitchFamily="2" charset="2"/>
              </a:rPr>
              <a:t>SQL Server Machine (Master)</a:t>
            </a:r>
            <a:endParaRPr lang="en-US" sz="1800" b="0">
              <a:ea typeface="宋体" charset="-122"/>
              <a:cs typeface="Times New Roman" pitchFamily="18" charset="0"/>
              <a:sym typeface="Wingdings" pitchFamily="2" charset="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p:txBody>
          <a:bodyPr/>
          <a:lstStyle/>
          <a:p>
            <a:pPr algn="l" eaLnBrk="1">
              <a:defRPr/>
            </a:pPr>
            <a:r>
              <a:rPr lang="en-US" dirty="0" smtClean="0"/>
              <a:t>What About Security?</a:t>
            </a:r>
          </a:p>
        </p:txBody>
      </p:sp>
      <p:sp>
        <p:nvSpPr>
          <p:cNvPr id="889859" name="Rectangle 3"/>
          <p:cNvSpPr>
            <a:spLocks noGrp="1" noChangeArrowheads="1"/>
          </p:cNvSpPr>
          <p:nvPr>
            <p:ph type="body" idx="1"/>
          </p:nvPr>
        </p:nvSpPr>
        <p:spPr>
          <a:xfrm>
            <a:off x="381000" y="1225550"/>
            <a:ext cx="8578850" cy="5057775"/>
          </a:xfrm>
        </p:spPr>
        <p:txBody>
          <a:bodyPr/>
          <a:lstStyle/>
          <a:p>
            <a:pPr eaLnBrk="1">
              <a:lnSpc>
                <a:spcPct val="80000"/>
              </a:lnSpc>
              <a:defRPr/>
            </a:pPr>
            <a:r>
              <a:rPr lang="en-US" dirty="0" smtClean="0"/>
              <a:t>Encryption</a:t>
            </a:r>
          </a:p>
          <a:p>
            <a:pPr lvl="1" eaLnBrk="1">
              <a:lnSpc>
                <a:spcPct val="80000"/>
              </a:lnSpc>
              <a:defRPr/>
            </a:pPr>
            <a:r>
              <a:rPr lang="en-US" dirty="0" smtClean="0"/>
              <a:t>Protect the message contents</a:t>
            </a:r>
          </a:p>
          <a:p>
            <a:pPr lvl="1" eaLnBrk="1">
              <a:lnSpc>
                <a:spcPct val="80000"/>
              </a:lnSpc>
              <a:defRPr/>
            </a:pPr>
            <a:r>
              <a:rPr lang="en-US" dirty="0" smtClean="0"/>
              <a:t>SSL, IPSec, etc…</a:t>
            </a:r>
          </a:p>
          <a:p>
            <a:pPr eaLnBrk="1">
              <a:lnSpc>
                <a:spcPct val="80000"/>
              </a:lnSpc>
              <a:defRPr/>
            </a:pPr>
            <a:r>
              <a:rPr lang="en-US" dirty="0" smtClean="0"/>
              <a:t>Authentication</a:t>
            </a:r>
          </a:p>
          <a:p>
            <a:pPr lvl="1" eaLnBrk="1">
              <a:lnSpc>
                <a:spcPct val="80000"/>
              </a:lnSpc>
              <a:defRPr/>
            </a:pPr>
            <a:r>
              <a:rPr lang="en-US" dirty="0" smtClean="0"/>
              <a:t>Who is using my service?</a:t>
            </a:r>
          </a:p>
          <a:p>
            <a:pPr lvl="1" eaLnBrk="1">
              <a:lnSpc>
                <a:spcPct val="80000"/>
              </a:lnSpc>
              <a:defRPr/>
            </a:pPr>
            <a:r>
              <a:rPr lang="en-US" dirty="0" smtClean="0"/>
              <a:t>Envelope issues - SOAP, local mechanisms</a:t>
            </a:r>
          </a:p>
          <a:p>
            <a:pPr lvl="1" eaLnBrk="1">
              <a:lnSpc>
                <a:spcPct val="80000"/>
              </a:lnSpc>
              <a:defRPr/>
            </a:pPr>
            <a:r>
              <a:rPr lang="en-US" dirty="0" smtClean="0"/>
              <a:t>Party Resolution</a:t>
            </a:r>
          </a:p>
          <a:p>
            <a:pPr eaLnBrk="1">
              <a:lnSpc>
                <a:spcPct val="80000"/>
              </a:lnSpc>
              <a:defRPr/>
            </a:pPr>
            <a:r>
              <a:rPr lang="en-US" dirty="0" smtClean="0"/>
              <a:t>Digital Rights Management</a:t>
            </a:r>
          </a:p>
          <a:p>
            <a:pPr lvl="1" eaLnBrk="1">
              <a:lnSpc>
                <a:spcPct val="80000"/>
              </a:lnSpc>
              <a:defRPr/>
            </a:pPr>
            <a:r>
              <a:rPr lang="en-US" dirty="0" smtClean="0"/>
              <a:t>Included with Office 2003 and 2007</a:t>
            </a:r>
          </a:p>
          <a:p>
            <a:pPr lvl="1" eaLnBrk="1">
              <a:lnSpc>
                <a:spcPct val="80000"/>
              </a:lnSpc>
              <a:defRPr/>
            </a:pPr>
            <a:r>
              <a:rPr lang="en-US" dirty="0" smtClean="0"/>
              <a:t>Works with Windows Server 2003 Active Directory</a:t>
            </a:r>
          </a:p>
        </p:txBody>
      </p:sp>
    </p:spTree>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Grp="1" noChangeArrowheads="1"/>
          </p:cNvSpPr>
          <p:nvPr>
            <p:ph type="title" idx="4294967295"/>
          </p:nvPr>
        </p:nvSpPr>
        <p:spPr>
          <a:xfrm>
            <a:off x="395288" y="0"/>
            <a:ext cx="8380412" cy="750888"/>
          </a:xfrm>
        </p:spPr>
        <p:txBody>
          <a:bodyPr anchor="t"/>
          <a:lstStyle/>
          <a:p>
            <a:pPr algn="l" hangingPunct="1">
              <a:defRPr/>
            </a:pPr>
            <a:r>
              <a:rPr lang="en-US" smtClean="0">
                <a:latin typeface="Franklin Gothic Medium" pitchFamily="34" charset="0"/>
                <a:ea typeface="宋体" charset="-122"/>
                <a:cs typeface="Times New Roman" pitchFamily="18" charset="0"/>
                <a:sym typeface="Wingdings" pitchFamily="2" charset="2"/>
              </a:rPr>
              <a:t>One Developer Experience</a:t>
            </a:r>
            <a:endParaRPr lang="en-US" smtClean="0">
              <a:ea typeface="宋体" charset="-122"/>
              <a:cs typeface="Times New Roman" pitchFamily="18" charset="0"/>
              <a:sym typeface="Wingdings" pitchFamily="2" charset="2"/>
            </a:endParaRPr>
          </a:p>
        </p:txBody>
      </p:sp>
      <p:sp>
        <p:nvSpPr>
          <p:cNvPr id="28" name="Rectangle 3"/>
          <p:cNvSpPr>
            <a:spLocks noGrp="1" noChangeArrowheads="1"/>
          </p:cNvSpPr>
          <p:nvPr>
            <p:ph type="body" idx="4294967295"/>
          </p:nvPr>
        </p:nvSpPr>
        <p:spPr>
          <a:xfrm>
            <a:off x="5035550" y="792163"/>
            <a:ext cx="4108450" cy="1625600"/>
          </a:xfrm>
        </p:spPr>
        <p:txBody>
          <a:bodyPr/>
          <a:lstStyle/>
          <a:p>
            <a:pPr hangingPunct="1">
              <a:defRPr/>
            </a:pPr>
            <a:r>
              <a:rPr lang="en-US" sz="2400" smtClean="0">
                <a:latin typeface="Franklin Gothic Book" pitchFamily="34" charset="0"/>
                <a:ea typeface="宋体" charset="-122"/>
                <a:cs typeface="Times New Roman" pitchFamily="18" charset="0"/>
                <a:sym typeface="Wingdings" pitchFamily="2" charset="2"/>
              </a:rPr>
              <a:t>Leverage existing skills</a:t>
            </a:r>
            <a:endParaRPr lang="en-US" smtClean="0">
              <a:ea typeface="宋体" charset="-122"/>
              <a:cs typeface="Times New Roman" pitchFamily="18" charset="0"/>
              <a:sym typeface="Wingdings" pitchFamily="2" charset="2"/>
            </a:endParaRPr>
          </a:p>
          <a:p>
            <a:pPr hangingPunct="1">
              <a:defRPr/>
            </a:pPr>
            <a:r>
              <a:rPr lang="en-US" sz="2400" smtClean="0">
                <a:latin typeface="Franklin Gothic Book" pitchFamily="34" charset="0"/>
                <a:ea typeface="宋体" charset="-122"/>
                <a:cs typeface="Times New Roman" pitchFamily="18" charset="0"/>
                <a:sym typeface="Wingdings" pitchFamily="2" charset="2"/>
              </a:rPr>
              <a:t>Harness the Microsoft</a:t>
            </a:r>
            <a:r>
              <a:rPr lang="en-US" sz="1600" b="1" smtClean="0">
                <a:latin typeface="Franklin Gothic Book" pitchFamily="34" charset="0"/>
                <a:ea typeface="宋体" charset="-122"/>
                <a:cs typeface="Times New Roman" pitchFamily="18" charset="0"/>
                <a:sym typeface="Wingdings" pitchFamily="2" charset="2"/>
              </a:rPr>
              <a:t>®</a:t>
            </a:r>
            <a:r>
              <a:rPr lang="en-US" sz="2400" smtClean="0">
                <a:latin typeface="Franklin Gothic Book" pitchFamily="34" charset="0"/>
                <a:ea typeface="宋体" charset="-122"/>
                <a:cs typeface="Times New Roman" pitchFamily="18" charset="0"/>
                <a:sym typeface="Wingdings" pitchFamily="2" charset="2"/>
              </a:rPr>
              <a:t> .NET framework</a:t>
            </a:r>
          </a:p>
          <a:p>
            <a:pPr hangingPunct="1">
              <a:defRPr/>
            </a:pPr>
            <a:r>
              <a:rPr lang="en-US" sz="2400" smtClean="0">
                <a:latin typeface="Franklin Gothic Book" pitchFamily="34" charset="0"/>
                <a:ea typeface="宋体" charset="-122"/>
                <a:cs typeface="Times New Roman" pitchFamily="18" charset="0"/>
                <a:sym typeface="Wingdings" pitchFamily="2" charset="2"/>
              </a:rPr>
              <a:t>Build with standards</a:t>
            </a:r>
          </a:p>
        </p:txBody>
      </p:sp>
      <p:pic>
        <p:nvPicPr>
          <p:cNvPr id="29" name="Picture 3"/>
          <p:cNvPicPr>
            <a:picLocks noChangeArrowheads="1"/>
          </p:cNvPicPr>
          <p:nvPr/>
        </p:nvPicPr>
        <p:blipFill>
          <a:blip r:embed="rId3"/>
          <a:srcRect/>
          <a:stretch>
            <a:fillRect/>
          </a:stretch>
        </p:blipFill>
        <p:spPr bwMode="auto">
          <a:xfrm>
            <a:off x="0" y="760413"/>
            <a:ext cx="4779963" cy="2859087"/>
          </a:xfrm>
          <a:prstGeom prst="rect">
            <a:avLst/>
          </a:prstGeom>
          <a:noFill/>
          <a:effectLst>
            <a:outerShdw dist="107763" dir="2700000" algn="ctr" rotWithShape="0">
              <a:srgbClr val="808080">
                <a:alpha val="50000"/>
              </a:srgbClr>
            </a:outerShdw>
          </a:effectLst>
        </p:spPr>
      </p:pic>
      <p:pic>
        <p:nvPicPr>
          <p:cNvPr id="10" name="Picture 4"/>
          <p:cNvPicPr>
            <a:picLocks noChangeArrowheads="1"/>
          </p:cNvPicPr>
          <p:nvPr/>
        </p:nvPicPr>
        <p:blipFill>
          <a:blip r:embed="rId4"/>
          <a:srcRect/>
          <a:stretch>
            <a:fillRect/>
          </a:stretch>
        </p:blipFill>
        <p:spPr bwMode="auto">
          <a:xfrm>
            <a:off x="0" y="3662363"/>
            <a:ext cx="4767263" cy="3041650"/>
          </a:xfrm>
          <a:prstGeom prst="rect">
            <a:avLst/>
          </a:prstGeom>
          <a:noFill/>
          <a:effectLst>
            <a:outerShdw dist="107763" dir="2700000" algn="ctr" rotWithShape="0">
              <a:srgbClr val="808080">
                <a:alpha val="50000"/>
              </a:srgbClr>
            </a:outerShdw>
          </a:effectLst>
        </p:spPr>
      </p:pic>
      <p:pic>
        <p:nvPicPr>
          <p:cNvPr id="30" name="Picture 5"/>
          <p:cNvPicPr>
            <a:picLocks noChangeArrowheads="1"/>
          </p:cNvPicPr>
          <p:nvPr/>
        </p:nvPicPr>
        <p:blipFill>
          <a:blip r:embed="rId5"/>
          <a:srcRect/>
          <a:stretch>
            <a:fillRect/>
          </a:stretch>
        </p:blipFill>
        <p:spPr bwMode="auto">
          <a:xfrm>
            <a:off x="4819650" y="2346325"/>
            <a:ext cx="4324350" cy="4289425"/>
          </a:xfrm>
          <a:prstGeom prst="rect">
            <a:avLst/>
          </a:prstGeom>
          <a:noFill/>
          <a:effectLst>
            <a:outerShdw dist="107763" dir="2700000" algn="ctr" rotWithShape="0">
              <a:srgbClr val="808080">
                <a:alpha val="50000"/>
              </a:srgbClr>
            </a:outerShdw>
          </a:effectLst>
        </p:spPr>
      </p:pic>
      <p:sp>
        <p:nvSpPr>
          <p:cNvPr id="13" name="Text Box 7"/>
          <p:cNvSpPr>
            <a:spLocks noChangeArrowheads="1"/>
          </p:cNvSpPr>
          <p:nvPr/>
        </p:nvSpPr>
        <p:spPr bwMode="auto">
          <a:xfrm rot="-2216590">
            <a:off x="1222375" y="2130425"/>
            <a:ext cx="2249488" cy="592138"/>
          </a:xfrm>
          <a:prstGeom prst="rect">
            <a:avLst/>
          </a:prstGeom>
          <a:noFill/>
          <a:ln w="9525" cap="flat" cmpd="sng" algn="ctr">
            <a:noFill/>
            <a:prstDash val="solid"/>
            <a:miter lim="800000"/>
            <a:headEnd type="none" w="med" len="med"/>
            <a:tailEnd type="none" w="med" len="med"/>
          </a:ln>
          <a:effectLst/>
        </p:spPr>
        <p:txBody>
          <a:bodyPr wrap="none"/>
          <a:lstStyle/>
          <a:p>
            <a:pPr algn="ctr" eaLnBrk="0">
              <a:lnSpc>
                <a:spcPct val="80000"/>
              </a:lnSpc>
              <a:defRPr/>
            </a:pPr>
            <a:r>
              <a:rPr lang="en-US" sz="4100" b="0">
                <a:solidFill>
                  <a:srgbClr val="CC66FF"/>
                </a:solidFill>
                <a:effectLst>
                  <a:outerShdw blurRad="38100" dist="38100" dir="2700000" algn="tl">
                    <a:srgbClr val="000000"/>
                  </a:outerShdw>
                </a:effectLst>
                <a:latin typeface="Franklin Gothic Medium" pitchFamily="34" charset="0"/>
                <a:ea typeface="宋体" charset="-122"/>
                <a:cs typeface="Times New Roman" pitchFamily="18" charset="0"/>
                <a:sym typeface="Wingdings" pitchFamily="2" charset="2"/>
              </a:rPr>
              <a:t>Schemas</a:t>
            </a:r>
            <a:endParaRPr lang="en-US" sz="1800" b="0">
              <a:ea typeface="宋体" charset="-122"/>
              <a:cs typeface="Times New Roman" pitchFamily="18" charset="0"/>
              <a:sym typeface="Wingdings" pitchFamily="2" charset="2"/>
            </a:endParaRPr>
          </a:p>
        </p:txBody>
      </p:sp>
      <p:sp>
        <p:nvSpPr>
          <p:cNvPr id="8" name="Text Box 8"/>
          <p:cNvSpPr>
            <a:spLocks noChangeArrowheads="1"/>
          </p:cNvSpPr>
          <p:nvPr/>
        </p:nvSpPr>
        <p:spPr bwMode="auto">
          <a:xfrm rot="-2216590">
            <a:off x="1814513" y="4827588"/>
            <a:ext cx="1400175" cy="592137"/>
          </a:xfrm>
          <a:prstGeom prst="rect">
            <a:avLst/>
          </a:prstGeom>
          <a:noFill/>
          <a:ln w="9525" cap="flat" cmpd="sng" algn="ctr">
            <a:noFill/>
            <a:prstDash val="solid"/>
            <a:miter lim="800000"/>
            <a:headEnd type="none" w="med" len="med"/>
            <a:tailEnd type="none" w="med" len="med"/>
          </a:ln>
          <a:effectLst/>
        </p:spPr>
        <p:txBody>
          <a:bodyPr wrap="none"/>
          <a:lstStyle/>
          <a:p>
            <a:pPr algn="ctr" eaLnBrk="0">
              <a:lnSpc>
                <a:spcPct val="80000"/>
              </a:lnSpc>
              <a:defRPr/>
            </a:pPr>
            <a:r>
              <a:rPr lang="en-US" sz="4100" b="0">
                <a:solidFill>
                  <a:srgbClr val="CC66FF"/>
                </a:solidFill>
                <a:effectLst>
                  <a:outerShdw blurRad="38100" dist="38100" dir="2700000" algn="tl">
                    <a:srgbClr val="000000"/>
                  </a:outerShdw>
                </a:effectLst>
                <a:latin typeface="Franklin Gothic Medium" pitchFamily="34" charset="0"/>
                <a:ea typeface="宋体" charset="-122"/>
                <a:cs typeface="Times New Roman" pitchFamily="18" charset="0"/>
                <a:sym typeface="Wingdings" pitchFamily="2" charset="2"/>
              </a:rPr>
              <a:t>Maps</a:t>
            </a:r>
            <a:endParaRPr lang="en-US" sz="1800" b="0">
              <a:ea typeface="宋体" charset="-122"/>
              <a:cs typeface="Times New Roman" pitchFamily="18" charset="0"/>
              <a:sym typeface="Wingdings" pitchFamily="2" charset="2"/>
            </a:endParaRPr>
          </a:p>
        </p:txBody>
      </p:sp>
      <p:sp>
        <p:nvSpPr>
          <p:cNvPr id="24" name="Text Box 9"/>
          <p:cNvSpPr>
            <a:spLocks noChangeArrowheads="1"/>
          </p:cNvSpPr>
          <p:nvPr/>
        </p:nvSpPr>
        <p:spPr bwMode="auto">
          <a:xfrm rot="-2216590">
            <a:off x="5651500" y="4689475"/>
            <a:ext cx="2206625" cy="592138"/>
          </a:xfrm>
          <a:prstGeom prst="rect">
            <a:avLst/>
          </a:prstGeom>
          <a:noFill/>
          <a:ln w="9525" cap="flat" cmpd="sng" algn="ctr">
            <a:noFill/>
            <a:prstDash val="solid"/>
            <a:miter lim="800000"/>
            <a:headEnd type="none" w="med" len="med"/>
            <a:tailEnd type="none" w="med" len="med"/>
          </a:ln>
          <a:effectLst/>
        </p:spPr>
        <p:txBody>
          <a:bodyPr wrap="none"/>
          <a:lstStyle/>
          <a:p>
            <a:pPr algn="ctr" eaLnBrk="0">
              <a:lnSpc>
                <a:spcPct val="80000"/>
              </a:lnSpc>
              <a:defRPr/>
            </a:pPr>
            <a:r>
              <a:rPr lang="en-US" sz="4100" b="0">
                <a:solidFill>
                  <a:srgbClr val="CC66FF"/>
                </a:solidFill>
                <a:effectLst>
                  <a:outerShdw blurRad="38100" dist="38100" dir="2700000" algn="tl">
                    <a:srgbClr val="000000"/>
                  </a:outerShdw>
                </a:effectLst>
                <a:latin typeface="Franklin Gothic Medium" pitchFamily="34" charset="0"/>
                <a:ea typeface="宋体" charset="-122"/>
                <a:cs typeface="Times New Roman" pitchFamily="18" charset="0"/>
                <a:sym typeface="Wingdings" pitchFamily="2" charset="2"/>
              </a:rPr>
              <a:t>Proceses</a:t>
            </a:r>
            <a:endParaRPr lang="en-US" sz="1800" b="0">
              <a:ea typeface="宋体" charset="-122"/>
              <a:cs typeface="Times New Roman" pitchFamily="18" charset="0"/>
              <a:sym typeface="Wingdings" pitchFamily="2" charset="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idx="4294967295"/>
          </p:nvPr>
        </p:nvSpPr>
        <p:spPr>
          <a:xfrm>
            <a:off x="382588" y="228600"/>
            <a:ext cx="8380412" cy="641350"/>
          </a:xfrm>
        </p:spPr>
        <p:txBody>
          <a:bodyPr/>
          <a:lstStyle/>
          <a:p>
            <a:pPr eaLnBrk="1">
              <a:defRPr/>
            </a:pPr>
            <a:r>
              <a:rPr lang="en-US" sz="4000" smtClean="0"/>
              <a:t>Business Rules/Policy</a:t>
            </a:r>
          </a:p>
        </p:txBody>
      </p:sp>
      <p:sp>
        <p:nvSpPr>
          <p:cNvPr id="200707" name="Rectangle 3"/>
          <p:cNvSpPr>
            <a:spLocks noGrp="1" noChangeArrowheads="1"/>
          </p:cNvSpPr>
          <p:nvPr>
            <p:ph type="body" idx="4294967295"/>
          </p:nvPr>
        </p:nvSpPr>
        <p:spPr>
          <a:xfrm>
            <a:off x="173038" y="896938"/>
            <a:ext cx="2806700" cy="5562600"/>
          </a:xfrm>
        </p:spPr>
        <p:txBody>
          <a:bodyPr/>
          <a:lstStyle/>
          <a:p>
            <a:pPr eaLnBrk="1">
              <a:defRPr/>
            </a:pPr>
            <a:r>
              <a:rPr lang="en-US" sz="2000" smtClean="0"/>
              <a:t>Rules change more often than processes</a:t>
            </a:r>
          </a:p>
          <a:p>
            <a:pPr eaLnBrk="1">
              <a:defRPr/>
            </a:pPr>
            <a:r>
              <a:rPr lang="en-US" sz="2000" smtClean="0"/>
              <a:t>Business rules provide increased flexibility</a:t>
            </a:r>
          </a:p>
          <a:p>
            <a:pPr eaLnBrk="1">
              <a:defRPr/>
            </a:pPr>
            <a:r>
              <a:rPr lang="en-US" sz="2000" smtClean="0"/>
              <a:t>Rules are abstracted from process and </a:t>
            </a:r>
            <a:br>
              <a:rPr lang="en-US" sz="2000" smtClean="0"/>
            </a:br>
            <a:r>
              <a:rPr lang="en-US" sz="2000" smtClean="0"/>
              <a:t>user code</a:t>
            </a:r>
          </a:p>
          <a:p>
            <a:pPr eaLnBrk="1">
              <a:defRPr/>
            </a:pPr>
            <a:r>
              <a:rPr lang="en-US" sz="2000" smtClean="0"/>
              <a:t>Complements orchestration</a:t>
            </a:r>
          </a:p>
          <a:p>
            <a:pPr eaLnBrk="1">
              <a:defRPr/>
            </a:pPr>
            <a:r>
              <a:rPr lang="en-US" sz="2000" smtClean="0"/>
              <a:t>Rules engine is </a:t>
            </a:r>
            <a:br>
              <a:rPr lang="en-US" sz="2000" smtClean="0"/>
            </a:br>
            <a:r>
              <a:rPr lang="en-US" sz="2000" smtClean="0"/>
              <a:t>high throughput, </a:t>
            </a:r>
            <a:br>
              <a:rPr lang="en-US" sz="2000" smtClean="0"/>
            </a:br>
            <a:r>
              <a:rPr lang="en-US" sz="2000" smtClean="0"/>
              <a:t>low latency</a:t>
            </a:r>
          </a:p>
        </p:txBody>
      </p:sp>
      <p:pic>
        <p:nvPicPr>
          <p:cNvPr id="30724" name="Picture 4" descr="ebiz_tut_b2b_supprules"/>
          <p:cNvPicPr>
            <a:picLocks noChangeAspect="1" noChangeArrowheads="1"/>
          </p:cNvPicPr>
          <p:nvPr/>
        </p:nvPicPr>
        <p:blipFill>
          <a:blip r:embed="rId3"/>
          <a:srcRect/>
          <a:stretch>
            <a:fillRect/>
          </a:stretch>
        </p:blipFill>
        <p:spPr bwMode="auto">
          <a:xfrm>
            <a:off x="2921000" y="844550"/>
            <a:ext cx="5792788" cy="5807075"/>
          </a:xfrm>
          <a:prstGeom prst="rect">
            <a:avLst/>
          </a:prstGeom>
          <a:noFill/>
          <a:ln w="19050">
            <a:solidFill>
              <a:schemeClr val="bg2"/>
            </a:solid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idx="4294967295"/>
          </p:nvPr>
        </p:nvSpPr>
        <p:spPr>
          <a:xfrm>
            <a:off x="382588" y="228600"/>
            <a:ext cx="8380412" cy="641350"/>
          </a:xfrm>
        </p:spPr>
        <p:txBody>
          <a:bodyPr/>
          <a:lstStyle/>
          <a:p>
            <a:pPr eaLnBrk="1">
              <a:defRPr/>
            </a:pPr>
            <a:r>
              <a:rPr lang="en-US" sz="4000" smtClean="0"/>
              <a:t>Office and InfoPath Integration</a:t>
            </a:r>
          </a:p>
        </p:txBody>
      </p:sp>
      <p:sp>
        <p:nvSpPr>
          <p:cNvPr id="202755" name="Rectangle 3"/>
          <p:cNvSpPr>
            <a:spLocks noGrp="1" noChangeArrowheads="1"/>
          </p:cNvSpPr>
          <p:nvPr>
            <p:ph type="body" idx="4294967295"/>
          </p:nvPr>
        </p:nvSpPr>
        <p:spPr>
          <a:xfrm>
            <a:off x="207963" y="1030288"/>
            <a:ext cx="3205162" cy="5267325"/>
          </a:xfrm>
        </p:spPr>
        <p:txBody>
          <a:bodyPr/>
          <a:lstStyle/>
          <a:p>
            <a:pPr eaLnBrk="1">
              <a:defRPr/>
            </a:pPr>
            <a:r>
              <a:rPr lang="en-US" sz="2000" smtClean="0"/>
              <a:t>Scenarios</a:t>
            </a:r>
          </a:p>
          <a:p>
            <a:pPr lvl="1" eaLnBrk="1">
              <a:defRPr/>
            </a:pPr>
            <a:r>
              <a:rPr lang="en-US" sz="2000" smtClean="0"/>
              <a:t>Route InfoPath documents through the enterprise</a:t>
            </a:r>
          </a:p>
          <a:p>
            <a:pPr lvl="1" eaLnBrk="1">
              <a:defRPr/>
            </a:pPr>
            <a:r>
              <a:rPr lang="en-US" sz="2000" smtClean="0"/>
              <a:t>Input data from InfoPath </a:t>
            </a:r>
            <a:br>
              <a:rPr lang="en-US" sz="2000" smtClean="0"/>
            </a:br>
            <a:r>
              <a:rPr lang="en-US" sz="2000" smtClean="0"/>
              <a:t>documents into </a:t>
            </a:r>
            <a:br>
              <a:rPr lang="en-US" sz="2000" smtClean="0"/>
            </a:br>
            <a:r>
              <a:rPr lang="en-US" sz="2000" smtClean="0"/>
              <a:t>enterprise systems</a:t>
            </a:r>
          </a:p>
          <a:p>
            <a:pPr eaLnBrk="1">
              <a:defRPr/>
            </a:pPr>
            <a:r>
              <a:rPr lang="en-US" sz="2000" smtClean="0"/>
              <a:t>Capabilities</a:t>
            </a:r>
          </a:p>
          <a:p>
            <a:pPr lvl="1" eaLnBrk="1">
              <a:defRPr/>
            </a:pPr>
            <a:r>
              <a:rPr lang="en-US" sz="2000" smtClean="0"/>
              <a:t>Open XML Schema directly inside BizTalk</a:t>
            </a:r>
          </a:p>
          <a:p>
            <a:pPr lvl="1" eaLnBrk="1">
              <a:defRPr/>
            </a:pPr>
            <a:r>
              <a:rPr lang="en-US" sz="2000" smtClean="0"/>
              <a:t>Send from InfoPath through XML Web services to BizTalk</a:t>
            </a:r>
          </a:p>
        </p:txBody>
      </p:sp>
      <p:pic>
        <p:nvPicPr>
          <p:cNvPr id="202756" name="Picture 4"/>
          <p:cNvPicPr>
            <a:picLocks noChangeAspect="1" noChangeArrowheads="1"/>
          </p:cNvPicPr>
          <p:nvPr/>
        </p:nvPicPr>
        <p:blipFill>
          <a:blip r:embed="rId3"/>
          <a:srcRect r="14532" b="-876"/>
          <a:stretch>
            <a:fillRect/>
          </a:stretch>
        </p:blipFill>
        <p:spPr bwMode="auto">
          <a:xfrm>
            <a:off x="3648075" y="833438"/>
            <a:ext cx="5335588" cy="5837237"/>
          </a:xfrm>
          <a:prstGeom prst="rect">
            <a:avLst/>
          </a:prstGeom>
          <a:noFill/>
          <a:ln w="9525">
            <a:noFill/>
            <a:miter lim="800000"/>
            <a:headEnd/>
            <a:tailEnd/>
          </a:ln>
          <a:effectLst>
            <a:outerShdw dist="107763" dir="2700000" algn="ctr" rotWithShape="0">
              <a:schemeClr val="bg2">
                <a:alpha val="50000"/>
              </a:scheme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nchor="t"/>
          <a:lstStyle/>
          <a:p>
            <a:pPr algn="l" eaLnBrk="1" hangingPunct="1">
              <a:defRPr/>
            </a:pPr>
            <a:r>
              <a:rPr lang="en-US" smtClean="0">
                <a:effectLst/>
                <a:latin typeface="Segoe" pitchFamily="34" charset="0"/>
                <a:sym typeface="Wingdings" pitchFamily="2" charset="2"/>
              </a:rPr>
              <a:t>Agenda</a:t>
            </a:r>
            <a:endParaRPr lang="en-US" smtClean="0">
              <a:ea typeface="宋体" charset="-122"/>
              <a:cs typeface="Times New Roman" pitchFamily="18" charset="0"/>
              <a:sym typeface="Wingdings" pitchFamily="2" charset="2"/>
            </a:endParaRPr>
          </a:p>
        </p:txBody>
      </p:sp>
      <p:sp>
        <p:nvSpPr>
          <p:cNvPr id="30" name="Rectangle 3"/>
          <p:cNvSpPr>
            <a:spLocks noGrp="1" noChangeArrowheads="1"/>
          </p:cNvSpPr>
          <p:nvPr>
            <p:ph type="body" idx="4294967295"/>
          </p:nvPr>
        </p:nvSpPr>
        <p:spPr>
          <a:xfrm>
            <a:off x="203200" y="1022350"/>
            <a:ext cx="8731250" cy="5686425"/>
          </a:xfrm>
        </p:spPr>
        <p:txBody>
          <a:bodyPr/>
          <a:lstStyle/>
          <a:p>
            <a:pPr eaLnBrk="1" hangingPunct="1">
              <a:defRPr/>
            </a:pPr>
            <a:r>
              <a:rPr lang="en-US" sz="3000" dirty="0" smtClean="0">
                <a:solidFill>
                  <a:srgbClr val="FFFF00"/>
                </a:solidFill>
                <a:ea typeface="宋体" charset="-122"/>
                <a:cs typeface="Times New Roman" pitchFamily="18" charset="0"/>
                <a:sym typeface="Wingdings" pitchFamily="2" charset="2"/>
              </a:rPr>
              <a:t>The Workflow Spectrum</a:t>
            </a:r>
          </a:p>
          <a:p>
            <a:pPr eaLnBrk="1" hangingPunct="1">
              <a:defRPr/>
            </a:pPr>
            <a:r>
              <a:rPr lang="en-US" sz="3000" dirty="0" smtClean="0">
                <a:ea typeface="宋体" charset="-122"/>
                <a:cs typeface="Times New Roman" pitchFamily="18" charset="0"/>
                <a:sym typeface="Wingdings" pitchFamily="2" charset="2"/>
              </a:rPr>
              <a:t>The Integration Problem</a:t>
            </a:r>
          </a:p>
          <a:p>
            <a:pPr eaLnBrk="1" hangingPunct="1">
              <a:defRPr/>
            </a:pPr>
            <a:r>
              <a:rPr lang="en-US" sz="3000" dirty="0" smtClean="0">
                <a:ea typeface="宋体" charset="-122"/>
                <a:cs typeface="Times New Roman" pitchFamily="18" charset="0"/>
                <a:sym typeface="Wingdings" pitchFamily="2" charset="2"/>
              </a:rPr>
              <a:t>Integration Architectures</a:t>
            </a:r>
          </a:p>
          <a:p>
            <a:pPr eaLnBrk="1" hangingPunct="1">
              <a:defRPr/>
            </a:pPr>
            <a:r>
              <a:rPr lang="en-US" sz="3000" dirty="0" smtClean="0">
                <a:ea typeface="宋体" charset="-122"/>
                <a:cs typeface="Times New Roman" pitchFamily="18" charset="0"/>
                <a:sym typeface="Wingdings" pitchFamily="2" charset="2"/>
              </a:rPr>
              <a:t>BizTalk 2006 Overview</a:t>
            </a:r>
          </a:p>
          <a:p>
            <a:pPr eaLnBrk="1" hangingPunct="1">
              <a:defRPr/>
            </a:pPr>
            <a:r>
              <a:rPr lang="en-US" sz="3000" dirty="0" smtClean="0">
                <a:ea typeface="宋体" charset="-122"/>
                <a:cs typeface="Times New Roman" pitchFamily="18" charset="0"/>
                <a:sym typeface="Wingdings" pitchFamily="2" charset="2"/>
              </a:rPr>
              <a:t>Bringing it All Together </a:t>
            </a:r>
          </a:p>
          <a:p>
            <a:pPr eaLnBrk="1" hangingPunct="1">
              <a:defRPr/>
            </a:pPr>
            <a:r>
              <a:rPr lang="en-US" sz="2800" dirty="0" smtClean="0">
                <a:ea typeface="宋体" charset="-122"/>
                <a:cs typeface="Times New Roman" pitchFamily="18" charset="0"/>
                <a:sym typeface="Wingdings" pitchFamily="2" charset="2"/>
              </a:rPr>
              <a:t>Demo</a:t>
            </a:r>
          </a:p>
          <a:p>
            <a:pPr eaLnBrk="1" hangingPunct="1">
              <a:defRPr/>
            </a:pPr>
            <a:r>
              <a:rPr lang="en-US" sz="2800" dirty="0" smtClean="0">
                <a:ea typeface="宋体" charset="-122"/>
                <a:cs typeface="Times New Roman" pitchFamily="18" charset="0"/>
                <a:sym typeface="Wingdings" pitchFamily="2" charset="2"/>
              </a:rPr>
              <a:t>Discussion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457200" y="-76200"/>
            <a:ext cx="8229600" cy="714375"/>
          </a:xfrm>
        </p:spPr>
        <p:txBody>
          <a:bodyPr anchor="t"/>
          <a:lstStyle/>
          <a:p>
            <a:pPr algn="l" eaLnBrk="1" hangingPunct="1">
              <a:defRPr/>
            </a:pPr>
            <a:r>
              <a:rPr lang="en-US" smtClean="0">
                <a:latin typeface="Segoe" pitchFamily="34" charset="0"/>
                <a:sym typeface="Wingdings" pitchFamily="2" charset="2"/>
              </a:rPr>
              <a:t>Monitoring &amp; Tracking</a:t>
            </a:r>
            <a:endParaRPr lang="en-US" smtClean="0">
              <a:ea typeface="宋体" charset="-122"/>
              <a:cs typeface="Times New Roman" pitchFamily="18" charset="0"/>
              <a:sym typeface="Wingdings" pitchFamily="2" charset="2"/>
            </a:endParaRPr>
          </a:p>
        </p:txBody>
      </p:sp>
      <p:sp>
        <p:nvSpPr>
          <p:cNvPr id="32772" name="Rectangle 5"/>
          <p:cNvSpPr>
            <a:spLocks noChangeArrowheads="1"/>
          </p:cNvSpPr>
          <p:nvPr/>
        </p:nvSpPr>
        <p:spPr bwMode="auto">
          <a:xfrm>
            <a:off x="324716" y="4886036"/>
            <a:ext cx="8077200" cy="1667597"/>
          </a:xfrm>
          <a:prstGeom prst="rect">
            <a:avLst/>
          </a:prstGeom>
          <a:noFill/>
          <a:ln w="9525">
            <a:noFill/>
            <a:miter lim="800000"/>
            <a:headEnd/>
            <a:tailEnd/>
          </a:ln>
        </p:spPr>
        <p:txBody>
          <a:bodyPr/>
          <a:lstStyle/>
          <a:p>
            <a:pPr lvl="1">
              <a:lnSpc>
                <a:spcPct val="90000"/>
              </a:lnSpc>
              <a:spcBef>
                <a:spcPct val="30000"/>
              </a:spcBef>
              <a:buClr>
                <a:schemeClr val="tx2"/>
              </a:buClr>
              <a:buSzPct val="80000"/>
              <a:buFont typeface="Wingdings" pitchFamily="2" charset="2"/>
              <a:buBlip>
                <a:blip r:embed="rId3"/>
              </a:buBlip>
            </a:pPr>
            <a:r>
              <a:rPr lang="en-US" sz="1800" b="0" dirty="0" smtClean="0">
                <a:latin typeface="Segoe" pitchFamily="34" charset="0"/>
                <a:ea typeface="宋体" charset="-122"/>
                <a:cs typeface="Times New Roman" pitchFamily="18" charset="0"/>
                <a:sym typeface="Wingdings" pitchFamily="2" charset="2"/>
              </a:rPr>
              <a:t>Scalable management of runtime instances</a:t>
            </a:r>
          </a:p>
          <a:p>
            <a:pPr lvl="1">
              <a:lnSpc>
                <a:spcPct val="90000"/>
              </a:lnSpc>
              <a:spcBef>
                <a:spcPct val="30000"/>
              </a:spcBef>
              <a:buClr>
                <a:schemeClr val="tx2"/>
              </a:buClr>
              <a:buSzPct val="80000"/>
              <a:buFont typeface="Wingdings" pitchFamily="2" charset="2"/>
              <a:buBlip>
                <a:blip r:embed="rId3"/>
              </a:buBlip>
            </a:pPr>
            <a:r>
              <a:rPr lang="en-US" sz="1800" b="0" dirty="0" smtClean="0">
                <a:latin typeface="Segoe" pitchFamily="34" charset="0"/>
                <a:ea typeface="宋体" charset="-122"/>
                <a:cs typeface="Times New Roman" pitchFamily="18" charset="0"/>
                <a:sym typeface="Wingdings" pitchFamily="2" charset="2"/>
              </a:rPr>
              <a:t>Hub summarized farm health</a:t>
            </a:r>
          </a:p>
          <a:p>
            <a:pPr lvl="1">
              <a:lnSpc>
                <a:spcPct val="90000"/>
              </a:lnSpc>
              <a:spcBef>
                <a:spcPct val="30000"/>
              </a:spcBef>
              <a:buClr>
                <a:schemeClr val="tx2"/>
              </a:buClr>
              <a:buSzPct val="80000"/>
              <a:buFont typeface="Wingdings" pitchFamily="2" charset="2"/>
              <a:buBlip>
                <a:blip r:embed="rId3"/>
              </a:buBlip>
            </a:pPr>
            <a:r>
              <a:rPr lang="en-US" sz="1800" b="0" dirty="0" smtClean="0">
                <a:latin typeface="Segoe" pitchFamily="34" charset="0"/>
                <a:ea typeface="宋体" charset="-122"/>
                <a:cs typeface="Times New Roman" pitchFamily="18" charset="0"/>
                <a:sym typeface="Wingdings" pitchFamily="2" charset="2"/>
              </a:rPr>
              <a:t>Resubmit capability</a:t>
            </a:r>
            <a:endParaRPr lang="en-US" sz="1200" b="0" dirty="0">
              <a:ea typeface="宋体" charset="-122"/>
              <a:cs typeface="Times New Roman" pitchFamily="18" charset="0"/>
              <a:sym typeface="Wingdings" pitchFamily="2" charset="2"/>
            </a:endParaRPr>
          </a:p>
          <a:p>
            <a:pPr lvl="1">
              <a:lnSpc>
                <a:spcPct val="90000"/>
              </a:lnSpc>
              <a:spcBef>
                <a:spcPct val="30000"/>
              </a:spcBef>
              <a:buClr>
                <a:schemeClr val="tx2"/>
              </a:buClr>
              <a:buSzPct val="80000"/>
              <a:buFont typeface="Wingdings" pitchFamily="2" charset="2"/>
              <a:buBlip>
                <a:blip r:embed="rId3"/>
              </a:buBlip>
            </a:pPr>
            <a:r>
              <a:rPr lang="en-US" sz="1800" b="0" dirty="0" smtClean="0">
                <a:latin typeface="Segoe" pitchFamily="34" charset="0"/>
                <a:ea typeface="宋体" charset="-122"/>
                <a:cs typeface="Times New Roman" pitchFamily="18" charset="0"/>
                <a:sym typeface="Wingdings" pitchFamily="2" charset="2"/>
              </a:rPr>
              <a:t>MOM support</a:t>
            </a:r>
            <a:endParaRPr lang="en-US" sz="1800" b="0" dirty="0">
              <a:latin typeface="Segoe" pitchFamily="34" charset="0"/>
              <a:ea typeface="宋体" charset="-122"/>
              <a:cs typeface="Times New Roman" pitchFamily="18" charset="0"/>
              <a:sym typeface="Wingdings" pitchFamily="2" charset="2"/>
            </a:endParaRPr>
          </a:p>
          <a:p>
            <a:pPr lvl="1">
              <a:lnSpc>
                <a:spcPct val="90000"/>
              </a:lnSpc>
              <a:spcBef>
                <a:spcPct val="30000"/>
              </a:spcBef>
              <a:buClr>
                <a:schemeClr val="tx2"/>
              </a:buClr>
              <a:buSzPct val="80000"/>
              <a:buFont typeface="Wingdings" pitchFamily="2" charset="2"/>
              <a:buBlip>
                <a:blip r:embed="rId3"/>
              </a:buBlip>
            </a:pPr>
            <a:r>
              <a:rPr lang="en-US" sz="1800" b="0" dirty="0">
                <a:latin typeface="Segoe" pitchFamily="34" charset="0"/>
                <a:ea typeface="宋体" charset="-122"/>
                <a:cs typeface="Times New Roman" pitchFamily="18" charset="0"/>
                <a:sym typeface="Wingdings" pitchFamily="2" charset="2"/>
              </a:rPr>
              <a:t>Messaging Tracking for </a:t>
            </a:r>
            <a:r>
              <a:rPr lang="en-US" sz="1800" b="0" dirty="0" smtClean="0">
                <a:latin typeface="Segoe" pitchFamily="34" charset="0"/>
                <a:ea typeface="宋体" charset="-122"/>
                <a:cs typeface="Times New Roman" pitchFamily="18" charset="0"/>
                <a:sym typeface="Wingdings" pitchFamily="2" charset="2"/>
              </a:rPr>
              <a:t>BAM</a:t>
            </a:r>
          </a:p>
        </p:txBody>
      </p:sp>
      <p:pic>
        <p:nvPicPr>
          <p:cNvPr id="32773" name="Picture 4"/>
          <p:cNvPicPr>
            <a:picLocks noChangeArrowheads="1"/>
          </p:cNvPicPr>
          <p:nvPr/>
        </p:nvPicPr>
        <p:blipFill>
          <a:blip r:embed="rId4"/>
          <a:srcRect/>
          <a:stretch>
            <a:fillRect/>
          </a:stretch>
        </p:blipFill>
        <p:spPr bwMode="auto">
          <a:xfrm>
            <a:off x="286328" y="712788"/>
            <a:ext cx="5806643" cy="409935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234950" y="88900"/>
            <a:ext cx="8896350" cy="742950"/>
          </a:xfrm>
        </p:spPr>
        <p:txBody>
          <a:bodyPr/>
          <a:lstStyle/>
          <a:p>
            <a:pPr algn="l" eaLnBrk="1">
              <a:defRPr/>
            </a:pPr>
            <a:r>
              <a:rPr lang="en-US" sz="3600" dirty="0" smtClean="0"/>
              <a:t>Business Activity Monitoring</a:t>
            </a:r>
          </a:p>
        </p:txBody>
      </p:sp>
      <p:sp>
        <p:nvSpPr>
          <p:cNvPr id="112643" name="Rectangle 3"/>
          <p:cNvSpPr>
            <a:spLocks noGrp="1" noChangeArrowheads="1"/>
          </p:cNvSpPr>
          <p:nvPr>
            <p:ph type="body" idx="4294967295"/>
          </p:nvPr>
        </p:nvSpPr>
        <p:spPr>
          <a:xfrm>
            <a:off x="4198938" y="976313"/>
            <a:ext cx="4945062" cy="3182937"/>
          </a:xfrm>
        </p:spPr>
        <p:txBody>
          <a:bodyPr/>
          <a:lstStyle/>
          <a:p>
            <a:pPr marL="400050" indent="-400050" eaLnBrk="1">
              <a:lnSpc>
                <a:spcPct val="70000"/>
              </a:lnSpc>
              <a:defRPr/>
            </a:pPr>
            <a:r>
              <a:rPr lang="en-US" sz="1800" dirty="0" smtClean="0"/>
              <a:t>Ask real-time questions</a:t>
            </a:r>
          </a:p>
          <a:p>
            <a:pPr marL="795338" lvl="1" indent="-393700" eaLnBrk="1">
              <a:lnSpc>
                <a:spcPct val="70000"/>
              </a:lnSpc>
              <a:defRPr/>
            </a:pPr>
            <a:r>
              <a:rPr lang="en-US" sz="1600" dirty="0" smtClean="0"/>
              <a:t>How many units are waiting to </a:t>
            </a:r>
            <a:br>
              <a:rPr lang="en-US" sz="1600" dirty="0" smtClean="0"/>
            </a:br>
            <a:r>
              <a:rPr lang="en-US" sz="1600" dirty="0" smtClean="0"/>
              <a:t>be shipped right now?</a:t>
            </a:r>
          </a:p>
          <a:p>
            <a:pPr marL="795338" lvl="1" indent="-393700" eaLnBrk="1">
              <a:lnSpc>
                <a:spcPct val="70000"/>
              </a:lnSpc>
              <a:defRPr/>
            </a:pPr>
            <a:r>
              <a:rPr lang="en-US" sz="1600" dirty="0" smtClean="0"/>
              <a:t>What is the total value of my finished goods inventory today?</a:t>
            </a:r>
          </a:p>
          <a:p>
            <a:pPr marL="400050" indent="-400050" eaLnBrk="1">
              <a:lnSpc>
                <a:spcPct val="70000"/>
              </a:lnSpc>
              <a:defRPr/>
            </a:pPr>
            <a:r>
              <a:rPr lang="en-US" sz="1800" dirty="0" smtClean="0"/>
              <a:t>Ask aggregation questions</a:t>
            </a:r>
          </a:p>
          <a:p>
            <a:pPr marL="795338" lvl="1" indent="-393700" eaLnBrk="1">
              <a:lnSpc>
                <a:spcPct val="70000"/>
              </a:lnSpc>
              <a:defRPr/>
            </a:pPr>
            <a:r>
              <a:rPr lang="en-US" sz="1600" dirty="0" smtClean="0"/>
              <a:t>How much does it cost to produce </a:t>
            </a:r>
            <a:br>
              <a:rPr lang="en-US" sz="1600" dirty="0" smtClean="0"/>
            </a:br>
            <a:r>
              <a:rPr lang="en-US" sz="1600" dirty="0" smtClean="0"/>
              <a:t>one unit today?</a:t>
            </a:r>
          </a:p>
          <a:p>
            <a:pPr marL="400050" indent="-400050" eaLnBrk="1">
              <a:lnSpc>
                <a:spcPct val="70000"/>
              </a:lnSpc>
              <a:defRPr/>
            </a:pPr>
            <a:r>
              <a:rPr lang="en-US" sz="1800" dirty="0" smtClean="0"/>
              <a:t>Intercepts events from heterogeneous applications</a:t>
            </a:r>
          </a:p>
          <a:p>
            <a:pPr marL="400050" indent="-400050" eaLnBrk="1">
              <a:lnSpc>
                <a:spcPct val="70000"/>
              </a:lnSpc>
              <a:defRPr/>
            </a:pPr>
            <a:r>
              <a:rPr lang="en-US" sz="1800" dirty="0" smtClean="0"/>
              <a:t>Easy access through SPS/ASP.NET or Maestro</a:t>
            </a:r>
          </a:p>
          <a:p>
            <a:pPr marL="400050" indent="-400050" eaLnBrk="1">
              <a:lnSpc>
                <a:spcPct val="70000"/>
              </a:lnSpc>
              <a:defRPr/>
            </a:pPr>
            <a:r>
              <a:rPr lang="en-US" sz="1800" dirty="0" smtClean="0"/>
              <a:t>Business users can set alerts and drill into data</a:t>
            </a:r>
          </a:p>
        </p:txBody>
      </p:sp>
      <p:pic>
        <p:nvPicPr>
          <p:cNvPr id="33796" name="Picture 4"/>
          <p:cNvPicPr>
            <a:picLocks noChangeAspect="1" noChangeArrowheads="1"/>
          </p:cNvPicPr>
          <p:nvPr/>
        </p:nvPicPr>
        <p:blipFill>
          <a:blip r:embed="rId3"/>
          <a:srcRect/>
          <a:stretch>
            <a:fillRect/>
          </a:stretch>
        </p:blipFill>
        <p:spPr bwMode="auto">
          <a:xfrm>
            <a:off x="200025" y="4291013"/>
            <a:ext cx="4068763" cy="2566987"/>
          </a:xfrm>
          <a:prstGeom prst="rect">
            <a:avLst/>
          </a:prstGeom>
          <a:noFill/>
          <a:ln w="19050">
            <a:solidFill>
              <a:schemeClr val="bg2"/>
            </a:solidFill>
            <a:miter lim="800000"/>
            <a:headEnd/>
            <a:tailEnd/>
          </a:ln>
        </p:spPr>
      </p:pic>
      <p:pic>
        <p:nvPicPr>
          <p:cNvPr id="33797" name="Picture 6"/>
          <p:cNvPicPr>
            <a:picLocks noChangeAspect="1" noChangeArrowheads="1"/>
          </p:cNvPicPr>
          <p:nvPr/>
        </p:nvPicPr>
        <p:blipFill>
          <a:blip r:embed="rId4"/>
          <a:srcRect/>
          <a:stretch>
            <a:fillRect/>
          </a:stretch>
        </p:blipFill>
        <p:spPr bwMode="auto">
          <a:xfrm>
            <a:off x="152400" y="930275"/>
            <a:ext cx="4019550" cy="3163888"/>
          </a:xfrm>
          <a:prstGeom prst="rect">
            <a:avLst/>
          </a:prstGeom>
          <a:noFill/>
          <a:ln w="12700" algn="ctr">
            <a:noFill/>
            <a:miter lim="800000"/>
            <a:headEnd/>
            <a:tailEnd/>
          </a:ln>
        </p:spPr>
      </p:pic>
      <p:pic>
        <p:nvPicPr>
          <p:cNvPr id="33798" name="Picture 7" descr="Instance Data Alert - Create Alert"/>
          <p:cNvPicPr>
            <a:picLocks noChangeAspect="1" noChangeArrowheads="1"/>
          </p:cNvPicPr>
          <p:nvPr/>
        </p:nvPicPr>
        <p:blipFill>
          <a:blip r:embed="rId5"/>
          <a:srcRect/>
          <a:stretch>
            <a:fillRect/>
          </a:stretch>
        </p:blipFill>
        <p:spPr bwMode="auto">
          <a:xfrm>
            <a:off x="4733925" y="4289425"/>
            <a:ext cx="4090988" cy="2568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6"/>
          <p:cNvSpPr>
            <a:spLocks noGrp="1" noChangeArrowheads="1"/>
          </p:cNvSpPr>
          <p:nvPr>
            <p:ph type="title" idx="4294967295"/>
          </p:nvPr>
        </p:nvSpPr>
        <p:spPr/>
        <p:txBody>
          <a:bodyPr anchor="t"/>
          <a:lstStyle/>
          <a:p>
            <a:pPr algn="l" eaLnBrk="1" hangingPunct="1">
              <a:defRPr/>
            </a:pPr>
            <a:r>
              <a:rPr lang="en-US" smtClean="0">
                <a:effectLst/>
                <a:latin typeface="Segoe" pitchFamily="34" charset="0"/>
                <a:sym typeface="Wingdings" pitchFamily="2" charset="2"/>
              </a:rPr>
              <a:t>Updated &amp; New Adapters</a:t>
            </a:r>
            <a:endParaRPr lang="en-US" smtClean="0">
              <a:ea typeface="宋体" charset="-122"/>
              <a:cs typeface="Times New Roman" pitchFamily="18" charset="0"/>
              <a:sym typeface="Wingdings" pitchFamily="2" charset="2"/>
            </a:endParaRPr>
          </a:p>
        </p:txBody>
      </p:sp>
      <p:sp>
        <p:nvSpPr>
          <p:cNvPr id="3" name="Rectangle 7"/>
          <p:cNvSpPr>
            <a:spLocks noGrp="1" noChangeArrowheads="1"/>
          </p:cNvSpPr>
          <p:nvPr>
            <p:ph type="body" idx="4294967295"/>
          </p:nvPr>
        </p:nvSpPr>
        <p:spPr>
          <a:xfrm>
            <a:off x="304800" y="1371600"/>
            <a:ext cx="5638800" cy="4567238"/>
          </a:xfrm>
        </p:spPr>
        <p:txBody>
          <a:bodyPr/>
          <a:lstStyle/>
          <a:p>
            <a:pPr eaLnBrk="1" hangingPunct="1">
              <a:defRPr/>
            </a:pPr>
            <a:r>
              <a:rPr lang="en-US" sz="2800" smtClean="0">
                <a:effectLst/>
                <a:latin typeface="Segoe" pitchFamily="34" charset="0"/>
                <a:sym typeface="Wingdings" pitchFamily="2" charset="2"/>
              </a:rPr>
              <a:t>New adapters out-of-box</a:t>
            </a:r>
            <a:endParaRPr lang="en-US" smtClean="0">
              <a:ea typeface="宋体" charset="-122"/>
              <a:cs typeface="Times New Roman" pitchFamily="18" charset="0"/>
              <a:sym typeface="Wingdings" pitchFamily="2" charset="2"/>
            </a:endParaRPr>
          </a:p>
          <a:p>
            <a:pPr lvl="1" eaLnBrk="1" hangingPunct="1">
              <a:defRPr/>
            </a:pPr>
            <a:r>
              <a:rPr lang="en-US" sz="2400" smtClean="0">
                <a:effectLst/>
                <a:latin typeface="Segoe" pitchFamily="34" charset="0"/>
                <a:sym typeface="Wingdings" pitchFamily="2" charset="2"/>
              </a:rPr>
              <a:t>MSMQ adapter</a:t>
            </a:r>
          </a:p>
          <a:p>
            <a:pPr lvl="1" eaLnBrk="1" hangingPunct="1">
              <a:defRPr/>
            </a:pPr>
            <a:r>
              <a:rPr lang="en-US" sz="2400" smtClean="0">
                <a:effectLst/>
                <a:latin typeface="Segoe" pitchFamily="34" charset="0"/>
                <a:sym typeface="Wingdings" pitchFamily="2" charset="2"/>
              </a:rPr>
              <a:t>MQSeries adapter</a:t>
            </a:r>
          </a:p>
          <a:p>
            <a:pPr lvl="1" eaLnBrk="1" hangingPunct="1">
              <a:defRPr/>
            </a:pPr>
            <a:r>
              <a:rPr lang="en-US" sz="2400" smtClean="0">
                <a:effectLst/>
                <a:latin typeface="Segoe" pitchFamily="34" charset="0"/>
                <a:sym typeface="Wingdings" pitchFamily="2" charset="2"/>
              </a:rPr>
              <a:t>POP3 receive adapter </a:t>
            </a:r>
            <a:r>
              <a:rPr lang="en-US" sz="2400" i="1" smtClean="0">
                <a:effectLst/>
                <a:latin typeface="Segoe" pitchFamily="34" charset="0"/>
                <a:sym typeface="Wingdings" pitchFamily="2" charset="2"/>
              </a:rPr>
              <a:t>NEW</a:t>
            </a:r>
          </a:p>
          <a:p>
            <a:pPr lvl="1" eaLnBrk="1" hangingPunct="1">
              <a:defRPr/>
            </a:pPr>
            <a:r>
              <a:rPr lang="en-US" sz="2400" smtClean="0">
                <a:effectLst/>
                <a:latin typeface="Segoe" pitchFamily="34" charset="0"/>
                <a:sym typeface="Wingdings" pitchFamily="2" charset="2"/>
              </a:rPr>
              <a:t>SharePoint Adapter </a:t>
            </a:r>
            <a:r>
              <a:rPr lang="en-US" sz="2400" i="1" smtClean="0">
                <a:effectLst/>
                <a:latin typeface="Segoe" pitchFamily="34" charset="0"/>
                <a:sym typeface="Wingdings" pitchFamily="2" charset="2"/>
              </a:rPr>
              <a:t>NEW (sort of)</a:t>
            </a:r>
          </a:p>
          <a:p>
            <a:pPr eaLnBrk="1" hangingPunct="1">
              <a:defRPr/>
            </a:pPr>
            <a:r>
              <a:rPr lang="en-US" sz="2800" smtClean="0">
                <a:effectLst/>
                <a:latin typeface="Segoe" pitchFamily="34" charset="0"/>
                <a:sym typeface="Wingdings" pitchFamily="2" charset="2"/>
              </a:rPr>
              <a:t>Enhancements in existing adapters</a:t>
            </a:r>
          </a:p>
          <a:p>
            <a:pPr lvl="1" eaLnBrk="1" hangingPunct="1">
              <a:defRPr/>
            </a:pPr>
            <a:r>
              <a:rPr lang="en-US" sz="2400" smtClean="0">
                <a:effectLst/>
                <a:latin typeface="Segoe" pitchFamily="34" charset="0"/>
                <a:sym typeface="Wingdings" pitchFamily="2" charset="2"/>
              </a:rPr>
              <a:t>More granular perf counters</a:t>
            </a:r>
          </a:p>
          <a:p>
            <a:pPr lvl="1" eaLnBrk="1" hangingPunct="1">
              <a:defRPr/>
            </a:pPr>
            <a:r>
              <a:rPr lang="en-US" sz="2400" smtClean="0">
                <a:effectLst/>
                <a:latin typeface="Segoe" pitchFamily="34" charset="0"/>
                <a:sym typeface="Wingdings" pitchFamily="2" charset="2"/>
              </a:rPr>
              <a:t>Enhanced email composing in SMTP adapter</a:t>
            </a:r>
            <a:endParaRPr lang="ru-RU" sz="2400" smtClean="0">
              <a:effectLst/>
              <a:latin typeface="Segoe" pitchFamily="34" charset="0"/>
              <a:sym typeface="Wingdings" pitchFamily="2" charset="2"/>
            </a:endParaRPr>
          </a:p>
          <a:p>
            <a:pPr lvl="1" eaLnBrk="1" hangingPunct="1">
              <a:defRPr/>
            </a:pPr>
            <a:r>
              <a:rPr lang="en-US" sz="2400" smtClean="0">
                <a:effectLst/>
                <a:latin typeface="Segoe" pitchFamily="34" charset="0"/>
                <a:sym typeface="Wingdings" pitchFamily="2" charset="2"/>
              </a:rPr>
              <a:t>Usability improvements</a:t>
            </a:r>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381000" y="228600"/>
            <a:ext cx="8393113" cy="750888"/>
          </a:xfrm>
        </p:spPr>
        <p:txBody>
          <a:bodyPr/>
          <a:lstStyle/>
          <a:p>
            <a:pPr eaLnBrk="1" hangingPunct="1">
              <a:defRPr/>
            </a:pPr>
            <a:r>
              <a:rPr lang="en-US" sz="4400" smtClean="0"/>
              <a:t>New Adapters in BizTalk 2006</a:t>
            </a:r>
            <a:endParaRPr lang="en-US" smtClean="0"/>
          </a:p>
        </p:txBody>
      </p:sp>
      <p:pic>
        <p:nvPicPr>
          <p:cNvPr id="40963" name="Picture 1"/>
          <p:cNvPicPr>
            <a:picLocks noChangeAspect="1" noChangeArrowheads="1"/>
          </p:cNvPicPr>
          <p:nvPr/>
        </p:nvPicPr>
        <p:blipFill>
          <a:blip r:embed="rId3"/>
          <a:srcRect/>
          <a:stretch>
            <a:fillRect/>
          </a:stretch>
        </p:blipFill>
        <p:spPr bwMode="auto">
          <a:xfrm>
            <a:off x="0" y="979488"/>
            <a:ext cx="9144000" cy="5878512"/>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nchor="t"/>
          <a:lstStyle/>
          <a:p>
            <a:pPr algn="l" eaLnBrk="1" hangingPunct="1">
              <a:defRPr/>
            </a:pPr>
            <a:r>
              <a:rPr lang="en-US" smtClean="0">
                <a:effectLst/>
                <a:latin typeface="Segoe" pitchFamily="34" charset="0"/>
                <a:sym typeface="Wingdings" pitchFamily="2" charset="2"/>
              </a:rPr>
              <a:t>Agenda</a:t>
            </a:r>
            <a:endParaRPr lang="en-US" smtClean="0">
              <a:ea typeface="宋体" charset="-122"/>
              <a:cs typeface="Times New Roman" pitchFamily="18" charset="0"/>
              <a:sym typeface="Wingdings" pitchFamily="2" charset="2"/>
            </a:endParaRPr>
          </a:p>
        </p:txBody>
      </p:sp>
      <p:sp>
        <p:nvSpPr>
          <p:cNvPr id="30" name="Rectangle 3"/>
          <p:cNvSpPr>
            <a:spLocks noGrp="1" noChangeArrowheads="1"/>
          </p:cNvSpPr>
          <p:nvPr>
            <p:ph type="body" idx="4294967295"/>
          </p:nvPr>
        </p:nvSpPr>
        <p:spPr>
          <a:xfrm>
            <a:off x="203200" y="1022350"/>
            <a:ext cx="8731250" cy="5686425"/>
          </a:xfrm>
        </p:spPr>
        <p:txBody>
          <a:bodyPr/>
          <a:lstStyle/>
          <a:p>
            <a:pPr eaLnBrk="1" hangingPunct="1">
              <a:defRPr/>
            </a:pPr>
            <a:r>
              <a:rPr lang="en-US" sz="3000" dirty="0" smtClean="0">
                <a:ea typeface="宋体" charset="-122"/>
                <a:cs typeface="Times New Roman" pitchFamily="18" charset="0"/>
                <a:sym typeface="Wingdings" pitchFamily="2" charset="2"/>
              </a:rPr>
              <a:t>The Workflow Spectrum</a:t>
            </a:r>
          </a:p>
          <a:p>
            <a:pPr eaLnBrk="1" hangingPunct="1">
              <a:defRPr/>
            </a:pPr>
            <a:r>
              <a:rPr lang="en-US" sz="3000" dirty="0" smtClean="0">
                <a:ea typeface="宋体" charset="-122"/>
                <a:cs typeface="Times New Roman" pitchFamily="18" charset="0"/>
                <a:sym typeface="Wingdings" pitchFamily="2" charset="2"/>
              </a:rPr>
              <a:t>The Integration Problem</a:t>
            </a:r>
          </a:p>
          <a:p>
            <a:pPr eaLnBrk="1" hangingPunct="1">
              <a:defRPr/>
            </a:pPr>
            <a:r>
              <a:rPr lang="en-US" sz="3000" dirty="0" smtClean="0">
                <a:ea typeface="宋体" charset="-122"/>
                <a:cs typeface="Times New Roman" pitchFamily="18" charset="0"/>
                <a:sym typeface="Wingdings" pitchFamily="2" charset="2"/>
              </a:rPr>
              <a:t>Integration Architectures</a:t>
            </a:r>
          </a:p>
          <a:p>
            <a:pPr eaLnBrk="1" hangingPunct="1">
              <a:defRPr/>
            </a:pPr>
            <a:r>
              <a:rPr lang="en-US" sz="3000" dirty="0" smtClean="0">
                <a:ea typeface="宋体" charset="-122"/>
                <a:cs typeface="Times New Roman" pitchFamily="18" charset="0"/>
                <a:sym typeface="Wingdings" pitchFamily="2" charset="2"/>
              </a:rPr>
              <a:t>BizTalk 2006 Overview</a:t>
            </a:r>
          </a:p>
          <a:p>
            <a:pPr eaLnBrk="1" hangingPunct="1">
              <a:defRPr/>
            </a:pPr>
            <a:r>
              <a:rPr lang="en-US" sz="3000" dirty="0" smtClean="0">
                <a:solidFill>
                  <a:srgbClr val="FFFF00"/>
                </a:solidFill>
                <a:ea typeface="宋体" charset="-122"/>
                <a:cs typeface="Times New Roman" pitchFamily="18" charset="0"/>
                <a:sym typeface="Wingdings" pitchFamily="2" charset="2"/>
              </a:rPr>
              <a:t>Bringing it All Together</a:t>
            </a:r>
            <a:endParaRPr lang="en-US" sz="2600" dirty="0" smtClean="0">
              <a:solidFill>
                <a:srgbClr val="FFFF00"/>
              </a:solidFill>
              <a:ea typeface="宋体" charset="-122"/>
              <a:cs typeface="Times New Roman" pitchFamily="18" charset="0"/>
              <a:sym typeface="Wingdings" pitchFamily="2" charset="2"/>
            </a:endParaRPr>
          </a:p>
          <a:p>
            <a:pPr eaLnBrk="1" hangingPunct="1">
              <a:defRPr/>
            </a:pPr>
            <a:r>
              <a:rPr lang="en-US" sz="2800" dirty="0" smtClean="0">
                <a:ea typeface="宋体" charset="-122"/>
                <a:cs typeface="Times New Roman" pitchFamily="18" charset="0"/>
                <a:sym typeface="Wingdings" pitchFamily="2" charset="2"/>
              </a:rPr>
              <a:t>Demo</a:t>
            </a:r>
          </a:p>
          <a:p>
            <a:pPr eaLnBrk="1" hangingPunct="1">
              <a:defRPr/>
            </a:pPr>
            <a:r>
              <a:rPr lang="en-US" sz="2800" dirty="0" smtClean="0">
                <a:ea typeface="宋体" charset="-122"/>
                <a:cs typeface="Times New Roman" pitchFamily="18" charset="0"/>
                <a:sym typeface="Wingdings" pitchFamily="2" charset="2"/>
              </a:rPr>
              <a:t>Discussion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AutoShape 2"/>
          <p:cNvSpPr>
            <a:spLocks noChangeArrowheads="1"/>
          </p:cNvSpPr>
          <p:nvPr/>
        </p:nvSpPr>
        <p:spPr bwMode="auto">
          <a:xfrm>
            <a:off x="182563" y="1054100"/>
            <a:ext cx="4572000" cy="2386013"/>
          </a:xfrm>
          <a:prstGeom prst="roundRect">
            <a:avLst>
              <a:gd name="adj" fmla="val 4167"/>
            </a:avLst>
          </a:prstGeom>
          <a:solidFill>
            <a:schemeClr val="bg1">
              <a:alpha val="70000"/>
            </a:schemeClr>
          </a:solidFill>
          <a:ln w="3175" algn="ctr">
            <a:solidFill>
              <a:schemeClr val="folHlink"/>
            </a:solidFill>
            <a:round/>
            <a:headEnd/>
            <a:tailEnd/>
          </a:ln>
          <a:effectLst>
            <a:outerShdw dist="28398" dir="1593903" algn="ctr" rotWithShape="0">
              <a:schemeClr val="tx1">
                <a:alpha val="50000"/>
              </a:schemeClr>
            </a:outerShdw>
          </a:effectLst>
        </p:spPr>
        <p:txBody>
          <a:bodyPr wrap="none"/>
          <a:lstStyle/>
          <a:p>
            <a:pPr eaLnBrk="0" hangingPunct="0"/>
            <a:r>
              <a:rPr lang="en-US" sz="1600" b="0">
                <a:effectLst>
                  <a:outerShdw blurRad="38100" dist="38100" dir="2700000" algn="tl">
                    <a:srgbClr val="000000"/>
                  </a:outerShdw>
                </a:effectLst>
              </a:rPr>
              <a:t>SharePoint Portal 2007</a:t>
            </a:r>
          </a:p>
        </p:txBody>
      </p:sp>
      <p:sp>
        <p:nvSpPr>
          <p:cNvPr id="265219" name="AutoShape 3"/>
          <p:cNvSpPr>
            <a:spLocks noChangeArrowheads="1"/>
          </p:cNvSpPr>
          <p:nvPr/>
        </p:nvSpPr>
        <p:spPr bwMode="auto">
          <a:xfrm>
            <a:off x="2806700" y="1863725"/>
            <a:ext cx="1781175" cy="1128713"/>
          </a:xfrm>
          <a:prstGeom prst="roundRect">
            <a:avLst>
              <a:gd name="adj" fmla="val 4167"/>
            </a:avLst>
          </a:prstGeom>
          <a:solidFill>
            <a:schemeClr val="bg1">
              <a:alpha val="70000"/>
            </a:schemeClr>
          </a:solidFill>
          <a:ln w="3175" algn="ctr">
            <a:solidFill>
              <a:schemeClr val="folHlink"/>
            </a:solidFill>
            <a:round/>
            <a:headEnd/>
            <a:tailEnd/>
          </a:ln>
          <a:effectLst>
            <a:outerShdw dist="28398" dir="1593903" algn="ctr" rotWithShape="0">
              <a:schemeClr val="tx1">
                <a:alpha val="50000"/>
              </a:schemeClr>
            </a:outerShdw>
          </a:effectLst>
        </p:spPr>
        <p:txBody>
          <a:bodyPr wrap="none"/>
          <a:lstStyle/>
          <a:p>
            <a:pPr eaLnBrk="0" hangingPunct="0"/>
            <a:r>
              <a:rPr lang="en-US" sz="1600" b="0">
                <a:effectLst>
                  <a:outerShdw blurRad="38100" dist="38100" dir="2700000" algn="tl">
                    <a:srgbClr val="000000"/>
                  </a:outerShdw>
                </a:effectLst>
              </a:rPr>
              <a:t>Committees</a:t>
            </a:r>
          </a:p>
        </p:txBody>
      </p:sp>
      <p:sp>
        <p:nvSpPr>
          <p:cNvPr id="265220" name="AutoShape 4"/>
          <p:cNvSpPr>
            <a:spLocks noChangeArrowheads="1"/>
          </p:cNvSpPr>
          <p:nvPr/>
        </p:nvSpPr>
        <p:spPr bwMode="auto">
          <a:xfrm>
            <a:off x="2547938" y="1624013"/>
            <a:ext cx="1781175" cy="1128712"/>
          </a:xfrm>
          <a:prstGeom prst="roundRect">
            <a:avLst>
              <a:gd name="adj" fmla="val 4167"/>
            </a:avLst>
          </a:prstGeom>
          <a:solidFill>
            <a:schemeClr val="bg1">
              <a:alpha val="70000"/>
            </a:schemeClr>
          </a:solidFill>
          <a:ln w="3175" algn="ctr">
            <a:solidFill>
              <a:schemeClr val="folHlink"/>
            </a:solidFill>
            <a:round/>
            <a:headEnd/>
            <a:tailEnd/>
          </a:ln>
          <a:effectLst>
            <a:outerShdw dist="28398" dir="1593903" algn="ctr" rotWithShape="0">
              <a:schemeClr val="tx1">
                <a:alpha val="50000"/>
              </a:schemeClr>
            </a:outerShdw>
          </a:effectLst>
        </p:spPr>
        <p:txBody>
          <a:bodyPr wrap="none"/>
          <a:lstStyle/>
          <a:p>
            <a:pPr eaLnBrk="0" hangingPunct="0"/>
            <a:r>
              <a:rPr lang="en-US" sz="1600" b="0">
                <a:effectLst>
                  <a:outerShdw blurRad="38100" dist="38100" dir="2700000" algn="tl">
                    <a:srgbClr val="000000"/>
                  </a:outerShdw>
                </a:effectLst>
              </a:rPr>
              <a:t>Committees</a:t>
            </a:r>
          </a:p>
        </p:txBody>
      </p:sp>
      <p:sp>
        <p:nvSpPr>
          <p:cNvPr id="265221" name="Rectangle 5"/>
          <p:cNvSpPr>
            <a:spLocks noGrp="1" noChangeArrowheads="1"/>
          </p:cNvSpPr>
          <p:nvPr>
            <p:ph type="title" idx="4294967295"/>
          </p:nvPr>
        </p:nvSpPr>
        <p:spPr>
          <a:xfrm>
            <a:off x="325438" y="161925"/>
            <a:ext cx="8380412" cy="750888"/>
          </a:xfrm>
          <a:noFill/>
        </p:spPr>
        <p:txBody>
          <a:bodyPr/>
          <a:lstStyle/>
          <a:p>
            <a:r>
              <a:rPr lang="en-US" sz="4400" dirty="0" smtClean="0">
                <a:latin typeface="Arial" charset="0"/>
              </a:rPr>
              <a:t>MOSS,WF </a:t>
            </a:r>
            <a:r>
              <a:rPr lang="en-US" sz="4400" dirty="0">
                <a:latin typeface="Arial" charset="0"/>
              </a:rPr>
              <a:t>and BizTalk Together</a:t>
            </a:r>
          </a:p>
        </p:txBody>
      </p:sp>
      <p:sp>
        <p:nvSpPr>
          <p:cNvPr id="265222" name="AutoShape 6"/>
          <p:cNvSpPr>
            <a:spLocks noChangeArrowheads="1"/>
          </p:cNvSpPr>
          <p:nvPr/>
        </p:nvSpPr>
        <p:spPr bwMode="auto">
          <a:xfrm>
            <a:off x="6667500" y="4471988"/>
            <a:ext cx="2317750" cy="2386012"/>
          </a:xfrm>
          <a:prstGeom prst="roundRect">
            <a:avLst>
              <a:gd name="adj" fmla="val 4167"/>
            </a:avLst>
          </a:prstGeom>
          <a:solidFill>
            <a:schemeClr val="bg1">
              <a:alpha val="70000"/>
            </a:schemeClr>
          </a:solidFill>
          <a:ln w="3175" algn="ctr">
            <a:solidFill>
              <a:schemeClr val="folHlink"/>
            </a:solidFill>
            <a:round/>
            <a:headEnd/>
            <a:tailEnd/>
          </a:ln>
          <a:effectLst>
            <a:outerShdw dist="28398" dir="1593903" algn="ctr" rotWithShape="0">
              <a:schemeClr val="tx1">
                <a:alpha val="50000"/>
              </a:schemeClr>
            </a:outerShdw>
          </a:effectLst>
        </p:spPr>
        <p:txBody>
          <a:bodyPr wrap="none"/>
          <a:lstStyle/>
          <a:p>
            <a:pPr algn="r" eaLnBrk="0" hangingPunct="0"/>
            <a:r>
              <a:rPr lang="en-US" sz="1600" b="0">
                <a:effectLst>
                  <a:outerShdw blurRad="38100" dist="38100" dir="2700000" algn="tl">
                    <a:srgbClr val="000000"/>
                  </a:outerShdw>
                </a:effectLst>
              </a:rPr>
              <a:t>Backend Systems</a:t>
            </a:r>
          </a:p>
        </p:txBody>
      </p:sp>
      <p:sp>
        <p:nvSpPr>
          <p:cNvPr id="265223" name="AutoShape 7"/>
          <p:cNvSpPr>
            <a:spLocks noChangeArrowheads="1"/>
          </p:cNvSpPr>
          <p:nvPr/>
        </p:nvSpPr>
        <p:spPr bwMode="auto">
          <a:xfrm>
            <a:off x="320675" y="1468438"/>
            <a:ext cx="1906588" cy="1039812"/>
          </a:xfrm>
          <a:prstGeom prst="roundRect">
            <a:avLst>
              <a:gd name="adj" fmla="val 4167"/>
            </a:avLst>
          </a:prstGeom>
          <a:solidFill>
            <a:schemeClr val="bg1">
              <a:alpha val="70000"/>
            </a:schemeClr>
          </a:solidFill>
          <a:ln w="3175" algn="ctr">
            <a:solidFill>
              <a:schemeClr val="folHlink"/>
            </a:solidFill>
            <a:round/>
            <a:headEnd/>
            <a:tailEnd/>
          </a:ln>
          <a:effectLst>
            <a:outerShdw dist="28398" dir="1593903" algn="ctr" rotWithShape="0">
              <a:schemeClr val="tx1">
                <a:alpha val="50000"/>
              </a:schemeClr>
            </a:outerShdw>
          </a:effectLst>
        </p:spPr>
        <p:txBody>
          <a:bodyPr wrap="none"/>
          <a:lstStyle/>
          <a:p>
            <a:pPr eaLnBrk="0" hangingPunct="0"/>
            <a:r>
              <a:rPr lang="en-US" sz="1600" b="0">
                <a:effectLst>
                  <a:outerShdw blurRad="38100" dist="38100" dir="2700000" algn="tl">
                    <a:srgbClr val="000000"/>
                  </a:outerShdw>
                </a:effectLst>
              </a:rPr>
              <a:t>Information Worker</a:t>
            </a:r>
          </a:p>
        </p:txBody>
      </p:sp>
      <p:grpSp>
        <p:nvGrpSpPr>
          <p:cNvPr id="265224" name="Group 8"/>
          <p:cNvGrpSpPr>
            <a:grpSpLocks noChangeAspect="1"/>
          </p:cNvGrpSpPr>
          <p:nvPr/>
        </p:nvGrpSpPr>
        <p:grpSpPr bwMode="auto">
          <a:xfrm>
            <a:off x="774700" y="1870075"/>
            <a:ext cx="762000" cy="615950"/>
            <a:chOff x="4170" y="1871"/>
            <a:chExt cx="636" cy="671"/>
          </a:xfrm>
        </p:grpSpPr>
        <p:pic>
          <p:nvPicPr>
            <p:cNvPr id="265225" name="Picture 9" descr="Computer_DesktopComputer01"/>
            <p:cNvPicPr>
              <a:picLocks noChangeAspect="1" noChangeArrowheads="1"/>
            </p:cNvPicPr>
            <p:nvPr/>
          </p:nvPicPr>
          <p:blipFill>
            <a:blip r:embed="rId3" cstate="print"/>
            <a:srcRect/>
            <a:stretch>
              <a:fillRect/>
            </a:stretch>
          </p:blipFill>
          <p:spPr bwMode="auto">
            <a:xfrm>
              <a:off x="4299" y="1871"/>
              <a:ext cx="507" cy="568"/>
            </a:xfrm>
            <a:prstGeom prst="rect">
              <a:avLst/>
            </a:prstGeom>
            <a:noFill/>
          </p:spPr>
        </p:pic>
        <p:pic>
          <p:nvPicPr>
            <p:cNvPr id="265226" name="Picture 10" descr="User_UserHalfD01"/>
            <p:cNvPicPr>
              <a:picLocks noChangeAspect="1" noChangeArrowheads="1"/>
            </p:cNvPicPr>
            <p:nvPr/>
          </p:nvPicPr>
          <p:blipFill>
            <a:blip r:embed="rId4" cstate="print"/>
            <a:srcRect/>
            <a:stretch>
              <a:fillRect/>
            </a:stretch>
          </p:blipFill>
          <p:spPr bwMode="auto">
            <a:xfrm>
              <a:off x="4170" y="1961"/>
              <a:ext cx="369" cy="581"/>
            </a:xfrm>
            <a:prstGeom prst="rect">
              <a:avLst/>
            </a:prstGeom>
            <a:noFill/>
            <a:ln w="9525">
              <a:noFill/>
              <a:miter lim="800000"/>
              <a:headEnd/>
              <a:tailEnd/>
            </a:ln>
          </p:spPr>
        </p:pic>
      </p:grpSp>
      <p:sp>
        <p:nvSpPr>
          <p:cNvPr id="265227" name="AutoShape 11"/>
          <p:cNvSpPr>
            <a:spLocks noChangeArrowheads="1"/>
          </p:cNvSpPr>
          <p:nvPr/>
        </p:nvSpPr>
        <p:spPr bwMode="auto">
          <a:xfrm>
            <a:off x="247650" y="4670425"/>
            <a:ext cx="4545013" cy="2011363"/>
          </a:xfrm>
          <a:prstGeom prst="roundRect">
            <a:avLst>
              <a:gd name="adj" fmla="val 4167"/>
            </a:avLst>
          </a:prstGeom>
          <a:solidFill>
            <a:schemeClr val="bg1">
              <a:alpha val="70000"/>
            </a:schemeClr>
          </a:solidFill>
          <a:ln w="3175" algn="ctr">
            <a:solidFill>
              <a:schemeClr val="folHlink"/>
            </a:solidFill>
            <a:round/>
            <a:headEnd/>
            <a:tailEnd/>
          </a:ln>
          <a:effectLst>
            <a:outerShdw dist="28398" dir="1593903" algn="ctr" rotWithShape="0">
              <a:schemeClr val="tx1">
                <a:alpha val="50000"/>
              </a:schemeClr>
            </a:outerShdw>
          </a:effectLst>
        </p:spPr>
        <p:txBody>
          <a:bodyPr wrap="none"/>
          <a:lstStyle/>
          <a:p>
            <a:pPr algn="ctr" eaLnBrk="0" hangingPunct="0"/>
            <a:r>
              <a:rPr lang="en-US" sz="1600" b="0">
                <a:effectLst>
                  <a:outerShdw blurRad="38100" dist="38100" dir="2700000" algn="tl">
                    <a:srgbClr val="000000"/>
                  </a:outerShdw>
                </a:effectLst>
              </a:rPr>
              <a:t>BizTalk</a:t>
            </a:r>
          </a:p>
        </p:txBody>
      </p:sp>
      <p:sp>
        <p:nvSpPr>
          <p:cNvPr id="265228" name="Rectangle 12"/>
          <p:cNvSpPr>
            <a:spLocks noChangeArrowheads="1"/>
          </p:cNvSpPr>
          <p:nvPr/>
        </p:nvSpPr>
        <p:spPr bwMode="auto">
          <a:xfrm>
            <a:off x="6883400" y="5192713"/>
            <a:ext cx="1889125" cy="3810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25400" algn="ctr">
            <a:solidFill>
              <a:schemeClr val="accent2"/>
            </a:solidFill>
            <a:miter lim="800000"/>
            <a:headEnd/>
            <a:tailEnd/>
          </a:ln>
          <a:effectLst>
            <a:outerShdw dist="71842" dir="2700000" algn="ctr" rotWithShape="0">
              <a:srgbClr val="B2B2B2">
                <a:alpha val="50000"/>
              </a:srgbClr>
            </a:outerShdw>
          </a:effectLst>
        </p:spPr>
        <p:txBody>
          <a:bodyPr lIns="0" tIns="0" rIns="0" bIns="0" anchor="ctr"/>
          <a:lstStyle/>
          <a:p>
            <a:pPr algn="ctr" eaLnBrk="0" hangingPunct="0">
              <a:buClr>
                <a:srgbClr val="003366"/>
              </a:buClr>
              <a:buSzPct val="50000"/>
              <a:buFont typeface="Wingdings" pitchFamily="2" charset="2"/>
              <a:buNone/>
            </a:pPr>
            <a:r>
              <a:rPr lang="en-US" sz="1600" b="0">
                <a:effectLst>
                  <a:outerShdw blurRad="38100" dist="38100" dir="2700000" algn="tl">
                    <a:srgbClr val="000000"/>
                  </a:outerShdw>
                </a:effectLst>
              </a:rPr>
              <a:t>IBM Mainframe</a:t>
            </a:r>
          </a:p>
        </p:txBody>
      </p:sp>
      <p:sp>
        <p:nvSpPr>
          <p:cNvPr id="265229" name="Rectangle 13"/>
          <p:cNvSpPr>
            <a:spLocks noChangeArrowheads="1"/>
          </p:cNvSpPr>
          <p:nvPr/>
        </p:nvSpPr>
        <p:spPr bwMode="auto">
          <a:xfrm>
            <a:off x="6892925" y="5688013"/>
            <a:ext cx="1911350" cy="3810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25400" algn="ctr">
            <a:solidFill>
              <a:schemeClr val="accent2"/>
            </a:solidFill>
            <a:miter lim="800000"/>
            <a:headEnd/>
            <a:tailEnd/>
          </a:ln>
          <a:effectLst>
            <a:outerShdw dist="71842" dir="2700000" algn="ctr" rotWithShape="0">
              <a:srgbClr val="B2B2B2">
                <a:alpha val="50000"/>
              </a:srgbClr>
            </a:outerShdw>
          </a:effectLst>
        </p:spPr>
        <p:txBody>
          <a:bodyPr lIns="0" tIns="0" rIns="0" bIns="0" anchor="ctr"/>
          <a:lstStyle/>
          <a:p>
            <a:pPr algn="ctr" eaLnBrk="0" hangingPunct="0">
              <a:buClr>
                <a:srgbClr val="003366"/>
              </a:buClr>
              <a:buSzPct val="50000"/>
              <a:buFont typeface="Wingdings" pitchFamily="2" charset="2"/>
              <a:buNone/>
            </a:pPr>
            <a:r>
              <a:rPr lang="en-US" sz="1600" b="0">
                <a:effectLst>
                  <a:outerShdw blurRad="38100" dist="38100" dir="2700000" algn="tl">
                    <a:srgbClr val="000000"/>
                  </a:outerShdw>
                </a:effectLst>
              </a:rPr>
              <a:t>Accounting System</a:t>
            </a:r>
          </a:p>
        </p:txBody>
      </p:sp>
      <p:sp>
        <p:nvSpPr>
          <p:cNvPr id="265230" name="Rectangle 14"/>
          <p:cNvSpPr>
            <a:spLocks noChangeArrowheads="1"/>
          </p:cNvSpPr>
          <p:nvPr/>
        </p:nvSpPr>
        <p:spPr bwMode="auto">
          <a:xfrm>
            <a:off x="6894513" y="6189663"/>
            <a:ext cx="1936750" cy="3810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25400" algn="ctr">
            <a:solidFill>
              <a:schemeClr val="accent2"/>
            </a:solidFill>
            <a:miter lim="800000"/>
            <a:headEnd/>
            <a:tailEnd/>
          </a:ln>
          <a:effectLst>
            <a:outerShdw dist="71842" dir="2700000" algn="ctr" rotWithShape="0">
              <a:srgbClr val="B2B2B2">
                <a:alpha val="50000"/>
              </a:srgbClr>
            </a:outerShdw>
          </a:effectLst>
        </p:spPr>
        <p:txBody>
          <a:bodyPr lIns="0" tIns="0" rIns="0" bIns="0" anchor="ctr"/>
          <a:lstStyle/>
          <a:p>
            <a:pPr algn="ctr" eaLnBrk="0" hangingPunct="0">
              <a:buClr>
                <a:srgbClr val="003366"/>
              </a:buClr>
              <a:buSzPct val="50000"/>
              <a:buFont typeface="Wingdings" pitchFamily="2" charset="2"/>
              <a:buNone/>
            </a:pPr>
            <a:r>
              <a:rPr lang="en-US" sz="1600" b="0">
                <a:effectLst>
                  <a:outerShdw blurRad="38100" dist="38100" dir="2700000" algn="tl">
                    <a:srgbClr val="000000"/>
                  </a:outerShdw>
                </a:effectLst>
              </a:rPr>
              <a:t>External System</a:t>
            </a:r>
          </a:p>
        </p:txBody>
      </p:sp>
      <p:sp>
        <p:nvSpPr>
          <p:cNvPr id="265231" name="Rectangle 15"/>
          <p:cNvSpPr>
            <a:spLocks noChangeArrowheads="1"/>
          </p:cNvSpPr>
          <p:nvPr/>
        </p:nvSpPr>
        <p:spPr bwMode="auto">
          <a:xfrm>
            <a:off x="508000" y="5067300"/>
            <a:ext cx="1527175" cy="536575"/>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25400" algn="ctr">
            <a:solidFill>
              <a:schemeClr val="accent2"/>
            </a:solidFill>
            <a:miter lim="800000"/>
            <a:headEnd/>
            <a:tailEnd/>
          </a:ln>
          <a:effectLst>
            <a:outerShdw dist="71842" dir="2700000" algn="ctr" rotWithShape="0">
              <a:srgbClr val="B2B2B2">
                <a:alpha val="50000"/>
              </a:srgbClr>
            </a:outerShdw>
          </a:effectLst>
        </p:spPr>
        <p:txBody>
          <a:bodyPr lIns="0" tIns="0" rIns="0" bIns="0" anchor="ctr"/>
          <a:lstStyle/>
          <a:p>
            <a:pPr algn="ctr" eaLnBrk="0" hangingPunct="0">
              <a:buClr>
                <a:srgbClr val="003366"/>
              </a:buClr>
              <a:buSzPct val="50000"/>
              <a:buFont typeface="Wingdings" pitchFamily="2" charset="2"/>
              <a:buNone/>
            </a:pPr>
            <a:r>
              <a:rPr lang="en-US" sz="1600" b="0">
                <a:effectLst>
                  <a:outerShdw blurRad="38100" dist="38100" dir="2700000" algn="tl">
                    <a:srgbClr val="000000"/>
                  </a:outerShdw>
                </a:effectLst>
              </a:rPr>
              <a:t>Orchestration</a:t>
            </a:r>
          </a:p>
        </p:txBody>
      </p:sp>
      <p:sp>
        <p:nvSpPr>
          <p:cNvPr id="265232" name="Line 16"/>
          <p:cNvSpPr>
            <a:spLocks noChangeShapeType="1"/>
          </p:cNvSpPr>
          <p:nvPr/>
        </p:nvSpPr>
        <p:spPr bwMode="auto">
          <a:xfrm flipH="1" flipV="1">
            <a:off x="2049463" y="5395913"/>
            <a:ext cx="876300" cy="0"/>
          </a:xfrm>
          <a:prstGeom prst="line">
            <a:avLst/>
          </a:prstGeom>
          <a:noFill/>
          <a:ln w="38100">
            <a:solidFill>
              <a:srgbClr val="CC0000"/>
            </a:solidFill>
            <a:round/>
            <a:headEnd type="triangle" w="med" len="med"/>
            <a:tailEnd/>
          </a:ln>
          <a:effectLst/>
        </p:spPr>
        <p:txBody>
          <a:bodyPr wrap="none" anchor="ctr"/>
          <a:lstStyle/>
          <a:p>
            <a:endParaRPr lang="en-US"/>
          </a:p>
        </p:txBody>
      </p:sp>
      <p:sp>
        <p:nvSpPr>
          <p:cNvPr id="265233" name="Line 17"/>
          <p:cNvSpPr>
            <a:spLocks noChangeShapeType="1"/>
          </p:cNvSpPr>
          <p:nvPr/>
        </p:nvSpPr>
        <p:spPr bwMode="auto">
          <a:xfrm flipH="1" flipV="1">
            <a:off x="628650" y="2528888"/>
            <a:ext cx="749300" cy="355600"/>
          </a:xfrm>
          <a:prstGeom prst="line">
            <a:avLst/>
          </a:prstGeom>
          <a:noFill/>
          <a:ln w="38100">
            <a:solidFill>
              <a:srgbClr val="CC0000"/>
            </a:solidFill>
            <a:round/>
            <a:headEnd type="triangle" w="med" len="med"/>
            <a:tailEnd/>
          </a:ln>
          <a:effectLst/>
        </p:spPr>
        <p:txBody>
          <a:bodyPr wrap="none" anchor="ctr"/>
          <a:lstStyle/>
          <a:p>
            <a:endParaRPr lang="en-US"/>
          </a:p>
        </p:txBody>
      </p:sp>
      <p:sp>
        <p:nvSpPr>
          <p:cNvPr id="265234" name="Text Box 18"/>
          <p:cNvSpPr txBox="1">
            <a:spLocks noChangeArrowheads="1"/>
          </p:cNvSpPr>
          <p:nvPr/>
        </p:nvSpPr>
        <p:spPr bwMode="auto">
          <a:xfrm>
            <a:off x="2601913" y="3062288"/>
            <a:ext cx="1919287" cy="312737"/>
          </a:xfrm>
          <a:prstGeom prst="rect">
            <a:avLst/>
          </a:prstGeom>
          <a:noFill/>
          <a:ln w="9525" algn="ctr">
            <a:noFill/>
            <a:miter lim="800000"/>
            <a:headEnd/>
            <a:tailEnd/>
          </a:ln>
          <a:effectLst/>
        </p:spPr>
        <p:txBody>
          <a:bodyPr>
            <a:spAutoFit/>
          </a:bodyPr>
          <a:lstStyle/>
          <a:p>
            <a:pPr eaLnBrk="0" hangingPunct="0">
              <a:lnSpc>
                <a:spcPct val="90000"/>
              </a:lnSpc>
            </a:pPr>
            <a:r>
              <a:rPr lang="en-US" sz="1600" b="0">
                <a:effectLst>
                  <a:outerShdw blurRad="38100" dist="38100" dir="2700000" algn="tl">
                    <a:srgbClr val="000000"/>
                  </a:outerShdw>
                </a:effectLst>
              </a:rPr>
              <a:t>Committee Review</a:t>
            </a:r>
          </a:p>
        </p:txBody>
      </p:sp>
      <p:sp>
        <p:nvSpPr>
          <p:cNvPr id="265235" name="Rectangle 19"/>
          <p:cNvSpPr>
            <a:spLocks noChangeArrowheads="1"/>
          </p:cNvSpPr>
          <p:nvPr/>
        </p:nvSpPr>
        <p:spPr bwMode="auto">
          <a:xfrm>
            <a:off x="490538" y="5838825"/>
            <a:ext cx="1536700" cy="65405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25400" algn="ctr">
            <a:solidFill>
              <a:schemeClr val="accent2"/>
            </a:solidFill>
            <a:miter lim="800000"/>
            <a:headEnd/>
            <a:tailEnd/>
          </a:ln>
          <a:effectLst>
            <a:outerShdw dist="71842" dir="2700000" algn="ctr" rotWithShape="0">
              <a:srgbClr val="B2B2B2">
                <a:alpha val="50000"/>
              </a:srgbClr>
            </a:outerShdw>
          </a:effectLst>
        </p:spPr>
        <p:txBody>
          <a:bodyPr lIns="0" tIns="0" rIns="0" bIns="0" anchor="ctr"/>
          <a:lstStyle/>
          <a:p>
            <a:pPr algn="ctr" eaLnBrk="0" hangingPunct="0">
              <a:buClr>
                <a:srgbClr val="003366"/>
              </a:buClr>
              <a:buSzPct val="50000"/>
              <a:buFont typeface="Wingdings" pitchFamily="2" charset="2"/>
              <a:buNone/>
            </a:pPr>
            <a:r>
              <a:rPr lang="en-US" sz="1600" b="0">
                <a:effectLst>
                  <a:outerShdw blurRad="38100" dist="38100" dir="2700000" algn="tl">
                    <a:srgbClr val="000000"/>
                  </a:outerShdw>
                </a:effectLst>
              </a:rPr>
              <a:t>Business Rules</a:t>
            </a:r>
          </a:p>
        </p:txBody>
      </p:sp>
      <p:sp>
        <p:nvSpPr>
          <p:cNvPr id="265236" name="Text Box 20"/>
          <p:cNvSpPr txBox="1">
            <a:spLocks noChangeArrowheads="1"/>
          </p:cNvSpPr>
          <p:nvPr/>
        </p:nvSpPr>
        <p:spPr bwMode="auto">
          <a:xfrm>
            <a:off x="935038" y="3095625"/>
            <a:ext cx="1920875" cy="312738"/>
          </a:xfrm>
          <a:prstGeom prst="rect">
            <a:avLst/>
          </a:prstGeom>
          <a:noFill/>
          <a:ln w="9525" algn="ctr">
            <a:noFill/>
            <a:miter lim="800000"/>
            <a:headEnd/>
            <a:tailEnd/>
          </a:ln>
          <a:effectLst/>
        </p:spPr>
        <p:txBody>
          <a:bodyPr>
            <a:spAutoFit/>
          </a:bodyPr>
          <a:lstStyle/>
          <a:p>
            <a:pPr eaLnBrk="0" hangingPunct="0">
              <a:lnSpc>
                <a:spcPct val="90000"/>
              </a:lnSpc>
            </a:pPr>
            <a:r>
              <a:rPr lang="en-US" sz="1600" b="0">
                <a:effectLst>
                  <a:outerShdw blurRad="38100" dist="38100" dir="2700000" algn="tl">
                    <a:srgbClr val="000000"/>
                  </a:outerShdw>
                </a:effectLst>
                <a:latin typeface="Segoe Semibold" pitchFamily="34" charset="0"/>
              </a:rPr>
              <a:t>InfoPath Doc</a:t>
            </a:r>
            <a:endParaRPr lang="en-US" sz="1600" b="0">
              <a:effectLst>
                <a:outerShdw blurRad="38100" dist="38100" dir="2700000" algn="tl">
                  <a:srgbClr val="000000"/>
                </a:outerShdw>
              </a:effectLst>
            </a:endParaRPr>
          </a:p>
        </p:txBody>
      </p:sp>
      <p:grpSp>
        <p:nvGrpSpPr>
          <p:cNvPr id="265237" name="Group 21"/>
          <p:cNvGrpSpPr>
            <a:grpSpLocks/>
          </p:cNvGrpSpPr>
          <p:nvPr/>
        </p:nvGrpSpPr>
        <p:grpSpPr bwMode="auto">
          <a:xfrm>
            <a:off x="1368425" y="2606675"/>
            <a:ext cx="377825" cy="455613"/>
            <a:chOff x="3120" y="3072"/>
            <a:chExt cx="331" cy="375"/>
          </a:xfrm>
        </p:grpSpPr>
        <p:sp>
          <p:nvSpPr>
            <p:cNvPr id="265238" name="AutoShape 22"/>
            <p:cNvSpPr>
              <a:spLocks noChangeArrowheads="1"/>
            </p:cNvSpPr>
            <p:nvPr/>
          </p:nvSpPr>
          <p:spPr bwMode="auto">
            <a:xfrm flipV="1">
              <a:off x="3120" y="3072"/>
              <a:ext cx="331" cy="375"/>
            </a:xfrm>
            <a:prstGeom prst="foldedCorner">
              <a:avLst>
                <a:gd name="adj" fmla="val 21875"/>
              </a:avLst>
            </a:prstGeom>
            <a:solidFill>
              <a:srgbClr val="FFFFFF"/>
            </a:solidFill>
            <a:ln w="9525">
              <a:solidFill>
                <a:schemeClr val="tx1"/>
              </a:solidFill>
              <a:round/>
              <a:headEnd/>
              <a:tailEnd/>
            </a:ln>
            <a:effectLst>
              <a:outerShdw dist="53882" dir="2700000" algn="ctr" rotWithShape="0">
                <a:srgbClr val="C0C0C0"/>
              </a:outerShdw>
            </a:effectLst>
          </p:spPr>
          <p:txBody>
            <a:bodyPr wrap="none" anchor="ctr"/>
            <a:lstStyle/>
            <a:p>
              <a:endParaRPr lang="en-US"/>
            </a:p>
          </p:txBody>
        </p:sp>
        <p:grpSp>
          <p:nvGrpSpPr>
            <p:cNvPr id="265239" name="Group 23"/>
            <p:cNvGrpSpPr>
              <a:grpSpLocks/>
            </p:cNvGrpSpPr>
            <p:nvPr/>
          </p:nvGrpSpPr>
          <p:grpSpPr bwMode="auto">
            <a:xfrm>
              <a:off x="3148" y="3139"/>
              <a:ext cx="275" cy="250"/>
              <a:chOff x="3859" y="1795"/>
              <a:chExt cx="480" cy="480"/>
            </a:xfrm>
          </p:grpSpPr>
          <p:sp>
            <p:nvSpPr>
              <p:cNvPr id="265240" name="Line 24"/>
              <p:cNvSpPr>
                <a:spLocks noChangeShapeType="1"/>
              </p:cNvSpPr>
              <p:nvPr/>
            </p:nvSpPr>
            <p:spPr bwMode="auto">
              <a:xfrm>
                <a:off x="3859" y="1795"/>
                <a:ext cx="288" cy="0"/>
              </a:xfrm>
              <a:prstGeom prst="line">
                <a:avLst/>
              </a:prstGeom>
              <a:noFill/>
              <a:ln w="19050">
                <a:solidFill>
                  <a:srgbClr val="0033CC"/>
                </a:solidFill>
                <a:round/>
                <a:headEnd/>
                <a:tailEnd/>
              </a:ln>
              <a:effectLst/>
            </p:spPr>
            <p:txBody>
              <a:bodyPr wrap="none" tIns="27432" bIns="27432" anchor="ctr">
                <a:spAutoFit/>
              </a:bodyPr>
              <a:lstStyle/>
              <a:p>
                <a:endParaRPr lang="en-US"/>
              </a:p>
            </p:txBody>
          </p:sp>
          <p:sp>
            <p:nvSpPr>
              <p:cNvPr id="265241" name="Line 25"/>
              <p:cNvSpPr>
                <a:spLocks noChangeShapeType="1"/>
              </p:cNvSpPr>
              <p:nvPr/>
            </p:nvSpPr>
            <p:spPr bwMode="auto">
              <a:xfrm>
                <a:off x="3859" y="1891"/>
                <a:ext cx="480" cy="0"/>
              </a:xfrm>
              <a:prstGeom prst="line">
                <a:avLst/>
              </a:prstGeom>
              <a:noFill/>
              <a:ln w="19050">
                <a:solidFill>
                  <a:srgbClr val="0033CC"/>
                </a:solidFill>
                <a:round/>
                <a:headEnd/>
                <a:tailEnd/>
              </a:ln>
              <a:effectLst/>
            </p:spPr>
            <p:txBody>
              <a:bodyPr tIns="27432" bIns="27432" anchor="ctr">
                <a:spAutoFit/>
              </a:bodyPr>
              <a:lstStyle/>
              <a:p>
                <a:endParaRPr lang="en-US"/>
              </a:p>
            </p:txBody>
          </p:sp>
          <p:sp>
            <p:nvSpPr>
              <p:cNvPr id="265242" name="Line 26"/>
              <p:cNvSpPr>
                <a:spLocks noChangeShapeType="1"/>
              </p:cNvSpPr>
              <p:nvPr/>
            </p:nvSpPr>
            <p:spPr bwMode="auto">
              <a:xfrm>
                <a:off x="3859" y="1987"/>
                <a:ext cx="480" cy="0"/>
              </a:xfrm>
              <a:prstGeom prst="line">
                <a:avLst/>
              </a:prstGeom>
              <a:noFill/>
              <a:ln w="19050">
                <a:solidFill>
                  <a:srgbClr val="0033CC"/>
                </a:solidFill>
                <a:round/>
                <a:headEnd/>
                <a:tailEnd/>
              </a:ln>
              <a:effectLst/>
            </p:spPr>
            <p:txBody>
              <a:bodyPr tIns="27432" bIns="27432" anchor="ctr">
                <a:spAutoFit/>
              </a:bodyPr>
              <a:lstStyle/>
              <a:p>
                <a:endParaRPr lang="en-US"/>
              </a:p>
            </p:txBody>
          </p:sp>
          <p:sp>
            <p:nvSpPr>
              <p:cNvPr id="265243" name="Line 27"/>
              <p:cNvSpPr>
                <a:spLocks noChangeShapeType="1"/>
              </p:cNvSpPr>
              <p:nvPr/>
            </p:nvSpPr>
            <p:spPr bwMode="auto">
              <a:xfrm>
                <a:off x="3859" y="2083"/>
                <a:ext cx="480" cy="0"/>
              </a:xfrm>
              <a:prstGeom prst="line">
                <a:avLst/>
              </a:prstGeom>
              <a:noFill/>
              <a:ln w="19050">
                <a:solidFill>
                  <a:srgbClr val="0033CC"/>
                </a:solidFill>
                <a:round/>
                <a:headEnd/>
                <a:tailEnd/>
              </a:ln>
              <a:effectLst/>
            </p:spPr>
            <p:txBody>
              <a:bodyPr tIns="27432" bIns="27432" anchor="ctr">
                <a:spAutoFit/>
              </a:bodyPr>
              <a:lstStyle/>
              <a:p>
                <a:endParaRPr lang="en-US"/>
              </a:p>
            </p:txBody>
          </p:sp>
          <p:sp>
            <p:nvSpPr>
              <p:cNvPr id="265244" name="Line 28"/>
              <p:cNvSpPr>
                <a:spLocks noChangeShapeType="1"/>
              </p:cNvSpPr>
              <p:nvPr/>
            </p:nvSpPr>
            <p:spPr bwMode="auto">
              <a:xfrm>
                <a:off x="3859" y="2179"/>
                <a:ext cx="480" cy="0"/>
              </a:xfrm>
              <a:prstGeom prst="line">
                <a:avLst/>
              </a:prstGeom>
              <a:noFill/>
              <a:ln w="19050">
                <a:solidFill>
                  <a:srgbClr val="0033CC"/>
                </a:solidFill>
                <a:round/>
                <a:headEnd/>
                <a:tailEnd/>
              </a:ln>
              <a:effectLst/>
            </p:spPr>
            <p:txBody>
              <a:bodyPr tIns="27432" bIns="27432" anchor="ctr">
                <a:spAutoFit/>
              </a:bodyPr>
              <a:lstStyle/>
              <a:p>
                <a:endParaRPr lang="en-US"/>
              </a:p>
            </p:txBody>
          </p:sp>
          <p:sp>
            <p:nvSpPr>
              <p:cNvPr id="265245" name="Line 29"/>
              <p:cNvSpPr>
                <a:spLocks noChangeShapeType="1"/>
              </p:cNvSpPr>
              <p:nvPr/>
            </p:nvSpPr>
            <p:spPr bwMode="auto">
              <a:xfrm>
                <a:off x="3859" y="2275"/>
                <a:ext cx="480" cy="0"/>
              </a:xfrm>
              <a:prstGeom prst="line">
                <a:avLst/>
              </a:prstGeom>
              <a:noFill/>
              <a:ln w="19050">
                <a:solidFill>
                  <a:srgbClr val="0033CC"/>
                </a:solidFill>
                <a:round/>
                <a:headEnd/>
                <a:tailEnd/>
              </a:ln>
              <a:effectLst/>
            </p:spPr>
            <p:txBody>
              <a:bodyPr tIns="27432" bIns="27432" anchor="ctr">
                <a:spAutoFit/>
              </a:bodyPr>
              <a:lstStyle/>
              <a:p>
                <a:endParaRPr lang="en-US"/>
              </a:p>
            </p:txBody>
          </p:sp>
        </p:grpSp>
      </p:grpSp>
      <p:sp>
        <p:nvSpPr>
          <p:cNvPr id="265246" name="AutoShape 30"/>
          <p:cNvSpPr>
            <a:spLocks noChangeArrowheads="1"/>
          </p:cNvSpPr>
          <p:nvPr/>
        </p:nvSpPr>
        <p:spPr bwMode="auto">
          <a:xfrm>
            <a:off x="2374900" y="1481138"/>
            <a:ext cx="1781175" cy="1128712"/>
          </a:xfrm>
          <a:prstGeom prst="roundRect">
            <a:avLst>
              <a:gd name="adj" fmla="val 4167"/>
            </a:avLst>
          </a:prstGeom>
          <a:solidFill>
            <a:schemeClr val="bg1">
              <a:alpha val="70000"/>
            </a:schemeClr>
          </a:solidFill>
          <a:ln w="3175" algn="ctr">
            <a:solidFill>
              <a:schemeClr val="folHlink"/>
            </a:solidFill>
            <a:round/>
            <a:headEnd/>
            <a:tailEnd/>
          </a:ln>
          <a:effectLst>
            <a:outerShdw dist="28398" dir="1593903" algn="ctr" rotWithShape="0">
              <a:schemeClr val="tx1">
                <a:alpha val="50000"/>
              </a:schemeClr>
            </a:outerShdw>
          </a:effectLst>
        </p:spPr>
        <p:txBody>
          <a:bodyPr wrap="none"/>
          <a:lstStyle/>
          <a:p>
            <a:pPr eaLnBrk="0" hangingPunct="0"/>
            <a:r>
              <a:rPr lang="en-US" sz="1600" b="0">
                <a:effectLst>
                  <a:outerShdw blurRad="38100" dist="38100" dir="2700000" algn="tl">
                    <a:srgbClr val="000000"/>
                  </a:outerShdw>
                </a:effectLst>
              </a:rPr>
              <a:t>Committees</a:t>
            </a:r>
          </a:p>
        </p:txBody>
      </p:sp>
      <p:pic>
        <p:nvPicPr>
          <p:cNvPr id="265247" name="Picture 31" descr="Computer_DesktopComputer01"/>
          <p:cNvPicPr>
            <a:picLocks noChangeAspect="1" noChangeArrowheads="1"/>
          </p:cNvPicPr>
          <p:nvPr/>
        </p:nvPicPr>
        <p:blipFill>
          <a:blip r:embed="rId5" cstate="print"/>
          <a:srcRect/>
          <a:stretch>
            <a:fillRect/>
          </a:stretch>
        </p:blipFill>
        <p:spPr bwMode="auto">
          <a:xfrm>
            <a:off x="2898775" y="1914525"/>
            <a:ext cx="608013" cy="493713"/>
          </a:xfrm>
          <a:prstGeom prst="rect">
            <a:avLst/>
          </a:prstGeom>
          <a:noFill/>
        </p:spPr>
      </p:pic>
      <p:pic>
        <p:nvPicPr>
          <p:cNvPr id="265248" name="Picture 32" descr="User_UserHalfD01"/>
          <p:cNvPicPr>
            <a:picLocks noChangeAspect="1" noChangeArrowheads="1"/>
          </p:cNvPicPr>
          <p:nvPr/>
        </p:nvPicPr>
        <p:blipFill>
          <a:blip r:embed="rId6" cstate="print"/>
          <a:srcRect/>
          <a:stretch>
            <a:fillRect/>
          </a:stretch>
        </p:blipFill>
        <p:spPr bwMode="auto">
          <a:xfrm>
            <a:off x="2776538" y="1939925"/>
            <a:ext cx="441325" cy="504825"/>
          </a:xfrm>
          <a:prstGeom prst="rect">
            <a:avLst/>
          </a:prstGeom>
          <a:noFill/>
          <a:ln w="9525">
            <a:noFill/>
            <a:miter lim="800000"/>
            <a:headEnd/>
            <a:tailEnd/>
          </a:ln>
        </p:spPr>
      </p:pic>
      <p:sp>
        <p:nvSpPr>
          <p:cNvPr id="265249" name="Line 33"/>
          <p:cNvSpPr>
            <a:spLocks noChangeShapeType="1"/>
          </p:cNvSpPr>
          <p:nvPr/>
        </p:nvSpPr>
        <p:spPr bwMode="auto">
          <a:xfrm flipH="1">
            <a:off x="1803400" y="2338388"/>
            <a:ext cx="836613" cy="558800"/>
          </a:xfrm>
          <a:prstGeom prst="line">
            <a:avLst/>
          </a:prstGeom>
          <a:noFill/>
          <a:ln w="38100">
            <a:solidFill>
              <a:srgbClr val="CC0000"/>
            </a:solidFill>
            <a:round/>
            <a:headEnd type="triangle" w="med" len="med"/>
            <a:tailEnd/>
          </a:ln>
          <a:effectLst/>
        </p:spPr>
        <p:txBody>
          <a:bodyPr wrap="none" anchor="ctr"/>
          <a:lstStyle/>
          <a:p>
            <a:endParaRPr lang="en-US"/>
          </a:p>
        </p:txBody>
      </p:sp>
      <p:sp>
        <p:nvSpPr>
          <p:cNvPr id="265250" name="Rectangle 34"/>
          <p:cNvSpPr>
            <a:spLocks noChangeArrowheads="1"/>
          </p:cNvSpPr>
          <p:nvPr/>
        </p:nvSpPr>
        <p:spPr bwMode="auto">
          <a:xfrm>
            <a:off x="2978150" y="5054600"/>
            <a:ext cx="1568450" cy="13970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25400" algn="ctr">
            <a:solidFill>
              <a:schemeClr val="accent2"/>
            </a:solidFill>
            <a:miter lim="800000"/>
            <a:headEnd/>
            <a:tailEnd/>
          </a:ln>
          <a:effectLst>
            <a:outerShdw dist="71842" dir="2700000" algn="ctr" rotWithShape="0">
              <a:srgbClr val="B2B2B2">
                <a:alpha val="50000"/>
              </a:srgbClr>
            </a:outerShdw>
          </a:effectLst>
        </p:spPr>
        <p:txBody>
          <a:bodyPr lIns="0" tIns="0" rIns="0" bIns="0" anchor="ctr"/>
          <a:lstStyle/>
          <a:p>
            <a:pPr algn="ctr" eaLnBrk="0" hangingPunct="0">
              <a:buClr>
                <a:srgbClr val="003366"/>
              </a:buClr>
              <a:buSzPct val="50000"/>
              <a:buFont typeface="Wingdings" pitchFamily="2" charset="2"/>
              <a:buNone/>
            </a:pPr>
            <a:r>
              <a:rPr lang="en-US" sz="1600" b="0">
                <a:effectLst>
                  <a:outerShdw blurRad="38100" dist="38100" dir="2700000" algn="tl">
                    <a:srgbClr val="000000"/>
                  </a:outerShdw>
                </a:effectLst>
              </a:rPr>
              <a:t>Transformations</a:t>
            </a:r>
          </a:p>
        </p:txBody>
      </p:sp>
      <p:sp>
        <p:nvSpPr>
          <p:cNvPr id="265251" name="AutoShape 35"/>
          <p:cNvSpPr>
            <a:spLocks noChangeArrowheads="1"/>
          </p:cNvSpPr>
          <p:nvPr/>
        </p:nvSpPr>
        <p:spPr bwMode="auto">
          <a:xfrm>
            <a:off x="193675" y="3681413"/>
            <a:ext cx="4583113" cy="782637"/>
          </a:xfrm>
          <a:prstGeom prst="roundRect">
            <a:avLst>
              <a:gd name="adj" fmla="val 4167"/>
            </a:avLst>
          </a:prstGeom>
          <a:solidFill>
            <a:schemeClr val="bg1">
              <a:alpha val="70000"/>
            </a:schemeClr>
          </a:solidFill>
          <a:ln w="3175" algn="ctr">
            <a:solidFill>
              <a:schemeClr val="folHlink"/>
            </a:solidFill>
            <a:round/>
            <a:headEnd/>
            <a:tailEnd/>
          </a:ln>
          <a:effectLst>
            <a:outerShdw dist="28398" dir="1593903" algn="ctr" rotWithShape="0">
              <a:schemeClr val="tx1">
                <a:alpha val="50000"/>
              </a:schemeClr>
            </a:outerShdw>
          </a:effectLst>
        </p:spPr>
        <p:txBody>
          <a:bodyPr wrap="none"/>
          <a:lstStyle/>
          <a:p>
            <a:pPr eaLnBrk="0" hangingPunct="0"/>
            <a:r>
              <a:rPr lang="en-US" sz="1600" b="0">
                <a:effectLst>
                  <a:outerShdw blurRad="38100" dist="38100" dir="2700000" algn="tl">
                    <a:srgbClr val="000000"/>
                  </a:outerShdw>
                </a:effectLst>
              </a:rPr>
              <a:t>Windows Workflow Foundation</a:t>
            </a:r>
          </a:p>
        </p:txBody>
      </p:sp>
      <p:sp>
        <p:nvSpPr>
          <p:cNvPr id="265252" name="Line 36"/>
          <p:cNvSpPr>
            <a:spLocks noChangeShapeType="1"/>
          </p:cNvSpPr>
          <p:nvPr/>
        </p:nvSpPr>
        <p:spPr bwMode="auto">
          <a:xfrm flipH="1" flipV="1">
            <a:off x="4772025" y="5332413"/>
            <a:ext cx="2038350" cy="0"/>
          </a:xfrm>
          <a:prstGeom prst="line">
            <a:avLst/>
          </a:prstGeom>
          <a:noFill/>
          <a:ln w="38100">
            <a:solidFill>
              <a:srgbClr val="CC0000"/>
            </a:solidFill>
            <a:round/>
            <a:headEnd type="triangle" w="med" len="med"/>
            <a:tailEnd/>
          </a:ln>
          <a:effectLst/>
        </p:spPr>
        <p:txBody>
          <a:bodyPr wrap="none" anchor="ctr"/>
          <a:lstStyle/>
          <a:p>
            <a:endParaRPr lang="en-US"/>
          </a:p>
        </p:txBody>
      </p:sp>
      <p:sp>
        <p:nvSpPr>
          <p:cNvPr id="265253" name="Line 37"/>
          <p:cNvSpPr>
            <a:spLocks noChangeShapeType="1"/>
          </p:cNvSpPr>
          <p:nvPr/>
        </p:nvSpPr>
        <p:spPr bwMode="auto">
          <a:xfrm rot="16200000" flipH="1">
            <a:off x="2221706" y="3596482"/>
            <a:ext cx="258763" cy="0"/>
          </a:xfrm>
          <a:prstGeom prst="line">
            <a:avLst/>
          </a:prstGeom>
          <a:noFill/>
          <a:ln w="38100">
            <a:solidFill>
              <a:srgbClr val="CC0000"/>
            </a:solidFill>
            <a:round/>
            <a:headEnd/>
            <a:tailEnd type="triangle" w="med" len="med"/>
          </a:ln>
          <a:effectLst/>
        </p:spPr>
        <p:txBody>
          <a:bodyPr wrap="none" anchor="ctr"/>
          <a:lstStyle/>
          <a:p>
            <a:endParaRPr lang="en-US"/>
          </a:p>
        </p:txBody>
      </p:sp>
      <p:sp>
        <p:nvSpPr>
          <p:cNvPr id="265254" name="Line 38"/>
          <p:cNvSpPr>
            <a:spLocks noChangeShapeType="1"/>
          </p:cNvSpPr>
          <p:nvPr/>
        </p:nvSpPr>
        <p:spPr bwMode="auto">
          <a:xfrm rot="16200000" flipH="1">
            <a:off x="2180431" y="4609307"/>
            <a:ext cx="258763" cy="0"/>
          </a:xfrm>
          <a:prstGeom prst="line">
            <a:avLst/>
          </a:prstGeom>
          <a:noFill/>
          <a:ln w="38100">
            <a:solidFill>
              <a:srgbClr val="CC0000"/>
            </a:solidFill>
            <a:round/>
            <a:headEnd/>
            <a:tailEnd type="triangle" w="med" len="med"/>
          </a:ln>
          <a:effectLst/>
        </p:spPr>
        <p:txBody>
          <a:bodyPr wrap="none" anchor="ctr"/>
          <a:lstStyle/>
          <a:p>
            <a:endParaRPr lang="en-US"/>
          </a:p>
        </p:txBody>
      </p:sp>
      <p:sp>
        <p:nvSpPr>
          <p:cNvPr id="265255" name="Line 39"/>
          <p:cNvSpPr>
            <a:spLocks noChangeShapeType="1"/>
          </p:cNvSpPr>
          <p:nvPr/>
        </p:nvSpPr>
        <p:spPr bwMode="auto">
          <a:xfrm rot="16200000" flipH="1">
            <a:off x="1083469" y="5750719"/>
            <a:ext cx="258762" cy="0"/>
          </a:xfrm>
          <a:prstGeom prst="line">
            <a:avLst/>
          </a:prstGeom>
          <a:noFill/>
          <a:ln w="38100">
            <a:solidFill>
              <a:srgbClr val="CC0000"/>
            </a:solidFill>
            <a:round/>
            <a:headEnd/>
            <a:tailEnd type="triangle" w="med" len="med"/>
          </a:ln>
          <a:effectLst/>
        </p:spPr>
        <p:txBody>
          <a:bodyPr wrap="none" anchor="ctr"/>
          <a:lstStyle/>
          <a:p>
            <a:endParaRPr lang="en-US"/>
          </a:p>
        </p:txBody>
      </p:sp>
      <p:sp>
        <p:nvSpPr>
          <p:cNvPr id="265256" name="Line 40"/>
          <p:cNvSpPr>
            <a:spLocks noChangeShapeType="1"/>
          </p:cNvSpPr>
          <p:nvPr/>
        </p:nvSpPr>
        <p:spPr bwMode="auto">
          <a:xfrm flipH="1" flipV="1">
            <a:off x="4752975" y="5827713"/>
            <a:ext cx="2038350" cy="0"/>
          </a:xfrm>
          <a:prstGeom prst="line">
            <a:avLst/>
          </a:prstGeom>
          <a:noFill/>
          <a:ln w="38100">
            <a:solidFill>
              <a:srgbClr val="CC0000"/>
            </a:solidFill>
            <a:round/>
            <a:headEnd type="triangle" w="med" len="med"/>
            <a:tailEnd/>
          </a:ln>
          <a:effectLst/>
        </p:spPr>
        <p:txBody>
          <a:bodyPr wrap="none" anchor="ctr"/>
          <a:lstStyle/>
          <a:p>
            <a:endParaRPr lang="en-US"/>
          </a:p>
        </p:txBody>
      </p:sp>
      <p:sp>
        <p:nvSpPr>
          <p:cNvPr id="265257" name="Line 41"/>
          <p:cNvSpPr>
            <a:spLocks noChangeShapeType="1"/>
          </p:cNvSpPr>
          <p:nvPr/>
        </p:nvSpPr>
        <p:spPr bwMode="auto">
          <a:xfrm flipH="1" flipV="1">
            <a:off x="4687888" y="6324600"/>
            <a:ext cx="2038350" cy="0"/>
          </a:xfrm>
          <a:prstGeom prst="line">
            <a:avLst/>
          </a:prstGeom>
          <a:noFill/>
          <a:ln w="38100">
            <a:solidFill>
              <a:srgbClr val="CC0000"/>
            </a:solidFill>
            <a:round/>
            <a:headEnd type="triangle" w="med" len="med"/>
            <a:tailEnd/>
          </a:ln>
          <a:effectLst/>
        </p:spPr>
        <p:txBody>
          <a:bodyPr wrap="none" anchor="ctr"/>
          <a:lstStyle/>
          <a:p>
            <a:endParaRPr lang="en-US"/>
          </a:p>
        </p:txBody>
      </p:sp>
      <p:sp>
        <p:nvSpPr>
          <p:cNvPr id="265258" name="Text Box 42"/>
          <p:cNvSpPr txBox="1">
            <a:spLocks noChangeArrowheads="1"/>
          </p:cNvSpPr>
          <p:nvPr/>
        </p:nvSpPr>
        <p:spPr bwMode="auto">
          <a:xfrm>
            <a:off x="4954588" y="1052513"/>
            <a:ext cx="4189412" cy="3146425"/>
          </a:xfrm>
          <a:prstGeom prst="rect">
            <a:avLst/>
          </a:prstGeom>
          <a:noFill/>
          <a:ln w="12700" algn="ctr">
            <a:noFill/>
            <a:miter lim="800000"/>
            <a:headEnd/>
            <a:tailEnd/>
          </a:ln>
          <a:effectLst>
            <a:outerShdw dist="107763" dir="2700000" algn="ctr" rotWithShape="0">
              <a:schemeClr val="bg2">
                <a:alpha val="50000"/>
              </a:schemeClr>
            </a:outerShdw>
          </a:effectLst>
        </p:spPr>
        <p:txBody>
          <a:bodyPr>
            <a:spAutoFit/>
          </a:bodyPr>
          <a:lstStyle/>
          <a:p>
            <a:pPr marL="342900" indent="-342900"/>
            <a:r>
              <a:rPr lang="en-US" sz="2400"/>
              <a:t>Synopsis</a:t>
            </a:r>
          </a:p>
          <a:p>
            <a:pPr marL="342900" indent="-342900">
              <a:buFontTx/>
              <a:buAutoNum type="arabicPeriod"/>
            </a:pPr>
            <a:r>
              <a:rPr lang="en-US" sz="1600">
                <a:effectLst>
                  <a:outerShdw blurRad="38100" dist="38100" dir="2700000" algn="tl">
                    <a:srgbClr val="000000"/>
                  </a:outerShdw>
                </a:effectLst>
              </a:rPr>
              <a:t>InfoPath Document is passed around from various users and approval sites using WF.</a:t>
            </a:r>
          </a:p>
          <a:p>
            <a:pPr marL="342900" indent="-342900">
              <a:buFontTx/>
              <a:buAutoNum type="arabicPeriod"/>
            </a:pPr>
            <a:r>
              <a:rPr lang="en-US" sz="1600">
                <a:effectLst>
                  <a:outerShdw blurRad="38100" dist="38100" dir="2700000" algn="tl">
                    <a:srgbClr val="000000"/>
                  </a:outerShdw>
                </a:effectLst>
              </a:rPr>
              <a:t>Once final approval is adopted the message is passed to BizTalk</a:t>
            </a:r>
          </a:p>
          <a:p>
            <a:pPr marL="342900" indent="-342900">
              <a:buFontTx/>
              <a:buAutoNum type="arabicPeriod"/>
            </a:pPr>
            <a:r>
              <a:rPr lang="en-US" sz="1600">
                <a:effectLst>
                  <a:outerShdw blurRad="38100" dist="38100" dir="2700000" algn="tl">
                    <a:srgbClr val="000000"/>
                  </a:outerShdw>
                </a:effectLst>
              </a:rPr>
              <a:t> BizTalk update backend applications with predefined orchestration leveraging transformation services to deliver message in LOB system native form.</a:t>
            </a:r>
            <a:endParaRPr lang="en-US" sz="400">
              <a:effectLst>
                <a:outerShdw blurRad="38100" dist="38100" dir="2700000" algn="tl">
                  <a:srgbClr val="000000"/>
                </a:outerShdw>
              </a:effectLst>
            </a:endParaRPr>
          </a:p>
          <a:p>
            <a:pPr marL="342900" indent="-342900">
              <a:buFontTx/>
              <a:buChar char="•"/>
            </a:pPr>
            <a:endParaRPr lang="en-US" sz="1600">
              <a:effectLst>
                <a:outerShdw blurRad="38100" dist="38100" dir="2700000" algn="tl">
                  <a:srgbClr val="000000"/>
                </a:outerShdw>
              </a:effectLst>
            </a:endParaRPr>
          </a:p>
        </p:txBody>
      </p:sp>
      <p:sp>
        <p:nvSpPr>
          <p:cNvPr id="265259" name="Text Box 43"/>
          <p:cNvSpPr txBox="1">
            <a:spLocks noChangeArrowheads="1"/>
          </p:cNvSpPr>
          <p:nvPr/>
        </p:nvSpPr>
        <p:spPr bwMode="auto">
          <a:xfrm>
            <a:off x="220663" y="2870200"/>
            <a:ext cx="411162" cy="579438"/>
          </a:xfrm>
          <a:prstGeom prst="rect">
            <a:avLst/>
          </a:prstGeom>
          <a:noFill/>
          <a:ln w="12700" algn="ctr">
            <a:noFill/>
            <a:miter lim="800000"/>
            <a:headEnd/>
            <a:tailEnd/>
          </a:ln>
          <a:effectLst>
            <a:outerShdw dist="107763" dir="2700000" algn="ctr" rotWithShape="0">
              <a:schemeClr val="bg2">
                <a:alpha val="50000"/>
              </a:schemeClr>
            </a:outerShdw>
          </a:effectLst>
        </p:spPr>
        <p:txBody>
          <a:bodyPr wrap="none">
            <a:spAutoFit/>
          </a:bodyPr>
          <a:lstStyle/>
          <a:p>
            <a:r>
              <a:rPr lang="en-US" sz="3200">
                <a:latin typeface="Segoe Semibold" pitchFamily="34" charset="0"/>
              </a:rPr>
              <a:t>1</a:t>
            </a:r>
          </a:p>
        </p:txBody>
      </p:sp>
      <p:sp>
        <p:nvSpPr>
          <p:cNvPr id="265260" name="Text Box 44"/>
          <p:cNvSpPr txBox="1">
            <a:spLocks noChangeArrowheads="1"/>
          </p:cNvSpPr>
          <p:nvPr/>
        </p:nvSpPr>
        <p:spPr bwMode="auto">
          <a:xfrm>
            <a:off x="1816100" y="4335463"/>
            <a:ext cx="411163" cy="579437"/>
          </a:xfrm>
          <a:prstGeom prst="rect">
            <a:avLst/>
          </a:prstGeom>
          <a:noFill/>
          <a:ln w="12700" algn="ctr">
            <a:noFill/>
            <a:miter lim="800000"/>
            <a:headEnd/>
            <a:tailEnd/>
          </a:ln>
          <a:effectLst>
            <a:outerShdw dist="107763" dir="2700000" algn="ctr" rotWithShape="0">
              <a:schemeClr val="bg2">
                <a:alpha val="50000"/>
              </a:schemeClr>
            </a:outerShdw>
          </a:effectLst>
        </p:spPr>
        <p:txBody>
          <a:bodyPr wrap="none">
            <a:spAutoFit/>
          </a:bodyPr>
          <a:lstStyle/>
          <a:p>
            <a:r>
              <a:rPr lang="en-US" sz="3200">
                <a:latin typeface="Segoe Semibold" pitchFamily="34" charset="0"/>
              </a:rPr>
              <a:t>2</a:t>
            </a:r>
          </a:p>
        </p:txBody>
      </p:sp>
      <p:sp>
        <p:nvSpPr>
          <p:cNvPr id="265261" name="Text Box 45"/>
          <p:cNvSpPr txBox="1">
            <a:spLocks noChangeArrowheads="1"/>
          </p:cNvSpPr>
          <p:nvPr/>
        </p:nvSpPr>
        <p:spPr bwMode="auto">
          <a:xfrm>
            <a:off x="5386388" y="4700588"/>
            <a:ext cx="411162" cy="579437"/>
          </a:xfrm>
          <a:prstGeom prst="rect">
            <a:avLst/>
          </a:prstGeom>
          <a:noFill/>
          <a:ln w="12700" algn="ctr">
            <a:noFill/>
            <a:miter lim="800000"/>
            <a:headEnd/>
            <a:tailEnd/>
          </a:ln>
          <a:effectLst>
            <a:outerShdw dist="107763" dir="2700000" algn="ctr" rotWithShape="0">
              <a:schemeClr val="bg2">
                <a:alpha val="50000"/>
              </a:schemeClr>
            </a:outerShdw>
          </a:effectLst>
        </p:spPr>
        <p:txBody>
          <a:bodyPr wrap="none">
            <a:spAutoFit/>
          </a:bodyPr>
          <a:lstStyle/>
          <a:p>
            <a:r>
              <a:rPr lang="en-US" sz="3200">
                <a:latin typeface="Segoe Semibold" pitchFamily="34" charset="0"/>
              </a:rPr>
              <a:t>3</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165100" y="3829050"/>
            <a:ext cx="4495800" cy="3533775"/>
            <a:chOff x="104" y="2412"/>
            <a:chExt cx="2832" cy="2226"/>
          </a:xfrm>
        </p:grpSpPr>
        <p:pic>
          <p:nvPicPr>
            <p:cNvPr id="8209" name="Rectangle 804866"/>
            <p:cNvPicPr>
              <a:picLocks noChangeAspect="1" noChangeArrowheads="1"/>
            </p:cNvPicPr>
            <p:nvPr/>
          </p:nvPicPr>
          <p:blipFill>
            <a:blip r:embed="rId3"/>
            <a:srcRect/>
            <a:stretch>
              <a:fillRect/>
            </a:stretch>
          </p:blipFill>
          <p:spPr bwMode="auto">
            <a:xfrm>
              <a:off x="104" y="2412"/>
              <a:ext cx="2832" cy="2226"/>
            </a:xfrm>
            <a:prstGeom prst="rect">
              <a:avLst/>
            </a:prstGeom>
            <a:noFill/>
            <a:ln w="9525">
              <a:noFill/>
              <a:miter lim="800000"/>
              <a:headEnd/>
              <a:tailEnd/>
            </a:ln>
          </p:spPr>
        </p:pic>
        <p:sp>
          <p:nvSpPr>
            <p:cNvPr id="8210" name="Rectangle 804867"/>
            <p:cNvSpPr>
              <a:spLocks noChangeArrowheads="1"/>
            </p:cNvSpPr>
            <p:nvPr/>
          </p:nvSpPr>
          <p:spPr bwMode="auto">
            <a:xfrm>
              <a:off x="228" y="3128"/>
              <a:ext cx="2448" cy="1080"/>
            </a:xfrm>
            <a:prstGeom prst="rect">
              <a:avLst/>
            </a:prstGeom>
            <a:noFill/>
            <a:ln w="9525" algn="ctr">
              <a:noFill/>
              <a:miter lim="800000"/>
              <a:headEnd/>
              <a:tailEnd/>
            </a:ln>
          </p:spPr>
          <p:txBody>
            <a:bodyPr>
              <a:spAutoFit/>
            </a:bodyPr>
            <a:lstStyle/>
            <a:p>
              <a:pPr marL="350838" indent="-350838" eaLnBrk="0" hangingPunct="0">
                <a:lnSpc>
                  <a:spcPct val="80000"/>
                </a:lnSpc>
                <a:spcBef>
                  <a:spcPct val="20000"/>
                </a:spcBef>
                <a:buClr>
                  <a:srgbClr val="D15F19"/>
                </a:buClr>
                <a:buFont typeface="Franklin Gothic Medium" pitchFamily="34" charset="0"/>
                <a:buBlip>
                  <a:blip r:embed="rId4"/>
                </a:buBlip>
              </a:pPr>
              <a:r>
                <a:rPr lang="en-US" sz="1700"/>
                <a:t>Native EDI engine (X12, EDIFACT) + AS2 Support</a:t>
              </a:r>
            </a:p>
            <a:p>
              <a:pPr marL="350838" indent="-350838" eaLnBrk="0" hangingPunct="0">
                <a:lnSpc>
                  <a:spcPct val="80000"/>
                </a:lnSpc>
                <a:spcBef>
                  <a:spcPct val="20000"/>
                </a:spcBef>
                <a:buClr>
                  <a:srgbClr val="D15F19"/>
                </a:buClr>
                <a:buFont typeface="Franklin Gothic Medium" pitchFamily="34" charset="0"/>
                <a:buBlip>
                  <a:blip r:embed="rId4"/>
                </a:buBlip>
              </a:pPr>
              <a:r>
                <a:rPr lang="en-US" sz="1700"/>
                <a:t>B2B vertical standards support (HIPAA, HL7, SWIFT, RosettaNet)</a:t>
              </a:r>
            </a:p>
            <a:p>
              <a:pPr marL="350838" indent="-350838" eaLnBrk="0" hangingPunct="0">
                <a:lnSpc>
                  <a:spcPct val="80000"/>
                </a:lnSpc>
                <a:spcBef>
                  <a:spcPct val="20000"/>
                </a:spcBef>
                <a:buClr>
                  <a:srgbClr val="D15F19"/>
                </a:buClr>
                <a:buFont typeface="Franklin Gothic Medium" pitchFamily="34" charset="0"/>
                <a:buBlip>
                  <a:blip r:embed="rId4"/>
                </a:buBlip>
              </a:pPr>
              <a:r>
                <a:rPr lang="en-US" sz="1700"/>
                <a:t>Global supply-chain collaboration networks through GXS partnership</a:t>
              </a:r>
            </a:p>
            <a:p>
              <a:pPr marL="350838" indent="-350838" eaLnBrk="0" hangingPunct="0">
                <a:lnSpc>
                  <a:spcPct val="80000"/>
                </a:lnSpc>
                <a:spcBef>
                  <a:spcPct val="20000"/>
                </a:spcBef>
                <a:buClr>
                  <a:srgbClr val="D15F19"/>
                </a:buClr>
                <a:buFont typeface="Franklin Gothic Medium" pitchFamily="34" charset="0"/>
                <a:buBlip>
                  <a:blip r:embed="rId4"/>
                </a:buBlip>
              </a:pPr>
              <a:endParaRPr lang="en-US" sz="1700"/>
            </a:p>
          </p:txBody>
        </p:sp>
        <p:sp>
          <p:nvSpPr>
            <p:cNvPr id="804869" name="Rounded Rectangle 804868"/>
            <p:cNvSpPr>
              <a:spLocks noChangeArrowheads="1"/>
            </p:cNvSpPr>
            <p:nvPr/>
          </p:nvSpPr>
          <p:spPr bwMode="auto">
            <a:xfrm>
              <a:off x="249" y="2572"/>
              <a:ext cx="2520" cy="492"/>
            </a:xfrm>
            <a:prstGeom prst="roundRect">
              <a:avLst>
                <a:gd name="adj" fmla="val 16667"/>
              </a:avLst>
            </a:prstGeom>
            <a:noFill/>
            <a:ln w="25400" cap="flat" cmpd="sng" algn="ctr">
              <a:noFill/>
              <a:prstDash val="solid"/>
              <a:round/>
              <a:headEnd type="none" w="med" len="med"/>
              <a:tailEnd type="none" w="med" len="med"/>
            </a:ln>
            <a:effectLst/>
          </p:spPr>
          <p:txBody>
            <a:bodyPr lIns="0" tIns="43102" rIns="0" bIns="43102" anchor="ctr"/>
            <a:lstStyle/>
            <a:p>
              <a:pPr algn="ctr" defTabSz="862013" eaLnBrk="0" hangingPunct="0">
                <a:lnSpc>
                  <a:spcPct val="80000"/>
                </a:lnSpc>
                <a:spcBef>
                  <a:spcPct val="20000"/>
                </a:spcBef>
                <a:defRPr/>
              </a:pPr>
              <a:r>
                <a:rPr lang="en-US" sz="2000">
                  <a:effectLst>
                    <a:outerShdw blurRad="38100" dist="38100" dir="2700000" algn="tl">
                      <a:srgbClr val="C0C0C0"/>
                    </a:outerShdw>
                  </a:effectLst>
                  <a:latin typeface="Arial" charset="0"/>
                  <a:cs typeface="+mn-cs"/>
                </a:rPr>
                <a:t>Federated Process </a:t>
              </a:r>
            </a:p>
            <a:p>
              <a:pPr algn="ctr" defTabSz="862013" eaLnBrk="0" hangingPunct="0">
                <a:lnSpc>
                  <a:spcPct val="80000"/>
                </a:lnSpc>
                <a:spcBef>
                  <a:spcPct val="20000"/>
                </a:spcBef>
                <a:defRPr/>
              </a:pPr>
              <a:r>
                <a:rPr lang="en-US" sz="2000">
                  <a:effectLst>
                    <a:outerShdw blurRad="38100" dist="38100" dir="2700000" algn="tl">
                      <a:srgbClr val="C0C0C0"/>
                    </a:outerShdw>
                  </a:effectLst>
                  <a:latin typeface="Arial" charset="0"/>
                  <a:cs typeface="+mn-cs"/>
                </a:rPr>
                <a:t>EDI and AS2</a:t>
              </a:r>
            </a:p>
          </p:txBody>
        </p:sp>
      </p:grpSp>
      <p:grpSp>
        <p:nvGrpSpPr>
          <p:cNvPr id="3" name="Group 6"/>
          <p:cNvGrpSpPr>
            <a:grpSpLocks/>
          </p:cNvGrpSpPr>
          <p:nvPr/>
        </p:nvGrpSpPr>
        <p:grpSpPr bwMode="auto">
          <a:xfrm>
            <a:off x="4483100" y="3829050"/>
            <a:ext cx="4495800" cy="3533775"/>
            <a:chOff x="2880" y="2412"/>
            <a:chExt cx="2832" cy="2226"/>
          </a:xfrm>
        </p:grpSpPr>
        <p:pic>
          <p:nvPicPr>
            <p:cNvPr id="8206" name="Rectangle 804870"/>
            <p:cNvPicPr>
              <a:picLocks noChangeAspect="1" noChangeArrowheads="1"/>
            </p:cNvPicPr>
            <p:nvPr/>
          </p:nvPicPr>
          <p:blipFill>
            <a:blip r:embed="rId3"/>
            <a:srcRect/>
            <a:stretch>
              <a:fillRect/>
            </a:stretch>
          </p:blipFill>
          <p:spPr bwMode="auto">
            <a:xfrm>
              <a:off x="2880" y="2412"/>
              <a:ext cx="2832" cy="2226"/>
            </a:xfrm>
            <a:prstGeom prst="rect">
              <a:avLst/>
            </a:prstGeom>
            <a:noFill/>
            <a:ln w="9525">
              <a:noFill/>
              <a:miter lim="800000"/>
              <a:headEnd/>
              <a:tailEnd/>
            </a:ln>
          </p:spPr>
        </p:pic>
        <p:sp>
          <p:nvSpPr>
            <p:cNvPr id="8207" name="Rectangle 804871"/>
            <p:cNvSpPr>
              <a:spLocks noChangeArrowheads="1"/>
            </p:cNvSpPr>
            <p:nvPr/>
          </p:nvSpPr>
          <p:spPr bwMode="auto">
            <a:xfrm>
              <a:off x="3098" y="3128"/>
              <a:ext cx="2448" cy="1278"/>
            </a:xfrm>
            <a:prstGeom prst="rect">
              <a:avLst/>
            </a:prstGeom>
            <a:noFill/>
            <a:ln w="9525" algn="ctr">
              <a:noFill/>
              <a:miter lim="800000"/>
              <a:headEnd/>
              <a:tailEnd/>
            </a:ln>
          </p:spPr>
          <p:txBody>
            <a:bodyPr>
              <a:spAutoFit/>
            </a:bodyPr>
            <a:lstStyle/>
            <a:p>
              <a:pPr marL="350838" indent="-350838" eaLnBrk="0" hangingPunct="0">
                <a:lnSpc>
                  <a:spcPct val="80000"/>
                </a:lnSpc>
                <a:spcBef>
                  <a:spcPct val="20000"/>
                </a:spcBef>
                <a:buClr>
                  <a:srgbClr val="D15F19"/>
                </a:buClr>
                <a:buFont typeface="Franklin Gothic Medium" pitchFamily="34" charset="0"/>
                <a:buBlip>
                  <a:blip r:embed="rId4"/>
                </a:buBlip>
              </a:pPr>
              <a:r>
                <a:rPr lang="en-US" sz="1700"/>
                <a:t>Device abstraction and management tools</a:t>
              </a:r>
            </a:p>
            <a:p>
              <a:pPr marL="350838" indent="-350838" eaLnBrk="0" hangingPunct="0">
                <a:lnSpc>
                  <a:spcPct val="80000"/>
                </a:lnSpc>
                <a:spcBef>
                  <a:spcPct val="20000"/>
                </a:spcBef>
                <a:buClr>
                  <a:srgbClr val="D15F19"/>
                </a:buClr>
                <a:buFont typeface="Franklin Gothic Medium" pitchFamily="34" charset="0"/>
                <a:buBlip>
                  <a:blip r:embed="rId4"/>
                </a:buBlip>
              </a:pPr>
              <a:r>
                <a:rPr lang="en-US" sz="1700"/>
                <a:t>Event processing for filters, alerts and transforms</a:t>
              </a:r>
            </a:p>
            <a:p>
              <a:pPr marL="350838" indent="-350838" eaLnBrk="0" hangingPunct="0">
                <a:lnSpc>
                  <a:spcPct val="80000"/>
                </a:lnSpc>
                <a:spcBef>
                  <a:spcPct val="20000"/>
                </a:spcBef>
                <a:buClr>
                  <a:srgbClr val="D15F19"/>
                </a:buClr>
                <a:buFont typeface="Franklin Gothic Medium" pitchFamily="34" charset="0"/>
                <a:buBlip>
                  <a:blip r:embed="rId4"/>
                </a:buBlip>
              </a:pPr>
              <a:r>
                <a:rPr lang="en-US" sz="1700"/>
                <a:t>Design, runtime and management APIs</a:t>
              </a:r>
            </a:p>
            <a:p>
              <a:pPr marL="350838" indent="-350838" eaLnBrk="0" hangingPunct="0">
                <a:lnSpc>
                  <a:spcPct val="80000"/>
                </a:lnSpc>
                <a:spcBef>
                  <a:spcPct val="20000"/>
                </a:spcBef>
                <a:buClr>
                  <a:srgbClr val="D15F19"/>
                </a:buClr>
                <a:buFont typeface="Franklin Gothic Medium" pitchFamily="34" charset="0"/>
                <a:buBlip>
                  <a:blip r:embed="rId4"/>
                </a:buBlip>
              </a:pPr>
              <a:r>
                <a:rPr lang="en-US" sz="1700"/>
                <a:t>Back-office integration</a:t>
              </a:r>
            </a:p>
            <a:p>
              <a:pPr marL="350838" indent="-350838" eaLnBrk="0" hangingPunct="0">
                <a:lnSpc>
                  <a:spcPct val="90000"/>
                </a:lnSpc>
                <a:spcBef>
                  <a:spcPct val="30000"/>
                </a:spcBef>
                <a:buClr>
                  <a:schemeClr val="tx2"/>
                </a:buClr>
                <a:buFont typeface="Wingdings 2" pitchFamily="18" charset="2"/>
                <a:buBlip>
                  <a:blip r:embed="rId5"/>
                </a:buBlip>
              </a:pPr>
              <a:endParaRPr lang="en-US" sz="1700"/>
            </a:p>
          </p:txBody>
        </p:sp>
        <p:sp>
          <p:nvSpPr>
            <p:cNvPr id="804873" name="Rounded Rectangle 804872"/>
            <p:cNvSpPr>
              <a:spLocks noChangeArrowheads="1"/>
            </p:cNvSpPr>
            <p:nvPr/>
          </p:nvSpPr>
          <p:spPr bwMode="auto">
            <a:xfrm>
              <a:off x="3030" y="2548"/>
              <a:ext cx="2532" cy="516"/>
            </a:xfrm>
            <a:prstGeom prst="roundRect">
              <a:avLst>
                <a:gd name="adj" fmla="val 16667"/>
              </a:avLst>
            </a:prstGeom>
            <a:noFill/>
            <a:ln w="25400" cap="flat" cmpd="sng" algn="ctr">
              <a:noFill/>
              <a:prstDash val="solid"/>
              <a:round/>
              <a:headEnd type="none" w="med" len="med"/>
              <a:tailEnd type="none" w="med" len="med"/>
            </a:ln>
            <a:effectLst/>
          </p:spPr>
          <p:txBody>
            <a:bodyPr lIns="0" tIns="43102" rIns="0" bIns="43102" anchor="ctr"/>
            <a:lstStyle/>
            <a:p>
              <a:pPr algn="ctr" defTabSz="862013" eaLnBrk="0" hangingPunct="0">
                <a:defRPr/>
              </a:pPr>
              <a:r>
                <a:rPr lang="en-US" sz="2000">
                  <a:effectLst>
                    <a:outerShdw blurRad="38100" dist="38100" dir="2700000" algn="tl">
                      <a:srgbClr val="C0C0C0"/>
                    </a:outerShdw>
                  </a:effectLst>
                  <a:latin typeface="Arial" charset="0"/>
                  <a:cs typeface="+mn-cs"/>
                </a:rPr>
                <a:t>Federated Process</a:t>
              </a:r>
            </a:p>
            <a:p>
              <a:pPr algn="ctr" defTabSz="862013" eaLnBrk="0" hangingPunct="0">
                <a:defRPr/>
              </a:pPr>
              <a:r>
                <a:rPr lang="en-US" sz="2000">
                  <a:effectLst>
                    <a:outerShdw blurRad="38100" dist="38100" dir="2700000" algn="tl">
                      <a:srgbClr val="C0C0C0"/>
                    </a:outerShdw>
                  </a:effectLst>
                  <a:latin typeface="Arial" charset="0"/>
                  <a:cs typeface="+mn-cs"/>
                </a:rPr>
                <a:t>RFID</a:t>
              </a:r>
            </a:p>
          </p:txBody>
        </p:sp>
      </p:grpSp>
      <p:sp>
        <p:nvSpPr>
          <p:cNvPr id="8196" name="Rectangle 804873"/>
          <p:cNvSpPr>
            <a:spLocks noChangeArrowheads="1"/>
          </p:cNvSpPr>
          <p:nvPr/>
        </p:nvSpPr>
        <p:spPr bwMode="auto">
          <a:xfrm>
            <a:off x="381000" y="228600"/>
            <a:ext cx="8372475" cy="585788"/>
          </a:xfrm>
          <a:prstGeom prst="rect">
            <a:avLst/>
          </a:prstGeom>
          <a:noFill/>
          <a:ln w="9525">
            <a:noFill/>
            <a:miter lim="800000"/>
            <a:headEnd/>
            <a:tailEnd/>
          </a:ln>
        </p:spPr>
        <p:txBody>
          <a:bodyPr>
            <a:spAutoFit/>
          </a:bodyPr>
          <a:lstStyle/>
          <a:p>
            <a:pPr eaLnBrk="0" hangingPunct="0">
              <a:lnSpc>
                <a:spcPct val="90000"/>
              </a:lnSpc>
              <a:spcBef>
                <a:spcPct val="30000"/>
              </a:spcBef>
            </a:pPr>
            <a:r>
              <a:rPr lang="en-US" sz="3600">
                <a:solidFill>
                  <a:schemeClr val="tx2"/>
                </a:solidFill>
              </a:rPr>
              <a:t>BizTalk Server 2006 R2 Investments</a:t>
            </a:r>
          </a:p>
        </p:txBody>
      </p:sp>
      <p:grpSp>
        <p:nvGrpSpPr>
          <p:cNvPr id="4" name="Group 20"/>
          <p:cNvGrpSpPr>
            <a:grpSpLocks/>
          </p:cNvGrpSpPr>
          <p:nvPr/>
        </p:nvGrpSpPr>
        <p:grpSpPr bwMode="auto">
          <a:xfrm>
            <a:off x="165100" y="803275"/>
            <a:ext cx="4495800" cy="3533775"/>
            <a:chOff x="104" y="506"/>
            <a:chExt cx="2832" cy="2226"/>
          </a:xfrm>
        </p:grpSpPr>
        <p:pic>
          <p:nvPicPr>
            <p:cNvPr id="8203" name="Rectangle 804875"/>
            <p:cNvPicPr>
              <a:picLocks noChangeAspect="1" noChangeArrowheads="1"/>
            </p:cNvPicPr>
            <p:nvPr/>
          </p:nvPicPr>
          <p:blipFill>
            <a:blip r:embed="rId3"/>
            <a:srcRect/>
            <a:stretch>
              <a:fillRect/>
            </a:stretch>
          </p:blipFill>
          <p:spPr bwMode="auto">
            <a:xfrm>
              <a:off x="104" y="506"/>
              <a:ext cx="2832" cy="2226"/>
            </a:xfrm>
            <a:prstGeom prst="rect">
              <a:avLst/>
            </a:prstGeom>
            <a:noFill/>
            <a:ln w="9525">
              <a:noFill/>
              <a:miter lim="800000"/>
              <a:headEnd/>
              <a:tailEnd/>
            </a:ln>
          </p:spPr>
        </p:pic>
        <p:sp>
          <p:nvSpPr>
            <p:cNvPr id="8204" name="Rectangle 804876"/>
            <p:cNvSpPr>
              <a:spLocks noChangeArrowheads="1"/>
            </p:cNvSpPr>
            <p:nvPr/>
          </p:nvSpPr>
          <p:spPr bwMode="auto">
            <a:xfrm>
              <a:off x="200" y="1234"/>
              <a:ext cx="2631" cy="915"/>
            </a:xfrm>
            <a:prstGeom prst="rect">
              <a:avLst/>
            </a:prstGeom>
            <a:noFill/>
            <a:ln w="9525" algn="ctr">
              <a:noFill/>
              <a:miter lim="800000"/>
              <a:headEnd/>
              <a:tailEnd/>
            </a:ln>
          </p:spPr>
          <p:txBody>
            <a:bodyPr>
              <a:spAutoFit/>
            </a:bodyPr>
            <a:lstStyle/>
            <a:p>
              <a:pPr marL="350838" indent="-350838" eaLnBrk="0" hangingPunct="0">
                <a:lnSpc>
                  <a:spcPct val="80000"/>
                </a:lnSpc>
                <a:spcBef>
                  <a:spcPct val="20000"/>
                </a:spcBef>
                <a:buClr>
                  <a:srgbClr val="D15F19"/>
                </a:buClr>
                <a:buFont typeface="Franklin Gothic Medium" pitchFamily="34" charset="0"/>
                <a:buBlip>
                  <a:blip r:embed="rId4"/>
                </a:buBlip>
              </a:pPr>
              <a:r>
                <a:rPr lang="en-US" sz="1700"/>
                <a:t>WCF support enables WS-* standards</a:t>
              </a:r>
            </a:p>
            <a:p>
              <a:pPr marL="350838" indent="-350838" eaLnBrk="0" hangingPunct="0">
                <a:lnSpc>
                  <a:spcPct val="80000"/>
                </a:lnSpc>
                <a:spcBef>
                  <a:spcPct val="20000"/>
                </a:spcBef>
                <a:buClr>
                  <a:srgbClr val="D15F19"/>
                </a:buClr>
                <a:buFont typeface="Franklin Gothic Medium" pitchFamily="34" charset="0"/>
                <a:buBlip>
                  <a:blip r:embed="rId4"/>
                </a:buBlip>
              </a:pPr>
              <a:r>
                <a:rPr lang="en-US" sz="1700"/>
                <a:t>Monitoring of WF workflows through </a:t>
              </a:r>
              <a:br>
                <a:rPr lang="en-US" sz="1700"/>
              </a:br>
              <a:r>
                <a:rPr lang="en-US" sz="1700"/>
                <a:t>Business Activity Monitoring</a:t>
              </a:r>
            </a:p>
            <a:p>
              <a:pPr marL="350838" indent="-350838" eaLnBrk="0" hangingPunct="0">
                <a:lnSpc>
                  <a:spcPct val="80000"/>
                </a:lnSpc>
                <a:spcBef>
                  <a:spcPct val="20000"/>
                </a:spcBef>
                <a:buClr>
                  <a:srgbClr val="D15F19"/>
                </a:buClr>
                <a:buFont typeface="Franklin Gothic Medium" pitchFamily="34" charset="0"/>
                <a:buBlip>
                  <a:blip r:embed="rId4"/>
                </a:buBlip>
              </a:pPr>
              <a:r>
                <a:rPr lang="en-US" sz="1700"/>
                <a:t>WCF Adapter Framework and WCF based adapters</a:t>
              </a:r>
            </a:p>
          </p:txBody>
        </p:sp>
        <p:sp>
          <p:nvSpPr>
            <p:cNvPr id="804878" name="Rounded Rectangle 804877"/>
            <p:cNvSpPr>
              <a:spLocks noChangeArrowheads="1"/>
            </p:cNvSpPr>
            <p:nvPr/>
          </p:nvSpPr>
          <p:spPr bwMode="auto">
            <a:xfrm>
              <a:off x="260" y="680"/>
              <a:ext cx="2524" cy="468"/>
            </a:xfrm>
            <a:prstGeom prst="roundRect">
              <a:avLst>
                <a:gd name="adj" fmla="val 16667"/>
              </a:avLst>
            </a:prstGeom>
            <a:noFill/>
            <a:ln w="25400" cap="flat" cmpd="sng" algn="ctr">
              <a:noFill/>
              <a:prstDash val="solid"/>
              <a:round/>
              <a:headEnd type="none" w="med" len="med"/>
              <a:tailEnd type="none" w="med" len="med"/>
            </a:ln>
            <a:effectLst/>
          </p:spPr>
          <p:txBody>
            <a:bodyPr lIns="0" tIns="43102" rIns="0" bIns="43102" anchor="ctr"/>
            <a:lstStyle/>
            <a:p>
              <a:pPr algn="ctr" defTabSz="862013" eaLnBrk="0" hangingPunct="0">
                <a:lnSpc>
                  <a:spcPct val="80000"/>
                </a:lnSpc>
                <a:spcBef>
                  <a:spcPct val="20000"/>
                </a:spcBef>
                <a:defRPr/>
              </a:pPr>
              <a:r>
                <a:rPr lang="en-US" sz="2000">
                  <a:effectLst>
                    <a:outerShdw blurRad="38100" dist="38100" dir="2700000" algn="tl">
                      <a:srgbClr val="C0C0C0"/>
                    </a:outerShdw>
                  </a:effectLst>
                  <a:latin typeface="Arial" charset="0"/>
                  <a:cs typeface="+mn-cs"/>
                </a:rPr>
                <a:t>Platform Alignment</a:t>
              </a:r>
            </a:p>
          </p:txBody>
        </p:sp>
      </p:grpSp>
      <p:grpSp>
        <p:nvGrpSpPr>
          <p:cNvPr id="5" name="Group 15"/>
          <p:cNvGrpSpPr>
            <a:grpSpLocks/>
          </p:cNvGrpSpPr>
          <p:nvPr/>
        </p:nvGrpSpPr>
        <p:grpSpPr bwMode="auto">
          <a:xfrm>
            <a:off x="4483100" y="803275"/>
            <a:ext cx="4495800" cy="3533775"/>
            <a:chOff x="2880" y="756"/>
            <a:chExt cx="2832" cy="2226"/>
          </a:xfrm>
        </p:grpSpPr>
        <p:pic>
          <p:nvPicPr>
            <p:cNvPr id="8200" name="Rectangle 804879"/>
            <p:cNvPicPr>
              <a:picLocks noChangeAspect="1" noChangeArrowheads="1"/>
            </p:cNvPicPr>
            <p:nvPr/>
          </p:nvPicPr>
          <p:blipFill>
            <a:blip r:embed="rId3"/>
            <a:srcRect/>
            <a:stretch>
              <a:fillRect/>
            </a:stretch>
          </p:blipFill>
          <p:spPr bwMode="auto">
            <a:xfrm>
              <a:off x="2880" y="756"/>
              <a:ext cx="2832" cy="2226"/>
            </a:xfrm>
            <a:prstGeom prst="rect">
              <a:avLst/>
            </a:prstGeom>
            <a:noFill/>
            <a:ln w="9525">
              <a:noFill/>
              <a:miter lim="800000"/>
              <a:headEnd/>
              <a:tailEnd/>
            </a:ln>
          </p:spPr>
        </p:pic>
        <p:sp>
          <p:nvSpPr>
            <p:cNvPr id="8201" name="Rectangle 804880"/>
            <p:cNvSpPr>
              <a:spLocks noChangeArrowheads="1"/>
            </p:cNvSpPr>
            <p:nvPr/>
          </p:nvSpPr>
          <p:spPr bwMode="auto">
            <a:xfrm>
              <a:off x="3098" y="1484"/>
              <a:ext cx="2304" cy="1179"/>
            </a:xfrm>
            <a:prstGeom prst="rect">
              <a:avLst/>
            </a:prstGeom>
            <a:noFill/>
            <a:ln w="9525" algn="ctr">
              <a:noFill/>
              <a:miter lim="800000"/>
              <a:headEnd/>
              <a:tailEnd/>
            </a:ln>
          </p:spPr>
          <p:txBody>
            <a:bodyPr>
              <a:spAutoFit/>
            </a:bodyPr>
            <a:lstStyle/>
            <a:p>
              <a:pPr marL="350838" indent="-350838" eaLnBrk="0" hangingPunct="0">
                <a:lnSpc>
                  <a:spcPct val="80000"/>
                </a:lnSpc>
                <a:spcBef>
                  <a:spcPct val="20000"/>
                </a:spcBef>
                <a:buClr>
                  <a:srgbClr val="D15F19"/>
                </a:buClr>
                <a:buFont typeface="Franklin Gothic Medium" pitchFamily="34" charset="0"/>
                <a:buBlip>
                  <a:blip r:embed="rId4"/>
                </a:buBlip>
              </a:pPr>
              <a:r>
                <a:rPr lang="en-US" sz="1700"/>
                <a:t>BizTalk Adapter Pack enables Office Servers access to LOB data</a:t>
              </a:r>
            </a:p>
            <a:p>
              <a:pPr marL="350838" indent="-350838" eaLnBrk="0" hangingPunct="0">
                <a:lnSpc>
                  <a:spcPct val="80000"/>
                </a:lnSpc>
                <a:spcBef>
                  <a:spcPct val="20000"/>
                </a:spcBef>
                <a:buClr>
                  <a:srgbClr val="D15F19"/>
                </a:buClr>
                <a:buFont typeface="Franklin Gothic Medium" pitchFamily="34" charset="0"/>
                <a:buBlip>
                  <a:blip r:embed="rId4"/>
                </a:buBlip>
              </a:pPr>
              <a:r>
                <a:rPr lang="en-US" sz="1700"/>
                <a:t>Microsoft Office SharePoint Server Integration</a:t>
              </a:r>
            </a:p>
            <a:p>
              <a:pPr marL="350838" indent="-350838" eaLnBrk="0" hangingPunct="0">
                <a:lnSpc>
                  <a:spcPct val="80000"/>
                </a:lnSpc>
                <a:spcBef>
                  <a:spcPct val="20000"/>
                </a:spcBef>
                <a:buClr>
                  <a:srgbClr val="D15F19"/>
                </a:buClr>
                <a:buFont typeface="Franklin Gothic Medium" pitchFamily="34" charset="0"/>
                <a:buBlip>
                  <a:blip r:embed="rId4"/>
                </a:buBlip>
              </a:pPr>
              <a:r>
                <a:rPr lang="en-US" sz="1700"/>
                <a:t>Partner solutions enable modeling, simulation and rules definition within Office</a:t>
              </a:r>
            </a:p>
          </p:txBody>
        </p:sp>
        <p:sp>
          <p:nvSpPr>
            <p:cNvPr id="804882" name="Rounded Rectangle 804881"/>
            <p:cNvSpPr>
              <a:spLocks noChangeArrowheads="1"/>
            </p:cNvSpPr>
            <p:nvPr/>
          </p:nvSpPr>
          <p:spPr bwMode="auto">
            <a:xfrm>
              <a:off x="3018" y="882"/>
              <a:ext cx="2552" cy="500"/>
            </a:xfrm>
            <a:prstGeom prst="roundRect">
              <a:avLst>
                <a:gd name="adj" fmla="val 16667"/>
              </a:avLst>
            </a:prstGeom>
            <a:noFill/>
            <a:ln w="25400" cap="flat" cmpd="sng" algn="ctr">
              <a:noFill/>
              <a:prstDash val="solid"/>
              <a:round/>
              <a:headEnd type="none" w="med" len="med"/>
              <a:tailEnd type="none" w="med" len="med"/>
            </a:ln>
            <a:effectLst/>
          </p:spPr>
          <p:txBody>
            <a:bodyPr lIns="0" tIns="43102" rIns="0" bIns="43102" anchor="ctr"/>
            <a:lstStyle/>
            <a:p>
              <a:pPr algn="ctr" defTabSz="862013" eaLnBrk="0" hangingPunct="0">
                <a:lnSpc>
                  <a:spcPct val="80000"/>
                </a:lnSpc>
                <a:spcBef>
                  <a:spcPct val="20000"/>
                </a:spcBef>
                <a:defRPr/>
              </a:pPr>
              <a:r>
                <a:rPr lang="en-US" sz="2000">
                  <a:effectLst>
                    <a:outerShdw blurRad="38100" dist="38100" dir="2700000" algn="tl">
                      <a:srgbClr val="C0C0C0"/>
                    </a:outerShdw>
                  </a:effectLst>
                  <a:latin typeface="Arial" charset="0"/>
                  <a:cs typeface="+mn-cs"/>
                </a:rPr>
                <a:t>People_Ready Processes</a:t>
              </a:r>
            </a:p>
          </p:txBody>
        </p:sp>
      </p:grpSp>
      <p:sp>
        <p:nvSpPr>
          <p:cNvPr id="19" name="Footer Placeholder 18"/>
          <p:cNvSpPr>
            <a:spLocks noGrp="1"/>
          </p:cNvSpPr>
          <p:nvPr>
            <p:ph type="ftr" sz="quarter" idx="4294967295"/>
          </p:nvPr>
        </p:nvSpPr>
        <p:spPr>
          <a:xfrm>
            <a:off x="2863850" y="6586538"/>
            <a:ext cx="2895600" cy="365125"/>
          </a:xfrm>
          <a:prstGeom prst="rect">
            <a:avLst/>
          </a:prstGeom>
        </p:spPr>
        <p:txBody>
          <a:bodyPr/>
          <a:lstStyle/>
          <a:p>
            <a:pPr algn="ctr" eaLnBrk="0" hangingPunct="0">
              <a:lnSpc>
                <a:spcPct val="85000"/>
              </a:lnSpc>
              <a:spcBef>
                <a:spcPct val="20000"/>
              </a:spcBef>
              <a:defRPr/>
            </a:pPr>
            <a:r>
              <a:rPr lang="en-US" sz="1400" dirty="0">
                <a:effectLst>
                  <a:outerShdw blurRad="38100" dist="38100" dir="2700000" algn="tl">
                    <a:srgbClr val="000000">
                      <a:alpha val="43137"/>
                    </a:srgbClr>
                  </a:outerShdw>
                </a:effectLst>
                <a:latin typeface="Arial" charset="0"/>
                <a:cs typeface="+mn-cs"/>
              </a:rPr>
              <a:t>Microsoft Confidential</a:t>
            </a:r>
            <a:endParaRPr lang="en-CA" sz="1400" dirty="0">
              <a:effectLst>
                <a:outerShdw blurRad="38100" dist="38100" dir="2700000" algn="tl">
                  <a:srgbClr val="000000">
                    <a:alpha val="43137"/>
                  </a:srgbClr>
                </a:outerShdw>
              </a:effectLst>
              <a:latin typeface="Arial" charset="0"/>
              <a:cs typeface="+mn-cs"/>
            </a:endParaRP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82" name="Picture 2" descr="v-horizon"/>
          <p:cNvPicPr>
            <a:picLocks noChangeAspect="1" noChangeArrowheads="1"/>
          </p:cNvPicPr>
          <p:nvPr/>
        </p:nvPicPr>
        <p:blipFill>
          <a:blip r:embed="rId3"/>
          <a:srcRect b="9238"/>
          <a:stretch>
            <a:fillRect/>
          </a:stretch>
        </p:blipFill>
        <p:spPr bwMode="auto">
          <a:xfrm>
            <a:off x="0" y="1492250"/>
            <a:ext cx="9144000" cy="5365750"/>
          </a:xfrm>
          <a:prstGeom prst="rect">
            <a:avLst/>
          </a:prstGeom>
          <a:noFill/>
        </p:spPr>
      </p:pic>
      <p:sp>
        <p:nvSpPr>
          <p:cNvPr id="583683" name="Rectangle 3"/>
          <p:cNvSpPr>
            <a:spLocks noChangeArrowheads="1"/>
          </p:cNvSpPr>
          <p:nvPr/>
        </p:nvSpPr>
        <p:spPr bwMode="auto">
          <a:xfrm>
            <a:off x="0" y="4676775"/>
            <a:ext cx="9144000" cy="2181225"/>
          </a:xfrm>
          <a:prstGeom prst="rect">
            <a:avLst/>
          </a:prstGeom>
          <a:gradFill rotWithShape="1">
            <a:gsLst>
              <a:gs pos="0">
                <a:schemeClr val="folHlink">
                  <a:gamma/>
                  <a:shade val="46275"/>
                  <a:invGamma/>
                  <a:alpha val="25000"/>
                </a:schemeClr>
              </a:gs>
              <a:gs pos="100000">
                <a:schemeClr val="folHlink">
                  <a:alpha val="44000"/>
                </a:schemeClr>
              </a:gs>
            </a:gsLst>
            <a:lin ang="0" scaled="1"/>
          </a:gradFill>
          <a:ln w="9525">
            <a:noFill/>
            <a:miter lim="800000"/>
            <a:headEnd/>
            <a:tailEnd/>
          </a:ln>
          <a:effectLst/>
        </p:spPr>
        <p:txBody>
          <a:bodyPr wrap="none" anchor="ctr"/>
          <a:lstStyle/>
          <a:p>
            <a:endParaRPr lang="en-US"/>
          </a:p>
        </p:txBody>
      </p:sp>
      <p:sp>
        <p:nvSpPr>
          <p:cNvPr id="583684" name="Rectangle 4"/>
          <p:cNvSpPr>
            <a:spLocks noChangeArrowheads="1"/>
          </p:cNvSpPr>
          <p:nvPr/>
        </p:nvSpPr>
        <p:spPr bwMode="auto">
          <a:xfrm>
            <a:off x="0" y="2206625"/>
            <a:ext cx="9144000" cy="2466975"/>
          </a:xfrm>
          <a:prstGeom prst="rect">
            <a:avLst/>
          </a:prstGeom>
          <a:gradFill rotWithShape="1">
            <a:gsLst>
              <a:gs pos="0">
                <a:schemeClr val="accent2">
                  <a:gamma/>
                  <a:shade val="46275"/>
                  <a:invGamma/>
                  <a:alpha val="25000"/>
                </a:schemeClr>
              </a:gs>
              <a:gs pos="100000">
                <a:schemeClr val="accent2">
                  <a:alpha val="44000"/>
                </a:schemeClr>
              </a:gs>
            </a:gsLst>
            <a:lin ang="0" scaled="1"/>
          </a:gradFill>
          <a:ln w="9525">
            <a:noFill/>
            <a:miter lim="800000"/>
            <a:headEnd/>
            <a:tailEnd/>
          </a:ln>
          <a:effectLst/>
        </p:spPr>
        <p:txBody>
          <a:bodyPr wrap="none" anchor="ctr"/>
          <a:lstStyle/>
          <a:p>
            <a:endParaRPr lang="en-US"/>
          </a:p>
        </p:txBody>
      </p:sp>
      <p:pic>
        <p:nvPicPr>
          <p:cNvPr id="583685" name="Picture 5" descr="v-timeline"/>
          <p:cNvPicPr>
            <a:picLocks noChangeAspect="1" noChangeArrowheads="1"/>
          </p:cNvPicPr>
          <p:nvPr/>
        </p:nvPicPr>
        <p:blipFill>
          <a:blip r:embed="rId4"/>
          <a:srcRect/>
          <a:stretch>
            <a:fillRect/>
          </a:stretch>
        </p:blipFill>
        <p:spPr bwMode="hidden">
          <a:xfrm>
            <a:off x="0" y="1963738"/>
            <a:ext cx="7616825" cy="4894262"/>
          </a:xfrm>
          <a:prstGeom prst="rect">
            <a:avLst/>
          </a:prstGeom>
          <a:noFill/>
        </p:spPr>
      </p:pic>
      <p:sp>
        <p:nvSpPr>
          <p:cNvPr id="583715" name="Rectangle 35"/>
          <p:cNvSpPr>
            <a:spLocks noGrp="1" noChangeArrowheads="1"/>
          </p:cNvSpPr>
          <p:nvPr>
            <p:ph type="title"/>
          </p:nvPr>
        </p:nvSpPr>
        <p:spPr>
          <a:xfrm>
            <a:off x="381000" y="228600"/>
            <a:ext cx="8382000" cy="1190625"/>
          </a:xfrm>
        </p:spPr>
        <p:txBody>
          <a:bodyPr/>
          <a:lstStyle/>
          <a:p>
            <a:pPr algn="l"/>
            <a:r>
              <a:rPr lang="en-US" dirty="0"/>
              <a:t>Microsoft BPMS </a:t>
            </a:r>
            <a:br>
              <a:rPr lang="en-US" dirty="0"/>
            </a:br>
            <a:r>
              <a:rPr lang="en-US" dirty="0"/>
              <a:t>Roadmap</a:t>
            </a:r>
          </a:p>
        </p:txBody>
      </p:sp>
      <p:pic>
        <p:nvPicPr>
          <p:cNvPr id="583687" name="Picture 7" descr="cooltools-1"/>
          <p:cNvPicPr>
            <a:picLocks noChangeAspect="1" noChangeArrowheads="1"/>
          </p:cNvPicPr>
          <p:nvPr/>
        </p:nvPicPr>
        <p:blipFill>
          <a:blip r:embed="rId5"/>
          <a:srcRect/>
          <a:stretch>
            <a:fillRect/>
          </a:stretch>
        </p:blipFill>
        <p:spPr bwMode="invGray">
          <a:xfrm>
            <a:off x="654050" y="5970588"/>
            <a:ext cx="1581150" cy="642937"/>
          </a:xfrm>
          <a:prstGeom prst="rect">
            <a:avLst/>
          </a:prstGeom>
          <a:noFill/>
          <a:ln w="9525">
            <a:noFill/>
            <a:miter lim="800000"/>
            <a:headEnd/>
            <a:tailEnd/>
          </a:ln>
          <a:effectLst/>
        </p:spPr>
      </p:pic>
      <p:pic>
        <p:nvPicPr>
          <p:cNvPr id="583688" name="Picture 8" descr="cooltools-1"/>
          <p:cNvPicPr>
            <a:picLocks noChangeAspect="1" noChangeArrowheads="1"/>
          </p:cNvPicPr>
          <p:nvPr/>
        </p:nvPicPr>
        <p:blipFill>
          <a:blip r:embed="rId6"/>
          <a:srcRect/>
          <a:stretch>
            <a:fillRect/>
          </a:stretch>
        </p:blipFill>
        <p:spPr bwMode="invGray">
          <a:xfrm>
            <a:off x="4260850" y="4225925"/>
            <a:ext cx="1195388" cy="488950"/>
          </a:xfrm>
          <a:prstGeom prst="rect">
            <a:avLst/>
          </a:prstGeom>
          <a:noFill/>
          <a:ln w="9525">
            <a:noFill/>
            <a:miter lim="800000"/>
            <a:headEnd/>
            <a:tailEnd/>
          </a:ln>
          <a:effectLst/>
        </p:spPr>
      </p:pic>
      <p:pic>
        <p:nvPicPr>
          <p:cNvPr id="583689" name="Picture 9" descr="cooltools-1"/>
          <p:cNvPicPr>
            <a:picLocks noChangeAspect="1" noChangeArrowheads="1"/>
          </p:cNvPicPr>
          <p:nvPr/>
        </p:nvPicPr>
        <p:blipFill>
          <a:blip r:embed="rId7"/>
          <a:srcRect/>
          <a:stretch>
            <a:fillRect/>
          </a:stretch>
        </p:blipFill>
        <p:spPr bwMode="invGray">
          <a:xfrm>
            <a:off x="4297363" y="1651000"/>
            <a:ext cx="1106487" cy="442913"/>
          </a:xfrm>
          <a:prstGeom prst="rect">
            <a:avLst/>
          </a:prstGeom>
          <a:noFill/>
          <a:ln w="9525">
            <a:noFill/>
            <a:miter lim="800000"/>
            <a:headEnd/>
            <a:tailEnd/>
          </a:ln>
          <a:effectLst/>
        </p:spPr>
      </p:pic>
      <p:grpSp>
        <p:nvGrpSpPr>
          <p:cNvPr id="3" name="Group 10"/>
          <p:cNvGrpSpPr>
            <a:grpSpLocks/>
          </p:cNvGrpSpPr>
          <p:nvPr/>
        </p:nvGrpSpPr>
        <p:grpSpPr bwMode="auto">
          <a:xfrm>
            <a:off x="5830888" y="101600"/>
            <a:ext cx="3084512" cy="1851025"/>
            <a:chOff x="3420" y="124"/>
            <a:chExt cx="1943" cy="1166"/>
          </a:xfrm>
        </p:grpSpPr>
        <p:pic>
          <p:nvPicPr>
            <p:cNvPr id="583691" name="Picture 11" descr="cooltools-shape"/>
            <p:cNvPicPr>
              <a:picLocks noChangeAspect="1" noChangeArrowheads="1"/>
            </p:cNvPicPr>
            <p:nvPr/>
          </p:nvPicPr>
          <p:blipFill>
            <a:blip r:embed="rId8"/>
            <a:srcRect/>
            <a:stretch>
              <a:fillRect/>
            </a:stretch>
          </p:blipFill>
          <p:spPr bwMode="gray">
            <a:xfrm>
              <a:off x="3420" y="124"/>
              <a:ext cx="1931" cy="1166"/>
            </a:xfrm>
            <a:prstGeom prst="rect">
              <a:avLst/>
            </a:prstGeom>
            <a:noFill/>
            <a:ln w="9525">
              <a:noFill/>
              <a:miter lim="800000"/>
              <a:headEnd/>
              <a:tailEnd/>
            </a:ln>
            <a:effectLst/>
          </p:spPr>
        </p:pic>
        <p:sp>
          <p:nvSpPr>
            <p:cNvPr id="18" name="Text Box 27"/>
            <p:cNvSpPr txBox="1">
              <a:spLocks noChangeArrowheads="1"/>
            </p:cNvSpPr>
            <p:nvPr/>
          </p:nvSpPr>
          <p:spPr bwMode="gray">
            <a:xfrm>
              <a:off x="3469" y="216"/>
              <a:ext cx="1894" cy="955"/>
            </a:xfrm>
            <a:prstGeom prst="rect">
              <a:avLst/>
            </a:prstGeom>
            <a:noFill/>
            <a:ln w="9525" algn="ctr">
              <a:noFill/>
              <a:miter lim="800000"/>
              <a:headEnd/>
              <a:tailEnd/>
            </a:ln>
            <a:effectLst/>
          </p:spPr>
          <p:txBody>
            <a:bodyPr>
              <a:spAutoFit/>
            </a:bodyPr>
            <a:lstStyle/>
            <a:p>
              <a:pPr marL="169863" indent="-169863" algn="l" eaLnBrk="0" hangingPunct="0">
                <a:lnSpc>
                  <a:spcPct val="80000"/>
                </a:lnSpc>
                <a:buClr>
                  <a:schemeClr val="tx2"/>
                </a:buClr>
                <a:buFont typeface="Wingdings 2" pitchFamily="18" charset="2"/>
                <a:buBlip>
                  <a:blip r:embed="rId9"/>
                </a:buBlip>
              </a:pPr>
              <a:r>
                <a:rPr lang="en-US" sz="1200">
                  <a:effectLst>
                    <a:outerShdw blurRad="38100" dist="38100" dir="2700000" algn="tl">
                      <a:srgbClr val="000000"/>
                    </a:outerShdw>
                  </a:effectLst>
                  <a:latin typeface="Segoe Semibold" pitchFamily="34" charset="0"/>
                </a:rPr>
                <a:t>Radical gains in productivity thru advances in model-driven development and management</a:t>
              </a:r>
            </a:p>
            <a:p>
              <a:pPr marL="169863" indent="-169863" algn="l" eaLnBrk="0" hangingPunct="0">
                <a:lnSpc>
                  <a:spcPct val="80000"/>
                </a:lnSpc>
                <a:buClr>
                  <a:schemeClr val="tx2"/>
                </a:buClr>
                <a:buFont typeface="Wingdings 2" pitchFamily="18" charset="2"/>
                <a:buBlip>
                  <a:blip r:embed="rId9"/>
                </a:buBlip>
              </a:pPr>
              <a:r>
                <a:rPr lang="en-US" sz="1200">
                  <a:effectLst>
                    <a:outerShdw blurRad="38100" dist="38100" dir="2700000" algn="tl">
                      <a:srgbClr val="000000"/>
                    </a:outerShdw>
                  </a:effectLst>
                  <a:latin typeface="Segoe Semibold" pitchFamily="34" charset="0"/>
                </a:rPr>
                <a:t>Rich business process modeling and simulation for the business analyst</a:t>
              </a:r>
            </a:p>
            <a:p>
              <a:pPr marL="169863" indent="-169863" algn="l" eaLnBrk="0" hangingPunct="0">
                <a:lnSpc>
                  <a:spcPct val="80000"/>
                </a:lnSpc>
                <a:buClr>
                  <a:schemeClr val="tx2"/>
                </a:buClr>
                <a:buFont typeface="Wingdings 2" pitchFamily="18" charset="2"/>
                <a:buBlip>
                  <a:blip r:embed="rId9"/>
                </a:buBlip>
              </a:pPr>
              <a:r>
                <a:rPr lang="en-US" sz="1200">
                  <a:effectLst>
                    <a:outerShdw blurRad="38100" dist="38100" dir="2700000" algn="tl">
                      <a:srgbClr val="000000"/>
                    </a:outerShdw>
                  </a:effectLst>
                  <a:latin typeface="Segoe Semibold" pitchFamily="34" charset="0"/>
                </a:rPr>
                <a:t>Further advance and integrate the use of Windows Workflow Foundation</a:t>
              </a:r>
            </a:p>
            <a:p>
              <a:pPr marL="169863" indent="-169863" algn="l" eaLnBrk="0" hangingPunct="0">
                <a:lnSpc>
                  <a:spcPct val="80000"/>
                </a:lnSpc>
                <a:buClr>
                  <a:schemeClr val="tx2"/>
                </a:buClr>
                <a:buFont typeface="Wingdings 2" pitchFamily="18" charset="2"/>
                <a:buBlip>
                  <a:blip r:embed="rId9"/>
                </a:buBlip>
              </a:pPr>
              <a:r>
                <a:rPr lang="en-US" sz="1200">
                  <a:effectLst>
                    <a:outerShdw blurRad="38100" dist="38100" dir="2700000" algn="tl">
                      <a:srgbClr val="000000"/>
                    </a:outerShdw>
                  </a:effectLst>
                  <a:latin typeface="Segoe Semibold" pitchFamily="34" charset="0"/>
                </a:rPr>
                <a:t>Continued commoditization of low-level integration</a:t>
              </a:r>
            </a:p>
          </p:txBody>
        </p:sp>
      </p:grpSp>
      <p:grpSp>
        <p:nvGrpSpPr>
          <p:cNvPr id="4" name="Group 13"/>
          <p:cNvGrpSpPr>
            <a:grpSpLocks/>
          </p:cNvGrpSpPr>
          <p:nvPr/>
        </p:nvGrpSpPr>
        <p:grpSpPr bwMode="auto">
          <a:xfrm>
            <a:off x="114300" y="2262188"/>
            <a:ext cx="2960688" cy="2014537"/>
            <a:chOff x="72" y="1425"/>
            <a:chExt cx="1865" cy="1229"/>
          </a:xfrm>
        </p:grpSpPr>
        <p:pic>
          <p:nvPicPr>
            <p:cNvPr id="583694" name="Picture 14" descr="cooltools-shape"/>
            <p:cNvPicPr>
              <a:picLocks noChangeAspect="1" noChangeArrowheads="1"/>
            </p:cNvPicPr>
            <p:nvPr/>
          </p:nvPicPr>
          <p:blipFill>
            <a:blip r:embed="rId10"/>
            <a:srcRect/>
            <a:stretch>
              <a:fillRect/>
            </a:stretch>
          </p:blipFill>
          <p:spPr bwMode="gray">
            <a:xfrm>
              <a:off x="89" y="1425"/>
              <a:ext cx="1841" cy="1229"/>
            </a:xfrm>
            <a:prstGeom prst="rect">
              <a:avLst/>
            </a:prstGeom>
            <a:noFill/>
            <a:ln w="9525">
              <a:noFill/>
              <a:miter lim="800000"/>
              <a:headEnd/>
              <a:tailEnd/>
            </a:ln>
            <a:effectLst/>
          </p:spPr>
        </p:pic>
        <p:sp>
          <p:nvSpPr>
            <p:cNvPr id="11" name="Text Box 22"/>
            <p:cNvSpPr txBox="1">
              <a:spLocks noChangeArrowheads="1"/>
            </p:cNvSpPr>
            <p:nvPr/>
          </p:nvSpPr>
          <p:spPr bwMode="gray">
            <a:xfrm>
              <a:off x="72" y="1876"/>
              <a:ext cx="1865" cy="697"/>
            </a:xfrm>
            <a:prstGeom prst="rect">
              <a:avLst/>
            </a:prstGeom>
            <a:noFill/>
            <a:ln w="9525" algn="ctr">
              <a:noFill/>
              <a:miter lim="800000"/>
              <a:headEnd/>
              <a:tailEnd/>
            </a:ln>
            <a:effectLst/>
          </p:spPr>
          <p:txBody>
            <a:bodyPr>
              <a:spAutoFit/>
            </a:bodyPr>
            <a:lstStyle/>
            <a:p>
              <a:pPr marL="169863" indent="-169863" algn="l" eaLnBrk="0" hangingPunct="0">
                <a:lnSpc>
                  <a:spcPct val="80000"/>
                </a:lnSpc>
                <a:spcBef>
                  <a:spcPct val="15000"/>
                </a:spcBef>
                <a:buClr>
                  <a:schemeClr val="tx2"/>
                </a:buClr>
                <a:buFont typeface="Wingdings 2" pitchFamily="18" charset="2"/>
                <a:buBlip>
                  <a:blip r:embed="rId9"/>
                </a:buBlip>
              </a:pPr>
              <a:r>
                <a:rPr lang="en-US" sz="1200">
                  <a:effectLst>
                    <a:outerShdw blurRad="38100" dist="38100" dir="2700000" algn="tl">
                      <a:srgbClr val="000000"/>
                    </a:outerShdw>
                  </a:effectLst>
                  <a:latin typeface="Segoe Semibold" pitchFamily="34" charset="0"/>
                </a:rPr>
                <a:t>Human-centric workflow delivered in SharePoint and accessible across Microsoft Office System</a:t>
              </a:r>
            </a:p>
            <a:p>
              <a:pPr marL="169863" indent="-169863" algn="l" eaLnBrk="0" hangingPunct="0">
                <a:lnSpc>
                  <a:spcPct val="80000"/>
                </a:lnSpc>
                <a:spcBef>
                  <a:spcPct val="15000"/>
                </a:spcBef>
                <a:buClr>
                  <a:schemeClr val="tx2"/>
                </a:buClr>
                <a:buFont typeface="Wingdings 2" pitchFamily="18" charset="2"/>
                <a:buBlip>
                  <a:blip r:embed="rId9"/>
                </a:buBlip>
              </a:pPr>
              <a:r>
                <a:rPr lang="en-US" sz="1200">
                  <a:effectLst>
                    <a:outerShdw blurRad="38100" dist="38100" dir="2700000" algn="tl">
                      <a:srgbClr val="000000"/>
                    </a:outerShdw>
                  </a:effectLst>
                  <a:latin typeface="Segoe Semibold" pitchFamily="34" charset="0"/>
                </a:rPr>
                <a:t>Common workflow solutions and activities out of the box; customizable through </a:t>
              </a:r>
              <a:br>
                <a:rPr lang="en-US" sz="1200">
                  <a:effectLst>
                    <a:outerShdw blurRad="38100" dist="38100" dir="2700000" algn="tl">
                      <a:srgbClr val="000000"/>
                    </a:outerShdw>
                  </a:effectLst>
                  <a:latin typeface="Segoe Semibold" pitchFamily="34" charset="0"/>
                </a:rPr>
              </a:br>
              <a:r>
                <a:rPr lang="en-US" sz="1200">
                  <a:effectLst>
                    <a:outerShdw blurRad="38100" dist="38100" dir="2700000" algn="tl">
                      <a:srgbClr val="000000"/>
                    </a:outerShdw>
                  </a:effectLst>
                  <a:latin typeface="Segoe Semibold" pitchFamily="34" charset="0"/>
                </a:rPr>
                <a:t>SharePoint Designer</a:t>
              </a:r>
            </a:p>
          </p:txBody>
        </p:sp>
        <p:pic>
          <p:nvPicPr>
            <p:cNvPr id="583696" name="Picture 16" descr="Office logo h white"/>
            <p:cNvPicPr>
              <a:picLocks noChangeAspect="1" noChangeArrowheads="1"/>
            </p:cNvPicPr>
            <p:nvPr/>
          </p:nvPicPr>
          <p:blipFill>
            <a:blip r:embed="rId11"/>
            <a:srcRect/>
            <a:stretch>
              <a:fillRect/>
            </a:stretch>
          </p:blipFill>
          <p:spPr bwMode="gray">
            <a:xfrm>
              <a:off x="220" y="1509"/>
              <a:ext cx="982" cy="357"/>
            </a:xfrm>
            <a:prstGeom prst="rect">
              <a:avLst/>
            </a:prstGeom>
            <a:noFill/>
          </p:spPr>
        </p:pic>
      </p:grpSp>
      <p:grpSp>
        <p:nvGrpSpPr>
          <p:cNvPr id="5" name="Group 17"/>
          <p:cNvGrpSpPr>
            <a:grpSpLocks/>
          </p:cNvGrpSpPr>
          <p:nvPr/>
        </p:nvGrpSpPr>
        <p:grpSpPr bwMode="auto">
          <a:xfrm>
            <a:off x="4695825" y="4972050"/>
            <a:ext cx="3424238" cy="1738313"/>
            <a:chOff x="2958" y="3132"/>
            <a:chExt cx="2157" cy="1095"/>
          </a:xfrm>
        </p:grpSpPr>
        <p:pic>
          <p:nvPicPr>
            <p:cNvPr id="583698" name="Picture 18" descr="cooltools-shape"/>
            <p:cNvPicPr>
              <a:picLocks noChangeAspect="1" noChangeArrowheads="1"/>
            </p:cNvPicPr>
            <p:nvPr/>
          </p:nvPicPr>
          <p:blipFill>
            <a:blip r:embed="rId12"/>
            <a:srcRect/>
            <a:stretch>
              <a:fillRect/>
            </a:stretch>
          </p:blipFill>
          <p:spPr bwMode="gray">
            <a:xfrm>
              <a:off x="2958" y="3132"/>
              <a:ext cx="2157" cy="1095"/>
            </a:xfrm>
            <a:prstGeom prst="rect">
              <a:avLst/>
            </a:prstGeom>
            <a:noFill/>
            <a:ln w="9525">
              <a:noFill/>
              <a:miter lim="800000"/>
              <a:headEnd/>
              <a:tailEnd/>
            </a:ln>
            <a:effectLst/>
          </p:spPr>
        </p:pic>
        <p:sp>
          <p:nvSpPr>
            <p:cNvPr id="8" name="Text Box 19"/>
            <p:cNvSpPr txBox="1">
              <a:spLocks noChangeArrowheads="1"/>
            </p:cNvSpPr>
            <p:nvPr/>
          </p:nvSpPr>
          <p:spPr bwMode="gray">
            <a:xfrm>
              <a:off x="3194" y="3470"/>
              <a:ext cx="1849" cy="656"/>
            </a:xfrm>
            <a:prstGeom prst="rect">
              <a:avLst/>
            </a:prstGeom>
            <a:noFill/>
            <a:ln w="9525" algn="ctr">
              <a:noFill/>
              <a:miter lim="800000"/>
              <a:headEnd/>
              <a:tailEnd/>
            </a:ln>
            <a:effectLst/>
          </p:spPr>
          <p:txBody>
            <a:bodyPr>
              <a:spAutoFit/>
            </a:bodyPr>
            <a:lstStyle/>
            <a:p>
              <a:pPr marL="169863" indent="-169863" algn="l" eaLnBrk="0" hangingPunct="0">
                <a:lnSpc>
                  <a:spcPct val="80000"/>
                </a:lnSpc>
                <a:buClr>
                  <a:schemeClr val="tx2"/>
                </a:buClr>
                <a:buFont typeface="Wingdings 2" pitchFamily="18" charset="2"/>
                <a:buBlip>
                  <a:blip r:embed="rId9"/>
                </a:buBlip>
              </a:pPr>
              <a:r>
                <a:rPr lang="en-US" sz="1200">
                  <a:effectLst>
                    <a:outerShdw blurRad="38100" dist="38100" dir="2700000" algn="tl">
                      <a:srgbClr val="000000"/>
                    </a:outerShdw>
                  </a:effectLst>
                  <a:latin typeface="Segoe Semibold" pitchFamily="34" charset="0"/>
                </a:rPr>
                <a:t>Microsoft Office integration thru SharePoint Adapter</a:t>
              </a:r>
            </a:p>
            <a:p>
              <a:pPr marL="169863" indent="-169863" algn="l" eaLnBrk="0" hangingPunct="0">
                <a:lnSpc>
                  <a:spcPct val="80000"/>
                </a:lnSpc>
                <a:buClr>
                  <a:schemeClr val="tx2"/>
                </a:buClr>
                <a:buFont typeface="Wingdings 2" pitchFamily="18" charset="2"/>
                <a:buBlip>
                  <a:blip r:embed="rId9"/>
                </a:buBlip>
              </a:pPr>
              <a:r>
                <a:rPr lang="en-US" sz="1200">
                  <a:effectLst>
                    <a:outerShdw blurRad="38100" dist="38100" dir="2700000" algn="tl">
                      <a:srgbClr val="000000"/>
                    </a:outerShdw>
                  </a:effectLst>
                  <a:latin typeface="Segoe Semibold" pitchFamily="34" charset="0"/>
                </a:rPr>
                <a:t>Adapters expose processes contained within LOB applications</a:t>
              </a:r>
            </a:p>
            <a:p>
              <a:pPr marL="169863" indent="-169863" algn="l" eaLnBrk="0" hangingPunct="0">
                <a:lnSpc>
                  <a:spcPct val="80000"/>
                </a:lnSpc>
                <a:buClr>
                  <a:schemeClr val="tx2"/>
                </a:buClr>
                <a:buFont typeface="Wingdings 2" pitchFamily="18" charset="2"/>
                <a:buBlip>
                  <a:blip r:embed="rId9"/>
                </a:buBlip>
              </a:pPr>
              <a:r>
                <a:rPr lang="en-US" sz="1200">
                  <a:effectLst>
                    <a:outerShdw blurRad="38100" dist="38100" dir="2700000" algn="tl">
                      <a:srgbClr val="000000"/>
                    </a:outerShdw>
                  </a:effectLst>
                  <a:latin typeface="Segoe Semibold" pitchFamily="34" charset="0"/>
                </a:rPr>
                <a:t>Visibility to end-to-end processes through Business Activity Monitoring</a:t>
              </a:r>
            </a:p>
          </p:txBody>
        </p:sp>
        <p:pic>
          <p:nvPicPr>
            <p:cNvPr id="583700" name="Picture 20"/>
            <p:cNvPicPr>
              <a:picLocks noChangeAspect="1" noChangeArrowheads="1"/>
            </p:cNvPicPr>
            <p:nvPr/>
          </p:nvPicPr>
          <p:blipFill>
            <a:blip r:embed="rId13">
              <a:lum bright="100000"/>
            </a:blip>
            <a:srcRect/>
            <a:stretch>
              <a:fillRect/>
            </a:stretch>
          </p:blipFill>
          <p:spPr bwMode="gray">
            <a:xfrm>
              <a:off x="3092" y="3228"/>
              <a:ext cx="1313" cy="222"/>
            </a:xfrm>
            <a:prstGeom prst="rect">
              <a:avLst/>
            </a:prstGeom>
            <a:noFill/>
            <a:ln w="9525">
              <a:noFill/>
              <a:miter lim="800000"/>
              <a:headEnd/>
              <a:tailEnd/>
            </a:ln>
          </p:spPr>
        </p:pic>
      </p:grpSp>
      <p:grpSp>
        <p:nvGrpSpPr>
          <p:cNvPr id="6" name="Group 21"/>
          <p:cNvGrpSpPr>
            <a:grpSpLocks/>
          </p:cNvGrpSpPr>
          <p:nvPr/>
        </p:nvGrpSpPr>
        <p:grpSpPr bwMode="auto">
          <a:xfrm>
            <a:off x="3168650" y="2262188"/>
            <a:ext cx="3119438" cy="2014537"/>
            <a:chOff x="1996" y="1425"/>
            <a:chExt cx="1965" cy="1229"/>
          </a:xfrm>
        </p:grpSpPr>
        <p:pic>
          <p:nvPicPr>
            <p:cNvPr id="583702" name="Picture 22" descr="cooltools-shape"/>
            <p:cNvPicPr>
              <a:picLocks noChangeAspect="1" noChangeArrowheads="1"/>
            </p:cNvPicPr>
            <p:nvPr/>
          </p:nvPicPr>
          <p:blipFill>
            <a:blip r:embed="rId10"/>
            <a:srcRect/>
            <a:stretch>
              <a:fillRect/>
            </a:stretch>
          </p:blipFill>
          <p:spPr bwMode="gray">
            <a:xfrm>
              <a:off x="1996" y="1425"/>
              <a:ext cx="1804" cy="1229"/>
            </a:xfrm>
            <a:prstGeom prst="rect">
              <a:avLst/>
            </a:prstGeom>
            <a:noFill/>
            <a:ln w="9525">
              <a:noFill/>
              <a:miter lim="800000"/>
              <a:headEnd/>
              <a:tailEnd/>
            </a:ln>
            <a:effectLst/>
          </p:spPr>
        </p:pic>
        <p:sp>
          <p:nvSpPr>
            <p:cNvPr id="2" name="Text Box 24"/>
            <p:cNvSpPr txBox="1">
              <a:spLocks noChangeArrowheads="1"/>
            </p:cNvSpPr>
            <p:nvPr/>
          </p:nvSpPr>
          <p:spPr bwMode="gray">
            <a:xfrm>
              <a:off x="2058" y="2024"/>
              <a:ext cx="1584" cy="434"/>
            </a:xfrm>
            <a:prstGeom prst="rect">
              <a:avLst/>
            </a:prstGeom>
            <a:noFill/>
            <a:ln w="9525" algn="ctr">
              <a:noFill/>
              <a:miter lim="800000"/>
              <a:headEnd/>
              <a:tailEnd/>
            </a:ln>
            <a:effectLst/>
          </p:spPr>
          <p:txBody>
            <a:bodyPr>
              <a:spAutoFit/>
            </a:bodyPr>
            <a:lstStyle/>
            <a:p>
              <a:pPr marL="169863" indent="-169863" algn="l" eaLnBrk="0" hangingPunct="0">
                <a:lnSpc>
                  <a:spcPct val="80000"/>
                </a:lnSpc>
                <a:buClr>
                  <a:schemeClr val="tx2"/>
                </a:buClr>
                <a:buFont typeface="Wingdings 2" pitchFamily="18" charset="2"/>
                <a:buBlip>
                  <a:blip r:embed="rId9"/>
                </a:buBlip>
              </a:pPr>
              <a:r>
                <a:rPr lang="en-US" sz="1200">
                  <a:effectLst>
                    <a:outerShdw blurRad="38100" dist="38100" dir="2700000" algn="tl">
                      <a:srgbClr val="000000"/>
                    </a:outerShdw>
                  </a:effectLst>
                  <a:latin typeface="Segoe Semibold" pitchFamily="34" charset="0"/>
                </a:rPr>
                <a:t>Third foundational WinFX technology for Windows Vista</a:t>
              </a:r>
            </a:p>
            <a:p>
              <a:pPr marL="169863" indent="-169863" algn="l" eaLnBrk="0" hangingPunct="0">
                <a:lnSpc>
                  <a:spcPct val="80000"/>
                </a:lnSpc>
                <a:buClr>
                  <a:schemeClr val="tx2"/>
                </a:buClr>
                <a:buFont typeface="Wingdings 2" pitchFamily="18" charset="2"/>
                <a:buBlip>
                  <a:blip r:embed="rId9"/>
                </a:buBlip>
              </a:pPr>
              <a:r>
                <a:rPr lang="en-US" sz="1200">
                  <a:effectLst>
                    <a:outerShdw blurRad="38100" dist="38100" dir="2700000" algn="tl">
                      <a:srgbClr val="000000"/>
                    </a:outerShdw>
                  </a:effectLst>
                  <a:latin typeface="Segoe Semibold" pitchFamily="34" charset="0"/>
                </a:rPr>
                <a:t>Support for Windows XP and Windows Server 2003</a:t>
              </a:r>
            </a:p>
          </p:txBody>
        </p:sp>
        <p:grpSp>
          <p:nvGrpSpPr>
            <p:cNvPr id="7" name="Group 24"/>
            <p:cNvGrpSpPr>
              <a:grpSpLocks/>
            </p:cNvGrpSpPr>
            <p:nvPr/>
          </p:nvGrpSpPr>
          <p:grpSpPr bwMode="auto">
            <a:xfrm>
              <a:off x="2031" y="1515"/>
              <a:ext cx="1930" cy="490"/>
              <a:chOff x="3718" y="1957"/>
              <a:chExt cx="1930" cy="490"/>
            </a:xfrm>
          </p:grpSpPr>
          <p:pic>
            <p:nvPicPr>
              <p:cNvPr id="583705" name="Picture 23"/>
              <p:cNvPicPr>
                <a:picLocks noChangeAspect="1" noChangeArrowheads="1"/>
              </p:cNvPicPr>
              <p:nvPr/>
            </p:nvPicPr>
            <p:blipFill>
              <a:blip r:embed="rId14">
                <a:lum bright="-100000"/>
              </a:blip>
              <a:srcRect r="61998" b="20000"/>
              <a:stretch>
                <a:fillRect/>
              </a:stretch>
            </p:blipFill>
            <p:spPr bwMode="gray">
              <a:xfrm>
                <a:off x="3806" y="1960"/>
                <a:ext cx="426" cy="383"/>
              </a:xfrm>
              <a:prstGeom prst="rect">
                <a:avLst/>
              </a:prstGeom>
              <a:noFill/>
              <a:ln w="9525">
                <a:noFill/>
                <a:miter lim="800000"/>
                <a:headEnd/>
                <a:tailEnd/>
              </a:ln>
            </p:spPr>
          </p:pic>
          <p:grpSp>
            <p:nvGrpSpPr>
              <p:cNvPr id="9" name="Group 26"/>
              <p:cNvGrpSpPr>
                <a:grpSpLocks/>
              </p:cNvGrpSpPr>
              <p:nvPr/>
            </p:nvGrpSpPr>
            <p:grpSpPr bwMode="auto">
              <a:xfrm>
                <a:off x="3718" y="1957"/>
                <a:ext cx="1930" cy="490"/>
                <a:chOff x="3718" y="1957"/>
                <a:chExt cx="1930" cy="490"/>
              </a:xfrm>
            </p:grpSpPr>
            <p:pic>
              <p:nvPicPr>
                <p:cNvPr id="583707" name="Picture 23"/>
                <p:cNvPicPr>
                  <a:picLocks noChangeAspect="1" noChangeArrowheads="1"/>
                </p:cNvPicPr>
                <p:nvPr/>
              </p:nvPicPr>
              <p:blipFill>
                <a:blip r:embed="rId15"/>
                <a:srcRect/>
                <a:stretch>
                  <a:fillRect/>
                </a:stretch>
              </p:blipFill>
              <p:spPr bwMode="gray">
                <a:xfrm>
                  <a:off x="3844" y="1957"/>
                  <a:ext cx="388" cy="342"/>
                </a:xfrm>
                <a:prstGeom prst="rect">
                  <a:avLst/>
                </a:prstGeom>
                <a:noFill/>
                <a:ln w="9525">
                  <a:noFill/>
                  <a:miter lim="800000"/>
                  <a:headEnd/>
                  <a:tailEnd/>
                </a:ln>
              </p:spPr>
            </p:pic>
            <p:sp>
              <p:nvSpPr>
                <p:cNvPr id="583708" name="Text Box 26"/>
                <p:cNvSpPr txBox="1">
                  <a:spLocks noChangeArrowheads="1"/>
                </p:cNvSpPr>
                <p:nvPr/>
              </p:nvSpPr>
              <p:spPr bwMode="gray">
                <a:xfrm>
                  <a:off x="3718" y="2296"/>
                  <a:ext cx="1930" cy="151"/>
                </a:xfrm>
                <a:prstGeom prst="rect">
                  <a:avLst/>
                </a:prstGeom>
                <a:noFill/>
                <a:ln w="9525">
                  <a:noFill/>
                  <a:miter lim="800000"/>
                  <a:headEnd/>
                  <a:tailEnd/>
                </a:ln>
              </p:spPr>
              <p:txBody>
                <a:bodyPr lIns="45705" tIns="45705" rIns="45705" bIns="45705">
                  <a:spAutoFit/>
                </a:bodyPr>
                <a:lstStyle/>
                <a:p>
                  <a:pPr eaLnBrk="0" hangingPunct="0">
                    <a:spcBef>
                      <a:spcPct val="50000"/>
                    </a:spcBef>
                    <a:buClr>
                      <a:schemeClr val="hlink"/>
                    </a:buClr>
                    <a:buSzPct val="80000"/>
                    <a:buFont typeface="Wingdings" pitchFamily="2" charset="2"/>
                    <a:buNone/>
                  </a:pPr>
                  <a:r>
                    <a:rPr lang="en-US" sz="1200">
                      <a:effectLst/>
                    </a:rPr>
                    <a:t>Windows Workflow Foundation</a:t>
                  </a:r>
                </a:p>
              </p:txBody>
            </p:sp>
            <p:pic>
              <p:nvPicPr>
                <p:cNvPr id="583709" name="Picture 23"/>
                <p:cNvPicPr>
                  <a:picLocks noChangeAspect="1" noChangeArrowheads="1"/>
                </p:cNvPicPr>
                <p:nvPr/>
              </p:nvPicPr>
              <p:blipFill>
                <a:blip r:embed="rId14">
                  <a:lum bright="100000" contrast="18000"/>
                </a:blip>
                <a:srcRect l="37823" b="20000"/>
                <a:stretch>
                  <a:fillRect/>
                </a:stretch>
              </p:blipFill>
              <p:spPr bwMode="gray">
                <a:xfrm>
                  <a:off x="4232" y="1957"/>
                  <a:ext cx="697" cy="383"/>
                </a:xfrm>
                <a:prstGeom prst="rect">
                  <a:avLst/>
                </a:prstGeom>
                <a:noFill/>
                <a:ln w="9525">
                  <a:noFill/>
                  <a:miter lim="800000"/>
                  <a:headEnd/>
                  <a:tailEnd/>
                </a:ln>
              </p:spPr>
            </p:pic>
          </p:grpSp>
        </p:grpSp>
      </p:grpSp>
      <p:grpSp>
        <p:nvGrpSpPr>
          <p:cNvPr id="10" name="Group 30"/>
          <p:cNvGrpSpPr>
            <a:grpSpLocks/>
          </p:cNvGrpSpPr>
          <p:nvPr/>
        </p:nvGrpSpPr>
        <p:grpSpPr bwMode="auto">
          <a:xfrm>
            <a:off x="6172200" y="2262188"/>
            <a:ext cx="2863850" cy="2014537"/>
            <a:chOff x="3888" y="1425"/>
            <a:chExt cx="1804" cy="1229"/>
          </a:xfrm>
        </p:grpSpPr>
        <p:pic>
          <p:nvPicPr>
            <p:cNvPr id="583711" name="Picture 31" descr="cooltools-shape"/>
            <p:cNvPicPr>
              <a:picLocks noChangeAspect="1" noChangeArrowheads="1"/>
            </p:cNvPicPr>
            <p:nvPr/>
          </p:nvPicPr>
          <p:blipFill>
            <a:blip r:embed="rId10"/>
            <a:srcRect/>
            <a:stretch>
              <a:fillRect/>
            </a:stretch>
          </p:blipFill>
          <p:spPr bwMode="gray">
            <a:xfrm>
              <a:off x="3888" y="1425"/>
              <a:ext cx="1804" cy="1229"/>
            </a:xfrm>
            <a:prstGeom prst="rect">
              <a:avLst/>
            </a:prstGeom>
            <a:noFill/>
            <a:ln w="9525">
              <a:noFill/>
              <a:miter lim="800000"/>
              <a:headEnd/>
              <a:tailEnd/>
            </a:ln>
            <a:effectLst/>
          </p:spPr>
        </p:pic>
        <p:pic>
          <p:nvPicPr>
            <p:cNvPr id="583712" name="Picture 20"/>
            <p:cNvPicPr>
              <a:picLocks noChangeAspect="1" noChangeArrowheads="1"/>
            </p:cNvPicPr>
            <p:nvPr/>
          </p:nvPicPr>
          <p:blipFill>
            <a:blip r:embed="rId13">
              <a:lum bright="100000"/>
            </a:blip>
            <a:srcRect/>
            <a:stretch>
              <a:fillRect/>
            </a:stretch>
          </p:blipFill>
          <p:spPr bwMode="gray">
            <a:xfrm>
              <a:off x="3968" y="1570"/>
              <a:ext cx="1313" cy="222"/>
            </a:xfrm>
            <a:prstGeom prst="rect">
              <a:avLst/>
            </a:prstGeom>
            <a:noFill/>
            <a:ln w="9525">
              <a:noFill/>
              <a:miter lim="800000"/>
              <a:headEnd/>
              <a:tailEnd/>
            </a:ln>
          </p:spPr>
        </p:pic>
        <p:sp>
          <p:nvSpPr>
            <p:cNvPr id="583713" name="Text Box 33"/>
            <p:cNvSpPr txBox="1">
              <a:spLocks noChangeArrowheads="1"/>
            </p:cNvSpPr>
            <p:nvPr/>
          </p:nvSpPr>
          <p:spPr bwMode="gray">
            <a:xfrm>
              <a:off x="5278" y="1604"/>
              <a:ext cx="294" cy="242"/>
            </a:xfrm>
            <a:prstGeom prst="rect">
              <a:avLst/>
            </a:prstGeom>
            <a:noFill/>
            <a:ln w="9525">
              <a:noFill/>
              <a:miter lim="800000"/>
              <a:headEnd/>
              <a:tailEnd/>
            </a:ln>
            <a:effectLst/>
          </p:spPr>
          <p:txBody>
            <a:bodyPr wrap="none" anchor="b">
              <a:spAutoFit/>
            </a:bodyPr>
            <a:lstStyle/>
            <a:p>
              <a:pPr eaLnBrk="0" hangingPunct="0">
                <a:lnSpc>
                  <a:spcPct val="100000"/>
                </a:lnSpc>
                <a:spcBef>
                  <a:spcPct val="0"/>
                </a:spcBef>
              </a:pPr>
              <a:r>
                <a:rPr lang="en-US" sz="2000">
                  <a:effectLst/>
                </a:rPr>
                <a:t>R2</a:t>
              </a:r>
            </a:p>
          </p:txBody>
        </p:sp>
        <p:sp>
          <p:nvSpPr>
            <p:cNvPr id="19" name="Text Box 24"/>
            <p:cNvSpPr txBox="1">
              <a:spLocks noChangeArrowheads="1"/>
            </p:cNvSpPr>
            <p:nvPr/>
          </p:nvSpPr>
          <p:spPr bwMode="gray">
            <a:xfrm>
              <a:off x="4003" y="1850"/>
              <a:ext cx="1584" cy="635"/>
            </a:xfrm>
            <a:prstGeom prst="rect">
              <a:avLst/>
            </a:prstGeom>
            <a:noFill/>
            <a:ln w="9525" algn="ctr">
              <a:noFill/>
              <a:miter lim="800000"/>
              <a:headEnd/>
              <a:tailEnd/>
            </a:ln>
            <a:effectLst/>
          </p:spPr>
          <p:txBody>
            <a:bodyPr>
              <a:spAutoFit/>
            </a:bodyPr>
            <a:lstStyle/>
            <a:p>
              <a:pPr marL="169863" indent="-169863" algn="l" eaLnBrk="0" hangingPunct="0">
                <a:lnSpc>
                  <a:spcPct val="80000"/>
                </a:lnSpc>
                <a:buClr>
                  <a:schemeClr val="tx2"/>
                </a:buClr>
                <a:buFont typeface="Wingdings 2" pitchFamily="18" charset="2"/>
                <a:buBlip>
                  <a:blip r:embed="rId9"/>
                </a:buBlip>
              </a:pPr>
              <a:r>
                <a:rPr lang="en-US" sz="1200">
                  <a:effectLst>
                    <a:outerShdw blurRad="38100" dist="38100" dir="2700000" algn="tl">
                      <a:srgbClr val="000000"/>
                    </a:outerShdw>
                  </a:effectLst>
                  <a:latin typeface="Segoe Semibold" pitchFamily="34" charset="0"/>
                </a:rPr>
                <a:t>Native interoperability with WinFX applications</a:t>
              </a:r>
            </a:p>
            <a:p>
              <a:pPr marL="169863" indent="-169863" algn="l" eaLnBrk="0" hangingPunct="0">
                <a:lnSpc>
                  <a:spcPct val="80000"/>
                </a:lnSpc>
                <a:buClr>
                  <a:schemeClr val="tx2"/>
                </a:buClr>
                <a:buFont typeface="Wingdings 2" pitchFamily="18" charset="2"/>
                <a:buBlip>
                  <a:blip r:embed="rId9"/>
                </a:buBlip>
              </a:pPr>
              <a:r>
                <a:rPr lang="en-US" sz="1200">
                  <a:effectLst>
                    <a:outerShdw blurRad="38100" dist="38100" dir="2700000" algn="tl">
                      <a:srgbClr val="000000"/>
                    </a:outerShdw>
                  </a:effectLst>
                  <a:latin typeface="Segoe Semibold" pitchFamily="34" charset="0"/>
                </a:rPr>
                <a:t>Integration with Microsoft Office SharePoint Server</a:t>
              </a:r>
            </a:p>
            <a:p>
              <a:pPr marL="169863" indent="-169863" algn="l" eaLnBrk="0" hangingPunct="0">
                <a:lnSpc>
                  <a:spcPct val="80000"/>
                </a:lnSpc>
                <a:buClr>
                  <a:schemeClr val="tx2"/>
                </a:buClr>
                <a:buFont typeface="Wingdings 2" pitchFamily="18" charset="2"/>
                <a:buBlip>
                  <a:blip r:embed="rId9"/>
                </a:buBlip>
              </a:pPr>
              <a:r>
                <a:rPr lang="en-US" sz="1200">
                  <a:effectLst>
                    <a:outerShdw blurRad="38100" dist="38100" dir="2700000" algn="tl">
                      <a:srgbClr val="000000"/>
                    </a:outerShdw>
                  </a:effectLst>
                  <a:latin typeface="Segoe Semibold" pitchFamily="34" charset="0"/>
                </a:rPr>
                <a:t>Federated processes across trading partners and devices</a:t>
              </a:r>
            </a:p>
          </p:txBody>
        </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83687"/>
                                        </p:tgtEl>
                                        <p:attrNameLst>
                                          <p:attrName>style.visibility</p:attrName>
                                        </p:attrNameLst>
                                      </p:cBhvr>
                                      <p:to>
                                        <p:strVal val="visible"/>
                                      </p:to>
                                    </p:set>
                                    <p:anim calcmode="lin" valueType="num">
                                      <p:cBhvr>
                                        <p:cTn id="7" dur="500" fill="hold"/>
                                        <p:tgtEl>
                                          <p:spTgt spid="583687"/>
                                        </p:tgtEl>
                                        <p:attrNameLst>
                                          <p:attrName>ppt_w</p:attrName>
                                        </p:attrNameLst>
                                      </p:cBhvr>
                                      <p:tavLst>
                                        <p:tav tm="0">
                                          <p:val>
                                            <p:strVal val="#ppt_w*0.70"/>
                                          </p:val>
                                        </p:tav>
                                        <p:tav tm="100000">
                                          <p:val>
                                            <p:strVal val="#ppt_w"/>
                                          </p:val>
                                        </p:tav>
                                      </p:tavLst>
                                    </p:anim>
                                    <p:anim calcmode="lin" valueType="num">
                                      <p:cBhvr>
                                        <p:cTn id="8" dur="500" fill="hold"/>
                                        <p:tgtEl>
                                          <p:spTgt spid="583687"/>
                                        </p:tgtEl>
                                        <p:attrNameLst>
                                          <p:attrName>ppt_h</p:attrName>
                                        </p:attrNameLst>
                                      </p:cBhvr>
                                      <p:tavLst>
                                        <p:tav tm="0">
                                          <p:val>
                                            <p:strVal val="#ppt_h"/>
                                          </p:val>
                                        </p:tav>
                                        <p:tav tm="100000">
                                          <p:val>
                                            <p:strVal val="#ppt_h"/>
                                          </p:val>
                                        </p:tav>
                                      </p:tavLst>
                                    </p:anim>
                                    <p:animEffect transition="in" filter="fade">
                                      <p:cBhvr>
                                        <p:cTn id="9" dur="500"/>
                                        <p:tgtEl>
                                          <p:spTgt spid="583687"/>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583683"/>
                                        </p:tgtEl>
                                        <p:attrNameLst>
                                          <p:attrName>style.visibility</p:attrName>
                                        </p:attrNameLst>
                                      </p:cBhvr>
                                      <p:to>
                                        <p:strVal val="visible"/>
                                      </p:to>
                                    </p:set>
                                    <p:animEffect transition="in" filter="wipe(right)">
                                      <p:cBhvr>
                                        <p:cTn id="13" dur="500"/>
                                        <p:tgtEl>
                                          <p:spTgt spid="583683"/>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583688"/>
                                        </p:tgtEl>
                                        <p:attrNameLst>
                                          <p:attrName>style.visibility</p:attrName>
                                        </p:attrNameLst>
                                      </p:cBhvr>
                                      <p:to>
                                        <p:strVal val="visible"/>
                                      </p:to>
                                    </p:set>
                                    <p:anim calcmode="lin" valueType="num">
                                      <p:cBhvr>
                                        <p:cTn id="24" dur="500" fill="hold"/>
                                        <p:tgtEl>
                                          <p:spTgt spid="583688"/>
                                        </p:tgtEl>
                                        <p:attrNameLst>
                                          <p:attrName>ppt_w</p:attrName>
                                        </p:attrNameLst>
                                      </p:cBhvr>
                                      <p:tavLst>
                                        <p:tav tm="0">
                                          <p:val>
                                            <p:strVal val="#ppt_w*0.70"/>
                                          </p:val>
                                        </p:tav>
                                        <p:tav tm="100000">
                                          <p:val>
                                            <p:strVal val="#ppt_w"/>
                                          </p:val>
                                        </p:tav>
                                      </p:tavLst>
                                    </p:anim>
                                    <p:anim calcmode="lin" valueType="num">
                                      <p:cBhvr>
                                        <p:cTn id="25" dur="500" fill="hold"/>
                                        <p:tgtEl>
                                          <p:spTgt spid="583688"/>
                                        </p:tgtEl>
                                        <p:attrNameLst>
                                          <p:attrName>ppt_h</p:attrName>
                                        </p:attrNameLst>
                                      </p:cBhvr>
                                      <p:tavLst>
                                        <p:tav tm="0">
                                          <p:val>
                                            <p:strVal val="#ppt_h"/>
                                          </p:val>
                                        </p:tav>
                                        <p:tav tm="100000">
                                          <p:val>
                                            <p:strVal val="#ppt_h"/>
                                          </p:val>
                                        </p:tav>
                                      </p:tavLst>
                                    </p:anim>
                                    <p:animEffect transition="in" filter="fade">
                                      <p:cBhvr>
                                        <p:cTn id="26" dur="500"/>
                                        <p:tgtEl>
                                          <p:spTgt spid="583688"/>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583684"/>
                                        </p:tgtEl>
                                        <p:attrNameLst>
                                          <p:attrName>style.visibility</p:attrName>
                                        </p:attrNameLst>
                                      </p:cBhvr>
                                      <p:to>
                                        <p:strVal val="visible"/>
                                      </p:to>
                                    </p:set>
                                    <p:animEffect transition="in" filter="wipe(right)">
                                      <p:cBhvr>
                                        <p:cTn id="30" dur="500"/>
                                        <p:tgtEl>
                                          <p:spTgt spid="583684"/>
                                        </p:tgtEl>
                                      </p:cBhvr>
                                    </p:animEffect>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nodeType="clickEffect">
                                  <p:stCondLst>
                                    <p:cond delay="0"/>
                                  </p:stCondLst>
                                  <p:childTnLst>
                                    <p:set>
                                      <p:cBhvr>
                                        <p:cTn id="50" dur="1" fill="hold">
                                          <p:stCondLst>
                                            <p:cond delay="0"/>
                                          </p:stCondLst>
                                        </p:cTn>
                                        <p:tgtEl>
                                          <p:spTgt spid="583689"/>
                                        </p:tgtEl>
                                        <p:attrNameLst>
                                          <p:attrName>style.visibility</p:attrName>
                                        </p:attrNameLst>
                                      </p:cBhvr>
                                      <p:to>
                                        <p:strVal val="visible"/>
                                      </p:to>
                                    </p:set>
                                    <p:anim calcmode="lin" valueType="num">
                                      <p:cBhvr>
                                        <p:cTn id="51" dur="500" fill="hold"/>
                                        <p:tgtEl>
                                          <p:spTgt spid="583689"/>
                                        </p:tgtEl>
                                        <p:attrNameLst>
                                          <p:attrName>ppt_w</p:attrName>
                                        </p:attrNameLst>
                                      </p:cBhvr>
                                      <p:tavLst>
                                        <p:tav tm="0">
                                          <p:val>
                                            <p:strVal val="#ppt_w*0.70"/>
                                          </p:val>
                                        </p:tav>
                                        <p:tav tm="100000">
                                          <p:val>
                                            <p:strVal val="#ppt_w"/>
                                          </p:val>
                                        </p:tav>
                                      </p:tavLst>
                                    </p:anim>
                                    <p:anim calcmode="lin" valueType="num">
                                      <p:cBhvr>
                                        <p:cTn id="52" dur="500" fill="hold"/>
                                        <p:tgtEl>
                                          <p:spTgt spid="583689"/>
                                        </p:tgtEl>
                                        <p:attrNameLst>
                                          <p:attrName>ppt_h</p:attrName>
                                        </p:attrNameLst>
                                      </p:cBhvr>
                                      <p:tavLst>
                                        <p:tav tm="0">
                                          <p:val>
                                            <p:strVal val="#ppt_h"/>
                                          </p:val>
                                        </p:tav>
                                        <p:tav tm="100000">
                                          <p:val>
                                            <p:strVal val="#ppt_h"/>
                                          </p:val>
                                        </p:tav>
                                      </p:tavLst>
                                    </p:anim>
                                    <p:animEffect transition="in" filter="fade">
                                      <p:cBhvr>
                                        <p:cTn id="53" dur="500"/>
                                        <p:tgtEl>
                                          <p:spTgt spid="583689"/>
                                        </p:tgtEl>
                                      </p:cBhvr>
                                    </p:animEffect>
                                  </p:childTnLst>
                                </p:cTn>
                              </p:par>
                            </p:childTnLst>
                          </p:cTn>
                        </p:par>
                        <p:par>
                          <p:cTn id="54" fill="hold">
                            <p:stCondLst>
                              <p:cond delay="500"/>
                            </p:stCondLst>
                            <p:childTnLst>
                              <p:par>
                                <p:cTn id="55" presetID="42" presetClass="entr" presetSubtype="0"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1000"/>
                                        <p:tgtEl>
                                          <p:spTgt spid="3"/>
                                        </p:tgtEl>
                                      </p:cBhvr>
                                    </p:animEffect>
                                    <p:anim calcmode="lin" valueType="num">
                                      <p:cBhvr>
                                        <p:cTn id="58" dur="1000" fill="hold"/>
                                        <p:tgtEl>
                                          <p:spTgt spid="3"/>
                                        </p:tgtEl>
                                        <p:attrNameLst>
                                          <p:attrName>ppt_x</p:attrName>
                                        </p:attrNameLst>
                                      </p:cBhvr>
                                      <p:tavLst>
                                        <p:tav tm="0">
                                          <p:val>
                                            <p:strVal val="#ppt_x"/>
                                          </p:val>
                                        </p:tav>
                                        <p:tav tm="100000">
                                          <p:val>
                                            <p:strVal val="#ppt_x"/>
                                          </p:val>
                                        </p:tav>
                                      </p:tavLst>
                                    </p:anim>
                                    <p:anim calcmode="lin" valueType="num">
                                      <p:cBhvr>
                                        <p:cTn id="5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animBg="1"/>
      <p:bldP spid="58368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2117725" y="5654675"/>
            <a:ext cx="1588" cy="1588"/>
          </a:xfrm>
          <a:prstGeom prst="line">
            <a:avLst/>
          </a:prstGeom>
          <a:noFill/>
          <a:ln w="9525">
            <a:noFill/>
            <a:round/>
            <a:headEnd/>
            <a:tailEnd type="triangle" w="med" len="med"/>
          </a:ln>
        </p:spPr>
        <p:txBody>
          <a:bodyPr wrap="none" anchor="ctr"/>
          <a:lstStyle/>
          <a:p>
            <a:endParaRPr lang="en-US"/>
          </a:p>
        </p:txBody>
      </p:sp>
      <p:sp>
        <p:nvSpPr>
          <p:cNvPr id="249859" name="Rectangle 3"/>
          <p:cNvSpPr>
            <a:spLocks noChangeArrowheads="1"/>
          </p:cNvSpPr>
          <p:nvPr/>
        </p:nvSpPr>
        <p:spPr bwMode="auto">
          <a:xfrm>
            <a:off x="371475" y="0"/>
            <a:ext cx="8382000" cy="1128713"/>
          </a:xfrm>
          <a:prstGeom prst="rect">
            <a:avLst/>
          </a:prstGeom>
          <a:noFill/>
          <a:ln w="9525">
            <a:noFill/>
            <a:miter lim="800000"/>
            <a:headEnd/>
            <a:tailEnd/>
          </a:ln>
          <a:effectLst/>
        </p:spPr>
        <p:txBody>
          <a:bodyPr>
            <a:spAutoFit/>
          </a:bodyPr>
          <a:lstStyle/>
          <a:p>
            <a:pPr algn="ctr" hangingPunct="0">
              <a:lnSpc>
                <a:spcPct val="85000"/>
              </a:lnSpc>
              <a:defRPr/>
            </a:pPr>
            <a:r>
              <a:rPr lang="en-US" sz="4400" b="0">
                <a:solidFill>
                  <a:schemeClr val="tx2"/>
                </a:solidFill>
                <a:effectLst>
                  <a:outerShdw blurRad="38100" dist="38100" dir="2700000" algn="tl">
                    <a:srgbClr val="000000"/>
                  </a:outerShdw>
                </a:effectLst>
              </a:rPr>
              <a:t>Gartner Magic Quadrant</a:t>
            </a:r>
            <a:r>
              <a:rPr lang="en-US" sz="4400" b="0">
                <a:solidFill>
                  <a:schemeClr val="accent1"/>
                </a:solidFill>
                <a:effectLst>
                  <a:outerShdw blurRad="38100" dist="38100" dir="2700000" algn="tl">
                    <a:srgbClr val="000000"/>
                  </a:outerShdw>
                </a:effectLst>
              </a:rPr>
              <a:t/>
            </a:r>
            <a:br>
              <a:rPr lang="en-US" sz="4400" b="0">
                <a:solidFill>
                  <a:schemeClr val="accent1"/>
                </a:solidFill>
                <a:effectLst>
                  <a:outerShdw blurRad="38100" dist="38100" dir="2700000" algn="tl">
                    <a:srgbClr val="000000"/>
                  </a:outerShdw>
                </a:effectLst>
              </a:rPr>
            </a:br>
            <a:r>
              <a:rPr lang="en-US" sz="3600" b="0">
                <a:solidFill>
                  <a:schemeClr val="accent1"/>
                </a:solidFill>
                <a:effectLst>
                  <a:outerShdw blurRad="38100" dist="38100" dir="2700000" algn="tl">
                    <a:srgbClr val="000000"/>
                  </a:outerShdw>
                </a:effectLst>
              </a:rPr>
              <a:t>Integration Backbone Software</a:t>
            </a:r>
          </a:p>
        </p:txBody>
      </p:sp>
      <p:pic>
        <p:nvPicPr>
          <p:cNvPr id="14340" name="Picture 4" descr="GEL Long Arrow amethyst"/>
          <p:cNvPicPr>
            <a:picLocks noChangeAspect="1" noChangeArrowheads="1"/>
          </p:cNvPicPr>
          <p:nvPr/>
        </p:nvPicPr>
        <p:blipFill>
          <a:blip r:embed="rId3"/>
          <a:srcRect/>
          <a:stretch>
            <a:fillRect/>
          </a:stretch>
        </p:blipFill>
        <p:spPr bwMode="auto">
          <a:xfrm>
            <a:off x="2332038" y="6202363"/>
            <a:ext cx="4852987" cy="655637"/>
          </a:xfrm>
          <a:prstGeom prst="rect">
            <a:avLst/>
          </a:prstGeom>
          <a:noFill/>
          <a:ln w="9525">
            <a:noFill/>
            <a:miter lim="800000"/>
            <a:headEnd/>
            <a:tailEnd/>
          </a:ln>
        </p:spPr>
      </p:pic>
      <p:grpSp>
        <p:nvGrpSpPr>
          <p:cNvPr id="2" name="Group 5"/>
          <p:cNvGrpSpPr>
            <a:grpSpLocks/>
          </p:cNvGrpSpPr>
          <p:nvPr/>
        </p:nvGrpSpPr>
        <p:grpSpPr bwMode="auto">
          <a:xfrm>
            <a:off x="2378075" y="1163638"/>
            <a:ext cx="4813300" cy="4875212"/>
            <a:chOff x="1498" y="733"/>
            <a:chExt cx="3032" cy="3071"/>
          </a:xfrm>
        </p:grpSpPr>
        <p:pic>
          <p:nvPicPr>
            <p:cNvPr id="14349" name="Picture 6" descr="Ball 1"/>
            <p:cNvPicPr>
              <a:picLocks noChangeAspect="1" noChangeArrowheads="1"/>
            </p:cNvPicPr>
            <p:nvPr/>
          </p:nvPicPr>
          <p:blipFill>
            <a:blip r:embed="rId4"/>
            <a:srcRect/>
            <a:stretch>
              <a:fillRect/>
            </a:stretch>
          </p:blipFill>
          <p:spPr bwMode="auto">
            <a:xfrm>
              <a:off x="3062" y="2059"/>
              <a:ext cx="90" cy="90"/>
            </a:xfrm>
            <a:prstGeom prst="rect">
              <a:avLst/>
            </a:prstGeom>
            <a:noFill/>
            <a:ln w="9525">
              <a:noFill/>
              <a:miter lim="800000"/>
              <a:headEnd/>
              <a:tailEnd/>
            </a:ln>
          </p:spPr>
        </p:pic>
        <p:sp>
          <p:nvSpPr>
            <p:cNvPr id="249863" name="Rectangle 7"/>
            <p:cNvSpPr>
              <a:spLocks noChangeArrowheads="1"/>
            </p:cNvSpPr>
            <p:nvPr/>
          </p:nvSpPr>
          <p:spPr bwMode="auto">
            <a:xfrm>
              <a:off x="3015" y="2330"/>
              <a:ext cx="1515" cy="1474"/>
            </a:xfrm>
            <a:prstGeom prst="rect">
              <a:avLst/>
            </a:prstGeom>
            <a:solidFill>
              <a:schemeClr val="bg1">
                <a:alpha val="75000"/>
              </a:schemeClr>
            </a:solidFill>
            <a:ln w="12700" algn="ctr">
              <a:noFill/>
              <a:miter lim="800000"/>
              <a:headEnd/>
              <a:tailEnd/>
            </a:ln>
            <a:effectLst/>
          </p:spPr>
          <p:txBody>
            <a:bodyPr/>
            <a:lstStyle/>
            <a:p>
              <a:pPr hangingPunct="0">
                <a:lnSpc>
                  <a:spcPct val="90000"/>
                </a:lnSpc>
                <a:spcBef>
                  <a:spcPct val="30000"/>
                </a:spcBef>
                <a:buClr>
                  <a:srgbClr val="F68400"/>
                </a:buClr>
                <a:buSzPct val="95000"/>
                <a:buFont typeface="Wingdings" pitchFamily="2" charset="2"/>
                <a:buNone/>
                <a:defRPr/>
              </a:pPr>
              <a:endParaRPr lang="en-US" sz="2800" b="0">
                <a:effectLst>
                  <a:outerShdw blurRad="38100" dist="38100" dir="2700000" algn="tl">
                    <a:srgbClr val="000000"/>
                  </a:outerShdw>
                </a:effectLst>
              </a:endParaRPr>
            </a:p>
          </p:txBody>
        </p:sp>
        <p:sp>
          <p:nvSpPr>
            <p:cNvPr id="249864" name="Rectangle 8"/>
            <p:cNvSpPr>
              <a:spLocks noChangeArrowheads="1"/>
            </p:cNvSpPr>
            <p:nvPr/>
          </p:nvSpPr>
          <p:spPr bwMode="auto">
            <a:xfrm>
              <a:off x="1498" y="2330"/>
              <a:ext cx="1517" cy="1474"/>
            </a:xfrm>
            <a:prstGeom prst="rect">
              <a:avLst/>
            </a:prstGeom>
            <a:solidFill>
              <a:schemeClr val="bg1">
                <a:alpha val="75000"/>
              </a:schemeClr>
            </a:solidFill>
            <a:ln w="12700" algn="ctr">
              <a:noFill/>
              <a:miter lim="800000"/>
              <a:headEnd/>
              <a:tailEnd/>
            </a:ln>
            <a:effectLst/>
          </p:spPr>
          <p:txBody>
            <a:bodyPr/>
            <a:lstStyle/>
            <a:p>
              <a:pPr hangingPunct="0">
                <a:lnSpc>
                  <a:spcPct val="90000"/>
                </a:lnSpc>
                <a:spcBef>
                  <a:spcPct val="30000"/>
                </a:spcBef>
                <a:buClr>
                  <a:srgbClr val="F68400"/>
                </a:buClr>
                <a:buSzPct val="95000"/>
                <a:buFont typeface="Wingdings" pitchFamily="2" charset="2"/>
                <a:buNone/>
                <a:defRPr/>
              </a:pPr>
              <a:endParaRPr lang="en-US" sz="2800" b="0">
                <a:effectLst>
                  <a:outerShdw blurRad="38100" dist="38100" dir="2700000" algn="tl">
                    <a:srgbClr val="000000"/>
                  </a:outerShdw>
                </a:effectLst>
              </a:endParaRPr>
            </a:p>
          </p:txBody>
        </p:sp>
        <p:sp>
          <p:nvSpPr>
            <p:cNvPr id="249865" name="Rectangle 9"/>
            <p:cNvSpPr>
              <a:spLocks noChangeArrowheads="1"/>
            </p:cNvSpPr>
            <p:nvPr/>
          </p:nvSpPr>
          <p:spPr bwMode="auto">
            <a:xfrm>
              <a:off x="3015" y="960"/>
              <a:ext cx="1515" cy="1370"/>
            </a:xfrm>
            <a:prstGeom prst="rect">
              <a:avLst/>
            </a:prstGeom>
            <a:solidFill>
              <a:schemeClr val="bg1">
                <a:alpha val="75000"/>
              </a:schemeClr>
            </a:solidFill>
            <a:ln w="12700" algn="ctr">
              <a:noFill/>
              <a:miter lim="800000"/>
              <a:headEnd/>
              <a:tailEnd/>
            </a:ln>
            <a:effectLst/>
          </p:spPr>
          <p:txBody>
            <a:bodyPr/>
            <a:lstStyle/>
            <a:p>
              <a:pPr hangingPunct="0">
                <a:lnSpc>
                  <a:spcPct val="90000"/>
                </a:lnSpc>
                <a:spcBef>
                  <a:spcPct val="30000"/>
                </a:spcBef>
                <a:buClr>
                  <a:srgbClr val="F68400"/>
                </a:buClr>
                <a:buSzPct val="95000"/>
                <a:buFont typeface="Wingdings" pitchFamily="2" charset="2"/>
                <a:buNone/>
                <a:defRPr/>
              </a:pPr>
              <a:endParaRPr lang="en-US" sz="2800" b="0">
                <a:effectLst>
                  <a:outerShdw blurRad="38100" dist="38100" dir="2700000" algn="tl">
                    <a:srgbClr val="000000"/>
                  </a:outerShdw>
                </a:effectLst>
              </a:endParaRPr>
            </a:p>
          </p:txBody>
        </p:sp>
        <p:sp>
          <p:nvSpPr>
            <p:cNvPr id="249866" name="Rectangle 10"/>
            <p:cNvSpPr>
              <a:spLocks noChangeArrowheads="1"/>
            </p:cNvSpPr>
            <p:nvPr/>
          </p:nvSpPr>
          <p:spPr bwMode="auto">
            <a:xfrm>
              <a:off x="1498" y="960"/>
              <a:ext cx="1517" cy="1370"/>
            </a:xfrm>
            <a:prstGeom prst="rect">
              <a:avLst/>
            </a:prstGeom>
            <a:solidFill>
              <a:schemeClr val="bg1">
                <a:alpha val="75000"/>
              </a:schemeClr>
            </a:solidFill>
            <a:ln w="12700" algn="ctr">
              <a:noFill/>
              <a:miter lim="800000"/>
              <a:headEnd/>
              <a:tailEnd/>
            </a:ln>
            <a:effectLst/>
          </p:spPr>
          <p:txBody>
            <a:bodyPr/>
            <a:lstStyle/>
            <a:p>
              <a:pPr hangingPunct="0">
                <a:lnSpc>
                  <a:spcPct val="90000"/>
                </a:lnSpc>
                <a:spcBef>
                  <a:spcPct val="30000"/>
                </a:spcBef>
                <a:buClr>
                  <a:srgbClr val="F68400"/>
                </a:buClr>
                <a:buSzPct val="95000"/>
                <a:buFont typeface="Wingdings" pitchFamily="2" charset="2"/>
                <a:buNone/>
                <a:defRPr/>
              </a:pPr>
              <a:endParaRPr lang="en-US" sz="2800" b="0">
                <a:effectLst>
                  <a:outerShdw blurRad="38100" dist="38100" dir="2700000" algn="tl">
                    <a:srgbClr val="000000"/>
                  </a:outerShdw>
                </a:effectLst>
              </a:endParaRPr>
            </a:p>
          </p:txBody>
        </p:sp>
        <p:sp>
          <p:nvSpPr>
            <p:cNvPr id="14354" name="Line 11"/>
            <p:cNvSpPr>
              <a:spLocks noChangeShapeType="1"/>
            </p:cNvSpPr>
            <p:nvPr/>
          </p:nvSpPr>
          <p:spPr bwMode="auto">
            <a:xfrm>
              <a:off x="1498" y="960"/>
              <a:ext cx="3032" cy="0"/>
            </a:xfrm>
            <a:prstGeom prst="line">
              <a:avLst/>
            </a:prstGeom>
            <a:noFill/>
            <a:ln w="28575" cap="sq">
              <a:solidFill>
                <a:schemeClr val="tx1"/>
              </a:solidFill>
              <a:round/>
              <a:headEnd/>
              <a:tailEnd/>
            </a:ln>
          </p:spPr>
          <p:txBody>
            <a:bodyPr anchor="ctr"/>
            <a:lstStyle/>
            <a:p>
              <a:endParaRPr lang="en-US"/>
            </a:p>
          </p:txBody>
        </p:sp>
        <p:sp>
          <p:nvSpPr>
            <p:cNvPr id="14355" name="Line 12"/>
            <p:cNvSpPr>
              <a:spLocks noChangeShapeType="1"/>
            </p:cNvSpPr>
            <p:nvPr/>
          </p:nvSpPr>
          <p:spPr bwMode="auto">
            <a:xfrm>
              <a:off x="1498" y="2330"/>
              <a:ext cx="3032" cy="0"/>
            </a:xfrm>
            <a:prstGeom prst="line">
              <a:avLst/>
            </a:prstGeom>
            <a:noFill/>
            <a:ln w="12700">
              <a:solidFill>
                <a:schemeClr val="tx1"/>
              </a:solidFill>
              <a:round/>
              <a:headEnd/>
              <a:tailEnd/>
            </a:ln>
          </p:spPr>
          <p:txBody>
            <a:bodyPr anchor="ctr"/>
            <a:lstStyle/>
            <a:p>
              <a:endParaRPr lang="en-US"/>
            </a:p>
          </p:txBody>
        </p:sp>
        <p:sp>
          <p:nvSpPr>
            <p:cNvPr id="14356" name="Line 13"/>
            <p:cNvSpPr>
              <a:spLocks noChangeShapeType="1"/>
            </p:cNvSpPr>
            <p:nvPr/>
          </p:nvSpPr>
          <p:spPr bwMode="auto">
            <a:xfrm>
              <a:off x="1498" y="3804"/>
              <a:ext cx="3032" cy="0"/>
            </a:xfrm>
            <a:prstGeom prst="line">
              <a:avLst/>
            </a:prstGeom>
            <a:noFill/>
            <a:ln w="28575" cap="sq">
              <a:solidFill>
                <a:schemeClr val="tx1"/>
              </a:solidFill>
              <a:round/>
              <a:headEnd/>
              <a:tailEnd/>
            </a:ln>
          </p:spPr>
          <p:txBody>
            <a:bodyPr anchor="ctr"/>
            <a:lstStyle/>
            <a:p>
              <a:endParaRPr lang="en-US"/>
            </a:p>
          </p:txBody>
        </p:sp>
        <p:sp>
          <p:nvSpPr>
            <p:cNvPr id="14357" name="Line 14"/>
            <p:cNvSpPr>
              <a:spLocks noChangeShapeType="1"/>
            </p:cNvSpPr>
            <p:nvPr/>
          </p:nvSpPr>
          <p:spPr bwMode="auto">
            <a:xfrm>
              <a:off x="1498" y="960"/>
              <a:ext cx="0" cy="2844"/>
            </a:xfrm>
            <a:prstGeom prst="line">
              <a:avLst/>
            </a:prstGeom>
            <a:noFill/>
            <a:ln w="28575" cap="sq">
              <a:solidFill>
                <a:schemeClr val="tx1"/>
              </a:solidFill>
              <a:round/>
              <a:headEnd/>
              <a:tailEnd/>
            </a:ln>
          </p:spPr>
          <p:txBody>
            <a:bodyPr anchor="ctr"/>
            <a:lstStyle/>
            <a:p>
              <a:endParaRPr lang="en-US"/>
            </a:p>
          </p:txBody>
        </p:sp>
        <p:sp>
          <p:nvSpPr>
            <p:cNvPr id="14358" name="Line 15"/>
            <p:cNvSpPr>
              <a:spLocks noChangeShapeType="1"/>
            </p:cNvSpPr>
            <p:nvPr/>
          </p:nvSpPr>
          <p:spPr bwMode="auto">
            <a:xfrm>
              <a:off x="3015" y="960"/>
              <a:ext cx="0" cy="2844"/>
            </a:xfrm>
            <a:prstGeom prst="line">
              <a:avLst/>
            </a:prstGeom>
            <a:noFill/>
            <a:ln w="12700">
              <a:solidFill>
                <a:schemeClr val="tx1"/>
              </a:solidFill>
              <a:round/>
              <a:headEnd/>
              <a:tailEnd/>
            </a:ln>
          </p:spPr>
          <p:txBody>
            <a:bodyPr anchor="ctr"/>
            <a:lstStyle/>
            <a:p>
              <a:endParaRPr lang="en-US"/>
            </a:p>
          </p:txBody>
        </p:sp>
        <p:sp>
          <p:nvSpPr>
            <p:cNvPr id="14359" name="Line 16"/>
            <p:cNvSpPr>
              <a:spLocks noChangeShapeType="1"/>
            </p:cNvSpPr>
            <p:nvPr/>
          </p:nvSpPr>
          <p:spPr bwMode="auto">
            <a:xfrm>
              <a:off x="4530" y="960"/>
              <a:ext cx="0" cy="2844"/>
            </a:xfrm>
            <a:prstGeom prst="line">
              <a:avLst/>
            </a:prstGeom>
            <a:noFill/>
            <a:ln w="28575" cap="sq">
              <a:solidFill>
                <a:schemeClr val="tx1"/>
              </a:solidFill>
              <a:round/>
              <a:headEnd/>
              <a:tailEnd/>
            </a:ln>
          </p:spPr>
          <p:txBody>
            <a:bodyPr anchor="ctr"/>
            <a:lstStyle/>
            <a:p>
              <a:endParaRPr lang="en-US"/>
            </a:p>
          </p:txBody>
        </p:sp>
        <p:pic>
          <p:nvPicPr>
            <p:cNvPr id="14360" name="Picture 17" descr="red shadow dot"/>
            <p:cNvPicPr>
              <a:picLocks noChangeAspect="1" noChangeArrowheads="1"/>
            </p:cNvPicPr>
            <p:nvPr/>
          </p:nvPicPr>
          <p:blipFill>
            <a:blip r:embed="rId5"/>
            <a:srcRect/>
            <a:stretch>
              <a:fillRect/>
            </a:stretch>
          </p:blipFill>
          <p:spPr bwMode="auto">
            <a:xfrm>
              <a:off x="3213" y="1303"/>
              <a:ext cx="95" cy="93"/>
            </a:xfrm>
            <a:prstGeom prst="rect">
              <a:avLst/>
            </a:prstGeom>
            <a:noFill/>
            <a:ln w="9525">
              <a:noFill/>
              <a:miter lim="800000"/>
              <a:headEnd/>
              <a:tailEnd/>
            </a:ln>
          </p:spPr>
        </p:pic>
        <p:pic>
          <p:nvPicPr>
            <p:cNvPr id="14361" name="Picture 18" descr="Ball 1"/>
            <p:cNvPicPr>
              <a:picLocks noChangeAspect="1" noChangeArrowheads="1"/>
            </p:cNvPicPr>
            <p:nvPr/>
          </p:nvPicPr>
          <p:blipFill>
            <a:blip r:embed="rId6"/>
            <a:srcRect/>
            <a:stretch>
              <a:fillRect/>
            </a:stretch>
          </p:blipFill>
          <p:spPr bwMode="auto">
            <a:xfrm>
              <a:off x="3236" y="1610"/>
              <a:ext cx="85" cy="84"/>
            </a:xfrm>
            <a:prstGeom prst="rect">
              <a:avLst/>
            </a:prstGeom>
            <a:noFill/>
            <a:ln w="9525">
              <a:noFill/>
              <a:miter lim="800000"/>
              <a:headEnd/>
              <a:tailEnd/>
            </a:ln>
          </p:spPr>
        </p:pic>
        <p:pic>
          <p:nvPicPr>
            <p:cNvPr id="14362" name="Picture 19" descr="Ball 1"/>
            <p:cNvPicPr>
              <a:picLocks noChangeAspect="1" noChangeArrowheads="1"/>
            </p:cNvPicPr>
            <p:nvPr/>
          </p:nvPicPr>
          <p:blipFill>
            <a:blip r:embed="rId6"/>
            <a:srcRect/>
            <a:stretch>
              <a:fillRect/>
            </a:stretch>
          </p:blipFill>
          <p:spPr bwMode="auto">
            <a:xfrm>
              <a:off x="3488" y="1580"/>
              <a:ext cx="85" cy="85"/>
            </a:xfrm>
            <a:prstGeom prst="rect">
              <a:avLst/>
            </a:prstGeom>
            <a:noFill/>
            <a:ln w="9525">
              <a:noFill/>
              <a:miter lim="800000"/>
              <a:headEnd/>
              <a:tailEnd/>
            </a:ln>
          </p:spPr>
        </p:pic>
        <p:pic>
          <p:nvPicPr>
            <p:cNvPr id="14363" name="Picture 20" descr="Ball 1"/>
            <p:cNvPicPr>
              <a:picLocks noChangeAspect="1" noChangeArrowheads="1"/>
            </p:cNvPicPr>
            <p:nvPr/>
          </p:nvPicPr>
          <p:blipFill>
            <a:blip r:embed="rId6"/>
            <a:srcRect/>
            <a:stretch>
              <a:fillRect/>
            </a:stretch>
          </p:blipFill>
          <p:spPr bwMode="auto">
            <a:xfrm>
              <a:off x="4093" y="1814"/>
              <a:ext cx="85" cy="85"/>
            </a:xfrm>
            <a:prstGeom prst="rect">
              <a:avLst/>
            </a:prstGeom>
            <a:noFill/>
            <a:ln w="9525">
              <a:noFill/>
              <a:miter lim="800000"/>
              <a:headEnd/>
              <a:tailEnd/>
            </a:ln>
          </p:spPr>
        </p:pic>
        <p:pic>
          <p:nvPicPr>
            <p:cNvPr id="14364" name="Picture 21" descr="Ball 1"/>
            <p:cNvPicPr>
              <a:picLocks noChangeAspect="1" noChangeArrowheads="1"/>
            </p:cNvPicPr>
            <p:nvPr/>
          </p:nvPicPr>
          <p:blipFill>
            <a:blip r:embed="rId6"/>
            <a:srcRect/>
            <a:stretch>
              <a:fillRect/>
            </a:stretch>
          </p:blipFill>
          <p:spPr bwMode="auto">
            <a:xfrm>
              <a:off x="3083" y="2031"/>
              <a:ext cx="84" cy="84"/>
            </a:xfrm>
            <a:prstGeom prst="rect">
              <a:avLst/>
            </a:prstGeom>
            <a:noFill/>
            <a:ln w="9525">
              <a:noFill/>
              <a:miter lim="800000"/>
              <a:headEnd/>
              <a:tailEnd/>
            </a:ln>
          </p:spPr>
        </p:pic>
        <p:pic>
          <p:nvPicPr>
            <p:cNvPr id="14365" name="Picture 22" descr="Ball 1"/>
            <p:cNvPicPr>
              <a:picLocks noChangeAspect="1" noChangeArrowheads="1"/>
            </p:cNvPicPr>
            <p:nvPr/>
          </p:nvPicPr>
          <p:blipFill>
            <a:blip r:embed="rId6"/>
            <a:srcRect/>
            <a:stretch>
              <a:fillRect/>
            </a:stretch>
          </p:blipFill>
          <p:spPr bwMode="auto">
            <a:xfrm>
              <a:off x="4216" y="2210"/>
              <a:ext cx="85" cy="84"/>
            </a:xfrm>
            <a:prstGeom prst="rect">
              <a:avLst/>
            </a:prstGeom>
            <a:noFill/>
            <a:ln w="9525">
              <a:noFill/>
              <a:miter lim="800000"/>
              <a:headEnd/>
              <a:tailEnd/>
            </a:ln>
          </p:spPr>
        </p:pic>
        <p:pic>
          <p:nvPicPr>
            <p:cNvPr id="14366" name="Picture 23" descr="Ball 1"/>
            <p:cNvPicPr>
              <a:picLocks noChangeAspect="1" noChangeArrowheads="1"/>
            </p:cNvPicPr>
            <p:nvPr/>
          </p:nvPicPr>
          <p:blipFill>
            <a:blip r:embed="rId6"/>
            <a:srcRect/>
            <a:stretch>
              <a:fillRect/>
            </a:stretch>
          </p:blipFill>
          <p:spPr bwMode="auto">
            <a:xfrm>
              <a:off x="4155" y="2232"/>
              <a:ext cx="85" cy="84"/>
            </a:xfrm>
            <a:prstGeom prst="rect">
              <a:avLst/>
            </a:prstGeom>
            <a:noFill/>
            <a:ln w="9525">
              <a:noFill/>
              <a:miter lim="800000"/>
              <a:headEnd/>
              <a:tailEnd/>
            </a:ln>
          </p:spPr>
        </p:pic>
        <p:pic>
          <p:nvPicPr>
            <p:cNvPr id="14367" name="Picture 24" descr="Ball 1"/>
            <p:cNvPicPr>
              <a:picLocks noChangeAspect="1" noChangeArrowheads="1"/>
            </p:cNvPicPr>
            <p:nvPr/>
          </p:nvPicPr>
          <p:blipFill>
            <a:blip r:embed="rId6"/>
            <a:srcRect/>
            <a:stretch>
              <a:fillRect/>
            </a:stretch>
          </p:blipFill>
          <p:spPr bwMode="auto">
            <a:xfrm>
              <a:off x="3055" y="2238"/>
              <a:ext cx="85" cy="84"/>
            </a:xfrm>
            <a:prstGeom prst="rect">
              <a:avLst/>
            </a:prstGeom>
            <a:noFill/>
            <a:ln w="9525">
              <a:noFill/>
              <a:miter lim="800000"/>
              <a:headEnd/>
              <a:tailEnd/>
            </a:ln>
          </p:spPr>
        </p:pic>
        <p:pic>
          <p:nvPicPr>
            <p:cNvPr id="14368" name="Picture 25" descr="Ball 1"/>
            <p:cNvPicPr>
              <a:picLocks noChangeAspect="1" noChangeArrowheads="1"/>
            </p:cNvPicPr>
            <p:nvPr/>
          </p:nvPicPr>
          <p:blipFill>
            <a:blip r:embed="rId6"/>
            <a:srcRect/>
            <a:stretch>
              <a:fillRect/>
            </a:stretch>
          </p:blipFill>
          <p:spPr bwMode="auto">
            <a:xfrm>
              <a:off x="2871" y="2210"/>
              <a:ext cx="85" cy="84"/>
            </a:xfrm>
            <a:prstGeom prst="rect">
              <a:avLst/>
            </a:prstGeom>
            <a:noFill/>
            <a:ln w="9525">
              <a:noFill/>
              <a:miter lim="800000"/>
              <a:headEnd/>
              <a:tailEnd/>
            </a:ln>
          </p:spPr>
        </p:pic>
        <p:pic>
          <p:nvPicPr>
            <p:cNvPr id="14369" name="Picture 26" descr="Ball 1"/>
            <p:cNvPicPr>
              <a:picLocks noChangeAspect="1" noChangeArrowheads="1"/>
            </p:cNvPicPr>
            <p:nvPr/>
          </p:nvPicPr>
          <p:blipFill>
            <a:blip r:embed="rId6"/>
            <a:srcRect/>
            <a:stretch>
              <a:fillRect/>
            </a:stretch>
          </p:blipFill>
          <p:spPr bwMode="auto">
            <a:xfrm>
              <a:off x="3061" y="2410"/>
              <a:ext cx="85" cy="85"/>
            </a:xfrm>
            <a:prstGeom prst="rect">
              <a:avLst/>
            </a:prstGeom>
            <a:noFill/>
            <a:ln w="9525">
              <a:noFill/>
              <a:miter lim="800000"/>
              <a:headEnd/>
              <a:tailEnd/>
            </a:ln>
          </p:spPr>
        </p:pic>
        <p:pic>
          <p:nvPicPr>
            <p:cNvPr id="14370" name="Picture 27" descr="Ball 1"/>
            <p:cNvPicPr>
              <a:picLocks noChangeAspect="1" noChangeArrowheads="1"/>
            </p:cNvPicPr>
            <p:nvPr/>
          </p:nvPicPr>
          <p:blipFill>
            <a:blip r:embed="rId6"/>
            <a:srcRect/>
            <a:stretch>
              <a:fillRect/>
            </a:stretch>
          </p:blipFill>
          <p:spPr bwMode="auto">
            <a:xfrm>
              <a:off x="3448" y="2467"/>
              <a:ext cx="84" cy="84"/>
            </a:xfrm>
            <a:prstGeom prst="rect">
              <a:avLst/>
            </a:prstGeom>
            <a:noFill/>
            <a:ln w="9525">
              <a:noFill/>
              <a:miter lim="800000"/>
              <a:headEnd/>
              <a:tailEnd/>
            </a:ln>
          </p:spPr>
        </p:pic>
        <p:pic>
          <p:nvPicPr>
            <p:cNvPr id="14371" name="Picture 28" descr="Ball 1"/>
            <p:cNvPicPr>
              <a:picLocks noChangeAspect="1" noChangeArrowheads="1"/>
            </p:cNvPicPr>
            <p:nvPr/>
          </p:nvPicPr>
          <p:blipFill>
            <a:blip r:embed="rId6"/>
            <a:srcRect/>
            <a:stretch>
              <a:fillRect/>
            </a:stretch>
          </p:blipFill>
          <p:spPr bwMode="auto">
            <a:xfrm>
              <a:off x="3190" y="2529"/>
              <a:ext cx="84" cy="84"/>
            </a:xfrm>
            <a:prstGeom prst="rect">
              <a:avLst/>
            </a:prstGeom>
            <a:noFill/>
            <a:ln w="9525">
              <a:noFill/>
              <a:miter lim="800000"/>
              <a:headEnd/>
              <a:tailEnd/>
            </a:ln>
          </p:spPr>
        </p:pic>
        <p:pic>
          <p:nvPicPr>
            <p:cNvPr id="14372" name="Picture 29" descr="Ball 1"/>
            <p:cNvPicPr>
              <a:picLocks noChangeAspect="1" noChangeArrowheads="1"/>
            </p:cNvPicPr>
            <p:nvPr/>
          </p:nvPicPr>
          <p:blipFill>
            <a:blip r:embed="rId6"/>
            <a:srcRect/>
            <a:stretch>
              <a:fillRect/>
            </a:stretch>
          </p:blipFill>
          <p:spPr bwMode="auto">
            <a:xfrm>
              <a:off x="3201" y="2684"/>
              <a:ext cx="84" cy="85"/>
            </a:xfrm>
            <a:prstGeom prst="rect">
              <a:avLst/>
            </a:prstGeom>
            <a:noFill/>
            <a:ln w="9525">
              <a:noFill/>
              <a:miter lim="800000"/>
              <a:headEnd/>
              <a:tailEnd/>
            </a:ln>
          </p:spPr>
        </p:pic>
        <p:pic>
          <p:nvPicPr>
            <p:cNvPr id="14373" name="Picture 30" descr="Ball 1"/>
            <p:cNvPicPr>
              <a:picLocks noChangeAspect="1" noChangeArrowheads="1"/>
            </p:cNvPicPr>
            <p:nvPr/>
          </p:nvPicPr>
          <p:blipFill>
            <a:blip r:embed="rId6"/>
            <a:srcRect/>
            <a:stretch>
              <a:fillRect/>
            </a:stretch>
          </p:blipFill>
          <p:spPr bwMode="auto">
            <a:xfrm>
              <a:off x="3050" y="2891"/>
              <a:ext cx="85" cy="84"/>
            </a:xfrm>
            <a:prstGeom prst="rect">
              <a:avLst/>
            </a:prstGeom>
            <a:noFill/>
            <a:ln w="9525">
              <a:noFill/>
              <a:miter lim="800000"/>
              <a:headEnd/>
              <a:tailEnd/>
            </a:ln>
          </p:spPr>
        </p:pic>
        <p:pic>
          <p:nvPicPr>
            <p:cNvPr id="14374" name="Picture 31" descr="Ball 1"/>
            <p:cNvPicPr>
              <a:picLocks noChangeAspect="1" noChangeArrowheads="1"/>
            </p:cNvPicPr>
            <p:nvPr/>
          </p:nvPicPr>
          <p:blipFill>
            <a:blip r:embed="rId6"/>
            <a:srcRect/>
            <a:stretch>
              <a:fillRect/>
            </a:stretch>
          </p:blipFill>
          <p:spPr bwMode="auto">
            <a:xfrm>
              <a:off x="3173" y="2913"/>
              <a:ext cx="85" cy="85"/>
            </a:xfrm>
            <a:prstGeom prst="rect">
              <a:avLst/>
            </a:prstGeom>
            <a:noFill/>
            <a:ln w="9525">
              <a:noFill/>
              <a:miter lim="800000"/>
              <a:headEnd/>
              <a:tailEnd/>
            </a:ln>
          </p:spPr>
        </p:pic>
        <p:pic>
          <p:nvPicPr>
            <p:cNvPr id="14375" name="Picture 32" descr="Ball 1"/>
            <p:cNvPicPr>
              <a:picLocks noChangeAspect="1" noChangeArrowheads="1"/>
            </p:cNvPicPr>
            <p:nvPr/>
          </p:nvPicPr>
          <p:blipFill>
            <a:blip r:embed="rId6"/>
            <a:srcRect/>
            <a:stretch>
              <a:fillRect/>
            </a:stretch>
          </p:blipFill>
          <p:spPr bwMode="auto">
            <a:xfrm>
              <a:off x="3161" y="3131"/>
              <a:ext cx="85" cy="84"/>
            </a:xfrm>
            <a:prstGeom prst="rect">
              <a:avLst/>
            </a:prstGeom>
            <a:noFill/>
            <a:ln w="9525">
              <a:noFill/>
              <a:miter lim="800000"/>
              <a:headEnd/>
              <a:tailEnd/>
            </a:ln>
          </p:spPr>
        </p:pic>
        <p:pic>
          <p:nvPicPr>
            <p:cNvPr id="14376" name="Picture 33" descr="Ball 1"/>
            <p:cNvPicPr>
              <a:picLocks noChangeAspect="1" noChangeArrowheads="1"/>
            </p:cNvPicPr>
            <p:nvPr/>
          </p:nvPicPr>
          <p:blipFill>
            <a:blip r:embed="rId6"/>
            <a:srcRect/>
            <a:stretch>
              <a:fillRect/>
            </a:stretch>
          </p:blipFill>
          <p:spPr bwMode="auto">
            <a:xfrm>
              <a:off x="3588" y="3227"/>
              <a:ext cx="85" cy="84"/>
            </a:xfrm>
            <a:prstGeom prst="rect">
              <a:avLst/>
            </a:prstGeom>
            <a:noFill/>
            <a:ln w="9525">
              <a:noFill/>
              <a:miter lim="800000"/>
              <a:headEnd/>
              <a:tailEnd/>
            </a:ln>
          </p:spPr>
        </p:pic>
        <p:pic>
          <p:nvPicPr>
            <p:cNvPr id="14377" name="Picture 34" descr="Ball 1"/>
            <p:cNvPicPr>
              <a:picLocks noChangeAspect="1" noChangeArrowheads="1"/>
            </p:cNvPicPr>
            <p:nvPr/>
          </p:nvPicPr>
          <p:blipFill>
            <a:blip r:embed="rId6"/>
            <a:srcRect/>
            <a:stretch>
              <a:fillRect/>
            </a:stretch>
          </p:blipFill>
          <p:spPr bwMode="auto">
            <a:xfrm>
              <a:off x="3352" y="3450"/>
              <a:ext cx="85" cy="84"/>
            </a:xfrm>
            <a:prstGeom prst="rect">
              <a:avLst/>
            </a:prstGeom>
            <a:noFill/>
            <a:ln w="9525">
              <a:noFill/>
              <a:miter lim="800000"/>
              <a:headEnd/>
              <a:tailEnd/>
            </a:ln>
          </p:spPr>
        </p:pic>
        <p:pic>
          <p:nvPicPr>
            <p:cNvPr id="14378" name="Picture 35" descr="Ball 1"/>
            <p:cNvPicPr>
              <a:picLocks noChangeAspect="1" noChangeArrowheads="1"/>
            </p:cNvPicPr>
            <p:nvPr/>
          </p:nvPicPr>
          <p:blipFill>
            <a:blip r:embed="rId6"/>
            <a:srcRect/>
            <a:stretch>
              <a:fillRect/>
            </a:stretch>
          </p:blipFill>
          <p:spPr bwMode="auto">
            <a:xfrm>
              <a:off x="3022" y="3460"/>
              <a:ext cx="84" cy="85"/>
            </a:xfrm>
            <a:prstGeom prst="rect">
              <a:avLst/>
            </a:prstGeom>
            <a:noFill/>
            <a:ln w="9525">
              <a:noFill/>
              <a:miter lim="800000"/>
              <a:headEnd/>
              <a:tailEnd/>
            </a:ln>
          </p:spPr>
        </p:pic>
        <p:pic>
          <p:nvPicPr>
            <p:cNvPr id="14379" name="Picture 36" descr="Ball 1"/>
            <p:cNvPicPr>
              <a:picLocks noChangeAspect="1" noChangeArrowheads="1"/>
            </p:cNvPicPr>
            <p:nvPr/>
          </p:nvPicPr>
          <p:blipFill>
            <a:blip r:embed="rId6"/>
            <a:srcRect/>
            <a:stretch>
              <a:fillRect/>
            </a:stretch>
          </p:blipFill>
          <p:spPr bwMode="auto">
            <a:xfrm>
              <a:off x="2903" y="2456"/>
              <a:ext cx="85" cy="85"/>
            </a:xfrm>
            <a:prstGeom prst="rect">
              <a:avLst/>
            </a:prstGeom>
            <a:noFill/>
            <a:ln w="9525">
              <a:noFill/>
              <a:miter lim="800000"/>
              <a:headEnd/>
              <a:tailEnd/>
            </a:ln>
          </p:spPr>
        </p:pic>
        <p:pic>
          <p:nvPicPr>
            <p:cNvPr id="14380" name="Picture 37" descr="Ball 1"/>
            <p:cNvPicPr>
              <a:picLocks noChangeAspect="1" noChangeArrowheads="1"/>
            </p:cNvPicPr>
            <p:nvPr/>
          </p:nvPicPr>
          <p:blipFill>
            <a:blip r:embed="rId6"/>
            <a:srcRect/>
            <a:stretch>
              <a:fillRect/>
            </a:stretch>
          </p:blipFill>
          <p:spPr bwMode="auto">
            <a:xfrm>
              <a:off x="2718" y="2663"/>
              <a:ext cx="85" cy="84"/>
            </a:xfrm>
            <a:prstGeom prst="rect">
              <a:avLst/>
            </a:prstGeom>
            <a:noFill/>
            <a:ln w="9525">
              <a:noFill/>
              <a:miter lim="800000"/>
              <a:headEnd/>
              <a:tailEnd/>
            </a:ln>
          </p:spPr>
        </p:pic>
        <p:pic>
          <p:nvPicPr>
            <p:cNvPr id="14381" name="Picture 38" descr="Ball 1"/>
            <p:cNvPicPr>
              <a:picLocks noChangeAspect="1" noChangeArrowheads="1"/>
            </p:cNvPicPr>
            <p:nvPr/>
          </p:nvPicPr>
          <p:blipFill>
            <a:blip r:embed="rId6"/>
            <a:srcRect/>
            <a:stretch>
              <a:fillRect/>
            </a:stretch>
          </p:blipFill>
          <p:spPr bwMode="auto">
            <a:xfrm>
              <a:off x="2831" y="2724"/>
              <a:ext cx="84" cy="84"/>
            </a:xfrm>
            <a:prstGeom prst="rect">
              <a:avLst/>
            </a:prstGeom>
            <a:noFill/>
            <a:ln w="9525">
              <a:noFill/>
              <a:miter lim="800000"/>
              <a:headEnd/>
              <a:tailEnd/>
            </a:ln>
          </p:spPr>
        </p:pic>
        <p:pic>
          <p:nvPicPr>
            <p:cNvPr id="14382" name="Picture 39" descr="Ball 1"/>
            <p:cNvPicPr>
              <a:picLocks noChangeAspect="1" noChangeArrowheads="1"/>
            </p:cNvPicPr>
            <p:nvPr/>
          </p:nvPicPr>
          <p:blipFill>
            <a:blip r:embed="rId6"/>
            <a:srcRect/>
            <a:stretch>
              <a:fillRect/>
            </a:stretch>
          </p:blipFill>
          <p:spPr bwMode="auto">
            <a:xfrm>
              <a:off x="2959" y="2813"/>
              <a:ext cx="84" cy="84"/>
            </a:xfrm>
            <a:prstGeom prst="rect">
              <a:avLst/>
            </a:prstGeom>
            <a:noFill/>
            <a:ln w="9525">
              <a:noFill/>
              <a:miter lim="800000"/>
              <a:headEnd/>
              <a:tailEnd/>
            </a:ln>
          </p:spPr>
        </p:pic>
        <p:pic>
          <p:nvPicPr>
            <p:cNvPr id="14383" name="Picture 40" descr="Ball 1"/>
            <p:cNvPicPr>
              <a:picLocks noChangeAspect="1" noChangeArrowheads="1"/>
            </p:cNvPicPr>
            <p:nvPr/>
          </p:nvPicPr>
          <p:blipFill>
            <a:blip r:embed="rId6"/>
            <a:srcRect/>
            <a:stretch>
              <a:fillRect/>
            </a:stretch>
          </p:blipFill>
          <p:spPr bwMode="auto">
            <a:xfrm>
              <a:off x="2471" y="2791"/>
              <a:ext cx="85" cy="84"/>
            </a:xfrm>
            <a:prstGeom prst="rect">
              <a:avLst/>
            </a:prstGeom>
            <a:noFill/>
            <a:ln w="9525">
              <a:noFill/>
              <a:miter lim="800000"/>
              <a:headEnd/>
              <a:tailEnd/>
            </a:ln>
          </p:spPr>
        </p:pic>
        <p:pic>
          <p:nvPicPr>
            <p:cNvPr id="14384" name="Picture 41" descr="Ball 1"/>
            <p:cNvPicPr>
              <a:picLocks noChangeAspect="1" noChangeArrowheads="1"/>
            </p:cNvPicPr>
            <p:nvPr/>
          </p:nvPicPr>
          <p:blipFill>
            <a:blip r:embed="rId6"/>
            <a:srcRect/>
            <a:stretch>
              <a:fillRect/>
            </a:stretch>
          </p:blipFill>
          <p:spPr bwMode="auto">
            <a:xfrm>
              <a:off x="2040" y="3018"/>
              <a:ext cx="84" cy="84"/>
            </a:xfrm>
            <a:prstGeom prst="rect">
              <a:avLst/>
            </a:prstGeom>
            <a:noFill/>
            <a:ln w="9525">
              <a:noFill/>
              <a:miter lim="800000"/>
              <a:headEnd/>
              <a:tailEnd/>
            </a:ln>
          </p:spPr>
        </p:pic>
        <p:sp>
          <p:nvSpPr>
            <p:cNvPr id="14385" name="Text Box 42"/>
            <p:cNvSpPr txBox="1">
              <a:spLocks noChangeArrowheads="1"/>
            </p:cNvSpPr>
            <p:nvPr/>
          </p:nvSpPr>
          <p:spPr bwMode="auto">
            <a:xfrm>
              <a:off x="3199" y="1190"/>
              <a:ext cx="116"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endParaRPr lang="en-US" sz="1000" b="0">
                <a:latin typeface="Microsoft Logo 95" pitchFamily="2" charset="2"/>
              </a:endParaRPr>
            </a:p>
          </p:txBody>
        </p:sp>
        <p:sp>
          <p:nvSpPr>
            <p:cNvPr id="14386" name="Text Box 43"/>
            <p:cNvSpPr txBox="1">
              <a:spLocks noChangeArrowheads="1"/>
            </p:cNvSpPr>
            <p:nvPr/>
          </p:nvSpPr>
          <p:spPr bwMode="auto">
            <a:xfrm>
              <a:off x="3404" y="1494"/>
              <a:ext cx="258"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IBM</a:t>
              </a:r>
            </a:p>
          </p:txBody>
        </p:sp>
        <p:sp>
          <p:nvSpPr>
            <p:cNvPr id="14387" name="Text Box 44"/>
            <p:cNvSpPr txBox="1">
              <a:spLocks noChangeArrowheads="1"/>
            </p:cNvSpPr>
            <p:nvPr/>
          </p:nvSpPr>
          <p:spPr bwMode="auto">
            <a:xfrm>
              <a:off x="3090" y="1508"/>
              <a:ext cx="351"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Fujitsu</a:t>
              </a:r>
            </a:p>
          </p:txBody>
        </p:sp>
        <p:sp>
          <p:nvSpPr>
            <p:cNvPr id="14388" name="Text Box 45"/>
            <p:cNvSpPr txBox="1">
              <a:spLocks noChangeArrowheads="1"/>
            </p:cNvSpPr>
            <p:nvPr/>
          </p:nvSpPr>
          <p:spPr bwMode="auto">
            <a:xfrm>
              <a:off x="3960" y="1706"/>
              <a:ext cx="360"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TIBCO</a:t>
              </a:r>
            </a:p>
          </p:txBody>
        </p:sp>
        <p:sp>
          <p:nvSpPr>
            <p:cNvPr id="14389" name="Text Box 46"/>
            <p:cNvSpPr txBox="1">
              <a:spLocks noChangeArrowheads="1"/>
            </p:cNvSpPr>
            <p:nvPr/>
          </p:nvSpPr>
          <p:spPr bwMode="auto">
            <a:xfrm>
              <a:off x="4000" y="2073"/>
              <a:ext cx="526"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SeeBeyond</a:t>
              </a:r>
            </a:p>
          </p:txBody>
        </p:sp>
        <p:sp>
          <p:nvSpPr>
            <p:cNvPr id="14390" name="Text Box 47"/>
            <p:cNvSpPr txBox="1">
              <a:spLocks noChangeArrowheads="1"/>
            </p:cNvSpPr>
            <p:nvPr/>
          </p:nvSpPr>
          <p:spPr bwMode="auto">
            <a:xfrm>
              <a:off x="3613" y="2200"/>
              <a:ext cx="567"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webMethods</a:t>
              </a:r>
            </a:p>
          </p:txBody>
        </p:sp>
        <p:sp>
          <p:nvSpPr>
            <p:cNvPr id="14391" name="Text Box 48"/>
            <p:cNvSpPr txBox="1">
              <a:spLocks noChangeArrowheads="1"/>
            </p:cNvSpPr>
            <p:nvPr/>
          </p:nvSpPr>
          <p:spPr bwMode="auto">
            <a:xfrm>
              <a:off x="2960" y="1936"/>
              <a:ext cx="351"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Oracle</a:t>
              </a:r>
            </a:p>
          </p:txBody>
        </p:sp>
        <p:sp>
          <p:nvSpPr>
            <p:cNvPr id="14392" name="Text Box 49"/>
            <p:cNvSpPr txBox="1">
              <a:spLocks noChangeArrowheads="1"/>
            </p:cNvSpPr>
            <p:nvPr/>
          </p:nvSpPr>
          <p:spPr bwMode="auto">
            <a:xfrm>
              <a:off x="3190" y="2064"/>
              <a:ext cx="507" cy="173"/>
            </a:xfrm>
            <a:prstGeom prst="rect">
              <a:avLst/>
            </a:prstGeom>
            <a:noFill/>
            <a:ln w="12700" algn="ctr">
              <a:noFill/>
              <a:miter lim="800000"/>
              <a:headEnd/>
              <a:tailEnd/>
            </a:ln>
          </p:spPr>
          <p:txBody>
            <a:bodyPr wrap="none">
              <a:spAutoFit/>
            </a:bodyPr>
            <a:lstStyle/>
            <a:p>
              <a:pPr eaLnBrk="0" hangingPunct="0">
                <a:lnSpc>
                  <a:spcPct val="50000"/>
                </a:lnSpc>
                <a:spcBef>
                  <a:spcPct val="20000"/>
                </a:spcBef>
              </a:pPr>
              <a:r>
                <a:rPr lang="en-US" sz="1000" b="0">
                  <a:latin typeface="Arial" charset="0"/>
                </a:rPr>
                <a:t>Sterling</a:t>
              </a:r>
            </a:p>
            <a:p>
              <a:pPr eaLnBrk="0" hangingPunct="0">
                <a:lnSpc>
                  <a:spcPct val="50000"/>
                </a:lnSpc>
                <a:spcBef>
                  <a:spcPct val="20000"/>
                </a:spcBef>
              </a:pPr>
              <a:r>
                <a:rPr lang="en-US" sz="1000" b="0">
                  <a:latin typeface="Arial" charset="0"/>
                </a:rPr>
                <a:t>Commerce</a:t>
              </a:r>
            </a:p>
          </p:txBody>
        </p:sp>
        <p:sp>
          <p:nvSpPr>
            <p:cNvPr id="14393" name="Line 50"/>
            <p:cNvSpPr>
              <a:spLocks noChangeShapeType="1"/>
            </p:cNvSpPr>
            <p:nvPr/>
          </p:nvSpPr>
          <p:spPr bwMode="auto">
            <a:xfrm flipH="1" flipV="1">
              <a:off x="3129" y="2114"/>
              <a:ext cx="118" cy="50"/>
            </a:xfrm>
            <a:prstGeom prst="line">
              <a:avLst/>
            </a:prstGeom>
            <a:noFill/>
            <a:ln w="19050">
              <a:solidFill>
                <a:schemeClr val="tx1"/>
              </a:solidFill>
              <a:round/>
              <a:headEnd/>
              <a:tailEnd/>
            </a:ln>
          </p:spPr>
          <p:txBody>
            <a:bodyPr anchor="ctr"/>
            <a:lstStyle/>
            <a:p>
              <a:endParaRPr lang="en-US"/>
            </a:p>
          </p:txBody>
        </p:sp>
        <p:sp>
          <p:nvSpPr>
            <p:cNvPr id="14394" name="Text Box 51"/>
            <p:cNvSpPr txBox="1">
              <a:spLocks noChangeArrowheads="1"/>
            </p:cNvSpPr>
            <p:nvPr/>
          </p:nvSpPr>
          <p:spPr bwMode="auto">
            <a:xfrm>
              <a:off x="2962" y="2145"/>
              <a:ext cx="275"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BEA</a:t>
              </a:r>
            </a:p>
          </p:txBody>
        </p:sp>
        <p:sp>
          <p:nvSpPr>
            <p:cNvPr id="14395" name="Text Box 52"/>
            <p:cNvSpPr txBox="1">
              <a:spLocks noChangeArrowheads="1"/>
            </p:cNvSpPr>
            <p:nvPr/>
          </p:nvSpPr>
          <p:spPr bwMode="auto">
            <a:xfrm>
              <a:off x="2773" y="2114"/>
              <a:ext cx="275"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SAP</a:t>
              </a:r>
            </a:p>
          </p:txBody>
        </p:sp>
        <p:sp>
          <p:nvSpPr>
            <p:cNvPr id="14396" name="Text Box 53"/>
            <p:cNvSpPr txBox="1">
              <a:spLocks noChangeArrowheads="1"/>
            </p:cNvSpPr>
            <p:nvPr/>
          </p:nvSpPr>
          <p:spPr bwMode="auto">
            <a:xfrm>
              <a:off x="2729" y="2364"/>
              <a:ext cx="338"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Novell</a:t>
              </a:r>
            </a:p>
          </p:txBody>
        </p:sp>
        <p:sp>
          <p:nvSpPr>
            <p:cNvPr id="14397" name="Text Box 54"/>
            <p:cNvSpPr txBox="1">
              <a:spLocks noChangeArrowheads="1"/>
            </p:cNvSpPr>
            <p:nvPr/>
          </p:nvSpPr>
          <p:spPr bwMode="auto">
            <a:xfrm>
              <a:off x="2969" y="2319"/>
              <a:ext cx="285"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NEC</a:t>
              </a:r>
            </a:p>
          </p:txBody>
        </p:sp>
        <p:sp>
          <p:nvSpPr>
            <p:cNvPr id="14398" name="Text Box 55"/>
            <p:cNvSpPr txBox="1">
              <a:spLocks noChangeArrowheads="1"/>
            </p:cNvSpPr>
            <p:nvPr/>
          </p:nvSpPr>
          <p:spPr bwMode="auto">
            <a:xfrm>
              <a:off x="3329" y="2376"/>
              <a:ext cx="315"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Sonic</a:t>
              </a:r>
            </a:p>
          </p:txBody>
        </p:sp>
        <p:sp>
          <p:nvSpPr>
            <p:cNvPr id="14399" name="Text Box 56"/>
            <p:cNvSpPr txBox="1">
              <a:spLocks noChangeArrowheads="1"/>
            </p:cNvSpPr>
            <p:nvPr/>
          </p:nvSpPr>
          <p:spPr bwMode="auto">
            <a:xfrm>
              <a:off x="3210" y="2509"/>
              <a:ext cx="568"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Intersystems</a:t>
              </a:r>
            </a:p>
          </p:txBody>
        </p:sp>
        <p:sp>
          <p:nvSpPr>
            <p:cNvPr id="14400" name="Text Box 57"/>
            <p:cNvSpPr txBox="1">
              <a:spLocks noChangeArrowheads="1"/>
            </p:cNvSpPr>
            <p:nvPr/>
          </p:nvSpPr>
          <p:spPr bwMode="auto">
            <a:xfrm>
              <a:off x="3228" y="2666"/>
              <a:ext cx="270"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Iona</a:t>
              </a:r>
            </a:p>
          </p:txBody>
        </p:sp>
        <p:sp>
          <p:nvSpPr>
            <p:cNvPr id="14401" name="Text Box 58"/>
            <p:cNvSpPr txBox="1">
              <a:spLocks noChangeArrowheads="1"/>
            </p:cNvSpPr>
            <p:nvPr/>
          </p:nvSpPr>
          <p:spPr bwMode="auto">
            <a:xfrm>
              <a:off x="3479" y="3128"/>
              <a:ext cx="298"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Vitria</a:t>
              </a:r>
            </a:p>
          </p:txBody>
        </p:sp>
        <p:sp>
          <p:nvSpPr>
            <p:cNvPr id="14402" name="Text Box 59"/>
            <p:cNvSpPr txBox="1">
              <a:spLocks noChangeArrowheads="1"/>
            </p:cNvSpPr>
            <p:nvPr/>
          </p:nvSpPr>
          <p:spPr bwMode="auto">
            <a:xfrm>
              <a:off x="3194" y="3353"/>
              <a:ext cx="386"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Fiorano</a:t>
              </a:r>
            </a:p>
          </p:txBody>
        </p:sp>
        <p:sp>
          <p:nvSpPr>
            <p:cNvPr id="14403" name="Text Box 60"/>
            <p:cNvSpPr txBox="1">
              <a:spLocks noChangeArrowheads="1"/>
            </p:cNvSpPr>
            <p:nvPr/>
          </p:nvSpPr>
          <p:spPr bwMode="auto">
            <a:xfrm>
              <a:off x="3027" y="3491"/>
              <a:ext cx="448"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Polarlake</a:t>
              </a:r>
            </a:p>
          </p:txBody>
        </p:sp>
        <p:sp>
          <p:nvSpPr>
            <p:cNvPr id="14404" name="Text Box 61"/>
            <p:cNvSpPr txBox="1">
              <a:spLocks noChangeArrowheads="1"/>
            </p:cNvSpPr>
            <p:nvPr/>
          </p:nvSpPr>
          <p:spPr bwMode="auto">
            <a:xfrm>
              <a:off x="3023" y="3034"/>
              <a:ext cx="369"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Cordys</a:t>
              </a:r>
            </a:p>
          </p:txBody>
        </p:sp>
        <p:sp>
          <p:nvSpPr>
            <p:cNvPr id="14405" name="Text Box 62"/>
            <p:cNvSpPr txBox="1">
              <a:spLocks noChangeArrowheads="1"/>
            </p:cNvSpPr>
            <p:nvPr/>
          </p:nvSpPr>
          <p:spPr bwMode="auto">
            <a:xfrm>
              <a:off x="3181" y="2922"/>
              <a:ext cx="497"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CapeClear</a:t>
              </a:r>
            </a:p>
          </p:txBody>
        </p:sp>
        <p:sp>
          <p:nvSpPr>
            <p:cNvPr id="14406" name="Text Box 63"/>
            <p:cNvSpPr txBox="1">
              <a:spLocks noChangeArrowheads="1"/>
            </p:cNvSpPr>
            <p:nvPr/>
          </p:nvSpPr>
          <p:spPr bwMode="auto">
            <a:xfrm>
              <a:off x="3001" y="2800"/>
              <a:ext cx="329"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Magic</a:t>
              </a:r>
            </a:p>
          </p:txBody>
        </p:sp>
        <p:sp>
          <p:nvSpPr>
            <p:cNvPr id="14407" name="Text Box 64"/>
            <p:cNvSpPr txBox="1">
              <a:spLocks noChangeArrowheads="1"/>
            </p:cNvSpPr>
            <p:nvPr/>
          </p:nvSpPr>
          <p:spPr bwMode="auto">
            <a:xfrm>
              <a:off x="2757" y="2839"/>
              <a:ext cx="294"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iWay</a:t>
              </a:r>
            </a:p>
          </p:txBody>
        </p:sp>
        <p:sp>
          <p:nvSpPr>
            <p:cNvPr id="14408" name="Text Box 65"/>
            <p:cNvSpPr txBox="1">
              <a:spLocks noChangeArrowheads="1"/>
            </p:cNvSpPr>
            <p:nvPr/>
          </p:nvSpPr>
          <p:spPr bwMode="auto">
            <a:xfrm>
              <a:off x="2566" y="2731"/>
              <a:ext cx="351"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Axway</a:t>
              </a:r>
            </a:p>
          </p:txBody>
        </p:sp>
        <p:sp>
          <p:nvSpPr>
            <p:cNvPr id="14409" name="Text Box 66"/>
            <p:cNvSpPr txBox="1">
              <a:spLocks noChangeArrowheads="1"/>
            </p:cNvSpPr>
            <p:nvPr/>
          </p:nvSpPr>
          <p:spPr bwMode="auto">
            <a:xfrm>
              <a:off x="2469" y="2561"/>
              <a:ext cx="545"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SoftwareAG</a:t>
              </a:r>
            </a:p>
          </p:txBody>
        </p:sp>
        <p:sp>
          <p:nvSpPr>
            <p:cNvPr id="14410" name="Text Box 67"/>
            <p:cNvSpPr txBox="1">
              <a:spLocks noChangeArrowheads="1"/>
            </p:cNvSpPr>
            <p:nvPr/>
          </p:nvSpPr>
          <p:spPr bwMode="auto">
            <a:xfrm>
              <a:off x="2186" y="2811"/>
              <a:ext cx="360"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Hitachi</a:t>
              </a:r>
            </a:p>
          </p:txBody>
        </p:sp>
        <p:sp>
          <p:nvSpPr>
            <p:cNvPr id="14411" name="Text Box 68"/>
            <p:cNvSpPr txBox="1">
              <a:spLocks noChangeArrowheads="1"/>
            </p:cNvSpPr>
            <p:nvPr/>
          </p:nvSpPr>
          <p:spPr bwMode="auto">
            <a:xfrm>
              <a:off x="1892" y="2928"/>
              <a:ext cx="377" cy="140"/>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000" b="0">
                  <a:latin typeface="Arial" charset="0"/>
                </a:rPr>
                <a:t>EXTOL</a:t>
              </a:r>
            </a:p>
          </p:txBody>
        </p:sp>
        <p:sp>
          <p:nvSpPr>
            <p:cNvPr id="14412" name="Text Box 69"/>
            <p:cNvSpPr txBox="1">
              <a:spLocks noChangeArrowheads="1"/>
            </p:cNvSpPr>
            <p:nvPr/>
          </p:nvSpPr>
          <p:spPr bwMode="auto">
            <a:xfrm>
              <a:off x="1779" y="733"/>
              <a:ext cx="848" cy="205"/>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800" b="0">
                  <a:latin typeface="Segoe" pitchFamily="34" charset="0"/>
                </a:rPr>
                <a:t>Challengers</a:t>
              </a:r>
            </a:p>
          </p:txBody>
        </p:sp>
        <p:sp>
          <p:nvSpPr>
            <p:cNvPr id="14413" name="Text Box 70"/>
            <p:cNvSpPr txBox="1">
              <a:spLocks noChangeArrowheads="1"/>
            </p:cNvSpPr>
            <p:nvPr/>
          </p:nvSpPr>
          <p:spPr bwMode="auto">
            <a:xfrm>
              <a:off x="3475" y="737"/>
              <a:ext cx="595" cy="205"/>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800" b="0">
                  <a:latin typeface="Segoe" pitchFamily="34" charset="0"/>
                </a:rPr>
                <a:t>Leaders</a:t>
              </a:r>
            </a:p>
          </p:txBody>
        </p:sp>
      </p:grpSp>
      <p:sp>
        <p:nvSpPr>
          <p:cNvPr id="14342" name="Text Box 71"/>
          <p:cNvSpPr txBox="1">
            <a:spLocks noChangeArrowheads="1"/>
          </p:cNvSpPr>
          <p:nvPr/>
        </p:nvSpPr>
        <p:spPr bwMode="auto">
          <a:xfrm>
            <a:off x="2847975" y="6054725"/>
            <a:ext cx="1520825" cy="325438"/>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800" b="0">
                <a:latin typeface="Segoe" pitchFamily="34" charset="0"/>
              </a:rPr>
              <a:t>Niche Players</a:t>
            </a:r>
          </a:p>
        </p:txBody>
      </p:sp>
      <p:sp>
        <p:nvSpPr>
          <p:cNvPr id="14343" name="Text Box 72"/>
          <p:cNvSpPr txBox="1">
            <a:spLocks noChangeArrowheads="1"/>
          </p:cNvSpPr>
          <p:nvPr/>
        </p:nvSpPr>
        <p:spPr bwMode="auto">
          <a:xfrm>
            <a:off x="5262563" y="6072188"/>
            <a:ext cx="1243012" cy="325437"/>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800" b="0">
                <a:latin typeface="Segoe" pitchFamily="34" charset="0"/>
              </a:rPr>
              <a:t>Visionaries</a:t>
            </a:r>
          </a:p>
        </p:txBody>
      </p:sp>
      <p:sp>
        <p:nvSpPr>
          <p:cNvPr id="14344" name="Text Box 73"/>
          <p:cNvSpPr txBox="1">
            <a:spLocks noChangeArrowheads="1"/>
          </p:cNvSpPr>
          <p:nvPr/>
        </p:nvSpPr>
        <p:spPr bwMode="auto">
          <a:xfrm>
            <a:off x="3557588" y="6378575"/>
            <a:ext cx="2454275" cy="325438"/>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800" b="0" i="1">
                <a:latin typeface="Segoe" pitchFamily="34" charset="0"/>
              </a:rPr>
              <a:t>Completeness of Vision</a:t>
            </a:r>
          </a:p>
        </p:txBody>
      </p:sp>
      <p:pic>
        <p:nvPicPr>
          <p:cNvPr id="14345" name="Picture 74" descr="GEL Long Arrow amethyst"/>
          <p:cNvPicPr>
            <a:picLocks noChangeAspect="1" noChangeArrowheads="1"/>
          </p:cNvPicPr>
          <p:nvPr/>
        </p:nvPicPr>
        <p:blipFill>
          <a:blip r:embed="rId7"/>
          <a:srcRect/>
          <a:stretch>
            <a:fillRect/>
          </a:stretch>
        </p:blipFill>
        <p:spPr bwMode="auto">
          <a:xfrm>
            <a:off x="1574800" y="1514475"/>
            <a:ext cx="619125" cy="4533900"/>
          </a:xfrm>
          <a:prstGeom prst="rect">
            <a:avLst/>
          </a:prstGeom>
          <a:noFill/>
          <a:ln w="9525">
            <a:noFill/>
            <a:miter lim="800000"/>
            <a:headEnd/>
            <a:tailEnd/>
          </a:ln>
        </p:spPr>
      </p:pic>
      <p:sp>
        <p:nvSpPr>
          <p:cNvPr id="14346" name="Text Box 75"/>
          <p:cNvSpPr txBox="1">
            <a:spLocks noChangeArrowheads="1"/>
          </p:cNvSpPr>
          <p:nvPr/>
        </p:nvSpPr>
        <p:spPr bwMode="auto">
          <a:xfrm>
            <a:off x="1376363" y="3398838"/>
            <a:ext cx="954087" cy="617537"/>
          </a:xfrm>
          <a:prstGeom prst="rect">
            <a:avLst/>
          </a:prstGeom>
          <a:noFill/>
          <a:ln w="12700" algn="ctr">
            <a:noFill/>
            <a:miter lim="800000"/>
            <a:headEnd/>
            <a:tailEnd/>
          </a:ln>
        </p:spPr>
        <p:txBody>
          <a:bodyPr>
            <a:spAutoFit/>
          </a:bodyPr>
          <a:lstStyle/>
          <a:p>
            <a:pPr algn="ctr" eaLnBrk="0" hangingPunct="0">
              <a:lnSpc>
                <a:spcPct val="50000"/>
              </a:lnSpc>
              <a:spcBef>
                <a:spcPct val="20000"/>
              </a:spcBef>
            </a:pPr>
            <a:r>
              <a:rPr lang="en-US" sz="1800" b="0" i="1">
                <a:latin typeface="Segoe" pitchFamily="34" charset="0"/>
              </a:rPr>
              <a:t>Ability</a:t>
            </a:r>
          </a:p>
          <a:p>
            <a:pPr algn="ctr" eaLnBrk="0" hangingPunct="0">
              <a:lnSpc>
                <a:spcPct val="50000"/>
              </a:lnSpc>
              <a:spcBef>
                <a:spcPct val="20000"/>
              </a:spcBef>
            </a:pPr>
            <a:r>
              <a:rPr lang="en-US" sz="1800" b="0" i="1">
                <a:latin typeface="Segoe" pitchFamily="34" charset="0"/>
              </a:rPr>
              <a:t>to</a:t>
            </a:r>
          </a:p>
          <a:p>
            <a:pPr algn="ctr" eaLnBrk="0" hangingPunct="0">
              <a:lnSpc>
                <a:spcPct val="50000"/>
              </a:lnSpc>
              <a:spcBef>
                <a:spcPct val="20000"/>
              </a:spcBef>
            </a:pPr>
            <a:r>
              <a:rPr lang="en-US" sz="1800" b="0" i="1">
                <a:latin typeface="Segoe" pitchFamily="34" charset="0"/>
              </a:rPr>
              <a:t>Execute</a:t>
            </a:r>
          </a:p>
        </p:txBody>
      </p:sp>
      <p:sp>
        <p:nvSpPr>
          <p:cNvPr id="14347" name="Text Box 76"/>
          <p:cNvSpPr txBox="1">
            <a:spLocks noChangeArrowheads="1"/>
          </p:cNvSpPr>
          <p:nvPr/>
        </p:nvSpPr>
        <p:spPr bwMode="auto">
          <a:xfrm>
            <a:off x="0" y="6584950"/>
            <a:ext cx="2744788" cy="273050"/>
          </a:xfrm>
          <a:prstGeom prst="rect">
            <a:avLst/>
          </a:prstGeom>
          <a:noFill/>
          <a:ln w="12700" algn="ctr">
            <a:noFill/>
            <a:miter lim="800000"/>
            <a:headEnd/>
            <a:tailEnd/>
          </a:ln>
        </p:spPr>
        <p:txBody>
          <a:bodyPr>
            <a:spAutoFit/>
          </a:bodyPr>
          <a:lstStyle/>
          <a:p>
            <a:pPr algn="ctr" eaLnBrk="0" hangingPunct="0">
              <a:lnSpc>
                <a:spcPct val="85000"/>
              </a:lnSpc>
              <a:spcBef>
                <a:spcPct val="20000"/>
              </a:spcBef>
            </a:pPr>
            <a:r>
              <a:rPr lang="en-US" sz="1400">
                <a:latin typeface="Arial" charset="0"/>
              </a:rPr>
              <a:t>Gartner Research (April 2005)</a:t>
            </a:r>
          </a:p>
        </p:txBody>
      </p:sp>
      <p:sp>
        <p:nvSpPr>
          <p:cNvPr id="14348" name="Text Box 77"/>
          <p:cNvSpPr txBox="1">
            <a:spLocks noChangeArrowheads="1"/>
          </p:cNvSpPr>
          <p:nvPr/>
        </p:nvSpPr>
        <p:spPr bwMode="auto">
          <a:xfrm>
            <a:off x="4830763" y="1779588"/>
            <a:ext cx="1223962" cy="366712"/>
          </a:xfrm>
          <a:prstGeom prst="rect">
            <a:avLst/>
          </a:prstGeom>
          <a:noFill/>
          <a:ln w="12700" algn="ctr">
            <a:noFill/>
            <a:miter lim="800000"/>
            <a:headEnd/>
            <a:tailEnd/>
          </a:ln>
        </p:spPr>
        <p:txBody>
          <a:bodyPr wrap="none">
            <a:spAutoFit/>
          </a:bodyPr>
          <a:lstStyle/>
          <a:p>
            <a:r>
              <a:rPr lang="en-US" sz="1800">
                <a:latin typeface="Segoe" pitchFamily="34" charset="0"/>
              </a:rPr>
              <a:t>Microsoft</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nchor="t"/>
          <a:lstStyle/>
          <a:p>
            <a:pPr algn="l" eaLnBrk="1" hangingPunct="1">
              <a:defRPr/>
            </a:pPr>
            <a:r>
              <a:rPr lang="en-US" smtClean="0">
                <a:effectLst/>
                <a:latin typeface="Segoe" pitchFamily="34" charset="0"/>
                <a:sym typeface="Wingdings" pitchFamily="2" charset="2"/>
              </a:rPr>
              <a:t>Agenda</a:t>
            </a:r>
            <a:endParaRPr lang="en-US" smtClean="0">
              <a:ea typeface="宋体" charset="-122"/>
              <a:cs typeface="Times New Roman" pitchFamily="18" charset="0"/>
              <a:sym typeface="Wingdings" pitchFamily="2" charset="2"/>
            </a:endParaRPr>
          </a:p>
        </p:txBody>
      </p:sp>
      <p:sp>
        <p:nvSpPr>
          <p:cNvPr id="30" name="Rectangle 3"/>
          <p:cNvSpPr>
            <a:spLocks noGrp="1" noChangeArrowheads="1"/>
          </p:cNvSpPr>
          <p:nvPr>
            <p:ph type="body" idx="4294967295"/>
          </p:nvPr>
        </p:nvSpPr>
        <p:spPr>
          <a:xfrm>
            <a:off x="203200" y="1022350"/>
            <a:ext cx="8731250" cy="5686425"/>
          </a:xfrm>
        </p:spPr>
        <p:txBody>
          <a:bodyPr/>
          <a:lstStyle/>
          <a:p>
            <a:pPr eaLnBrk="1" hangingPunct="1">
              <a:defRPr/>
            </a:pPr>
            <a:r>
              <a:rPr lang="en-US" sz="3000" dirty="0" smtClean="0">
                <a:ea typeface="宋体" charset="-122"/>
                <a:cs typeface="Times New Roman" pitchFamily="18" charset="0"/>
                <a:sym typeface="Wingdings" pitchFamily="2" charset="2"/>
              </a:rPr>
              <a:t>The Workflow Spectrum</a:t>
            </a:r>
          </a:p>
          <a:p>
            <a:pPr eaLnBrk="1" hangingPunct="1">
              <a:defRPr/>
            </a:pPr>
            <a:r>
              <a:rPr lang="en-US" sz="3000" dirty="0" smtClean="0">
                <a:ea typeface="宋体" charset="-122"/>
                <a:cs typeface="Times New Roman" pitchFamily="18" charset="0"/>
                <a:sym typeface="Wingdings" pitchFamily="2" charset="2"/>
              </a:rPr>
              <a:t>The Integration Problem</a:t>
            </a:r>
          </a:p>
          <a:p>
            <a:pPr eaLnBrk="1" hangingPunct="1">
              <a:defRPr/>
            </a:pPr>
            <a:r>
              <a:rPr lang="en-US" sz="3000" dirty="0" smtClean="0">
                <a:ea typeface="宋体" charset="-122"/>
                <a:cs typeface="Times New Roman" pitchFamily="18" charset="0"/>
                <a:sym typeface="Wingdings" pitchFamily="2" charset="2"/>
              </a:rPr>
              <a:t>Integration Architectures</a:t>
            </a:r>
          </a:p>
          <a:p>
            <a:pPr eaLnBrk="1" hangingPunct="1">
              <a:defRPr/>
            </a:pPr>
            <a:r>
              <a:rPr lang="en-US" sz="3000" dirty="0" smtClean="0">
                <a:ea typeface="宋体" charset="-122"/>
                <a:cs typeface="Times New Roman" pitchFamily="18" charset="0"/>
                <a:sym typeface="Wingdings" pitchFamily="2" charset="2"/>
              </a:rPr>
              <a:t>BizTalk 2006 Overview</a:t>
            </a:r>
          </a:p>
          <a:p>
            <a:pPr eaLnBrk="1" hangingPunct="1">
              <a:defRPr/>
            </a:pPr>
            <a:r>
              <a:rPr lang="en-US" sz="3000" dirty="0" smtClean="0">
                <a:ea typeface="宋体" charset="-122"/>
                <a:cs typeface="Times New Roman" pitchFamily="18" charset="0"/>
                <a:sym typeface="Wingdings" pitchFamily="2" charset="2"/>
              </a:rPr>
              <a:t>Bringing it All Together</a:t>
            </a:r>
            <a:endParaRPr lang="en-US" sz="2600" dirty="0" smtClean="0">
              <a:ea typeface="宋体" charset="-122"/>
              <a:cs typeface="Times New Roman" pitchFamily="18" charset="0"/>
              <a:sym typeface="Wingdings" pitchFamily="2" charset="2"/>
            </a:endParaRPr>
          </a:p>
          <a:p>
            <a:pPr eaLnBrk="1" hangingPunct="1">
              <a:defRPr/>
            </a:pPr>
            <a:r>
              <a:rPr lang="en-US" sz="2800" dirty="0" smtClean="0">
                <a:solidFill>
                  <a:srgbClr val="FFFF00"/>
                </a:solidFill>
                <a:ea typeface="宋体" charset="-122"/>
                <a:cs typeface="Times New Roman" pitchFamily="18" charset="0"/>
                <a:sym typeface="Wingdings" pitchFamily="2" charset="2"/>
              </a:rPr>
              <a:t>Demo</a:t>
            </a:r>
          </a:p>
          <a:p>
            <a:pPr eaLnBrk="1" hangingPunct="1">
              <a:defRPr/>
            </a:pPr>
            <a:r>
              <a:rPr lang="en-US" sz="2800" dirty="0" smtClean="0">
                <a:ea typeface="宋体" charset="-122"/>
                <a:cs typeface="Times New Roman" pitchFamily="18" charset="0"/>
                <a:sym typeface="Wingdings" pitchFamily="2" charset="2"/>
              </a:rPr>
              <a:t>Discussion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idx="4294967295"/>
          </p:nvPr>
        </p:nvSpPr>
        <p:spPr>
          <a:noFill/>
        </p:spPr>
        <p:txBody>
          <a:bodyPr/>
          <a:lstStyle/>
          <a:p>
            <a:pPr algn="l"/>
            <a:r>
              <a:rPr lang="en-US" dirty="0">
                <a:latin typeface="Arial" charset="0"/>
              </a:rPr>
              <a:t>What is Workflow?</a:t>
            </a:r>
          </a:p>
        </p:txBody>
      </p:sp>
      <p:sp>
        <p:nvSpPr>
          <p:cNvPr id="270339" name="Rectangle 3"/>
          <p:cNvSpPr>
            <a:spLocks noGrp="1" noChangeArrowheads="1"/>
          </p:cNvSpPr>
          <p:nvPr>
            <p:ph type="body" idx="4294967295"/>
          </p:nvPr>
        </p:nvSpPr>
        <p:spPr>
          <a:xfrm>
            <a:off x="345643" y="1192791"/>
            <a:ext cx="8380412" cy="5157787"/>
          </a:xfrm>
          <a:noFill/>
        </p:spPr>
        <p:txBody>
          <a:bodyPr/>
          <a:lstStyle/>
          <a:p>
            <a:pPr>
              <a:lnSpc>
                <a:spcPct val="70000"/>
              </a:lnSpc>
            </a:pPr>
            <a:r>
              <a:rPr lang="en-US" sz="2800" dirty="0" smtClean="0">
                <a:latin typeface="Arial" charset="0"/>
              </a:rPr>
              <a:t>Generally associated </a:t>
            </a:r>
            <a:r>
              <a:rPr lang="en-US" sz="2800" dirty="0">
                <a:latin typeface="Arial" charset="0"/>
              </a:rPr>
              <a:t>with human to human or human to application workflow</a:t>
            </a:r>
          </a:p>
          <a:p>
            <a:pPr lvl="1">
              <a:lnSpc>
                <a:spcPct val="70000"/>
              </a:lnSpc>
            </a:pPr>
            <a:r>
              <a:rPr lang="en-US" sz="2400" dirty="0">
                <a:latin typeface="Arial" charset="0"/>
              </a:rPr>
              <a:t>This is </a:t>
            </a:r>
            <a:r>
              <a:rPr lang="en-US" sz="2400" dirty="0" smtClean="0">
                <a:latin typeface="Arial" charset="0"/>
              </a:rPr>
              <a:t>actually part </a:t>
            </a:r>
            <a:r>
              <a:rPr lang="en-US" sz="2400" dirty="0">
                <a:latin typeface="Arial" charset="0"/>
              </a:rPr>
              <a:t>of a larger picture</a:t>
            </a:r>
          </a:p>
          <a:p>
            <a:pPr>
              <a:lnSpc>
                <a:spcPct val="70000"/>
              </a:lnSpc>
            </a:pPr>
            <a:r>
              <a:rPr lang="en-US" sz="2800" dirty="0">
                <a:latin typeface="Arial" charset="0"/>
              </a:rPr>
              <a:t>Workflows are actually Business Processes that span people, applications and possibly </a:t>
            </a:r>
            <a:r>
              <a:rPr lang="en-US" sz="2800" dirty="0" smtClean="0">
                <a:latin typeface="Arial" charset="0"/>
              </a:rPr>
              <a:t>businesses or agencies</a:t>
            </a:r>
            <a:endParaRPr lang="en-US" sz="2800" dirty="0">
              <a:latin typeface="Arial" charset="0"/>
            </a:endParaRPr>
          </a:p>
          <a:p>
            <a:pPr>
              <a:lnSpc>
                <a:spcPct val="70000"/>
              </a:lnSpc>
            </a:pPr>
            <a:r>
              <a:rPr lang="en-US" sz="2800" dirty="0">
                <a:latin typeface="Arial" charset="0"/>
              </a:rPr>
              <a:t>They can be dynamic or static but usually have elements of both</a:t>
            </a:r>
          </a:p>
          <a:p>
            <a:pPr>
              <a:lnSpc>
                <a:spcPct val="70000"/>
              </a:lnSpc>
            </a:pPr>
            <a:r>
              <a:rPr lang="en-US" sz="2800" dirty="0">
                <a:latin typeface="Arial" charset="0"/>
              </a:rPr>
              <a:t>They can be document centric or data centric</a:t>
            </a:r>
          </a:p>
          <a:p>
            <a:pPr>
              <a:lnSpc>
                <a:spcPct val="70000"/>
              </a:lnSpc>
            </a:pPr>
            <a:r>
              <a:rPr lang="en-US" sz="2800" dirty="0">
                <a:latin typeface="Arial" charset="0"/>
              </a:rPr>
              <a:t>They usually are associated with larger Business Processes that </a:t>
            </a:r>
            <a:r>
              <a:rPr lang="en-US" sz="2800" dirty="0" smtClean="0">
                <a:latin typeface="Arial" charset="0"/>
              </a:rPr>
              <a:t>span </a:t>
            </a:r>
            <a:r>
              <a:rPr lang="en-US" sz="2800" dirty="0">
                <a:latin typeface="Arial" charset="0"/>
              </a:rPr>
              <a:t>across platforms</a:t>
            </a:r>
          </a:p>
          <a:p>
            <a:pPr>
              <a:lnSpc>
                <a:spcPct val="70000"/>
              </a:lnSpc>
            </a:pPr>
            <a:r>
              <a:rPr lang="en-US" sz="2800" dirty="0">
                <a:latin typeface="Arial" charset="0"/>
              </a:rPr>
              <a:t>Bottom Line is Workflow can mean different things to different people</a:t>
            </a:r>
            <a:r>
              <a:rPr lang="en-US" sz="2800" dirty="0" smtClean="0">
                <a:latin typeface="Arial" charset="0"/>
              </a:rPr>
              <a:t>.</a:t>
            </a:r>
            <a:endParaRPr lang="en-US" sz="2800" dirty="0">
              <a:latin typeface="Arial"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p:txBody>
          <a:bodyPr/>
          <a:lstStyle/>
          <a:p>
            <a:pPr eaLnBrk="1">
              <a:defRPr/>
            </a:pPr>
            <a:r>
              <a:rPr lang="en-US" smtClean="0"/>
              <a:t>Demo Scenario</a:t>
            </a:r>
          </a:p>
        </p:txBody>
      </p:sp>
      <p:sp>
        <p:nvSpPr>
          <p:cNvPr id="91139" name="AutoShape 3"/>
          <p:cNvSpPr>
            <a:spLocks noChangeArrowheads="1"/>
          </p:cNvSpPr>
          <p:nvPr/>
        </p:nvSpPr>
        <p:spPr bwMode="auto">
          <a:xfrm>
            <a:off x="457200" y="1143000"/>
            <a:ext cx="8191500" cy="5334000"/>
          </a:xfrm>
          <a:prstGeom prst="roundRect">
            <a:avLst>
              <a:gd name="adj" fmla="val 4167"/>
            </a:avLst>
          </a:prstGeom>
          <a:gradFill rotWithShape="1">
            <a:gsLst>
              <a:gs pos="0">
                <a:schemeClr val="hlink">
                  <a:gamma/>
                  <a:shade val="41176"/>
                  <a:invGamma/>
                </a:schemeClr>
              </a:gs>
              <a:gs pos="50000">
                <a:schemeClr val="hlink">
                  <a:alpha val="50000"/>
                </a:schemeClr>
              </a:gs>
              <a:gs pos="100000">
                <a:schemeClr val="hlink">
                  <a:gamma/>
                  <a:shade val="41176"/>
                  <a:invGamma/>
                </a:schemeClr>
              </a:gs>
            </a:gsLst>
            <a:lin ang="2700000" scaled="1"/>
          </a:gradFill>
          <a:ln w="19050" algn="ctr">
            <a:solidFill>
              <a:schemeClr val="hlink"/>
            </a:solidFill>
            <a:round/>
            <a:headEnd/>
            <a:tailEnd/>
          </a:ln>
          <a:effectLst/>
        </p:spPr>
        <p:txBody>
          <a:bodyPr wrap="none" tIns="18288"/>
          <a:lstStyle/>
          <a:p>
            <a:pPr eaLnBrk="0" hangingPunct="0">
              <a:defRPr/>
            </a:pPr>
            <a:endParaRPr lang="en-US" sz="1800">
              <a:latin typeface="Arial Narrow" pitchFamily="34" charset="0"/>
            </a:endParaRPr>
          </a:p>
        </p:txBody>
      </p:sp>
      <p:sp>
        <p:nvSpPr>
          <p:cNvPr id="91140" name="AutoShape 4"/>
          <p:cNvSpPr>
            <a:spLocks noChangeArrowheads="1"/>
          </p:cNvSpPr>
          <p:nvPr/>
        </p:nvSpPr>
        <p:spPr bwMode="auto">
          <a:xfrm>
            <a:off x="5595938" y="3122613"/>
            <a:ext cx="2641600" cy="2590800"/>
          </a:xfrm>
          <a:prstGeom prst="roundRect">
            <a:avLst>
              <a:gd name="adj" fmla="val 4167"/>
            </a:avLst>
          </a:prstGeom>
          <a:solidFill>
            <a:schemeClr val="bg1">
              <a:alpha val="70000"/>
            </a:schemeClr>
          </a:solidFill>
          <a:ln w="3175" algn="ctr">
            <a:solidFill>
              <a:schemeClr val="folHlink"/>
            </a:solidFill>
            <a:round/>
            <a:headEnd/>
            <a:tailEnd/>
          </a:ln>
          <a:effectLst>
            <a:outerShdw dist="28398" dir="1593903" algn="ctr" rotWithShape="0">
              <a:schemeClr val="tx1">
                <a:alpha val="50000"/>
              </a:schemeClr>
            </a:outerShdw>
          </a:effectLst>
        </p:spPr>
        <p:txBody>
          <a:bodyPr wrap="none"/>
          <a:lstStyle/>
          <a:p>
            <a:pPr algn="r" eaLnBrk="0" hangingPunct="0">
              <a:defRPr/>
            </a:pPr>
            <a:r>
              <a:rPr lang="en-US" sz="1600" b="0">
                <a:effectLst>
                  <a:outerShdw blurRad="38100" dist="38100" dir="2700000" algn="tl">
                    <a:srgbClr val="000000"/>
                  </a:outerShdw>
                </a:effectLst>
                <a:latin typeface="Arial" charset="0"/>
              </a:rPr>
              <a:t>Systems</a:t>
            </a:r>
          </a:p>
        </p:txBody>
      </p:sp>
      <p:sp>
        <p:nvSpPr>
          <p:cNvPr id="91141" name="AutoShape 5"/>
          <p:cNvSpPr>
            <a:spLocks noChangeArrowheads="1"/>
          </p:cNvSpPr>
          <p:nvPr/>
        </p:nvSpPr>
        <p:spPr bwMode="auto">
          <a:xfrm>
            <a:off x="711200" y="1524000"/>
            <a:ext cx="1676400" cy="1295400"/>
          </a:xfrm>
          <a:prstGeom prst="roundRect">
            <a:avLst>
              <a:gd name="adj" fmla="val 4167"/>
            </a:avLst>
          </a:prstGeom>
          <a:solidFill>
            <a:schemeClr val="bg1">
              <a:alpha val="70000"/>
            </a:schemeClr>
          </a:solidFill>
          <a:ln w="3175" algn="ctr">
            <a:solidFill>
              <a:schemeClr val="folHlink"/>
            </a:solidFill>
            <a:round/>
            <a:headEnd/>
            <a:tailEnd/>
          </a:ln>
          <a:effectLst>
            <a:outerShdw dist="28398" dir="1593903" algn="ctr" rotWithShape="0">
              <a:schemeClr val="tx1">
                <a:alpha val="50000"/>
              </a:schemeClr>
            </a:outerShdw>
          </a:effectLst>
        </p:spPr>
        <p:txBody>
          <a:bodyPr wrap="none"/>
          <a:lstStyle/>
          <a:p>
            <a:pPr eaLnBrk="0" hangingPunct="0">
              <a:defRPr/>
            </a:pPr>
            <a:r>
              <a:rPr lang="en-US" sz="1600" b="0">
                <a:effectLst>
                  <a:outerShdw blurRad="38100" dist="38100" dir="2700000" algn="tl">
                    <a:srgbClr val="000000"/>
                  </a:outerShdw>
                </a:effectLst>
                <a:latin typeface="Arial" charset="0"/>
              </a:rPr>
              <a:t>Customer</a:t>
            </a:r>
          </a:p>
        </p:txBody>
      </p:sp>
      <p:grpSp>
        <p:nvGrpSpPr>
          <p:cNvPr id="2" name="Group 6"/>
          <p:cNvGrpSpPr>
            <a:grpSpLocks noChangeAspect="1"/>
          </p:cNvGrpSpPr>
          <p:nvPr/>
        </p:nvGrpSpPr>
        <p:grpSpPr bwMode="auto">
          <a:xfrm>
            <a:off x="787400" y="1905000"/>
            <a:ext cx="762000" cy="762000"/>
            <a:chOff x="4170" y="1871"/>
            <a:chExt cx="636" cy="671"/>
          </a:xfrm>
        </p:grpSpPr>
        <p:pic>
          <p:nvPicPr>
            <p:cNvPr id="44060" name="Picture 7" descr="Computer_DesktopComputer01"/>
            <p:cNvPicPr>
              <a:picLocks noChangeAspect="1" noChangeArrowheads="1"/>
            </p:cNvPicPr>
            <p:nvPr/>
          </p:nvPicPr>
          <p:blipFill>
            <a:blip r:embed="rId3"/>
            <a:srcRect/>
            <a:stretch>
              <a:fillRect/>
            </a:stretch>
          </p:blipFill>
          <p:spPr bwMode="auto">
            <a:xfrm>
              <a:off x="4299" y="1871"/>
              <a:ext cx="507" cy="568"/>
            </a:xfrm>
            <a:prstGeom prst="rect">
              <a:avLst/>
            </a:prstGeom>
            <a:noFill/>
            <a:ln w="9525">
              <a:noFill/>
              <a:miter lim="800000"/>
              <a:headEnd/>
              <a:tailEnd/>
            </a:ln>
          </p:spPr>
        </p:pic>
        <p:pic>
          <p:nvPicPr>
            <p:cNvPr id="44061" name="Picture 8" descr="User_UserHalfD01"/>
            <p:cNvPicPr>
              <a:picLocks noChangeAspect="1" noChangeArrowheads="1"/>
            </p:cNvPicPr>
            <p:nvPr/>
          </p:nvPicPr>
          <p:blipFill>
            <a:blip r:embed="rId4"/>
            <a:srcRect/>
            <a:stretch>
              <a:fillRect/>
            </a:stretch>
          </p:blipFill>
          <p:spPr bwMode="auto">
            <a:xfrm>
              <a:off x="4170" y="1961"/>
              <a:ext cx="369" cy="581"/>
            </a:xfrm>
            <a:prstGeom prst="rect">
              <a:avLst/>
            </a:prstGeom>
            <a:noFill/>
            <a:ln w="9525">
              <a:noFill/>
              <a:miter lim="800000"/>
              <a:headEnd/>
              <a:tailEnd/>
            </a:ln>
          </p:spPr>
        </p:pic>
      </p:grpSp>
      <p:sp>
        <p:nvSpPr>
          <p:cNvPr id="91145" name="AutoShape 9"/>
          <p:cNvSpPr>
            <a:spLocks noChangeArrowheads="1"/>
          </p:cNvSpPr>
          <p:nvPr/>
        </p:nvSpPr>
        <p:spPr bwMode="auto">
          <a:xfrm>
            <a:off x="1103313" y="3657600"/>
            <a:ext cx="3544887" cy="2387600"/>
          </a:xfrm>
          <a:prstGeom prst="roundRect">
            <a:avLst>
              <a:gd name="adj" fmla="val 4167"/>
            </a:avLst>
          </a:prstGeom>
          <a:solidFill>
            <a:schemeClr val="bg1">
              <a:alpha val="70000"/>
            </a:schemeClr>
          </a:solidFill>
          <a:ln w="3175" algn="ctr">
            <a:solidFill>
              <a:schemeClr val="folHlink"/>
            </a:solidFill>
            <a:round/>
            <a:headEnd/>
            <a:tailEnd/>
          </a:ln>
          <a:effectLst>
            <a:outerShdw dist="28398" dir="1593903" algn="ctr" rotWithShape="0">
              <a:schemeClr val="tx1">
                <a:alpha val="50000"/>
              </a:schemeClr>
            </a:outerShdw>
          </a:effectLst>
        </p:spPr>
        <p:txBody>
          <a:bodyPr wrap="none"/>
          <a:lstStyle/>
          <a:p>
            <a:pPr algn="ctr" eaLnBrk="0" hangingPunct="0">
              <a:defRPr/>
            </a:pPr>
            <a:r>
              <a:rPr lang="en-US" sz="1600" b="0">
                <a:effectLst>
                  <a:outerShdw blurRad="38100" dist="38100" dir="2700000" algn="tl">
                    <a:srgbClr val="000000"/>
                  </a:outerShdw>
                </a:effectLst>
                <a:latin typeface="Arial" charset="0"/>
              </a:rPr>
              <a:t>BizTalk</a:t>
            </a:r>
          </a:p>
        </p:txBody>
      </p:sp>
      <p:sp>
        <p:nvSpPr>
          <p:cNvPr id="91146" name="Rectangle 10"/>
          <p:cNvSpPr>
            <a:spLocks noChangeArrowheads="1"/>
          </p:cNvSpPr>
          <p:nvPr/>
        </p:nvSpPr>
        <p:spPr bwMode="auto">
          <a:xfrm>
            <a:off x="5456238" y="3579813"/>
            <a:ext cx="2501900" cy="3810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25400" algn="ctr">
            <a:solidFill>
              <a:schemeClr val="accent2"/>
            </a:solidFill>
            <a:miter lim="800000"/>
            <a:headEnd/>
            <a:tailEnd/>
          </a:ln>
          <a:effectLst>
            <a:outerShdw dist="71842" dir="2700000" algn="ctr" rotWithShape="0">
              <a:srgbClr val="B2B2B2">
                <a:alpha val="50000"/>
              </a:srgbClr>
            </a:outerShdw>
          </a:effectLst>
        </p:spPr>
        <p:txBody>
          <a:bodyPr lIns="0" tIns="0" rIns="0" bIns="0" anchor="ctr"/>
          <a:lstStyle/>
          <a:p>
            <a:pPr algn="ctr" eaLnBrk="0" hangingPunct="0">
              <a:buClr>
                <a:srgbClr val="003366"/>
              </a:buClr>
              <a:buSzPct val="50000"/>
              <a:buFont typeface="Wingdings" pitchFamily="2" charset="2"/>
              <a:buNone/>
              <a:defRPr/>
            </a:pPr>
            <a:r>
              <a:rPr lang="en-US" sz="1600" b="0">
                <a:effectLst>
                  <a:outerShdw blurRad="38100" dist="38100" dir="2700000" algn="tl">
                    <a:srgbClr val="000000"/>
                  </a:outerShdw>
                </a:effectLst>
                <a:latin typeface="Arial" charset="0"/>
              </a:rPr>
              <a:t>ERP - Database</a:t>
            </a:r>
          </a:p>
        </p:txBody>
      </p:sp>
      <p:sp>
        <p:nvSpPr>
          <p:cNvPr id="91147" name="Rectangle 11"/>
          <p:cNvSpPr>
            <a:spLocks noChangeArrowheads="1"/>
          </p:cNvSpPr>
          <p:nvPr/>
        </p:nvSpPr>
        <p:spPr bwMode="auto">
          <a:xfrm>
            <a:off x="5476875" y="4341813"/>
            <a:ext cx="2489200" cy="3810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25400" algn="ctr">
            <a:solidFill>
              <a:schemeClr val="accent2"/>
            </a:solidFill>
            <a:miter lim="800000"/>
            <a:headEnd/>
            <a:tailEnd/>
          </a:ln>
          <a:effectLst>
            <a:outerShdw dist="71842" dir="2700000" algn="ctr" rotWithShape="0">
              <a:srgbClr val="B2B2B2">
                <a:alpha val="50000"/>
              </a:srgbClr>
            </a:outerShdw>
          </a:effectLst>
        </p:spPr>
        <p:txBody>
          <a:bodyPr lIns="0" tIns="0" rIns="0" bIns="0" anchor="ctr"/>
          <a:lstStyle/>
          <a:p>
            <a:pPr algn="ctr" eaLnBrk="0" hangingPunct="0">
              <a:buClr>
                <a:srgbClr val="003366"/>
              </a:buClr>
              <a:buSzPct val="50000"/>
              <a:buFont typeface="Wingdings" pitchFamily="2" charset="2"/>
              <a:buNone/>
              <a:defRPr/>
            </a:pPr>
            <a:r>
              <a:rPr lang="en-US" sz="1600" b="0">
                <a:effectLst>
                  <a:outerShdw blurRad="38100" dist="38100" dir="2700000" algn="tl">
                    <a:srgbClr val="000000"/>
                  </a:outerShdw>
                </a:effectLst>
                <a:latin typeface="Arial" charset="0"/>
              </a:rPr>
              <a:t>Supplier – Web Service</a:t>
            </a:r>
          </a:p>
        </p:txBody>
      </p:sp>
      <p:sp>
        <p:nvSpPr>
          <p:cNvPr id="91148" name="Rectangle 12"/>
          <p:cNvSpPr>
            <a:spLocks noChangeArrowheads="1"/>
          </p:cNvSpPr>
          <p:nvPr/>
        </p:nvSpPr>
        <p:spPr bwMode="auto">
          <a:xfrm>
            <a:off x="5484813" y="5103813"/>
            <a:ext cx="2463800" cy="3810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25400" algn="ctr">
            <a:solidFill>
              <a:schemeClr val="accent2"/>
            </a:solidFill>
            <a:miter lim="800000"/>
            <a:headEnd/>
            <a:tailEnd/>
          </a:ln>
          <a:effectLst>
            <a:outerShdw dist="71842" dir="2700000" algn="ctr" rotWithShape="0">
              <a:srgbClr val="B2B2B2">
                <a:alpha val="50000"/>
              </a:srgbClr>
            </a:outerShdw>
          </a:effectLst>
        </p:spPr>
        <p:txBody>
          <a:bodyPr lIns="0" tIns="0" rIns="0" bIns="0" anchor="ctr"/>
          <a:lstStyle/>
          <a:p>
            <a:pPr algn="ctr" eaLnBrk="0" hangingPunct="0">
              <a:buClr>
                <a:srgbClr val="003366"/>
              </a:buClr>
              <a:buSzPct val="50000"/>
              <a:buFont typeface="Wingdings" pitchFamily="2" charset="2"/>
              <a:buNone/>
              <a:defRPr/>
            </a:pPr>
            <a:r>
              <a:rPr lang="en-US" sz="1600" b="0">
                <a:effectLst>
                  <a:outerShdw blurRad="38100" dist="38100" dir="2700000" algn="tl">
                    <a:srgbClr val="000000"/>
                  </a:outerShdw>
                </a:effectLst>
                <a:latin typeface="Arial" charset="0"/>
              </a:rPr>
              <a:t>Shipper – Flat File / FTP</a:t>
            </a:r>
          </a:p>
        </p:txBody>
      </p:sp>
      <p:sp>
        <p:nvSpPr>
          <p:cNvPr id="91149" name="Rectangle 13"/>
          <p:cNvSpPr>
            <a:spLocks noChangeArrowheads="1"/>
          </p:cNvSpPr>
          <p:nvPr/>
        </p:nvSpPr>
        <p:spPr bwMode="auto">
          <a:xfrm>
            <a:off x="1441450" y="4170363"/>
            <a:ext cx="2741613" cy="676275"/>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25400" algn="ctr">
            <a:solidFill>
              <a:schemeClr val="accent2"/>
            </a:solidFill>
            <a:miter lim="800000"/>
            <a:headEnd/>
            <a:tailEnd/>
          </a:ln>
          <a:effectLst>
            <a:outerShdw dist="71842" dir="2700000" algn="ctr" rotWithShape="0">
              <a:srgbClr val="B2B2B2">
                <a:alpha val="50000"/>
              </a:srgbClr>
            </a:outerShdw>
          </a:effectLst>
        </p:spPr>
        <p:txBody>
          <a:bodyPr lIns="0" tIns="0" rIns="0" bIns="0" anchor="ctr"/>
          <a:lstStyle/>
          <a:p>
            <a:pPr algn="ctr" eaLnBrk="0" hangingPunct="0">
              <a:buClr>
                <a:srgbClr val="003366"/>
              </a:buClr>
              <a:buSzPct val="50000"/>
              <a:buFont typeface="Wingdings" pitchFamily="2" charset="2"/>
              <a:buNone/>
              <a:defRPr/>
            </a:pPr>
            <a:r>
              <a:rPr lang="en-US" sz="1600" b="0">
                <a:effectLst>
                  <a:outerShdw blurRad="38100" dist="38100" dir="2700000" algn="tl">
                    <a:srgbClr val="000000"/>
                  </a:outerShdw>
                </a:effectLst>
                <a:latin typeface="Arial" charset="0"/>
              </a:rPr>
              <a:t>Orchestration</a:t>
            </a:r>
          </a:p>
        </p:txBody>
      </p:sp>
      <p:sp>
        <p:nvSpPr>
          <p:cNvPr id="44044" name="Line 14"/>
          <p:cNvSpPr>
            <a:spLocks noChangeShapeType="1"/>
          </p:cNvSpPr>
          <p:nvPr/>
        </p:nvSpPr>
        <p:spPr bwMode="auto">
          <a:xfrm rot="5400000" flipH="1" flipV="1">
            <a:off x="4359275" y="4524375"/>
            <a:ext cx="1581150" cy="0"/>
          </a:xfrm>
          <a:prstGeom prst="line">
            <a:avLst/>
          </a:prstGeom>
          <a:noFill/>
          <a:ln w="38100">
            <a:solidFill>
              <a:srgbClr val="CC0000"/>
            </a:solidFill>
            <a:round/>
            <a:headEnd/>
            <a:tailEnd/>
          </a:ln>
        </p:spPr>
        <p:txBody>
          <a:bodyPr wrap="none" anchor="ctr"/>
          <a:lstStyle/>
          <a:p>
            <a:endParaRPr lang="en-US"/>
          </a:p>
        </p:txBody>
      </p:sp>
      <p:sp>
        <p:nvSpPr>
          <p:cNvPr id="44045" name="Line 15"/>
          <p:cNvSpPr>
            <a:spLocks noChangeShapeType="1"/>
          </p:cNvSpPr>
          <p:nvPr/>
        </p:nvSpPr>
        <p:spPr bwMode="auto">
          <a:xfrm flipH="1" flipV="1">
            <a:off x="5149850" y="3752850"/>
            <a:ext cx="457200" cy="0"/>
          </a:xfrm>
          <a:prstGeom prst="line">
            <a:avLst/>
          </a:prstGeom>
          <a:noFill/>
          <a:ln w="38100">
            <a:solidFill>
              <a:srgbClr val="CC0000"/>
            </a:solidFill>
            <a:round/>
            <a:headEnd type="triangle" w="med" len="med"/>
            <a:tailEnd/>
          </a:ln>
        </p:spPr>
        <p:txBody>
          <a:bodyPr wrap="none" anchor="ctr"/>
          <a:lstStyle/>
          <a:p>
            <a:endParaRPr lang="en-US"/>
          </a:p>
        </p:txBody>
      </p:sp>
      <p:sp>
        <p:nvSpPr>
          <p:cNvPr id="44046" name="Line 16"/>
          <p:cNvSpPr>
            <a:spLocks noChangeShapeType="1"/>
          </p:cNvSpPr>
          <p:nvPr/>
        </p:nvSpPr>
        <p:spPr bwMode="auto">
          <a:xfrm flipH="1" flipV="1">
            <a:off x="5149850" y="5295900"/>
            <a:ext cx="457200" cy="0"/>
          </a:xfrm>
          <a:prstGeom prst="line">
            <a:avLst/>
          </a:prstGeom>
          <a:noFill/>
          <a:ln w="38100">
            <a:solidFill>
              <a:srgbClr val="CC0000"/>
            </a:solidFill>
            <a:round/>
            <a:headEnd type="triangle" w="med" len="med"/>
            <a:tailEnd/>
          </a:ln>
        </p:spPr>
        <p:txBody>
          <a:bodyPr wrap="none" anchor="ctr"/>
          <a:lstStyle/>
          <a:p>
            <a:endParaRPr lang="en-US"/>
          </a:p>
        </p:txBody>
      </p:sp>
      <p:sp>
        <p:nvSpPr>
          <p:cNvPr id="44047" name="Line 17"/>
          <p:cNvSpPr>
            <a:spLocks noChangeShapeType="1"/>
          </p:cNvSpPr>
          <p:nvPr/>
        </p:nvSpPr>
        <p:spPr bwMode="auto">
          <a:xfrm flipH="1" flipV="1">
            <a:off x="4111625" y="4533900"/>
            <a:ext cx="1535113" cy="0"/>
          </a:xfrm>
          <a:prstGeom prst="line">
            <a:avLst/>
          </a:prstGeom>
          <a:noFill/>
          <a:ln w="38100">
            <a:solidFill>
              <a:srgbClr val="CC0000"/>
            </a:solidFill>
            <a:round/>
            <a:headEnd type="triangle" w="med" len="med"/>
            <a:tailEnd/>
          </a:ln>
        </p:spPr>
        <p:txBody>
          <a:bodyPr wrap="none" anchor="ctr"/>
          <a:lstStyle/>
          <a:p>
            <a:endParaRPr lang="en-US"/>
          </a:p>
        </p:txBody>
      </p:sp>
      <p:sp>
        <p:nvSpPr>
          <p:cNvPr id="91154" name="Text Box 18"/>
          <p:cNvSpPr txBox="1">
            <a:spLocks noChangeArrowheads="1"/>
          </p:cNvSpPr>
          <p:nvPr/>
        </p:nvSpPr>
        <p:spPr bwMode="auto">
          <a:xfrm>
            <a:off x="1373188" y="1804988"/>
            <a:ext cx="1014412" cy="754062"/>
          </a:xfrm>
          <a:prstGeom prst="rect">
            <a:avLst/>
          </a:prstGeom>
          <a:noFill/>
          <a:ln w="9525" algn="ctr">
            <a:noFill/>
            <a:miter lim="800000"/>
            <a:headEnd/>
            <a:tailEnd/>
          </a:ln>
          <a:effectLst/>
        </p:spPr>
        <p:txBody>
          <a:bodyPr>
            <a:spAutoFit/>
          </a:bodyPr>
          <a:lstStyle/>
          <a:p>
            <a:pPr algn="r" eaLnBrk="0" hangingPunct="0">
              <a:lnSpc>
                <a:spcPct val="90000"/>
              </a:lnSpc>
              <a:defRPr/>
            </a:pPr>
            <a:r>
              <a:rPr lang="en-US" sz="1600" b="0">
                <a:effectLst>
                  <a:outerShdw blurRad="38100" dist="38100" dir="2700000" algn="tl">
                    <a:srgbClr val="000000"/>
                  </a:outerShdw>
                </a:effectLst>
                <a:latin typeface="Arial" charset="0"/>
              </a:rPr>
              <a:t>InfoPath &amp; Outlook</a:t>
            </a:r>
          </a:p>
        </p:txBody>
      </p:sp>
      <p:sp>
        <p:nvSpPr>
          <p:cNvPr id="91155" name="AutoShape 19"/>
          <p:cNvSpPr>
            <a:spLocks noChangeArrowheads="1"/>
          </p:cNvSpPr>
          <p:nvPr/>
        </p:nvSpPr>
        <p:spPr bwMode="auto">
          <a:xfrm>
            <a:off x="2832100" y="1549400"/>
            <a:ext cx="1916113" cy="1295400"/>
          </a:xfrm>
          <a:prstGeom prst="roundRect">
            <a:avLst>
              <a:gd name="adj" fmla="val 4167"/>
            </a:avLst>
          </a:prstGeom>
          <a:solidFill>
            <a:schemeClr val="bg1">
              <a:alpha val="70000"/>
            </a:schemeClr>
          </a:solidFill>
          <a:ln w="3175" algn="ctr">
            <a:solidFill>
              <a:schemeClr val="folHlink"/>
            </a:solidFill>
            <a:round/>
            <a:headEnd/>
            <a:tailEnd/>
          </a:ln>
          <a:effectLst>
            <a:outerShdw dist="28398" dir="1593903" algn="ctr" rotWithShape="0">
              <a:schemeClr val="tx1">
                <a:alpha val="50000"/>
              </a:schemeClr>
            </a:outerShdw>
          </a:effectLst>
        </p:spPr>
        <p:txBody>
          <a:bodyPr wrap="none"/>
          <a:lstStyle/>
          <a:p>
            <a:pPr eaLnBrk="0" hangingPunct="0">
              <a:defRPr/>
            </a:pPr>
            <a:r>
              <a:rPr lang="en-US" sz="1600" b="0">
                <a:effectLst>
                  <a:outerShdw blurRad="38100" dist="38100" dir="2700000" algn="tl">
                    <a:srgbClr val="000000"/>
                  </a:outerShdw>
                </a:effectLst>
                <a:latin typeface="Arial" charset="0"/>
              </a:rPr>
              <a:t>Sales Manager</a:t>
            </a:r>
          </a:p>
        </p:txBody>
      </p:sp>
      <p:grpSp>
        <p:nvGrpSpPr>
          <p:cNvPr id="3" name="Group 20"/>
          <p:cNvGrpSpPr>
            <a:grpSpLocks noChangeAspect="1"/>
          </p:cNvGrpSpPr>
          <p:nvPr/>
        </p:nvGrpSpPr>
        <p:grpSpPr bwMode="auto">
          <a:xfrm>
            <a:off x="2908300" y="1930400"/>
            <a:ext cx="762000" cy="762000"/>
            <a:chOff x="4170" y="1871"/>
            <a:chExt cx="636" cy="671"/>
          </a:xfrm>
        </p:grpSpPr>
        <p:pic>
          <p:nvPicPr>
            <p:cNvPr id="44058" name="Picture 21" descr="Computer_DesktopComputer01"/>
            <p:cNvPicPr>
              <a:picLocks noChangeAspect="1" noChangeArrowheads="1"/>
            </p:cNvPicPr>
            <p:nvPr/>
          </p:nvPicPr>
          <p:blipFill>
            <a:blip r:embed="rId3"/>
            <a:srcRect/>
            <a:stretch>
              <a:fillRect/>
            </a:stretch>
          </p:blipFill>
          <p:spPr bwMode="auto">
            <a:xfrm>
              <a:off x="4299" y="1871"/>
              <a:ext cx="507" cy="568"/>
            </a:xfrm>
            <a:prstGeom prst="rect">
              <a:avLst/>
            </a:prstGeom>
            <a:noFill/>
            <a:ln w="9525">
              <a:noFill/>
              <a:miter lim="800000"/>
              <a:headEnd/>
              <a:tailEnd/>
            </a:ln>
          </p:spPr>
        </p:pic>
        <p:pic>
          <p:nvPicPr>
            <p:cNvPr id="44059" name="Picture 22" descr="User_UserHalfD01"/>
            <p:cNvPicPr>
              <a:picLocks noChangeAspect="1" noChangeArrowheads="1"/>
            </p:cNvPicPr>
            <p:nvPr/>
          </p:nvPicPr>
          <p:blipFill>
            <a:blip r:embed="rId4"/>
            <a:srcRect/>
            <a:stretch>
              <a:fillRect/>
            </a:stretch>
          </p:blipFill>
          <p:spPr bwMode="auto">
            <a:xfrm>
              <a:off x="4170" y="1961"/>
              <a:ext cx="369" cy="581"/>
            </a:xfrm>
            <a:prstGeom prst="rect">
              <a:avLst/>
            </a:prstGeom>
            <a:noFill/>
            <a:ln w="9525">
              <a:noFill/>
              <a:miter lim="800000"/>
              <a:headEnd/>
              <a:tailEnd/>
            </a:ln>
          </p:spPr>
        </p:pic>
      </p:grpSp>
      <p:sp>
        <p:nvSpPr>
          <p:cNvPr id="91159" name="Text Box 23"/>
          <p:cNvSpPr txBox="1">
            <a:spLocks noChangeArrowheads="1"/>
          </p:cNvSpPr>
          <p:nvPr/>
        </p:nvSpPr>
        <p:spPr bwMode="auto">
          <a:xfrm>
            <a:off x="3502025" y="1866900"/>
            <a:ext cx="1255713" cy="754063"/>
          </a:xfrm>
          <a:prstGeom prst="rect">
            <a:avLst/>
          </a:prstGeom>
          <a:noFill/>
          <a:ln w="9525" algn="ctr">
            <a:noFill/>
            <a:miter lim="800000"/>
            <a:headEnd/>
            <a:tailEnd/>
          </a:ln>
          <a:effectLst/>
        </p:spPr>
        <p:txBody>
          <a:bodyPr>
            <a:spAutoFit/>
          </a:bodyPr>
          <a:lstStyle/>
          <a:p>
            <a:pPr algn="r" eaLnBrk="0" hangingPunct="0">
              <a:lnSpc>
                <a:spcPct val="90000"/>
              </a:lnSpc>
              <a:defRPr/>
            </a:pPr>
            <a:r>
              <a:rPr lang="en-US" sz="1600" b="0">
                <a:effectLst>
                  <a:outerShdw blurRad="38100" dist="38100" dir="2700000" algn="tl">
                    <a:srgbClr val="000000"/>
                  </a:outerShdw>
                </a:effectLst>
                <a:latin typeface="Arial" charset="0"/>
              </a:rPr>
              <a:t>SharePoint &amp;</a:t>
            </a:r>
          </a:p>
          <a:p>
            <a:pPr algn="r" eaLnBrk="0" hangingPunct="0">
              <a:lnSpc>
                <a:spcPct val="90000"/>
              </a:lnSpc>
              <a:defRPr/>
            </a:pPr>
            <a:r>
              <a:rPr lang="en-US" sz="1600" b="0">
                <a:effectLst>
                  <a:outerShdw blurRad="38100" dist="38100" dir="2700000" algn="tl">
                    <a:srgbClr val="000000"/>
                  </a:outerShdw>
                </a:effectLst>
                <a:latin typeface="Arial" charset="0"/>
              </a:rPr>
              <a:t>InfoPath</a:t>
            </a:r>
          </a:p>
        </p:txBody>
      </p:sp>
      <p:sp>
        <p:nvSpPr>
          <p:cNvPr id="44052" name="Line 24"/>
          <p:cNvSpPr>
            <a:spLocks noChangeShapeType="1"/>
          </p:cNvSpPr>
          <p:nvPr/>
        </p:nvSpPr>
        <p:spPr bwMode="auto">
          <a:xfrm rot="5400000" flipH="1" flipV="1">
            <a:off x="2559050" y="3454400"/>
            <a:ext cx="1746250" cy="0"/>
          </a:xfrm>
          <a:prstGeom prst="line">
            <a:avLst/>
          </a:prstGeom>
          <a:noFill/>
          <a:ln w="38100">
            <a:solidFill>
              <a:srgbClr val="CC0000"/>
            </a:solidFill>
            <a:round/>
            <a:headEnd/>
            <a:tailEnd type="triangle" w="med" len="med"/>
          </a:ln>
        </p:spPr>
        <p:txBody>
          <a:bodyPr wrap="none" anchor="ctr"/>
          <a:lstStyle/>
          <a:p>
            <a:endParaRPr lang="en-US"/>
          </a:p>
        </p:txBody>
      </p:sp>
      <p:sp>
        <p:nvSpPr>
          <p:cNvPr id="44053" name="Line 25"/>
          <p:cNvSpPr>
            <a:spLocks noChangeShapeType="1"/>
          </p:cNvSpPr>
          <p:nvPr/>
        </p:nvSpPr>
        <p:spPr bwMode="auto">
          <a:xfrm rot="16200000" flipH="1">
            <a:off x="3112293" y="3482182"/>
            <a:ext cx="1700213" cy="0"/>
          </a:xfrm>
          <a:prstGeom prst="line">
            <a:avLst/>
          </a:prstGeom>
          <a:noFill/>
          <a:ln w="38100">
            <a:solidFill>
              <a:srgbClr val="CC0000"/>
            </a:solidFill>
            <a:round/>
            <a:headEnd/>
            <a:tailEnd type="triangle" w="med" len="med"/>
          </a:ln>
        </p:spPr>
        <p:txBody>
          <a:bodyPr wrap="none" anchor="ctr"/>
          <a:lstStyle/>
          <a:p>
            <a:endParaRPr lang="en-US"/>
          </a:p>
        </p:txBody>
      </p:sp>
      <p:sp>
        <p:nvSpPr>
          <p:cNvPr id="91162" name="Text Box 26"/>
          <p:cNvSpPr txBox="1">
            <a:spLocks noChangeArrowheads="1"/>
          </p:cNvSpPr>
          <p:nvPr/>
        </p:nvSpPr>
        <p:spPr bwMode="auto">
          <a:xfrm>
            <a:off x="3128963" y="3136900"/>
            <a:ext cx="1231900" cy="312738"/>
          </a:xfrm>
          <a:prstGeom prst="rect">
            <a:avLst/>
          </a:prstGeom>
          <a:noFill/>
          <a:ln w="9525" algn="ctr">
            <a:noFill/>
            <a:miter lim="800000"/>
            <a:headEnd/>
            <a:tailEnd/>
          </a:ln>
          <a:effectLst/>
        </p:spPr>
        <p:txBody>
          <a:bodyPr>
            <a:spAutoFit/>
          </a:bodyPr>
          <a:lstStyle/>
          <a:p>
            <a:pPr eaLnBrk="0" hangingPunct="0">
              <a:lnSpc>
                <a:spcPct val="90000"/>
              </a:lnSpc>
              <a:defRPr/>
            </a:pPr>
            <a:r>
              <a:rPr lang="en-US" sz="1600" b="0">
                <a:effectLst>
                  <a:outerShdw blurRad="38100" dist="38100" dir="2700000" algn="tl">
                    <a:srgbClr val="000000"/>
                  </a:outerShdw>
                </a:effectLst>
                <a:latin typeface="Arial" charset="0"/>
              </a:rPr>
              <a:t>PO Review</a:t>
            </a:r>
          </a:p>
        </p:txBody>
      </p:sp>
      <p:sp>
        <p:nvSpPr>
          <p:cNvPr id="44055" name="Line 27"/>
          <p:cNvSpPr>
            <a:spLocks noChangeShapeType="1"/>
          </p:cNvSpPr>
          <p:nvPr/>
        </p:nvSpPr>
        <p:spPr bwMode="auto">
          <a:xfrm rot="16200000" flipH="1">
            <a:off x="751682" y="3505994"/>
            <a:ext cx="1700212" cy="0"/>
          </a:xfrm>
          <a:prstGeom prst="line">
            <a:avLst/>
          </a:prstGeom>
          <a:noFill/>
          <a:ln w="38100">
            <a:solidFill>
              <a:srgbClr val="CC0000"/>
            </a:solidFill>
            <a:round/>
            <a:headEnd/>
            <a:tailEnd type="triangle" w="med" len="med"/>
          </a:ln>
        </p:spPr>
        <p:txBody>
          <a:bodyPr wrap="none" anchor="ctr"/>
          <a:lstStyle/>
          <a:p>
            <a:endParaRPr lang="en-US"/>
          </a:p>
        </p:txBody>
      </p:sp>
      <p:sp>
        <p:nvSpPr>
          <p:cNvPr id="91164" name="Rectangle 28"/>
          <p:cNvSpPr>
            <a:spLocks noChangeArrowheads="1"/>
          </p:cNvSpPr>
          <p:nvPr/>
        </p:nvSpPr>
        <p:spPr bwMode="auto">
          <a:xfrm>
            <a:off x="1438275" y="5014913"/>
            <a:ext cx="2741613" cy="676275"/>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25400" algn="ctr">
            <a:solidFill>
              <a:schemeClr val="accent2"/>
            </a:solidFill>
            <a:miter lim="800000"/>
            <a:headEnd/>
            <a:tailEnd/>
          </a:ln>
          <a:effectLst>
            <a:outerShdw dist="71842" dir="2700000" algn="ctr" rotWithShape="0">
              <a:srgbClr val="B2B2B2">
                <a:alpha val="50000"/>
              </a:srgbClr>
            </a:outerShdw>
          </a:effectLst>
        </p:spPr>
        <p:txBody>
          <a:bodyPr lIns="0" tIns="0" rIns="0" bIns="0" anchor="ctr"/>
          <a:lstStyle/>
          <a:p>
            <a:pPr algn="ctr" eaLnBrk="0" hangingPunct="0">
              <a:buClr>
                <a:srgbClr val="003366"/>
              </a:buClr>
              <a:buSzPct val="50000"/>
              <a:buFont typeface="Wingdings" pitchFamily="2" charset="2"/>
              <a:buNone/>
              <a:defRPr/>
            </a:pPr>
            <a:r>
              <a:rPr lang="en-US" sz="1600" b="0">
                <a:effectLst>
                  <a:outerShdw blurRad="38100" dist="38100" dir="2700000" algn="tl">
                    <a:srgbClr val="000000"/>
                  </a:outerShdw>
                </a:effectLst>
                <a:latin typeface="Arial" charset="0"/>
              </a:rPr>
              <a:t>Business Rules</a:t>
            </a:r>
          </a:p>
        </p:txBody>
      </p:sp>
      <p:sp>
        <p:nvSpPr>
          <p:cNvPr id="91165" name="Text Box 29"/>
          <p:cNvSpPr txBox="1">
            <a:spLocks noChangeArrowheads="1"/>
          </p:cNvSpPr>
          <p:nvPr/>
        </p:nvSpPr>
        <p:spPr bwMode="auto">
          <a:xfrm>
            <a:off x="735013" y="3117850"/>
            <a:ext cx="1641475" cy="312738"/>
          </a:xfrm>
          <a:prstGeom prst="rect">
            <a:avLst/>
          </a:prstGeom>
          <a:noFill/>
          <a:ln w="9525" algn="ctr">
            <a:noFill/>
            <a:miter lim="800000"/>
            <a:headEnd/>
            <a:tailEnd/>
          </a:ln>
          <a:effectLst/>
        </p:spPr>
        <p:txBody>
          <a:bodyPr>
            <a:spAutoFit/>
          </a:bodyPr>
          <a:lstStyle/>
          <a:p>
            <a:pPr eaLnBrk="0" hangingPunct="0">
              <a:lnSpc>
                <a:spcPct val="90000"/>
              </a:lnSpc>
              <a:defRPr/>
            </a:pPr>
            <a:r>
              <a:rPr lang="en-US" sz="1600" b="0">
                <a:effectLst>
                  <a:outerShdw blurRad="38100" dist="38100" dir="2700000" algn="tl">
                    <a:srgbClr val="000000"/>
                  </a:outerShdw>
                </a:effectLst>
                <a:latin typeface="Arial" charset="0"/>
              </a:rPr>
              <a:t>Purchase Order</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60363" y="5903913"/>
            <a:ext cx="8148637" cy="350837"/>
          </a:xfrm>
          <a:prstGeom prst="rect">
            <a:avLst/>
          </a:prstGeom>
          <a:noFill/>
          <a:ln w="12700">
            <a:noFill/>
            <a:miter lim="800000"/>
            <a:headEnd type="none" w="sm" len="sm"/>
            <a:tailEnd type="none" w="sm" len="sm"/>
          </a:ln>
        </p:spPr>
        <p:txBody>
          <a:bodyPr>
            <a:spAutoFit/>
          </a:bodyPr>
          <a:lstStyle/>
          <a:p>
            <a:pPr algn="ctr" eaLnBrk="0" hangingPunct="0"/>
            <a:r>
              <a:rPr lang="en-US" sz="900" b="0">
                <a:latin typeface="Arial" charset="0"/>
                <a:cs typeface="Arial" charset="0"/>
              </a:rPr>
              <a:t>© 2005 Microsoft Corporation. All rights reserved.</a:t>
            </a:r>
          </a:p>
          <a:p>
            <a:pPr algn="ctr" eaLnBrk="0" hangingPunct="0"/>
            <a:r>
              <a:rPr lang="en-US" sz="800" b="0">
                <a:latin typeface="Arial" charset="0"/>
                <a:cs typeface="Arial" charset="0"/>
              </a:rPr>
              <a:t>This presentation is for informational purposes only. Microsoft makes no warranties, express or implied, in this summary.</a:t>
            </a:r>
          </a:p>
        </p:txBody>
      </p:sp>
      <p:pic>
        <p:nvPicPr>
          <p:cNvPr id="45059" name="Picture 3" descr="Microsoft logo and tagline"/>
          <p:cNvPicPr>
            <a:picLocks noChangeAspect="1" noChangeArrowheads="1"/>
          </p:cNvPicPr>
          <p:nvPr/>
        </p:nvPicPr>
        <p:blipFill>
          <a:blip r:embed="rId3">
            <a:lum bright="50000"/>
          </a:blip>
          <a:srcRect/>
          <a:stretch>
            <a:fillRect/>
          </a:stretch>
        </p:blipFill>
        <p:spPr bwMode="black">
          <a:xfrm>
            <a:off x="1598613" y="2516188"/>
            <a:ext cx="5913437" cy="1276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idx="4294967295"/>
          </p:nvPr>
        </p:nvSpPr>
        <p:spPr>
          <a:noFill/>
        </p:spPr>
        <p:txBody>
          <a:bodyPr/>
          <a:lstStyle/>
          <a:p>
            <a:r>
              <a:rPr lang="en-US" sz="4400" dirty="0">
                <a:latin typeface="Arial" charset="0"/>
              </a:rPr>
              <a:t>Contrasting BizTalk with </a:t>
            </a:r>
            <a:r>
              <a:rPr lang="en-US" sz="4400" dirty="0" smtClean="0">
                <a:latin typeface="Arial" charset="0"/>
              </a:rPr>
              <a:t>WWF</a:t>
            </a:r>
            <a:endParaRPr lang="en-US" sz="4400" dirty="0">
              <a:latin typeface="Arial" charset="0"/>
            </a:endParaRPr>
          </a:p>
        </p:txBody>
      </p:sp>
      <p:sp>
        <p:nvSpPr>
          <p:cNvPr id="266243" name="Rectangle 3"/>
          <p:cNvSpPr>
            <a:spLocks noGrp="1" noChangeArrowheads="1"/>
          </p:cNvSpPr>
          <p:nvPr>
            <p:ph type="body" idx="4294967295"/>
          </p:nvPr>
        </p:nvSpPr>
        <p:spPr>
          <a:xfrm>
            <a:off x="198438" y="1198563"/>
            <a:ext cx="8724900" cy="5254625"/>
          </a:xfrm>
          <a:noFill/>
        </p:spPr>
        <p:txBody>
          <a:bodyPr/>
          <a:lstStyle/>
          <a:p>
            <a:pPr>
              <a:lnSpc>
                <a:spcPct val="70000"/>
              </a:lnSpc>
            </a:pPr>
            <a:r>
              <a:rPr lang="en-US" sz="2400">
                <a:latin typeface="Arial" charset="0"/>
              </a:rPr>
              <a:t>BizTalk:</a:t>
            </a:r>
          </a:p>
          <a:p>
            <a:pPr lvl="1">
              <a:lnSpc>
                <a:spcPct val="70000"/>
              </a:lnSpc>
            </a:pPr>
            <a:r>
              <a:rPr lang="en-US" sz="2000">
                <a:latin typeface="Arial" charset="0"/>
              </a:rPr>
              <a:t>Workflow across applications </a:t>
            </a:r>
          </a:p>
          <a:p>
            <a:pPr lvl="1">
              <a:lnSpc>
                <a:spcPct val="70000"/>
              </a:lnSpc>
            </a:pPr>
            <a:r>
              <a:rPr lang="en-US" sz="2000">
                <a:latin typeface="Arial" charset="0"/>
              </a:rPr>
              <a:t>Targeted toward Agencies or Enterprises that need a robust platform for integrating applications on disparate platforms</a:t>
            </a:r>
          </a:p>
          <a:p>
            <a:pPr lvl="1">
              <a:lnSpc>
                <a:spcPct val="70000"/>
              </a:lnSpc>
            </a:pPr>
            <a:r>
              <a:rPr lang="en-US" sz="2000">
                <a:latin typeface="Arial" charset="0"/>
              </a:rPr>
              <a:t>Includes value added features such as BAM, adapters, BAS..</a:t>
            </a:r>
          </a:p>
          <a:p>
            <a:pPr lvl="1">
              <a:lnSpc>
                <a:spcPct val="70000"/>
              </a:lnSpc>
            </a:pPr>
            <a:r>
              <a:rPr lang="en-US" sz="2000">
                <a:latin typeface="Arial" charset="0"/>
              </a:rPr>
              <a:t>Changes in workflow forces a recompile which implies Developers will be responsible for this.</a:t>
            </a:r>
          </a:p>
          <a:p>
            <a:pPr lvl="1">
              <a:lnSpc>
                <a:spcPct val="70000"/>
              </a:lnSpc>
            </a:pPr>
            <a:endParaRPr lang="en-US" sz="2000">
              <a:latin typeface="Arial" charset="0"/>
            </a:endParaRPr>
          </a:p>
          <a:p>
            <a:pPr>
              <a:lnSpc>
                <a:spcPct val="70000"/>
              </a:lnSpc>
            </a:pPr>
            <a:r>
              <a:rPr lang="en-US" sz="2400">
                <a:latin typeface="Arial" charset="0"/>
              </a:rPr>
              <a:t>WF (Windows Workflow Foundation)</a:t>
            </a:r>
          </a:p>
          <a:p>
            <a:pPr lvl="1">
              <a:lnSpc>
                <a:spcPct val="70000"/>
              </a:lnSpc>
            </a:pPr>
            <a:r>
              <a:rPr lang="en-US" sz="2000">
                <a:latin typeface="Arial" charset="0"/>
              </a:rPr>
              <a:t>Workflow within applications </a:t>
            </a:r>
          </a:p>
          <a:p>
            <a:pPr lvl="1">
              <a:lnSpc>
                <a:spcPct val="70000"/>
              </a:lnSpc>
            </a:pPr>
            <a:r>
              <a:rPr lang="en-US" sz="2000">
                <a:latin typeface="Arial" charset="0"/>
              </a:rPr>
              <a:t>Targeted toward ISV or strong .NET shops that want to roll their own workflow solutions.</a:t>
            </a:r>
          </a:p>
          <a:p>
            <a:pPr lvl="1">
              <a:lnSpc>
                <a:spcPct val="70000"/>
              </a:lnSpc>
            </a:pPr>
            <a:r>
              <a:rPr lang="en-US" sz="2000">
                <a:latin typeface="Arial" charset="0"/>
              </a:rPr>
              <a:t>Also targeted toward Office workers who want to create and control their own H2H workflows through SharePoint.</a:t>
            </a:r>
          </a:p>
          <a:p>
            <a:pPr lvl="1">
              <a:lnSpc>
                <a:spcPct val="70000"/>
              </a:lnSpc>
            </a:pPr>
            <a:r>
              <a:rPr lang="en-US" sz="2000">
                <a:latin typeface="Arial" charset="0"/>
              </a:rPr>
              <a:t>Changes in workflows can be done without Developer’s necessarily being involved.</a:t>
            </a:r>
          </a:p>
          <a:p>
            <a:pPr lvl="1">
              <a:lnSpc>
                <a:spcPct val="70000"/>
              </a:lnSpc>
            </a:pPr>
            <a:r>
              <a:rPr lang="en-US" sz="2000">
                <a:latin typeface="Arial" charset="0"/>
              </a:rPr>
              <a:t>WF must have an application that exposes it to the end user such as SharePoint 2007.</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idx="4294967295"/>
          </p:nvPr>
        </p:nvSpPr>
        <p:spPr>
          <a:xfrm>
            <a:off x="160338" y="139700"/>
            <a:ext cx="8804275" cy="750888"/>
          </a:xfrm>
          <a:noFill/>
        </p:spPr>
        <p:txBody>
          <a:bodyPr/>
          <a:lstStyle/>
          <a:p>
            <a:r>
              <a:rPr lang="en-US" sz="4000">
                <a:latin typeface="Arial" charset="0"/>
              </a:rPr>
              <a:t>Contrasting WF and BizTalk (2)</a:t>
            </a:r>
          </a:p>
        </p:txBody>
      </p:sp>
      <p:graphicFrame>
        <p:nvGraphicFramePr>
          <p:cNvPr id="267309" name="Group 45"/>
          <p:cNvGraphicFramePr>
            <a:graphicFrameLocks noGrp="1"/>
          </p:cNvGraphicFramePr>
          <p:nvPr>
            <p:ph idx="4294967295"/>
          </p:nvPr>
        </p:nvGraphicFramePr>
        <p:xfrm>
          <a:off x="136525" y="969963"/>
          <a:ext cx="8907463" cy="5678424"/>
        </p:xfrm>
        <a:graphic>
          <a:graphicData uri="http://schemas.openxmlformats.org/drawingml/2006/table">
            <a:tbl>
              <a:tblPr/>
              <a:tblGrid>
                <a:gridCol w="2540000"/>
                <a:gridCol w="2720975"/>
                <a:gridCol w="3646488"/>
              </a:tblGrid>
              <a:tr h="146050">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Feature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BizTalk Server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Windows Workflow Foundation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Hosting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Server-side in the BizTalk 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Hosted in a custom application (client-side execution, but the client could be an ASP.NET application)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Designer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Included in Visual Studio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Included in Visual Studio, or custom designers can be written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Scalability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Well-proven, highly scalable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Developer must implement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Transactional integrity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Long running and atomic (ACID) transactions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Developer must implement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Tracking infrastructure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Comprehensive Business Activity Monitoring infrastructure provided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Simple framework pieces provided that allow you to build the tracking infrastructure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Runtime modification of “in-flight” workflows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No, workflows are defined at design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Yes, but developer must implement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Cross-platform integration capabilities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Extensive adapters available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Not supported natively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Composability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A BizTalk process could invoke a WF process via Web service call, or from a helper class or expression shape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WF processes cannot directly invoke a BizTalk application, although you could indirectly by calling an orchestration that had been exposed as a Web service (for example), or perhaps by API usage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idx="4294967295"/>
          </p:nvPr>
        </p:nvSpPr>
        <p:spPr>
          <a:xfrm>
            <a:off x="160338" y="139700"/>
            <a:ext cx="8804275" cy="750888"/>
          </a:xfrm>
          <a:noFill/>
        </p:spPr>
        <p:txBody>
          <a:bodyPr/>
          <a:lstStyle/>
          <a:p>
            <a:r>
              <a:rPr lang="en-US" sz="4000">
                <a:latin typeface="Arial" charset="0"/>
              </a:rPr>
              <a:t>Contrasting WF and BizTalk (3)</a:t>
            </a:r>
          </a:p>
        </p:txBody>
      </p:sp>
      <p:graphicFrame>
        <p:nvGraphicFramePr>
          <p:cNvPr id="268291" name="Group 3"/>
          <p:cNvGraphicFramePr>
            <a:graphicFrameLocks noGrp="1"/>
          </p:cNvGraphicFramePr>
          <p:nvPr>
            <p:ph idx="4294967295"/>
          </p:nvPr>
        </p:nvGraphicFramePr>
        <p:xfrm>
          <a:off x="136525" y="969963"/>
          <a:ext cx="8907463" cy="5276088"/>
        </p:xfrm>
        <a:graphic>
          <a:graphicData uri="http://schemas.openxmlformats.org/drawingml/2006/table">
            <a:tbl>
              <a:tblPr/>
              <a:tblGrid>
                <a:gridCol w="2540000"/>
                <a:gridCol w="2720975"/>
                <a:gridCol w="3646488"/>
              </a:tblGrid>
              <a:tr h="146050">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Feature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BizTalk Server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Windows Workflow Foundation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Management and administration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Extensive set of tools provided for IT pros to administer and track execution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Developer must implement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Windows Communications Framework (formerly “Indigo”) support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Through an adapter, or could be called from an expression shape or helper class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Natively supported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Rules engine support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Extensible activities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Transformation capabilities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Only those already available in .NET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750">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Programmability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BizTalk Server exposes APIs for most parts, and has numerous extensibility points such as pipeline components, adapters and “functoids” (out-of-the box and custom mapper components)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0000"/>
                        </a:lnSpc>
                        <a:spcBef>
                          <a:spcPct val="30000"/>
                        </a:spcBef>
                        <a:spcAft>
                          <a:spcPct val="0"/>
                        </a:spcAft>
                        <a:buClr>
                          <a:srgbClr val="F68400"/>
                        </a:buClr>
                        <a:buSzPct val="9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WF is a framework. You must implement applications to use 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idx="4294967295"/>
          </p:nvPr>
        </p:nvSpPr>
        <p:spPr>
          <a:noFill/>
        </p:spPr>
        <p:txBody>
          <a:bodyPr/>
          <a:lstStyle/>
          <a:p>
            <a:r>
              <a:rPr lang="en-US" sz="3200">
                <a:latin typeface="Arial" charset="0"/>
              </a:rPr>
              <a:t>Some Questions to Decide Which to Use</a:t>
            </a:r>
          </a:p>
        </p:txBody>
      </p:sp>
      <p:sp>
        <p:nvSpPr>
          <p:cNvPr id="269315" name="Rectangle 3"/>
          <p:cNvSpPr>
            <a:spLocks noGrp="1" noChangeArrowheads="1"/>
          </p:cNvSpPr>
          <p:nvPr>
            <p:ph type="body" idx="4294967295"/>
          </p:nvPr>
        </p:nvSpPr>
        <p:spPr>
          <a:xfrm>
            <a:off x="338138" y="968375"/>
            <a:ext cx="8637587" cy="5738813"/>
          </a:xfrm>
          <a:noFill/>
        </p:spPr>
        <p:txBody>
          <a:bodyPr/>
          <a:lstStyle/>
          <a:p>
            <a:pPr>
              <a:lnSpc>
                <a:spcPct val="70000"/>
              </a:lnSpc>
            </a:pPr>
            <a:r>
              <a:rPr lang="en-US" sz="1800">
                <a:latin typeface="Arial" charset="0"/>
              </a:rPr>
              <a:t>Question: Are you and ISV needing to incorporate workflow into your application?</a:t>
            </a:r>
          </a:p>
          <a:p>
            <a:pPr>
              <a:lnSpc>
                <a:spcPct val="70000"/>
              </a:lnSpc>
            </a:pPr>
            <a:r>
              <a:rPr lang="en-US" sz="1800">
                <a:latin typeface="Arial" charset="0"/>
              </a:rPr>
              <a:t>Answer: Yes, then use WF</a:t>
            </a:r>
          </a:p>
          <a:p>
            <a:pPr>
              <a:lnSpc>
                <a:spcPct val="70000"/>
              </a:lnSpc>
            </a:pPr>
            <a:endParaRPr lang="en-US" sz="1800">
              <a:latin typeface="Arial" charset="0"/>
            </a:endParaRPr>
          </a:p>
          <a:p>
            <a:pPr>
              <a:lnSpc>
                <a:spcPct val="70000"/>
              </a:lnSpc>
            </a:pPr>
            <a:r>
              <a:rPr lang="en-US" sz="1800">
                <a:latin typeface="Arial" charset="0"/>
              </a:rPr>
              <a:t>Question:  Are you an Agency needing to integrate applications on disparate platforms (i.e. Mainframe, LOB)?</a:t>
            </a:r>
          </a:p>
          <a:p>
            <a:pPr>
              <a:lnSpc>
                <a:spcPct val="70000"/>
              </a:lnSpc>
            </a:pPr>
            <a:r>
              <a:rPr lang="en-US" sz="1800">
                <a:latin typeface="Arial" charset="0"/>
              </a:rPr>
              <a:t>Answer: Yes, then use BizTalk</a:t>
            </a:r>
          </a:p>
          <a:p>
            <a:pPr>
              <a:lnSpc>
                <a:spcPct val="70000"/>
              </a:lnSpc>
              <a:buFont typeface="Wingdings" pitchFamily="2" charset="2"/>
              <a:buNone/>
            </a:pPr>
            <a:endParaRPr lang="en-US" sz="1800">
              <a:latin typeface="Arial" charset="0"/>
            </a:endParaRPr>
          </a:p>
          <a:p>
            <a:pPr>
              <a:lnSpc>
                <a:spcPct val="70000"/>
              </a:lnSpc>
            </a:pPr>
            <a:r>
              <a:rPr lang="en-US" sz="1800">
                <a:latin typeface="Arial" charset="0"/>
              </a:rPr>
              <a:t>Question:  Do you want Information workers to control and create their own workflows (primarily human to human)?</a:t>
            </a:r>
          </a:p>
          <a:p>
            <a:pPr>
              <a:lnSpc>
                <a:spcPct val="70000"/>
              </a:lnSpc>
            </a:pPr>
            <a:r>
              <a:rPr lang="en-US" sz="1800">
                <a:latin typeface="Arial" charset="0"/>
              </a:rPr>
              <a:t>Answer: Answer yes, then use WF preferrably through MOSS</a:t>
            </a:r>
          </a:p>
          <a:p>
            <a:pPr>
              <a:lnSpc>
                <a:spcPct val="70000"/>
              </a:lnSpc>
              <a:buFont typeface="Wingdings" pitchFamily="2" charset="2"/>
              <a:buNone/>
            </a:pPr>
            <a:endParaRPr lang="en-US" sz="1800">
              <a:latin typeface="Arial" charset="0"/>
            </a:endParaRPr>
          </a:p>
          <a:p>
            <a:pPr>
              <a:lnSpc>
                <a:spcPct val="70000"/>
              </a:lnSpc>
            </a:pPr>
            <a:r>
              <a:rPr lang="en-US" sz="1800">
                <a:latin typeface="Arial" charset="0"/>
              </a:rPr>
              <a:t>Do you want to link applications and possibly end users in mostly static workflows (i.e. changing every couple of months)</a:t>
            </a:r>
          </a:p>
          <a:p>
            <a:pPr>
              <a:lnSpc>
                <a:spcPct val="70000"/>
              </a:lnSpc>
            </a:pPr>
            <a:r>
              <a:rPr lang="en-US" sz="1800">
                <a:latin typeface="Arial" charset="0"/>
              </a:rPr>
              <a:t>Answer: Yes, then use BizTalk</a:t>
            </a:r>
          </a:p>
          <a:p>
            <a:pPr>
              <a:lnSpc>
                <a:spcPct val="70000"/>
              </a:lnSpc>
            </a:pPr>
            <a:endParaRPr lang="en-US" sz="1800">
              <a:latin typeface="Arial" charset="0"/>
            </a:endParaRPr>
          </a:p>
          <a:p>
            <a:pPr>
              <a:lnSpc>
                <a:spcPct val="70000"/>
              </a:lnSpc>
            </a:pPr>
            <a:r>
              <a:rPr lang="en-US" sz="1800">
                <a:latin typeface="Arial" charset="0"/>
              </a:rPr>
              <a:t>Question: Do you have a Integration Needs and a Development Staff skilled in .NET development that can leverage WF?</a:t>
            </a:r>
          </a:p>
          <a:p>
            <a:pPr>
              <a:lnSpc>
                <a:spcPct val="70000"/>
              </a:lnSpc>
            </a:pPr>
            <a:r>
              <a:rPr lang="en-US" sz="1800">
                <a:latin typeface="Arial" charset="0"/>
              </a:rPr>
              <a:t>Answer If Yes, look at WF if No consider BizTalk</a:t>
            </a:r>
          </a:p>
          <a:p>
            <a:pPr>
              <a:lnSpc>
                <a:spcPct val="70000"/>
              </a:lnSpc>
            </a:pPr>
            <a:endParaRPr lang="en-US" sz="1800">
              <a:latin typeface="Arial" charset="0"/>
            </a:endParaRPr>
          </a:p>
          <a:p>
            <a:pPr>
              <a:lnSpc>
                <a:spcPct val="70000"/>
              </a:lnSpc>
            </a:pPr>
            <a:r>
              <a:rPr lang="en-US" sz="1800">
                <a:latin typeface="Arial" charset="0"/>
              </a:rPr>
              <a:t>Question:  Do you Need BPM capabilities such as BAM or adapters?</a:t>
            </a:r>
          </a:p>
          <a:p>
            <a:pPr>
              <a:lnSpc>
                <a:spcPct val="70000"/>
              </a:lnSpc>
            </a:pPr>
            <a:r>
              <a:rPr lang="en-US" sz="1800">
                <a:latin typeface="Arial" charset="0"/>
              </a:rPr>
              <a:t>Answer: Yes, then use BizTalk</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nchor="t"/>
          <a:lstStyle/>
          <a:p>
            <a:pPr algn="l" eaLnBrk="1" hangingPunct="1">
              <a:defRPr/>
            </a:pPr>
            <a:r>
              <a:rPr lang="en-US" smtClean="0">
                <a:effectLst/>
                <a:latin typeface="Segoe" pitchFamily="34" charset="0"/>
                <a:sym typeface="Wingdings" pitchFamily="2" charset="2"/>
              </a:rPr>
              <a:t>Flat-File Import Wizard</a:t>
            </a:r>
            <a:endParaRPr lang="en-US" smtClean="0">
              <a:ea typeface="宋体" charset="-122"/>
              <a:cs typeface="Times New Roman" pitchFamily="18" charset="0"/>
              <a:sym typeface="Wingdings" pitchFamily="2" charset="2"/>
            </a:endParaRPr>
          </a:p>
        </p:txBody>
      </p:sp>
      <p:sp>
        <p:nvSpPr>
          <p:cNvPr id="26" name="Rectangle 3"/>
          <p:cNvSpPr>
            <a:spLocks noGrp="1" noChangeArrowheads="1"/>
          </p:cNvSpPr>
          <p:nvPr>
            <p:ph type="body" idx="4294967295"/>
          </p:nvPr>
        </p:nvSpPr>
        <p:spPr>
          <a:xfrm>
            <a:off x="177800" y="1168400"/>
            <a:ext cx="8991600" cy="5283200"/>
          </a:xfrm>
        </p:spPr>
        <p:txBody>
          <a:bodyPr/>
          <a:lstStyle/>
          <a:p>
            <a:pPr eaLnBrk="1" hangingPunct="1">
              <a:defRPr/>
            </a:pPr>
            <a:r>
              <a:rPr lang="en-US" smtClean="0">
                <a:effectLst/>
                <a:latin typeface="Segoe" pitchFamily="34" charset="0"/>
                <a:sym typeface="Wingdings" pitchFamily="2" charset="2"/>
              </a:rPr>
              <a:t>Legacy application produces data in the following format: </a:t>
            </a:r>
            <a:endParaRPr lang="en-US" smtClean="0">
              <a:ea typeface="宋体" charset="-122"/>
              <a:cs typeface="Times New Roman" pitchFamily="18" charset="0"/>
              <a:sym typeface="Wingdings" pitchFamily="2" charset="2"/>
            </a:endParaRPr>
          </a:p>
          <a:p>
            <a:pPr eaLnBrk="1" hangingPunct="1">
              <a:defRPr/>
            </a:pPr>
            <a:endParaRPr lang="en-US" smtClean="0">
              <a:effectLst/>
              <a:latin typeface="Segoe" pitchFamily="34" charset="0"/>
              <a:sym typeface="Wingdings" pitchFamily="2" charset="2"/>
            </a:endParaRPr>
          </a:p>
          <a:p>
            <a:pPr eaLnBrk="1" hangingPunct="1">
              <a:defRPr/>
            </a:pPr>
            <a:endParaRPr lang="en-US" smtClean="0">
              <a:effectLst/>
              <a:latin typeface="Segoe" pitchFamily="34" charset="0"/>
              <a:sym typeface="Wingdings" pitchFamily="2" charset="2"/>
            </a:endParaRPr>
          </a:p>
          <a:p>
            <a:pPr eaLnBrk="1" hangingPunct="1">
              <a:defRPr/>
            </a:pPr>
            <a:endParaRPr lang="en-US" smtClean="0">
              <a:effectLst/>
              <a:latin typeface="Segoe" pitchFamily="34" charset="0"/>
              <a:sym typeface="Wingdings" pitchFamily="2" charset="2"/>
            </a:endParaRPr>
          </a:p>
          <a:p>
            <a:pPr eaLnBrk="1" hangingPunct="1">
              <a:defRPr/>
            </a:pPr>
            <a:endParaRPr lang="en-US" smtClean="0">
              <a:effectLst/>
              <a:latin typeface="Segoe" pitchFamily="34" charset="0"/>
              <a:sym typeface="Wingdings" pitchFamily="2" charset="2"/>
            </a:endParaRPr>
          </a:p>
          <a:p>
            <a:pPr eaLnBrk="1" hangingPunct="1">
              <a:defRPr/>
            </a:pPr>
            <a:r>
              <a:rPr lang="en-US" smtClean="0">
                <a:effectLst/>
                <a:latin typeface="Segoe" pitchFamily="34" charset="0"/>
                <a:sym typeface="Wingdings" pitchFamily="2" charset="2"/>
              </a:rPr>
              <a:t>To enable processing of this format in BizTalk Server developer needs to define a flat file schema</a:t>
            </a:r>
          </a:p>
          <a:p>
            <a:pPr lvl="1" eaLnBrk="1" hangingPunct="1">
              <a:defRPr/>
            </a:pPr>
            <a:r>
              <a:rPr lang="en-US" sz="2400" smtClean="0">
                <a:effectLst/>
                <a:latin typeface="Segoe" pitchFamily="34" charset="0"/>
                <a:sym typeface="Wingdings" pitchFamily="2" charset="2"/>
              </a:rPr>
              <a:t>Flat file schema is an xsd with additional flat file annotations</a:t>
            </a:r>
          </a:p>
        </p:txBody>
      </p:sp>
      <p:sp>
        <p:nvSpPr>
          <p:cNvPr id="41988" name="Rectangle 4"/>
          <p:cNvSpPr>
            <a:spLocks noChangeArrowheads="1"/>
          </p:cNvSpPr>
          <p:nvPr/>
        </p:nvSpPr>
        <p:spPr bwMode="auto">
          <a:xfrm>
            <a:off x="431800" y="2120900"/>
            <a:ext cx="8451850" cy="1816100"/>
          </a:xfrm>
          <a:prstGeom prst="rect">
            <a:avLst/>
          </a:prstGeom>
          <a:solidFill>
            <a:srgbClr val="E5E5E5"/>
          </a:solidFill>
          <a:ln w="9525">
            <a:noFill/>
            <a:miter lim="800000"/>
            <a:headEnd/>
            <a:tailEnd/>
          </a:ln>
        </p:spPr>
        <p:txBody>
          <a:bodyPr anchor="ctr"/>
          <a:lstStyle/>
          <a:p>
            <a:r>
              <a:rPr lang="en-US" sz="1800">
                <a:solidFill>
                  <a:srgbClr val="000000"/>
                </a:solidFill>
                <a:latin typeface="Arial" charset="0"/>
                <a:sym typeface="Wingdings" pitchFamily="2" charset="2"/>
              </a:rPr>
              <a:t>PO1999-10-20</a:t>
            </a:r>
            <a:endParaRPr lang="en-US" sz="1800" b="0">
              <a:ea typeface="宋体" charset="-122"/>
              <a:cs typeface="Times New Roman" pitchFamily="18" charset="0"/>
              <a:sym typeface="Wingdings" pitchFamily="2" charset="2"/>
            </a:endParaRPr>
          </a:p>
          <a:p>
            <a:r>
              <a:rPr lang="en-US" sz="1800">
                <a:solidFill>
                  <a:srgbClr val="000000"/>
                </a:solidFill>
                <a:latin typeface="Arial" charset="0"/>
                <a:sym typeface="Wingdings" pitchFamily="2" charset="2"/>
              </a:rPr>
              <a:t>US        Alice Smith         123 Maple Street    Mill Valley    CA 90952</a:t>
            </a:r>
          </a:p>
          <a:p>
            <a:r>
              <a:rPr lang="en-US" sz="1800">
                <a:solidFill>
                  <a:srgbClr val="000000"/>
                </a:solidFill>
                <a:latin typeface="Arial" charset="0"/>
                <a:sym typeface="Wingdings" pitchFamily="2" charset="2"/>
              </a:rPr>
              <a:t>US        Robert Smith        8 Oak Avenue        Old Town       PA 95819</a:t>
            </a:r>
          </a:p>
          <a:p>
            <a:r>
              <a:rPr lang="en-US" sz="1800">
                <a:solidFill>
                  <a:srgbClr val="000000"/>
                </a:solidFill>
                <a:latin typeface="Arial" charset="0"/>
                <a:sym typeface="Wingdings" pitchFamily="2" charset="2"/>
              </a:rPr>
              <a:t>Hurry, my lawn is going wild!</a:t>
            </a:r>
          </a:p>
          <a:p>
            <a:r>
              <a:rPr lang="en-US" sz="1800">
                <a:solidFill>
                  <a:srgbClr val="000000"/>
                </a:solidFill>
                <a:latin typeface="Arial" charset="0"/>
                <a:sym typeface="Wingdings" pitchFamily="2" charset="2"/>
              </a:rPr>
              <a:t>ITEMS,ITEM872-AA|Lawnmower|1|148.95|Confirm this is electric,ITEM926-AA|Baby Monitor|1|39.98|Confirm this is electric|1999-05-21</a:t>
            </a:r>
            <a:endParaRPr lang="en-US" sz="1800">
              <a:solidFill>
                <a:srgbClr val="000000"/>
              </a:solidFill>
              <a:latin typeface="Arial" charset="0"/>
              <a:cs typeface="Times New Roman" pitchFamily="18" charset="0"/>
              <a:sym typeface="Wingdings" pitchFamily="2" charset="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7"/>
          <p:cNvGrpSpPr>
            <a:grpSpLocks/>
          </p:cNvGrpSpPr>
          <p:nvPr/>
        </p:nvGrpSpPr>
        <p:grpSpPr bwMode="auto">
          <a:xfrm>
            <a:off x="3749675" y="3713163"/>
            <a:ext cx="890588" cy="862012"/>
            <a:chOff x="2362" y="2339"/>
            <a:chExt cx="561" cy="543"/>
          </a:xfrm>
        </p:grpSpPr>
        <p:pic>
          <p:nvPicPr>
            <p:cNvPr id="7182" name="Rectangle 52297"/>
            <p:cNvPicPr>
              <a:picLocks noChangeAspect="1" noChangeArrowheads="1"/>
            </p:cNvPicPr>
            <p:nvPr/>
          </p:nvPicPr>
          <p:blipFill>
            <a:blip r:embed="rId3"/>
            <a:srcRect/>
            <a:stretch>
              <a:fillRect/>
            </a:stretch>
          </p:blipFill>
          <p:spPr bwMode="auto">
            <a:xfrm>
              <a:off x="2362" y="2339"/>
              <a:ext cx="376" cy="286"/>
            </a:xfrm>
            <a:prstGeom prst="rect">
              <a:avLst/>
            </a:prstGeom>
            <a:noFill/>
            <a:ln w="9525" algn="ctr">
              <a:noFill/>
              <a:miter lim="800000"/>
              <a:headEnd/>
              <a:tailEnd/>
            </a:ln>
          </p:spPr>
        </p:pic>
        <p:pic>
          <p:nvPicPr>
            <p:cNvPr id="7183" name="Rectangle 52298"/>
            <p:cNvPicPr>
              <a:picLocks noChangeAspect="1" noChangeArrowheads="1"/>
            </p:cNvPicPr>
            <p:nvPr/>
          </p:nvPicPr>
          <p:blipFill>
            <a:blip r:embed="rId4"/>
            <a:srcRect/>
            <a:stretch>
              <a:fillRect/>
            </a:stretch>
          </p:blipFill>
          <p:spPr bwMode="auto">
            <a:xfrm>
              <a:off x="2538" y="2557"/>
              <a:ext cx="316" cy="231"/>
            </a:xfrm>
            <a:prstGeom prst="rect">
              <a:avLst/>
            </a:prstGeom>
            <a:noFill/>
            <a:ln w="9525" algn="ctr">
              <a:noFill/>
              <a:miter lim="800000"/>
              <a:headEnd/>
              <a:tailEnd/>
            </a:ln>
          </p:spPr>
        </p:pic>
        <p:pic>
          <p:nvPicPr>
            <p:cNvPr id="7184" name="Rectangle 52299"/>
            <p:cNvPicPr>
              <a:picLocks noChangeAspect="1" noChangeArrowheads="1"/>
            </p:cNvPicPr>
            <p:nvPr/>
          </p:nvPicPr>
          <p:blipFill>
            <a:blip r:embed="rId5"/>
            <a:srcRect/>
            <a:stretch>
              <a:fillRect/>
            </a:stretch>
          </p:blipFill>
          <p:spPr bwMode="auto">
            <a:xfrm>
              <a:off x="2717" y="2716"/>
              <a:ext cx="206" cy="166"/>
            </a:xfrm>
            <a:prstGeom prst="rect">
              <a:avLst/>
            </a:prstGeom>
            <a:noFill/>
            <a:ln w="9525" algn="ctr">
              <a:noFill/>
              <a:miter lim="800000"/>
              <a:headEnd/>
              <a:tailEnd/>
            </a:ln>
          </p:spPr>
        </p:pic>
      </p:grpSp>
      <p:pic>
        <p:nvPicPr>
          <p:cNvPr id="7171" name="Rectangle 52294"/>
          <p:cNvPicPr>
            <a:picLocks noChangeAspect="1" noChangeArrowheads="1"/>
          </p:cNvPicPr>
          <p:nvPr/>
        </p:nvPicPr>
        <p:blipFill>
          <a:blip r:embed="rId6"/>
          <a:srcRect/>
          <a:stretch>
            <a:fillRect/>
          </a:stretch>
        </p:blipFill>
        <p:spPr bwMode="auto">
          <a:xfrm>
            <a:off x="88900" y="930275"/>
            <a:ext cx="3916363" cy="5514975"/>
          </a:xfrm>
          <a:prstGeom prst="rect">
            <a:avLst/>
          </a:prstGeom>
          <a:noFill/>
          <a:ln w="9525" algn="ctr">
            <a:noFill/>
            <a:miter lim="800000"/>
            <a:headEnd/>
            <a:tailEnd/>
          </a:ln>
        </p:spPr>
      </p:pic>
      <p:pic>
        <p:nvPicPr>
          <p:cNvPr id="7172" name="Rectangle 52295"/>
          <p:cNvPicPr>
            <a:picLocks noChangeAspect="1" noChangeArrowheads="1"/>
          </p:cNvPicPr>
          <p:nvPr/>
        </p:nvPicPr>
        <p:blipFill>
          <a:blip r:embed="rId7"/>
          <a:srcRect/>
          <a:stretch>
            <a:fillRect/>
          </a:stretch>
        </p:blipFill>
        <p:spPr bwMode="auto">
          <a:xfrm>
            <a:off x="4303713" y="1057275"/>
            <a:ext cx="4625975" cy="5070475"/>
          </a:xfrm>
          <a:prstGeom prst="rect">
            <a:avLst/>
          </a:prstGeom>
          <a:noFill/>
          <a:ln w="9525" algn="ctr">
            <a:noFill/>
            <a:miter lim="800000"/>
            <a:headEnd/>
            <a:tailEnd/>
          </a:ln>
        </p:spPr>
      </p:pic>
      <p:sp>
        <p:nvSpPr>
          <p:cNvPr id="7173" name="Shape 52225"/>
          <p:cNvSpPr>
            <a:spLocks noGrp="1" noChangeArrowheads="1"/>
          </p:cNvSpPr>
          <p:nvPr>
            <p:ph type="title" idx="4294967295"/>
          </p:nvPr>
        </p:nvSpPr>
        <p:spPr>
          <a:xfrm>
            <a:off x="382588" y="228600"/>
            <a:ext cx="8369300" cy="695325"/>
          </a:xfrm>
        </p:spPr>
        <p:txBody>
          <a:bodyPr/>
          <a:lstStyle/>
          <a:p>
            <a:pPr algn="l"/>
            <a:r>
              <a:rPr lang="en-US" sz="4000" smtClean="0"/>
              <a:t>Why Does Process Matter?</a:t>
            </a:r>
          </a:p>
        </p:txBody>
      </p:sp>
      <p:pic>
        <p:nvPicPr>
          <p:cNvPr id="7174" name="Rectangle 52226"/>
          <p:cNvPicPr>
            <a:picLocks noChangeAspect="1" noChangeArrowheads="1"/>
          </p:cNvPicPr>
          <p:nvPr/>
        </p:nvPicPr>
        <p:blipFill>
          <a:blip r:embed="rId8"/>
          <a:srcRect/>
          <a:stretch>
            <a:fillRect/>
          </a:stretch>
        </p:blipFill>
        <p:spPr bwMode="auto">
          <a:xfrm>
            <a:off x="3465513" y="4352925"/>
            <a:ext cx="2271712" cy="2505075"/>
          </a:xfrm>
          <a:prstGeom prst="rect">
            <a:avLst/>
          </a:prstGeom>
          <a:noFill/>
          <a:ln w="9525" algn="ctr">
            <a:noFill/>
            <a:miter lim="800000"/>
            <a:headEnd/>
            <a:tailEnd/>
          </a:ln>
        </p:spPr>
      </p:pic>
      <p:sp>
        <p:nvSpPr>
          <p:cNvPr id="52228" name="TextBox 52227"/>
          <p:cNvSpPr txBox="1">
            <a:spLocks noChangeArrowheads="1"/>
          </p:cNvSpPr>
          <p:nvPr/>
        </p:nvSpPr>
        <p:spPr bwMode="auto">
          <a:xfrm>
            <a:off x="836613" y="2359025"/>
            <a:ext cx="184730" cy="461665"/>
          </a:xfrm>
          <a:prstGeom prst="rect">
            <a:avLst/>
          </a:prstGeom>
          <a:noFill/>
          <a:ln w="9525" cap="flat" cmpd="sng" algn="ctr">
            <a:noFill/>
            <a:prstDash val="solid"/>
            <a:miter lim="800000"/>
            <a:headEnd type="none" w="med" len="med"/>
            <a:tailEnd type="none" w="med" len="med"/>
          </a:ln>
          <a:effectLst/>
        </p:spPr>
        <p:txBody>
          <a:bodyPr wrap="none">
            <a:spAutoFit/>
          </a:bodyPr>
          <a:lstStyle/>
          <a:p>
            <a:pPr algn="ctr" fontAlgn="auto">
              <a:spcBef>
                <a:spcPts val="0"/>
              </a:spcBef>
              <a:spcAft>
                <a:spcPts val="0"/>
              </a:spcAft>
              <a:defRPr/>
            </a:pPr>
            <a:endParaRPr lang="en-US" sz="2400">
              <a:solidFill>
                <a:srgbClr val="FFFF00">
                  <a:alpha val="100000"/>
                </a:srgbClr>
              </a:solidFill>
              <a:effectLst>
                <a:outerShdw blurRad="38100" dist="38100" dir="2700000" algn="tl">
                  <a:srgbClr val="000000">
                    <a:alpha val="43137"/>
                  </a:srgbClr>
                </a:outerShdw>
              </a:effectLst>
              <a:latin typeface="+mn-lt"/>
            </a:endParaRPr>
          </a:p>
        </p:txBody>
      </p:sp>
      <p:sp>
        <p:nvSpPr>
          <p:cNvPr id="52229" name="TextBox 52228"/>
          <p:cNvSpPr txBox="1">
            <a:spLocks noChangeArrowheads="1"/>
          </p:cNvSpPr>
          <p:nvPr/>
        </p:nvSpPr>
        <p:spPr bwMode="auto">
          <a:xfrm>
            <a:off x="733425" y="1236663"/>
            <a:ext cx="3868738" cy="830997"/>
          </a:xfrm>
          <a:prstGeom prst="rect">
            <a:avLst/>
          </a:prstGeom>
          <a:noFill/>
          <a:ln w="9525" cap="flat" cmpd="sng" algn="ctr">
            <a:noFill/>
            <a:prstDash val="solid"/>
            <a:miter lim="800000"/>
            <a:headEnd type="none" w="med" len="med"/>
            <a:tailEnd type="none" w="med" len="med"/>
          </a:ln>
          <a:effectLst/>
        </p:spPr>
        <p:txBody>
          <a:bodyPr>
            <a:spAutoFit/>
          </a:bodyPr>
          <a:lstStyle/>
          <a:p>
            <a:pPr>
              <a:defRPr/>
            </a:pPr>
            <a:r>
              <a:rPr lang="en-US" sz="2400" dirty="0">
                <a:effectLst>
                  <a:outerShdw blurRad="38100" dist="38100" dir="2700000" algn="tl">
                    <a:srgbClr val="000000"/>
                  </a:outerShdw>
                </a:effectLst>
                <a:latin typeface="Calibri" pitchFamily="34" charset="0"/>
              </a:rPr>
              <a:t>How do I improve citizen relations?</a:t>
            </a:r>
            <a:endParaRPr lang="en-US" sz="2400" dirty="0">
              <a:latin typeface="Calibri" pitchFamily="34" charset="0"/>
            </a:endParaRPr>
          </a:p>
        </p:txBody>
      </p:sp>
      <p:sp>
        <p:nvSpPr>
          <p:cNvPr id="52230" name="TextBox 52229"/>
          <p:cNvSpPr txBox="1">
            <a:spLocks noChangeArrowheads="1"/>
          </p:cNvSpPr>
          <p:nvPr/>
        </p:nvSpPr>
        <p:spPr bwMode="auto">
          <a:xfrm>
            <a:off x="0" y="2786063"/>
            <a:ext cx="3836988" cy="830997"/>
          </a:xfrm>
          <a:prstGeom prst="rect">
            <a:avLst/>
          </a:prstGeom>
          <a:noFill/>
          <a:ln w="9525" cap="flat" cmpd="sng" algn="ctr">
            <a:noFill/>
            <a:prstDash val="solid"/>
            <a:miter lim="800000"/>
            <a:headEnd type="none" w="med" len="med"/>
            <a:tailEnd type="none" w="med" len="med"/>
          </a:ln>
          <a:effectLst/>
        </p:spPr>
        <p:txBody>
          <a:bodyPr>
            <a:spAutoFit/>
          </a:bodyPr>
          <a:lstStyle/>
          <a:p>
            <a:pPr algn="ctr" fontAlgn="auto">
              <a:spcBef>
                <a:spcPts val="0"/>
              </a:spcBef>
              <a:spcAft>
                <a:spcPts val="0"/>
              </a:spcAft>
              <a:defRPr/>
            </a:pPr>
            <a:r>
              <a:rPr lang="en-US" sz="2400">
                <a:effectLst>
                  <a:outerShdw blurRad="38100" dist="38100" dir="2700000" algn="tl">
                    <a:srgbClr val="000000">
                      <a:alpha val="43137"/>
                    </a:srgbClr>
                  </a:outerShdw>
                </a:effectLst>
                <a:latin typeface="+mn-lt"/>
              </a:rPr>
              <a:t>How do I comply with regulatory mandates?</a:t>
            </a:r>
            <a:endParaRPr lang="en-US" sz="2400">
              <a:latin typeface="+mn-lt"/>
            </a:endParaRPr>
          </a:p>
        </p:txBody>
      </p:sp>
      <p:sp>
        <p:nvSpPr>
          <p:cNvPr id="52231" name="TextBox 52230"/>
          <p:cNvSpPr txBox="1">
            <a:spLocks noChangeArrowheads="1"/>
          </p:cNvSpPr>
          <p:nvPr/>
        </p:nvSpPr>
        <p:spPr bwMode="auto">
          <a:xfrm>
            <a:off x="4349750" y="2911475"/>
            <a:ext cx="4365625" cy="830997"/>
          </a:xfrm>
          <a:prstGeom prst="rect">
            <a:avLst/>
          </a:prstGeom>
          <a:noFill/>
          <a:ln w="9525" cap="flat" cmpd="sng" algn="ctr">
            <a:noFill/>
            <a:prstDash val="solid"/>
            <a:miter lim="800000"/>
            <a:headEnd type="none" w="med" len="med"/>
            <a:tailEnd type="none" w="med" len="med"/>
          </a:ln>
          <a:effectLst/>
        </p:spPr>
        <p:txBody>
          <a:bodyPr>
            <a:spAutoFit/>
          </a:bodyPr>
          <a:lstStyle/>
          <a:p>
            <a:pPr algn="ctr">
              <a:defRPr/>
            </a:pPr>
            <a:r>
              <a:rPr lang="en-US" sz="2400">
                <a:effectLst>
                  <a:outerShdw blurRad="38100" dist="38100" dir="2700000" algn="tl">
                    <a:srgbClr val="000000"/>
                  </a:outerShdw>
                </a:effectLst>
                <a:latin typeface="Calibri" pitchFamily="34" charset="0"/>
              </a:rPr>
              <a:t>How do I eliminate redundant processes across systems?</a:t>
            </a:r>
            <a:endParaRPr lang="en-US" sz="2400">
              <a:latin typeface="Calibri" pitchFamily="34" charset="0"/>
            </a:endParaRPr>
          </a:p>
        </p:txBody>
      </p:sp>
      <p:sp>
        <p:nvSpPr>
          <p:cNvPr id="52232" name="TextBox 52231"/>
          <p:cNvSpPr txBox="1">
            <a:spLocks noChangeArrowheads="1"/>
          </p:cNvSpPr>
          <p:nvPr/>
        </p:nvSpPr>
        <p:spPr bwMode="auto">
          <a:xfrm>
            <a:off x="4483100" y="1301750"/>
            <a:ext cx="4175125" cy="830997"/>
          </a:xfrm>
          <a:prstGeom prst="rect">
            <a:avLst/>
          </a:prstGeom>
          <a:noFill/>
          <a:ln w="9525" cap="flat" cmpd="sng" algn="ctr">
            <a:noFill/>
            <a:prstDash val="solid"/>
            <a:miter lim="800000"/>
            <a:headEnd type="none" w="med" len="med"/>
            <a:tailEnd type="none" w="med" len="med"/>
          </a:ln>
          <a:effectLst/>
        </p:spPr>
        <p:txBody>
          <a:bodyPr>
            <a:spAutoFit/>
          </a:bodyPr>
          <a:lstStyle/>
          <a:p>
            <a:pPr algn="ctr">
              <a:defRPr/>
            </a:pPr>
            <a:r>
              <a:rPr lang="en-US" sz="2400">
                <a:effectLst>
                  <a:outerShdw blurRad="38100" dist="38100" dir="2700000" algn="tl">
                    <a:srgbClr val="000000"/>
                  </a:outerShdw>
                </a:effectLst>
                <a:latin typeface="Calibri" pitchFamily="34" charset="0"/>
              </a:rPr>
              <a:t>How do I cut streamline procurement?</a:t>
            </a:r>
            <a:endParaRPr lang="en-US" sz="2400">
              <a:latin typeface="Calibri" pitchFamily="34" charset="0"/>
            </a:endParaRPr>
          </a:p>
        </p:txBody>
      </p:sp>
      <p:sp>
        <p:nvSpPr>
          <p:cNvPr id="52233" name="TextBox 52232"/>
          <p:cNvSpPr txBox="1">
            <a:spLocks noChangeArrowheads="1"/>
          </p:cNvSpPr>
          <p:nvPr/>
        </p:nvSpPr>
        <p:spPr bwMode="auto">
          <a:xfrm>
            <a:off x="420688" y="4248150"/>
            <a:ext cx="3048000" cy="1938992"/>
          </a:xfrm>
          <a:prstGeom prst="rect">
            <a:avLst/>
          </a:prstGeom>
          <a:noFill/>
          <a:ln w="9525" cap="flat" cmpd="sng" algn="ctr">
            <a:noFill/>
            <a:prstDash val="solid"/>
            <a:miter lim="800000"/>
            <a:headEnd type="none" w="med" len="med"/>
            <a:tailEnd type="none" w="med" len="med"/>
          </a:ln>
          <a:effectLst/>
        </p:spPr>
        <p:txBody>
          <a:bodyPr>
            <a:spAutoFit/>
          </a:bodyPr>
          <a:lstStyle/>
          <a:p>
            <a:pPr algn="ctr" fontAlgn="auto">
              <a:spcBef>
                <a:spcPts val="0"/>
              </a:spcBef>
              <a:spcAft>
                <a:spcPts val="0"/>
              </a:spcAft>
              <a:defRPr/>
            </a:pPr>
            <a:r>
              <a:rPr lang="en-US" sz="2400">
                <a:effectLst>
                  <a:outerShdw blurRad="38100" dist="38100" dir="2700000" algn="tl">
                    <a:srgbClr val="000000">
                      <a:alpha val="43137"/>
                    </a:srgbClr>
                  </a:outerShdw>
                </a:effectLst>
                <a:latin typeface="+mn-lt"/>
              </a:rPr>
              <a:t>How do I create new automated processes from my existing legacy applications?</a:t>
            </a:r>
            <a:endParaRPr lang="en-US" sz="2400">
              <a:latin typeface="+mn-lt"/>
            </a:endParaRPr>
          </a:p>
        </p:txBody>
      </p:sp>
      <p:sp>
        <p:nvSpPr>
          <p:cNvPr id="52234" name="TextBox 52233"/>
          <p:cNvSpPr txBox="1">
            <a:spLocks noChangeArrowheads="1"/>
          </p:cNvSpPr>
          <p:nvPr/>
        </p:nvSpPr>
        <p:spPr bwMode="auto">
          <a:xfrm>
            <a:off x="5292725" y="4267200"/>
            <a:ext cx="3681413" cy="1938992"/>
          </a:xfrm>
          <a:prstGeom prst="rect">
            <a:avLst/>
          </a:prstGeom>
          <a:noFill/>
          <a:ln w="9525" cap="flat" cmpd="sng" algn="ctr">
            <a:noFill/>
            <a:prstDash val="solid"/>
            <a:miter lim="800000"/>
            <a:headEnd type="none" w="med" len="med"/>
            <a:tailEnd type="none" w="med" len="med"/>
          </a:ln>
          <a:effectLst/>
        </p:spPr>
        <p:txBody>
          <a:bodyPr>
            <a:spAutoFit/>
          </a:bodyPr>
          <a:lstStyle/>
          <a:p>
            <a:pPr algn="ctr">
              <a:defRPr/>
            </a:pPr>
            <a:r>
              <a:rPr lang="en-US" sz="2400">
                <a:effectLst>
                  <a:outerShdw blurRad="38100" dist="38100" dir="2700000" algn="tl">
                    <a:srgbClr val="000000"/>
                  </a:outerShdw>
                </a:effectLst>
                <a:latin typeface="Calibri" pitchFamily="34" charset="0"/>
              </a:rPr>
              <a:t>How do I reduce the time required for employee daily activities? (i.e. vacation request, expense reporting)</a:t>
            </a:r>
            <a:endParaRPr lang="en-US" sz="2400">
              <a:latin typeface="Calibri"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3" name="Rectangle 7"/>
          <p:cNvSpPr>
            <a:spLocks noGrp="1" noChangeArrowheads="1"/>
          </p:cNvSpPr>
          <p:nvPr>
            <p:ph type="title" idx="4294967295"/>
          </p:nvPr>
        </p:nvSpPr>
        <p:spPr>
          <a:xfrm>
            <a:off x="376238" y="228600"/>
            <a:ext cx="8380412" cy="1066800"/>
          </a:xfrm>
        </p:spPr>
        <p:txBody>
          <a:bodyPr anchor="t">
            <a:spAutoFit/>
          </a:bodyPr>
          <a:lstStyle/>
          <a:p>
            <a:pPr hangingPunct="1">
              <a:lnSpc>
                <a:spcPct val="80000"/>
              </a:lnSpc>
            </a:pPr>
            <a:r>
              <a:rPr lang="en-US" sz="4000"/>
              <a:t>Microsoft’s Business Process </a:t>
            </a:r>
            <a:br>
              <a:rPr lang="en-US" sz="4000"/>
            </a:br>
            <a:r>
              <a:rPr lang="en-US" sz="4000"/>
              <a:t>Management System (BPMS)</a:t>
            </a:r>
          </a:p>
        </p:txBody>
      </p:sp>
      <p:grpSp>
        <p:nvGrpSpPr>
          <p:cNvPr id="3" name="Group 92"/>
          <p:cNvGrpSpPr>
            <a:grpSpLocks/>
          </p:cNvGrpSpPr>
          <p:nvPr/>
        </p:nvGrpSpPr>
        <p:grpSpPr bwMode="auto">
          <a:xfrm>
            <a:off x="911225" y="5726113"/>
            <a:ext cx="6935788" cy="942975"/>
            <a:chOff x="574" y="3607"/>
            <a:chExt cx="4369" cy="594"/>
          </a:xfrm>
        </p:grpSpPr>
        <p:pic>
          <p:nvPicPr>
            <p:cNvPr id="275466" name="Picture 69"/>
            <p:cNvPicPr>
              <a:picLocks noChangeAspect="1" noChangeArrowheads="1"/>
            </p:cNvPicPr>
            <p:nvPr/>
          </p:nvPicPr>
          <p:blipFill>
            <a:blip r:embed="rId3"/>
            <a:srcRect/>
            <a:stretch>
              <a:fillRect/>
            </a:stretch>
          </p:blipFill>
          <p:spPr bwMode="auto">
            <a:xfrm>
              <a:off x="574" y="3607"/>
              <a:ext cx="4369" cy="594"/>
            </a:xfrm>
            <a:prstGeom prst="rect">
              <a:avLst/>
            </a:prstGeom>
            <a:noFill/>
            <a:ln w="9525">
              <a:noFill/>
              <a:miter lim="800000"/>
              <a:headEnd/>
              <a:tailEnd/>
            </a:ln>
          </p:spPr>
        </p:pic>
        <p:grpSp>
          <p:nvGrpSpPr>
            <p:cNvPr id="4" name="Group 28"/>
            <p:cNvGrpSpPr>
              <a:grpSpLocks/>
            </p:cNvGrpSpPr>
            <p:nvPr/>
          </p:nvGrpSpPr>
          <p:grpSpPr bwMode="auto">
            <a:xfrm>
              <a:off x="662" y="3731"/>
              <a:ext cx="2301" cy="394"/>
              <a:chOff x="5298" y="2233"/>
              <a:chExt cx="2301" cy="404"/>
            </a:xfrm>
          </p:grpSpPr>
          <p:pic>
            <p:nvPicPr>
              <p:cNvPr id="275468" name="Picture 47"/>
              <p:cNvPicPr>
                <a:picLocks noChangeAspect="1" noChangeArrowheads="1"/>
              </p:cNvPicPr>
              <p:nvPr/>
            </p:nvPicPr>
            <p:blipFill>
              <a:blip r:embed="rId4">
                <a:lum bright="100000"/>
              </a:blip>
              <a:srcRect b="-39650"/>
              <a:stretch>
                <a:fillRect/>
              </a:stretch>
            </p:blipFill>
            <p:spPr bwMode="auto">
              <a:xfrm>
                <a:off x="5688" y="2239"/>
                <a:ext cx="1911" cy="398"/>
              </a:xfrm>
              <a:prstGeom prst="rect">
                <a:avLst/>
              </a:prstGeom>
              <a:noFill/>
              <a:ln w="9525">
                <a:noFill/>
                <a:miter lim="800000"/>
                <a:headEnd/>
                <a:tailEnd/>
              </a:ln>
            </p:spPr>
          </p:pic>
          <p:pic>
            <p:nvPicPr>
              <p:cNvPr id="275469" name="Picture 47"/>
              <p:cNvPicPr>
                <a:picLocks noChangeAspect="1" noChangeArrowheads="1"/>
              </p:cNvPicPr>
              <p:nvPr/>
            </p:nvPicPr>
            <p:blipFill>
              <a:blip r:embed="rId5"/>
              <a:srcRect/>
              <a:stretch>
                <a:fillRect/>
              </a:stretch>
            </p:blipFill>
            <p:spPr bwMode="auto">
              <a:xfrm>
                <a:off x="5298" y="2233"/>
                <a:ext cx="372" cy="285"/>
              </a:xfrm>
              <a:prstGeom prst="rect">
                <a:avLst/>
              </a:prstGeom>
              <a:noFill/>
              <a:ln w="9525">
                <a:noFill/>
                <a:miter lim="800000"/>
                <a:headEnd/>
                <a:tailEnd/>
              </a:ln>
            </p:spPr>
          </p:pic>
        </p:grpSp>
        <p:pic>
          <p:nvPicPr>
            <p:cNvPr id="275470" name="Picture 31"/>
            <p:cNvPicPr>
              <a:picLocks noChangeAspect="1" noChangeArrowheads="1"/>
            </p:cNvPicPr>
            <p:nvPr/>
          </p:nvPicPr>
          <p:blipFill>
            <a:blip r:embed="rId6"/>
            <a:srcRect/>
            <a:stretch>
              <a:fillRect/>
            </a:stretch>
          </p:blipFill>
          <p:spPr bwMode="auto">
            <a:xfrm>
              <a:off x="3010" y="3677"/>
              <a:ext cx="960" cy="194"/>
            </a:xfrm>
            <a:prstGeom prst="rect">
              <a:avLst/>
            </a:prstGeom>
            <a:noFill/>
            <a:ln w="9525">
              <a:noFill/>
              <a:miter lim="800000"/>
              <a:headEnd/>
              <a:tailEnd/>
            </a:ln>
          </p:spPr>
        </p:pic>
        <p:sp>
          <p:nvSpPr>
            <p:cNvPr id="275471" name="Text Box 71"/>
            <p:cNvSpPr txBox="1">
              <a:spLocks noChangeArrowheads="1"/>
            </p:cNvSpPr>
            <p:nvPr/>
          </p:nvSpPr>
          <p:spPr bwMode="auto">
            <a:xfrm>
              <a:off x="3134" y="3916"/>
              <a:ext cx="1551" cy="173"/>
            </a:xfrm>
            <a:prstGeom prst="rect">
              <a:avLst/>
            </a:prstGeom>
            <a:noFill/>
            <a:ln w="9525">
              <a:noFill/>
              <a:miter lim="800000"/>
              <a:headEnd/>
              <a:tailEnd/>
            </a:ln>
          </p:spPr>
          <p:txBody>
            <a:bodyPr wrap="none">
              <a:spAutoFit/>
            </a:bodyPr>
            <a:lstStyle/>
            <a:p>
              <a:pPr algn="ctr" hangingPunct="0">
                <a:buClr>
                  <a:schemeClr val="tx2"/>
                </a:buClr>
                <a:buFont typeface="Wingdings 2" pitchFamily="18" charset="2"/>
                <a:buNone/>
              </a:pPr>
              <a:r>
                <a:rPr lang="en-US" sz="1200">
                  <a:cs typeface="Arial" charset="0"/>
                </a:rPr>
                <a:t>Windows Workflow Foundation</a:t>
              </a:r>
            </a:p>
          </p:txBody>
        </p:sp>
        <p:pic>
          <p:nvPicPr>
            <p:cNvPr id="275472" name="Picture 33"/>
            <p:cNvPicPr>
              <a:picLocks noChangeAspect="1" noChangeArrowheads="1"/>
            </p:cNvPicPr>
            <p:nvPr/>
          </p:nvPicPr>
          <p:blipFill>
            <a:blip r:embed="rId7"/>
            <a:srcRect/>
            <a:stretch>
              <a:fillRect/>
            </a:stretch>
          </p:blipFill>
          <p:spPr bwMode="auto">
            <a:xfrm>
              <a:off x="4017" y="3720"/>
              <a:ext cx="760" cy="145"/>
            </a:xfrm>
            <a:prstGeom prst="rect">
              <a:avLst/>
            </a:prstGeom>
            <a:noFill/>
            <a:ln w="9525">
              <a:noFill/>
              <a:miter lim="800000"/>
              <a:headEnd/>
              <a:tailEnd/>
            </a:ln>
          </p:spPr>
        </p:pic>
      </p:grpSp>
      <p:pic>
        <p:nvPicPr>
          <p:cNvPr id="275473" name="Picture 56"/>
          <p:cNvPicPr>
            <a:picLocks noChangeAspect="1" noChangeArrowheads="1"/>
          </p:cNvPicPr>
          <p:nvPr/>
        </p:nvPicPr>
        <p:blipFill>
          <a:blip r:embed="rId8"/>
          <a:srcRect/>
          <a:stretch>
            <a:fillRect/>
          </a:stretch>
        </p:blipFill>
        <p:spPr bwMode="auto">
          <a:xfrm>
            <a:off x="2570163" y="1293813"/>
            <a:ext cx="5276850" cy="1665287"/>
          </a:xfrm>
          <a:prstGeom prst="rect">
            <a:avLst/>
          </a:prstGeom>
          <a:noFill/>
          <a:ln w="9525">
            <a:noFill/>
            <a:miter lim="800000"/>
            <a:headEnd/>
            <a:tailEnd/>
          </a:ln>
        </p:spPr>
      </p:pic>
      <p:grpSp>
        <p:nvGrpSpPr>
          <p:cNvPr id="5" name="Group 93"/>
          <p:cNvGrpSpPr>
            <a:grpSpLocks/>
          </p:cNvGrpSpPr>
          <p:nvPr/>
        </p:nvGrpSpPr>
        <p:grpSpPr bwMode="auto">
          <a:xfrm>
            <a:off x="2570163" y="4386263"/>
            <a:ext cx="5276850" cy="1390650"/>
            <a:chOff x="1619" y="2763"/>
            <a:chExt cx="3324" cy="876"/>
          </a:xfrm>
        </p:grpSpPr>
        <p:pic>
          <p:nvPicPr>
            <p:cNvPr id="275476" name="Picture 65"/>
            <p:cNvPicPr>
              <a:picLocks noChangeAspect="1" noChangeArrowheads="1"/>
            </p:cNvPicPr>
            <p:nvPr/>
          </p:nvPicPr>
          <p:blipFill>
            <a:blip r:embed="rId9"/>
            <a:srcRect/>
            <a:stretch>
              <a:fillRect/>
            </a:stretch>
          </p:blipFill>
          <p:spPr bwMode="auto">
            <a:xfrm>
              <a:off x="1619" y="2763"/>
              <a:ext cx="3324" cy="876"/>
            </a:xfrm>
            <a:prstGeom prst="rect">
              <a:avLst/>
            </a:prstGeom>
            <a:noFill/>
            <a:ln w="9525">
              <a:noFill/>
              <a:miter lim="800000"/>
              <a:headEnd/>
              <a:tailEnd/>
            </a:ln>
          </p:spPr>
        </p:pic>
        <p:pic>
          <p:nvPicPr>
            <p:cNvPr id="275477" name="Picture 25"/>
            <p:cNvPicPr>
              <a:picLocks noChangeAspect="1" noChangeArrowheads="1"/>
            </p:cNvPicPr>
            <p:nvPr/>
          </p:nvPicPr>
          <p:blipFill>
            <a:blip r:embed="rId10"/>
            <a:srcRect/>
            <a:stretch>
              <a:fillRect/>
            </a:stretch>
          </p:blipFill>
          <p:spPr bwMode="auto">
            <a:xfrm>
              <a:off x="2507" y="2947"/>
              <a:ext cx="1579" cy="331"/>
            </a:xfrm>
            <a:prstGeom prst="rect">
              <a:avLst/>
            </a:prstGeom>
            <a:noFill/>
            <a:ln w="9525">
              <a:noFill/>
              <a:miter lim="800000"/>
              <a:headEnd/>
              <a:tailEnd/>
            </a:ln>
          </p:spPr>
        </p:pic>
        <p:sp>
          <p:nvSpPr>
            <p:cNvPr id="23" name="Text Box 19"/>
            <p:cNvSpPr txBox="1">
              <a:spLocks noChangeArrowheads="1"/>
            </p:cNvSpPr>
            <p:nvPr/>
          </p:nvSpPr>
          <p:spPr bwMode="auto">
            <a:xfrm>
              <a:off x="-371162" y="-277396"/>
              <a:ext cx="1172" cy="159"/>
            </a:xfrm>
            <a:prstGeom prst="rect">
              <a:avLst/>
            </a:prstGeom>
            <a:noFill/>
            <a:ln w="12700" cap="flat" cmpd="sng" algn="ctr">
              <a:noFill/>
              <a:prstDash val="solid"/>
              <a:miter lim="800000"/>
              <a:headEnd type="none" w="med" len="med"/>
              <a:tailEnd type="none" w="med" len="med"/>
            </a:ln>
            <a:effectLst/>
          </p:spPr>
          <p:txBody>
            <a:bodyPr wrap="none">
              <a:spAutoFit/>
            </a:bodyPr>
            <a:lstStyle/>
            <a:p>
              <a:pPr eaLnBrk="0">
                <a:lnSpc>
                  <a:spcPct val="75000"/>
                </a:lnSpc>
                <a:buClr>
                  <a:schemeClr val="tx2"/>
                </a:buClr>
                <a:buFont typeface="Wingdings 2" pitchFamily="18" charset="2"/>
                <a:buNone/>
                <a:defRPr/>
              </a:pPr>
              <a:r>
                <a:rPr lang="en-US" sz="1400">
                  <a:solidFill>
                    <a:schemeClr val="accent1"/>
                  </a:solidFill>
                  <a:effectLst>
                    <a:outerShdw blurRad="38100" dist="38100" dir="2700000" algn="tl">
                      <a:srgbClr val="000000"/>
                    </a:outerShdw>
                  </a:effectLst>
                  <a:latin typeface="Segoe" pitchFamily="34" charset="0"/>
                  <a:cs typeface="Arial" pitchFamily="34" charset="0"/>
                </a:rPr>
                <a:t>Data &amp; BI Capability</a:t>
              </a:r>
              <a:endParaRPr lang="en-US" sz="1200" b="0">
                <a:effectLst>
                  <a:outerShdw blurRad="38100" dist="38100" dir="2700000" algn="tl">
                    <a:srgbClr val="000000"/>
                  </a:outerShdw>
                </a:effectLst>
                <a:latin typeface="Segoe" pitchFamily="34" charset="0"/>
                <a:cs typeface="Arial" pitchFamily="34" charset="0"/>
              </a:endParaRPr>
            </a:p>
          </p:txBody>
        </p:sp>
      </p:grpSp>
      <p:grpSp>
        <p:nvGrpSpPr>
          <p:cNvPr id="6" name="Group 108"/>
          <p:cNvGrpSpPr>
            <a:grpSpLocks/>
          </p:cNvGrpSpPr>
          <p:nvPr/>
        </p:nvGrpSpPr>
        <p:grpSpPr bwMode="auto">
          <a:xfrm>
            <a:off x="2570163" y="2940050"/>
            <a:ext cx="5276850" cy="1466850"/>
            <a:chOff x="1619" y="1852"/>
            <a:chExt cx="3324" cy="924"/>
          </a:xfrm>
        </p:grpSpPr>
        <p:pic>
          <p:nvPicPr>
            <p:cNvPr id="275480" name="Picture 52"/>
            <p:cNvPicPr>
              <a:picLocks noChangeAspect="1" noChangeArrowheads="1"/>
            </p:cNvPicPr>
            <p:nvPr/>
          </p:nvPicPr>
          <p:blipFill>
            <a:blip r:embed="rId11"/>
            <a:srcRect/>
            <a:stretch>
              <a:fillRect/>
            </a:stretch>
          </p:blipFill>
          <p:spPr bwMode="auto">
            <a:xfrm>
              <a:off x="1619" y="1852"/>
              <a:ext cx="3324" cy="924"/>
            </a:xfrm>
            <a:prstGeom prst="rect">
              <a:avLst/>
            </a:prstGeom>
            <a:noFill/>
            <a:ln w="9525">
              <a:noFill/>
              <a:miter lim="800000"/>
              <a:headEnd/>
              <a:tailEnd/>
            </a:ln>
          </p:spPr>
        </p:pic>
        <p:sp>
          <p:nvSpPr>
            <p:cNvPr id="275481" name="Text Box 71"/>
            <p:cNvSpPr txBox="1">
              <a:spLocks noChangeArrowheads="1"/>
            </p:cNvSpPr>
            <p:nvPr/>
          </p:nvSpPr>
          <p:spPr bwMode="auto">
            <a:xfrm>
              <a:off x="2241" y="1955"/>
              <a:ext cx="116" cy="231"/>
            </a:xfrm>
            <a:prstGeom prst="rect">
              <a:avLst/>
            </a:prstGeom>
            <a:noFill/>
            <a:ln w="9525">
              <a:noFill/>
              <a:miter lim="800000"/>
              <a:headEnd/>
              <a:tailEnd/>
            </a:ln>
          </p:spPr>
          <p:txBody>
            <a:bodyPr wrap="none">
              <a:spAutoFit/>
            </a:bodyPr>
            <a:lstStyle/>
            <a:p>
              <a:pPr algn="ctr" hangingPunct="0">
                <a:buClr>
                  <a:schemeClr val="tx2"/>
                </a:buClr>
                <a:buFont typeface="Wingdings 2" pitchFamily="18" charset="2"/>
                <a:buNone/>
              </a:pPr>
              <a:endParaRPr lang="en-US" sz="1800" b="0">
                <a:cs typeface="Arial" charset="0"/>
              </a:endParaRPr>
            </a:p>
          </p:txBody>
        </p:sp>
        <p:pic>
          <p:nvPicPr>
            <p:cNvPr id="275482" name="Picture 24"/>
            <p:cNvPicPr>
              <a:picLocks noChangeAspect="1" noChangeArrowheads="1"/>
            </p:cNvPicPr>
            <p:nvPr/>
          </p:nvPicPr>
          <p:blipFill>
            <a:blip r:embed="rId12"/>
            <a:srcRect/>
            <a:stretch>
              <a:fillRect/>
            </a:stretch>
          </p:blipFill>
          <p:spPr bwMode="auto">
            <a:xfrm>
              <a:off x="3446" y="2098"/>
              <a:ext cx="1253" cy="193"/>
            </a:xfrm>
            <a:prstGeom prst="rect">
              <a:avLst/>
            </a:prstGeom>
            <a:noFill/>
            <a:ln w="9525">
              <a:noFill/>
              <a:miter lim="800000"/>
              <a:headEnd/>
              <a:tailEnd/>
            </a:ln>
          </p:spPr>
        </p:pic>
        <p:sp>
          <p:nvSpPr>
            <p:cNvPr id="24" name="Text Box 54"/>
            <p:cNvSpPr txBox="1">
              <a:spLocks noChangeArrowheads="1"/>
            </p:cNvSpPr>
            <p:nvPr/>
          </p:nvSpPr>
          <p:spPr bwMode="auto">
            <a:xfrm>
              <a:off x="522038" y="-303633"/>
              <a:ext cx="1437" cy="159"/>
            </a:xfrm>
            <a:prstGeom prst="rect">
              <a:avLst/>
            </a:prstGeom>
            <a:noFill/>
            <a:ln w="12700" cap="flat" cmpd="sng" algn="ctr">
              <a:noFill/>
              <a:prstDash val="solid"/>
              <a:miter lim="800000"/>
              <a:headEnd type="none" w="med" len="med"/>
              <a:tailEnd type="none" w="med" len="med"/>
            </a:ln>
            <a:effectLst/>
          </p:spPr>
          <p:txBody>
            <a:bodyPr wrap="none">
              <a:spAutoFit/>
            </a:bodyPr>
            <a:lstStyle/>
            <a:p>
              <a:pPr eaLnBrk="0">
                <a:lnSpc>
                  <a:spcPct val="75000"/>
                </a:lnSpc>
                <a:buClr>
                  <a:schemeClr val="tx2"/>
                </a:buClr>
                <a:buFont typeface="Wingdings 2" pitchFamily="18" charset="2"/>
                <a:buNone/>
                <a:defRPr/>
              </a:pPr>
              <a:r>
                <a:rPr lang="en-US" sz="1400">
                  <a:solidFill>
                    <a:schemeClr val="accent1"/>
                  </a:solidFill>
                  <a:effectLst>
                    <a:outerShdw blurRad="38100" dist="38100" dir="2700000" algn="tl">
                      <a:srgbClr val="000000"/>
                    </a:outerShdw>
                  </a:effectLst>
                  <a:latin typeface="Segoe" pitchFamily="34" charset="0"/>
                  <a:cs typeface="Arial" pitchFamily="34" charset="0"/>
                </a:rPr>
                <a:t>SOA &amp; Process Capability</a:t>
              </a:r>
              <a:endParaRPr lang="en-US" sz="1200" b="0">
                <a:effectLst>
                  <a:outerShdw blurRad="38100" dist="38100" dir="2700000" algn="tl">
                    <a:srgbClr val="000000"/>
                  </a:outerShdw>
                </a:effectLst>
                <a:latin typeface="Segoe" pitchFamily="34" charset="0"/>
                <a:cs typeface="Arial" pitchFamily="34" charset="0"/>
              </a:endParaRPr>
            </a:p>
          </p:txBody>
        </p:sp>
        <p:sp>
          <p:nvSpPr>
            <p:cNvPr id="275484" name="Text Box 71"/>
            <p:cNvSpPr txBox="1">
              <a:spLocks noChangeArrowheads="1"/>
            </p:cNvSpPr>
            <p:nvPr/>
          </p:nvSpPr>
          <p:spPr bwMode="auto">
            <a:xfrm>
              <a:off x="2337" y="2051"/>
              <a:ext cx="116" cy="231"/>
            </a:xfrm>
            <a:prstGeom prst="rect">
              <a:avLst/>
            </a:prstGeom>
            <a:noFill/>
            <a:ln w="9525">
              <a:noFill/>
              <a:miter lim="800000"/>
              <a:headEnd/>
              <a:tailEnd/>
            </a:ln>
          </p:spPr>
          <p:txBody>
            <a:bodyPr wrap="none">
              <a:spAutoFit/>
            </a:bodyPr>
            <a:lstStyle/>
            <a:p>
              <a:pPr algn="ctr" hangingPunct="0">
                <a:buClr>
                  <a:schemeClr val="tx2"/>
                </a:buClr>
                <a:buFont typeface="Wingdings 2" pitchFamily="18" charset="2"/>
                <a:buNone/>
              </a:pPr>
              <a:endParaRPr lang="en-US" sz="1800" b="0">
                <a:cs typeface="Arial" charset="0"/>
              </a:endParaRPr>
            </a:p>
          </p:txBody>
        </p:sp>
        <p:pic>
          <p:nvPicPr>
            <p:cNvPr id="275485" name="Picture 102"/>
            <p:cNvPicPr>
              <a:picLocks noChangeAspect="1" noChangeArrowheads="1"/>
            </p:cNvPicPr>
            <p:nvPr/>
          </p:nvPicPr>
          <p:blipFill>
            <a:blip r:embed="rId13"/>
            <a:srcRect/>
            <a:stretch>
              <a:fillRect/>
            </a:stretch>
          </p:blipFill>
          <p:spPr bwMode="auto">
            <a:xfrm>
              <a:off x="1871" y="2022"/>
              <a:ext cx="1347" cy="375"/>
            </a:xfrm>
            <a:prstGeom prst="rect">
              <a:avLst/>
            </a:prstGeom>
            <a:noFill/>
            <a:ln w="9525">
              <a:noFill/>
              <a:miter lim="800000"/>
              <a:headEnd/>
              <a:tailEnd/>
            </a:ln>
          </p:spPr>
        </p:pic>
      </p:grpSp>
      <p:grpSp>
        <p:nvGrpSpPr>
          <p:cNvPr id="7" name="Group 109"/>
          <p:cNvGrpSpPr>
            <a:grpSpLocks/>
          </p:cNvGrpSpPr>
          <p:nvPr/>
        </p:nvGrpSpPr>
        <p:grpSpPr bwMode="auto">
          <a:xfrm>
            <a:off x="911225" y="1293813"/>
            <a:ext cx="1695450" cy="4445000"/>
            <a:chOff x="574" y="815"/>
            <a:chExt cx="1068" cy="2800"/>
          </a:xfrm>
        </p:grpSpPr>
        <p:pic>
          <p:nvPicPr>
            <p:cNvPr id="275487" name="Picture 72"/>
            <p:cNvPicPr>
              <a:picLocks noChangeAspect="1" noChangeArrowheads="1"/>
            </p:cNvPicPr>
            <p:nvPr/>
          </p:nvPicPr>
          <p:blipFill>
            <a:blip r:embed="rId14"/>
            <a:srcRect/>
            <a:stretch>
              <a:fillRect/>
            </a:stretch>
          </p:blipFill>
          <p:spPr bwMode="auto">
            <a:xfrm rot="5400000">
              <a:off x="-292" y="1681"/>
              <a:ext cx="2800" cy="1068"/>
            </a:xfrm>
            <a:prstGeom prst="rect">
              <a:avLst/>
            </a:prstGeom>
            <a:noFill/>
            <a:ln w="9525">
              <a:noFill/>
              <a:miter lim="800000"/>
              <a:headEnd/>
              <a:tailEnd/>
            </a:ln>
          </p:spPr>
        </p:pic>
        <p:sp>
          <p:nvSpPr>
            <p:cNvPr id="30" name="Rectangle 9"/>
            <p:cNvSpPr>
              <a:spLocks noChangeArrowheads="1"/>
            </p:cNvSpPr>
            <p:nvPr/>
          </p:nvSpPr>
          <p:spPr bwMode="auto">
            <a:xfrm rot="16200000">
              <a:off x="834621" y="1352746"/>
              <a:ext cx="2761" cy="96"/>
            </a:xfrm>
            <a:prstGeom prst="rect">
              <a:avLst/>
            </a:prstGeom>
            <a:noFill/>
            <a:ln w="12700" cap="flat" cmpd="sng" algn="ctr">
              <a:noFill/>
              <a:prstDash val="solid"/>
              <a:miter lim="800000"/>
              <a:headEnd type="none" w="med" len="med"/>
              <a:tailEnd type="none" w="med" len="med"/>
            </a:ln>
            <a:effectLst/>
          </p:spPr>
          <p:txBody>
            <a:bodyPr>
              <a:spAutoFit/>
            </a:bodyPr>
            <a:lstStyle/>
            <a:p>
              <a:pPr eaLnBrk="0">
                <a:lnSpc>
                  <a:spcPct val="85000"/>
                </a:lnSpc>
                <a:defRPr/>
              </a:pPr>
              <a:r>
                <a:rPr lang="en-US" sz="1400">
                  <a:solidFill>
                    <a:schemeClr val="accent1"/>
                  </a:solidFill>
                  <a:effectLst>
                    <a:outerShdw blurRad="38100" dist="38100" dir="2700000" algn="tl">
                      <a:srgbClr val="000000"/>
                    </a:outerShdw>
                  </a:effectLst>
                  <a:latin typeface="Segoe" pitchFamily="34" charset="0"/>
                  <a:cs typeface="Arial" pitchFamily="34" charset="0"/>
                </a:rPr>
                <a:t>Development Capability</a:t>
              </a:r>
              <a:endParaRPr lang="en-US" sz="1200" b="0">
                <a:effectLst>
                  <a:outerShdw blurRad="38100" dist="38100" dir="2700000" algn="tl">
                    <a:srgbClr val="000000"/>
                  </a:outerShdw>
                </a:effectLst>
                <a:latin typeface="Segoe" pitchFamily="34" charset="0"/>
                <a:cs typeface="Arial" pitchFamily="34" charset="0"/>
              </a:endParaRPr>
            </a:p>
          </p:txBody>
        </p:sp>
        <p:pic>
          <p:nvPicPr>
            <p:cNvPr id="275489" name="Picture 100"/>
            <p:cNvPicPr>
              <a:picLocks noChangeAspect="1" noChangeArrowheads="1"/>
            </p:cNvPicPr>
            <p:nvPr/>
          </p:nvPicPr>
          <p:blipFill>
            <a:blip r:embed="rId15"/>
            <a:srcRect/>
            <a:stretch>
              <a:fillRect/>
            </a:stretch>
          </p:blipFill>
          <p:spPr bwMode="auto">
            <a:xfrm rot="-5400000">
              <a:off x="332" y="2754"/>
              <a:ext cx="1022" cy="283"/>
            </a:xfrm>
            <a:prstGeom prst="rect">
              <a:avLst/>
            </a:prstGeom>
            <a:noFill/>
            <a:ln w="9525">
              <a:noFill/>
              <a:miter lim="800000"/>
              <a:headEnd/>
              <a:tailEnd/>
            </a:ln>
          </p:spPr>
        </p:pic>
        <p:pic>
          <p:nvPicPr>
            <p:cNvPr id="275490" name="Picture 103"/>
            <p:cNvPicPr>
              <a:picLocks noChangeAspect="1" noChangeArrowheads="1"/>
            </p:cNvPicPr>
            <p:nvPr/>
          </p:nvPicPr>
          <p:blipFill>
            <a:blip r:embed="rId16"/>
            <a:srcRect/>
            <a:stretch>
              <a:fillRect/>
            </a:stretch>
          </p:blipFill>
          <p:spPr bwMode="auto">
            <a:xfrm rot="-5400000">
              <a:off x="643" y="2439"/>
              <a:ext cx="1176" cy="294"/>
            </a:xfrm>
            <a:prstGeom prst="rect">
              <a:avLst/>
            </a:prstGeom>
            <a:noFill/>
            <a:ln w="9525">
              <a:noFill/>
              <a:miter lim="800000"/>
              <a:headEnd/>
              <a:tailEnd/>
            </a:ln>
          </p:spPr>
        </p:pic>
        <p:pic>
          <p:nvPicPr>
            <p:cNvPr id="275491" name="Picture 104"/>
            <p:cNvPicPr>
              <a:picLocks noChangeAspect="1" noChangeArrowheads="1"/>
            </p:cNvPicPr>
            <p:nvPr/>
          </p:nvPicPr>
          <p:blipFill>
            <a:blip r:embed="rId17"/>
            <a:srcRect/>
            <a:stretch>
              <a:fillRect/>
            </a:stretch>
          </p:blipFill>
          <p:spPr bwMode="auto">
            <a:xfrm rot="-5400000">
              <a:off x="290" y="1409"/>
              <a:ext cx="1254" cy="251"/>
            </a:xfrm>
            <a:prstGeom prst="rect">
              <a:avLst/>
            </a:prstGeom>
            <a:noFill/>
            <a:ln w="9525">
              <a:noFill/>
              <a:miter lim="800000"/>
              <a:headEnd/>
              <a:tailEnd/>
            </a:ln>
          </p:spPr>
        </p:pic>
        <p:pic>
          <p:nvPicPr>
            <p:cNvPr id="275492" name="Picture 105"/>
            <p:cNvPicPr>
              <a:picLocks noChangeAspect="1" noChangeArrowheads="1"/>
            </p:cNvPicPr>
            <p:nvPr/>
          </p:nvPicPr>
          <p:blipFill>
            <a:blip r:embed="rId18"/>
            <a:srcRect/>
            <a:stretch>
              <a:fillRect/>
            </a:stretch>
          </p:blipFill>
          <p:spPr bwMode="auto">
            <a:xfrm rot="-5400000">
              <a:off x="884" y="1349"/>
              <a:ext cx="777" cy="277"/>
            </a:xfrm>
            <a:prstGeom prst="rect">
              <a:avLst/>
            </a:prstGeom>
            <a:noFill/>
            <a:ln w="9525">
              <a:noFill/>
              <a:miter lim="800000"/>
              <a:headEnd/>
              <a:tailEnd/>
            </a:ln>
          </p:spPr>
        </p:pic>
      </p:grpSp>
      <p:pic>
        <p:nvPicPr>
          <p:cNvPr id="275493" name="Picture 106"/>
          <p:cNvPicPr>
            <a:picLocks noChangeAspect="1" noChangeArrowheads="1"/>
          </p:cNvPicPr>
          <p:nvPr/>
        </p:nvPicPr>
        <p:blipFill>
          <a:blip r:embed="rId19"/>
          <a:srcRect/>
          <a:stretch>
            <a:fillRect/>
          </a:stretch>
        </p:blipFill>
        <p:spPr bwMode="auto">
          <a:xfrm>
            <a:off x="3736975" y="1497013"/>
            <a:ext cx="2743200" cy="1028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idx="4294967295"/>
          </p:nvPr>
        </p:nvSpPr>
        <p:spPr>
          <a:noFill/>
        </p:spPr>
        <p:txBody>
          <a:bodyPr/>
          <a:lstStyle/>
          <a:p>
            <a:pPr algn="l"/>
            <a:r>
              <a:rPr lang="en-US" sz="4000" dirty="0">
                <a:latin typeface="Arial" charset="0"/>
              </a:rPr>
              <a:t>It’s the Platform not the Product</a:t>
            </a:r>
          </a:p>
        </p:txBody>
      </p:sp>
      <p:sp>
        <p:nvSpPr>
          <p:cNvPr id="244739" name="Rectangle 3"/>
          <p:cNvSpPr>
            <a:spLocks noGrp="1" noChangeArrowheads="1"/>
          </p:cNvSpPr>
          <p:nvPr>
            <p:ph type="body" idx="4294967295"/>
          </p:nvPr>
        </p:nvSpPr>
        <p:spPr>
          <a:xfrm>
            <a:off x="382588" y="1414463"/>
            <a:ext cx="8543925" cy="5108575"/>
          </a:xfrm>
          <a:noFill/>
        </p:spPr>
        <p:txBody>
          <a:bodyPr/>
          <a:lstStyle/>
          <a:p>
            <a:pPr>
              <a:lnSpc>
                <a:spcPct val="80000"/>
              </a:lnSpc>
            </a:pPr>
            <a:r>
              <a:rPr lang="en-US" dirty="0">
                <a:latin typeface="Arial" charset="0"/>
              </a:rPr>
              <a:t>The Microsoft Workflow Strategy is based on the Microsoft Platform.  No one product solves all workflow needs</a:t>
            </a:r>
          </a:p>
          <a:p>
            <a:pPr>
              <a:lnSpc>
                <a:spcPct val="80000"/>
              </a:lnSpc>
            </a:pPr>
            <a:r>
              <a:rPr lang="en-US" dirty="0">
                <a:latin typeface="Arial" charset="0"/>
              </a:rPr>
              <a:t>Microsoft Workflow Solutions are based on:</a:t>
            </a:r>
          </a:p>
          <a:p>
            <a:pPr lvl="1">
              <a:lnSpc>
                <a:spcPct val="80000"/>
              </a:lnSpc>
            </a:pPr>
            <a:r>
              <a:rPr lang="en-US" dirty="0">
                <a:latin typeface="Arial" charset="0"/>
              </a:rPr>
              <a:t>BizTalk server</a:t>
            </a:r>
          </a:p>
          <a:p>
            <a:pPr lvl="1">
              <a:lnSpc>
                <a:spcPct val="80000"/>
              </a:lnSpc>
            </a:pPr>
            <a:r>
              <a:rPr lang="en-US" dirty="0">
                <a:latin typeface="Arial" charset="0"/>
              </a:rPr>
              <a:t>Microsoft .NET</a:t>
            </a:r>
          </a:p>
          <a:p>
            <a:pPr lvl="2">
              <a:lnSpc>
                <a:spcPct val="80000"/>
              </a:lnSpc>
            </a:pPr>
            <a:r>
              <a:rPr lang="en-US" dirty="0">
                <a:latin typeface="Arial" charset="0"/>
              </a:rPr>
              <a:t>WWF (Windows Workflow Foundation) </a:t>
            </a:r>
            <a:endParaRPr lang="en-US" dirty="0" smtClean="0">
              <a:latin typeface="Arial" charset="0"/>
            </a:endParaRPr>
          </a:p>
          <a:p>
            <a:pPr lvl="2">
              <a:lnSpc>
                <a:spcPct val="80000"/>
              </a:lnSpc>
            </a:pPr>
            <a:r>
              <a:rPr lang="en-US" dirty="0" smtClean="0">
                <a:latin typeface="Arial" charset="0"/>
              </a:rPr>
              <a:t>WCF </a:t>
            </a:r>
            <a:r>
              <a:rPr lang="en-US" dirty="0">
                <a:latin typeface="Arial" charset="0"/>
              </a:rPr>
              <a:t>(Windows Communication Framework)</a:t>
            </a:r>
          </a:p>
          <a:p>
            <a:pPr lvl="1">
              <a:lnSpc>
                <a:spcPct val="80000"/>
              </a:lnSpc>
            </a:pPr>
            <a:r>
              <a:rPr lang="en-US" dirty="0">
                <a:latin typeface="Arial" charset="0"/>
              </a:rPr>
              <a:t>Microsoft Office SharePoint Server (MOSS)</a:t>
            </a:r>
          </a:p>
          <a:p>
            <a:pPr lvl="1">
              <a:lnSpc>
                <a:spcPct val="80000"/>
              </a:lnSpc>
            </a:pPr>
            <a:r>
              <a:rPr lang="en-US" dirty="0">
                <a:latin typeface="Arial" charset="0"/>
              </a:rPr>
              <a:t>Microsoft </a:t>
            </a:r>
            <a:r>
              <a:rPr lang="en-US" dirty="0" smtClean="0">
                <a:latin typeface="Arial" charset="0"/>
              </a:rPr>
              <a:t>Office</a:t>
            </a:r>
          </a:p>
          <a:p>
            <a:pPr lvl="1">
              <a:lnSpc>
                <a:spcPct val="80000"/>
              </a:lnSpc>
            </a:pPr>
            <a:r>
              <a:rPr lang="en-US" dirty="0" smtClean="0">
                <a:latin typeface="Arial" charset="0"/>
              </a:rPr>
              <a:t>Third Part Solutions that leverage the above</a:t>
            </a:r>
            <a:endParaRPr lang="en-US" dirty="0">
              <a:latin typeface="Arial"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2" name="Oval 9331"/>
          <p:cNvSpPr>
            <a:spLocks noChangeArrowheads="1"/>
          </p:cNvSpPr>
          <p:nvPr/>
        </p:nvSpPr>
        <p:spPr bwMode="auto">
          <a:xfrm>
            <a:off x="-534988" y="3530600"/>
            <a:ext cx="5308601" cy="3619500"/>
          </a:xfrm>
          <a:prstGeom prst="ellipse">
            <a:avLst/>
          </a:prstGeom>
          <a:gradFill rotWithShape="1">
            <a:gsLst>
              <a:gs pos="0">
                <a:schemeClr val="tx2">
                  <a:alpha val="39999"/>
                </a:schemeClr>
              </a:gs>
              <a:gs pos="100000">
                <a:schemeClr val="tx2">
                  <a:gamma/>
                  <a:shade val="46275"/>
                  <a:invGamma/>
                  <a:alpha val="0"/>
                </a:schemeClr>
              </a:gs>
            </a:gsLst>
            <a:path path="shape">
              <a:fillToRect l="50000" t="50000" r="50000" b="50000"/>
            </a:path>
          </a:gradFill>
          <a:ln w="9525" cap="flat" cmpd="sng" algn="ctr">
            <a:noFill/>
            <a:prstDash val="solid"/>
            <a:round/>
            <a:headEnd type="none" w="med" len="med"/>
            <a:tailEnd type="none" w="med" len="med"/>
          </a:ln>
          <a:effectLst/>
        </p:spPr>
        <p:txBody>
          <a:bodyPr wrap="none" anchor="ctr"/>
          <a:lstStyle/>
          <a:p>
            <a:pPr eaLnBrk="1" fontAlgn="auto" hangingPunct="1">
              <a:spcBef>
                <a:spcPts val="0"/>
              </a:spcBef>
              <a:spcAft>
                <a:spcPts val="0"/>
              </a:spcAft>
              <a:defRPr/>
            </a:pPr>
            <a:endParaRPr lang="en-US" sz="1800">
              <a:latin typeface="+mn-lt"/>
              <a:ea typeface="+mn-ea"/>
            </a:endParaRPr>
          </a:p>
        </p:txBody>
      </p:sp>
      <p:sp>
        <p:nvSpPr>
          <p:cNvPr id="9333" name="Oval 9332"/>
          <p:cNvSpPr>
            <a:spLocks noChangeArrowheads="1"/>
          </p:cNvSpPr>
          <p:nvPr/>
        </p:nvSpPr>
        <p:spPr bwMode="auto">
          <a:xfrm>
            <a:off x="4568825" y="3238500"/>
            <a:ext cx="5308600" cy="3619500"/>
          </a:xfrm>
          <a:prstGeom prst="ellipse">
            <a:avLst/>
          </a:prstGeom>
          <a:gradFill rotWithShape="1">
            <a:gsLst>
              <a:gs pos="0">
                <a:srgbClr val="33CC33">
                  <a:alpha val="60001"/>
                </a:srgbClr>
              </a:gs>
              <a:gs pos="100000">
                <a:srgbClr val="185E18">
                  <a:alpha val="0"/>
                </a:srgbClr>
              </a:gs>
            </a:gsLst>
            <a:path path="shape">
              <a:fillToRect l="50000" t="50000" r="50000" b="50000"/>
            </a:path>
          </a:gradFill>
          <a:ln w="9525" algn="ctr">
            <a:noFill/>
            <a:round/>
            <a:headEnd/>
            <a:tailEnd/>
          </a:ln>
        </p:spPr>
        <p:txBody>
          <a:bodyPr wrap="none" anchor="ctr"/>
          <a:lstStyle/>
          <a:p>
            <a:pPr eaLnBrk="1" hangingPunct="1"/>
            <a:endParaRPr lang="en-US" sz="1800">
              <a:latin typeface="Calibri" pitchFamily="34" charset="0"/>
            </a:endParaRPr>
          </a:p>
        </p:txBody>
      </p:sp>
      <p:sp>
        <p:nvSpPr>
          <p:cNvPr id="9334" name="Oval 9333"/>
          <p:cNvSpPr>
            <a:spLocks noChangeArrowheads="1"/>
          </p:cNvSpPr>
          <p:nvPr/>
        </p:nvSpPr>
        <p:spPr bwMode="auto">
          <a:xfrm>
            <a:off x="-739775" y="228600"/>
            <a:ext cx="5308600" cy="3619500"/>
          </a:xfrm>
          <a:prstGeom prst="ellipse">
            <a:avLst/>
          </a:prstGeom>
          <a:gradFill rotWithShape="1">
            <a:gsLst>
              <a:gs pos="0">
                <a:schemeClr val="folHlink">
                  <a:alpha val="60001"/>
                </a:schemeClr>
              </a:gs>
              <a:gs pos="100000">
                <a:schemeClr val="folHlink">
                  <a:gamma/>
                  <a:shade val="46275"/>
                  <a:invGamma/>
                  <a:alpha val="0"/>
                </a:schemeClr>
              </a:gs>
            </a:gsLst>
            <a:path path="shape">
              <a:fillToRect l="50000" t="50000" r="50000" b="50000"/>
            </a:path>
          </a:gradFill>
          <a:ln w="9525" cap="flat" cmpd="sng" algn="ctr">
            <a:noFill/>
            <a:prstDash val="solid"/>
            <a:round/>
            <a:headEnd type="none" w="med" len="med"/>
            <a:tailEnd type="none" w="med" len="med"/>
          </a:ln>
          <a:effectLst/>
        </p:spPr>
        <p:txBody>
          <a:bodyPr wrap="none" anchor="ctr"/>
          <a:lstStyle/>
          <a:p>
            <a:pPr eaLnBrk="1" fontAlgn="auto" hangingPunct="1">
              <a:spcBef>
                <a:spcPts val="0"/>
              </a:spcBef>
              <a:spcAft>
                <a:spcPts val="0"/>
              </a:spcAft>
              <a:defRPr/>
            </a:pPr>
            <a:endParaRPr lang="en-US" sz="1800">
              <a:latin typeface="+mn-lt"/>
              <a:ea typeface="+mn-ea"/>
            </a:endParaRPr>
          </a:p>
        </p:txBody>
      </p:sp>
      <p:sp>
        <p:nvSpPr>
          <p:cNvPr id="9335" name="Oval 9334"/>
          <p:cNvSpPr>
            <a:spLocks noChangeArrowheads="1"/>
          </p:cNvSpPr>
          <p:nvPr/>
        </p:nvSpPr>
        <p:spPr bwMode="auto">
          <a:xfrm>
            <a:off x="4568825" y="228600"/>
            <a:ext cx="5308600" cy="3619500"/>
          </a:xfrm>
          <a:prstGeom prst="ellipse">
            <a:avLst/>
          </a:prstGeom>
          <a:gradFill rotWithShape="1">
            <a:gsLst>
              <a:gs pos="0">
                <a:schemeClr val="hlink">
                  <a:alpha val="60001"/>
                </a:schemeClr>
              </a:gs>
              <a:gs pos="100000">
                <a:schemeClr val="hlink">
                  <a:gamma/>
                  <a:shade val="46275"/>
                  <a:invGamma/>
                  <a:alpha val="0"/>
                </a:schemeClr>
              </a:gs>
            </a:gsLst>
            <a:path path="shape">
              <a:fillToRect l="50000" t="50000" r="50000" b="50000"/>
            </a:path>
          </a:gradFill>
          <a:ln w="9525" cap="flat" cmpd="sng" algn="ctr">
            <a:noFill/>
            <a:prstDash val="solid"/>
            <a:round/>
            <a:headEnd type="none" w="med" len="med"/>
            <a:tailEnd type="none" w="med" len="med"/>
          </a:ln>
          <a:effectLst/>
        </p:spPr>
        <p:txBody>
          <a:bodyPr wrap="none" anchor="ctr"/>
          <a:lstStyle/>
          <a:p>
            <a:pPr eaLnBrk="1" fontAlgn="auto" hangingPunct="1">
              <a:spcBef>
                <a:spcPts val="0"/>
              </a:spcBef>
              <a:spcAft>
                <a:spcPts val="0"/>
              </a:spcAft>
              <a:defRPr/>
            </a:pPr>
            <a:endParaRPr lang="en-US" sz="1800">
              <a:latin typeface="+mn-lt"/>
              <a:ea typeface="+mn-ea"/>
            </a:endParaRPr>
          </a:p>
        </p:txBody>
      </p:sp>
      <p:grpSp>
        <p:nvGrpSpPr>
          <p:cNvPr id="2" name="Group 90"/>
          <p:cNvGrpSpPr>
            <a:grpSpLocks/>
          </p:cNvGrpSpPr>
          <p:nvPr/>
        </p:nvGrpSpPr>
        <p:grpSpPr bwMode="auto">
          <a:xfrm>
            <a:off x="2684463" y="1425575"/>
            <a:ext cx="2208212" cy="1755775"/>
            <a:chOff x="3063" y="1505"/>
            <a:chExt cx="1391" cy="1106"/>
          </a:xfrm>
        </p:grpSpPr>
        <p:pic>
          <p:nvPicPr>
            <p:cNvPr id="53255" name="Rectangle 9306"/>
            <p:cNvPicPr>
              <a:picLocks noChangeAspect="1" noChangeArrowheads="1"/>
            </p:cNvPicPr>
            <p:nvPr/>
          </p:nvPicPr>
          <p:blipFill>
            <a:blip r:embed="rId3"/>
            <a:srcRect/>
            <a:stretch>
              <a:fillRect/>
            </a:stretch>
          </p:blipFill>
          <p:spPr bwMode="auto">
            <a:xfrm>
              <a:off x="3063" y="1505"/>
              <a:ext cx="1391" cy="1106"/>
            </a:xfrm>
            <a:prstGeom prst="rect">
              <a:avLst/>
            </a:prstGeom>
            <a:noFill/>
            <a:ln w="9525" algn="ctr">
              <a:noFill/>
              <a:miter lim="800000"/>
              <a:headEnd/>
              <a:tailEnd/>
            </a:ln>
          </p:spPr>
        </p:pic>
        <p:pic>
          <p:nvPicPr>
            <p:cNvPr id="53256" name="Rectangle 9307"/>
            <p:cNvPicPr>
              <a:picLocks noChangeAspect="1" noChangeArrowheads="1"/>
            </p:cNvPicPr>
            <p:nvPr/>
          </p:nvPicPr>
          <p:blipFill>
            <a:blip r:embed="rId4" cstate="print"/>
            <a:srcRect/>
            <a:stretch>
              <a:fillRect/>
            </a:stretch>
          </p:blipFill>
          <p:spPr bwMode="auto">
            <a:xfrm>
              <a:off x="3580" y="1888"/>
              <a:ext cx="502" cy="240"/>
            </a:xfrm>
            <a:prstGeom prst="rect">
              <a:avLst/>
            </a:prstGeom>
            <a:noFill/>
            <a:ln w="9525" algn="ctr">
              <a:noFill/>
              <a:miter lim="800000"/>
              <a:headEnd/>
              <a:tailEnd/>
            </a:ln>
          </p:spPr>
        </p:pic>
      </p:grpSp>
      <p:grpSp>
        <p:nvGrpSpPr>
          <p:cNvPr id="3" name="Group 93"/>
          <p:cNvGrpSpPr>
            <a:grpSpLocks/>
          </p:cNvGrpSpPr>
          <p:nvPr/>
        </p:nvGrpSpPr>
        <p:grpSpPr bwMode="auto">
          <a:xfrm>
            <a:off x="2554288" y="2794000"/>
            <a:ext cx="1724025" cy="2184400"/>
            <a:chOff x="2981" y="2367"/>
            <a:chExt cx="1086" cy="1376"/>
          </a:xfrm>
        </p:grpSpPr>
        <p:pic>
          <p:nvPicPr>
            <p:cNvPr id="53258" name="Rectangle 9309"/>
            <p:cNvPicPr>
              <a:picLocks noChangeAspect="1" noChangeArrowheads="1"/>
            </p:cNvPicPr>
            <p:nvPr/>
          </p:nvPicPr>
          <p:blipFill>
            <a:blip r:embed="rId5"/>
            <a:srcRect/>
            <a:stretch>
              <a:fillRect/>
            </a:stretch>
          </p:blipFill>
          <p:spPr bwMode="auto">
            <a:xfrm>
              <a:off x="2981" y="2367"/>
              <a:ext cx="1086" cy="1376"/>
            </a:xfrm>
            <a:prstGeom prst="rect">
              <a:avLst/>
            </a:prstGeom>
            <a:noFill/>
            <a:ln w="9525" algn="ctr">
              <a:noFill/>
              <a:miter lim="800000"/>
              <a:headEnd/>
              <a:tailEnd/>
            </a:ln>
          </p:spPr>
        </p:pic>
        <p:pic>
          <p:nvPicPr>
            <p:cNvPr id="53259" name="Rectangle 9310"/>
            <p:cNvPicPr>
              <a:picLocks noChangeAspect="1" noChangeArrowheads="1"/>
            </p:cNvPicPr>
            <p:nvPr/>
          </p:nvPicPr>
          <p:blipFill>
            <a:blip r:embed="rId6" cstate="print"/>
            <a:srcRect/>
            <a:stretch>
              <a:fillRect/>
            </a:stretch>
          </p:blipFill>
          <p:spPr bwMode="auto">
            <a:xfrm>
              <a:off x="3318" y="2878"/>
              <a:ext cx="412" cy="362"/>
            </a:xfrm>
            <a:prstGeom prst="rect">
              <a:avLst/>
            </a:prstGeom>
            <a:noFill/>
            <a:ln w="9525" algn="ctr">
              <a:noFill/>
              <a:miter lim="800000"/>
              <a:headEnd/>
              <a:tailEnd/>
            </a:ln>
          </p:spPr>
        </p:pic>
      </p:grpSp>
      <p:grpSp>
        <p:nvGrpSpPr>
          <p:cNvPr id="4" name="Group 96"/>
          <p:cNvGrpSpPr>
            <a:grpSpLocks/>
          </p:cNvGrpSpPr>
          <p:nvPr/>
        </p:nvGrpSpPr>
        <p:grpSpPr bwMode="auto">
          <a:xfrm>
            <a:off x="4522788" y="1601788"/>
            <a:ext cx="1731962" cy="2168525"/>
            <a:chOff x="4221" y="1616"/>
            <a:chExt cx="1091" cy="1366"/>
          </a:xfrm>
        </p:grpSpPr>
        <p:pic>
          <p:nvPicPr>
            <p:cNvPr id="53261" name="Rectangle 9312"/>
            <p:cNvPicPr>
              <a:picLocks noChangeAspect="1" noChangeArrowheads="1"/>
            </p:cNvPicPr>
            <p:nvPr/>
          </p:nvPicPr>
          <p:blipFill>
            <a:blip r:embed="rId7"/>
            <a:srcRect/>
            <a:stretch>
              <a:fillRect/>
            </a:stretch>
          </p:blipFill>
          <p:spPr bwMode="auto">
            <a:xfrm>
              <a:off x="4221" y="1616"/>
              <a:ext cx="1091" cy="1366"/>
            </a:xfrm>
            <a:prstGeom prst="rect">
              <a:avLst/>
            </a:prstGeom>
            <a:noFill/>
            <a:ln w="9525" algn="ctr">
              <a:noFill/>
              <a:miter lim="800000"/>
              <a:headEnd/>
              <a:tailEnd/>
            </a:ln>
          </p:spPr>
        </p:pic>
        <p:pic>
          <p:nvPicPr>
            <p:cNvPr id="53262" name="Rectangle 9313"/>
            <p:cNvPicPr>
              <a:picLocks noChangeAspect="1" noChangeArrowheads="1"/>
            </p:cNvPicPr>
            <p:nvPr/>
          </p:nvPicPr>
          <p:blipFill>
            <a:blip r:embed="rId8" cstate="print"/>
            <a:srcRect/>
            <a:stretch>
              <a:fillRect/>
            </a:stretch>
          </p:blipFill>
          <p:spPr bwMode="auto">
            <a:xfrm>
              <a:off x="4590" y="2141"/>
              <a:ext cx="370" cy="364"/>
            </a:xfrm>
            <a:prstGeom prst="rect">
              <a:avLst/>
            </a:prstGeom>
            <a:noFill/>
            <a:ln w="9525" algn="ctr">
              <a:noFill/>
              <a:miter lim="800000"/>
              <a:headEnd/>
              <a:tailEnd/>
            </a:ln>
          </p:spPr>
        </p:pic>
      </p:grpSp>
      <p:grpSp>
        <p:nvGrpSpPr>
          <p:cNvPr id="5" name="Group 99"/>
          <p:cNvGrpSpPr>
            <a:grpSpLocks/>
          </p:cNvGrpSpPr>
          <p:nvPr/>
        </p:nvGrpSpPr>
        <p:grpSpPr bwMode="auto">
          <a:xfrm>
            <a:off x="3916363" y="3389313"/>
            <a:ext cx="2138362" cy="1739900"/>
            <a:chOff x="3839" y="2742"/>
            <a:chExt cx="1347" cy="1096"/>
          </a:xfrm>
        </p:grpSpPr>
        <p:pic>
          <p:nvPicPr>
            <p:cNvPr id="53264" name="Rectangle 9315"/>
            <p:cNvPicPr>
              <a:picLocks noChangeAspect="1" noChangeArrowheads="1"/>
            </p:cNvPicPr>
            <p:nvPr/>
          </p:nvPicPr>
          <p:blipFill>
            <a:blip r:embed="rId9"/>
            <a:srcRect/>
            <a:stretch>
              <a:fillRect/>
            </a:stretch>
          </p:blipFill>
          <p:spPr bwMode="auto">
            <a:xfrm>
              <a:off x="3839" y="2742"/>
              <a:ext cx="1347" cy="1096"/>
            </a:xfrm>
            <a:prstGeom prst="rect">
              <a:avLst/>
            </a:prstGeom>
            <a:noFill/>
            <a:ln w="9525" algn="ctr">
              <a:noFill/>
              <a:miter lim="800000"/>
              <a:headEnd/>
              <a:tailEnd/>
            </a:ln>
          </p:spPr>
        </p:pic>
        <p:pic>
          <p:nvPicPr>
            <p:cNvPr id="53265" name="Rectangle 9316"/>
            <p:cNvPicPr>
              <a:picLocks noChangeAspect="1" noChangeArrowheads="1"/>
            </p:cNvPicPr>
            <p:nvPr/>
          </p:nvPicPr>
          <p:blipFill>
            <a:blip r:embed="rId10"/>
            <a:srcRect/>
            <a:stretch>
              <a:fillRect/>
            </a:stretch>
          </p:blipFill>
          <p:spPr bwMode="auto">
            <a:xfrm>
              <a:off x="4198" y="3165"/>
              <a:ext cx="600" cy="214"/>
            </a:xfrm>
            <a:prstGeom prst="rect">
              <a:avLst/>
            </a:prstGeom>
            <a:noFill/>
            <a:ln w="9525" algn="ctr">
              <a:noFill/>
              <a:miter lim="800000"/>
              <a:headEnd/>
              <a:tailEnd/>
            </a:ln>
          </p:spPr>
        </p:pic>
      </p:grpSp>
      <p:sp>
        <p:nvSpPr>
          <p:cNvPr id="53266" name="Shape 9335"/>
          <p:cNvSpPr>
            <a:spLocks noGrp="1" noChangeArrowheads="1"/>
          </p:cNvSpPr>
          <p:nvPr>
            <p:ph type="title" idx="4294967295"/>
          </p:nvPr>
        </p:nvSpPr>
        <p:spPr/>
        <p:txBody>
          <a:bodyPr lIns="91440" tIns="45720" rIns="91440" bIns="45720" anchor="ctr"/>
          <a:lstStyle/>
          <a:p>
            <a:pPr algn="l"/>
            <a:r>
              <a:rPr lang="en-US" dirty="0" smtClean="0"/>
              <a:t>People-Ready Processes</a:t>
            </a:r>
          </a:p>
        </p:txBody>
      </p:sp>
      <p:grpSp>
        <p:nvGrpSpPr>
          <p:cNvPr id="6" name="Group 121"/>
          <p:cNvGrpSpPr>
            <a:grpSpLocks/>
          </p:cNvGrpSpPr>
          <p:nvPr/>
        </p:nvGrpSpPr>
        <p:grpSpPr bwMode="auto">
          <a:xfrm>
            <a:off x="5700713" y="863600"/>
            <a:ext cx="3373437" cy="2700338"/>
            <a:chOff x="3591" y="544"/>
            <a:chExt cx="2125" cy="1701"/>
          </a:xfrm>
        </p:grpSpPr>
        <p:pic>
          <p:nvPicPr>
            <p:cNvPr id="53268" name="Rectangle 9318"/>
            <p:cNvPicPr>
              <a:picLocks noChangeAspect="1" noChangeArrowheads="1"/>
            </p:cNvPicPr>
            <p:nvPr/>
          </p:nvPicPr>
          <p:blipFill>
            <a:blip r:embed="rId11" cstate="print"/>
            <a:srcRect/>
            <a:stretch>
              <a:fillRect/>
            </a:stretch>
          </p:blipFill>
          <p:spPr bwMode="auto">
            <a:xfrm rot="5400000">
              <a:off x="5091" y="1708"/>
              <a:ext cx="59" cy="1016"/>
            </a:xfrm>
            <a:prstGeom prst="rect">
              <a:avLst/>
            </a:prstGeom>
            <a:noFill/>
            <a:ln w="9525" algn="ctr">
              <a:noFill/>
              <a:miter lim="800000"/>
              <a:headEnd/>
              <a:tailEnd/>
            </a:ln>
          </p:spPr>
        </p:pic>
        <p:pic>
          <p:nvPicPr>
            <p:cNvPr id="53269" name="Rectangle 9319"/>
            <p:cNvPicPr>
              <a:picLocks noChangeAspect="1" noChangeArrowheads="1"/>
            </p:cNvPicPr>
            <p:nvPr/>
          </p:nvPicPr>
          <p:blipFill>
            <a:blip r:embed="rId12" cstate="print"/>
            <a:srcRect/>
            <a:stretch>
              <a:fillRect/>
            </a:stretch>
          </p:blipFill>
          <p:spPr bwMode="auto">
            <a:xfrm rot="5400000">
              <a:off x="4869" y="1455"/>
              <a:ext cx="59" cy="950"/>
            </a:xfrm>
            <a:prstGeom prst="rect">
              <a:avLst/>
            </a:prstGeom>
            <a:noFill/>
            <a:ln w="9525" algn="ctr">
              <a:noFill/>
              <a:miter lim="800000"/>
              <a:headEnd/>
              <a:tailEnd/>
            </a:ln>
          </p:spPr>
        </p:pic>
        <p:grpSp>
          <p:nvGrpSpPr>
            <p:cNvPr id="7" name="Group 31"/>
            <p:cNvGrpSpPr>
              <a:grpSpLocks/>
            </p:cNvGrpSpPr>
            <p:nvPr/>
          </p:nvGrpSpPr>
          <p:grpSpPr bwMode="auto">
            <a:xfrm>
              <a:off x="4426" y="1304"/>
              <a:ext cx="1195" cy="880"/>
              <a:chOff x="4181" y="1370"/>
              <a:chExt cx="1252" cy="922"/>
            </a:xfrm>
          </p:grpSpPr>
          <p:pic>
            <p:nvPicPr>
              <p:cNvPr id="53271" name="Rectangle 9235"/>
              <p:cNvPicPr>
                <a:picLocks noChangeAspect="1" noChangeArrowheads="1"/>
              </p:cNvPicPr>
              <p:nvPr/>
            </p:nvPicPr>
            <p:blipFill>
              <a:blip r:embed="rId13"/>
              <a:srcRect/>
              <a:stretch>
                <a:fillRect/>
              </a:stretch>
            </p:blipFill>
            <p:spPr bwMode="auto">
              <a:xfrm>
                <a:off x="4181" y="1370"/>
                <a:ext cx="994" cy="624"/>
              </a:xfrm>
              <a:prstGeom prst="rect">
                <a:avLst/>
              </a:prstGeom>
              <a:noFill/>
              <a:ln w="9525" algn="ctr">
                <a:noFill/>
                <a:miter lim="800000"/>
                <a:headEnd/>
                <a:tailEnd/>
              </a:ln>
            </p:spPr>
          </p:pic>
          <p:pic>
            <p:nvPicPr>
              <p:cNvPr id="53272" name="Rectangle 9236"/>
              <p:cNvPicPr>
                <a:picLocks noChangeAspect="1" noChangeArrowheads="1"/>
              </p:cNvPicPr>
              <p:nvPr/>
            </p:nvPicPr>
            <p:blipFill>
              <a:blip r:embed="rId14"/>
              <a:srcRect/>
              <a:stretch>
                <a:fillRect/>
              </a:stretch>
            </p:blipFill>
            <p:spPr bwMode="auto">
              <a:xfrm>
                <a:off x="4379" y="1668"/>
                <a:ext cx="1054" cy="624"/>
              </a:xfrm>
              <a:prstGeom prst="rect">
                <a:avLst/>
              </a:prstGeom>
              <a:noFill/>
              <a:ln w="9525" algn="ctr">
                <a:noFill/>
                <a:miter lim="800000"/>
                <a:headEnd/>
                <a:tailEnd/>
              </a:ln>
            </p:spPr>
          </p:pic>
        </p:grpSp>
        <p:sp>
          <p:nvSpPr>
            <p:cNvPr id="9291" name="Rectangle 9290"/>
            <p:cNvSpPr>
              <a:spLocks noChangeArrowheads="1"/>
            </p:cNvSpPr>
            <p:nvPr/>
          </p:nvSpPr>
          <p:spPr bwMode="auto">
            <a:xfrm>
              <a:off x="3591" y="544"/>
              <a:ext cx="2125" cy="904"/>
            </a:xfrm>
            <a:prstGeom prst="rect">
              <a:avLst/>
            </a:prstGeom>
            <a:noFill/>
            <a:ln w="9525" cap="flat" cmpd="sng" algn="ctr">
              <a:noFill/>
              <a:prstDash val="solid"/>
              <a:miter lim="800000"/>
              <a:headEnd type="none" w="med" len="med"/>
              <a:tailEnd type="none" w="med" len="med"/>
            </a:ln>
            <a:effectLst/>
          </p:spPr>
          <p:txBody>
            <a:bodyPr>
              <a:spAutoFit/>
            </a:bodyPr>
            <a:lstStyle/>
            <a:p>
              <a:pPr marL="227013" indent="-227013" eaLnBrk="1" fontAlgn="auto" hangingPunct="1">
                <a:lnSpc>
                  <a:spcPct val="90000"/>
                </a:lnSpc>
                <a:spcBef>
                  <a:spcPct val="30000"/>
                </a:spcBef>
                <a:spcAft>
                  <a:spcPts val="0"/>
                </a:spcAft>
                <a:buClr>
                  <a:schemeClr val="tx2">
                    <a:alpha val="100000"/>
                  </a:schemeClr>
                </a:buClr>
                <a:buFont typeface="Wingdings 2"/>
                <a:buBlip>
                  <a:blip r:embed="rId15"/>
                </a:buBlip>
                <a:defRPr/>
              </a:pPr>
              <a:r>
                <a:rPr lang="en-US" sz="1400">
                  <a:effectLst>
                    <a:outerShdw blurRad="38100" dist="38100" dir="2700000" algn="tl">
                      <a:srgbClr val="000000">
                        <a:alpha val="43137"/>
                      </a:srgbClr>
                    </a:outerShdw>
                  </a:effectLst>
                  <a:latin typeface="Segoe Semibold"/>
                  <a:ea typeface="+mn-ea"/>
                </a:rPr>
                <a:t>Development of Business Processes</a:t>
              </a:r>
              <a:endParaRPr lang="en-US" sz="1800">
                <a:latin typeface="+mn-lt"/>
                <a:ea typeface="+mn-ea"/>
              </a:endParaRPr>
            </a:p>
            <a:p>
              <a:pPr marL="227013" indent="-227013" eaLnBrk="1" fontAlgn="auto" hangingPunct="1">
                <a:lnSpc>
                  <a:spcPct val="90000"/>
                </a:lnSpc>
                <a:spcBef>
                  <a:spcPct val="30000"/>
                </a:spcBef>
                <a:spcAft>
                  <a:spcPts val="0"/>
                </a:spcAft>
                <a:buClr>
                  <a:schemeClr val="tx2">
                    <a:alpha val="100000"/>
                  </a:schemeClr>
                </a:buClr>
                <a:buFont typeface="Wingdings 2"/>
                <a:buBlip>
                  <a:blip r:embed="rId15"/>
                </a:buBlip>
                <a:defRPr/>
              </a:pPr>
              <a:r>
                <a:rPr lang="en-US" sz="1400">
                  <a:effectLst>
                    <a:outerShdw blurRad="38100" dist="38100" dir="2700000" algn="tl">
                      <a:srgbClr val="000000">
                        <a:alpha val="43137"/>
                      </a:srgbClr>
                    </a:outerShdw>
                  </a:effectLst>
                  <a:latin typeface="Segoe Semibold"/>
                  <a:ea typeface="+mn-ea"/>
                </a:rPr>
                <a:t>Develop new composite processes from reuse of existing systems</a:t>
              </a:r>
            </a:p>
            <a:p>
              <a:pPr marL="227013" indent="-227013" eaLnBrk="1" fontAlgn="auto" hangingPunct="1">
                <a:lnSpc>
                  <a:spcPct val="90000"/>
                </a:lnSpc>
                <a:spcBef>
                  <a:spcPct val="30000"/>
                </a:spcBef>
                <a:spcAft>
                  <a:spcPts val="0"/>
                </a:spcAft>
                <a:buClr>
                  <a:schemeClr val="tx2">
                    <a:alpha val="100000"/>
                  </a:schemeClr>
                </a:buClr>
                <a:buFont typeface="Wingdings 2"/>
                <a:buBlip>
                  <a:blip r:embed="rId15"/>
                </a:buBlip>
                <a:defRPr/>
              </a:pPr>
              <a:r>
                <a:rPr lang="en-US" sz="1400">
                  <a:effectLst>
                    <a:outerShdw blurRad="38100" dist="38100" dir="2700000" algn="tl">
                      <a:srgbClr val="000000">
                        <a:alpha val="43137"/>
                      </a:srgbClr>
                    </a:outerShdw>
                  </a:effectLst>
                  <a:latin typeface="Segoe Semibold"/>
                  <a:ea typeface="+mn-ea"/>
                </a:rPr>
                <a:t>Deployment of Highly Distributed Processes</a:t>
              </a:r>
            </a:p>
            <a:p>
              <a:pPr marL="227013" indent="-227013" eaLnBrk="1" fontAlgn="auto" hangingPunct="1">
                <a:lnSpc>
                  <a:spcPct val="90000"/>
                </a:lnSpc>
                <a:spcBef>
                  <a:spcPct val="30000"/>
                </a:spcBef>
                <a:spcAft>
                  <a:spcPts val="0"/>
                </a:spcAft>
                <a:buClr>
                  <a:schemeClr val="tx2">
                    <a:alpha val="100000"/>
                  </a:schemeClr>
                </a:buClr>
                <a:buFont typeface="Wingdings 2"/>
                <a:buBlip>
                  <a:blip r:embed="rId15"/>
                </a:buBlip>
                <a:defRPr/>
              </a:pPr>
              <a:endParaRPr lang="en-US" sz="1400">
                <a:effectLst>
                  <a:outerShdw blurRad="38100" dist="38100" dir="2700000" algn="tl">
                    <a:srgbClr val="000000">
                      <a:alpha val="43137"/>
                    </a:srgbClr>
                  </a:outerShdw>
                </a:effectLst>
                <a:latin typeface="Segoe Semibold"/>
                <a:ea typeface="+mn-ea"/>
              </a:endParaRPr>
            </a:p>
          </p:txBody>
        </p:sp>
      </p:grpSp>
      <p:grpSp>
        <p:nvGrpSpPr>
          <p:cNvPr id="8" name="Group 113"/>
          <p:cNvGrpSpPr>
            <a:grpSpLocks/>
          </p:cNvGrpSpPr>
          <p:nvPr/>
        </p:nvGrpSpPr>
        <p:grpSpPr bwMode="auto">
          <a:xfrm>
            <a:off x="5805488" y="3730625"/>
            <a:ext cx="3373437" cy="3111500"/>
            <a:chOff x="3657" y="2350"/>
            <a:chExt cx="2125" cy="1960"/>
          </a:xfrm>
        </p:grpSpPr>
        <p:pic>
          <p:nvPicPr>
            <p:cNvPr id="53275" name="Rectangle 9321"/>
            <p:cNvPicPr>
              <a:picLocks noChangeAspect="1" noChangeArrowheads="1"/>
            </p:cNvPicPr>
            <p:nvPr/>
          </p:nvPicPr>
          <p:blipFill>
            <a:blip r:embed="rId16" cstate="print"/>
            <a:srcRect/>
            <a:stretch>
              <a:fillRect/>
            </a:stretch>
          </p:blipFill>
          <p:spPr bwMode="auto">
            <a:xfrm rot="5400000">
              <a:off x="4252" y="3636"/>
              <a:ext cx="70" cy="818"/>
            </a:xfrm>
            <a:prstGeom prst="rect">
              <a:avLst/>
            </a:prstGeom>
            <a:noFill/>
            <a:ln w="9525" algn="ctr">
              <a:noFill/>
              <a:miter lim="800000"/>
              <a:headEnd/>
              <a:tailEnd/>
            </a:ln>
          </p:spPr>
        </p:pic>
        <p:grpSp>
          <p:nvGrpSpPr>
            <p:cNvPr id="9" name="Group 80"/>
            <p:cNvGrpSpPr>
              <a:grpSpLocks/>
            </p:cNvGrpSpPr>
            <p:nvPr/>
          </p:nvGrpSpPr>
          <p:grpSpPr bwMode="auto">
            <a:xfrm>
              <a:off x="3657" y="2350"/>
              <a:ext cx="2125" cy="1893"/>
              <a:chOff x="3657" y="2350"/>
              <a:chExt cx="2125" cy="1893"/>
            </a:xfrm>
          </p:grpSpPr>
          <p:grpSp>
            <p:nvGrpSpPr>
              <p:cNvPr id="10" name="Group 32"/>
              <p:cNvGrpSpPr>
                <a:grpSpLocks/>
              </p:cNvGrpSpPr>
              <p:nvPr/>
            </p:nvGrpSpPr>
            <p:grpSpPr bwMode="auto">
              <a:xfrm>
                <a:off x="3871" y="3312"/>
                <a:ext cx="1109" cy="931"/>
                <a:chOff x="4395" y="3299"/>
                <a:chExt cx="1109" cy="931"/>
              </a:xfrm>
            </p:grpSpPr>
            <p:pic>
              <p:nvPicPr>
                <p:cNvPr id="53278" name="Rectangle 9233"/>
                <p:cNvPicPr>
                  <a:picLocks noChangeAspect="1" noChangeArrowheads="1"/>
                </p:cNvPicPr>
                <p:nvPr/>
              </p:nvPicPr>
              <p:blipFill>
                <a:blip r:embed="rId17"/>
                <a:srcRect/>
                <a:stretch>
                  <a:fillRect/>
                </a:stretch>
              </p:blipFill>
              <p:spPr bwMode="auto">
                <a:xfrm>
                  <a:off x="4395" y="3299"/>
                  <a:ext cx="826" cy="700"/>
                </a:xfrm>
                <a:prstGeom prst="rect">
                  <a:avLst/>
                </a:prstGeom>
                <a:noFill/>
                <a:ln w="9525" algn="ctr">
                  <a:noFill/>
                  <a:miter lim="800000"/>
                  <a:headEnd/>
                  <a:tailEnd/>
                </a:ln>
              </p:spPr>
            </p:pic>
            <p:pic>
              <p:nvPicPr>
                <p:cNvPr id="53279" name="Rectangle 9234" descr="Example of a sales report in InfoPath 2003"/>
                <p:cNvPicPr>
                  <a:picLocks noChangeAspect="1" noChangeArrowheads="1"/>
                </p:cNvPicPr>
                <p:nvPr/>
              </p:nvPicPr>
              <p:blipFill>
                <a:blip r:embed="rId18"/>
                <a:srcRect/>
                <a:stretch>
                  <a:fillRect/>
                </a:stretch>
              </p:blipFill>
              <p:spPr bwMode="auto">
                <a:xfrm>
                  <a:off x="4724" y="3551"/>
                  <a:ext cx="780" cy="679"/>
                </a:xfrm>
                <a:prstGeom prst="rect">
                  <a:avLst/>
                </a:prstGeom>
                <a:noFill/>
                <a:ln w="9525" algn="ctr">
                  <a:noFill/>
                  <a:miter lim="800000"/>
                  <a:headEnd/>
                  <a:tailEnd/>
                </a:ln>
              </p:spPr>
            </p:pic>
          </p:grpSp>
          <p:sp>
            <p:nvSpPr>
              <p:cNvPr id="9292" name="Rectangle 9291"/>
              <p:cNvSpPr>
                <a:spLocks noChangeArrowheads="1"/>
              </p:cNvSpPr>
              <p:nvPr/>
            </p:nvSpPr>
            <p:spPr bwMode="auto">
              <a:xfrm>
                <a:off x="3657" y="2350"/>
                <a:ext cx="2125" cy="864"/>
              </a:xfrm>
              <a:prstGeom prst="rect">
                <a:avLst/>
              </a:prstGeom>
              <a:noFill/>
              <a:ln w="9525" cap="flat" cmpd="sng" algn="ctr">
                <a:noFill/>
                <a:prstDash val="solid"/>
                <a:miter lim="800000"/>
                <a:headEnd type="none" w="med" len="med"/>
                <a:tailEnd type="none" w="med" len="med"/>
              </a:ln>
              <a:effectLst/>
            </p:spPr>
            <p:txBody>
              <a:bodyPr>
                <a:spAutoFit/>
              </a:bodyPr>
              <a:lstStyle/>
              <a:p>
                <a:pPr marL="227013" indent="-227013" eaLnBrk="1" fontAlgn="auto" hangingPunct="1">
                  <a:lnSpc>
                    <a:spcPct val="90000"/>
                  </a:lnSpc>
                  <a:spcBef>
                    <a:spcPct val="30000"/>
                  </a:spcBef>
                  <a:spcAft>
                    <a:spcPts val="0"/>
                  </a:spcAft>
                  <a:buClr>
                    <a:schemeClr val="tx2">
                      <a:alpha val="100000"/>
                    </a:schemeClr>
                  </a:buClr>
                  <a:buFont typeface="Wingdings 2"/>
                  <a:buBlip>
                    <a:blip r:embed="rId15"/>
                  </a:buBlip>
                  <a:defRPr/>
                </a:pPr>
                <a:r>
                  <a:rPr lang="en-US" sz="1400">
                    <a:effectLst>
                      <a:outerShdw blurRad="38100" dist="38100" dir="2700000" algn="tl">
                        <a:srgbClr val="000000">
                          <a:alpha val="43137"/>
                        </a:srgbClr>
                      </a:outerShdw>
                    </a:effectLst>
                    <a:latin typeface="Segoe Semibold"/>
                    <a:ea typeface="+mn-ea"/>
                  </a:rPr>
                  <a:t>Intuitive end-user task interaction thru Office</a:t>
                </a:r>
                <a:endParaRPr lang="en-US" sz="1800">
                  <a:latin typeface="+mn-lt"/>
                  <a:ea typeface="+mn-ea"/>
                </a:endParaRPr>
              </a:p>
              <a:p>
                <a:pPr marL="227013" indent="-227013" eaLnBrk="1" fontAlgn="auto" hangingPunct="1">
                  <a:lnSpc>
                    <a:spcPct val="90000"/>
                  </a:lnSpc>
                  <a:spcBef>
                    <a:spcPct val="30000"/>
                  </a:spcBef>
                  <a:spcAft>
                    <a:spcPts val="0"/>
                  </a:spcAft>
                  <a:buClr>
                    <a:schemeClr val="tx2">
                      <a:alpha val="100000"/>
                    </a:schemeClr>
                  </a:buClr>
                  <a:buFont typeface="Wingdings 2"/>
                  <a:buBlip>
                    <a:blip r:embed="rId15"/>
                  </a:buBlip>
                  <a:defRPr/>
                </a:pPr>
                <a:r>
                  <a:rPr lang="en-US" sz="1400">
                    <a:effectLst>
                      <a:outerShdw blurRad="38100" dist="38100" dir="2700000" algn="tl">
                        <a:srgbClr val="000000">
                          <a:alpha val="43137"/>
                        </a:srgbClr>
                      </a:outerShdw>
                    </a:effectLst>
                    <a:latin typeface="Segoe Semibold"/>
                    <a:ea typeface="+mn-ea"/>
                  </a:rPr>
                  <a:t>Interaction with Collaborative Processes</a:t>
                </a:r>
              </a:p>
              <a:p>
                <a:pPr marL="227013" indent="-227013" eaLnBrk="1" fontAlgn="auto" hangingPunct="1">
                  <a:lnSpc>
                    <a:spcPct val="90000"/>
                  </a:lnSpc>
                  <a:spcBef>
                    <a:spcPct val="30000"/>
                  </a:spcBef>
                  <a:spcAft>
                    <a:spcPts val="0"/>
                  </a:spcAft>
                  <a:buClr>
                    <a:schemeClr val="tx2">
                      <a:alpha val="100000"/>
                    </a:schemeClr>
                  </a:buClr>
                  <a:buFont typeface="Wingdings 2"/>
                  <a:buBlip>
                    <a:blip r:embed="rId15"/>
                  </a:buBlip>
                  <a:defRPr/>
                </a:pPr>
                <a:r>
                  <a:rPr lang="en-US" sz="1400">
                    <a:effectLst>
                      <a:outerShdw blurRad="38100" dist="38100" dir="2700000" algn="tl">
                        <a:srgbClr val="000000">
                          <a:alpha val="43137"/>
                        </a:srgbClr>
                      </a:outerShdw>
                    </a:effectLst>
                    <a:latin typeface="Segoe Semibold"/>
                    <a:ea typeface="+mn-ea"/>
                  </a:rPr>
                  <a:t>Effective Management and Control of Distributed Processes</a:t>
                </a:r>
              </a:p>
            </p:txBody>
          </p:sp>
        </p:grpSp>
        <p:pic>
          <p:nvPicPr>
            <p:cNvPr id="53281" name="Rectangle 9320"/>
            <p:cNvPicPr>
              <a:picLocks noChangeAspect="1" noChangeArrowheads="1"/>
            </p:cNvPicPr>
            <p:nvPr/>
          </p:nvPicPr>
          <p:blipFill>
            <a:blip r:embed="rId19" cstate="print"/>
            <a:srcRect/>
            <a:stretch>
              <a:fillRect/>
            </a:stretch>
          </p:blipFill>
          <p:spPr bwMode="auto">
            <a:xfrm rot="5400000">
              <a:off x="4555" y="3889"/>
              <a:ext cx="70" cy="772"/>
            </a:xfrm>
            <a:prstGeom prst="rect">
              <a:avLst/>
            </a:prstGeom>
            <a:noFill/>
            <a:ln w="9525" algn="ctr">
              <a:noFill/>
              <a:miter lim="800000"/>
              <a:headEnd/>
              <a:tailEnd/>
            </a:ln>
          </p:spPr>
        </p:pic>
      </p:grpSp>
      <p:grpSp>
        <p:nvGrpSpPr>
          <p:cNvPr id="11" name="Group 111"/>
          <p:cNvGrpSpPr>
            <a:grpSpLocks/>
          </p:cNvGrpSpPr>
          <p:nvPr/>
        </p:nvGrpSpPr>
        <p:grpSpPr bwMode="auto">
          <a:xfrm>
            <a:off x="9525" y="1025525"/>
            <a:ext cx="2816225" cy="2916238"/>
            <a:chOff x="6" y="525"/>
            <a:chExt cx="1774" cy="1837"/>
          </a:xfrm>
        </p:grpSpPr>
        <p:pic>
          <p:nvPicPr>
            <p:cNvPr id="53283" name="Rectangle 9322"/>
            <p:cNvPicPr>
              <a:picLocks noChangeAspect="1" noChangeArrowheads="1"/>
            </p:cNvPicPr>
            <p:nvPr/>
          </p:nvPicPr>
          <p:blipFill>
            <a:blip r:embed="rId20" cstate="print"/>
            <a:srcRect/>
            <a:stretch>
              <a:fillRect/>
            </a:stretch>
          </p:blipFill>
          <p:spPr bwMode="auto">
            <a:xfrm rot="5400000">
              <a:off x="1013" y="652"/>
              <a:ext cx="44" cy="1012"/>
            </a:xfrm>
            <a:prstGeom prst="rect">
              <a:avLst/>
            </a:prstGeom>
            <a:noFill/>
            <a:ln w="9525" algn="ctr">
              <a:noFill/>
              <a:miter lim="800000"/>
              <a:headEnd/>
              <a:tailEnd/>
            </a:ln>
          </p:spPr>
        </p:pic>
        <p:grpSp>
          <p:nvGrpSpPr>
            <p:cNvPr id="12" name="Group 78"/>
            <p:cNvGrpSpPr>
              <a:grpSpLocks/>
            </p:cNvGrpSpPr>
            <p:nvPr/>
          </p:nvGrpSpPr>
          <p:grpSpPr bwMode="auto">
            <a:xfrm>
              <a:off x="6" y="525"/>
              <a:ext cx="1774" cy="1837"/>
              <a:chOff x="6" y="525"/>
              <a:chExt cx="1774" cy="1837"/>
            </a:xfrm>
          </p:grpSpPr>
          <p:grpSp>
            <p:nvGrpSpPr>
              <p:cNvPr id="13" name="Group 30"/>
              <p:cNvGrpSpPr>
                <a:grpSpLocks/>
              </p:cNvGrpSpPr>
              <p:nvPr/>
            </p:nvGrpSpPr>
            <p:grpSpPr bwMode="auto">
              <a:xfrm>
                <a:off x="532" y="525"/>
                <a:ext cx="1248" cy="886"/>
                <a:chOff x="195" y="864"/>
                <a:chExt cx="1248" cy="886"/>
              </a:xfrm>
            </p:grpSpPr>
            <p:pic>
              <p:nvPicPr>
                <p:cNvPr id="53286" name="Rectangle 9237"/>
                <p:cNvPicPr>
                  <a:picLocks noChangeAspect="1" noChangeArrowheads="1"/>
                </p:cNvPicPr>
                <p:nvPr/>
              </p:nvPicPr>
              <p:blipFill>
                <a:blip r:embed="rId21"/>
                <a:srcRect/>
                <a:stretch>
                  <a:fillRect/>
                </a:stretch>
              </p:blipFill>
              <p:spPr bwMode="auto">
                <a:xfrm>
                  <a:off x="195" y="864"/>
                  <a:ext cx="1015" cy="619"/>
                </a:xfrm>
                <a:prstGeom prst="rect">
                  <a:avLst/>
                </a:prstGeom>
                <a:noFill/>
                <a:ln w="9525" algn="ctr">
                  <a:solidFill>
                    <a:schemeClr val="bg2"/>
                  </a:solidFill>
                  <a:miter lim="800000"/>
                  <a:headEnd/>
                  <a:tailEnd/>
                </a:ln>
              </p:spPr>
            </p:pic>
            <p:pic>
              <p:nvPicPr>
                <p:cNvPr id="53287" name="Rectangle 9238"/>
                <p:cNvPicPr>
                  <a:picLocks noChangeAspect="1" noChangeArrowheads="1"/>
                </p:cNvPicPr>
                <p:nvPr/>
              </p:nvPicPr>
              <p:blipFill>
                <a:blip r:embed="rId22"/>
                <a:srcRect/>
                <a:stretch>
                  <a:fillRect/>
                </a:stretch>
              </p:blipFill>
              <p:spPr bwMode="auto">
                <a:xfrm>
                  <a:off x="508" y="1102"/>
                  <a:ext cx="935" cy="648"/>
                </a:xfrm>
                <a:prstGeom prst="rect">
                  <a:avLst/>
                </a:prstGeom>
                <a:noFill/>
                <a:ln w="9525" algn="ctr">
                  <a:noFill/>
                  <a:miter lim="800000"/>
                  <a:headEnd/>
                  <a:tailEnd/>
                </a:ln>
              </p:spPr>
            </p:pic>
          </p:grpSp>
          <p:sp>
            <p:nvSpPr>
              <p:cNvPr id="9290" name="Rectangle 9289"/>
              <p:cNvSpPr>
                <a:spLocks noChangeArrowheads="1"/>
              </p:cNvSpPr>
              <p:nvPr/>
            </p:nvSpPr>
            <p:spPr bwMode="auto">
              <a:xfrm>
                <a:off x="6" y="1498"/>
                <a:ext cx="1752" cy="864"/>
              </a:xfrm>
              <a:prstGeom prst="rect">
                <a:avLst/>
              </a:prstGeom>
              <a:noFill/>
              <a:ln w="9525" cap="flat" cmpd="sng" algn="ctr">
                <a:noFill/>
                <a:prstDash val="solid"/>
                <a:miter lim="800000"/>
                <a:headEnd type="none" w="med" len="med"/>
                <a:tailEnd type="none" w="med" len="med"/>
              </a:ln>
              <a:effectLst/>
            </p:spPr>
            <p:txBody>
              <a:bodyPr>
                <a:spAutoFit/>
              </a:bodyPr>
              <a:lstStyle/>
              <a:p>
                <a:pPr marL="227013" indent="-227013" eaLnBrk="1" fontAlgn="auto" hangingPunct="1">
                  <a:lnSpc>
                    <a:spcPct val="90000"/>
                  </a:lnSpc>
                  <a:spcBef>
                    <a:spcPct val="30000"/>
                  </a:spcBef>
                  <a:spcAft>
                    <a:spcPts val="0"/>
                  </a:spcAft>
                  <a:buClr>
                    <a:schemeClr val="tx2">
                      <a:alpha val="100000"/>
                    </a:schemeClr>
                  </a:buClr>
                  <a:buFont typeface="Wingdings 2"/>
                  <a:buBlip>
                    <a:blip r:embed="rId15"/>
                  </a:buBlip>
                  <a:defRPr/>
                </a:pPr>
                <a:r>
                  <a:rPr lang="en-US" sz="1400">
                    <a:effectLst>
                      <a:outerShdw blurRad="38100" dist="38100" dir="2700000" algn="tl">
                        <a:srgbClr val="000000">
                          <a:alpha val="43137"/>
                        </a:srgbClr>
                      </a:outerShdw>
                    </a:effectLst>
                    <a:latin typeface="Segoe Semibold"/>
                    <a:ea typeface="+mn-ea"/>
                  </a:rPr>
                  <a:t>Business Process Modeling and Documentation</a:t>
                </a:r>
                <a:endParaRPr lang="en-US" sz="1800">
                  <a:latin typeface="+mn-lt"/>
                  <a:ea typeface="+mn-ea"/>
                </a:endParaRPr>
              </a:p>
              <a:p>
                <a:pPr marL="227013" indent="-227013" eaLnBrk="1" fontAlgn="auto" hangingPunct="1">
                  <a:lnSpc>
                    <a:spcPct val="90000"/>
                  </a:lnSpc>
                  <a:spcBef>
                    <a:spcPct val="30000"/>
                  </a:spcBef>
                  <a:spcAft>
                    <a:spcPts val="0"/>
                  </a:spcAft>
                  <a:buClr>
                    <a:schemeClr val="tx2">
                      <a:alpha val="100000"/>
                    </a:schemeClr>
                  </a:buClr>
                  <a:buFont typeface="Wingdings 2"/>
                  <a:buBlip>
                    <a:blip r:embed="rId15"/>
                  </a:buBlip>
                  <a:defRPr/>
                </a:pPr>
                <a:r>
                  <a:rPr lang="en-US" sz="1400">
                    <a:effectLst>
                      <a:outerShdw blurRad="38100" dist="38100" dir="2700000" algn="tl">
                        <a:srgbClr val="000000">
                          <a:alpha val="43137"/>
                        </a:srgbClr>
                      </a:outerShdw>
                    </a:effectLst>
                    <a:latin typeface="Segoe Semibold"/>
                    <a:ea typeface="+mn-ea"/>
                  </a:rPr>
                  <a:t>Visual Design of Electronic Forms</a:t>
                </a:r>
              </a:p>
              <a:p>
                <a:pPr marL="227013" indent="-227013" eaLnBrk="1" fontAlgn="auto" hangingPunct="1">
                  <a:lnSpc>
                    <a:spcPct val="90000"/>
                  </a:lnSpc>
                  <a:spcBef>
                    <a:spcPct val="30000"/>
                  </a:spcBef>
                  <a:spcAft>
                    <a:spcPts val="0"/>
                  </a:spcAft>
                  <a:buClr>
                    <a:schemeClr val="tx2">
                      <a:alpha val="100000"/>
                    </a:schemeClr>
                  </a:buClr>
                  <a:buFont typeface="Wingdings 2"/>
                  <a:buBlip>
                    <a:blip r:embed="rId15"/>
                  </a:buBlip>
                  <a:defRPr/>
                </a:pPr>
                <a:r>
                  <a:rPr lang="en-US" sz="1400">
                    <a:effectLst>
                      <a:outerShdw blurRad="38100" dist="38100" dir="2700000" algn="tl">
                        <a:srgbClr val="000000">
                          <a:alpha val="43137"/>
                        </a:srgbClr>
                      </a:outerShdw>
                    </a:effectLst>
                    <a:latin typeface="Segoe Semibold"/>
                    <a:ea typeface="+mn-ea"/>
                  </a:rPr>
                  <a:t>Visual Design of Collaborative Applications</a:t>
                </a:r>
              </a:p>
            </p:txBody>
          </p:sp>
        </p:grpSp>
        <p:pic>
          <p:nvPicPr>
            <p:cNvPr id="53289" name="Rectangle 9323"/>
            <p:cNvPicPr>
              <a:picLocks noChangeAspect="1" noChangeArrowheads="1"/>
            </p:cNvPicPr>
            <p:nvPr/>
          </p:nvPicPr>
          <p:blipFill>
            <a:blip r:embed="rId23" cstate="print"/>
            <a:srcRect/>
            <a:stretch>
              <a:fillRect/>
            </a:stretch>
          </p:blipFill>
          <p:spPr bwMode="auto">
            <a:xfrm rot="5400000">
              <a:off x="1283" y="962"/>
              <a:ext cx="44" cy="931"/>
            </a:xfrm>
            <a:prstGeom prst="rect">
              <a:avLst/>
            </a:prstGeom>
            <a:noFill/>
            <a:ln w="9525" algn="ctr">
              <a:noFill/>
              <a:miter lim="800000"/>
              <a:headEnd/>
              <a:tailEnd/>
            </a:ln>
          </p:spPr>
        </p:pic>
      </p:grpSp>
      <p:grpSp>
        <p:nvGrpSpPr>
          <p:cNvPr id="14" name="Group 114"/>
          <p:cNvGrpSpPr>
            <a:grpSpLocks/>
          </p:cNvGrpSpPr>
          <p:nvPr/>
        </p:nvGrpSpPr>
        <p:grpSpPr bwMode="auto">
          <a:xfrm>
            <a:off x="279400" y="4054475"/>
            <a:ext cx="5403850" cy="2844800"/>
            <a:chOff x="176" y="2554"/>
            <a:chExt cx="3404" cy="1792"/>
          </a:xfrm>
        </p:grpSpPr>
        <p:pic>
          <p:nvPicPr>
            <p:cNvPr id="53291" name="Rectangle 9324"/>
            <p:cNvPicPr>
              <a:picLocks noChangeAspect="1" noChangeArrowheads="1"/>
            </p:cNvPicPr>
            <p:nvPr/>
          </p:nvPicPr>
          <p:blipFill>
            <a:blip r:embed="rId24" cstate="print"/>
            <a:srcRect/>
            <a:stretch>
              <a:fillRect/>
            </a:stretch>
          </p:blipFill>
          <p:spPr bwMode="auto">
            <a:xfrm rot="5400000">
              <a:off x="627" y="2735"/>
              <a:ext cx="49" cy="952"/>
            </a:xfrm>
            <a:prstGeom prst="rect">
              <a:avLst/>
            </a:prstGeom>
            <a:noFill/>
            <a:ln w="9525" algn="ctr">
              <a:noFill/>
              <a:miter lim="800000"/>
              <a:headEnd/>
              <a:tailEnd/>
            </a:ln>
          </p:spPr>
        </p:pic>
        <p:grpSp>
          <p:nvGrpSpPr>
            <p:cNvPr id="15" name="Group 81"/>
            <p:cNvGrpSpPr>
              <a:grpSpLocks/>
            </p:cNvGrpSpPr>
            <p:nvPr/>
          </p:nvGrpSpPr>
          <p:grpSpPr bwMode="auto">
            <a:xfrm>
              <a:off x="182" y="2554"/>
              <a:ext cx="3398" cy="1792"/>
              <a:chOff x="182" y="2554"/>
              <a:chExt cx="3398" cy="1792"/>
            </a:xfrm>
          </p:grpSpPr>
          <p:grpSp>
            <p:nvGrpSpPr>
              <p:cNvPr id="16" name="Group 33"/>
              <p:cNvGrpSpPr>
                <a:grpSpLocks/>
              </p:cNvGrpSpPr>
              <p:nvPr/>
            </p:nvGrpSpPr>
            <p:grpSpPr bwMode="auto">
              <a:xfrm>
                <a:off x="182" y="2554"/>
                <a:ext cx="1268" cy="1005"/>
                <a:chOff x="166" y="2856"/>
                <a:chExt cx="1268" cy="1005"/>
              </a:xfrm>
            </p:grpSpPr>
            <p:pic>
              <p:nvPicPr>
                <p:cNvPr id="53294" name="Rectangle 9231" descr="Business Scorecard Manager Screen"/>
                <p:cNvPicPr>
                  <a:picLocks noChangeAspect="1" noChangeArrowheads="1"/>
                </p:cNvPicPr>
                <p:nvPr/>
              </p:nvPicPr>
              <p:blipFill>
                <a:blip r:embed="rId25"/>
                <a:srcRect/>
                <a:stretch>
                  <a:fillRect/>
                </a:stretch>
              </p:blipFill>
              <p:spPr bwMode="auto">
                <a:xfrm>
                  <a:off x="166" y="2856"/>
                  <a:ext cx="949" cy="633"/>
                </a:xfrm>
                <a:prstGeom prst="rect">
                  <a:avLst/>
                </a:prstGeom>
                <a:noFill/>
                <a:ln w="9525" algn="ctr">
                  <a:noFill/>
                  <a:miter lim="800000"/>
                  <a:headEnd/>
                  <a:tailEnd/>
                </a:ln>
              </p:spPr>
            </p:pic>
            <p:pic>
              <p:nvPicPr>
                <p:cNvPr id="53295" name="Rectangle 9232"/>
                <p:cNvPicPr>
                  <a:picLocks noChangeAspect="1" noChangeArrowheads="1"/>
                </p:cNvPicPr>
                <p:nvPr/>
              </p:nvPicPr>
              <p:blipFill>
                <a:blip r:embed="rId26"/>
                <a:srcRect/>
                <a:stretch>
                  <a:fillRect/>
                </a:stretch>
              </p:blipFill>
              <p:spPr bwMode="auto">
                <a:xfrm>
                  <a:off x="513" y="3222"/>
                  <a:ext cx="921" cy="639"/>
                </a:xfrm>
                <a:prstGeom prst="rect">
                  <a:avLst/>
                </a:prstGeom>
                <a:noFill/>
                <a:ln w="9525" algn="ctr">
                  <a:noFill/>
                  <a:miter lim="800000"/>
                  <a:headEnd/>
                  <a:tailEnd/>
                </a:ln>
              </p:spPr>
            </p:pic>
          </p:grpSp>
          <p:sp>
            <p:nvSpPr>
              <p:cNvPr id="9293" name="Rectangle 9292"/>
              <p:cNvSpPr>
                <a:spLocks noChangeArrowheads="1"/>
              </p:cNvSpPr>
              <p:nvPr/>
            </p:nvSpPr>
            <p:spPr bwMode="auto">
              <a:xfrm>
                <a:off x="1439" y="3442"/>
                <a:ext cx="2141" cy="904"/>
              </a:xfrm>
              <a:prstGeom prst="rect">
                <a:avLst/>
              </a:prstGeom>
              <a:noFill/>
              <a:ln w="9525" cap="flat" cmpd="sng" algn="ctr">
                <a:noFill/>
                <a:prstDash val="solid"/>
                <a:miter lim="800000"/>
                <a:headEnd type="none" w="med" len="med"/>
                <a:tailEnd type="none" w="med" len="med"/>
              </a:ln>
              <a:effectLst/>
            </p:spPr>
            <p:txBody>
              <a:bodyPr>
                <a:spAutoFit/>
              </a:bodyPr>
              <a:lstStyle/>
              <a:p>
                <a:pPr marL="227013" indent="-227013" eaLnBrk="1" fontAlgn="auto" hangingPunct="1">
                  <a:lnSpc>
                    <a:spcPct val="90000"/>
                  </a:lnSpc>
                  <a:spcBef>
                    <a:spcPct val="30000"/>
                  </a:spcBef>
                  <a:spcAft>
                    <a:spcPts val="0"/>
                  </a:spcAft>
                  <a:buClr>
                    <a:schemeClr val="tx2">
                      <a:alpha val="100000"/>
                    </a:schemeClr>
                  </a:buClr>
                  <a:buFont typeface="Wingdings 2"/>
                  <a:buBlip>
                    <a:blip r:embed="rId15"/>
                  </a:buBlip>
                  <a:defRPr/>
                </a:pPr>
                <a:r>
                  <a:rPr lang="en-US" sz="1400">
                    <a:effectLst>
                      <a:outerShdw blurRad="38100" dist="38100" dir="2700000" algn="tl">
                        <a:srgbClr val="000000">
                          <a:alpha val="43137"/>
                        </a:srgbClr>
                      </a:outerShdw>
                    </a:effectLst>
                    <a:latin typeface="Segoe Semibold"/>
                    <a:ea typeface="+mn-ea"/>
                  </a:rPr>
                  <a:t>Real-time Tracking of End-to-end Business Process Performance</a:t>
                </a:r>
                <a:endParaRPr lang="en-US" sz="1800">
                  <a:latin typeface="+mn-lt"/>
                  <a:ea typeface="+mn-ea"/>
                </a:endParaRPr>
              </a:p>
              <a:p>
                <a:pPr marL="227013" indent="-227013" eaLnBrk="1" fontAlgn="auto" hangingPunct="1">
                  <a:lnSpc>
                    <a:spcPct val="90000"/>
                  </a:lnSpc>
                  <a:spcBef>
                    <a:spcPct val="30000"/>
                  </a:spcBef>
                  <a:spcAft>
                    <a:spcPts val="0"/>
                  </a:spcAft>
                  <a:buClr>
                    <a:schemeClr val="tx2">
                      <a:alpha val="100000"/>
                    </a:schemeClr>
                  </a:buClr>
                  <a:buFont typeface="Wingdings 2"/>
                  <a:buBlip>
                    <a:blip r:embed="rId15"/>
                  </a:buBlip>
                  <a:defRPr/>
                </a:pPr>
                <a:r>
                  <a:rPr lang="en-US" sz="1400">
                    <a:effectLst>
                      <a:outerShdw blurRad="38100" dist="38100" dir="2700000" algn="tl">
                        <a:srgbClr val="000000">
                          <a:alpha val="43137"/>
                        </a:srgbClr>
                      </a:outerShdw>
                    </a:effectLst>
                    <a:latin typeface="Segoe Semibold"/>
                    <a:ea typeface="+mn-ea"/>
                  </a:rPr>
                  <a:t>Management Visibility into Business Process Performance</a:t>
                </a:r>
              </a:p>
              <a:p>
                <a:pPr marL="227013" indent="-227013" eaLnBrk="1" fontAlgn="auto" hangingPunct="1">
                  <a:lnSpc>
                    <a:spcPct val="90000"/>
                  </a:lnSpc>
                  <a:spcBef>
                    <a:spcPct val="30000"/>
                  </a:spcBef>
                  <a:spcAft>
                    <a:spcPts val="0"/>
                  </a:spcAft>
                  <a:buClr>
                    <a:schemeClr val="tx2">
                      <a:alpha val="100000"/>
                    </a:schemeClr>
                  </a:buClr>
                  <a:buFont typeface="Wingdings 2"/>
                  <a:buBlip>
                    <a:blip r:embed="rId15"/>
                  </a:buBlip>
                  <a:defRPr/>
                </a:pPr>
                <a:r>
                  <a:rPr lang="en-US" sz="1400">
                    <a:effectLst>
                      <a:outerShdw blurRad="38100" dist="38100" dir="2700000" algn="tl">
                        <a:srgbClr val="000000">
                          <a:alpha val="43137"/>
                        </a:srgbClr>
                      </a:outerShdw>
                    </a:effectLst>
                    <a:latin typeface="Segoe Semibold"/>
                    <a:ea typeface="+mn-ea"/>
                  </a:rPr>
                  <a:t>Real-time Process Optimization</a:t>
                </a:r>
              </a:p>
              <a:p>
                <a:pPr marL="227013" indent="-227013" eaLnBrk="1" fontAlgn="auto" hangingPunct="1">
                  <a:lnSpc>
                    <a:spcPct val="90000"/>
                  </a:lnSpc>
                  <a:spcBef>
                    <a:spcPct val="30000"/>
                  </a:spcBef>
                  <a:spcAft>
                    <a:spcPts val="0"/>
                  </a:spcAft>
                  <a:buClr>
                    <a:schemeClr val="tx2">
                      <a:alpha val="100000"/>
                    </a:schemeClr>
                  </a:buClr>
                  <a:buFont typeface="Wingdings 2"/>
                  <a:buBlip>
                    <a:blip r:embed="rId15"/>
                  </a:buBlip>
                  <a:defRPr/>
                </a:pPr>
                <a:endParaRPr lang="en-US" sz="1400">
                  <a:effectLst>
                    <a:outerShdw blurRad="38100" dist="38100" dir="2700000" algn="tl">
                      <a:srgbClr val="000000">
                        <a:alpha val="43137"/>
                      </a:srgbClr>
                    </a:outerShdw>
                  </a:effectLst>
                  <a:latin typeface="Segoe Semibold"/>
                  <a:ea typeface="+mn-ea"/>
                </a:endParaRPr>
              </a:p>
            </p:txBody>
          </p:sp>
        </p:grpSp>
        <p:pic>
          <p:nvPicPr>
            <p:cNvPr id="53297" name="Rectangle 9325"/>
            <p:cNvPicPr>
              <a:picLocks noChangeAspect="1" noChangeArrowheads="1"/>
            </p:cNvPicPr>
            <p:nvPr/>
          </p:nvPicPr>
          <p:blipFill>
            <a:blip r:embed="rId27" cstate="print"/>
            <a:srcRect/>
            <a:stretch>
              <a:fillRect/>
            </a:stretch>
          </p:blipFill>
          <p:spPr bwMode="auto">
            <a:xfrm rot="5400000">
              <a:off x="962" y="3120"/>
              <a:ext cx="49" cy="927"/>
            </a:xfrm>
            <a:prstGeom prst="rect">
              <a:avLst/>
            </a:prstGeom>
            <a:noFill/>
            <a:ln w="9525" algn="ctr">
              <a:noFill/>
              <a:miter lim="800000"/>
              <a:headEnd/>
              <a:tailEnd/>
            </a:ln>
          </p:spPr>
        </p:pic>
      </p:grpSp>
      <p:pic>
        <p:nvPicPr>
          <p:cNvPr id="9331" name="Rectangle 9330"/>
          <p:cNvPicPr>
            <a:picLocks noChangeAspect="1" noChangeArrowheads="1"/>
          </p:cNvPicPr>
          <p:nvPr/>
        </p:nvPicPr>
        <p:blipFill>
          <a:blip r:embed="rId28">
            <a:lum bright="-100000"/>
          </a:blip>
          <a:srcRect/>
          <a:stretch>
            <a:fillRect/>
          </a:stretch>
        </p:blipFill>
        <p:spPr bwMode="auto">
          <a:xfrm>
            <a:off x="3957638" y="2693988"/>
            <a:ext cx="776287" cy="1474787"/>
          </a:xfrm>
          <a:prstGeom prst="rect">
            <a:avLst/>
          </a:prstGeom>
          <a:noFill/>
          <a:ln w="9525" algn="ctr">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9334"/>
                                        </p:tgtEl>
                                        <p:attrNameLst>
                                          <p:attrName>style.visibility</p:attrName>
                                        </p:attrNameLst>
                                      </p:cBhvr>
                                      <p:to>
                                        <p:strVal val="visible"/>
                                      </p:to>
                                    </p:set>
                                    <p:animEffect transition="in" filter="fade">
                                      <p:cBhvr>
                                        <p:cTn id="16" dur="1000"/>
                                        <p:tgtEl>
                                          <p:spTgt spid="93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par>
                          <p:cTn id="22" fill="hold">
                            <p:stCondLst>
                              <p:cond delay="1000"/>
                            </p:stCondLst>
                            <p:childTnLst>
                              <p:par>
                                <p:cTn id="23" presetID="47"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9335"/>
                                        </p:tgtEl>
                                        <p:attrNameLst>
                                          <p:attrName>style.visibility</p:attrName>
                                        </p:attrNameLst>
                                      </p:cBhvr>
                                      <p:to>
                                        <p:strVal val="visible"/>
                                      </p:to>
                                    </p:set>
                                    <p:animEffect transition="in" filter="fade">
                                      <p:cBhvr>
                                        <p:cTn id="30" dur="1000"/>
                                        <p:tgtEl>
                                          <p:spTgt spid="93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childTnLst>
                                </p:cTn>
                              </p:par>
                            </p:childTnLst>
                          </p:cTn>
                        </p:par>
                        <p:par>
                          <p:cTn id="36" fill="hold">
                            <p:stCondLst>
                              <p:cond delay="1000"/>
                            </p:stCondLst>
                            <p:childTnLst>
                              <p:par>
                                <p:cTn id="37" presetID="47"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9333"/>
                                        </p:tgtEl>
                                        <p:attrNameLst>
                                          <p:attrName>style.visibility</p:attrName>
                                        </p:attrNameLst>
                                      </p:cBhvr>
                                      <p:to>
                                        <p:strVal val="visible"/>
                                      </p:to>
                                    </p:set>
                                    <p:animEffect transition="in" filter="fade">
                                      <p:cBhvr>
                                        <p:cTn id="44" dur="1000"/>
                                        <p:tgtEl>
                                          <p:spTgt spid="93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childTnLst>
                                </p:cTn>
                              </p:par>
                            </p:childTnLst>
                          </p:cTn>
                        </p:par>
                        <p:par>
                          <p:cTn id="50" fill="hold">
                            <p:stCondLst>
                              <p:cond delay="1000"/>
                            </p:stCondLst>
                            <p:childTnLst>
                              <p:par>
                                <p:cTn id="51" presetID="47" presetClass="entr" presetSubtype="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par>
                                <p:cTn id="56" presetID="10" presetClass="entr" presetSubtype="0" fill="hold" grpId="0" nodeType="withEffect">
                                  <p:stCondLst>
                                    <p:cond delay="0"/>
                                  </p:stCondLst>
                                  <p:childTnLst>
                                    <p:set>
                                      <p:cBhvr>
                                        <p:cTn id="57" dur="1" fill="hold">
                                          <p:stCondLst>
                                            <p:cond delay="0"/>
                                          </p:stCondLst>
                                        </p:cTn>
                                        <p:tgtEl>
                                          <p:spTgt spid="9332"/>
                                        </p:tgtEl>
                                        <p:attrNameLst>
                                          <p:attrName>style.visibility</p:attrName>
                                        </p:attrNameLst>
                                      </p:cBhvr>
                                      <p:to>
                                        <p:strVal val="visible"/>
                                      </p:to>
                                    </p:set>
                                    <p:animEffect transition="in" filter="fade">
                                      <p:cBhvr>
                                        <p:cTn id="58" dur="1000"/>
                                        <p:tgtEl>
                                          <p:spTgt spid="9332"/>
                                        </p:tgtEl>
                                      </p:cBhvr>
                                    </p:animEffect>
                                  </p:childTnLst>
                                </p:cTn>
                              </p:par>
                            </p:childTnLst>
                          </p:cTn>
                        </p:par>
                        <p:par>
                          <p:cTn id="59" fill="hold">
                            <p:stCondLst>
                              <p:cond delay="2000"/>
                            </p:stCondLst>
                            <p:childTnLst>
                              <p:par>
                                <p:cTn id="60" presetID="10" presetClass="entr" presetSubtype="0" fill="hold" nodeType="afterEffect">
                                  <p:stCondLst>
                                    <p:cond delay="0"/>
                                  </p:stCondLst>
                                  <p:childTnLst>
                                    <p:set>
                                      <p:cBhvr>
                                        <p:cTn id="61" dur="1" fill="hold">
                                          <p:stCondLst>
                                            <p:cond delay="0"/>
                                          </p:stCondLst>
                                        </p:cTn>
                                        <p:tgtEl>
                                          <p:spTgt spid="9331"/>
                                        </p:tgtEl>
                                        <p:attrNameLst>
                                          <p:attrName>style.visibility</p:attrName>
                                        </p:attrNameLst>
                                      </p:cBhvr>
                                      <p:to>
                                        <p:strVal val="visible"/>
                                      </p:to>
                                    </p:set>
                                    <p:animEffect transition="in" filter="fade">
                                      <p:cBhvr>
                                        <p:cTn id="62" dur="2000"/>
                                        <p:tgtEl>
                                          <p:spTgt spid="9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2" grpId="0" animBg="1"/>
      <p:bldP spid="9333" grpId="0" animBg="1"/>
      <p:bldP spid="9334" grpId="0" animBg="1"/>
      <p:bldP spid="93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8"/>
          <p:cNvSpPr txBox="1">
            <a:spLocks noChangeArrowheads="1"/>
          </p:cNvSpPr>
          <p:nvPr/>
        </p:nvSpPr>
        <p:spPr bwMode="auto">
          <a:xfrm>
            <a:off x="2795588" y="5072063"/>
            <a:ext cx="3098800" cy="339725"/>
          </a:xfrm>
          <a:prstGeom prst="rect">
            <a:avLst/>
          </a:prstGeom>
          <a:noFill/>
          <a:ln w="9525" cap="flat" cmpd="sng" algn="ctr">
            <a:noFill/>
            <a:prstDash val="solid"/>
            <a:miter lim="800000"/>
            <a:headEnd type="none" w="med" len="med"/>
            <a:tailEnd type="none" w="med" len="med"/>
          </a:ln>
          <a:effectLst/>
        </p:spPr>
        <p:txBody>
          <a:bodyPr wrap="none">
            <a:spAutoFit/>
          </a:bodyPr>
          <a:lstStyle/>
          <a:p>
            <a:pPr eaLnBrk="0" hangingPunct="0">
              <a:lnSpc>
                <a:spcPct val="90000"/>
              </a:lnSpc>
              <a:spcBef>
                <a:spcPct val="30000"/>
              </a:spcBef>
              <a:buClr>
                <a:schemeClr val="hlink"/>
              </a:buClr>
              <a:buSzPct val="80000"/>
              <a:buFont typeface="Wingdings" pitchFamily="2" charset="2"/>
              <a:buNone/>
            </a:pPr>
            <a:r>
              <a:rPr lang="en-US" sz="1800" b="0">
                <a:effectLst>
                  <a:outerShdw blurRad="38100" dist="38100" dir="2700000" algn="tl">
                    <a:srgbClr val="000000"/>
                  </a:outerShdw>
                </a:effectLst>
                <a:latin typeface="Segoe Semibold" pitchFamily="34" charset="0"/>
              </a:rPr>
              <a:t>Activity Complexity/Rigidity</a:t>
            </a:r>
            <a:endParaRPr lang="en-US" sz="3200" b="0">
              <a:effectLst>
                <a:outerShdw blurRad="38100" dist="38100" dir="2700000" algn="tl">
                  <a:srgbClr val="000000"/>
                </a:outerShdw>
              </a:effectLst>
              <a:latin typeface="Segoe Semibold" pitchFamily="34" charset="0"/>
            </a:endParaRPr>
          </a:p>
        </p:txBody>
      </p:sp>
      <p:grpSp>
        <p:nvGrpSpPr>
          <p:cNvPr id="2" name="Group 71"/>
          <p:cNvGrpSpPr>
            <a:grpSpLocks/>
          </p:cNvGrpSpPr>
          <p:nvPr/>
        </p:nvGrpSpPr>
        <p:grpSpPr bwMode="auto">
          <a:xfrm>
            <a:off x="865188" y="2362200"/>
            <a:ext cx="6815137" cy="2771775"/>
            <a:chOff x="545" y="1488"/>
            <a:chExt cx="4293" cy="1746"/>
          </a:xfrm>
        </p:grpSpPr>
        <p:pic>
          <p:nvPicPr>
            <p:cNvPr id="257028" name="Picture 59"/>
            <p:cNvPicPr>
              <a:picLocks noChangeAspect="1" noChangeArrowheads="1"/>
            </p:cNvPicPr>
            <p:nvPr/>
          </p:nvPicPr>
          <p:blipFill>
            <a:blip r:embed="rId3"/>
            <a:srcRect/>
            <a:stretch>
              <a:fillRect/>
            </a:stretch>
          </p:blipFill>
          <p:spPr bwMode="auto">
            <a:xfrm>
              <a:off x="545" y="1488"/>
              <a:ext cx="4293" cy="1746"/>
            </a:xfrm>
            <a:prstGeom prst="rect">
              <a:avLst/>
            </a:prstGeom>
            <a:noFill/>
            <a:ln w="9525">
              <a:noFill/>
              <a:miter lim="800000"/>
              <a:headEnd/>
              <a:tailEnd/>
            </a:ln>
          </p:spPr>
        </p:pic>
        <p:grpSp>
          <p:nvGrpSpPr>
            <p:cNvPr id="3" name="Group 70"/>
            <p:cNvGrpSpPr>
              <a:grpSpLocks/>
            </p:cNvGrpSpPr>
            <p:nvPr/>
          </p:nvGrpSpPr>
          <p:grpSpPr bwMode="auto">
            <a:xfrm>
              <a:off x="585" y="1552"/>
              <a:ext cx="4235" cy="1220"/>
              <a:chOff x="585" y="1635"/>
              <a:chExt cx="4235" cy="1487"/>
            </a:xfrm>
          </p:grpSpPr>
          <p:sp>
            <p:nvSpPr>
              <p:cNvPr id="61444" name="Rectangle 8"/>
              <p:cNvSpPr>
                <a:spLocks/>
              </p:cNvSpPr>
              <p:nvPr/>
            </p:nvSpPr>
            <p:spPr bwMode="auto">
              <a:xfrm>
                <a:off x="585" y="1635"/>
                <a:ext cx="1061" cy="1487"/>
              </a:xfrm>
              <a:prstGeom prst="rect">
                <a:avLst/>
              </a:prstGeom>
              <a:noFill/>
              <a:ln w="9525">
                <a:noFill/>
                <a:miter lim="800000"/>
                <a:headEnd/>
                <a:tailEnd/>
              </a:ln>
            </p:spPr>
            <p:txBody>
              <a:bodyPr anchor="ctr"/>
              <a:lstStyle/>
              <a:p>
                <a:pPr algn="ctr">
                  <a:lnSpc>
                    <a:spcPct val="90000"/>
                  </a:lnSpc>
                  <a:spcBef>
                    <a:spcPct val="30000"/>
                  </a:spcBef>
                  <a:spcAft>
                    <a:spcPct val="10000"/>
                  </a:spcAft>
                </a:pPr>
                <a:r>
                  <a:rPr lang="en-US" sz="1200" b="0">
                    <a:solidFill>
                      <a:srgbClr val="000000"/>
                    </a:solidFill>
                    <a:latin typeface="Segoe" pitchFamily="34" charset="0"/>
                    <a:ea typeface="MS PGothic" pitchFamily="34" charset="-128"/>
                    <a:sym typeface="Wingdings" pitchFamily="2" charset="2"/>
                  </a:rPr>
                  <a:t>Example:  Email, instant messaging, personal task list</a:t>
                </a:r>
              </a:p>
            </p:txBody>
          </p:sp>
          <p:sp>
            <p:nvSpPr>
              <p:cNvPr id="61445" name="Rectangle 8"/>
              <p:cNvSpPr>
                <a:spLocks/>
              </p:cNvSpPr>
              <p:nvPr/>
            </p:nvSpPr>
            <p:spPr bwMode="auto">
              <a:xfrm>
                <a:off x="1645" y="1635"/>
                <a:ext cx="1061" cy="1487"/>
              </a:xfrm>
              <a:prstGeom prst="rect">
                <a:avLst/>
              </a:prstGeom>
              <a:noFill/>
              <a:ln w="9525">
                <a:noFill/>
                <a:miter lim="800000"/>
                <a:headEnd/>
                <a:tailEnd/>
              </a:ln>
            </p:spPr>
            <p:txBody>
              <a:bodyPr anchor="ctr"/>
              <a:lstStyle/>
              <a:p>
                <a:pPr algn="ctr">
                  <a:lnSpc>
                    <a:spcPct val="90000"/>
                  </a:lnSpc>
                  <a:spcBef>
                    <a:spcPct val="30000"/>
                  </a:spcBef>
                  <a:spcAft>
                    <a:spcPct val="10000"/>
                  </a:spcAft>
                </a:pPr>
                <a:r>
                  <a:rPr lang="en-US" sz="1200" b="0">
                    <a:solidFill>
                      <a:srgbClr val="000000"/>
                    </a:solidFill>
                    <a:latin typeface="Segoe" pitchFamily="34" charset="0"/>
                    <a:ea typeface="MS PGothic" pitchFamily="34" charset="-128"/>
                    <a:sym typeface="Wingdings" pitchFamily="2" charset="2"/>
                  </a:rPr>
                  <a:t>Example: Document approval, vacation approval</a:t>
                </a:r>
              </a:p>
            </p:txBody>
          </p:sp>
          <p:sp>
            <p:nvSpPr>
              <p:cNvPr id="61446" name="Rectangle 8"/>
              <p:cNvSpPr>
                <a:spLocks/>
              </p:cNvSpPr>
              <p:nvPr/>
            </p:nvSpPr>
            <p:spPr bwMode="auto">
              <a:xfrm>
                <a:off x="2705" y="1635"/>
                <a:ext cx="1061" cy="1487"/>
              </a:xfrm>
              <a:prstGeom prst="rect">
                <a:avLst/>
              </a:prstGeom>
              <a:noFill/>
              <a:ln w="9525">
                <a:noFill/>
                <a:miter lim="800000"/>
                <a:headEnd/>
                <a:tailEnd/>
              </a:ln>
            </p:spPr>
            <p:txBody>
              <a:bodyPr anchor="ctr"/>
              <a:lstStyle/>
              <a:p>
                <a:pPr algn="ctr">
                  <a:lnSpc>
                    <a:spcPct val="90000"/>
                  </a:lnSpc>
                  <a:spcBef>
                    <a:spcPct val="30000"/>
                  </a:spcBef>
                  <a:spcAft>
                    <a:spcPct val="10000"/>
                  </a:spcAft>
                </a:pPr>
                <a:r>
                  <a:rPr lang="en-US" sz="1200" b="0">
                    <a:solidFill>
                      <a:srgbClr val="000000"/>
                    </a:solidFill>
                    <a:latin typeface="Segoe" pitchFamily="34" charset="0"/>
                    <a:ea typeface="MS PGothic" pitchFamily="34" charset="-128"/>
                    <a:sym typeface="Wingdings" pitchFamily="2" charset="2"/>
                  </a:rPr>
                  <a:t>Example: Expense reporting, management dashboard</a:t>
                </a:r>
                <a:endParaRPr lang="en-US" sz="1800" b="0">
                  <a:solidFill>
                    <a:srgbClr val="000000"/>
                  </a:solidFill>
                  <a:latin typeface="Segoe" pitchFamily="34" charset="0"/>
                  <a:ea typeface="MS PGothic" pitchFamily="34" charset="-128"/>
                  <a:sym typeface="Wingdings" pitchFamily="2" charset="2"/>
                </a:endParaRPr>
              </a:p>
            </p:txBody>
          </p:sp>
          <p:sp>
            <p:nvSpPr>
              <p:cNvPr id="61447" name="Rectangle 8"/>
              <p:cNvSpPr>
                <a:spLocks/>
              </p:cNvSpPr>
              <p:nvPr/>
            </p:nvSpPr>
            <p:spPr bwMode="auto">
              <a:xfrm>
                <a:off x="3759" y="1635"/>
                <a:ext cx="1061" cy="1487"/>
              </a:xfrm>
              <a:prstGeom prst="rect">
                <a:avLst/>
              </a:prstGeom>
              <a:noFill/>
              <a:ln w="9525">
                <a:noFill/>
                <a:miter lim="800000"/>
                <a:headEnd/>
                <a:tailEnd/>
              </a:ln>
            </p:spPr>
            <p:txBody>
              <a:bodyPr anchor="ctr"/>
              <a:lstStyle/>
              <a:p>
                <a:pPr algn="ctr">
                  <a:lnSpc>
                    <a:spcPct val="90000"/>
                  </a:lnSpc>
                  <a:spcBef>
                    <a:spcPct val="30000"/>
                  </a:spcBef>
                  <a:spcAft>
                    <a:spcPct val="10000"/>
                  </a:spcAft>
                </a:pPr>
                <a:r>
                  <a:rPr lang="en-US" sz="1200" b="0">
                    <a:solidFill>
                      <a:schemeClr val="bg2"/>
                    </a:solidFill>
                    <a:latin typeface="Segoe" pitchFamily="34" charset="0"/>
                  </a:rPr>
                  <a:t>Example:  Extending LOB applications, supply-chain</a:t>
                </a:r>
              </a:p>
            </p:txBody>
          </p:sp>
          <p:sp>
            <p:nvSpPr>
              <p:cNvPr id="61450" name="Rectangle 30"/>
              <p:cNvSpPr>
                <a:spLocks noChangeArrowheads="1"/>
              </p:cNvSpPr>
              <p:nvPr/>
            </p:nvSpPr>
            <p:spPr bwMode="auto">
              <a:xfrm>
                <a:off x="762" y="1662"/>
                <a:ext cx="715" cy="390"/>
              </a:xfrm>
              <a:prstGeom prst="rect">
                <a:avLst/>
              </a:prstGeom>
              <a:noFill/>
              <a:ln w="9525">
                <a:noFill/>
                <a:miter lim="800000"/>
                <a:headEnd/>
                <a:tailEnd/>
              </a:ln>
            </p:spPr>
            <p:txBody>
              <a:bodyPr wrap="none">
                <a:spAutoFit/>
              </a:bodyPr>
              <a:lstStyle/>
              <a:p>
                <a:pPr algn="ctr">
                  <a:lnSpc>
                    <a:spcPct val="85000"/>
                  </a:lnSpc>
                  <a:spcBef>
                    <a:spcPct val="30000"/>
                  </a:spcBef>
                  <a:spcAft>
                    <a:spcPct val="10000"/>
                  </a:spcAft>
                </a:pPr>
                <a:r>
                  <a:rPr lang="en-US" sz="1600">
                    <a:solidFill>
                      <a:srgbClr val="000000"/>
                    </a:solidFill>
                    <a:latin typeface="Segoe" pitchFamily="34" charset="0"/>
                    <a:ea typeface="MS PGothic" pitchFamily="34" charset="-128"/>
                    <a:sym typeface="Wingdings" pitchFamily="2" charset="2"/>
                  </a:rPr>
                  <a:t>Individual</a:t>
                </a:r>
                <a:br>
                  <a:rPr lang="en-US" sz="1600">
                    <a:solidFill>
                      <a:srgbClr val="000000"/>
                    </a:solidFill>
                    <a:latin typeface="Segoe" pitchFamily="34" charset="0"/>
                    <a:ea typeface="MS PGothic" pitchFamily="34" charset="-128"/>
                    <a:sym typeface="Wingdings" pitchFamily="2" charset="2"/>
                  </a:rPr>
                </a:br>
                <a:r>
                  <a:rPr lang="en-US" sz="1600">
                    <a:solidFill>
                      <a:srgbClr val="000000"/>
                    </a:solidFill>
                    <a:latin typeface="Segoe" pitchFamily="34" charset="0"/>
                    <a:ea typeface="MS PGothic" pitchFamily="34" charset="-128"/>
                    <a:sym typeface="Wingdings" pitchFamily="2" charset="2"/>
                  </a:rPr>
                  <a:t>Ad hoc</a:t>
                </a:r>
              </a:p>
            </p:txBody>
          </p:sp>
          <p:sp>
            <p:nvSpPr>
              <p:cNvPr id="61451" name="Rectangle 32"/>
              <p:cNvSpPr>
                <a:spLocks noChangeArrowheads="1"/>
              </p:cNvSpPr>
              <p:nvPr/>
            </p:nvSpPr>
            <p:spPr bwMode="auto">
              <a:xfrm>
                <a:off x="1721" y="1662"/>
                <a:ext cx="915" cy="390"/>
              </a:xfrm>
              <a:prstGeom prst="rect">
                <a:avLst/>
              </a:prstGeom>
              <a:noFill/>
              <a:ln w="9525">
                <a:noFill/>
                <a:miter lim="800000"/>
                <a:headEnd/>
                <a:tailEnd/>
              </a:ln>
            </p:spPr>
            <p:txBody>
              <a:bodyPr wrap="none">
                <a:spAutoFit/>
              </a:bodyPr>
              <a:lstStyle/>
              <a:p>
                <a:pPr algn="ctr" hangingPunct="0">
                  <a:lnSpc>
                    <a:spcPct val="85000"/>
                  </a:lnSpc>
                  <a:spcBef>
                    <a:spcPct val="30000"/>
                  </a:spcBef>
                </a:pPr>
                <a:r>
                  <a:rPr lang="en-US" sz="1600">
                    <a:solidFill>
                      <a:srgbClr val="000000"/>
                    </a:solidFill>
                    <a:latin typeface="Segoe" pitchFamily="34" charset="0"/>
                    <a:ea typeface="MS PGothic" pitchFamily="34" charset="-128"/>
                    <a:sym typeface="Wingdings" pitchFamily="2" charset="2"/>
                  </a:rPr>
                  <a:t>Human Semi </a:t>
                </a:r>
                <a:br>
                  <a:rPr lang="en-US" sz="1600">
                    <a:solidFill>
                      <a:srgbClr val="000000"/>
                    </a:solidFill>
                    <a:latin typeface="Segoe" pitchFamily="34" charset="0"/>
                    <a:ea typeface="MS PGothic" pitchFamily="34" charset="-128"/>
                    <a:sym typeface="Wingdings" pitchFamily="2" charset="2"/>
                  </a:rPr>
                </a:br>
                <a:r>
                  <a:rPr lang="en-US" sz="1600">
                    <a:solidFill>
                      <a:srgbClr val="000000"/>
                    </a:solidFill>
                    <a:latin typeface="Segoe" pitchFamily="34" charset="0"/>
                    <a:ea typeface="MS PGothic" pitchFamily="34" charset="-128"/>
                    <a:sym typeface="Wingdings" pitchFamily="2" charset="2"/>
                  </a:rPr>
                  <a:t>Structured</a:t>
                </a:r>
              </a:p>
            </p:txBody>
          </p:sp>
          <p:sp>
            <p:nvSpPr>
              <p:cNvPr id="61452" name="Rectangle 34"/>
              <p:cNvSpPr>
                <a:spLocks noChangeArrowheads="1"/>
              </p:cNvSpPr>
              <p:nvPr/>
            </p:nvSpPr>
            <p:spPr bwMode="auto">
              <a:xfrm>
                <a:off x="2735" y="1662"/>
                <a:ext cx="1011" cy="390"/>
              </a:xfrm>
              <a:prstGeom prst="rect">
                <a:avLst/>
              </a:prstGeom>
              <a:noFill/>
              <a:ln w="9525">
                <a:noFill/>
                <a:miter lim="800000"/>
                <a:headEnd/>
                <a:tailEnd/>
              </a:ln>
            </p:spPr>
            <p:txBody>
              <a:bodyPr wrap="none">
                <a:spAutoFit/>
              </a:bodyPr>
              <a:lstStyle/>
              <a:p>
                <a:pPr algn="ctr" hangingPunct="0">
                  <a:lnSpc>
                    <a:spcPct val="85000"/>
                  </a:lnSpc>
                  <a:spcBef>
                    <a:spcPct val="30000"/>
                  </a:spcBef>
                </a:pPr>
                <a:r>
                  <a:rPr lang="en-US" sz="1600">
                    <a:solidFill>
                      <a:srgbClr val="000000"/>
                    </a:solidFill>
                    <a:latin typeface="Segoe" pitchFamily="34" charset="0"/>
                    <a:ea typeface="MS PGothic" pitchFamily="34" charset="-128"/>
                    <a:sym typeface="Wingdings" pitchFamily="2" charset="2"/>
                  </a:rPr>
                  <a:t>System Highly </a:t>
                </a:r>
                <a:br>
                  <a:rPr lang="en-US" sz="1600">
                    <a:solidFill>
                      <a:srgbClr val="000000"/>
                    </a:solidFill>
                    <a:latin typeface="Segoe" pitchFamily="34" charset="0"/>
                    <a:ea typeface="MS PGothic" pitchFamily="34" charset="-128"/>
                    <a:sym typeface="Wingdings" pitchFamily="2" charset="2"/>
                  </a:rPr>
                </a:br>
                <a:r>
                  <a:rPr lang="en-US" sz="1600">
                    <a:solidFill>
                      <a:srgbClr val="000000"/>
                    </a:solidFill>
                    <a:latin typeface="Segoe" pitchFamily="34" charset="0"/>
                    <a:ea typeface="MS PGothic" pitchFamily="34" charset="-128"/>
                    <a:sym typeface="Wingdings" pitchFamily="2" charset="2"/>
                  </a:rPr>
                  <a:t>Structured</a:t>
                </a:r>
              </a:p>
            </p:txBody>
          </p:sp>
          <p:sp>
            <p:nvSpPr>
              <p:cNvPr id="61453" name="Rectangle 36"/>
              <p:cNvSpPr>
                <a:spLocks noChangeArrowheads="1"/>
              </p:cNvSpPr>
              <p:nvPr/>
            </p:nvSpPr>
            <p:spPr bwMode="auto">
              <a:xfrm>
                <a:off x="4046" y="1662"/>
                <a:ext cx="566" cy="550"/>
              </a:xfrm>
              <a:prstGeom prst="rect">
                <a:avLst/>
              </a:prstGeom>
              <a:noFill/>
              <a:ln w="9525">
                <a:noFill/>
                <a:miter lim="800000"/>
                <a:headEnd/>
                <a:tailEnd/>
              </a:ln>
            </p:spPr>
            <p:txBody>
              <a:bodyPr wrap="none">
                <a:spAutoFit/>
              </a:bodyPr>
              <a:lstStyle/>
              <a:p>
                <a:pPr algn="ctr" hangingPunct="0">
                  <a:lnSpc>
                    <a:spcPct val="85000"/>
                  </a:lnSpc>
                  <a:spcBef>
                    <a:spcPct val="30000"/>
                  </a:spcBef>
                </a:pPr>
                <a:r>
                  <a:rPr lang="en-US" sz="1600">
                    <a:solidFill>
                      <a:srgbClr val="000000"/>
                    </a:solidFill>
                    <a:latin typeface="Segoe" pitchFamily="34" charset="0"/>
                    <a:ea typeface="MS PGothic" pitchFamily="34" charset="-128"/>
                    <a:sym typeface="Wingdings" pitchFamily="2" charset="2"/>
                  </a:rPr>
                  <a:t>Fixed</a:t>
                </a:r>
                <a:br>
                  <a:rPr lang="en-US" sz="1600">
                    <a:solidFill>
                      <a:srgbClr val="000000"/>
                    </a:solidFill>
                    <a:latin typeface="Segoe" pitchFamily="34" charset="0"/>
                    <a:ea typeface="MS PGothic" pitchFamily="34" charset="-128"/>
                    <a:sym typeface="Wingdings" pitchFamily="2" charset="2"/>
                  </a:rPr>
                </a:br>
                <a:r>
                  <a:rPr lang="en-US" sz="1600">
                    <a:solidFill>
                      <a:srgbClr val="000000"/>
                    </a:solidFill>
                    <a:latin typeface="Segoe" pitchFamily="34" charset="0"/>
                    <a:ea typeface="MS PGothic" pitchFamily="34" charset="-128"/>
                    <a:sym typeface="Wingdings" pitchFamily="2" charset="2"/>
                  </a:rPr>
                  <a:t>Process</a:t>
                </a:r>
                <a:r>
                  <a:rPr lang="en-US" sz="1600" b="0">
                    <a:solidFill>
                      <a:srgbClr val="000000"/>
                    </a:solidFill>
                    <a:latin typeface="Segoe" pitchFamily="34" charset="0"/>
                    <a:ea typeface="MS PGothic" pitchFamily="34" charset="-128"/>
                    <a:sym typeface="Wingdings" pitchFamily="2" charset="2"/>
                  </a:rPr>
                  <a:t/>
                </a:r>
                <a:br>
                  <a:rPr lang="en-US" sz="1600" b="0">
                    <a:solidFill>
                      <a:srgbClr val="000000"/>
                    </a:solidFill>
                    <a:latin typeface="Segoe" pitchFamily="34" charset="0"/>
                    <a:ea typeface="MS PGothic" pitchFamily="34" charset="-128"/>
                    <a:sym typeface="Wingdings" pitchFamily="2" charset="2"/>
                  </a:rPr>
                </a:br>
                <a:endParaRPr lang="en-US" sz="1600" b="0">
                  <a:solidFill>
                    <a:srgbClr val="000000"/>
                  </a:solidFill>
                  <a:latin typeface="Segoe" pitchFamily="34" charset="0"/>
                  <a:ea typeface="MS PGothic" pitchFamily="34" charset="-128"/>
                  <a:sym typeface="Wingdings" pitchFamily="2" charset="2"/>
                </a:endParaRPr>
              </a:p>
            </p:txBody>
          </p:sp>
        </p:grpSp>
      </p:grpSp>
      <p:grpSp>
        <p:nvGrpSpPr>
          <p:cNvPr id="4" name="Group 62"/>
          <p:cNvGrpSpPr>
            <a:grpSpLocks/>
          </p:cNvGrpSpPr>
          <p:nvPr/>
        </p:nvGrpSpPr>
        <p:grpSpPr bwMode="auto">
          <a:xfrm>
            <a:off x="833438" y="1905000"/>
            <a:ext cx="6846887" cy="595313"/>
            <a:chOff x="525" y="1200"/>
            <a:chExt cx="4313" cy="375"/>
          </a:xfrm>
        </p:grpSpPr>
        <p:pic>
          <p:nvPicPr>
            <p:cNvPr id="257039" name="Picture 53"/>
            <p:cNvPicPr>
              <a:picLocks noChangeAspect="1" noChangeArrowheads="1"/>
            </p:cNvPicPr>
            <p:nvPr/>
          </p:nvPicPr>
          <p:blipFill>
            <a:blip r:embed="rId4"/>
            <a:srcRect/>
            <a:stretch>
              <a:fillRect/>
            </a:stretch>
          </p:blipFill>
          <p:spPr bwMode="auto">
            <a:xfrm>
              <a:off x="545" y="1200"/>
              <a:ext cx="4293" cy="375"/>
            </a:xfrm>
            <a:prstGeom prst="rect">
              <a:avLst/>
            </a:prstGeom>
            <a:noFill/>
            <a:ln w="9525">
              <a:noFill/>
              <a:miter lim="800000"/>
              <a:headEnd/>
              <a:tailEnd/>
            </a:ln>
          </p:spPr>
        </p:pic>
        <p:sp>
          <p:nvSpPr>
            <p:cNvPr id="61466" name="Text Box 82"/>
            <p:cNvSpPr txBox="1">
              <a:spLocks noChangeArrowheads="1"/>
            </p:cNvSpPr>
            <p:nvPr/>
          </p:nvSpPr>
          <p:spPr bwMode="auto">
            <a:xfrm>
              <a:off x="525" y="1241"/>
              <a:ext cx="1784" cy="214"/>
            </a:xfrm>
            <a:prstGeom prst="rect">
              <a:avLst/>
            </a:prstGeom>
            <a:noFill/>
            <a:ln w="9525">
              <a:noFill/>
              <a:miter lim="800000"/>
              <a:headEnd/>
              <a:tailEnd/>
            </a:ln>
          </p:spPr>
          <p:txBody>
            <a:bodyPr wrap="none">
              <a:spAutoFit/>
            </a:bodyPr>
            <a:lstStyle/>
            <a:p>
              <a:pPr hangingPunct="0">
                <a:lnSpc>
                  <a:spcPct val="90000"/>
                </a:lnSpc>
                <a:spcBef>
                  <a:spcPct val="30000"/>
                </a:spcBef>
                <a:buClr>
                  <a:schemeClr val="hlink"/>
                </a:buClr>
                <a:buSzPct val="80000"/>
                <a:buFont typeface="Wingdings" pitchFamily="2" charset="2"/>
                <a:buNone/>
              </a:pPr>
              <a:r>
                <a:rPr lang="en-US" sz="1800">
                  <a:effectLst>
                    <a:outerShdw blurRad="38100" dist="38100" dir="2700000" algn="tl">
                      <a:srgbClr val="000000"/>
                    </a:outerShdw>
                  </a:effectLst>
                  <a:latin typeface="Segoe" pitchFamily="34" charset="0"/>
                </a:rPr>
                <a:t>  Collaborative Processes</a:t>
              </a:r>
            </a:p>
          </p:txBody>
        </p:sp>
        <p:sp>
          <p:nvSpPr>
            <p:cNvPr id="61467" name="Text Box 83"/>
            <p:cNvSpPr txBox="1">
              <a:spLocks noChangeArrowheads="1"/>
            </p:cNvSpPr>
            <p:nvPr/>
          </p:nvSpPr>
          <p:spPr bwMode="auto">
            <a:xfrm>
              <a:off x="3053" y="1238"/>
              <a:ext cx="1707" cy="214"/>
            </a:xfrm>
            <a:prstGeom prst="rect">
              <a:avLst/>
            </a:prstGeom>
            <a:noFill/>
            <a:ln w="9525">
              <a:noFill/>
              <a:miter lim="800000"/>
              <a:headEnd/>
              <a:tailEnd/>
            </a:ln>
          </p:spPr>
          <p:txBody>
            <a:bodyPr wrap="none">
              <a:spAutoFit/>
            </a:bodyPr>
            <a:lstStyle/>
            <a:p>
              <a:pPr hangingPunct="0">
                <a:lnSpc>
                  <a:spcPct val="90000"/>
                </a:lnSpc>
                <a:spcBef>
                  <a:spcPct val="30000"/>
                </a:spcBef>
                <a:buClr>
                  <a:schemeClr val="hlink"/>
                </a:buClr>
                <a:buSzPct val="80000"/>
                <a:buFont typeface="Wingdings" pitchFamily="2" charset="2"/>
                <a:buNone/>
              </a:pPr>
              <a:r>
                <a:rPr lang="en-US" sz="1800">
                  <a:effectLst>
                    <a:outerShdw blurRad="38100" dist="38100" dir="2700000" algn="tl">
                      <a:srgbClr val="000000"/>
                    </a:outerShdw>
                  </a:effectLst>
                  <a:latin typeface="Segoe" pitchFamily="34" charset="0"/>
                </a:rPr>
                <a:t>Transactional Processes</a:t>
              </a:r>
            </a:p>
          </p:txBody>
        </p:sp>
      </p:grpSp>
      <p:sp>
        <p:nvSpPr>
          <p:cNvPr id="61518" name="Rectangle 78"/>
          <p:cNvSpPr>
            <a:spLocks noGrp="1" noChangeArrowheads="1"/>
          </p:cNvSpPr>
          <p:nvPr>
            <p:ph type="title" idx="4294967295"/>
          </p:nvPr>
        </p:nvSpPr>
        <p:spPr/>
        <p:txBody>
          <a:bodyPr anchor="t">
            <a:spAutoFit/>
          </a:bodyPr>
          <a:lstStyle/>
          <a:p>
            <a:pPr algn="l"/>
            <a:r>
              <a:rPr lang="en-US" dirty="0"/>
              <a:t>Breadth of Processes</a:t>
            </a:r>
          </a:p>
        </p:txBody>
      </p:sp>
      <p:pic>
        <p:nvPicPr>
          <p:cNvPr id="61492" name="Picture 52"/>
          <p:cNvPicPr>
            <a:picLocks noChangeAspect="1" noChangeArrowheads="1"/>
          </p:cNvPicPr>
          <p:nvPr/>
        </p:nvPicPr>
        <p:blipFill>
          <a:blip r:embed="rId5"/>
          <a:srcRect/>
          <a:stretch>
            <a:fillRect/>
          </a:stretch>
        </p:blipFill>
        <p:spPr bwMode="auto">
          <a:xfrm>
            <a:off x="865188" y="4908550"/>
            <a:ext cx="7058025" cy="242888"/>
          </a:xfrm>
          <a:prstGeom prst="rect">
            <a:avLst/>
          </a:prstGeom>
          <a:noFill/>
          <a:ln w="9525">
            <a:noFill/>
            <a:miter lim="800000"/>
            <a:headEnd/>
            <a:tailEnd/>
          </a:ln>
        </p:spPr>
      </p:pic>
      <p:grpSp>
        <p:nvGrpSpPr>
          <p:cNvPr id="5" name="Group 66"/>
          <p:cNvGrpSpPr>
            <a:grpSpLocks/>
          </p:cNvGrpSpPr>
          <p:nvPr/>
        </p:nvGrpSpPr>
        <p:grpSpPr bwMode="auto">
          <a:xfrm>
            <a:off x="865188" y="3776663"/>
            <a:ext cx="1974850" cy="1246187"/>
            <a:chOff x="545" y="3457"/>
            <a:chExt cx="1244" cy="785"/>
          </a:xfrm>
        </p:grpSpPr>
        <p:pic>
          <p:nvPicPr>
            <p:cNvPr id="257045" name="Picture 54"/>
            <p:cNvPicPr>
              <a:picLocks noChangeAspect="1" noChangeArrowheads="1"/>
            </p:cNvPicPr>
            <p:nvPr/>
          </p:nvPicPr>
          <p:blipFill>
            <a:blip r:embed="rId6"/>
            <a:srcRect/>
            <a:stretch>
              <a:fillRect/>
            </a:stretch>
          </p:blipFill>
          <p:spPr bwMode="auto">
            <a:xfrm>
              <a:off x="545" y="3457"/>
              <a:ext cx="1244" cy="785"/>
            </a:xfrm>
            <a:prstGeom prst="rect">
              <a:avLst/>
            </a:prstGeom>
            <a:noFill/>
            <a:ln w="9525">
              <a:noFill/>
              <a:miter lim="800000"/>
              <a:headEnd/>
              <a:tailEnd/>
            </a:ln>
          </p:spPr>
        </p:pic>
        <p:sp>
          <p:nvSpPr>
            <p:cNvPr id="21" name="Text Box 40"/>
            <p:cNvSpPr txBox="1">
              <a:spLocks noChangeArrowheads="1"/>
            </p:cNvSpPr>
            <p:nvPr/>
          </p:nvSpPr>
          <p:spPr bwMode="auto">
            <a:xfrm>
              <a:off x="32632" y="75103"/>
              <a:ext cx="663" cy="197"/>
            </a:xfrm>
            <a:prstGeom prst="rect">
              <a:avLst/>
            </a:prstGeom>
            <a:noFill/>
            <a:ln w="9525" cap="flat" cmpd="sng" algn="ctr">
              <a:noFill/>
              <a:prstDash val="solid"/>
              <a:miter lim="800000"/>
              <a:headEnd type="none" w="med" len="med"/>
              <a:tailEnd type="none" w="med" len="med"/>
            </a:ln>
            <a:effectLst/>
          </p:spPr>
          <p:txBody>
            <a:bodyPr wrap="none">
              <a:spAutoFit/>
            </a:bodyPr>
            <a:lstStyle/>
            <a:p>
              <a:pPr eaLnBrk="0" hangingPunct="0">
                <a:lnSpc>
                  <a:spcPct val="90000"/>
                </a:lnSpc>
                <a:spcBef>
                  <a:spcPct val="30000"/>
                </a:spcBef>
                <a:buClr>
                  <a:schemeClr val="tx2"/>
                </a:buClr>
                <a:buFont typeface="Wingdings 2" pitchFamily="18" charset="2"/>
                <a:buNone/>
              </a:pPr>
              <a:r>
                <a:rPr lang="en-US" sz="1600" b="0">
                  <a:solidFill>
                    <a:schemeClr val="bg2"/>
                  </a:solidFill>
                  <a:latin typeface="Segoe" pitchFamily="34" charset="0"/>
                </a:rPr>
                <a:t>Individual</a:t>
              </a:r>
            </a:p>
          </p:txBody>
        </p:sp>
      </p:grpSp>
      <p:grpSp>
        <p:nvGrpSpPr>
          <p:cNvPr id="6" name="Group 67"/>
          <p:cNvGrpSpPr>
            <a:grpSpLocks/>
          </p:cNvGrpSpPr>
          <p:nvPr/>
        </p:nvGrpSpPr>
        <p:grpSpPr bwMode="auto">
          <a:xfrm>
            <a:off x="2549525" y="3776663"/>
            <a:ext cx="1974850" cy="1246187"/>
            <a:chOff x="1606" y="3457"/>
            <a:chExt cx="1244" cy="785"/>
          </a:xfrm>
        </p:grpSpPr>
        <p:pic>
          <p:nvPicPr>
            <p:cNvPr id="257048" name="Picture 55"/>
            <p:cNvPicPr>
              <a:picLocks noChangeAspect="1" noChangeArrowheads="1"/>
            </p:cNvPicPr>
            <p:nvPr/>
          </p:nvPicPr>
          <p:blipFill>
            <a:blip r:embed="rId7"/>
            <a:srcRect/>
            <a:stretch>
              <a:fillRect/>
            </a:stretch>
          </p:blipFill>
          <p:spPr bwMode="auto">
            <a:xfrm>
              <a:off x="1606" y="3457"/>
              <a:ext cx="1244" cy="785"/>
            </a:xfrm>
            <a:prstGeom prst="rect">
              <a:avLst/>
            </a:prstGeom>
            <a:noFill/>
            <a:ln w="9525">
              <a:noFill/>
              <a:miter lim="800000"/>
              <a:headEnd/>
              <a:tailEnd/>
            </a:ln>
          </p:spPr>
        </p:pic>
        <p:sp>
          <p:nvSpPr>
            <p:cNvPr id="55" name="Text Box 41"/>
            <p:cNvSpPr txBox="1">
              <a:spLocks noChangeArrowheads="1"/>
            </p:cNvSpPr>
            <p:nvPr/>
          </p:nvSpPr>
          <p:spPr bwMode="auto">
            <a:xfrm>
              <a:off x="33779" y="75103"/>
              <a:ext cx="424" cy="197"/>
            </a:xfrm>
            <a:prstGeom prst="rect">
              <a:avLst/>
            </a:prstGeom>
            <a:noFill/>
            <a:ln w="9525" cap="flat" cmpd="sng" algn="ctr">
              <a:noFill/>
              <a:prstDash val="solid"/>
              <a:miter lim="800000"/>
              <a:headEnd type="none" w="med" len="med"/>
              <a:tailEnd type="none" w="med" len="med"/>
            </a:ln>
            <a:effectLst/>
          </p:spPr>
          <p:txBody>
            <a:bodyPr wrap="none">
              <a:spAutoFit/>
            </a:bodyPr>
            <a:lstStyle/>
            <a:p>
              <a:pPr hangingPunct="0">
                <a:lnSpc>
                  <a:spcPct val="90000"/>
                </a:lnSpc>
                <a:spcBef>
                  <a:spcPct val="30000"/>
                </a:spcBef>
                <a:buClr>
                  <a:schemeClr val="hlink"/>
                </a:buClr>
                <a:buSzPct val="80000"/>
                <a:buFont typeface="Wingdings" pitchFamily="2" charset="2"/>
                <a:buNone/>
              </a:pPr>
              <a:r>
                <a:rPr lang="en-US" sz="1600" b="0">
                  <a:solidFill>
                    <a:schemeClr val="bg2"/>
                  </a:solidFill>
                  <a:latin typeface="Segoe" pitchFamily="34" charset="0"/>
                </a:rPr>
                <a:t>Team</a:t>
              </a:r>
            </a:p>
          </p:txBody>
        </p:sp>
      </p:grpSp>
      <p:grpSp>
        <p:nvGrpSpPr>
          <p:cNvPr id="7" name="Group 68"/>
          <p:cNvGrpSpPr>
            <a:grpSpLocks/>
          </p:cNvGrpSpPr>
          <p:nvPr/>
        </p:nvGrpSpPr>
        <p:grpSpPr bwMode="auto">
          <a:xfrm>
            <a:off x="4233863" y="3776663"/>
            <a:ext cx="1974850" cy="1246187"/>
            <a:chOff x="2667" y="3457"/>
            <a:chExt cx="1244" cy="785"/>
          </a:xfrm>
        </p:grpSpPr>
        <p:pic>
          <p:nvPicPr>
            <p:cNvPr id="257051" name="Picture 56"/>
            <p:cNvPicPr>
              <a:picLocks noChangeAspect="1" noChangeArrowheads="1"/>
            </p:cNvPicPr>
            <p:nvPr/>
          </p:nvPicPr>
          <p:blipFill>
            <a:blip r:embed="rId8"/>
            <a:srcRect/>
            <a:stretch>
              <a:fillRect/>
            </a:stretch>
          </p:blipFill>
          <p:spPr bwMode="auto">
            <a:xfrm>
              <a:off x="2667" y="3457"/>
              <a:ext cx="1244" cy="785"/>
            </a:xfrm>
            <a:prstGeom prst="rect">
              <a:avLst/>
            </a:prstGeom>
            <a:noFill/>
            <a:ln w="9525">
              <a:noFill/>
              <a:miter lim="800000"/>
              <a:headEnd/>
              <a:tailEnd/>
            </a:ln>
          </p:spPr>
        </p:pic>
        <p:sp>
          <p:nvSpPr>
            <p:cNvPr id="37" name="Text Box 42"/>
            <p:cNvSpPr txBox="1">
              <a:spLocks noChangeArrowheads="1"/>
            </p:cNvSpPr>
            <p:nvPr/>
          </p:nvSpPr>
          <p:spPr bwMode="auto">
            <a:xfrm>
              <a:off x="58527" y="75103"/>
              <a:ext cx="773" cy="197"/>
            </a:xfrm>
            <a:prstGeom prst="rect">
              <a:avLst/>
            </a:prstGeom>
            <a:noFill/>
            <a:ln w="9525" cap="flat" cmpd="sng" algn="ctr">
              <a:noFill/>
              <a:prstDash val="solid"/>
              <a:miter lim="800000"/>
              <a:headEnd type="none" w="med" len="med"/>
              <a:tailEnd type="none" w="med" len="med"/>
            </a:ln>
            <a:effectLst/>
          </p:spPr>
          <p:txBody>
            <a:bodyPr wrap="none">
              <a:spAutoFit/>
            </a:bodyPr>
            <a:lstStyle/>
            <a:p>
              <a:pPr hangingPunct="0">
                <a:lnSpc>
                  <a:spcPct val="90000"/>
                </a:lnSpc>
                <a:spcBef>
                  <a:spcPct val="30000"/>
                </a:spcBef>
                <a:buClr>
                  <a:schemeClr val="hlink"/>
                </a:buClr>
                <a:buSzPct val="80000"/>
                <a:buFont typeface="Wingdings" pitchFamily="2" charset="2"/>
                <a:buNone/>
              </a:pPr>
              <a:r>
                <a:rPr lang="en-US" sz="1600" b="0">
                  <a:solidFill>
                    <a:schemeClr val="bg2"/>
                  </a:solidFill>
                  <a:latin typeface="Segoe" pitchFamily="34" charset="0"/>
                </a:rPr>
                <a:t>Cross-Team</a:t>
              </a:r>
            </a:p>
          </p:txBody>
        </p:sp>
      </p:grpSp>
      <p:grpSp>
        <p:nvGrpSpPr>
          <p:cNvPr id="8" name="Group 69"/>
          <p:cNvGrpSpPr>
            <a:grpSpLocks/>
          </p:cNvGrpSpPr>
          <p:nvPr/>
        </p:nvGrpSpPr>
        <p:grpSpPr bwMode="auto">
          <a:xfrm>
            <a:off x="5916613" y="3776663"/>
            <a:ext cx="1974850" cy="1246187"/>
            <a:chOff x="3727" y="3457"/>
            <a:chExt cx="1244" cy="785"/>
          </a:xfrm>
        </p:grpSpPr>
        <p:pic>
          <p:nvPicPr>
            <p:cNvPr id="257054" name="Picture 57"/>
            <p:cNvPicPr>
              <a:picLocks noChangeAspect="1" noChangeArrowheads="1"/>
            </p:cNvPicPr>
            <p:nvPr/>
          </p:nvPicPr>
          <p:blipFill>
            <a:blip r:embed="rId9"/>
            <a:srcRect/>
            <a:stretch>
              <a:fillRect/>
            </a:stretch>
          </p:blipFill>
          <p:spPr bwMode="auto">
            <a:xfrm>
              <a:off x="3727" y="3457"/>
              <a:ext cx="1244" cy="785"/>
            </a:xfrm>
            <a:prstGeom prst="rect">
              <a:avLst/>
            </a:prstGeom>
            <a:noFill/>
            <a:ln w="9525">
              <a:noFill/>
              <a:miter lim="800000"/>
              <a:headEnd/>
              <a:tailEnd/>
            </a:ln>
          </p:spPr>
        </p:pic>
        <p:sp>
          <p:nvSpPr>
            <p:cNvPr id="19" name="Text Box 43"/>
            <p:cNvSpPr txBox="1">
              <a:spLocks noChangeArrowheads="1"/>
            </p:cNvSpPr>
            <p:nvPr/>
          </p:nvSpPr>
          <p:spPr bwMode="auto">
            <a:xfrm>
              <a:off x="107080" y="75103"/>
              <a:ext cx="942" cy="197"/>
            </a:xfrm>
            <a:prstGeom prst="rect">
              <a:avLst/>
            </a:prstGeom>
            <a:noFill/>
            <a:ln w="9525" cap="flat" cmpd="sng" algn="ctr">
              <a:noFill/>
              <a:prstDash val="solid"/>
              <a:miter lim="800000"/>
              <a:headEnd type="none" w="med" len="med"/>
              <a:tailEnd type="none" w="med" len="med"/>
            </a:ln>
            <a:effectLst/>
          </p:spPr>
          <p:txBody>
            <a:bodyPr wrap="none">
              <a:spAutoFit/>
            </a:bodyPr>
            <a:lstStyle/>
            <a:p>
              <a:pPr hangingPunct="0">
                <a:lnSpc>
                  <a:spcPct val="90000"/>
                </a:lnSpc>
                <a:spcBef>
                  <a:spcPct val="30000"/>
                </a:spcBef>
                <a:buClr>
                  <a:schemeClr val="hlink"/>
                </a:buClr>
                <a:buSzPct val="80000"/>
                <a:buFont typeface="Wingdings" pitchFamily="2" charset="2"/>
                <a:buNone/>
              </a:pPr>
              <a:r>
                <a:rPr lang="en-US" sz="1600" b="0">
                  <a:solidFill>
                    <a:schemeClr val="bg2"/>
                  </a:solidFill>
                  <a:latin typeface="Segoe" pitchFamily="34" charset="0"/>
                </a:rPr>
                <a:t>Enterprise App</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1492"/>
                                        </p:tgtEl>
                                        <p:attrNameLst>
                                          <p:attrName>style.visibility</p:attrName>
                                        </p:attrNameLst>
                                      </p:cBhvr>
                                      <p:to>
                                        <p:strVal val="visible"/>
                                      </p:to>
                                    </p:set>
                                    <p:animEffect transition="in" filter="wipe(left)">
                                      <p:cBhvr>
                                        <p:cTn id="7" dur="500"/>
                                        <p:tgtEl>
                                          <p:spTgt spid="6149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0.5"/>
</p:tagLst>
</file>

<file path=ppt/tags/tag2.xml><?xml version="1.0" encoding="utf-8"?>
<p:tagLst xmlns:a="http://schemas.openxmlformats.org/drawingml/2006/main" xmlns:r="http://schemas.openxmlformats.org/officeDocument/2006/relationships" xmlns:p="http://schemas.openxmlformats.org/presentationml/2006/main">
  <p:tag name="TIMING" val="|175.7|35.4|11.4|92.4|4.9|11.6|5.4"/>
</p:tagLst>
</file>

<file path=ppt/theme/theme1.xml><?xml version="1.0" encoding="utf-8"?>
<a:theme xmlns:a="http://schemas.openxmlformats.org/drawingml/2006/main" name="8_110705 VBS Launch template">
  <a:themeElements>
    <a:clrScheme name="7_110705 VBS Launch template 1">
      <a:dk1>
        <a:srgbClr val="000000"/>
      </a:dk1>
      <a:lt1>
        <a:srgbClr val="FFFFFF"/>
      </a:lt1>
      <a:dk2>
        <a:srgbClr val="1C2986"/>
      </a:dk2>
      <a:lt2>
        <a:srgbClr val="FFB601"/>
      </a:lt2>
      <a:accent1>
        <a:srgbClr val="F7E993"/>
      </a:accent1>
      <a:accent2>
        <a:srgbClr val="F68400"/>
      </a:accent2>
      <a:accent3>
        <a:srgbClr val="ABACC3"/>
      </a:accent3>
      <a:accent4>
        <a:srgbClr val="DADADA"/>
      </a:accent4>
      <a:accent5>
        <a:srgbClr val="FAF2C8"/>
      </a:accent5>
      <a:accent6>
        <a:srgbClr val="DF7700"/>
      </a:accent6>
      <a:hlink>
        <a:srgbClr val="AA22F6"/>
      </a:hlink>
      <a:folHlink>
        <a:srgbClr val="7FCB39"/>
      </a:folHlink>
    </a:clrScheme>
    <a:fontScheme name="8_110705 VBS Launch template">
      <a:majorFont>
        <a:latin typeface="Segoe Semibold"/>
        <a:ea typeface=""/>
        <a:cs typeface=""/>
      </a:majorFont>
      <a:minorFont>
        <a:latin typeface="Segoe Semibold"/>
        <a:ea typeface=""/>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spDef>
      <a:spPr>
        <a:xfrm>
          <a:off x="0" y="0"/>
          <a:ext cx="1" cy="1"/>
        </a:xfrm>
        <a:custGeom>
          <a:avLst/>
          <a:gdLst/>
          <a:ahLst/>
          <a:cxnLst/>
          <a:rect l="0" t="0" r="0" b="0"/>
          <a:pathLst/>
        </a:custGeom>
        <a:gradFill flip="xy" rotWithShape="0">
          <a:gsLst>
            <a:gs pos="0">
              <a:srgbClr val="000000">
                <a:alpha val="100000"/>
              </a:srgbClr>
            </a:gs>
            <a:gs pos="50000">
              <a:schemeClr val="folHlink">
                <a:alpha val="100000"/>
              </a:schemeClr>
            </a:gs>
            <a:gs pos="100000">
              <a:srgbClr val="000000">
                <a:alpha val="100000"/>
              </a:srgbClr>
            </a:gs>
          </a:gsLst>
          <a:lin ang="13500000" scaled="1"/>
          <a:tileRect/>
        </a:gradFill>
        <a:ln w="12700" cap="flat" cmpd="sng" algn="ctr">
          <a:solidFill>
            <a:schemeClr val="folHlink">
              <a:alpha val="100000"/>
            </a:schemeClr>
          </a:solidFill>
          <a:prstDash val="solid"/>
          <a:round/>
          <a:headEnd type="none" w="med" len="med"/>
          <a:tailEnd type="none" w="med" len="med"/>
        </a:ln>
        <a:effectLst>
          <a:prstShdw prst="shdw6" dist="107763" dir="2700000">
            <a:schemeClr val="bg2">
              <a:alpha val="50000"/>
            </a:schemeClr>
          </a:prstShdw>
        </a:effectLst>
      </a:spPr>
      <a:bodyPr/>
      <a:lstStyle/>
    </a:spDef>
  </a:objectDefaults>
  <a:extraClrSchemeLst>
    <a:extraClrScheme>
      <a:clrScheme name="110705 VBS Launch template 1">
        <a:dk1>
          <a:srgbClr val="000000"/>
        </a:dk1>
        <a:lt1>
          <a:srgbClr val="FFFFFF"/>
        </a:lt1>
        <a:dk2>
          <a:srgbClr val="1C2986"/>
        </a:dk2>
        <a:lt2>
          <a:srgbClr val="FFB601"/>
        </a:lt2>
        <a:accent1>
          <a:srgbClr val="F7E993"/>
        </a:accent1>
        <a:accent2>
          <a:srgbClr val="F68400"/>
        </a:accent2>
        <a:accent3>
          <a:srgbClr val="ABACC3"/>
        </a:accent3>
        <a:accent4>
          <a:srgbClr val="DADADA"/>
        </a:accent4>
        <a:accent5>
          <a:srgbClr val="FAF2C8"/>
        </a:accent5>
        <a:accent6>
          <a:srgbClr val="DF7700"/>
        </a:accent6>
        <a:hlink>
          <a:srgbClr val="AA22F6"/>
        </a:hlink>
        <a:folHlink>
          <a:srgbClr val="7FCB39"/>
        </a:folHlink>
      </a:clrScheme>
      <a:clrMap bg1="dk2" tx1="lt1" bg2="dk1" tx2="lt2" accent1="accent1" accent2="accent2" accent3="accent3" accent4="accent4" accent5="accent5" accent6="accent6" hlink="hlink" folHlink="folHlink"/>
    </a:extraClrScheme>
    <a:extraClrScheme>
      <a:clrScheme name="110705 VBS Launch template 2">
        <a:dk1>
          <a:srgbClr val="000000"/>
        </a:dk1>
        <a:lt1>
          <a:srgbClr val="FFFFFF"/>
        </a:lt1>
        <a:dk2>
          <a:srgbClr val="1C2986"/>
        </a:dk2>
        <a:lt2>
          <a:srgbClr val="FFB601"/>
        </a:lt2>
        <a:accent1>
          <a:srgbClr val="F7E993"/>
        </a:accent1>
        <a:accent2>
          <a:srgbClr val="F68400"/>
        </a:accent2>
        <a:accent3>
          <a:srgbClr val="ABACC3"/>
        </a:accent3>
        <a:accent4>
          <a:srgbClr val="DADADA"/>
        </a:accent4>
        <a:accent5>
          <a:srgbClr val="FAF2C8"/>
        </a:accent5>
        <a:accent6>
          <a:srgbClr val="DF7700"/>
        </a:accent6>
        <a:hlink>
          <a:srgbClr val="7FCB39"/>
        </a:hlink>
        <a:folHlink>
          <a:srgbClr val="AA22F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Theme">
  <a:themeElements>
    <a:clrScheme name="">
      <a:dk1>
        <a:srgbClr val="000000"/>
      </a:dk1>
      <a:lt1>
        <a:srgbClr val="FFFFFF"/>
      </a:lt1>
      <a:dk2>
        <a:srgbClr val="000000"/>
      </a:dk2>
      <a:lt2>
        <a:srgbClr val="808080"/>
      </a:lt2>
      <a:accent1>
        <a:srgbClr val="BBE0E3"/>
      </a:accent1>
      <a:accent2>
        <a:srgbClr val="333399"/>
      </a:accent2>
      <a:accent3>
        <a:srgbClr val="FFFFFF">
          <a:alpha val="100000"/>
        </a:srgbClr>
      </a:accent3>
      <a:accent4>
        <a:srgbClr val="000000">
          <a:alpha val="100000"/>
        </a:srgbClr>
      </a:accent4>
      <a:accent5>
        <a:srgbClr val="D6ECEE">
          <a:alpha val="100000"/>
        </a:srgbClr>
      </a:accent5>
      <a:accent6>
        <a:srgbClr val="29297A">
          <a:alpha val="100000"/>
        </a:srgbClr>
      </a:accent6>
      <a:hlink>
        <a:srgbClr val="009999"/>
      </a:hlink>
      <a:folHlink>
        <a:srgbClr val="99CC0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
      <a:dk1>
        <a:srgbClr val="000000"/>
      </a:dk1>
      <a:lt1>
        <a:srgbClr val="FFFFFF"/>
      </a:lt1>
      <a:dk2>
        <a:srgbClr val="000000"/>
      </a:dk2>
      <a:lt2>
        <a:srgbClr val="808080"/>
      </a:lt2>
      <a:accent1>
        <a:srgbClr val="00CC99"/>
      </a:accent1>
      <a:accent2>
        <a:srgbClr val="3333CC"/>
      </a:accent2>
      <a:accent3>
        <a:srgbClr val="FFFFFF">
          <a:alpha val="100000"/>
        </a:srgbClr>
      </a:accent3>
      <a:accent4>
        <a:srgbClr val="000000">
          <a:alpha val="100000"/>
        </a:srgbClr>
      </a:accent4>
      <a:accent5>
        <a:srgbClr val="66E0C2">
          <a:alpha val="100000"/>
        </a:srgbClr>
      </a:accent5>
      <a:accent6>
        <a:srgbClr val="2929A3">
          <a:alpha val="100000"/>
        </a:srgbClr>
      </a:accent6>
      <a:hlink>
        <a:srgbClr val="CCCCFF"/>
      </a:hlink>
      <a:folHlink>
        <a:srgbClr val="B2B2B2"/>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Override1.xml><?xml version="1.0" encoding="utf-8"?>
<a:themeOverride xmlns:a="http://schemas.openxmlformats.org/drawingml/2006/main">
  <a:clrScheme name="2_110705 VBS Launch template 1">
    <a:dk1>
      <a:srgbClr val="000000"/>
    </a:dk1>
    <a:lt1>
      <a:srgbClr val="FFFFFF"/>
    </a:lt1>
    <a:dk2>
      <a:srgbClr val="1C2986"/>
    </a:dk2>
    <a:lt2>
      <a:srgbClr val="FFB601"/>
    </a:lt2>
    <a:accent1>
      <a:srgbClr val="F7E993"/>
    </a:accent1>
    <a:accent2>
      <a:srgbClr val="F68400"/>
    </a:accent2>
    <a:accent3>
      <a:srgbClr val="ABACC3"/>
    </a:accent3>
    <a:accent4>
      <a:srgbClr val="DADADA"/>
    </a:accent4>
    <a:accent5>
      <a:srgbClr val="FAF2C8"/>
    </a:accent5>
    <a:accent6>
      <a:srgbClr val="DF7700"/>
    </a:accent6>
    <a:hlink>
      <a:srgbClr val="AA22F6"/>
    </a:hlink>
    <a:folHlink>
      <a:srgbClr val="7FCB39"/>
    </a:folHlink>
  </a:clrScheme>
</a:themeOverride>
</file>

<file path=ppt/theme/themeOverride2.xml><?xml version="1.0" encoding="utf-8"?>
<a:themeOverride xmlns:a="http://schemas.openxmlformats.org/drawingml/2006/main">
  <a:clrScheme name="4_110705 VBS Launch template 1">
    <a:dk1>
      <a:srgbClr val="000000"/>
    </a:dk1>
    <a:lt1>
      <a:srgbClr val="FFFFFF"/>
    </a:lt1>
    <a:dk2>
      <a:srgbClr val="1C2986"/>
    </a:dk2>
    <a:lt2>
      <a:srgbClr val="FFB601"/>
    </a:lt2>
    <a:accent1>
      <a:srgbClr val="F7E993"/>
    </a:accent1>
    <a:accent2>
      <a:srgbClr val="F68400"/>
    </a:accent2>
    <a:accent3>
      <a:srgbClr val="ABACC3"/>
    </a:accent3>
    <a:accent4>
      <a:srgbClr val="DADADA"/>
    </a:accent4>
    <a:accent5>
      <a:srgbClr val="FAF2C8"/>
    </a:accent5>
    <a:accent6>
      <a:srgbClr val="DF7700"/>
    </a:accent6>
    <a:hlink>
      <a:srgbClr val="AA22F6"/>
    </a:hlink>
    <a:folHlink>
      <a:srgbClr val="7FCB39"/>
    </a:folHlink>
  </a:clrScheme>
</a:themeOverride>
</file>

<file path=ppt/theme/themeOverride3.xml><?xml version="1.0" encoding="utf-8"?>
<a:themeOverride xmlns:a="http://schemas.openxmlformats.org/drawingml/2006/main">
  <a:clrScheme name="5_110705 VBS Launch template 1">
    <a:dk1>
      <a:srgbClr val="000000"/>
    </a:dk1>
    <a:lt1>
      <a:srgbClr val="FFFFFF"/>
    </a:lt1>
    <a:dk2>
      <a:srgbClr val="1C2986"/>
    </a:dk2>
    <a:lt2>
      <a:srgbClr val="FFB601"/>
    </a:lt2>
    <a:accent1>
      <a:srgbClr val="F7E993"/>
    </a:accent1>
    <a:accent2>
      <a:srgbClr val="F68400"/>
    </a:accent2>
    <a:accent3>
      <a:srgbClr val="ABACC3"/>
    </a:accent3>
    <a:accent4>
      <a:srgbClr val="DADADA"/>
    </a:accent4>
    <a:accent5>
      <a:srgbClr val="FAF2C8"/>
    </a:accent5>
    <a:accent6>
      <a:srgbClr val="DF7700"/>
    </a:accent6>
    <a:hlink>
      <a:srgbClr val="AA22F6"/>
    </a:hlink>
    <a:folHlink>
      <a:srgbClr val="7FCB39"/>
    </a:folHlink>
  </a:clrScheme>
</a:themeOverride>
</file>

<file path=docProps/app.xml><?xml version="1.0" encoding="utf-8"?>
<Properties xmlns="http://schemas.openxmlformats.org/officeDocument/2006/extended-properties" xmlns:vt="http://schemas.openxmlformats.org/officeDocument/2006/docPropsVTypes">
  <Template/>
  <TotalTime>0</TotalTime>
  <Words>2425</Words>
  <Application>Microsoft PowerPoint</Application>
  <PresentationFormat>On-screen Show (4:3)</PresentationFormat>
  <Paragraphs>631</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8_110705 VBS Launch template</vt:lpstr>
      <vt:lpstr>Portals and Collaborative Workflow</vt:lpstr>
      <vt:lpstr>Key Takeaways</vt:lpstr>
      <vt:lpstr>Agenda</vt:lpstr>
      <vt:lpstr>What is Workflow?</vt:lpstr>
      <vt:lpstr>Why Does Process Matter?</vt:lpstr>
      <vt:lpstr>Microsoft’s Business Process  Management System (BPMS)</vt:lpstr>
      <vt:lpstr>It’s the Platform not the Product</vt:lpstr>
      <vt:lpstr>People-Ready Processes</vt:lpstr>
      <vt:lpstr>Breadth of Processes</vt:lpstr>
      <vt:lpstr>Breadth of Processes</vt:lpstr>
      <vt:lpstr>Easy Workflow…</vt:lpstr>
      <vt:lpstr>Workflow Options</vt:lpstr>
      <vt:lpstr>Workflow via Outlook</vt:lpstr>
      <vt:lpstr>Agenda</vt:lpstr>
      <vt:lpstr>Government Agency Challenges Integration &amp; Interoperability</vt:lpstr>
      <vt:lpstr>Integration Imperative</vt:lpstr>
      <vt:lpstr>Agenda</vt:lpstr>
      <vt:lpstr>Integration Architectures Point-to-Point (Spaghetti)</vt:lpstr>
      <vt:lpstr>Integration Architectures Hub Spoke</vt:lpstr>
      <vt:lpstr>How Do Agencies Work Today?</vt:lpstr>
      <vt:lpstr>Comprehensive integration solution</vt:lpstr>
      <vt:lpstr>The Composite Application</vt:lpstr>
      <vt:lpstr>Agenda</vt:lpstr>
      <vt:lpstr>BizTalk Solution Flow</vt:lpstr>
      <vt:lpstr>Scaling Out Architecture No single point of failure</vt:lpstr>
      <vt:lpstr>What About Security?</vt:lpstr>
      <vt:lpstr>One Developer Experience</vt:lpstr>
      <vt:lpstr>Business Rules/Policy</vt:lpstr>
      <vt:lpstr>Office and InfoPath Integration</vt:lpstr>
      <vt:lpstr>Monitoring &amp; Tracking</vt:lpstr>
      <vt:lpstr>Business Activity Monitoring</vt:lpstr>
      <vt:lpstr>Updated &amp; New Adapters</vt:lpstr>
      <vt:lpstr>New Adapters in BizTalk 2006</vt:lpstr>
      <vt:lpstr>Agenda</vt:lpstr>
      <vt:lpstr>MOSS,WF and BizTalk Together</vt:lpstr>
      <vt:lpstr>Slide 36</vt:lpstr>
      <vt:lpstr>Microsoft BPMS  Roadmap</vt:lpstr>
      <vt:lpstr>Slide 38</vt:lpstr>
      <vt:lpstr>Agenda</vt:lpstr>
      <vt:lpstr>Demo Scenario</vt:lpstr>
      <vt:lpstr>Slide 41</vt:lpstr>
      <vt:lpstr>Contrasting BizTalk with WWF</vt:lpstr>
      <vt:lpstr>Contrasting WF and BizTalk (2)</vt:lpstr>
      <vt:lpstr>Contrasting WF and BizTalk (3)</vt:lpstr>
      <vt:lpstr>Some Questions to Decide Which to Use</vt:lpstr>
      <vt:lpstr>Flat-File Import Wizard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2007-09-27T16:17:59Z</dcterms:created>
  <dcterms:modified xsi:type="dcterms:W3CDTF">2007-09-27T16:18:22Z</dcterms:modified>
</cp:coreProperties>
</file>