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1"/>
    <p:sldMasterId id="2147483657" r:id="rId2"/>
    <p:sldMasterId id="2147483665" r:id="rId3"/>
  </p:sldMasterIdLst>
  <p:notesMasterIdLst>
    <p:notesMasterId r:id="rId18"/>
  </p:notesMasterIdLst>
  <p:sldIdLst>
    <p:sldId id="256" r:id="rId4"/>
    <p:sldId id="277" r:id="rId5"/>
    <p:sldId id="319" r:id="rId6"/>
    <p:sldId id="311" r:id="rId7"/>
    <p:sldId id="320" r:id="rId8"/>
    <p:sldId id="323" r:id="rId9"/>
    <p:sldId id="308" r:id="rId10"/>
    <p:sldId id="321" r:id="rId11"/>
    <p:sldId id="324" r:id="rId12"/>
    <p:sldId id="325" r:id="rId13"/>
    <p:sldId id="326" r:id="rId14"/>
    <p:sldId id="327" r:id="rId15"/>
    <p:sldId id="310" r:id="rId16"/>
    <p:sldId id="276" r:id="rId17"/>
  </p:sldIdLst>
  <p:sldSz cx="9144000" cy="5715000" type="screen16x1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882708"/>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Objects="1" showGuides="1">
      <p:cViewPr varScale="1">
        <p:scale>
          <a:sx n="135" d="100"/>
          <a:sy n="135" d="100"/>
        </p:scale>
        <p:origin x="-84" y="-312"/>
      </p:cViewPr>
      <p:guideLst>
        <p:guide orient="horz" pos="3933"/>
        <p:guide/>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70196E5-0A2B-4478-9076-9901E33F29D1}" type="datetimeFigureOut">
              <a:rPr lang="en-US" smtClean="0"/>
              <a:pPr/>
              <a:t>4/22/2010</a:t>
            </a:fld>
            <a:endParaRPr lang="en-US"/>
          </a:p>
        </p:txBody>
      </p:sp>
      <p:sp>
        <p:nvSpPr>
          <p:cNvPr id="4" name="Slide Image Placeholder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F28CE61-48FD-4052-A317-F70397C62BD3}" type="slidenum">
              <a:rPr lang="en-US" smtClean="0"/>
              <a:pPr/>
              <a:t>‹#›</a:t>
            </a:fld>
            <a:endParaRPr lang="en-US"/>
          </a:p>
        </p:txBody>
      </p:sp>
    </p:spTree>
    <p:extLst>
      <p:ext uri="{BB962C8B-B14F-4D97-AF65-F5344CB8AC3E}">
        <p14:creationId xmlns:p14="http://schemas.microsoft.com/office/powerpoint/2010/main" xmlns="" val="388773771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441581" lvl="1" indent="-228600">
              <a:buAutoNum type="arabicPeriod"/>
            </a:pP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8B263312-38AA-4E1E-B2B5-0F8F122B24FE}" type="slidenum">
              <a:rPr lang="en-US" smtClean="0"/>
              <a:pPr/>
              <a:t>6</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4/22/2010 3:17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14</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Green title.jpg"/>
          <p:cNvPicPr>
            <a:picLocks noChangeAspect="1"/>
          </p:cNvPicPr>
          <p:nvPr userDrawn="1"/>
        </p:nvPicPr>
        <p:blipFill>
          <a:blip r:embed="rId2"/>
          <a:stretch>
            <a:fillRect/>
          </a:stretch>
        </p:blipFill>
        <p:spPr>
          <a:xfrm>
            <a:off x="0" y="-9185"/>
            <a:ext cx="9144000" cy="5719373"/>
          </a:xfrm>
          <a:prstGeom prst="rect">
            <a:avLst/>
          </a:prstGeom>
        </p:spPr>
      </p:pic>
      <p:sp>
        <p:nvSpPr>
          <p:cNvPr id="2" name="Title 1"/>
          <p:cNvSpPr>
            <a:spLocks noGrp="1"/>
          </p:cNvSpPr>
          <p:nvPr>
            <p:ph type="ctrTitle"/>
          </p:nvPr>
        </p:nvSpPr>
        <p:spPr>
          <a:xfrm>
            <a:off x="1600200" y="2264833"/>
            <a:ext cx="6477000" cy="783600"/>
          </a:xfrm>
        </p:spPr>
        <p:txBody>
          <a:bodyPr anchor="t">
            <a:normAutofit/>
          </a:bodyPr>
          <a:lstStyle>
            <a:lvl1pPr algn="l">
              <a:defRPr sz="3200">
                <a:solidFill>
                  <a:srgbClr val="FFFFFF"/>
                </a:solidFill>
                <a:effectLst>
                  <a:outerShdw blurRad="50800" dist="38100" dir="2700000">
                    <a:srgbClr val="000000">
                      <a:alpha val="43000"/>
                    </a:srgbClr>
                  </a:outerShdw>
                </a:effectLs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600200" y="3365933"/>
            <a:ext cx="6477000" cy="1587500"/>
          </a:xfrm>
        </p:spPr>
        <p:txBody>
          <a:bodyPr anchor="t">
            <a:normAutofit/>
          </a:bodyPr>
          <a:lstStyle>
            <a:lvl1pPr marL="0" indent="0" algn="l">
              <a:buNone/>
              <a:defRPr sz="14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10" name="Picture 9" descr="microsoft logo.png"/>
          <p:cNvPicPr>
            <a:picLocks noChangeAspect="1"/>
          </p:cNvPicPr>
          <p:nvPr userDrawn="1"/>
        </p:nvPicPr>
        <p:blipFill>
          <a:blip r:embed="rId3"/>
          <a:stretch>
            <a:fillRect/>
          </a:stretch>
        </p:blipFill>
        <p:spPr>
          <a:xfrm>
            <a:off x="7255775" y="5298001"/>
            <a:ext cx="1533147" cy="372534"/>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10" name="Picture 9" descr="Green text_B.jpg"/>
          <p:cNvPicPr>
            <a:picLocks noChangeAspect="1"/>
          </p:cNvPicPr>
          <p:nvPr userDrawn="1"/>
        </p:nvPicPr>
        <p:blipFill>
          <a:blip r:embed="rId2"/>
          <a:stretch>
            <a:fillRect/>
          </a:stretch>
        </p:blipFill>
        <p:spPr>
          <a:xfrm>
            <a:off x="6060" y="-5726"/>
            <a:ext cx="9131883" cy="5726452"/>
          </a:xfrm>
          <a:prstGeom prst="rect">
            <a:avLst/>
          </a:prstGeom>
        </p:spPr>
      </p:pic>
      <p:sp>
        <p:nvSpPr>
          <p:cNvPr id="2" name="Title 1"/>
          <p:cNvSpPr>
            <a:spLocks noGrp="1"/>
          </p:cNvSpPr>
          <p:nvPr>
            <p:ph type="title"/>
          </p:nvPr>
        </p:nvSpPr>
        <p:spPr>
          <a:xfrm>
            <a:off x="905760" y="232833"/>
            <a:ext cx="7781040" cy="660136"/>
          </a:xfrm>
        </p:spPr>
        <p:txBody>
          <a:bodyPr/>
          <a:lstStyle>
            <a:lvl1pPr>
              <a:defRPr>
                <a:solidFill>
                  <a:schemeClr val="bg1"/>
                </a:solidFill>
              </a:defRPr>
            </a:lvl1p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75A7C5C-75AD-46E0-8204-EE2C7AE8CC56}" type="datetimeFigureOut">
              <a:rPr lang="en-US" smtClean="0"/>
              <a:pPr/>
              <a:t>4/22/2010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4E1046F-EA70-4B42-8C4B-0948B0F9237A}" type="slidenum">
              <a:rPr lang="en-US" smtClean="0"/>
              <a:pPr/>
              <a:t>‹#›</a:t>
            </a:fld>
            <a:endParaRPr lang="en-US"/>
          </a:p>
        </p:txBody>
      </p:sp>
      <p:sp>
        <p:nvSpPr>
          <p:cNvPr id="7" name="Text Placeholder 6"/>
          <p:cNvSpPr>
            <a:spLocks noGrp="1"/>
          </p:cNvSpPr>
          <p:nvPr>
            <p:ph type="body" sz="quarter" idx="13"/>
          </p:nvPr>
        </p:nvSpPr>
        <p:spPr>
          <a:xfrm>
            <a:off x="906465" y="841269"/>
            <a:ext cx="6713537" cy="3810000"/>
          </a:xfrm>
        </p:spPr>
        <p:txBody>
          <a:bodyPr/>
          <a:lstStyle>
            <a:lvl1pPr>
              <a:defRPr>
                <a:solidFill>
                  <a:srgbClr val="FFFFFF"/>
                </a:solidFill>
                <a:effectLst/>
              </a:defRPr>
            </a:lvl1pPr>
            <a:lvl2pPr>
              <a:buFont typeface="Arial"/>
              <a:buChar char="•"/>
              <a:defRPr sz="1800">
                <a:solidFill>
                  <a:srgbClr val="FFFFFF"/>
                </a:solidFill>
              </a:defRPr>
            </a:lvl2pPr>
            <a:lvl3pPr marL="682625" indent="-336550">
              <a:buFont typeface="Lucida Grande"/>
              <a:buChar char="-"/>
              <a:defRPr sz="1600">
                <a:solidFill>
                  <a:srgbClr val="FFFFFF"/>
                </a:solidFill>
              </a:defRPr>
            </a:lvl3pPr>
            <a:lvl4pPr marL="682625" indent="-336550">
              <a:buNone/>
              <a:defRPr sz="1800">
                <a:solidFill>
                  <a:srgbClr val="FFFFFF"/>
                </a:solidFill>
              </a:defRPr>
            </a:lvl4pPr>
            <a:lvl5pPr marL="1028700" indent="-346075">
              <a:buFont typeface="Arial"/>
              <a:buNone/>
              <a:defRPr sz="1800">
                <a:solidFill>
                  <a:schemeClr val="bg1"/>
                </a:solidFill>
              </a:defRPr>
            </a:lvl5pPr>
            <a:lvl6pPr marL="968375" indent="-285750">
              <a:buFont typeface="Arial"/>
              <a:buChar char="•"/>
              <a:defRPr sz="1600">
                <a:solidFill>
                  <a:srgbClr val="FFFFFF"/>
                </a:solidFill>
              </a:defRPr>
            </a:lvl6pPr>
          </a:lstStyle>
          <a:p>
            <a:pPr lvl="0"/>
            <a:r>
              <a:rPr lang="en-US" dirty="0" smtClean="0"/>
              <a:t>Click to edit Master text styles</a:t>
            </a:r>
          </a:p>
          <a:p>
            <a:pPr lvl="1"/>
            <a:r>
              <a:rPr lang="en-US" dirty="0" smtClean="0"/>
              <a:t>Second level</a:t>
            </a:r>
          </a:p>
          <a:p>
            <a:pPr lvl="2"/>
            <a:r>
              <a:rPr lang="en-US" dirty="0" smtClean="0"/>
              <a:t>Third level</a:t>
            </a:r>
          </a:p>
          <a:p>
            <a:pPr lvl="5"/>
            <a:r>
              <a:rPr lang="en-US" dirty="0" smtClean="0"/>
              <a:t>Fourth Level</a:t>
            </a:r>
          </a:p>
        </p:txBody>
      </p:sp>
      <p:pic>
        <p:nvPicPr>
          <p:cNvPr id="11" name="Picture 10" descr="microsoft logo.png"/>
          <p:cNvPicPr>
            <a:picLocks noChangeAspect="1"/>
          </p:cNvPicPr>
          <p:nvPr userDrawn="1"/>
        </p:nvPicPr>
        <p:blipFill>
          <a:blip r:embed="rId3"/>
          <a:stretch>
            <a:fillRect/>
          </a:stretch>
        </p:blipFill>
        <p:spPr>
          <a:xfrm>
            <a:off x="7255775" y="5298001"/>
            <a:ext cx="1533147" cy="372534"/>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864"/>
            <a:ext cx="7162800" cy="660136"/>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33501"/>
            <a:ext cx="4038600" cy="3771636"/>
          </a:xfrm>
        </p:spPr>
        <p:txBody>
          <a:bodyPr/>
          <a:lstStyle>
            <a:lvl1pPr>
              <a:defRPr sz="2200"/>
            </a:lvl1pPr>
            <a:lvl2pPr marL="285750" indent="-285750">
              <a:defRPr sz="1800">
                <a:solidFill>
                  <a:srgbClr val="525353"/>
                </a:solidFill>
              </a:defRPr>
            </a:lvl2pPr>
            <a:lvl3pPr>
              <a:defRPr sz="2000"/>
            </a:lvl3pPr>
            <a:lvl4pPr marL="569913" indent="-284163">
              <a:defRPr sz="1600">
                <a:solidFill>
                  <a:srgbClr val="525353"/>
                </a:solidFill>
              </a:defRPr>
            </a:lvl4pPr>
            <a:lvl5pPr marL="855663" indent="-285750">
              <a:buFont typeface="Arial"/>
              <a:buChar char="•"/>
              <a:defRPr sz="1600">
                <a:solidFill>
                  <a:srgbClr val="525353"/>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3"/>
            <a:r>
              <a:rPr lang="en-US" dirty="0" smtClean="0"/>
              <a:t>Third level</a:t>
            </a:r>
          </a:p>
          <a:p>
            <a:pPr lvl="4"/>
            <a:r>
              <a:rPr lang="en-US" sz="1600" dirty="0" smtClean="0">
                <a:solidFill>
                  <a:srgbClr val="525353"/>
                </a:solidFill>
              </a:rPr>
              <a:t>Fourth level</a:t>
            </a:r>
            <a:endParaRPr lang="en-US" dirty="0" smtClean="0"/>
          </a:p>
          <a:p>
            <a:pPr lvl="3"/>
            <a:endParaRPr lang="en-US" dirty="0" smtClean="0"/>
          </a:p>
          <a:p>
            <a:pPr lvl="3"/>
            <a:endParaRPr lang="en-US" dirty="0" smtClean="0"/>
          </a:p>
        </p:txBody>
      </p:sp>
      <p:sp>
        <p:nvSpPr>
          <p:cNvPr id="4" name="Content Placeholder 3"/>
          <p:cNvSpPr>
            <a:spLocks noGrp="1"/>
          </p:cNvSpPr>
          <p:nvPr>
            <p:ph sz="half" idx="2"/>
          </p:nvPr>
        </p:nvSpPr>
        <p:spPr>
          <a:xfrm>
            <a:off x="4648200" y="1333501"/>
            <a:ext cx="4038600" cy="3771636"/>
          </a:xfrm>
        </p:spPr>
        <p:txBody>
          <a:bodyPr/>
          <a:lstStyle>
            <a:lvl1pPr>
              <a:defRPr sz="2200"/>
            </a:lvl1pPr>
            <a:lvl2pPr marL="285750" indent="-285750">
              <a:defRPr sz="1800">
                <a:solidFill>
                  <a:srgbClr val="525353"/>
                </a:solidFill>
              </a:defRPr>
            </a:lvl2pPr>
            <a:lvl3pPr>
              <a:defRPr sz="2000"/>
            </a:lvl3pPr>
            <a:lvl4pPr marL="569913" indent="-284163">
              <a:defRPr sz="1600">
                <a:solidFill>
                  <a:srgbClr val="525353"/>
                </a:solidFill>
              </a:defRPr>
            </a:lvl4pPr>
            <a:lvl5pPr marL="855663" indent="-285750">
              <a:buFont typeface="Arial"/>
              <a:buChar char="•"/>
              <a:defRPr sz="1600">
                <a:solidFill>
                  <a:srgbClr val="525353"/>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3"/>
            <a:r>
              <a:rPr lang="en-US" dirty="0" smtClean="0"/>
              <a:t>Third level</a:t>
            </a:r>
          </a:p>
          <a:p>
            <a:pPr lvl="4"/>
            <a:r>
              <a:rPr lang="en-US" sz="1600" dirty="0" smtClean="0">
                <a:solidFill>
                  <a:srgbClr val="525353"/>
                </a:solidFill>
              </a:rPr>
              <a:t>Fourth level</a:t>
            </a:r>
            <a:endParaRPr lang="en-US" dirty="0" smtClean="0"/>
          </a:p>
        </p:txBody>
      </p:sp>
      <p:sp>
        <p:nvSpPr>
          <p:cNvPr id="5" name="Date Placeholder 4"/>
          <p:cNvSpPr>
            <a:spLocks noGrp="1"/>
          </p:cNvSpPr>
          <p:nvPr>
            <p:ph type="dt" sz="half" idx="10"/>
          </p:nvPr>
        </p:nvSpPr>
        <p:spPr/>
        <p:txBody>
          <a:bodyPr/>
          <a:lstStyle/>
          <a:p>
            <a:fld id="{F75A7C5C-75AD-46E0-8204-EE2C7AE8CC56}" type="datetimeFigureOut">
              <a:rPr lang="en-US" smtClean="0"/>
              <a:pPr/>
              <a:t>4/22/2010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E1046F-EA70-4B42-8C4B-0948B0F9237A}"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75A7C5C-75AD-46E0-8204-EE2C7AE8CC56}" type="datetimeFigureOut">
              <a:rPr lang="en-US" smtClean="0"/>
              <a:pPr/>
              <a:t>4/22/2010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4E1046F-EA70-4B42-8C4B-0948B0F9237A}" type="slidenum">
              <a:rPr lang="en-US" smtClean="0"/>
              <a:pPr/>
              <a:t>‹#›</a:t>
            </a:fld>
            <a:endParaRPr lang="en-US"/>
          </a:p>
        </p:txBody>
      </p:sp>
      <p:sp>
        <p:nvSpPr>
          <p:cNvPr id="7" name="Text Placeholder 6"/>
          <p:cNvSpPr>
            <a:spLocks noGrp="1"/>
          </p:cNvSpPr>
          <p:nvPr>
            <p:ph type="body" sz="quarter" idx="13"/>
          </p:nvPr>
        </p:nvSpPr>
        <p:spPr>
          <a:xfrm>
            <a:off x="905760" y="889000"/>
            <a:ext cx="7476240" cy="4127500"/>
          </a:xfrm>
        </p:spPr>
        <p:txBody>
          <a:bodyPr/>
          <a:lstStyle>
            <a:lvl1pPr>
              <a:defRPr>
                <a:solidFill>
                  <a:srgbClr val="525353"/>
                </a:solidFill>
                <a:effectLst/>
                <a:latin typeface="Consolas"/>
                <a:cs typeface="Consolas"/>
              </a:defRPr>
            </a:lvl1pPr>
            <a:lvl2pPr marL="346075" indent="0">
              <a:buFont typeface="Arial"/>
              <a:buNone/>
              <a:defRPr baseline="0">
                <a:solidFill>
                  <a:srgbClr val="525353"/>
                </a:solidFill>
                <a:latin typeface="Consolas"/>
                <a:cs typeface="Consolas"/>
              </a:defRPr>
            </a:lvl2pPr>
            <a:lvl3pPr>
              <a:buNone/>
              <a:defRPr sz="1600" baseline="0">
                <a:solidFill>
                  <a:srgbClr val="525353"/>
                </a:solidFill>
                <a:latin typeface="Consolas"/>
                <a:cs typeface="Consolas"/>
              </a:defRPr>
            </a:lvl3pPr>
          </a:lstStyle>
          <a:p>
            <a:pPr lvl="0"/>
            <a:r>
              <a:rPr lang="en-US" dirty="0" smtClean="0"/>
              <a:t>Click to edit Master text styles</a:t>
            </a:r>
          </a:p>
          <a:p>
            <a:pPr lvl="1"/>
            <a:r>
              <a:rPr lang="en-US" dirty="0" smtClean="0">
                <a:solidFill>
                  <a:srgbClr val="A4A5A5"/>
                </a:solidFill>
              </a:rPr>
              <a:t>Second level</a:t>
            </a:r>
          </a:p>
          <a:p>
            <a:pPr lvl="2"/>
            <a:r>
              <a:rPr lang="en-US" sz="1800" dirty="0" smtClean="0">
                <a:solidFill>
                  <a:srgbClr val="A4A5A5"/>
                </a:solidFill>
              </a:rPr>
              <a:t>Third level</a:t>
            </a:r>
            <a:endParaRPr lang="en-US" dirty="0" smtClean="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75A7C5C-75AD-46E0-8204-EE2C7AE8CC56}" type="datetimeFigureOut">
              <a:rPr lang="en-US" smtClean="0"/>
              <a:pPr/>
              <a:t>4/22/2010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4E1046F-EA70-4B42-8C4B-0948B0F9237A}"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5A7C5C-75AD-46E0-8204-EE2C7AE8CC56}" type="datetimeFigureOut">
              <a:rPr lang="en-US" smtClean="0"/>
              <a:pPr/>
              <a:t>4/22/2010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4E1046F-EA70-4B42-8C4B-0948B0F9237A}"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Blue title.jpg"/>
          <p:cNvPicPr>
            <a:picLocks noChangeAspect="1"/>
          </p:cNvPicPr>
          <p:nvPr userDrawn="1"/>
        </p:nvPicPr>
        <p:blipFill>
          <a:blip r:embed="rId2"/>
          <a:stretch>
            <a:fillRect/>
          </a:stretch>
        </p:blipFill>
        <p:spPr>
          <a:xfrm>
            <a:off x="0" y="-1"/>
            <a:ext cx="9144000" cy="5715000"/>
          </a:xfrm>
          <a:prstGeom prst="rect">
            <a:avLst/>
          </a:prstGeom>
        </p:spPr>
      </p:pic>
      <p:sp>
        <p:nvSpPr>
          <p:cNvPr id="2" name="Title 1"/>
          <p:cNvSpPr>
            <a:spLocks noGrp="1"/>
          </p:cNvSpPr>
          <p:nvPr>
            <p:ph type="ctrTitle"/>
          </p:nvPr>
        </p:nvSpPr>
        <p:spPr>
          <a:xfrm>
            <a:off x="1600200" y="2200900"/>
            <a:ext cx="6477000" cy="783600"/>
          </a:xfrm>
        </p:spPr>
        <p:txBody>
          <a:bodyPr anchor="t">
            <a:normAutofit/>
          </a:bodyPr>
          <a:lstStyle>
            <a:lvl1pPr algn="l">
              <a:defRPr sz="3200">
                <a:solidFill>
                  <a:srgbClr val="FFFFFF"/>
                </a:solidFill>
                <a:effectLst>
                  <a:outerShdw blurRad="50800" dist="38100" dir="2700000">
                    <a:srgbClr val="000000">
                      <a:alpha val="43000"/>
                    </a:srgbClr>
                  </a:outerShdw>
                </a:effectLs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600200" y="3302000"/>
            <a:ext cx="6477000" cy="1587500"/>
          </a:xfrm>
        </p:spPr>
        <p:txBody>
          <a:bodyPr anchor="t">
            <a:normAutofit/>
          </a:bodyPr>
          <a:lstStyle>
            <a:lvl1pPr marL="0" indent="0" algn="l">
              <a:buNone/>
              <a:defRPr sz="14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8" name="Picture 7" descr="microsoft logo.png"/>
          <p:cNvPicPr>
            <a:picLocks noChangeAspect="1"/>
          </p:cNvPicPr>
          <p:nvPr userDrawn="1"/>
        </p:nvPicPr>
        <p:blipFill>
          <a:blip r:embed="rId3"/>
          <a:stretch>
            <a:fillRect/>
          </a:stretch>
        </p:blipFill>
        <p:spPr>
          <a:xfrm>
            <a:off x="7255775" y="5298001"/>
            <a:ext cx="1533147" cy="372534"/>
          </a:xfrm>
          <a:prstGeom prst="rect">
            <a:avLst/>
          </a:prstGeom>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F75A7C5C-75AD-46E0-8204-EE2C7AE8CC56}" type="datetimeFigureOut">
              <a:rPr lang="en-US" smtClean="0"/>
              <a:pPr/>
              <a:t>4/22/2010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E1046F-EA70-4B42-8C4B-0948B0F9237A}" type="slidenum">
              <a:rPr lang="en-US" smtClean="0"/>
              <a:pPr/>
              <a:t>‹#›</a:t>
            </a:fld>
            <a:endParaRPr lang="en-US"/>
          </a:p>
        </p:txBody>
      </p:sp>
      <p:sp>
        <p:nvSpPr>
          <p:cNvPr id="8" name="Text Placeholder 7"/>
          <p:cNvSpPr>
            <a:spLocks noGrp="1"/>
          </p:cNvSpPr>
          <p:nvPr>
            <p:ph type="body" sz="quarter" idx="13"/>
          </p:nvPr>
        </p:nvSpPr>
        <p:spPr>
          <a:xfrm>
            <a:off x="905760" y="1333500"/>
            <a:ext cx="7781040" cy="3683000"/>
          </a:xfrm>
        </p:spPr>
        <p:txBody>
          <a:bodyPr>
            <a:normAutofit/>
          </a:bodyPr>
          <a:lstStyle>
            <a:lvl1pPr marL="285750" indent="-285750">
              <a:spcAft>
                <a:spcPts val="0"/>
              </a:spcAft>
              <a:buSzPct val="100000"/>
              <a:buFontTx/>
              <a:buBlip>
                <a:blip r:embed="rId2"/>
              </a:buBlip>
              <a:defRPr sz="1800">
                <a:solidFill>
                  <a:srgbClr val="525353"/>
                </a:solidFill>
                <a:effectLst/>
              </a:defRPr>
            </a:lvl1pPr>
            <a:lvl2pPr marL="569913" indent="-284163">
              <a:buFont typeface="Lucida Grande"/>
              <a:buChar char="-"/>
              <a:defRPr sz="1600">
                <a:solidFill>
                  <a:srgbClr val="525353"/>
                </a:solidFill>
              </a:defRPr>
            </a:lvl2pPr>
            <a:lvl3pPr marL="855663" indent="-285750">
              <a:defRPr sz="1600">
                <a:solidFill>
                  <a:srgbClr val="525353"/>
                </a:solidFill>
              </a:defRPr>
            </a:lvl3pPr>
            <a:lvl4pPr marL="1139825" indent="-284163">
              <a:defRPr>
                <a:solidFill>
                  <a:srgbClr val="525353"/>
                </a:solidFill>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solidFill>
                  <a:srgbClr val="525353"/>
                </a:solidFill>
              </a:rPr>
              <a:t>Fourth level</a:t>
            </a:r>
            <a:endParaRPr lang="en-US" dirty="0" smtClean="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10" name="Picture 9" descr="Green text_B.jpg"/>
          <p:cNvPicPr>
            <a:picLocks noChangeAspect="1"/>
          </p:cNvPicPr>
          <p:nvPr userDrawn="1"/>
        </p:nvPicPr>
        <p:blipFill>
          <a:blip r:embed="rId2"/>
          <a:stretch>
            <a:fillRect/>
          </a:stretch>
        </p:blipFill>
        <p:spPr>
          <a:xfrm>
            <a:off x="4583" y="4645"/>
            <a:ext cx="9134837" cy="5705707"/>
          </a:xfrm>
          <a:prstGeom prst="rect">
            <a:avLst/>
          </a:prstGeom>
        </p:spPr>
      </p:pic>
      <p:sp>
        <p:nvSpPr>
          <p:cNvPr id="2" name="Title 1"/>
          <p:cNvSpPr>
            <a:spLocks noGrp="1"/>
          </p:cNvSpPr>
          <p:nvPr>
            <p:ph type="title"/>
          </p:nvPr>
        </p:nvSpPr>
        <p:spPr>
          <a:xfrm>
            <a:off x="905760" y="322464"/>
            <a:ext cx="7781040" cy="660136"/>
          </a:xfrm>
        </p:spPr>
        <p:txBody>
          <a:bodyPr/>
          <a:lstStyle>
            <a:lvl1pPr>
              <a:defRPr>
                <a:solidFill>
                  <a:schemeClr val="bg1"/>
                </a:solidFill>
              </a:defRPr>
            </a:lvl1p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75A7C5C-75AD-46E0-8204-EE2C7AE8CC56}" type="datetimeFigureOut">
              <a:rPr lang="en-US" smtClean="0"/>
              <a:pPr/>
              <a:t>4/22/2010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4E1046F-EA70-4B42-8C4B-0948B0F9237A}" type="slidenum">
              <a:rPr lang="en-US" smtClean="0"/>
              <a:pPr/>
              <a:t>‹#›</a:t>
            </a:fld>
            <a:endParaRPr lang="en-US"/>
          </a:p>
        </p:txBody>
      </p:sp>
      <p:sp>
        <p:nvSpPr>
          <p:cNvPr id="7" name="Text Placeholder 6"/>
          <p:cNvSpPr>
            <a:spLocks noGrp="1"/>
          </p:cNvSpPr>
          <p:nvPr>
            <p:ph type="body" sz="quarter" idx="13"/>
          </p:nvPr>
        </p:nvSpPr>
        <p:spPr>
          <a:xfrm>
            <a:off x="906465" y="930900"/>
            <a:ext cx="6713537" cy="3810000"/>
          </a:xfrm>
        </p:spPr>
        <p:txBody>
          <a:bodyPr/>
          <a:lstStyle>
            <a:lvl1pPr>
              <a:defRPr>
                <a:solidFill>
                  <a:srgbClr val="FFFFFF"/>
                </a:solidFill>
                <a:effectLst/>
              </a:defRPr>
            </a:lvl1pPr>
            <a:lvl2pPr>
              <a:buFont typeface="Arial"/>
              <a:buChar char="•"/>
              <a:defRPr sz="1800">
                <a:solidFill>
                  <a:srgbClr val="FFFFFF"/>
                </a:solidFill>
              </a:defRPr>
            </a:lvl2pPr>
            <a:lvl3pPr marL="682625" indent="-336550">
              <a:buFont typeface="Lucida Grande"/>
              <a:buChar char="-"/>
              <a:defRPr sz="1600">
                <a:solidFill>
                  <a:srgbClr val="FFFFFF"/>
                </a:solidFill>
              </a:defRPr>
            </a:lvl3pPr>
            <a:lvl4pPr marL="682625" indent="-336550">
              <a:buNone/>
              <a:defRPr sz="1800">
                <a:solidFill>
                  <a:srgbClr val="FFFFFF"/>
                </a:solidFill>
              </a:defRPr>
            </a:lvl4pPr>
            <a:lvl5pPr marL="1028700" indent="-346075">
              <a:buFont typeface="Arial"/>
              <a:buNone/>
              <a:defRPr sz="1800">
                <a:solidFill>
                  <a:schemeClr val="bg1"/>
                </a:solidFill>
              </a:defRPr>
            </a:lvl5pPr>
            <a:lvl6pPr marL="968375" indent="-285750">
              <a:buFont typeface="Arial"/>
              <a:buChar char="•"/>
              <a:defRPr sz="1600">
                <a:solidFill>
                  <a:srgbClr val="FFFFFF"/>
                </a:solidFill>
              </a:defRPr>
            </a:lvl6pPr>
          </a:lstStyle>
          <a:p>
            <a:pPr lvl="0"/>
            <a:r>
              <a:rPr lang="en-US" dirty="0" smtClean="0"/>
              <a:t>Click to edit Master text styles</a:t>
            </a:r>
          </a:p>
          <a:p>
            <a:pPr lvl="1"/>
            <a:r>
              <a:rPr lang="en-US" dirty="0" smtClean="0"/>
              <a:t>Second level</a:t>
            </a:r>
          </a:p>
          <a:p>
            <a:pPr lvl="2"/>
            <a:r>
              <a:rPr lang="en-US" dirty="0" smtClean="0"/>
              <a:t>Third level</a:t>
            </a:r>
          </a:p>
          <a:p>
            <a:pPr lvl="5"/>
            <a:r>
              <a:rPr lang="en-US" dirty="0" smtClean="0"/>
              <a:t>Fourth Level</a:t>
            </a:r>
          </a:p>
        </p:txBody>
      </p:sp>
      <p:pic>
        <p:nvPicPr>
          <p:cNvPr id="11" name="Picture 10" descr="microsoft logo.png"/>
          <p:cNvPicPr>
            <a:picLocks noChangeAspect="1"/>
          </p:cNvPicPr>
          <p:nvPr userDrawn="1"/>
        </p:nvPicPr>
        <p:blipFill>
          <a:blip r:embed="rId3"/>
          <a:stretch>
            <a:fillRect/>
          </a:stretch>
        </p:blipFill>
        <p:spPr>
          <a:xfrm>
            <a:off x="7255775" y="5298001"/>
            <a:ext cx="1533147" cy="372534"/>
          </a:xfrm>
          <a:prstGeom prst="rect">
            <a:avLst/>
          </a:prstGeom>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33501"/>
            <a:ext cx="4038600" cy="3771636"/>
          </a:xfrm>
        </p:spPr>
        <p:txBody>
          <a:bodyPr/>
          <a:lstStyle>
            <a:lvl1pPr>
              <a:defRPr sz="2200"/>
            </a:lvl1pPr>
            <a:lvl2pPr marL="285750" indent="-285750">
              <a:defRPr sz="1800">
                <a:solidFill>
                  <a:srgbClr val="525353"/>
                </a:solidFill>
              </a:defRPr>
            </a:lvl2pPr>
            <a:lvl3pPr>
              <a:defRPr sz="2000"/>
            </a:lvl3pPr>
            <a:lvl4pPr marL="569913" indent="-284163">
              <a:defRPr sz="1600">
                <a:solidFill>
                  <a:srgbClr val="525353"/>
                </a:solidFill>
              </a:defRPr>
            </a:lvl4pPr>
            <a:lvl5pPr marL="855663" indent="-285750">
              <a:buFont typeface="Arial"/>
              <a:buChar char="•"/>
              <a:defRPr sz="1600">
                <a:solidFill>
                  <a:schemeClr val="accent6">
                    <a:lumMod val="50000"/>
                  </a:schemeClr>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3"/>
            <a:r>
              <a:rPr lang="en-US" dirty="0" smtClean="0"/>
              <a:t>Third level</a:t>
            </a:r>
          </a:p>
          <a:p>
            <a:pPr lvl="4"/>
            <a:r>
              <a:rPr lang="en-US" sz="1600" dirty="0" smtClean="0">
                <a:solidFill>
                  <a:schemeClr val="accent6">
                    <a:lumMod val="50000"/>
                  </a:schemeClr>
                </a:solidFill>
              </a:rPr>
              <a:t>Fourth level</a:t>
            </a:r>
            <a:endParaRPr lang="en-US" dirty="0" smtClean="0"/>
          </a:p>
        </p:txBody>
      </p:sp>
      <p:sp>
        <p:nvSpPr>
          <p:cNvPr id="4" name="Content Placeholder 3"/>
          <p:cNvSpPr>
            <a:spLocks noGrp="1"/>
          </p:cNvSpPr>
          <p:nvPr>
            <p:ph sz="half" idx="2"/>
          </p:nvPr>
        </p:nvSpPr>
        <p:spPr>
          <a:xfrm>
            <a:off x="4648200" y="1333501"/>
            <a:ext cx="4038600" cy="3771636"/>
          </a:xfrm>
        </p:spPr>
        <p:txBody>
          <a:bodyPr/>
          <a:lstStyle>
            <a:lvl1pPr>
              <a:defRPr sz="2200">
                <a:solidFill>
                  <a:schemeClr val="tx2"/>
                </a:solidFill>
              </a:defRPr>
            </a:lvl1pPr>
            <a:lvl2pPr marL="285750" indent="-285750">
              <a:defRPr sz="1800">
                <a:solidFill>
                  <a:srgbClr val="525353"/>
                </a:solidFill>
              </a:defRPr>
            </a:lvl2pPr>
            <a:lvl3pPr>
              <a:defRPr sz="2000"/>
            </a:lvl3pPr>
            <a:lvl4pPr marL="569913" indent="-284163">
              <a:defRPr sz="1600">
                <a:solidFill>
                  <a:srgbClr val="525353"/>
                </a:solidFill>
              </a:defRPr>
            </a:lvl4pPr>
            <a:lvl5pPr marL="855663" indent="-285750">
              <a:buFont typeface="Arial"/>
              <a:buChar char="•"/>
              <a:defRPr sz="1600">
                <a:solidFill>
                  <a:srgbClr val="525353"/>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3"/>
            <a:r>
              <a:rPr lang="en-US" dirty="0" smtClean="0"/>
              <a:t>Third level</a:t>
            </a:r>
          </a:p>
          <a:p>
            <a:pPr lvl="4"/>
            <a:r>
              <a:rPr lang="en-US" sz="1600" dirty="0" smtClean="0">
                <a:solidFill>
                  <a:srgbClr val="525353"/>
                </a:solidFill>
              </a:rPr>
              <a:t>Fourth level</a:t>
            </a:r>
            <a:endParaRPr lang="en-US" dirty="0" smtClean="0"/>
          </a:p>
        </p:txBody>
      </p:sp>
      <p:sp>
        <p:nvSpPr>
          <p:cNvPr id="5" name="Date Placeholder 4"/>
          <p:cNvSpPr>
            <a:spLocks noGrp="1"/>
          </p:cNvSpPr>
          <p:nvPr>
            <p:ph type="dt" sz="half" idx="10"/>
          </p:nvPr>
        </p:nvSpPr>
        <p:spPr/>
        <p:txBody>
          <a:bodyPr/>
          <a:lstStyle/>
          <a:p>
            <a:fld id="{F75A7C5C-75AD-46E0-8204-EE2C7AE8CC56}" type="datetimeFigureOut">
              <a:rPr lang="en-US" smtClean="0"/>
              <a:pPr/>
              <a:t>4/22/2010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E1046F-EA70-4B42-8C4B-0948B0F9237A}"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75A7C5C-75AD-46E0-8204-EE2C7AE8CC56}" type="datetimeFigureOut">
              <a:rPr lang="en-US" smtClean="0"/>
              <a:pPr/>
              <a:t>4/22/2010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4E1046F-EA70-4B42-8C4B-0948B0F9237A}" type="slidenum">
              <a:rPr lang="en-US" smtClean="0"/>
              <a:pPr/>
              <a:t>‹#›</a:t>
            </a:fld>
            <a:endParaRPr lang="en-US"/>
          </a:p>
        </p:txBody>
      </p:sp>
      <p:sp>
        <p:nvSpPr>
          <p:cNvPr id="7" name="Text Placeholder 6"/>
          <p:cNvSpPr>
            <a:spLocks noGrp="1"/>
          </p:cNvSpPr>
          <p:nvPr>
            <p:ph type="body" sz="quarter" idx="13"/>
          </p:nvPr>
        </p:nvSpPr>
        <p:spPr>
          <a:xfrm>
            <a:off x="905760" y="889000"/>
            <a:ext cx="7476240" cy="4127500"/>
          </a:xfrm>
        </p:spPr>
        <p:txBody>
          <a:bodyPr/>
          <a:lstStyle>
            <a:lvl1pPr>
              <a:defRPr>
                <a:solidFill>
                  <a:srgbClr val="A4A5A5"/>
                </a:solidFill>
                <a:effectLst/>
                <a:latin typeface="Consolas"/>
                <a:cs typeface="Consolas"/>
              </a:defRPr>
            </a:lvl1pPr>
            <a:lvl2pPr marL="346075" indent="0">
              <a:buFont typeface="Arial"/>
              <a:buNone/>
              <a:defRPr baseline="0">
                <a:solidFill>
                  <a:srgbClr val="A4A5A5"/>
                </a:solidFill>
                <a:latin typeface="Consolas"/>
                <a:cs typeface="Consolas"/>
              </a:defRPr>
            </a:lvl2pPr>
            <a:lvl3pPr>
              <a:buNone/>
              <a:defRPr sz="1800" baseline="0">
                <a:solidFill>
                  <a:srgbClr val="A4A5A5"/>
                </a:solidFill>
                <a:latin typeface="Consolas"/>
                <a:cs typeface="Consolas"/>
              </a:defRPr>
            </a:lvl3pPr>
          </a:lstStyle>
          <a:p>
            <a:pPr lvl="0"/>
            <a:r>
              <a:rPr lang="en-US" dirty="0" smtClean="0"/>
              <a:t>Click to edit Master text styles</a:t>
            </a:r>
          </a:p>
          <a:p>
            <a:pPr lvl="1"/>
            <a:r>
              <a:rPr lang="en-US" dirty="0" smtClean="0">
                <a:solidFill>
                  <a:srgbClr val="A4A5A5"/>
                </a:solidFill>
              </a:rPr>
              <a:t>Second level</a:t>
            </a:r>
          </a:p>
          <a:p>
            <a:pPr lvl="2"/>
            <a:r>
              <a:rPr lang="en-US" sz="1800" dirty="0" smtClean="0">
                <a:solidFill>
                  <a:srgbClr val="A4A5A5"/>
                </a:solidFill>
              </a:rPr>
              <a:t>Third level</a:t>
            </a:r>
            <a:endParaRPr lang="en-US" dirty="0" smtClean="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05760" y="148166"/>
            <a:ext cx="6714240" cy="660136"/>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905760" y="853866"/>
            <a:ext cx="7781040" cy="525936"/>
          </a:xfrm>
        </p:spPr>
        <p:txBody>
          <a:body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F75A7C5C-75AD-46E0-8204-EE2C7AE8CC56}" type="datetimeFigureOut">
              <a:rPr lang="en-US" smtClean="0"/>
              <a:pPr/>
              <a:t>4/22/2010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E1046F-EA70-4B42-8C4B-0948B0F9237A}" type="slidenum">
              <a:rPr lang="en-US" smtClean="0"/>
              <a:pPr/>
              <a:t>‹#›</a:t>
            </a:fld>
            <a:endParaRPr lang="en-US"/>
          </a:p>
        </p:txBody>
      </p:sp>
      <p:sp>
        <p:nvSpPr>
          <p:cNvPr id="8" name="Text Placeholder 7"/>
          <p:cNvSpPr>
            <a:spLocks noGrp="1"/>
          </p:cNvSpPr>
          <p:nvPr>
            <p:ph type="body" sz="quarter" idx="13"/>
          </p:nvPr>
        </p:nvSpPr>
        <p:spPr>
          <a:xfrm>
            <a:off x="905760" y="1252802"/>
            <a:ext cx="7781040" cy="3683000"/>
          </a:xfrm>
        </p:spPr>
        <p:txBody>
          <a:bodyPr/>
          <a:lstStyle>
            <a:lvl1pPr marL="285750" indent="-285750">
              <a:spcAft>
                <a:spcPts val="0"/>
              </a:spcAft>
              <a:buSzPct val="100000"/>
              <a:buFontTx/>
              <a:buBlip>
                <a:blip r:embed="rId2"/>
              </a:buBlip>
              <a:defRPr sz="1800">
                <a:solidFill>
                  <a:srgbClr val="525353"/>
                </a:solidFill>
                <a:effectLst/>
              </a:defRPr>
            </a:lvl1pPr>
            <a:lvl2pPr marL="569913" indent="-284163">
              <a:buFont typeface="Lucida Grande"/>
              <a:buChar char="-"/>
              <a:defRPr sz="1600">
                <a:solidFill>
                  <a:srgbClr val="525353"/>
                </a:solidFill>
              </a:defRPr>
            </a:lvl2pPr>
            <a:lvl3pPr marL="855663" indent="-285750">
              <a:defRPr sz="1600" baseline="0">
                <a:solidFill>
                  <a:srgbClr val="525353"/>
                </a:solidFill>
              </a:defRPr>
            </a:lvl3pPr>
            <a:lvl4pPr marL="1139825" indent="-284163">
              <a:defRPr sz="1600">
                <a:solidFill>
                  <a:srgbClr val="525353"/>
                </a:solidFill>
              </a:defRPr>
            </a:lvl4pPr>
            <a:lvl5pPr marL="1312863" indent="-344488">
              <a:buFont typeface="Lucida Grande"/>
              <a:buNone/>
              <a:defRPr sz="1800">
                <a:solidFill>
                  <a:srgbClr val="525353"/>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75A7C5C-75AD-46E0-8204-EE2C7AE8CC56}" type="datetimeFigureOut">
              <a:rPr lang="en-US" smtClean="0"/>
              <a:pPr/>
              <a:t>4/22/2010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4E1046F-EA70-4B42-8C4B-0948B0F9237A}"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5A7C5C-75AD-46E0-8204-EE2C7AE8CC56}" type="datetimeFigureOut">
              <a:rPr lang="en-US" smtClean="0"/>
              <a:pPr/>
              <a:t>4/22/2010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4E1046F-EA70-4B42-8C4B-0948B0F9237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10" name="Picture 9" descr="Green text_B.jpg"/>
          <p:cNvPicPr>
            <a:picLocks noChangeAspect="1"/>
          </p:cNvPicPr>
          <p:nvPr userDrawn="1"/>
        </p:nvPicPr>
        <p:blipFill>
          <a:blip r:embed="rId2" cstate="email"/>
          <a:stretch>
            <a:fillRect/>
          </a:stretch>
        </p:blipFill>
        <p:spPr>
          <a:xfrm>
            <a:off x="0" y="-5726"/>
            <a:ext cx="9144000" cy="5726452"/>
          </a:xfrm>
          <a:prstGeom prst="rect">
            <a:avLst/>
          </a:prstGeom>
        </p:spPr>
      </p:pic>
      <p:sp>
        <p:nvSpPr>
          <p:cNvPr id="2" name="Title 1"/>
          <p:cNvSpPr>
            <a:spLocks noGrp="1"/>
          </p:cNvSpPr>
          <p:nvPr>
            <p:ph type="title"/>
          </p:nvPr>
        </p:nvSpPr>
        <p:spPr>
          <a:xfrm>
            <a:off x="905760" y="232833"/>
            <a:ext cx="7781040" cy="660136"/>
          </a:xfrm>
        </p:spPr>
        <p:txBody>
          <a:bodyPr/>
          <a:lstStyle>
            <a:lvl1pPr>
              <a:defRPr>
                <a:solidFill>
                  <a:schemeClr val="bg1"/>
                </a:solidFill>
              </a:defRPr>
            </a:lvl1p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75A7C5C-75AD-46E0-8204-EE2C7AE8CC56}" type="datetimeFigureOut">
              <a:rPr lang="en-US" smtClean="0"/>
              <a:pPr/>
              <a:t>4/22/2010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4E1046F-EA70-4B42-8C4B-0948B0F9237A}" type="slidenum">
              <a:rPr lang="en-US" smtClean="0"/>
              <a:pPr/>
              <a:t>‹#›</a:t>
            </a:fld>
            <a:endParaRPr lang="en-US"/>
          </a:p>
        </p:txBody>
      </p:sp>
      <p:sp>
        <p:nvSpPr>
          <p:cNvPr id="7" name="Text Placeholder 6"/>
          <p:cNvSpPr>
            <a:spLocks noGrp="1"/>
          </p:cNvSpPr>
          <p:nvPr>
            <p:ph type="body" sz="quarter" idx="13"/>
          </p:nvPr>
        </p:nvSpPr>
        <p:spPr>
          <a:xfrm>
            <a:off x="906465" y="841269"/>
            <a:ext cx="6713537" cy="3810000"/>
          </a:xfrm>
        </p:spPr>
        <p:txBody>
          <a:bodyPr/>
          <a:lstStyle>
            <a:lvl1pPr>
              <a:defRPr>
                <a:solidFill>
                  <a:srgbClr val="FFFFFF"/>
                </a:solidFill>
                <a:effectLst/>
              </a:defRPr>
            </a:lvl1pPr>
            <a:lvl2pPr>
              <a:buFont typeface="Arial"/>
              <a:buChar char="•"/>
              <a:defRPr>
                <a:solidFill>
                  <a:srgbClr val="FFFFFF"/>
                </a:solidFill>
              </a:defRPr>
            </a:lvl2pPr>
            <a:lvl3pPr marL="682625" indent="-336550">
              <a:buFont typeface="Lucida Grande"/>
              <a:buChar char="-"/>
              <a:defRPr sz="1600">
                <a:solidFill>
                  <a:srgbClr val="FFFFFF"/>
                </a:solidFill>
              </a:defRPr>
            </a:lvl3pPr>
            <a:lvl4pPr marL="682625" indent="-336550">
              <a:buNone/>
              <a:defRPr sz="1800">
                <a:solidFill>
                  <a:srgbClr val="FFFFFF"/>
                </a:solidFill>
              </a:defRPr>
            </a:lvl4pPr>
            <a:lvl5pPr marL="1028700" indent="-346075">
              <a:buFont typeface="Arial"/>
              <a:buNone/>
              <a:defRPr sz="1800">
                <a:solidFill>
                  <a:schemeClr val="bg1"/>
                </a:solidFill>
              </a:defRPr>
            </a:lvl5pPr>
            <a:lvl6pPr marL="968375" indent="-285750">
              <a:buFont typeface="Arial"/>
              <a:buChar char="•"/>
              <a:defRPr sz="1600">
                <a:solidFill>
                  <a:srgbClr val="FFFFFF"/>
                </a:solidFill>
              </a:defRPr>
            </a:lvl6pPr>
          </a:lstStyle>
          <a:p>
            <a:pPr lvl="0"/>
            <a:r>
              <a:rPr lang="en-US" dirty="0" smtClean="0"/>
              <a:t>Click to edit Master text styles</a:t>
            </a:r>
          </a:p>
          <a:p>
            <a:pPr lvl="1"/>
            <a:r>
              <a:rPr lang="en-US" dirty="0" smtClean="0"/>
              <a:t>Second level</a:t>
            </a:r>
          </a:p>
          <a:p>
            <a:pPr lvl="2"/>
            <a:r>
              <a:rPr lang="en-US" dirty="0" smtClean="0"/>
              <a:t>Third level</a:t>
            </a:r>
          </a:p>
          <a:p>
            <a:pPr lvl="5"/>
            <a:r>
              <a:rPr lang="en-US" dirty="0" smtClean="0"/>
              <a:t>Fourth Level</a:t>
            </a:r>
          </a:p>
        </p:txBody>
      </p:sp>
      <p:pic>
        <p:nvPicPr>
          <p:cNvPr id="11" name="Picture 10" descr="microsoft logo.png"/>
          <p:cNvPicPr>
            <a:picLocks noChangeAspect="1"/>
          </p:cNvPicPr>
          <p:nvPr userDrawn="1"/>
        </p:nvPicPr>
        <p:blipFill>
          <a:blip r:embed="rId3"/>
          <a:stretch>
            <a:fillRect/>
          </a:stretch>
        </p:blipFill>
        <p:spPr>
          <a:xfrm>
            <a:off x="7255775" y="5298001"/>
            <a:ext cx="1533147" cy="372534"/>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48166"/>
            <a:ext cx="7162800" cy="660136"/>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252803"/>
            <a:ext cx="4038600" cy="3771636"/>
          </a:xfrm>
        </p:spPr>
        <p:txBody>
          <a:bodyPr/>
          <a:lstStyle>
            <a:lvl1pPr>
              <a:defRPr sz="2200"/>
            </a:lvl1pPr>
            <a:lvl2pPr marL="285750" indent="-285750">
              <a:defRPr sz="1800">
                <a:solidFill>
                  <a:srgbClr val="525353"/>
                </a:solidFill>
              </a:defRPr>
            </a:lvl2pPr>
            <a:lvl3pPr>
              <a:defRPr sz="2000"/>
            </a:lvl3pPr>
            <a:lvl4pPr marL="569913" indent="-284163">
              <a:buFont typeface="Lucida Grande"/>
              <a:buChar char="-"/>
              <a:defRPr sz="1600">
                <a:solidFill>
                  <a:srgbClr val="525353"/>
                </a:solidFill>
              </a:defRPr>
            </a:lvl4pPr>
            <a:lvl5pPr marL="855663" indent="-285750">
              <a:buFont typeface="Arial"/>
              <a:buChar char="•"/>
              <a:defRPr sz="1600">
                <a:solidFill>
                  <a:srgbClr val="525353"/>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3"/>
            <a:r>
              <a:rPr lang="en-US" dirty="0" smtClean="0"/>
              <a:t>Third level</a:t>
            </a:r>
          </a:p>
          <a:p>
            <a:pPr lvl="4"/>
            <a:r>
              <a:rPr lang="en-US" dirty="0" smtClean="0">
                <a:solidFill>
                  <a:srgbClr val="525353"/>
                </a:solidFill>
              </a:rPr>
              <a:t>Fourth level</a:t>
            </a:r>
            <a:endParaRPr lang="en-US" dirty="0" smtClean="0"/>
          </a:p>
        </p:txBody>
      </p:sp>
      <p:sp>
        <p:nvSpPr>
          <p:cNvPr id="4" name="Content Placeholder 3"/>
          <p:cNvSpPr>
            <a:spLocks noGrp="1"/>
          </p:cNvSpPr>
          <p:nvPr>
            <p:ph sz="half" idx="2"/>
          </p:nvPr>
        </p:nvSpPr>
        <p:spPr>
          <a:xfrm>
            <a:off x="4648200" y="1252803"/>
            <a:ext cx="4038600" cy="3771636"/>
          </a:xfrm>
        </p:spPr>
        <p:txBody>
          <a:bodyPr/>
          <a:lstStyle>
            <a:lvl1pPr>
              <a:defRPr sz="2200"/>
            </a:lvl1pPr>
            <a:lvl2pPr marL="285750" indent="-285750">
              <a:defRPr sz="1800">
                <a:solidFill>
                  <a:srgbClr val="525353"/>
                </a:solidFill>
              </a:defRPr>
            </a:lvl2pPr>
            <a:lvl3pPr>
              <a:defRPr sz="2000"/>
            </a:lvl3pPr>
            <a:lvl4pPr marL="569913" indent="-284163">
              <a:buFont typeface="Lucida Grande"/>
              <a:buChar char="-"/>
              <a:defRPr sz="1600">
                <a:solidFill>
                  <a:srgbClr val="525353"/>
                </a:solidFill>
              </a:defRPr>
            </a:lvl4pPr>
            <a:lvl5pPr marL="855663" indent="-285750">
              <a:buFont typeface="Arial"/>
              <a:buChar char="•"/>
              <a:defRPr sz="1600">
                <a:solidFill>
                  <a:srgbClr val="525353"/>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3"/>
            <a:r>
              <a:rPr lang="en-US" dirty="0" smtClean="0"/>
              <a:t>Third level</a:t>
            </a:r>
          </a:p>
          <a:p>
            <a:pPr lvl="4"/>
            <a:r>
              <a:rPr lang="en-US" sz="1600" dirty="0" smtClean="0">
                <a:solidFill>
                  <a:srgbClr val="525353"/>
                </a:solidFill>
              </a:rPr>
              <a:t>Fourth level</a:t>
            </a:r>
            <a:endParaRPr lang="en-US" dirty="0" smtClean="0"/>
          </a:p>
        </p:txBody>
      </p:sp>
      <p:sp>
        <p:nvSpPr>
          <p:cNvPr id="5" name="Date Placeholder 4"/>
          <p:cNvSpPr>
            <a:spLocks noGrp="1"/>
          </p:cNvSpPr>
          <p:nvPr>
            <p:ph type="dt" sz="half" idx="10"/>
          </p:nvPr>
        </p:nvSpPr>
        <p:spPr/>
        <p:txBody>
          <a:bodyPr/>
          <a:lstStyle/>
          <a:p>
            <a:fld id="{F75A7C5C-75AD-46E0-8204-EE2C7AE8CC56}" type="datetimeFigureOut">
              <a:rPr lang="en-US" smtClean="0"/>
              <a:pPr/>
              <a:t>4/22/2010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E1046F-EA70-4B42-8C4B-0948B0F9237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75A7C5C-75AD-46E0-8204-EE2C7AE8CC56}" type="datetimeFigureOut">
              <a:rPr lang="en-US" smtClean="0"/>
              <a:pPr/>
              <a:t>4/22/2010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4E1046F-EA70-4B42-8C4B-0948B0F9237A}" type="slidenum">
              <a:rPr lang="en-US" smtClean="0"/>
              <a:pPr/>
              <a:t>‹#›</a:t>
            </a:fld>
            <a:endParaRPr lang="en-US"/>
          </a:p>
        </p:txBody>
      </p:sp>
      <p:sp>
        <p:nvSpPr>
          <p:cNvPr id="7" name="Text Placeholder 6"/>
          <p:cNvSpPr>
            <a:spLocks noGrp="1"/>
          </p:cNvSpPr>
          <p:nvPr>
            <p:ph type="body" sz="quarter" idx="13"/>
          </p:nvPr>
        </p:nvSpPr>
        <p:spPr>
          <a:xfrm>
            <a:off x="905760" y="889000"/>
            <a:ext cx="7476240" cy="4127500"/>
          </a:xfrm>
        </p:spPr>
        <p:txBody>
          <a:bodyPr/>
          <a:lstStyle>
            <a:lvl1pPr>
              <a:defRPr>
                <a:solidFill>
                  <a:srgbClr val="525353"/>
                </a:solidFill>
                <a:effectLst/>
                <a:latin typeface="Consolas"/>
                <a:cs typeface="Consolas"/>
              </a:defRPr>
            </a:lvl1pPr>
            <a:lvl2pPr marL="346075" indent="0">
              <a:buFont typeface="Arial"/>
              <a:buNone/>
              <a:defRPr baseline="0">
                <a:solidFill>
                  <a:srgbClr val="525353"/>
                </a:solidFill>
                <a:latin typeface="Consolas"/>
                <a:cs typeface="Consolas"/>
              </a:defRPr>
            </a:lvl2pPr>
            <a:lvl3pPr>
              <a:buNone/>
              <a:defRPr sz="1800" baseline="0">
                <a:solidFill>
                  <a:srgbClr val="525353"/>
                </a:solidFill>
                <a:latin typeface="Consolas"/>
                <a:cs typeface="Consolas"/>
              </a:defRPr>
            </a:lvl3pPr>
          </a:lstStyle>
          <a:p>
            <a:pPr lvl="0"/>
            <a:r>
              <a:rPr lang="en-US" dirty="0" smtClean="0"/>
              <a:t>Click to edit Master text styles</a:t>
            </a:r>
          </a:p>
          <a:p>
            <a:pPr lvl="1"/>
            <a:r>
              <a:rPr lang="en-US" dirty="0" smtClean="0">
                <a:solidFill>
                  <a:srgbClr val="A4A5A5"/>
                </a:solidFill>
              </a:rPr>
              <a:t>Second level</a:t>
            </a:r>
          </a:p>
          <a:p>
            <a:pPr lvl="2"/>
            <a:r>
              <a:rPr lang="en-US" sz="1800" dirty="0" smtClean="0">
                <a:solidFill>
                  <a:srgbClr val="A4A5A5"/>
                </a:solidFill>
              </a:rPr>
              <a:t>Third level</a:t>
            </a:r>
            <a:endParaRPr lang="en-US" dirty="0" smtClean="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F75A7C5C-75AD-46E0-8204-EE2C7AE8CC56}" type="datetimeFigureOut">
              <a:rPr lang="en-US" smtClean="0"/>
              <a:pPr/>
              <a:t>4/22/2010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4E1046F-EA70-4B42-8C4B-0948B0F9237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5A7C5C-75AD-46E0-8204-EE2C7AE8CC56}" type="datetimeFigureOut">
              <a:rPr lang="en-US" smtClean="0"/>
              <a:pPr/>
              <a:t>4/22/2010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4E1046F-EA70-4B42-8C4B-0948B0F9237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Picture 5" descr="Orange title.jpg"/>
          <p:cNvPicPr>
            <a:picLocks noChangeAspect="1"/>
          </p:cNvPicPr>
          <p:nvPr userDrawn="1"/>
        </p:nvPicPr>
        <p:blipFill>
          <a:blip r:embed="rId2"/>
          <a:stretch>
            <a:fillRect/>
          </a:stretch>
        </p:blipFill>
        <p:spPr>
          <a:xfrm>
            <a:off x="11109" y="-5726"/>
            <a:ext cx="9121782" cy="5726452"/>
          </a:xfrm>
          <a:prstGeom prst="rect">
            <a:avLst/>
          </a:prstGeom>
        </p:spPr>
      </p:pic>
      <p:sp>
        <p:nvSpPr>
          <p:cNvPr id="2" name="Title 1"/>
          <p:cNvSpPr>
            <a:spLocks noGrp="1"/>
          </p:cNvSpPr>
          <p:nvPr>
            <p:ph type="ctrTitle"/>
          </p:nvPr>
        </p:nvSpPr>
        <p:spPr>
          <a:xfrm>
            <a:off x="1600200" y="2200900"/>
            <a:ext cx="6477000" cy="783600"/>
          </a:xfrm>
        </p:spPr>
        <p:txBody>
          <a:bodyPr anchor="t">
            <a:normAutofit/>
          </a:bodyPr>
          <a:lstStyle>
            <a:lvl1pPr algn="l">
              <a:defRPr sz="3200">
                <a:solidFill>
                  <a:srgbClr val="FFFFFF"/>
                </a:solidFill>
                <a:effectLst>
                  <a:outerShdw blurRad="50800" dist="38100" dir="2700000">
                    <a:srgbClr val="000000">
                      <a:alpha val="43000"/>
                    </a:srgbClr>
                  </a:outerShdw>
                </a:effectLs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600200" y="3302000"/>
            <a:ext cx="6477000" cy="1587500"/>
          </a:xfrm>
        </p:spPr>
        <p:txBody>
          <a:bodyPr anchor="t">
            <a:normAutofit/>
          </a:bodyPr>
          <a:lstStyle>
            <a:lvl1pPr marL="0" indent="0" algn="l">
              <a:buNone/>
              <a:defRPr sz="14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8" name="Picture 7" descr="microsoft logo.png"/>
          <p:cNvPicPr>
            <a:picLocks noChangeAspect="1"/>
          </p:cNvPicPr>
          <p:nvPr userDrawn="1"/>
        </p:nvPicPr>
        <p:blipFill>
          <a:blip r:embed="rId3"/>
          <a:stretch>
            <a:fillRect/>
          </a:stretch>
        </p:blipFill>
        <p:spPr>
          <a:xfrm>
            <a:off x="7255775" y="5298001"/>
            <a:ext cx="1533147" cy="372534"/>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05760" y="148166"/>
            <a:ext cx="6714240" cy="660136"/>
          </a:xfrm>
        </p:spPr>
        <p:txBody>
          <a:bodyPr/>
          <a:lstStyle/>
          <a:p>
            <a:r>
              <a:rPr lang="en-US" smtClean="0"/>
              <a:t>Click to edit Master title style</a:t>
            </a:r>
            <a:endParaRPr lang="en-US"/>
          </a:p>
        </p:txBody>
      </p:sp>
      <p:sp>
        <p:nvSpPr>
          <p:cNvPr id="3" name="Content Placeholder 2"/>
          <p:cNvSpPr>
            <a:spLocks noGrp="1"/>
          </p:cNvSpPr>
          <p:nvPr>
            <p:ph idx="1"/>
          </p:nvPr>
        </p:nvSpPr>
        <p:spPr>
          <a:xfrm>
            <a:off x="905760" y="853866"/>
            <a:ext cx="7781040" cy="4216136"/>
          </a:xfrm>
        </p:spPr>
        <p:txBody>
          <a:body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F75A7C5C-75AD-46E0-8204-EE2C7AE8CC56}" type="datetimeFigureOut">
              <a:rPr lang="en-US" smtClean="0"/>
              <a:pPr/>
              <a:t>4/22/2010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E1046F-EA70-4B42-8C4B-0948B0F9237A}" type="slidenum">
              <a:rPr lang="en-US" smtClean="0"/>
              <a:pPr/>
              <a:t>‹#›</a:t>
            </a:fld>
            <a:endParaRPr lang="en-US"/>
          </a:p>
        </p:txBody>
      </p:sp>
      <p:sp>
        <p:nvSpPr>
          <p:cNvPr id="8" name="Text Placeholder 7"/>
          <p:cNvSpPr>
            <a:spLocks noGrp="1"/>
          </p:cNvSpPr>
          <p:nvPr>
            <p:ph type="body" sz="quarter" idx="13"/>
          </p:nvPr>
        </p:nvSpPr>
        <p:spPr>
          <a:xfrm>
            <a:off x="905760" y="1252802"/>
            <a:ext cx="7781040" cy="3683000"/>
          </a:xfrm>
        </p:spPr>
        <p:txBody>
          <a:bodyPr>
            <a:normAutofit/>
          </a:bodyPr>
          <a:lstStyle>
            <a:lvl1pPr marL="285750" indent="-285750">
              <a:spcAft>
                <a:spcPts val="0"/>
              </a:spcAft>
              <a:buSzPct val="100000"/>
              <a:buFontTx/>
              <a:buBlip>
                <a:blip r:embed="rId2"/>
              </a:buBlip>
              <a:defRPr sz="1800">
                <a:solidFill>
                  <a:srgbClr val="525353"/>
                </a:solidFill>
                <a:effectLst/>
              </a:defRPr>
            </a:lvl1pPr>
            <a:lvl2pPr marL="569913" indent="-284163">
              <a:buFont typeface="Lucida Grande"/>
              <a:buChar char="-"/>
              <a:defRPr sz="1600">
                <a:solidFill>
                  <a:srgbClr val="525353"/>
                </a:solidFill>
              </a:defRPr>
            </a:lvl2pPr>
            <a:lvl3pPr marL="855663" indent="-285750">
              <a:defRPr sz="1600">
                <a:solidFill>
                  <a:srgbClr val="525353"/>
                </a:solidFill>
              </a:defRPr>
            </a:lvl3pPr>
            <a:lvl4pPr marL="1139825" indent="-274638">
              <a:defRPr sz="1600">
                <a:solidFill>
                  <a:srgbClr val="525353"/>
                </a:solidFill>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png"/><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image" Target="../media/image7.png"/><Relationship Id="rId5" Type="http://schemas.openxmlformats.org/officeDocument/2006/relationships/slideLayout" Target="../slideLayouts/slideLayout12.xml"/><Relationship Id="rId10" Type="http://schemas.openxmlformats.org/officeDocument/2006/relationships/image" Target="../media/image2.png"/><Relationship Id="rId4" Type="http://schemas.openxmlformats.org/officeDocument/2006/relationships/slideLayout" Target="../slideLayouts/slideLayout11.xml"/><Relationship Id="rId9" Type="http://schemas.openxmlformats.org/officeDocument/2006/relationships/image" Target="../media/image6.jpeg"/></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7.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image" Target="../media/image11.png"/><Relationship Id="rId5" Type="http://schemas.openxmlformats.org/officeDocument/2006/relationships/slideLayout" Target="../slideLayouts/slideLayout19.xml"/><Relationship Id="rId10" Type="http://schemas.openxmlformats.org/officeDocument/2006/relationships/image" Target="../media/image2.png"/><Relationship Id="rId4" Type="http://schemas.openxmlformats.org/officeDocument/2006/relationships/slideLayout" Target="../slideLayouts/slideLayout18.xml"/><Relationship Id="rId9" Type="http://schemas.openxmlformats.org/officeDocument/2006/relationships/image" Target="../media/image10.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descr="Green text_A.jpg"/>
          <p:cNvPicPr>
            <a:picLocks noChangeAspect="1"/>
          </p:cNvPicPr>
          <p:nvPr userDrawn="1"/>
        </p:nvPicPr>
        <p:blipFill>
          <a:blip r:embed="rId9"/>
          <a:stretch>
            <a:fillRect/>
          </a:stretch>
        </p:blipFill>
        <p:spPr>
          <a:xfrm>
            <a:off x="1524" y="3734"/>
            <a:ext cx="9140952" cy="5707533"/>
          </a:xfrm>
          <a:prstGeom prst="rect">
            <a:avLst/>
          </a:prstGeom>
        </p:spPr>
      </p:pic>
      <p:sp>
        <p:nvSpPr>
          <p:cNvPr id="2" name="Title Placeholder 1"/>
          <p:cNvSpPr>
            <a:spLocks noGrp="1"/>
          </p:cNvSpPr>
          <p:nvPr>
            <p:ph type="title"/>
          </p:nvPr>
        </p:nvSpPr>
        <p:spPr>
          <a:xfrm>
            <a:off x="905760" y="228864"/>
            <a:ext cx="6714240" cy="660136"/>
          </a:xfrm>
          <a:prstGeom prst="rect">
            <a:avLst/>
          </a:prstGeom>
          <a:effectLst/>
        </p:spPr>
        <p:txBody>
          <a:bodyPr vert="horz" lIns="91440" tIns="45720" rIns="91440" bIns="45720" rtlCol="0" anchor="t">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905760" y="934564"/>
            <a:ext cx="7781040" cy="525936"/>
          </a:xfrm>
          <a:prstGeom prst="rect">
            <a:avLst/>
          </a:prstGeom>
        </p:spPr>
        <p:txBody>
          <a:bodyPr vert="horz" lIns="91440" tIns="45720" rIns="91440" bIns="45720" rtlCol="0">
            <a:normAutofit/>
          </a:bodyPr>
          <a:lstStyle/>
          <a:p>
            <a:pPr lvl="0"/>
            <a:r>
              <a:rPr lang="en-US" dirty="0" smtClean="0"/>
              <a:t>Click to edit Master text styles</a:t>
            </a:r>
          </a:p>
        </p:txBody>
      </p:sp>
      <p:sp>
        <p:nvSpPr>
          <p:cNvPr id="4" name="Date Placeholder 3"/>
          <p:cNvSpPr>
            <a:spLocks noGrp="1"/>
          </p:cNvSpPr>
          <p:nvPr>
            <p:ph type="dt" sz="half" idx="2"/>
          </p:nvPr>
        </p:nvSpPr>
        <p:spPr>
          <a:xfrm>
            <a:off x="457200" y="5270500"/>
            <a:ext cx="2133600" cy="304271"/>
          </a:xfrm>
          <a:prstGeom prst="rect">
            <a:avLst/>
          </a:prstGeom>
        </p:spPr>
        <p:txBody>
          <a:bodyPr vert="horz" lIns="91440" tIns="45720" rIns="91440" bIns="45720" rtlCol="0" anchor="ctr"/>
          <a:lstStyle>
            <a:lvl1pPr algn="l">
              <a:defRPr sz="1200">
                <a:solidFill>
                  <a:schemeClr val="bg1"/>
                </a:solidFill>
              </a:defRPr>
            </a:lvl1pPr>
          </a:lstStyle>
          <a:p>
            <a:fld id="{F75A7C5C-75AD-46E0-8204-EE2C7AE8CC56}" type="datetimeFigureOut">
              <a:rPr lang="en-US" smtClean="0"/>
              <a:pPr/>
              <a:t>4/22/2010</a:t>
            </a:fld>
            <a:endParaRPr lang="en-US"/>
          </a:p>
        </p:txBody>
      </p:sp>
      <p:sp>
        <p:nvSpPr>
          <p:cNvPr id="5" name="Footer Placeholder 4"/>
          <p:cNvSpPr>
            <a:spLocks noGrp="1"/>
          </p:cNvSpPr>
          <p:nvPr>
            <p:ph type="ftr" sz="quarter" idx="3"/>
          </p:nvPr>
        </p:nvSpPr>
        <p:spPr>
          <a:xfrm>
            <a:off x="3124200" y="5270500"/>
            <a:ext cx="2895600" cy="304271"/>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
        <p:nvSpPr>
          <p:cNvPr id="6" name="Slide Number Placeholder 5"/>
          <p:cNvSpPr>
            <a:spLocks noGrp="1"/>
          </p:cNvSpPr>
          <p:nvPr>
            <p:ph type="sldNum" sz="quarter" idx="4"/>
          </p:nvPr>
        </p:nvSpPr>
        <p:spPr>
          <a:xfrm>
            <a:off x="6629400" y="5080000"/>
            <a:ext cx="2133600" cy="304271"/>
          </a:xfrm>
          <a:prstGeom prst="rect">
            <a:avLst/>
          </a:prstGeom>
        </p:spPr>
        <p:txBody>
          <a:bodyPr vert="horz" lIns="91440" tIns="45720" rIns="91440" bIns="45720" rtlCol="0" anchor="ctr"/>
          <a:lstStyle>
            <a:lvl1pPr algn="r">
              <a:defRPr sz="1200">
                <a:solidFill>
                  <a:schemeClr val="bg1"/>
                </a:solidFill>
              </a:defRPr>
            </a:lvl1pPr>
          </a:lstStyle>
          <a:p>
            <a:fld id="{64E1046F-EA70-4B42-8C4B-0948B0F9237A}" type="slidenum">
              <a:rPr lang="en-US" smtClean="0"/>
              <a:pPr/>
              <a:t>‹#›</a:t>
            </a:fld>
            <a:endParaRPr lang="en-US"/>
          </a:p>
        </p:txBody>
      </p:sp>
      <p:pic>
        <p:nvPicPr>
          <p:cNvPr id="11" name="Picture 10" descr="microsoft logo.png"/>
          <p:cNvPicPr>
            <a:picLocks noChangeAspect="1"/>
          </p:cNvPicPr>
          <p:nvPr userDrawn="1"/>
        </p:nvPicPr>
        <p:blipFill>
          <a:blip r:embed="rId10"/>
          <a:stretch>
            <a:fillRect/>
          </a:stretch>
        </p:blipFill>
        <p:spPr>
          <a:xfrm>
            <a:off x="7255775" y="5298001"/>
            <a:ext cx="1533147" cy="372534"/>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txStyles>
    <p:titleStyle>
      <a:lvl1pPr algn="l" defTabSz="457200" rtl="0" eaLnBrk="1" latinLnBrk="0" hangingPunct="1">
        <a:spcBef>
          <a:spcPct val="0"/>
        </a:spcBef>
        <a:buNone/>
        <a:defRPr sz="3000" kern="1200">
          <a:solidFill>
            <a:srgbClr val="000000"/>
          </a:solidFill>
          <a:effectLst>
            <a:outerShdw blurRad="38100" dist="38100" dir="2700000" algn="tl">
              <a:srgbClr val="000000">
                <a:alpha val="43137"/>
              </a:srgbClr>
            </a:outerShdw>
          </a:effectLst>
          <a:latin typeface="+mj-lt"/>
          <a:ea typeface="+mj-ea"/>
          <a:cs typeface="+mj-cs"/>
        </a:defRPr>
      </a:lvl1pPr>
    </p:titleStyle>
    <p:bodyStyle>
      <a:lvl1pPr marL="0" indent="0" algn="l" defTabSz="457200" rtl="0" eaLnBrk="1" latinLnBrk="0" hangingPunct="1">
        <a:spcBef>
          <a:spcPct val="20000"/>
        </a:spcBef>
        <a:spcAft>
          <a:spcPts val="600"/>
        </a:spcAft>
        <a:buFont typeface="Arial"/>
        <a:buNone/>
        <a:defRPr sz="2200" kern="1200">
          <a:solidFill>
            <a:schemeClr val="accent4"/>
          </a:solidFill>
          <a:effectLst>
            <a:outerShdw blurRad="76200" dist="38100" dir="2700000">
              <a:srgbClr val="000000">
                <a:alpha val="43000"/>
              </a:srgbClr>
            </a:outerShdw>
          </a:effectLst>
          <a:latin typeface="+mn-lt"/>
          <a:ea typeface="+mn-ea"/>
          <a:cs typeface="+mn-cs"/>
        </a:defRPr>
      </a:lvl1pPr>
      <a:lvl2pPr marL="346075" indent="-346075" algn="l" defTabSz="457200" rtl="0" eaLnBrk="1" latinLnBrk="0" hangingPunct="1">
        <a:lnSpc>
          <a:spcPct val="120000"/>
        </a:lnSpc>
        <a:spcBef>
          <a:spcPct val="20000"/>
        </a:spcBef>
        <a:buSzPct val="100000"/>
        <a:buFontTx/>
        <a:buBlip>
          <a:blip r:embed="rId11"/>
        </a:buBlip>
        <a:defRPr sz="1800" kern="1200">
          <a:solidFill>
            <a:srgbClr val="A4A5A5"/>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742950" indent="-396875" algn="l" defTabSz="457200" rtl="0" eaLnBrk="1" latinLnBrk="0" hangingPunct="1">
        <a:spcBef>
          <a:spcPct val="20000"/>
        </a:spcBef>
        <a:buFont typeface="Arial"/>
        <a:buChar char="–"/>
        <a:defRPr sz="1800" kern="1200">
          <a:solidFill>
            <a:schemeClr val="accent6"/>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descr="Orange text_A.jpg"/>
          <p:cNvPicPr>
            <a:picLocks noChangeAspect="1"/>
          </p:cNvPicPr>
          <p:nvPr userDrawn="1"/>
        </p:nvPicPr>
        <p:blipFill>
          <a:blip r:embed="rId9"/>
          <a:stretch>
            <a:fillRect/>
          </a:stretch>
        </p:blipFill>
        <p:spPr>
          <a:xfrm>
            <a:off x="6597" y="952"/>
            <a:ext cx="9130807" cy="5713096"/>
          </a:xfrm>
          <a:prstGeom prst="rect">
            <a:avLst/>
          </a:prstGeom>
        </p:spPr>
      </p:pic>
      <p:sp>
        <p:nvSpPr>
          <p:cNvPr id="2" name="Title Placeholder 1"/>
          <p:cNvSpPr>
            <a:spLocks noGrp="1"/>
          </p:cNvSpPr>
          <p:nvPr>
            <p:ph type="title"/>
          </p:nvPr>
        </p:nvSpPr>
        <p:spPr>
          <a:xfrm>
            <a:off x="905760" y="228864"/>
            <a:ext cx="6714240" cy="660136"/>
          </a:xfrm>
          <a:prstGeom prst="rect">
            <a:avLst/>
          </a:prstGeom>
          <a:effectLst/>
        </p:spPr>
        <p:txBody>
          <a:bodyPr vert="horz" lIns="91440" tIns="45720" rIns="91440" bIns="45720" rtlCol="0" anchor="t">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905760" y="934564"/>
            <a:ext cx="7781040" cy="4216136"/>
          </a:xfrm>
          <a:prstGeom prst="rect">
            <a:avLst/>
          </a:prstGeom>
        </p:spPr>
        <p:txBody>
          <a:bodyPr vert="horz" lIns="91440" tIns="45720" rIns="91440" bIns="45720" rtlCol="0">
            <a:normAutofit/>
          </a:bodyPr>
          <a:lstStyle/>
          <a:p>
            <a:pPr lvl="0"/>
            <a:r>
              <a:rPr lang="en-US" dirty="0" smtClean="0"/>
              <a:t>Click to edit Master text styles</a:t>
            </a:r>
          </a:p>
        </p:txBody>
      </p:sp>
      <p:sp>
        <p:nvSpPr>
          <p:cNvPr id="4" name="Date Placeholder 3"/>
          <p:cNvSpPr>
            <a:spLocks noGrp="1"/>
          </p:cNvSpPr>
          <p:nvPr>
            <p:ph type="dt" sz="half" idx="2"/>
          </p:nvPr>
        </p:nvSpPr>
        <p:spPr>
          <a:xfrm>
            <a:off x="457200" y="5270500"/>
            <a:ext cx="2133600" cy="304271"/>
          </a:xfrm>
          <a:prstGeom prst="rect">
            <a:avLst/>
          </a:prstGeom>
        </p:spPr>
        <p:txBody>
          <a:bodyPr vert="horz" lIns="91440" tIns="45720" rIns="91440" bIns="45720" rtlCol="0" anchor="ctr"/>
          <a:lstStyle>
            <a:lvl1pPr algn="l">
              <a:defRPr sz="1200">
                <a:solidFill>
                  <a:srgbClr val="FFFFFF"/>
                </a:solidFill>
              </a:defRPr>
            </a:lvl1pPr>
          </a:lstStyle>
          <a:p>
            <a:fld id="{F75A7C5C-75AD-46E0-8204-EE2C7AE8CC56}" type="datetimeFigureOut">
              <a:rPr lang="en-US" smtClean="0"/>
              <a:pPr/>
              <a:t>4/22/2010</a:t>
            </a:fld>
            <a:endParaRPr lang="en-US"/>
          </a:p>
        </p:txBody>
      </p:sp>
      <p:sp>
        <p:nvSpPr>
          <p:cNvPr id="5" name="Footer Placeholder 4"/>
          <p:cNvSpPr>
            <a:spLocks noGrp="1"/>
          </p:cNvSpPr>
          <p:nvPr>
            <p:ph type="ftr" sz="quarter" idx="3"/>
          </p:nvPr>
        </p:nvSpPr>
        <p:spPr>
          <a:xfrm>
            <a:off x="3124200" y="5270500"/>
            <a:ext cx="2895600" cy="304271"/>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6629400" y="5080000"/>
            <a:ext cx="2133600" cy="304271"/>
          </a:xfrm>
          <a:prstGeom prst="rect">
            <a:avLst/>
          </a:prstGeom>
        </p:spPr>
        <p:txBody>
          <a:bodyPr vert="horz" lIns="91440" tIns="45720" rIns="91440" bIns="45720" rtlCol="0" anchor="ctr"/>
          <a:lstStyle>
            <a:lvl1pPr algn="r">
              <a:defRPr sz="1200">
                <a:solidFill>
                  <a:srgbClr val="FFFFFF"/>
                </a:solidFill>
              </a:defRPr>
            </a:lvl1pPr>
          </a:lstStyle>
          <a:p>
            <a:fld id="{64E1046F-EA70-4B42-8C4B-0948B0F9237A}" type="slidenum">
              <a:rPr lang="en-US" smtClean="0"/>
              <a:pPr/>
              <a:t>‹#›</a:t>
            </a:fld>
            <a:endParaRPr lang="en-US"/>
          </a:p>
        </p:txBody>
      </p:sp>
      <p:pic>
        <p:nvPicPr>
          <p:cNvPr id="11" name="Picture 10" descr="microsoft logo.png"/>
          <p:cNvPicPr>
            <a:picLocks noChangeAspect="1"/>
          </p:cNvPicPr>
          <p:nvPr userDrawn="1"/>
        </p:nvPicPr>
        <p:blipFill>
          <a:blip r:embed="rId10"/>
          <a:stretch>
            <a:fillRect/>
          </a:stretch>
        </p:blipFill>
        <p:spPr>
          <a:xfrm>
            <a:off x="7255775" y="5298001"/>
            <a:ext cx="1533147" cy="372534"/>
          </a:xfrm>
          <a:prstGeom prst="rect">
            <a:avLst/>
          </a:prstGeom>
        </p:spPr>
      </p:pic>
    </p:spTree>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Lst>
  <p:txStyles>
    <p:titleStyle>
      <a:lvl1pPr algn="l" defTabSz="457200" rtl="0" eaLnBrk="1" latinLnBrk="0" hangingPunct="1">
        <a:spcBef>
          <a:spcPct val="0"/>
        </a:spcBef>
        <a:buNone/>
        <a:defRPr sz="3000" kern="1200">
          <a:solidFill>
            <a:srgbClr val="000000"/>
          </a:solidFill>
          <a:effectLst>
            <a:outerShdw blurRad="38100" dist="38100" dir="2700000" algn="tl">
              <a:srgbClr val="000000">
                <a:alpha val="43137"/>
              </a:srgbClr>
            </a:outerShdw>
          </a:effectLst>
          <a:latin typeface="+mj-lt"/>
          <a:ea typeface="+mj-ea"/>
          <a:cs typeface="+mj-cs"/>
        </a:defRPr>
      </a:lvl1pPr>
    </p:titleStyle>
    <p:bodyStyle>
      <a:lvl1pPr marL="0" indent="0" algn="l" defTabSz="457200" rtl="0" eaLnBrk="1" latinLnBrk="0" hangingPunct="1">
        <a:spcBef>
          <a:spcPct val="20000"/>
        </a:spcBef>
        <a:spcAft>
          <a:spcPts val="600"/>
        </a:spcAft>
        <a:buFont typeface="Arial"/>
        <a:buNone/>
        <a:defRPr sz="2200" kern="1200">
          <a:solidFill>
            <a:schemeClr val="accent2"/>
          </a:solidFill>
          <a:effectLst>
            <a:outerShdw blurRad="50800" dist="38100" dir="2700000">
              <a:srgbClr val="000000">
                <a:alpha val="43000"/>
              </a:srgbClr>
            </a:outerShdw>
          </a:effectLst>
          <a:latin typeface="+mn-lt"/>
          <a:ea typeface="+mn-ea"/>
          <a:cs typeface="+mn-cs"/>
        </a:defRPr>
      </a:lvl1pPr>
      <a:lvl2pPr marL="346075" indent="-346075" algn="l" defTabSz="457200" rtl="0" eaLnBrk="1" latinLnBrk="0" hangingPunct="1">
        <a:lnSpc>
          <a:spcPct val="120000"/>
        </a:lnSpc>
        <a:spcBef>
          <a:spcPct val="20000"/>
        </a:spcBef>
        <a:buSzPct val="100000"/>
        <a:buFontTx/>
        <a:buBlip>
          <a:blip r:embed="rId11"/>
        </a:buBlip>
        <a:defRPr sz="1600" kern="1200">
          <a:solidFill>
            <a:srgbClr val="A4A5A5"/>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742950" indent="-396875" algn="l" defTabSz="457200" rtl="0" eaLnBrk="1" latinLnBrk="0" hangingPunct="1">
        <a:spcBef>
          <a:spcPct val="20000"/>
        </a:spcBef>
        <a:buFont typeface="Arial"/>
        <a:buChar char="–"/>
        <a:defRPr sz="1600" kern="1200">
          <a:solidFill>
            <a:schemeClr val="accent6"/>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descr="Blue text_A.jpg"/>
          <p:cNvPicPr>
            <a:picLocks noChangeAspect="1"/>
          </p:cNvPicPr>
          <p:nvPr userDrawn="1"/>
        </p:nvPicPr>
        <p:blipFill>
          <a:blip r:embed="rId9"/>
          <a:stretch>
            <a:fillRect/>
          </a:stretch>
        </p:blipFill>
        <p:spPr>
          <a:xfrm>
            <a:off x="4381" y="952"/>
            <a:ext cx="9135239" cy="5713096"/>
          </a:xfrm>
          <a:prstGeom prst="rect">
            <a:avLst/>
          </a:prstGeom>
        </p:spPr>
      </p:pic>
      <p:sp>
        <p:nvSpPr>
          <p:cNvPr id="2" name="Title Placeholder 1"/>
          <p:cNvSpPr>
            <a:spLocks noGrp="1"/>
          </p:cNvSpPr>
          <p:nvPr>
            <p:ph type="title"/>
          </p:nvPr>
        </p:nvSpPr>
        <p:spPr>
          <a:xfrm>
            <a:off x="905760" y="228864"/>
            <a:ext cx="6714240" cy="660136"/>
          </a:xfrm>
          <a:prstGeom prst="rect">
            <a:avLst/>
          </a:prstGeom>
          <a:effectLst/>
        </p:spPr>
        <p:txBody>
          <a:bodyPr vert="horz" lIns="91440" tIns="45720" rIns="91440" bIns="45720" rtlCol="0" anchor="t">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905760" y="934564"/>
            <a:ext cx="7781040" cy="4216136"/>
          </a:xfrm>
          <a:prstGeom prst="rect">
            <a:avLst/>
          </a:prstGeom>
        </p:spPr>
        <p:txBody>
          <a:bodyPr vert="horz" lIns="91440" tIns="45720" rIns="91440" bIns="45720" rtlCol="0">
            <a:normAutofit/>
          </a:bodyPr>
          <a:lstStyle/>
          <a:p>
            <a:pPr lvl="0"/>
            <a:r>
              <a:rPr lang="en-US" dirty="0" smtClean="0"/>
              <a:t>Click to edit Master text styles</a:t>
            </a:r>
          </a:p>
        </p:txBody>
      </p:sp>
      <p:sp>
        <p:nvSpPr>
          <p:cNvPr id="4" name="Date Placeholder 3"/>
          <p:cNvSpPr>
            <a:spLocks noGrp="1"/>
          </p:cNvSpPr>
          <p:nvPr>
            <p:ph type="dt" sz="half" idx="2"/>
          </p:nvPr>
        </p:nvSpPr>
        <p:spPr>
          <a:xfrm>
            <a:off x="457200" y="5270500"/>
            <a:ext cx="2133600" cy="304271"/>
          </a:xfrm>
          <a:prstGeom prst="rect">
            <a:avLst/>
          </a:prstGeom>
        </p:spPr>
        <p:txBody>
          <a:bodyPr vert="horz" lIns="91440" tIns="45720" rIns="91440" bIns="45720" rtlCol="0" anchor="ctr"/>
          <a:lstStyle>
            <a:lvl1pPr algn="l">
              <a:defRPr sz="1200">
                <a:solidFill>
                  <a:srgbClr val="FFFFFF"/>
                </a:solidFill>
              </a:defRPr>
            </a:lvl1pPr>
          </a:lstStyle>
          <a:p>
            <a:fld id="{F75A7C5C-75AD-46E0-8204-EE2C7AE8CC56}" type="datetimeFigureOut">
              <a:rPr lang="en-US" smtClean="0"/>
              <a:pPr/>
              <a:t>4/22/2010</a:t>
            </a:fld>
            <a:endParaRPr lang="en-US"/>
          </a:p>
        </p:txBody>
      </p:sp>
      <p:sp>
        <p:nvSpPr>
          <p:cNvPr id="5" name="Footer Placeholder 4"/>
          <p:cNvSpPr>
            <a:spLocks noGrp="1"/>
          </p:cNvSpPr>
          <p:nvPr>
            <p:ph type="ftr" sz="quarter" idx="3"/>
          </p:nvPr>
        </p:nvSpPr>
        <p:spPr>
          <a:xfrm>
            <a:off x="3124200" y="5270500"/>
            <a:ext cx="2895600" cy="304271"/>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6629400" y="5080000"/>
            <a:ext cx="2133600" cy="304271"/>
          </a:xfrm>
          <a:prstGeom prst="rect">
            <a:avLst/>
          </a:prstGeom>
        </p:spPr>
        <p:txBody>
          <a:bodyPr vert="horz" lIns="91440" tIns="45720" rIns="91440" bIns="45720" rtlCol="0" anchor="ctr"/>
          <a:lstStyle>
            <a:lvl1pPr algn="r">
              <a:defRPr sz="1200">
                <a:solidFill>
                  <a:srgbClr val="FFFFFF"/>
                </a:solidFill>
              </a:defRPr>
            </a:lvl1pPr>
          </a:lstStyle>
          <a:p>
            <a:fld id="{64E1046F-EA70-4B42-8C4B-0948B0F9237A}" type="slidenum">
              <a:rPr lang="en-US" smtClean="0"/>
              <a:pPr/>
              <a:t>‹#›</a:t>
            </a:fld>
            <a:endParaRPr lang="en-US"/>
          </a:p>
        </p:txBody>
      </p:sp>
      <p:pic>
        <p:nvPicPr>
          <p:cNvPr id="9" name="Picture 8" descr="microsoft logo.png"/>
          <p:cNvPicPr>
            <a:picLocks noChangeAspect="1"/>
          </p:cNvPicPr>
          <p:nvPr userDrawn="1"/>
        </p:nvPicPr>
        <p:blipFill>
          <a:blip r:embed="rId10"/>
          <a:stretch>
            <a:fillRect/>
          </a:stretch>
        </p:blipFill>
        <p:spPr>
          <a:xfrm>
            <a:off x="7255775" y="5298001"/>
            <a:ext cx="1533147" cy="372534"/>
          </a:xfrm>
          <a:prstGeom prst="rect">
            <a:avLst/>
          </a:prstGeom>
        </p:spPr>
      </p:pic>
    </p:spTree>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Lst>
  <p:txStyles>
    <p:titleStyle>
      <a:lvl1pPr algn="l" defTabSz="457200" rtl="0" eaLnBrk="1" latinLnBrk="0" hangingPunct="1">
        <a:spcBef>
          <a:spcPct val="0"/>
        </a:spcBef>
        <a:buNone/>
        <a:defRPr sz="3000" kern="1200">
          <a:solidFill>
            <a:srgbClr val="000000"/>
          </a:solidFill>
          <a:effectLst>
            <a:outerShdw blurRad="38100" dist="38100" dir="2700000" algn="tl">
              <a:srgbClr val="000000">
                <a:alpha val="43137"/>
              </a:srgbClr>
            </a:outerShdw>
          </a:effectLst>
          <a:latin typeface="+mj-lt"/>
          <a:ea typeface="+mj-ea"/>
          <a:cs typeface="+mj-cs"/>
        </a:defRPr>
      </a:lvl1pPr>
    </p:titleStyle>
    <p:bodyStyle>
      <a:lvl1pPr marL="0" indent="0" algn="l" defTabSz="457200" rtl="0" eaLnBrk="1" latinLnBrk="0" hangingPunct="1">
        <a:spcBef>
          <a:spcPct val="20000"/>
        </a:spcBef>
        <a:spcAft>
          <a:spcPts val="600"/>
        </a:spcAft>
        <a:buFont typeface="Arial"/>
        <a:buNone/>
        <a:defRPr sz="2200" kern="1200">
          <a:solidFill>
            <a:schemeClr val="tx2"/>
          </a:solidFill>
          <a:effectLst>
            <a:outerShdw blurRad="50800" dist="38100" dir="2700000">
              <a:srgbClr val="000000">
                <a:alpha val="43000"/>
              </a:srgbClr>
            </a:outerShdw>
          </a:effectLst>
          <a:latin typeface="+mn-lt"/>
          <a:ea typeface="+mn-ea"/>
          <a:cs typeface="+mn-cs"/>
        </a:defRPr>
      </a:lvl1pPr>
      <a:lvl2pPr marL="346075" indent="-346075" algn="l" defTabSz="457200" rtl="0" eaLnBrk="1" latinLnBrk="0" hangingPunct="1">
        <a:lnSpc>
          <a:spcPct val="120000"/>
        </a:lnSpc>
        <a:spcBef>
          <a:spcPct val="20000"/>
        </a:spcBef>
        <a:buSzPct val="100000"/>
        <a:buFontTx/>
        <a:buBlip>
          <a:blip r:embed="rId11"/>
        </a:buBlip>
        <a:defRPr sz="1600" kern="1200">
          <a:solidFill>
            <a:srgbClr val="A4A5A5"/>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742950" indent="-396875" algn="l" defTabSz="457200" rtl="0" eaLnBrk="1" latinLnBrk="0" hangingPunct="1">
        <a:spcBef>
          <a:spcPct val="20000"/>
        </a:spcBef>
        <a:buFont typeface="Arial"/>
        <a:buChar char="–"/>
        <a:defRPr sz="1600" kern="1200">
          <a:solidFill>
            <a:schemeClr val="accent6"/>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chemas.microsoft.com/sharepoint/2009/08/claims/userid" TargetMode="External"/><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hyperlink" Target="http://schemas.xxx.be/ws/2010/03/identity/claims/rn" TargetMode="External"/><Relationship Id="rId4" Type="http://schemas.openxmlformats.org/officeDocument/2006/relationships/hyperlink" Target="mailto:05.t|lab.domain.local|administrator@domain.local"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hyperlink" Target="mailto:bert.jansen@microsoft.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schemas.microsoft.com/sharepoint/2009/08/claims/userid" TargetMode="External"/><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6.xml"/><Relationship Id="rId1" Type="http://schemas.openxmlformats.org/officeDocument/2006/relationships/tags" Target="../tags/tag1.xml"/><Relationship Id="rId5" Type="http://schemas.openxmlformats.org/officeDocument/2006/relationships/image" Target="../media/image17.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chemas.microsoft.com/sharepoint/2009/08/claims/userid" TargetMode="External"/><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hyperlink" Target="http://schemas.xxx.be/ws/2010/03/identity/claims/rn" TargetMode="External"/><Relationship Id="rId4" Type="http://schemas.openxmlformats.org/officeDocument/2006/relationships/hyperlink" Target="mailto:05.t|lab.domain.local|administrator@domain.loca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effectLst/>
        </p:spPr>
        <p:txBody>
          <a:bodyPr>
            <a:normAutofit fontScale="90000"/>
          </a:bodyPr>
          <a:lstStyle/>
          <a:p>
            <a:r>
              <a:rPr lang="en-US" dirty="0" smtClean="0"/>
              <a:t>ADFS v2 and SharePoint 2010 DEMO</a:t>
            </a:r>
            <a:endParaRPr lang="en-US" dirty="0"/>
          </a:p>
        </p:txBody>
      </p:sp>
      <p:sp>
        <p:nvSpPr>
          <p:cNvPr id="3" name="Subtitle 2"/>
          <p:cNvSpPr>
            <a:spLocks noGrp="1"/>
          </p:cNvSpPr>
          <p:nvPr>
            <p:ph type="subTitle" idx="1"/>
          </p:nvPr>
        </p:nvSpPr>
        <p:spPr/>
        <p:txBody>
          <a:bodyPr/>
          <a:lstStyle/>
          <a:p>
            <a:r>
              <a:rPr lang="en-US" dirty="0" smtClean="0"/>
              <a:t>22/04/2010</a:t>
            </a:r>
            <a:endParaRPr lang="en-US" dirty="0"/>
          </a:p>
        </p:txBody>
      </p:sp>
      <p:sp>
        <p:nvSpPr>
          <p:cNvPr id="4" name="TextBox 3"/>
          <p:cNvSpPr txBox="1"/>
          <p:nvPr/>
        </p:nvSpPr>
        <p:spPr>
          <a:xfrm>
            <a:off x="1600200" y="3927511"/>
            <a:ext cx="5334000" cy="646331"/>
          </a:xfrm>
          <a:prstGeom prst="rect">
            <a:avLst/>
          </a:prstGeom>
          <a:noFill/>
        </p:spPr>
        <p:txBody>
          <a:bodyPr wrap="square" rtlCol="0">
            <a:spAutoFit/>
          </a:bodyPr>
          <a:lstStyle/>
          <a:p>
            <a:r>
              <a:rPr lang="en-US" dirty="0" smtClean="0">
                <a:solidFill>
                  <a:schemeClr val="bg1"/>
                </a:solidFill>
              </a:rPr>
              <a:t>Bert Jansen</a:t>
            </a:r>
          </a:p>
          <a:p>
            <a:r>
              <a:rPr lang="en-US" dirty="0" smtClean="0">
                <a:solidFill>
                  <a:schemeClr val="bg1"/>
                </a:solidFill>
              </a:rPr>
              <a:t>Microsoft Corporation</a:t>
            </a:r>
            <a:endParaRPr lang="en-US"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76943" y="952500"/>
            <a:ext cx="7652657" cy="2819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576886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57200" y="876300"/>
            <a:ext cx="8155697" cy="2895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576886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extBox 4"/>
          <p:cNvSpPr txBox="1"/>
          <p:nvPr/>
        </p:nvSpPr>
        <p:spPr>
          <a:xfrm>
            <a:off x="0" y="4991100"/>
            <a:ext cx="9144000" cy="784830"/>
          </a:xfrm>
          <a:prstGeom prst="rect">
            <a:avLst/>
          </a:prstGeom>
          <a:solidFill>
            <a:schemeClr val="bg1"/>
          </a:solidFill>
        </p:spPr>
        <p:txBody>
          <a:bodyPr wrap="square" rtlCol="0">
            <a:spAutoFit/>
          </a:bodyPr>
          <a:lstStyle/>
          <a:p>
            <a:endParaRPr lang="nl-BE" sz="500" dirty="0" smtClean="0"/>
          </a:p>
          <a:p>
            <a:endParaRPr lang="nl-BE" sz="500" dirty="0"/>
          </a:p>
          <a:p>
            <a:endParaRPr lang="nl-BE" sz="500" dirty="0" smtClean="0"/>
          </a:p>
          <a:p>
            <a:endParaRPr lang="nl-BE" sz="500" dirty="0"/>
          </a:p>
          <a:p>
            <a:endParaRPr lang="nl-BE" sz="500" dirty="0" smtClean="0"/>
          </a:p>
          <a:p>
            <a:endParaRPr lang="nl-BE" sz="500" dirty="0"/>
          </a:p>
          <a:p>
            <a:endParaRPr lang="nl-BE" sz="500" dirty="0" smtClean="0"/>
          </a:p>
          <a:p>
            <a:endParaRPr lang="nl-BE" sz="500" dirty="0"/>
          </a:p>
          <a:p>
            <a:endParaRPr lang="en-US" sz="500"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914399" y="571500"/>
            <a:ext cx="6900713" cy="481201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Rounded Rectangle 5"/>
          <p:cNvSpPr/>
          <p:nvPr/>
        </p:nvSpPr>
        <p:spPr>
          <a:xfrm>
            <a:off x="1295400" y="3619500"/>
            <a:ext cx="6172200" cy="3810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b="1" dirty="0">
                <a:solidFill>
                  <a:srgbClr val="000000"/>
                </a:solidFill>
                <a:hlinkClick r:id="rId3"/>
              </a:rPr>
              <a:t>http://</a:t>
            </a:r>
            <a:r>
              <a:rPr lang="en-US" sz="800" b="1" dirty="0" smtClean="0">
                <a:solidFill>
                  <a:srgbClr val="000000"/>
                </a:solidFill>
                <a:hlinkClick r:id="rId3"/>
              </a:rPr>
              <a:t>schemas.microsoft.com/sharepoint/2009/08/claims/userid</a:t>
            </a:r>
            <a:r>
              <a:rPr lang="en-US" sz="800" b="1" dirty="0" smtClean="0">
                <a:solidFill>
                  <a:srgbClr val="000000"/>
                </a:solidFill>
              </a:rPr>
              <a:t> </a:t>
            </a:r>
            <a:r>
              <a:rPr lang="en-US" sz="800" b="1" dirty="0">
                <a:solidFill>
                  <a:srgbClr val="000000"/>
                </a:solidFill>
              </a:rPr>
              <a:t>= </a:t>
            </a:r>
            <a:r>
              <a:rPr lang="en-US" sz="800" b="1" dirty="0" smtClean="0">
                <a:solidFill>
                  <a:srgbClr val="000000"/>
                </a:solidFill>
                <a:hlinkClick r:id="rId4"/>
              </a:rPr>
              <a:t>05.t|lab.domain.local|administrator@domain.local</a:t>
            </a:r>
            <a:endParaRPr lang="en-US" sz="800" b="1" dirty="0" smtClean="0">
              <a:solidFill>
                <a:srgbClr val="000000"/>
              </a:solidFill>
            </a:endParaRPr>
          </a:p>
          <a:p>
            <a:pPr algn="ctr"/>
            <a:r>
              <a:rPr lang="nl-BE" sz="800" b="1" dirty="0" smtClean="0">
                <a:solidFill>
                  <a:srgbClr val="000000"/>
                </a:solidFill>
                <a:hlinkClick r:id="rId5"/>
              </a:rPr>
              <a:t>http://schemas.xxx.be/ws/2010/03/identity/claims/rn</a:t>
            </a:r>
            <a:r>
              <a:rPr lang="nl-BE" sz="800" b="1" dirty="0" smtClean="0">
                <a:solidFill>
                  <a:srgbClr val="000000"/>
                </a:solidFill>
              </a:rPr>
              <a:t> = 987654321</a:t>
            </a:r>
            <a:endParaRPr lang="en-US" sz="800" b="1" dirty="0">
              <a:solidFill>
                <a:srgbClr val="000000"/>
              </a:solidFill>
            </a:endParaRPr>
          </a:p>
          <a:p>
            <a:pPr algn="ctr"/>
            <a:endParaRPr lang="en-US" sz="600" dirty="0">
              <a:solidFill>
                <a:srgbClr val="000000"/>
              </a:solidFill>
            </a:endParaRPr>
          </a:p>
        </p:txBody>
      </p:sp>
    </p:spTree>
    <p:extLst>
      <p:ext uri="{BB962C8B-B14F-4D97-AF65-F5344CB8AC3E}">
        <p14:creationId xmlns:p14="http://schemas.microsoft.com/office/powerpoint/2010/main" xmlns="" val="2576886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1866900"/>
            <a:ext cx="7620000" cy="1107996"/>
          </a:xfrm>
          <a:prstGeom prst="rect">
            <a:avLst/>
          </a:prstGeom>
          <a:noFill/>
        </p:spPr>
        <p:txBody>
          <a:bodyPr wrap="square" rtlCol="0">
            <a:spAutoFit/>
          </a:bodyPr>
          <a:lstStyle/>
          <a:p>
            <a:r>
              <a:rPr lang="nl-BE" sz="6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Questions ??</a:t>
            </a:r>
            <a:endParaRPr lang="en-US" sz="6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extLst>
      <p:ext uri="{BB962C8B-B14F-4D97-AF65-F5344CB8AC3E}">
        <p14:creationId xmlns:p14="http://schemas.microsoft.com/office/powerpoint/2010/main" xmlns="" val="39640053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a:blip r:embed="rId3">
            <a:lum bright="-100000"/>
          </a:blip>
          <a:srcRect/>
          <a:stretch>
            <a:fillRect/>
          </a:stretch>
        </p:blipFill>
        <p:spPr bwMode="black">
          <a:xfrm>
            <a:off x="2362201" y="2322823"/>
            <a:ext cx="4514469" cy="1081899"/>
          </a:xfrm>
          <a:prstGeom prst="rect">
            <a:avLst/>
          </a:prstGeom>
          <a:noFill/>
        </p:spPr>
      </p:pic>
      <p:sp>
        <p:nvSpPr>
          <p:cNvPr id="6" name="Text Box 3"/>
          <p:cNvSpPr txBox="1">
            <a:spLocks noChangeArrowheads="1"/>
          </p:cNvSpPr>
          <p:nvPr/>
        </p:nvSpPr>
        <p:spPr bwMode="blackWhite">
          <a:xfrm>
            <a:off x="457200" y="4281330"/>
            <a:ext cx="8382000" cy="523206"/>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solidFill>
                  <a:srgbClr val="525353"/>
                </a:solidFill>
                <a:latin typeface="Arial"/>
                <a:cs typeface="Arial"/>
              </a:rPr>
              <a:t>© </a:t>
            </a:r>
            <a:r>
              <a:rPr lang="en-US" sz="700" dirty="0" smtClean="0">
                <a:solidFill>
                  <a:srgbClr val="525353"/>
                </a:solidFill>
                <a:latin typeface="Arial"/>
                <a:cs typeface="Arial"/>
              </a:rPr>
              <a:t>2008 Microsoft </a:t>
            </a:r>
            <a:r>
              <a:rPr lang="en-US" sz="700" dirty="0">
                <a:solidFill>
                  <a:srgbClr val="525353"/>
                </a:solidFill>
                <a:latin typeface="Arial"/>
                <a:cs typeface="Arial"/>
              </a:rPr>
              <a:t>Corporation. All rights reserved. Microsoft, Windows, Windows Vista and other product names are or may be registered trademarks and/or trademarks in the U.S. and/or other countries.</a:t>
            </a:r>
          </a:p>
          <a:p>
            <a:pPr algn="ctr" defTabSz="914099" eaLnBrk="0" hangingPunct="0"/>
            <a:r>
              <a:rPr lang="en-US" sz="700" dirty="0">
                <a:solidFill>
                  <a:srgbClr val="525353"/>
                </a:solidFill>
                <a:latin typeface="Arial"/>
                <a:cs typeface="Aria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700" dirty="0">
                <a:solidFill>
                  <a:srgbClr val="525353"/>
                </a:solidFill>
                <a:latin typeface="Arial"/>
                <a:cs typeface="Arial"/>
              </a:rPr>
            </a:br>
            <a:r>
              <a:rPr lang="en-US" sz="700" dirty="0">
                <a:solidFill>
                  <a:srgbClr val="525353"/>
                </a:solidFill>
                <a:latin typeface="Arial"/>
                <a:cs typeface="Arial"/>
              </a:rPr>
              <a:t>MICROSOFT MAKES NO WARRANTIES, EXPRESS, IMPLIED OR STATUTORY, AS TO THE INFORMATION IN THIS PRESENTATION.</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About</a:t>
            </a:r>
            <a:endParaRPr lang="en-US" dirty="0"/>
          </a:p>
        </p:txBody>
      </p:sp>
      <p:sp>
        <p:nvSpPr>
          <p:cNvPr id="4" name="Text Placeholder 3"/>
          <p:cNvSpPr>
            <a:spLocks noGrp="1"/>
          </p:cNvSpPr>
          <p:nvPr>
            <p:ph type="body" sz="quarter" idx="13"/>
          </p:nvPr>
        </p:nvSpPr>
        <p:spPr>
          <a:xfrm>
            <a:off x="905760" y="952500"/>
            <a:ext cx="7095240" cy="3683000"/>
          </a:xfrm>
        </p:spPr>
        <p:txBody>
          <a:bodyPr/>
          <a:lstStyle/>
          <a:p>
            <a:r>
              <a:rPr lang="nl-BE" dirty="0" smtClean="0"/>
              <a:t>About the demo</a:t>
            </a:r>
          </a:p>
          <a:p>
            <a:pPr lvl="1"/>
            <a:r>
              <a:rPr lang="nl-BE" dirty="0" smtClean="0"/>
              <a:t>ADFS v2 working together with SharePoint 2010</a:t>
            </a:r>
          </a:p>
          <a:p>
            <a:r>
              <a:rPr lang="nl-BE" dirty="0" smtClean="0"/>
              <a:t>About me</a:t>
            </a:r>
          </a:p>
          <a:p>
            <a:pPr lvl="1"/>
            <a:r>
              <a:rPr lang="nl-BE" dirty="0" smtClean="0"/>
              <a:t>Bert Jansen (</a:t>
            </a:r>
            <a:r>
              <a:rPr lang="nl-BE" dirty="0" smtClean="0">
                <a:hlinkClick r:id="rId2"/>
              </a:rPr>
              <a:t>bert.jansen@microsoft.com</a:t>
            </a:r>
            <a:r>
              <a:rPr lang="nl-BE" dirty="0" smtClean="0"/>
              <a:t>)</a:t>
            </a:r>
          </a:p>
          <a:p>
            <a:pPr lvl="1"/>
            <a:r>
              <a:rPr lang="nl-BE" dirty="0" smtClean="0"/>
              <a:t>MCS Architect inside Microsoft Consulting Services (MCS)</a:t>
            </a:r>
          </a:p>
          <a:p>
            <a:pPr lvl="1"/>
            <a:r>
              <a:rPr lang="nl-BE" dirty="0" smtClean="0"/>
              <a:t>Focus on Architecture, SharePoint and everything related </a:t>
            </a:r>
            <a:r>
              <a:rPr lang="nl-BE" dirty="0" smtClean="0">
                <a:sym typeface="Wingdings" pitchFamily="2" charset="2"/>
              </a:rPr>
              <a:t></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nl-BE" dirty="0" smtClean="0"/>
              <a:t>Claims versus SharePoint 2010</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352800" y="1181100"/>
            <a:ext cx="1362075" cy="32099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58993792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1790700"/>
            <a:ext cx="7086600" cy="1107996"/>
          </a:xfrm>
          <a:prstGeom prst="rect">
            <a:avLst/>
          </a:prstGeom>
          <a:noFill/>
        </p:spPr>
        <p:txBody>
          <a:bodyPr wrap="square" rtlCol="0">
            <a:spAutoFit/>
          </a:bodyPr>
          <a:lstStyle/>
          <a:p>
            <a:pPr algn="ctr"/>
            <a:r>
              <a:rPr lang="nl-BE" sz="6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Demo time</a:t>
            </a:r>
            <a:endParaRPr lang="en-US" sz="6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extLst>
      <p:ext uri="{BB962C8B-B14F-4D97-AF65-F5344CB8AC3E}">
        <p14:creationId xmlns:p14="http://schemas.microsoft.com/office/powerpoint/2010/main" xmlns="" val="21835247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extBox 4"/>
          <p:cNvSpPr txBox="1"/>
          <p:nvPr/>
        </p:nvSpPr>
        <p:spPr>
          <a:xfrm>
            <a:off x="0" y="4991100"/>
            <a:ext cx="9144000" cy="784830"/>
          </a:xfrm>
          <a:prstGeom prst="rect">
            <a:avLst/>
          </a:prstGeom>
          <a:solidFill>
            <a:schemeClr val="bg1"/>
          </a:solidFill>
        </p:spPr>
        <p:txBody>
          <a:bodyPr wrap="square" rtlCol="0">
            <a:spAutoFit/>
          </a:bodyPr>
          <a:lstStyle/>
          <a:p>
            <a:endParaRPr lang="nl-BE" sz="500" dirty="0" smtClean="0"/>
          </a:p>
          <a:p>
            <a:endParaRPr lang="nl-BE" sz="500" dirty="0"/>
          </a:p>
          <a:p>
            <a:endParaRPr lang="nl-BE" sz="500" dirty="0" smtClean="0"/>
          </a:p>
          <a:p>
            <a:endParaRPr lang="nl-BE" sz="500" dirty="0"/>
          </a:p>
          <a:p>
            <a:endParaRPr lang="nl-BE" sz="500" dirty="0" smtClean="0"/>
          </a:p>
          <a:p>
            <a:endParaRPr lang="nl-BE" sz="500" dirty="0"/>
          </a:p>
          <a:p>
            <a:endParaRPr lang="nl-BE" sz="500" dirty="0" smtClean="0"/>
          </a:p>
          <a:p>
            <a:endParaRPr lang="nl-BE" sz="500" dirty="0"/>
          </a:p>
          <a:p>
            <a:endParaRPr lang="en-US" sz="500"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914400" y="419100"/>
            <a:ext cx="6617970" cy="514921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Rounded Rectangle 6"/>
          <p:cNvSpPr/>
          <p:nvPr/>
        </p:nvSpPr>
        <p:spPr>
          <a:xfrm>
            <a:off x="1676400" y="3390900"/>
            <a:ext cx="5638800" cy="2286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b="1" dirty="0">
                <a:solidFill>
                  <a:srgbClr val="000000"/>
                </a:solidFill>
                <a:hlinkClick r:id="rId3"/>
              </a:rPr>
              <a:t>http://</a:t>
            </a:r>
            <a:r>
              <a:rPr lang="en-US" sz="800" b="1" dirty="0" smtClean="0">
                <a:solidFill>
                  <a:srgbClr val="000000"/>
                </a:solidFill>
                <a:hlinkClick r:id="rId3"/>
              </a:rPr>
              <a:t>schemas.microsoft.com/sharepoint/2009/08/claims/userid</a:t>
            </a:r>
            <a:r>
              <a:rPr lang="en-US" sz="800" b="1" dirty="0" smtClean="0">
                <a:solidFill>
                  <a:srgbClr val="000000"/>
                </a:solidFill>
              </a:rPr>
              <a:t> = 0</a:t>
            </a:r>
            <a:r>
              <a:rPr lang="en-US" sz="800" b="1" dirty="0">
                <a:solidFill>
                  <a:srgbClr val="000000"/>
                </a:solidFill>
              </a:rPr>
              <a:t>#.w|domain\administrator</a:t>
            </a:r>
          </a:p>
          <a:p>
            <a:pPr algn="ctr"/>
            <a:endParaRPr lang="en-US" sz="600" dirty="0">
              <a:solidFill>
                <a:srgbClr val="000000"/>
              </a:solidFill>
            </a:endParaRPr>
          </a:p>
        </p:txBody>
      </p:sp>
    </p:spTree>
    <p:extLst>
      <p:ext uri="{BB962C8B-B14F-4D97-AF65-F5344CB8AC3E}">
        <p14:creationId xmlns:p14="http://schemas.microsoft.com/office/powerpoint/2010/main" xmlns="" val="321742138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itle 2"/>
          <p:cNvSpPr>
            <a:spLocks noGrp="1"/>
          </p:cNvSpPr>
          <p:nvPr>
            <p:ph type="title"/>
          </p:nvPr>
        </p:nvSpPr>
        <p:spPr/>
        <p:txBody>
          <a:bodyPr>
            <a:noAutofit/>
          </a:bodyPr>
          <a:lstStyle/>
          <a:p>
            <a:r>
              <a:rPr lang="en-US" sz="2800" dirty="0" smtClean="0"/>
              <a:t>SharePoint 2010 versus ADFS v2</a:t>
            </a:r>
            <a:endParaRPr lang="en-US" sz="2800" dirty="0"/>
          </a:p>
        </p:txBody>
      </p:sp>
      <p:sp>
        <p:nvSpPr>
          <p:cNvPr id="51" name="Rectangle 50"/>
          <p:cNvSpPr/>
          <p:nvPr/>
        </p:nvSpPr>
        <p:spPr bwMode="auto">
          <a:xfrm>
            <a:off x="0" y="4299185"/>
            <a:ext cx="9144000" cy="1415815"/>
          </a:xfrm>
          <a:prstGeom prst="rect">
            <a:avLst/>
          </a:prstGeom>
          <a:gradFill flip="none" rotWithShape="1">
            <a:gsLst>
              <a:gs pos="0">
                <a:schemeClr val="accent2">
                  <a:shade val="30000"/>
                  <a:satMod val="115000"/>
                  <a:alpha val="0"/>
                </a:schemeClr>
              </a:gs>
              <a:gs pos="50000">
                <a:schemeClr val="bg1"/>
              </a:gs>
              <a:gs pos="100000">
                <a:schemeClr val="bg1"/>
              </a:gs>
            </a:gsLst>
            <a:lin ang="5400000" scaled="1"/>
            <a:tileRect/>
          </a:gra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pic>
        <p:nvPicPr>
          <p:cNvPr id="2051" name="Picture 3"/>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143000" y="800100"/>
            <a:ext cx="6096000" cy="477677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nvGrpSpPr>
          <p:cNvPr id="10" name="Group 9"/>
          <p:cNvGrpSpPr/>
          <p:nvPr/>
        </p:nvGrpSpPr>
        <p:grpSpPr>
          <a:xfrm>
            <a:off x="152400" y="889000"/>
            <a:ext cx="3607624" cy="2120900"/>
            <a:chOff x="152400" y="889000"/>
            <a:chExt cx="3607624" cy="2120900"/>
          </a:xfrm>
        </p:grpSpPr>
        <p:pic>
          <p:nvPicPr>
            <p:cNvPr id="2052" name="Picture 4"/>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152400" y="889000"/>
              <a:ext cx="2931698" cy="21209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9" name="Right Arrow 8"/>
            <p:cNvSpPr/>
            <p:nvPr/>
          </p:nvSpPr>
          <p:spPr>
            <a:xfrm rot="1745292">
              <a:off x="3011191" y="2705470"/>
              <a:ext cx="748833" cy="15084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custDataLst>
      <p:tags r:id="rId1"/>
    </p:custDataLst>
    <p:extLst>
      <p:ext uri="{BB962C8B-B14F-4D97-AF65-F5344CB8AC3E}">
        <p14:creationId xmlns:p14="http://schemas.microsoft.com/office/powerpoint/2010/main" xmlns="" val="263148699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0" y="1520904"/>
            <a:ext cx="5257800" cy="1107996"/>
          </a:xfrm>
          <a:prstGeom prst="rect">
            <a:avLst/>
          </a:prstGeom>
          <a:noFill/>
        </p:spPr>
        <p:txBody>
          <a:bodyPr wrap="square" rtlCol="0">
            <a:spAutoFit/>
          </a:bodyPr>
          <a:lstStyle/>
          <a:p>
            <a:r>
              <a:rPr lang="nl-BE" sz="6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Demo time</a:t>
            </a:r>
            <a:endParaRPr lang="en-US" sz="6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extLst>
      <p:ext uri="{BB962C8B-B14F-4D97-AF65-F5344CB8AC3E}">
        <p14:creationId xmlns:p14="http://schemas.microsoft.com/office/powerpoint/2010/main" xmlns="" val="6650574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09600" y="1028700"/>
            <a:ext cx="8116852" cy="3200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33451350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extBox 4"/>
          <p:cNvSpPr txBox="1"/>
          <p:nvPr/>
        </p:nvSpPr>
        <p:spPr>
          <a:xfrm>
            <a:off x="0" y="4991100"/>
            <a:ext cx="9144000" cy="784830"/>
          </a:xfrm>
          <a:prstGeom prst="rect">
            <a:avLst/>
          </a:prstGeom>
          <a:solidFill>
            <a:schemeClr val="bg1"/>
          </a:solidFill>
        </p:spPr>
        <p:txBody>
          <a:bodyPr wrap="square" rtlCol="0">
            <a:spAutoFit/>
          </a:bodyPr>
          <a:lstStyle/>
          <a:p>
            <a:endParaRPr lang="nl-BE" sz="500" dirty="0" smtClean="0"/>
          </a:p>
          <a:p>
            <a:endParaRPr lang="nl-BE" sz="500" dirty="0"/>
          </a:p>
          <a:p>
            <a:endParaRPr lang="nl-BE" sz="500" dirty="0" smtClean="0"/>
          </a:p>
          <a:p>
            <a:endParaRPr lang="nl-BE" sz="500" dirty="0"/>
          </a:p>
          <a:p>
            <a:endParaRPr lang="nl-BE" sz="500" dirty="0" smtClean="0"/>
          </a:p>
          <a:p>
            <a:endParaRPr lang="nl-BE" sz="500" dirty="0"/>
          </a:p>
          <a:p>
            <a:endParaRPr lang="nl-BE" sz="500" dirty="0" smtClean="0"/>
          </a:p>
          <a:p>
            <a:endParaRPr lang="nl-BE" sz="500" dirty="0"/>
          </a:p>
          <a:p>
            <a:endParaRPr lang="en-US" sz="50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066800" y="419100"/>
            <a:ext cx="6417945" cy="519493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Rounded Rectangle 5"/>
          <p:cNvSpPr/>
          <p:nvPr/>
        </p:nvSpPr>
        <p:spPr>
          <a:xfrm>
            <a:off x="1295400" y="3314700"/>
            <a:ext cx="6172200" cy="3810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b="1" dirty="0">
                <a:solidFill>
                  <a:srgbClr val="000000"/>
                </a:solidFill>
                <a:hlinkClick r:id="rId3"/>
              </a:rPr>
              <a:t>http://</a:t>
            </a:r>
            <a:r>
              <a:rPr lang="en-US" sz="800" b="1" dirty="0" smtClean="0">
                <a:solidFill>
                  <a:srgbClr val="000000"/>
                </a:solidFill>
                <a:hlinkClick r:id="rId3"/>
              </a:rPr>
              <a:t>schemas.microsoft.com/sharepoint/2009/08/claims/userid</a:t>
            </a:r>
            <a:r>
              <a:rPr lang="en-US" sz="800" b="1" dirty="0" smtClean="0">
                <a:solidFill>
                  <a:srgbClr val="000000"/>
                </a:solidFill>
              </a:rPr>
              <a:t> </a:t>
            </a:r>
            <a:r>
              <a:rPr lang="en-US" sz="800" b="1" dirty="0">
                <a:solidFill>
                  <a:srgbClr val="000000"/>
                </a:solidFill>
              </a:rPr>
              <a:t>= </a:t>
            </a:r>
            <a:r>
              <a:rPr lang="en-US" sz="800" b="1" dirty="0" smtClean="0">
                <a:solidFill>
                  <a:srgbClr val="000000"/>
                </a:solidFill>
                <a:hlinkClick r:id="rId4"/>
              </a:rPr>
              <a:t>05.t|lab.domain.local|administrator@domain.local</a:t>
            </a:r>
            <a:endParaRPr lang="en-US" sz="800" b="1" dirty="0" smtClean="0">
              <a:solidFill>
                <a:srgbClr val="000000"/>
              </a:solidFill>
            </a:endParaRPr>
          </a:p>
          <a:p>
            <a:pPr algn="ctr"/>
            <a:r>
              <a:rPr lang="nl-BE" sz="800" b="1" dirty="0" smtClean="0">
                <a:solidFill>
                  <a:srgbClr val="000000"/>
                </a:solidFill>
                <a:hlinkClick r:id="rId5"/>
              </a:rPr>
              <a:t>http://schemas.xxx.be/ws/2010/03/identity/claims/rn</a:t>
            </a:r>
            <a:r>
              <a:rPr lang="nl-BE" sz="800" b="1" dirty="0" smtClean="0">
                <a:solidFill>
                  <a:srgbClr val="000000"/>
                </a:solidFill>
              </a:rPr>
              <a:t> = 987654321</a:t>
            </a:r>
            <a:endParaRPr lang="en-US" sz="800" b="1" dirty="0">
              <a:solidFill>
                <a:srgbClr val="000000"/>
              </a:solidFill>
            </a:endParaRPr>
          </a:p>
          <a:p>
            <a:pPr algn="ctr"/>
            <a:endParaRPr lang="en-US" sz="600" dirty="0">
              <a:solidFill>
                <a:srgbClr val="000000"/>
              </a:solidFill>
            </a:endParaRPr>
          </a:p>
        </p:txBody>
      </p:sp>
    </p:spTree>
    <p:extLst>
      <p:ext uri="{BB962C8B-B14F-4D97-AF65-F5344CB8AC3E}">
        <p14:creationId xmlns:p14="http://schemas.microsoft.com/office/powerpoint/2010/main" xmlns="" val="2576886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6|2.8|4.3|12.8|.9|1"/>
</p:tagLst>
</file>

<file path=ppt/theme/theme1.xml><?xml version="1.0" encoding="utf-8"?>
<a:theme xmlns:a="http://schemas.openxmlformats.org/drawingml/2006/main" name="Office Theme">
  <a:themeElements>
    <a:clrScheme name="Custom 1">
      <a:dk1>
        <a:srgbClr val="AFDAF6"/>
      </a:dk1>
      <a:lt1>
        <a:sysClr val="window" lastClr="FFFFFF"/>
      </a:lt1>
      <a:dk2>
        <a:srgbClr val="5990CA"/>
      </a:dk2>
      <a:lt2>
        <a:srgbClr val="004278"/>
      </a:lt2>
      <a:accent1>
        <a:srgbClr val="FEC400"/>
      </a:accent1>
      <a:accent2>
        <a:srgbClr val="E58E00"/>
      </a:accent2>
      <a:accent3>
        <a:srgbClr val="D8D000"/>
      </a:accent3>
      <a:accent4>
        <a:srgbClr val="76BE5B"/>
      </a:accent4>
      <a:accent5>
        <a:srgbClr val="006025"/>
      </a:accent5>
      <a:accent6>
        <a:srgbClr val="A4A5A5"/>
      </a:accent6>
      <a:hlink>
        <a:srgbClr val="004278"/>
      </a:hlink>
      <a:folHlink>
        <a:srgbClr val="88270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a:defPPr>
      </a:lstStyle>
    </a:txDef>
  </a:objectDefaults>
  <a:extraClrSchemeLst/>
</a:theme>
</file>

<file path=ppt/theme/theme2.xml><?xml version="1.0" encoding="utf-8"?>
<a:theme xmlns:a="http://schemas.openxmlformats.org/drawingml/2006/main" name="1_Office Theme">
  <a:themeElements>
    <a:clrScheme name="Custom 1">
      <a:dk1>
        <a:srgbClr val="AFDAF6"/>
      </a:dk1>
      <a:lt1>
        <a:sysClr val="window" lastClr="FFFFFF"/>
      </a:lt1>
      <a:dk2>
        <a:srgbClr val="5990CA"/>
      </a:dk2>
      <a:lt2>
        <a:srgbClr val="004278"/>
      </a:lt2>
      <a:accent1>
        <a:srgbClr val="FEC400"/>
      </a:accent1>
      <a:accent2>
        <a:srgbClr val="E58E00"/>
      </a:accent2>
      <a:accent3>
        <a:srgbClr val="D8D000"/>
      </a:accent3>
      <a:accent4>
        <a:srgbClr val="76BE5B"/>
      </a:accent4>
      <a:accent5>
        <a:srgbClr val="006025"/>
      </a:accent5>
      <a:accent6>
        <a:srgbClr val="A4A5A5"/>
      </a:accent6>
      <a:hlink>
        <a:srgbClr val="004278"/>
      </a:hlink>
      <a:folHlink>
        <a:srgbClr val="88270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Office Theme">
  <a:themeElements>
    <a:clrScheme name="Custom 1">
      <a:dk1>
        <a:srgbClr val="AFDAF6"/>
      </a:dk1>
      <a:lt1>
        <a:sysClr val="window" lastClr="FFFFFF"/>
      </a:lt1>
      <a:dk2>
        <a:srgbClr val="5990CA"/>
      </a:dk2>
      <a:lt2>
        <a:srgbClr val="004278"/>
      </a:lt2>
      <a:accent1>
        <a:srgbClr val="FEC400"/>
      </a:accent1>
      <a:accent2>
        <a:srgbClr val="E58E00"/>
      </a:accent2>
      <a:accent3>
        <a:srgbClr val="D8D000"/>
      </a:accent3>
      <a:accent4>
        <a:srgbClr val="76BE5B"/>
      </a:accent4>
      <a:accent5>
        <a:srgbClr val="006025"/>
      </a:accent5>
      <a:accent6>
        <a:srgbClr val="A4A5A5"/>
      </a:accent6>
      <a:hlink>
        <a:srgbClr val="004278"/>
      </a:hlink>
      <a:folHlink>
        <a:srgbClr val="88270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293</Words>
  <Application>Microsoft Office PowerPoint</Application>
  <PresentationFormat>On-screen Show (16:10)</PresentationFormat>
  <Paragraphs>50</Paragraphs>
  <Slides>14</Slides>
  <Notes>3</Notes>
  <HiddenSlides>6</HiddenSlides>
  <MMClips>0</MMClips>
  <ScaleCrop>false</ScaleCrop>
  <HeadingPairs>
    <vt:vector size="4" baseType="variant">
      <vt:variant>
        <vt:lpstr>Theme</vt:lpstr>
      </vt:variant>
      <vt:variant>
        <vt:i4>3</vt:i4>
      </vt:variant>
      <vt:variant>
        <vt:lpstr>Slide Titles</vt:lpstr>
      </vt:variant>
      <vt:variant>
        <vt:i4>14</vt:i4>
      </vt:variant>
    </vt:vector>
  </HeadingPairs>
  <TitlesOfParts>
    <vt:vector size="17" baseType="lpstr">
      <vt:lpstr>Office Theme</vt:lpstr>
      <vt:lpstr>1_Office Theme</vt:lpstr>
      <vt:lpstr>2_Office Theme</vt:lpstr>
      <vt:lpstr>ADFS v2 and SharePoint 2010 DEMO</vt:lpstr>
      <vt:lpstr>About</vt:lpstr>
      <vt:lpstr>Claims versus SharePoint 2010</vt:lpstr>
      <vt:lpstr>Slide 4</vt:lpstr>
      <vt:lpstr>Slide 5</vt:lpstr>
      <vt:lpstr>SharePoint 2010 versus ADFS v2</vt:lpstr>
      <vt:lpstr>Slide 7</vt:lpstr>
      <vt:lpstr>Slide 8</vt:lpstr>
      <vt:lpstr>Slide 9</vt:lpstr>
      <vt:lpstr>Slide 10</vt:lpstr>
      <vt:lpstr>Slide 11</vt:lpstr>
      <vt:lpstr>Slide 12</vt:lpstr>
      <vt:lpstr>Slide 13</vt:lpstr>
      <vt:lpstr>Slide 14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2010-04-22T09:14:57Z</dcterms:created>
  <dcterms:modified xsi:type="dcterms:W3CDTF">2010-04-22T13:17:46Z</dcterms:modified>
</cp:coreProperties>
</file>