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1" r:id="rId3"/>
  </p:sldMasterIdLst>
  <p:notesMasterIdLst>
    <p:notesMasterId r:id="rId13"/>
  </p:notesMasterIdLst>
  <p:handoutMasterIdLst>
    <p:handoutMasterId r:id="rId14"/>
  </p:handoutMasterIdLst>
  <p:sldIdLst>
    <p:sldId id="416" r:id="rId4"/>
    <p:sldId id="533" r:id="rId5"/>
    <p:sldId id="489" r:id="rId6"/>
    <p:sldId id="535" r:id="rId7"/>
    <p:sldId id="536" r:id="rId8"/>
    <p:sldId id="537" r:id="rId9"/>
    <p:sldId id="538" r:id="rId10"/>
    <p:sldId id="534" r:id="rId11"/>
    <p:sldId id="532" r:id="rId12"/>
  </p:sldIdLst>
  <p:sldSz cx="9144000" cy="6858000" type="screen4x3"/>
  <p:notesSz cx="7010400" cy="9296400"/>
  <p:defaultTextStyle>
    <a:defPPr>
      <a:defRPr lang="en-US"/>
    </a:defPPr>
    <a:lvl1pPr algn="l" rtl="0" fontAlgn="base">
      <a:spcBef>
        <a:spcPct val="0"/>
      </a:spcBef>
      <a:spcAft>
        <a:spcPct val="0"/>
      </a:spcAft>
      <a:defRPr sz="4000" b="1"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tx1"/>
        </a:solidFill>
        <a:latin typeface="Arial" charset="0"/>
        <a:ea typeface="+mn-ea"/>
        <a:cs typeface="+mn-cs"/>
      </a:defRPr>
    </a:lvl2pPr>
    <a:lvl3pPr marL="914400" algn="l" rtl="0" fontAlgn="base">
      <a:spcBef>
        <a:spcPct val="0"/>
      </a:spcBef>
      <a:spcAft>
        <a:spcPct val="0"/>
      </a:spcAft>
      <a:defRPr sz="4000" b="1" kern="1200">
        <a:solidFill>
          <a:schemeClr val="tx1"/>
        </a:solidFill>
        <a:latin typeface="Arial" charset="0"/>
        <a:ea typeface="+mn-ea"/>
        <a:cs typeface="+mn-cs"/>
      </a:defRPr>
    </a:lvl3pPr>
    <a:lvl4pPr marL="1371600" algn="l" rtl="0" fontAlgn="base">
      <a:spcBef>
        <a:spcPct val="0"/>
      </a:spcBef>
      <a:spcAft>
        <a:spcPct val="0"/>
      </a:spcAft>
      <a:defRPr sz="4000" b="1" kern="1200">
        <a:solidFill>
          <a:schemeClr val="tx1"/>
        </a:solidFill>
        <a:latin typeface="Arial" charset="0"/>
        <a:ea typeface="+mn-ea"/>
        <a:cs typeface="+mn-cs"/>
      </a:defRPr>
    </a:lvl4pPr>
    <a:lvl5pPr marL="1828800" algn="l" rtl="0" fontAlgn="base">
      <a:spcBef>
        <a:spcPct val="0"/>
      </a:spcBef>
      <a:spcAft>
        <a:spcPct val="0"/>
      </a:spcAft>
      <a:defRPr sz="4000" b="1" kern="1200">
        <a:solidFill>
          <a:schemeClr val="tx1"/>
        </a:solidFill>
        <a:latin typeface="Arial" charset="0"/>
        <a:ea typeface="+mn-ea"/>
        <a:cs typeface="+mn-cs"/>
      </a:defRPr>
    </a:lvl5pPr>
    <a:lvl6pPr marL="2286000" algn="l" defTabSz="914400" rtl="0" eaLnBrk="1" latinLnBrk="0" hangingPunct="1">
      <a:defRPr sz="4000" b="1" kern="1200">
        <a:solidFill>
          <a:schemeClr val="tx1"/>
        </a:solidFill>
        <a:latin typeface="Arial" charset="0"/>
        <a:ea typeface="+mn-ea"/>
        <a:cs typeface="+mn-cs"/>
      </a:defRPr>
    </a:lvl6pPr>
    <a:lvl7pPr marL="2743200" algn="l" defTabSz="914400" rtl="0" eaLnBrk="1" latinLnBrk="0" hangingPunct="1">
      <a:defRPr sz="4000" b="1" kern="1200">
        <a:solidFill>
          <a:schemeClr val="tx1"/>
        </a:solidFill>
        <a:latin typeface="Arial" charset="0"/>
        <a:ea typeface="+mn-ea"/>
        <a:cs typeface="+mn-cs"/>
      </a:defRPr>
    </a:lvl7pPr>
    <a:lvl8pPr marL="3200400" algn="l" defTabSz="914400" rtl="0" eaLnBrk="1" latinLnBrk="0" hangingPunct="1">
      <a:defRPr sz="4000" b="1" kern="1200">
        <a:solidFill>
          <a:schemeClr val="tx1"/>
        </a:solidFill>
        <a:latin typeface="Arial" charset="0"/>
        <a:ea typeface="+mn-ea"/>
        <a:cs typeface="+mn-cs"/>
      </a:defRPr>
    </a:lvl8pPr>
    <a:lvl9pPr marL="3657600" algn="l" defTabSz="914400" rtl="0" eaLnBrk="1" latinLnBrk="0" hangingPunct="1">
      <a:defRPr sz="4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F3A235"/>
    <a:srgbClr val="E55A43"/>
    <a:srgbClr val="E4E048"/>
    <a:srgbClr val="B1CC5C"/>
    <a:srgbClr val="3990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486" autoAdjust="0"/>
    <p:restoredTop sz="92833" autoAdjust="0"/>
  </p:normalViewPr>
  <p:slideViewPr>
    <p:cSldViewPr snapToGrid="0">
      <p:cViewPr varScale="1">
        <p:scale>
          <a:sx n="74" d="100"/>
          <a:sy n="74" d="100"/>
        </p:scale>
        <p:origin x="-462" y="-108"/>
      </p:cViewPr>
      <p:guideLst>
        <p:guide orient="horz" pos="142"/>
        <p:guide orient="horz" pos="900"/>
        <p:guide orient="horz" pos="1197"/>
        <p:guide orient="horz" pos="4187"/>
        <p:guide pos="2880"/>
        <p:guide pos="855"/>
        <p:guide pos="240"/>
        <p:guide pos="5599"/>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p:scale>
          <a:sx n="150" d="100"/>
          <a:sy n="150" d="100"/>
        </p:scale>
        <p:origin x="-480" y="396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44033"/>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ffectLst/>
                <a:latin typeface="Arial" pitchFamily="34" charset="0"/>
              </a:defRPr>
            </a:lvl1pPr>
          </a:lstStyle>
          <a:p>
            <a:pPr>
              <a:defRPr/>
            </a:pPr>
            <a:endParaRPr lang="en-US"/>
          </a:p>
        </p:txBody>
      </p:sp>
      <p:sp>
        <p:nvSpPr>
          <p:cNvPr id="19459" name="Date Placeholder 19458"/>
          <p:cNvSpPr>
            <a:spLocks noGrp="1" noChangeArrowheads="1"/>
          </p:cNvSpPr>
          <p:nvPr>
            <p:ph type="dt" sz="quarter" idx="1"/>
          </p:nvPr>
        </p:nvSpPr>
        <p:spPr bwMode="auto">
          <a:xfrm>
            <a:off x="3971925" y="0"/>
            <a:ext cx="3038475"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t" anchorCtr="0" compatLnSpc="1">
            <a:prstTxWarp prst="textNoShape">
              <a:avLst/>
            </a:prstTxWarp>
          </a:bodyPr>
          <a:lstStyle>
            <a:lvl1pPr algn="r" defTabSz="931863">
              <a:defRPr sz="1200">
                <a:effectLst/>
                <a:latin typeface="Arial" pitchFamily="34" charset="0"/>
              </a:defRPr>
            </a:lvl1pPr>
          </a:lstStyle>
          <a:p>
            <a:pPr>
              <a:defRPr/>
            </a:pPr>
            <a:fld id="{54FD2972-98A1-4265-923D-ABF2FC2F8B33}" type="datetime8">
              <a:rPr lang="en-US"/>
              <a:pPr>
                <a:defRPr/>
              </a:pPr>
              <a:t>3/27/2007 11:07 AM</a:t>
            </a:fld>
            <a:endParaRPr lang="en-US"/>
          </a:p>
        </p:txBody>
      </p:sp>
      <p:sp>
        <p:nvSpPr>
          <p:cNvPr id="19460" name="Footer Placeholder 19459"/>
          <p:cNvSpPr>
            <a:spLocks noGrp="1" noChangeArrowheads="1"/>
          </p:cNvSpPr>
          <p:nvPr>
            <p:ph type="ftr" sz="quarter" idx="2"/>
          </p:nvPr>
        </p:nvSpPr>
        <p:spPr bwMode="auto">
          <a:xfrm>
            <a:off x="0" y="8831263"/>
            <a:ext cx="6323013" cy="465137"/>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defTabSz="931863" eaLnBrk="0" hangingPunct="0">
              <a:defRPr sz="800" b="0">
                <a:effectLst/>
                <a:latin typeface="Arial" pitchFamily="34" charset="0"/>
                <a:cs typeface="Arial" pitchFamily="34" charset="0"/>
              </a:defRPr>
            </a:lvl1pPr>
          </a:lstStyle>
          <a:p>
            <a:pPr>
              <a:defRPr/>
            </a:pPr>
            <a:endParaRPr lang="en-US"/>
          </a:p>
          <a:p>
            <a:pPr>
              <a:defRPr/>
            </a:pPr>
            <a:r>
              <a:rPr lang="en-US"/>
              <a:t>2006 Microsoft Corporation. All rights reserved.</a:t>
            </a:r>
          </a:p>
          <a:p>
            <a:pPr>
              <a:defRPr/>
            </a:pPr>
            <a:r>
              <a:rPr lang="en-US"/>
              <a:t>This presentation is for informational purposes only. Microsoft makes no warranties, express or implied, in this summary.</a:t>
            </a:r>
          </a:p>
        </p:txBody>
      </p:sp>
      <p:sp>
        <p:nvSpPr>
          <p:cNvPr id="19461" name="Slide Number Placeholder 19460"/>
          <p:cNvSpPr>
            <a:spLocks noGrp="1" noChangeArrowheads="1"/>
          </p:cNvSpPr>
          <p:nvPr>
            <p:ph type="sldNum" sz="quarter" idx="3"/>
          </p:nvPr>
        </p:nvSpPr>
        <p:spPr bwMode="auto">
          <a:xfrm>
            <a:off x="6384925" y="8831263"/>
            <a:ext cx="625475" cy="465137"/>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algn="r" defTabSz="931863">
              <a:defRPr sz="1200">
                <a:effectLst/>
                <a:latin typeface="Arial" pitchFamily="34" charset="0"/>
              </a:defRPr>
            </a:lvl1pPr>
          </a:lstStyle>
          <a:p>
            <a:pPr>
              <a:defRPr/>
            </a:pPr>
            <a:fld id="{DF1C2C4A-40DC-4EEE-B8CE-1D14B580CA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8673"/>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b="0">
                <a:effectLst/>
                <a:latin typeface="Times New Roman" pitchFamily="18" charset="0"/>
              </a:defRPr>
            </a:lvl1pPr>
          </a:lstStyle>
          <a:p>
            <a:pPr>
              <a:defRPr/>
            </a:pPr>
            <a:endParaRPr lang="en-US"/>
          </a:p>
        </p:txBody>
      </p:sp>
      <p:sp>
        <p:nvSpPr>
          <p:cNvPr id="29699" name="Date Placeholder 29698"/>
          <p:cNvSpPr>
            <a:spLocks noGrp="1" noChangeArrowheads="1"/>
          </p:cNvSpPr>
          <p:nvPr>
            <p:ph type="dt" idx="1"/>
          </p:nvPr>
        </p:nvSpPr>
        <p:spPr bwMode="auto">
          <a:xfrm>
            <a:off x="3970338" y="0"/>
            <a:ext cx="3038475"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t" anchorCtr="0" compatLnSpc="1">
            <a:prstTxWarp prst="textNoShape">
              <a:avLst/>
            </a:prstTxWarp>
          </a:bodyPr>
          <a:lstStyle>
            <a:lvl1pPr algn="r" defTabSz="931863">
              <a:defRPr sz="1200" b="0">
                <a:effectLst/>
                <a:latin typeface="Times New Roman" pitchFamily="18" charset="0"/>
              </a:defRPr>
            </a:lvl1pPr>
          </a:lstStyle>
          <a:p>
            <a:pPr>
              <a:defRPr/>
            </a:pPr>
            <a:fld id="{4F30E90E-C096-42A0-AF28-F76FE1DD7529}" type="datetime8">
              <a:rPr lang="en-US"/>
              <a:pPr>
                <a:defRPr/>
              </a:pPr>
              <a:t>3/27/2007 11:07 AM</a:t>
            </a:fld>
            <a:endParaRPr lang="en-US"/>
          </a:p>
        </p:txBody>
      </p:sp>
      <p:sp>
        <p:nvSpPr>
          <p:cNvPr id="34820" name="Rectangle 28675"/>
          <p:cNvSpPr>
            <a:spLocks noGrp="1" noRot="1" noChangeAspect="1" noChangeArrowheads="1" noTextEdit="1"/>
          </p:cNvSpPr>
          <p:nvPr>
            <p:ph type="sldImg" idx="2"/>
          </p:nvPr>
        </p:nvSpPr>
        <p:spPr bwMode="auto">
          <a:xfrm>
            <a:off x="1181100" y="696913"/>
            <a:ext cx="4648200" cy="3486150"/>
          </a:xfrm>
          <a:prstGeom prst="rect">
            <a:avLst/>
          </a:prstGeom>
          <a:noFill/>
          <a:ln w="9525" algn="ctr">
            <a:solidFill>
              <a:srgbClr val="000000"/>
            </a:solidFill>
            <a:miter lim="800000"/>
            <a:headEnd/>
            <a:tailEnd/>
          </a:ln>
        </p:spPr>
      </p:sp>
      <p:sp>
        <p:nvSpPr>
          <p:cNvPr id="29701" name="Notes Placeholder 29700"/>
          <p:cNvSpPr>
            <a:spLocks noGrp="1" noChangeArrowheads="1"/>
          </p:cNvSpPr>
          <p:nvPr>
            <p:ph type="body" sz="quarter" idx="3"/>
          </p:nvPr>
        </p:nvSpPr>
        <p:spPr bwMode="auto">
          <a:xfrm>
            <a:off x="701675" y="4416425"/>
            <a:ext cx="5607050" cy="4183063"/>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Footer Placeholder 29701"/>
          <p:cNvSpPr>
            <a:spLocks noGrp="1" noChangeArrowheads="1"/>
          </p:cNvSpPr>
          <p:nvPr>
            <p:ph type="ftr" sz="quarter" idx="4"/>
          </p:nvPr>
        </p:nvSpPr>
        <p:spPr bwMode="auto">
          <a:xfrm>
            <a:off x="0" y="8829675"/>
            <a:ext cx="5800725"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defTabSz="931863" eaLnBrk="0" hangingPunct="0">
              <a:defRPr sz="800" b="0">
                <a:effectLst/>
                <a:latin typeface="Arial" pitchFamily="34" charset="0"/>
                <a:cs typeface="Arial" pitchFamily="34" charset="0"/>
              </a:defRPr>
            </a:lvl1pPr>
          </a:lstStyle>
          <a:p>
            <a:pPr>
              <a:defRPr/>
            </a:pPr>
            <a:r>
              <a:rPr lang="en-US"/>
              <a:t>© 2006 Microsoft Corporation. All rights reserved.</a:t>
            </a:r>
          </a:p>
          <a:p>
            <a:pPr>
              <a:defRPr/>
            </a:pPr>
            <a:r>
              <a:rPr lang="en-US"/>
              <a:t>This presentation is for informational purposes only. Microsoft makes no warranties, express or implied, in this summary.</a:t>
            </a:r>
            <a:endParaRPr lang="en-US" sz="1200">
              <a:latin typeface="Times New Roman" pitchFamily="18" charset="0"/>
            </a:endParaRPr>
          </a:p>
        </p:txBody>
      </p:sp>
      <p:sp>
        <p:nvSpPr>
          <p:cNvPr id="29703" name="Slide Number Placeholder 29702"/>
          <p:cNvSpPr>
            <a:spLocks noGrp="1" noChangeArrowheads="1"/>
          </p:cNvSpPr>
          <p:nvPr>
            <p:ph type="sldNum" sz="quarter" idx="5"/>
          </p:nvPr>
        </p:nvSpPr>
        <p:spPr bwMode="auto">
          <a:xfrm>
            <a:off x="5891213" y="8829675"/>
            <a:ext cx="1117600"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algn="r" defTabSz="931863">
              <a:defRPr sz="1200" b="0">
                <a:effectLst/>
                <a:latin typeface="Times New Roman" pitchFamily="18" charset="0"/>
              </a:defRPr>
            </a:lvl1pPr>
          </a:lstStyle>
          <a:p>
            <a:pPr>
              <a:defRPr/>
            </a:pPr>
            <a:fld id="{C055BF19-F732-441F-9F40-68A0B9BF7DB4}"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headEnd/>
            <a:tailEnd/>
          </a:ln>
        </p:spPr>
        <p:txBody>
          <a:bodyPr/>
          <a:lstStyle/>
          <a:p>
            <a:fld id="{2C137A13-B1DB-4CA2-8B2C-1A09A0E70E22}" type="slidenum">
              <a:rPr lang="en-US" smtClean="0"/>
              <a:pPr/>
              <a:t>2</a:t>
            </a:fld>
            <a:endParaRPr lang="en-US" smtClean="0"/>
          </a:p>
        </p:txBody>
      </p:sp>
      <p:sp>
        <p:nvSpPr>
          <p:cNvPr id="38914" name="Rectangle 2"/>
          <p:cNvSpPr txBox="1">
            <a:spLocks noGrp="1" noChangeArrowheads="1"/>
          </p:cNvSpPr>
          <p:nvPr/>
        </p:nvSpPr>
        <p:spPr bwMode="auto">
          <a:xfrm>
            <a:off x="0" y="0"/>
            <a:ext cx="3038475" cy="465138"/>
          </a:xfrm>
          <a:prstGeom prst="rect">
            <a:avLst/>
          </a:prstGeom>
          <a:noFill/>
          <a:ln w="9525">
            <a:noFill/>
            <a:miter lim="800000"/>
            <a:headEnd/>
            <a:tailEnd/>
          </a:ln>
        </p:spPr>
        <p:txBody>
          <a:bodyPr lIns="93175" tIns="46587" rIns="93175" bIns="46587"/>
          <a:lstStyle/>
          <a:p>
            <a:r>
              <a:rPr lang="en-US" sz="1200">
                <a:latin typeface="Calibri" pitchFamily="34" charset="0"/>
              </a:rPr>
              <a:t>Business Value Launch 2006</a:t>
            </a:r>
          </a:p>
        </p:txBody>
      </p:sp>
      <p:sp>
        <p:nvSpPr>
          <p:cNvPr id="38915" name="Rectangle 3"/>
          <p:cNvSpPr txBox="1">
            <a:spLocks noGrp="1" noChangeArrowheads="1"/>
          </p:cNvSpPr>
          <p:nvPr/>
        </p:nvSpPr>
        <p:spPr bwMode="auto">
          <a:xfrm>
            <a:off x="3970338" y="0"/>
            <a:ext cx="3038475" cy="465138"/>
          </a:xfrm>
          <a:prstGeom prst="rect">
            <a:avLst/>
          </a:prstGeom>
          <a:noFill/>
          <a:ln w="9525">
            <a:noFill/>
            <a:miter lim="800000"/>
            <a:headEnd/>
            <a:tailEnd/>
          </a:ln>
        </p:spPr>
        <p:txBody>
          <a:bodyPr lIns="93175" tIns="46587" rIns="93175" bIns="46587"/>
          <a:lstStyle/>
          <a:p>
            <a:pPr algn="r"/>
            <a:fld id="{3ECC1F7E-B4D7-4FA2-929E-33FFD10E130A}" type="datetime8">
              <a:rPr lang="en-US" sz="1200">
                <a:latin typeface="Calibri" pitchFamily="34" charset="0"/>
              </a:rPr>
              <a:pPr algn="r"/>
              <a:t>3/27/2007 11:07 AM</a:t>
            </a:fld>
            <a:endParaRPr lang="en-US" sz="1200">
              <a:latin typeface="Calibri" pitchFamily="34" charset="0"/>
            </a:endParaRPr>
          </a:p>
        </p:txBody>
      </p:sp>
      <p:sp>
        <p:nvSpPr>
          <p:cNvPr id="38916"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5" tIns="46587" rIns="93175" bIns="46587"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3891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5" tIns="46587" rIns="93175" bIns="46587" anchor="b"/>
          <a:lstStyle/>
          <a:p>
            <a:pPr algn="r"/>
            <a:fld id="{CBD9829C-CFC1-4BF2-BEDD-AC09431101B9}" type="slidenum">
              <a:rPr lang="en-US" sz="1200">
                <a:latin typeface="Calibri" pitchFamily="34" charset="0"/>
              </a:rPr>
              <a:pPr algn="r"/>
              <a:t>2</a:t>
            </a:fld>
            <a:endParaRPr lang="en-US" sz="1200">
              <a:latin typeface="Calibri" pitchFamily="34" charset="0"/>
            </a:endParaRPr>
          </a:p>
        </p:txBody>
      </p:sp>
      <p:sp>
        <p:nvSpPr>
          <p:cNvPr id="3891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5" tIns="46587" rIns="93175" bIns="46587" anchor="b"/>
          <a:lstStyle/>
          <a:p>
            <a:pPr algn="r"/>
            <a:fld id="{A452ECB4-D0FC-4FA7-9B13-B9B777B9087F}" type="slidenum">
              <a:rPr lang="en-US" sz="1200"/>
              <a:pPr algn="r"/>
              <a:t>2</a:t>
            </a:fld>
            <a:endParaRPr lang="en-US" sz="1200"/>
          </a:p>
        </p:txBody>
      </p:sp>
      <p:sp>
        <p:nvSpPr>
          <p:cNvPr id="38919" name="Rectangle 2"/>
          <p:cNvSpPr>
            <a:spLocks noGrp="1" noRot="1" noChangeAspect="1" noChangeArrowheads="1" noTextEdit="1"/>
          </p:cNvSpPr>
          <p:nvPr>
            <p:ph type="sldImg"/>
          </p:nvPr>
        </p:nvSpPr>
        <p:spPr>
          <a:xfrm>
            <a:off x="1181100" y="698500"/>
            <a:ext cx="4649788" cy="3486150"/>
          </a:xfrm>
          <a:ln/>
        </p:spPr>
      </p:sp>
      <p:sp>
        <p:nvSpPr>
          <p:cNvPr id="38920" name="Rectangle 3"/>
          <p:cNvSpPr>
            <a:spLocks noGrp="1" noChangeArrowheads="1"/>
          </p:cNvSpPr>
          <p:nvPr>
            <p:ph type="body" idx="1"/>
          </p:nvPr>
        </p:nvSpPr>
        <p:spPr>
          <a:noFill/>
          <a:ln/>
        </p:spPr>
        <p:txBody>
          <a:bodyPr lIns="93175" tIns="46587" rIns="93175" bIns="46587"/>
          <a:lstStyle/>
          <a:p>
            <a:pPr eaLnBrk="1" hangingPunct="1">
              <a:lnSpc>
                <a:spcPct val="70000"/>
              </a:lnSpc>
            </a:pPr>
            <a:endParaRPr lang="pl-PL" sz="1000" smtClean="0">
              <a:latin typeface="Arial"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3"/>
          <p:cNvSpPr txBox="1">
            <a:spLocks noGrp="1" noChangeArrowheads="1"/>
          </p:cNvSpPr>
          <p:nvPr/>
        </p:nvSpPr>
        <p:spPr bwMode="auto">
          <a:xfrm>
            <a:off x="3970338" y="0"/>
            <a:ext cx="3038475" cy="465138"/>
          </a:xfrm>
          <a:prstGeom prst="rect">
            <a:avLst/>
          </a:prstGeom>
          <a:noFill/>
          <a:ln w="9525" algn="ctr">
            <a:noFill/>
            <a:miter lim="800000"/>
            <a:headEnd/>
            <a:tailEnd/>
          </a:ln>
        </p:spPr>
        <p:txBody>
          <a:bodyPr/>
          <a:lstStyle/>
          <a:p>
            <a:pPr algn="r"/>
            <a:fld id="{8847FA64-9419-4EC7-A9EA-F2D31E116166}" type="datetime8">
              <a:rPr lang="en-US" sz="1200" b="0">
                <a:latin typeface="Times New Roman" pitchFamily="18" charset="0"/>
              </a:rPr>
              <a:pPr algn="r"/>
              <a:t>3/27/2007 11:07 AM</a:t>
            </a:fld>
            <a:endParaRPr lang="en-US" sz="1200" b="0">
              <a:latin typeface="Times New Roman" pitchFamily="18" charset="0"/>
            </a:endParaRPr>
          </a:p>
        </p:txBody>
      </p:sp>
      <p:sp>
        <p:nvSpPr>
          <p:cNvPr id="40962"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anchor="b"/>
          <a:lstStyle/>
          <a:p>
            <a:pPr algn="r"/>
            <a:fld id="{08DBC7AF-4D2C-4AB2-9390-2E7079453648}" type="slidenum">
              <a:rPr lang="en-US" sz="1200" b="0">
                <a:latin typeface="Times New Roman" pitchFamily="18" charset="0"/>
              </a:rPr>
              <a:pPr algn="r"/>
              <a:t>3</a:t>
            </a:fld>
            <a:endParaRPr lang="en-US" sz="1200" b="0">
              <a:latin typeface="Times New Roman" pitchFamily="18" charset="0"/>
            </a:endParaRPr>
          </a:p>
        </p:txBody>
      </p:sp>
      <p:sp>
        <p:nvSpPr>
          <p:cNvPr id="40963" name="TextBox 5"/>
          <p:cNvSpPr txBox="1">
            <a:spLocks noGrp="1" noChangeArrowheads="1"/>
          </p:cNvSpPr>
          <p:nvPr/>
        </p:nvSpPr>
        <p:spPr bwMode="auto">
          <a:xfrm>
            <a:off x="0" y="8937625"/>
            <a:ext cx="5792788" cy="357188"/>
          </a:xfrm>
          <a:prstGeom prst="rect">
            <a:avLst/>
          </a:prstGeom>
          <a:noFill/>
          <a:ln w="9525" algn="ctr">
            <a:noFill/>
            <a:miter lim="800000"/>
            <a:headEnd/>
            <a:tailEnd/>
          </a:ln>
        </p:spPr>
        <p:txBody>
          <a:bodyPr anchor="b"/>
          <a:lstStyle/>
          <a:p>
            <a:pPr eaLnBrk="0" hangingPunct="0"/>
            <a:r>
              <a:rPr lang="en-US" sz="800" b="0">
                <a:latin typeface="Segoe" pitchFamily="34" charset="0"/>
                <a:cs typeface="Arial" charset="0"/>
              </a:rPr>
              <a:t>© 2005 Microsoft Corporation. All rights reserved.</a:t>
            </a:r>
            <a:endParaRPr lang="en-US" sz="800" b="0">
              <a:solidFill>
                <a:srgbClr val="000000"/>
              </a:solidFill>
              <a:latin typeface="Segoe" pitchFamily="34" charset="0"/>
              <a:ea typeface="MS Mincho"/>
              <a:cs typeface="Times New Roman" pitchFamily="18" charset="0"/>
            </a:endParaRPr>
          </a:p>
          <a:p>
            <a:pPr eaLnBrk="0" hangingPunct="0"/>
            <a:r>
              <a:rPr lang="en-US" sz="800" b="0">
                <a:latin typeface="Segoe" pitchFamily="34" charset="0"/>
                <a:cs typeface="Arial" charset="0"/>
              </a:rPr>
              <a:t>This presentation is for informational purposes only. Microsoft makes no warranties, express or implied, in this summary.</a:t>
            </a:r>
          </a:p>
        </p:txBody>
      </p:sp>
      <p:sp>
        <p:nvSpPr>
          <p:cNvPr id="40964" name="Rectangle 39939"/>
          <p:cNvSpPr>
            <a:spLocks noGrp="1" noRot="1" noChangeAspect="1" noChangeArrowheads="1" noTextEdit="1"/>
          </p:cNvSpPr>
          <p:nvPr>
            <p:ph type="sldImg"/>
          </p:nvPr>
        </p:nvSpPr>
        <p:spPr>
          <a:ln cap="flat">
            <a:headEnd type="none" w="med" len="med"/>
            <a:tailEnd type="none" w="med" len="med"/>
          </a:ln>
        </p:spPr>
      </p:sp>
      <p:sp>
        <p:nvSpPr>
          <p:cNvPr id="40965" name="Rectangle 39940"/>
          <p:cNvSpPr>
            <a:spLocks noGrp="1" noChangeArrowheads="1"/>
          </p:cNvSpPr>
          <p:nvPr>
            <p:ph type="body" idx="1"/>
          </p:nvPr>
        </p:nvSpPr>
        <p:spPr>
          <a:noFill/>
          <a:ln/>
        </p:spPr>
        <p:txBody>
          <a:bodyPr/>
          <a:lstStyle/>
          <a:p>
            <a:pPr eaLnBrk="1" hangingPunct="1"/>
            <a:endParaRPr lang="pl-PL"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dt" sz="quarter" idx="1"/>
          </p:nvPr>
        </p:nvSpPr>
        <p:spPr>
          <a:noFill/>
          <a:ln>
            <a:headEnd/>
            <a:tailEnd/>
          </a:ln>
        </p:spPr>
        <p:txBody>
          <a:bodyPr/>
          <a:lstStyle/>
          <a:p>
            <a:fld id="{18646827-B619-48EF-A09F-9DDDF3ADE0D4}" type="datetime8">
              <a:rPr lang="en-US" smtClean="0"/>
              <a:pPr/>
              <a:t>3/27/2007 11:07 AM</a:t>
            </a:fld>
            <a:endParaRPr lang="en-US" smtClean="0"/>
          </a:p>
        </p:txBody>
      </p:sp>
      <p:sp>
        <p:nvSpPr>
          <p:cNvPr id="43010" name="Rectangle 7"/>
          <p:cNvSpPr>
            <a:spLocks noGrp="1" noChangeArrowheads="1"/>
          </p:cNvSpPr>
          <p:nvPr>
            <p:ph type="sldNum" sz="quarter" idx="5"/>
          </p:nvPr>
        </p:nvSpPr>
        <p:spPr>
          <a:noFill/>
          <a:ln>
            <a:headEnd/>
            <a:tailEnd/>
          </a:ln>
        </p:spPr>
        <p:txBody>
          <a:bodyPr/>
          <a:lstStyle/>
          <a:p>
            <a:fld id="{3081B06D-ECBF-4552-827C-FD5BCEB2BD1B}" type="slidenum">
              <a:rPr lang="en-US" smtClean="0"/>
              <a:pPr/>
              <a:t>4</a:t>
            </a:fld>
            <a:endParaRPr lang="en-US" smtClean="0"/>
          </a:p>
        </p:txBody>
      </p:sp>
      <p:sp>
        <p:nvSpPr>
          <p:cNvPr id="43011" name="Rectangle 2"/>
          <p:cNvSpPr>
            <a:spLocks noGrp="1"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marL="233363" indent="-233363">
              <a:lnSpc>
                <a:spcPct val="80000"/>
              </a:lnSpc>
              <a:buFontTx/>
              <a:buAutoNum type="arabicPeriod"/>
            </a:pPr>
            <a:endParaRPr lang="pl-PL" sz="8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dt" sz="quarter" idx="1"/>
          </p:nvPr>
        </p:nvSpPr>
        <p:spPr>
          <a:noFill/>
          <a:ln>
            <a:headEnd/>
            <a:tailEnd/>
          </a:ln>
        </p:spPr>
        <p:txBody>
          <a:bodyPr/>
          <a:lstStyle/>
          <a:p>
            <a:fld id="{880B77C8-FED5-43B5-A545-8AC467614832}" type="datetime8">
              <a:rPr lang="en-US" smtClean="0"/>
              <a:pPr/>
              <a:t>3/27/2007 11:07 AM</a:t>
            </a:fld>
            <a:endParaRPr lang="en-US" smtClean="0"/>
          </a:p>
        </p:txBody>
      </p:sp>
      <p:sp>
        <p:nvSpPr>
          <p:cNvPr id="45058" name="Rectangle 7"/>
          <p:cNvSpPr>
            <a:spLocks noGrp="1" noChangeArrowheads="1"/>
          </p:cNvSpPr>
          <p:nvPr>
            <p:ph type="sldNum" sz="quarter" idx="5"/>
          </p:nvPr>
        </p:nvSpPr>
        <p:spPr>
          <a:noFill/>
          <a:ln>
            <a:headEnd/>
            <a:tailEnd/>
          </a:ln>
        </p:spPr>
        <p:txBody>
          <a:bodyPr/>
          <a:lstStyle/>
          <a:p>
            <a:fld id="{96765258-617E-4611-9D6B-631B74984817}" type="slidenum">
              <a:rPr lang="en-US" smtClean="0"/>
              <a:pPr/>
              <a:t>5</a:t>
            </a:fld>
            <a:endParaRPr lang="en-US" smtClean="0"/>
          </a:p>
        </p:txBody>
      </p:sp>
      <p:sp>
        <p:nvSpPr>
          <p:cNvPr id="45059" name="Rectangle 2"/>
          <p:cNvSpPr>
            <a:spLocks noGrp="1" noRot="1" noChangeArrowheads="1" noTextEdit="1"/>
          </p:cNvSpPr>
          <p:nvPr>
            <p:ph type="sldImg"/>
          </p:nvPr>
        </p:nvSpPr>
        <p:spPr>
          <a:xfrm>
            <a:off x="1187450" y="696913"/>
            <a:ext cx="4635500" cy="3486150"/>
          </a:xfrm>
          <a:ln/>
        </p:spPr>
      </p:sp>
      <p:sp>
        <p:nvSpPr>
          <p:cNvPr id="45060" name="Rectangle 3"/>
          <p:cNvSpPr>
            <a:spLocks noGrp="1" noChangeArrowheads="1"/>
          </p:cNvSpPr>
          <p:nvPr>
            <p:ph type="body" idx="1"/>
          </p:nvPr>
        </p:nvSpPr>
        <p:spPr>
          <a:noFill/>
          <a:ln/>
        </p:spPr>
        <p:txBody>
          <a:bodyPr/>
          <a:lstStyle/>
          <a:p>
            <a:endParaRPr lang="pl-PL"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dt" sz="quarter" idx="1"/>
          </p:nvPr>
        </p:nvSpPr>
        <p:spPr>
          <a:noFill/>
          <a:ln>
            <a:headEnd/>
            <a:tailEnd/>
          </a:ln>
        </p:spPr>
        <p:txBody>
          <a:bodyPr/>
          <a:lstStyle/>
          <a:p>
            <a:fld id="{DB814EDE-9964-4205-A44D-8F6A0454B831}" type="datetime8">
              <a:rPr lang="en-US" smtClean="0"/>
              <a:pPr/>
              <a:t>3/27/2007 11:07 AM</a:t>
            </a:fld>
            <a:endParaRPr lang="en-US" smtClean="0"/>
          </a:p>
        </p:txBody>
      </p:sp>
      <p:sp>
        <p:nvSpPr>
          <p:cNvPr id="47106" name="Rectangle 7"/>
          <p:cNvSpPr>
            <a:spLocks noGrp="1" noChangeArrowheads="1"/>
          </p:cNvSpPr>
          <p:nvPr>
            <p:ph type="sldNum" sz="quarter" idx="5"/>
          </p:nvPr>
        </p:nvSpPr>
        <p:spPr>
          <a:noFill/>
          <a:ln>
            <a:headEnd/>
            <a:tailEnd/>
          </a:ln>
        </p:spPr>
        <p:txBody>
          <a:bodyPr/>
          <a:lstStyle/>
          <a:p>
            <a:fld id="{7FF3AC70-043A-4752-97C4-5ECAD6BAF23B}" type="slidenum">
              <a:rPr lang="en-US" smtClean="0"/>
              <a:pPr/>
              <a:t>6</a:t>
            </a:fld>
            <a:endParaRPr lang="en-US" smtClean="0"/>
          </a:p>
        </p:txBody>
      </p:sp>
      <p:sp>
        <p:nvSpPr>
          <p:cNvPr id="47107" name="Rectangle 2"/>
          <p:cNvSpPr>
            <a:spLocks noGrp="1"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lvl="1"/>
            <a:r>
              <a:rPr lang="en-US" sz="1100" smtClean="0">
                <a:latin typeface="Arial" charset="0"/>
                <a:cs typeface="Arial" charset="0"/>
              </a:rPr>
              <a:t>External data retrieval and caching</a:t>
            </a:r>
          </a:p>
          <a:p>
            <a:pPr lvl="1"/>
            <a:endParaRPr lang="en-US" sz="11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dt" sz="quarter" idx="1"/>
          </p:nvPr>
        </p:nvSpPr>
        <p:spPr>
          <a:noFill/>
          <a:ln>
            <a:headEnd/>
            <a:tailEnd/>
          </a:ln>
        </p:spPr>
        <p:txBody>
          <a:bodyPr/>
          <a:lstStyle/>
          <a:p>
            <a:fld id="{71197C7B-E88E-4EB4-AC1E-A7294063E9B9}" type="datetime8">
              <a:rPr lang="en-US" smtClean="0"/>
              <a:pPr/>
              <a:t>3/27/2007 11:07 AM</a:t>
            </a:fld>
            <a:endParaRPr lang="en-US" smtClean="0"/>
          </a:p>
        </p:txBody>
      </p:sp>
      <p:sp>
        <p:nvSpPr>
          <p:cNvPr id="49154" name="Rectangle 7"/>
          <p:cNvSpPr>
            <a:spLocks noGrp="1" noChangeArrowheads="1"/>
          </p:cNvSpPr>
          <p:nvPr>
            <p:ph type="sldNum" sz="quarter" idx="5"/>
          </p:nvPr>
        </p:nvSpPr>
        <p:spPr>
          <a:noFill/>
          <a:ln>
            <a:headEnd/>
            <a:tailEnd/>
          </a:ln>
        </p:spPr>
        <p:txBody>
          <a:bodyPr/>
          <a:lstStyle/>
          <a:p>
            <a:fld id="{E6BDC020-7CA2-4C67-9D33-451134C38DFC}" type="slidenum">
              <a:rPr lang="en-US" smtClean="0"/>
              <a:pPr/>
              <a:t>7</a:t>
            </a:fld>
            <a:endParaRPr lang="en-US" smtClean="0"/>
          </a:p>
        </p:txBody>
      </p:sp>
      <p:sp>
        <p:nvSpPr>
          <p:cNvPr id="49155" name="Rectangle 2"/>
          <p:cNvSpPr>
            <a:spLocks noGrp="1" noRot="1" noChangeArrowheads="1" noTextEdit="1"/>
          </p:cNvSpPr>
          <p:nvPr>
            <p:ph type="sldImg"/>
          </p:nvPr>
        </p:nvSpPr>
        <p:spPr>
          <a:xfrm>
            <a:off x="1187450" y="696913"/>
            <a:ext cx="4635500" cy="3486150"/>
          </a:xfrm>
          <a:ln/>
        </p:spPr>
      </p:sp>
      <p:sp>
        <p:nvSpPr>
          <p:cNvPr id="49156" name="Rectangle 3"/>
          <p:cNvSpPr>
            <a:spLocks noGrp="1" noChangeArrowheads="1"/>
          </p:cNvSpPr>
          <p:nvPr>
            <p:ph type="body" idx="1"/>
          </p:nvPr>
        </p:nvSpPr>
        <p:spPr>
          <a:noFill/>
          <a:ln/>
        </p:spPr>
        <p:txBody>
          <a:bodyPr/>
          <a:lstStyle/>
          <a:p>
            <a:endParaRPr lang="pl-PL"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headEnd/>
            <a:tailEnd/>
          </a:ln>
        </p:spPr>
        <p:txBody>
          <a:bodyPr/>
          <a:lstStyle/>
          <a:p>
            <a:fld id="{B0E9B7FA-EB92-46E0-88C2-405C2984B231}" type="slidenum">
              <a:rPr lang="en-US" smtClean="0"/>
              <a:pPr/>
              <a:t>8</a:t>
            </a:fld>
            <a:endParaRPr lang="en-US" smtClean="0"/>
          </a:p>
        </p:txBody>
      </p:sp>
      <p:sp>
        <p:nvSpPr>
          <p:cNvPr id="51202" name="Rectangle 2"/>
          <p:cNvSpPr txBox="1">
            <a:spLocks noGrp="1" noChangeArrowheads="1"/>
          </p:cNvSpPr>
          <p:nvPr/>
        </p:nvSpPr>
        <p:spPr bwMode="auto">
          <a:xfrm>
            <a:off x="0" y="0"/>
            <a:ext cx="3038475" cy="465138"/>
          </a:xfrm>
          <a:prstGeom prst="rect">
            <a:avLst/>
          </a:prstGeom>
          <a:noFill/>
          <a:ln w="9525">
            <a:noFill/>
            <a:miter lim="800000"/>
            <a:headEnd/>
            <a:tailEnd/>
          </a:ln>
        </p:spPr>
        <p:txBody>
          <a:bodyPr lIns="93175" tIns="46587" rIns="93175" bIns="46587"/>
          <a:lstStyle/>
          <a:p>
            <a:r>
              <a:rPr lang="en-US" sz="1200">
                <a:latin typeface="Calibri" pitchFamily="34" charset="0"/>
              </a:rPr>
              <a:t>Business Value Launch 2006</a:t>
            </a:r>
          </a:p>
        </p:txBody>
      </p:sp>
      <p:sp>
        <p:nvSpPr>
          <p:cNvPr id="51203" name="Rectangle 3"/>
          <p:cNvSpPr txBox="1">
            <a:spLocks noGrp="1" noChangeArrowheads="1"/>
          </p:cNvSpPr>
          <p:nvPr/>
        </p:nvSpPr>
        <p:spPr bwMode="auto">
          <a:xfrm>
            <a:off x="3970338" y="0"/>
            <a:ext cx="3038475" cy="465138"/>
          </a:xfrm>
          <a:prstGeom prst="rect">
            <a:avLst/>
          </a:prstGeom>
          <a:noFill/>
          <a:ln w="9525">
            <a:noFill/>
            <a:miter lim="800000"/>
            <a:headEnd/>
            <a:tailEnd/>
          </a:ln>
        </p:spPr>
        <p:txBody>
          <a:bodyPr lIns="93175" tIns="46587" rIns="93175" bIns="46587"/>
          <a:lstStyle/>
          <a:p>
            <a:pPr algn="r"/>
            <a:fld id="{F8C310FC-5636-4CDA-B9CB-44F62BC70EE5}" type="datetime8">
              <a:rPr lang="en-US" sz="1200">
                <a:latin typeface="Calibri" pitchFamily="34" charset="0"/>
              </a:rPr>
              <a:pPr algn="r"/>
              <a:t>3/27/2007 11:07 AM</a:t>
            </a:fld>
            <a:endParaRPr lang="en-US" sz="1200">
              <a:latin typeface="Calibri" pitchFamily="34" charset="0"/>
            </a:endParaRPr>
          </a:p>
        </p:txBody>
      </p:sp>
      <p:sp>
        <p:nvSpPr>
          <p:cNvPr id="51204"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5" tIns="46587" rIns="93175" bIns="46587"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5120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5" tIns="46587" rIns="93175" bIns="46587" anchor="b"/>
          <a:lstStyle/>
          <a:p>
            <a:pPr algn="r"/>
            <a:fld id="{805CCB5D-63F8-491C-B506-1BFF81B10323}" type="slidenum">
              <a:rPr lang="en-US" sz="1200">
                <a:latin typeface="Calibri" pitchFamily="34" charset="0"/>
              </a:rPr>
              <a:pPr algn="r"/>
              <a:t>8</a:t>
            </a:fld>
            <a:endParaRPr lang="en-US" sz="1200">
              <a:latin typeface="Calibri" pitchFamily="34" charset="0"/>
            </a:endParaRPr>
          </a:p>
        </p:txBody>
      </p:sp>
      <p:sp>
        <p:nvSpPr>
          <p:cNvPr id="51206" name="Rectangle 8"/>
          <p:cNvSpPr>
            <a:spLocks noGrp="1" noRot="1" noChangeAspect="1" noChangeArrowheads="1" noTextEdit="1"/>
          </p:cNvSpPr>
          <p:nvPr>
            <p:ph type="sldImg"/>
          </p:nvPr>
        </p:nvSpPr>
        <p:spPr>
          <a:xfrm>
            <a:off x="1181100" y="698500"/>
            <a:ext cx="4649788" cy="3486150"/>
          </a:xfrm>
          <a:ln/>
        </p:spPr>
      </p:sp>
      <p:sp>
        <p:nvSpPr>
          <p:cNvPr id="51207" name="Rectangle 9"/>
          <p:cNvSpPr>
            <a:spLocks noGrp="1" noChangeArrowheads="1"/>
          </p:cNvSpPr>
          <p:nvPr>
            <p:ph type="body" idx="1"/>
          </p:nvPr>
        </p:nvSpPr>
        <p:spPr>
          <a:xfrm>
            <a:off x="423863" y="3838575"/>
            <a:ext cx="6154737" cy="1603375"/>
          </a:xfrm>
          <a:noFill/>
          <a:ln/>
        </p:spPr>
        <p:txBody>
          <a:bodyPr lIns="93175" tIns="46587" rIns="93175" bIns="46587"/>
          <a:lstStyle/>
          <a:p>
            <a:pPr marL="352425" indent="-352425" eaLnBrk="1" hangingPunct="1"/>
            <a:endParaRPr lang="pl-PL"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4" name="Title 18433"/>
          <p:cNvSpPr>
            <a:spLocks noGrp="1" noChangeArrowheads="1"/>
          </p:cNvSpPr>
          <p:nvPr>
            <p:ph type="ctrTitle"/>
          </p:nvPr>
        </p:nvSpPr>
        <p:spPr>
          <a:xfrm>
            <a:off x="627063" y="1654175"/>
            <a:ext cx="7772400" cy="1409700"/>
          </a:xfrm>
        </p:spPr>
        <p:txBody>
          <a:bodyPr anchor="ctr"/>
          <a:lstStyle>
            <a:lvl1pPr>
              <a:defRPr/>
            </a:lvl1pPr>
          </a:lstStyle>
          <a:p>
            <a:r>
              <a:rPr lang="en-US"/>
              <a:t>Click To Edit Master Title Style</a:t>
            </a:r>
          </a:p>
        </p:txBody>
      </p:sp>
      <p:sp>
        <p:nvSpPr>
          <p:cNvPr id="18435" name="Subtitle 18434"/>
          <p:cNvSpPr>
            <a:spLocks noGrp="1" noChangeArrowheads="1"/>
          </p:cNvSpPr>
          <p:nvPr>
            <p:ph type="subTitle" idx="1"/>
          </p:nvPr>
        </p:nvSpPr>
        <p:spPr>
          <a:xfrm>
            <a:off x="641350" y="4646613"/>
            <a:ext cx="7861300" cy="585787"/>
          </a:xfrm>
        </p:spPr>
        <p:txBody>
          <a:bodyPr anchor="ctr"/>
          <a:lstStyle>
            <a:lvl1pPr marL="0" indent="0">
              <a:spcBef>
                <a:spcPct val="0"/>
              </a:spcBef>
              <a:buNone/>
              <a:defRPr sz="3600">
                <a:solidFill>
                  <a:schemeClr val="accent1">
                    <a:alpha val="100000"/>
                  </a:schemeClr>
                </a:solidFill>
              </a:defRPr>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sz="half" idx="1"/>
          </p:nvPr>
        </p:nvSpPr>
        <p:spPr>
          <a:xfrm>
            <a:off x="381000" y="1428750"/>
            <a:ext cx="4176713"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0113" y="1428750"/>
            <a:ext cx="4178300"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able Placeholder 2"/>
          <p:cNvSpPr>
            <a:spLocks noGrp="1"/>
          </p:cNvSpPr>
          <p:nvPr>
            <p:ph type="tbl" idx="1"/>
          </p:nvPr>
        </p:nvSpPr>
        <p:spPr/>
        <p:txBody>
          <a:bodyPr rtlCol="0"/>
          <a:lstStyle/>
          <a:p>
            <a:pPr lvl="0"/>
            <a:endParaRPr lang="en-US" noProof="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nchor="ct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81000" y="1174750"/>
            <a:ext cx="4108450"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174750"/>
            <a:ext cx="4108450"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nchor="ct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456707"/>
          <p:cNvSpPr>
            <a:spLocks noGrp="1" noChangeArrowheads="1"/>
          </p:cNvSpPr>
          <p:nvPr>
            <p:ph type="sldNum" sz="quarter" idx="10"/>
          </p:nvPr>
        </p:nvSpPr>
        <p:spPr/>
        <p:txBody>
          <a:bodyPr/>
          <a:lstStyle>
            <a:lvl1pPr>
              <a:defRPr/>
            </a:lvl1pPr>
          </a:lstStyle>
          <a:p>
            <a:pPr>
              <a:defRPr/>
            </a:pPr>
            <a:fld id="{98A8C34A-E114-426A-BFD4-AD6F2D3BBA47}"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56707"/>
          <p:cNvSpPr>
            <a:spLocks noGrp="1" noChangeArrowheads="1"/>
          </p:cNvSpPr>
          <p:nvPr>
            <p:ph type="sldNum" sz="quarter" idx="10"/>
          </p:nvPr>
        </p:nvSpPr>
        <p:spPr/>
        <p:txBody>
          <a:bodyPr/>
          <a:lstStyle>
            <a:lvl1pPr>
              <a:defRPr/>
            </a:lvl1pPr>
          </a:lstStyle>
          <a:p>
            <a:pPr>
              <a:defRPr/>
            </a:pPr>
            <a:fld id="{54997C25-3438-408F-9ECF-17FFAC40C79E}"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456707"/>
          <p:cNvSpPr>
            <a:spLocks noGrp="1" noChangeArrowheads="1"/>
          </p:cNvSpPr>
          <p:nvPr>
            <p:ph type="sldNum" sz="quarter" idx="10"/>
          </p:nvPr>
        </p:nvSpPr>
        <p:spPr/>
        <p:txBody>
          <a:bodyPr/>
          <a:lstStyle>
            <a:lvl1pPr>
              <a:defRPr/>
            </a:lvl1pPr>
          </a:lstStyle>
          <a:p>
            <a:pPr>
              <a:defRPr/>
            </a:pPr>
            <a:fld id="{90C971C9-5108-4D6C-9997-D1CC608A0265}"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81000" y="1174750"/>
            <a:ext cx="4108450" cy="52705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174750"/>
            <a:ext cx="4108450" cy="52705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56707"/>
          <p:cNvSpPr>
            <a:spLocks noGrp="1" noChangeArrowheads="1"/>
          </p:cNvSpPr>
          <p:nvPr>
            <p:ph type="sldNum" sz="quarter" idx="10"/>
          </p:nvPr>
        </p:nvSpPr>
        <p:spPr/>
        <p:txBody>
          <a:bodyPr/>
          <a:lstStyle>
            <a:lvl1pPr>
              <a:defRPr/>
            </a:lvl1pPr>
          </a:lstStyle>
          <a:p>
            <a:pPr>
              <a:defRPr/>
            </a:pPr>
            <a:fld id="{2E16DD09-70D6-4618-B62E-9024BF8D3791}" type="slidenum">
              <a:rPr lang="en-US"/>
              <a:pPr>
                <a:defRPr/>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56707"/>
          <p:cNvSpPr>
            <a:spLocks noGrp="1" noChangeArrowheads="1"/>
          </p:cNvSpPr>
          <p:nvPr>
            <p:ph type="sldNum" sz="quarter" idx="10"/>
          </p:nvPr>
        </p:nvSpPr>
        <p:spPr/>
        <p:txBody>
          <a:bodyPr/>
          <a:lstStyle>
            <a:lvl1pPr>
              <a:defRPr/>
            </a:lvl1pPr>
          </a:lstStyle>
          <a:p>
            <a:pPr>
              <a:defRPr/>
            </a:pPr>
            <a:fld id="{3FE83A68-EAEC-4723-B1D2-A2851EC47AE3}" type="slidenum">
              <a:rPr lang="en-US"/>
              <a:pPr>
                <a:defRPr/>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Slide Number Placeholder 456707"/>
          <p:cNvSpPr>
            <a:spLocks noGrp="1" noChangeArrowheads="1"/>
          </p:cNvSpPr>
          <p:nvPr>
            <p:ph type="sldNum" sz="quarter" idx="10"/>
          </p:nvPr>
        </p:nvSpPr>
        <p:spPr/>
        <p:txBody>
          <a:bodyPr/>
          <a:lstStyle>
            <a:lvl1pPr>
              <a:defRPr/>
            </a:lvl1pPr>
          </a:lstStyle>
          <a:p>
            <a:pPr>
              <a:defRPr/>
            </a:pPr>
            <a:fld id="{B8365BE4-CC1B-406E-81D3-B5F549E783DA}" type="slidenum">
              <a:rPr lang="en-US"/>
              <a:pPr>
                <a:defRPr/>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56707"/>
          <p:cNvSpPr>
            <a:spLocks noGrp="1" noChangeArrowheads="1"/>
          </p:cNvSpPr>
          <p:nvPr>
            <p:ph type="sldNum" sz="quarter" idx="10"/>
          </p:nvPr>
        </p:nvSpPr>
        <p:spPr/>
        <p:txBody>
          <a:bodyPr/>
          <a:lstStyle>
            <a:lvl1pPr>
              <a:defRPr/>
            </a:lvl1pPr>
          </a:lstStyle>
          <a:p>
            <a:pPr>
              <a:defRPr/>
            </a:pPr>
            <a:fld id="{B40DE8B9-4AE5-4928-A965-09E542C78987}" type="slidenum">
              <a:rPr lang="en-US"/>
              <a:pPr>
                <a:defRPr/>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56707"/>
          <p:cNvSpPr>
            <a:spLocks noGrp="1" noChangeArrowheads="1"/>
          </p:cNvSpPr>
          <p:nvPr>
            <p:ph type="sldNum" sz="quarter" idx="10"/>
          </p:nvPr>
        </p:nvSpPr>
        <p:spPr/>
        <p:txBody>
          <a:bodyPr/>
          <a:lstStyle>
            <a:lvl1pPr>
              <a:defRPr/>
            </a:lvl1pPr>
          </a:lstStyle>
          <a:p>
            <a:pPr>
              <a:defRPr/>
            </a:pPr>
            <a:fld id="{F322926C-425B-41D8-A4D1-281A84E51FCF}"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56707"/>
          <p:cNvSpPr>
            <a:spLocks noGrp="1" noChangeArrowheads="1"/>
          </p:cNvSpPr>
          <p:nvPr>
            <p:ph type="sldNum" sz="quarter" idx="10"/>
          </p:nvPr>
        </p:nvSpPr>
        <p:spPr/>
        <p:txBody>
          <a:bodyPr/>
          <a:lstStyle>
            <a:lvl1pPr>
              <a:defRPr/>
            </a:lvl1pPr>
          </a:lstStyle>
          <a:p>
            <a:pPr>
              <a:defRPr/>
            </a:pPr>
            <a:fld id="{54BCB609-46FE-4F62-8A15-E00FD52DC8AB}"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81000" y="1428750"/>
            <a:ext cx="4176713"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0113" y="1428750"/>
            <a:ext cx="4178300"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5.jpe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025"/>
          <p:cNvSpPr>
            <a:spLocks noGrp="1" noChangeArrowheads="1"/>
          </p:cNvSpPr>
          <p:nvPr>
            <p:ph type="title"/>
          </p:nvPr>
        </p:nvSpPr>
        <p:spPr bwMode="auto">
          <a:xfrm>
            <a:off x="381000" y="225425"/>
            <a:ext cx="8507413" cy="7508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1032" name="Text Placeholder 1031"/>
          <p:cNvSpPr>
            <a:spLocks noGrp="1" noChangeArrowheads="1"/>
          </p:cNvSpPr>
          <p:nvPr>
            <p:ph type="body" idx="1"/>
          </p:nvPr>
        </p:nvSpPr>
        <p:spPr bwMode="auto">
          <a:xfrm>
            <a:off x="381000" y="1428750"/>
            <a:ext cx="8507413"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Rectangle 1027"/>
          <p:cNvPicPr>
            <a:picLocks noChangeAspect="1" noChangeArrowheads="1"/>
          </p:cNvPicPr>
          <p:nvPr/>
        </p:nvPicPr>
        <p:blipFill>
          <a:blip r:embed="rId15"/>
          <a:srcRect/>
          <a:stretch>
            <a:fillRect/>
          </a:stretch>
        </p:blipFill>
        <p:spPr bwMode="auto">
          <a:xfrm>
            <a:off x="381000" y="6445250"/>
            <a:ext cx="1836738" cy="3222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2"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73" r:id="rId12"/>
  </p:sldLayoutIdLst>
  <p:transition>
    <p:fade/>
  </p:transition>
  <p:timing>
    <p:tnLst>
      <p:par>
        <p:cTn id="1" dur="indefinite" restart="never" nodeType="tmRoot"/>
      </p:par>
    </p:tnLst>
  </p:timing>
  <p:txStyles>
    <p:titleStyle>
      <a:lvl1pPr marL="342900" indent="-342900" algn="l" defTabSz="-13873163"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marL="342900" indent="-342900" algn="l" defTabSz="-13873163"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a:defRPr>
      </a:lvl2pPr>
      <a:lvl3pPr marL="342900" indent="-342900" algn="l" defTabSz="-13873163"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a:defRPr>
      </a:lvl3pPr>
      <a:lvl4pPr marL="342900" indent="-342900" algn="l" defTabSz="-13873163"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a:defRPr>
      </a:lvl4pPr>
      <a:lvl5pPr marL="342900" indent="-342900" algn="l" defTabSz="-13873163"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a:defRPr>
      </a:lvl5pPr>
      <a:lvl6pPr marL="457200" algn="l" fontAlgn="base">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6pPr>
      <a:lvl7pPr marL="914400" algn="l" fontAlgn="base">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7pPr>
      <a:lvl8pPr marL="1371600" algn="l" fontAlgn="base">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8pPr>
      <a:lvl9pPr marL="1828800" algn="l" fontAlgn="base">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9pPr>
    </p:titleStyle>
    <p:bodyStyle>
      <a:lvl1pPr marL="342900" indent="-342900" algn="l" defTabSz="-13873163" rtl="0" eaLnBrk="0" fontAlgn="base" hangingPunct="0">
        <a:lnSpc>
          <a:spcPct val="90000"/>
        </a:lnSpc>
        <a:spcBef>
          <a:spcPct val="30000"/>
        </a:spcBef>
        <a:spcAft>
          <a:spcPct val="0"/>
        </a:spcAft>
        <a:buClr>
          <a:schemeClr val="tx2"/>
        </a:buClr>
        <a:buSzPct val="85000"/>
        <a:buFont typeface="Wingdings" pitchFamily="2" charset="2"/>
        <a:buBlip>
          <a:blip r:embed="rId16"/>
        </a:buBlip>
        <a:defRPr sz="3200" b="1">
          <a:solidFill>
            <a:schemeClr val="tx1"/>
          </a:solidFill>
          <a:effectLst>
            <a:outerShdw blurRad="38100" dist="38100" dir="2700000" algn="tl">
              <a:srgbClr val="000000"/>
            </a:outerShdw>
          </a:effectLst>
          <a:latin typeface="+mn-lt"/>
          <a:ea typeface="+mn-ea"/>
          <a:cs typeface="+mn-cs"/>
        </a:defRPr>
      </a:lvl1pPr>
      <a:lvl2pPr marL="742950" indent="-285750" algn="l" defTabSz="-13873163" rtl="0" eaLnBrk="0" fontAlgn="base" hangingPunct="0">
        <a:lnSpc>
          <a:spcPct val="90000"/>
        </a:lnSpc>
        <a:spcBef>
          <a:spcPct val="30000"/>
        </a:spcBef>
        <a:spcAft>
          <a:spcPct val="0"/>
        </a:spcAft>
        <a:buClr>
          <a:schemeClr val="tx2"/>
        </a:buClr>
        <a:buSzPct val="85000"/>
        <a:buFont typeface="Wingdings" pitchFamily="2" charset="2"/>
        <a:buBlip>
          <a:blip r:embed="rId16"/>
        </a:buBlip>
        <a:defRPr sz="2800" b="1">
          <a:solidFill>
            <a:schemeClr val="tx1"/>
          </a:solidFill>
          <a:effectLst>
            <a:outerShdw blurRad="38100" dist="38100" dir="2700000" algn="tl">
              <a:srgbClr val="000000"/>
            </a:outerShdw>
          </a:effectLst>
          <a:latin typeface="+mn-lt"/>
        </a:defRPr>
      </a:lvl2pPr>
      <a:lvl3pPr marL="1143000" indent="-228600" algn="l" defTabSz="-13873163" rtl="0" eaLnBrk="0" fontAlgn="base" hangingPunct="0">
        <a:lnSpc>
          <a:spcPct val="90000"/>
        </a:lnSpc>
        <a:spcBef>
          <a:spcPct val="30000"/>
        </a:spcBef>
        <a:spcAft>
          <a:spcPct val="0"/>
        </a:spcAft>
        <a:buClr>
          <a:schemeClr val="tx2"/>
        </a:buClr>
        <a:buSzPct val="85000"/>
        <a:buFont typeface="Wingdings" pitchFamily="2" charset="2"/>
        <a:buBlip>
          <a:blip r:embed="rId16"/>
        </a:buBlip>
        <a:defRPr sz="2400" b="1">
          <a:solidFill>
            <a:schemeClr val="tx1"/>
          </a:solidFill>
          <a:effectLst>
            <a:outerShdw blurRad="38100" dist="38100" dir="2700000" algn="tl">
              <a:srgbClr val="000000"/>
            </a:outerShdw>
          </a:effectLst>
          <a:latin typeface="+mn-lt"/>
        </a:defRPr>
      </a:lvl3pPr>
      <a:lvl4pPr marL="1600200" indent="-228600" algn="l" defTabSz="-13873163" rtl="0" eaLnBrk="0" fontAlgn="base" hangingPunct="0">
        <a:lnSpc>
          <a:spcPct val="90000"/>
        </a:lnSpc>
        <a:spcBef>
          <a:spcPct val="30000"/>
        </a:spcBef>
        <a:spcAft>
          <a:spcPct val="0"/>
        </a:spcAft>
        <a:buClr>
          <a:schemeClr val="tx2"/>
        </a:buClr>
        <a:buSzPct val="85000"/>
        <a:buFont typeface="Wingdings" pitchFamily="2" charset="2"/>
        <a:buBlip>
          <a:blip r:embed="rId16"/>
        </a:buBlip>
        <a:defRPr sz="2000" b="1">
          <a:solidFill>
            <a:schemeClr val="tx1"/>
          </a:solidFill>
          <a:effectLst>
            <a:outerShdw blurRad="38100" dist="38100" dir="2700000" algn="tl">
              <a:srgbClr val="000000"/>
            </a:outerShdw>
          </a:effectLst>
          <a:latin typeface="+mn-lt"/>
        </a:defRPr>
      </a:lvl4pPr>
      <a:lvl5pPr marL="2057400" indent="-228600" algn="l" defTabSz="-13873163" rtl="0" eaLnBrk="0" fontAlgn="base" hangingPunct="0">
        <a:lnSpc>
          <a:spcPct val="90000"/>
        </a:lnSpc>
        <a:spcBef>
          <a:spcPct val="30000"/>
        </a:spcBef>
        <a:spcAft>
          <a:spcPct val="0"/>
        </a:spcAft>
        <a:buClr>
          <a:schemeClr val="tx2"/>
        </a:buClr>
        <a:buSzPct val="85000"/>
        <a:buFont typeface="Wingdings" pitchFamily="2" charset="2"/>
        <a:buBlip>
          <a:blip r:embed="rId16"/>
        </a:buBlip>
        <a:defRPr sz="2000" b="1">
          <a:solidFill>
            <a:schemeClr val="tx1"/>
          </a:solidFill>
          <a:effectLst>
            <a:outerShdw blurRad="38100" dist="38100" dir="2700000" algn="tl">
              <a:srgbClr val="000000"/>
            </a:outerShdw>
          </a:effectLst>
          <a:latin typeface="+mn-lt"/>
        </a:defRPr>
      </a:lvl5pPr>
      <a:lvl6pPr marL="2563813" indent="-358775" algn="l" fontAlgn="base">
        <a:lnSpc>
          <a:spcPct val="90000"/>
        </a:lnSpc>
        <a:spcBef>
          <a:spcPct val="30000"/>
        </a:spcBef>
        <a:spcAft>
          <a:spcPct val="0"/>
        </a:spcAft>
        <a:buClr>
          <a:schemeClr val="tx2">
            <a:alpha val="100000"/>
          </a:schemeClr>
        </a:buClr>
        <a:buSzPct val="85000"/>
        <a:buFont typeface="Wingdings"/>
        <a:buBlip>
          <a:blip r:embed="rId17"/>
        </a:buBlip>
        <a:defRPr sz="2000" b="1">
          <a:solidFill>
            <a:schemeClr val="tx1">
              <a:alpha val="100000"/>
            </a:schemeClr>
          </a:solidFill>
          <a:effectLst>
            <a:outerShdw blurRad="38100" dist="38100" dir="2700000" algn="tl">
              <a:srgbClr val="000000">
                <a:alpha val="43137"/>
              </a:srgbClr>
            </a:outerShdw>
          </a:effectLst>
          <a:latin typeface="+mn-lt"/>
        </a:defRPr>
      </a:lvl6pPr>
      <a:lvl7pPr marL="3021013" indent="-358775" algn="l" fontAlgn="base">
        <a:lnSpc>
          <a:spcPct val="90000"/>
        </a:lnSpc>
        <a:spcBef>
          <a:spcPct val="30000"/>
        </a:spcBef>
        <a:spcAft>
          <a:spcPct val="0"/>
        </a:spcAft>
        <a:buClr>
          <a:schemeClr val="tx2">
            <a:alpha val="100000"/>
          </a:schemeClr>
        </a:buClr>
        <a:buSzPct val="85000"/>
        <a:buFont typeface="Wingdings"/>
        <a:buBlip>
          <a:blip r:embed="rId17"/>
        </a:buBlip>
        <a:defRPr sz="2000" b="1">
          <a:solidFill>
            <a:schemeClr val="tx1">
              <a:alpha val="100000"/>
            </a:schemeClr>
          </a:solidFill>
          <a:effectLst>
            <a:outerShdw blurRad="38100" dist="38100" dir="2700000" algn="tl">
              <a:srgbClr val="000000">
                <a:alpha val="43137"/>
              </a:srgbClr>
            </a:outerShdw>
          </a:effectLst>
          <a:latin typeface="+mn-lt"/>
        </a:defRPr>
      </a:lvl7pPr>
      <a:lvl8pPr marL="3478213" indent="-358775" algn="l" fontAlgn="base">
        <a:lnSpc>
          <a:spcPct val="90000"/>
        </a:lnSpc>
        <a:spcBef>
          <a:spcPct val="30000"/>
        </a:spcBef>
        <a:spcAft>
          <a:spcPct val="0"/>
        </a:spcAft>
        <a:buClr>
          <a:schemeClr val="tx2">
            <a:alpha val="100000"/>
          </a:schemeClr>
        </a:buClr>
        <a:buSzPct val="85000"/>
        <a:buFont typeface="Wingdings"/>
        <a:buBlip>
          <a:blip r:embed="rId17"/>
        </a:buBlip>
        <a:defRPr sz="2000" b="1">
          <a:solidFill>
            <a:schemeClr val="tx1">
              <a:alpha val="100000"/>
            </a:schemeClr>
          </a:solidFill>
          <a:effectLst>
            <a:outerShdw blurRad="38100" dist="38100" dir="2700000" algn="tl">
              <a:srgbClr val="000000">
                <a:alpha val="43137"/>
              </a:srgbClr>
            </a:outerShdw>
          </a:effectLst>
          <a:latin typeface="+mn-lt"/>
        </a:defRPr>
      </a:lvl8pPr>
      <a:lvl9pPr marL="3935413" indent="-358775" algn="l" fontAlgn="base">
        <a:lnSpc>
          <a:spcPct val="90000"/>
        </a:lnSpc>
        <a:spcBef>
          <a:spcPct val="30000"/>
        </a:spcBef>
        <a:spcAft>
          <a:spcPct val="0"/>
        </a:spcAft>
        <a:buClr>
          <a:schemeClr val="tx2">
            <a:alpha val="100000"/>
          </a:schemeClr>
        </a:buClr>
        <a:buSzPct val="85000"/>
        <a:buFont typeface="Wingdings"/>
        <a:buBlip>
          <a:blip r:embed="rId17"/>
        </a:buBlip>
        <a:defRPr sz="2000" b="1">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396290" name="Title Placeholder 396289"/>
          <p:cNvSpPr>
            <a:spLocks noGrp="1" noChangeArrowheads="1"/>
          </p:cNvSpPr>
          <p:nvPr>
            <p:ph type="title"/>
          </p:nvPr>
        </p:nvSpPr>
        <p:spPr bwMode="auto">
          <a:xfrm>
            <a:off x="393700" y="231775"/>
            <a:ext cx="8369300" cy="6413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396291" name="Text Placeholder 396290"/>
          <p:cNvSpPr>
            <a:spLocks noGrp="1" noChangeArrowheads="1"/>
          </p:cNvSpPr>
          <p:nvPr>
            <p:ph type="body" idx="1"/>
          </p:nvPr>
        </p:nvSpPr>
        <p:spPr bwMode="auto">
          <a:xfrm>
            <a:off x="381000" y="1174750"/>
            <a:ext cx="8369300"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4340" name="Rectangle 2051"/>
          <p:cNvPicPr>
            <a:picLocks noChangeAspect="1" noChangeArrowheads="1"/>
          </p:cNvPicPr>
          <p:nvPr/>
        </p:nvPicPr>
        <p:blipFill>
          <a:blip r:embed="rId12"/>
          <a:srcRect/>
          <a:stretch>
            <a:fillRect/>
          </a:stretch>
        </p:blipFill>
        <p:spPr bwMode="auto">
          <a:xfrm>
            <a:off x="381000" y="6445250"/>
            <a:ext cx="1836738" cy="3222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Lst>
  <p:transition>
    <p:fade/>
  </p:transition>
  <p:timing>
    <p:tnLst>
      <p:par>
        <p:cTn id="1" dur="indefinite" restart="never" nodeType="tmRoot"/>
      </p:par>
    </p:tnLst>
  </p:timing>
  <p:txStyles>
    <p:titleStyle>
      <a:lvl1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Arial"/>
        </a:defRPr>
      </a:lvl2pPr>
      <a:lvl3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Arial"/>
        </a:defRPr>
      </a:lvl3pPr>
      <a:lvl4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Arial"/>
        </a:defRPr>
      </a:lvl4pPr>
      <a:lvl5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Arial"/>
        </a:defRPr>
      </a:lvl5pPr>
      <a:lvl6pPr marL="4572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Arial"/>
        </a:defRPr>
      </a:lvl6pPr>
      <a:lvl7pPr marL="9144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Arial"/>
        </a:defRPr>
      </a:lvl7pPr>
      <a:lvl8pPr marL="13716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Arial"/>
        </a:defRPr>
      </a:lvl8pPr>
      <a:lvl9pPr marL="18288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Arial"/>
        </a:defRPr>
      </a:lvl9pPr>
    </p:titleStyle>
    <p:bodyStyle>
      <a:lvl1pPr marL="342900" indent="-342900" algn="l" defTabSz="-13873163" rtl="0" eaLnBrk="0" fontAlgn="base" hangingPunct="0">
        <a:lnSpc>
          <a:spcPct val="90000"/>
        </a:lnSpc>
        <a:spcBef>
          <a:spcPct val="30000"/>
        </a:spcBef>
        <a:spcAft>
          <a:spcPct val="0"/>
        </a:spcAft>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defTabSz="-13873163" rtl="0" eaLnBrk="0" fontAlgn="base" hangingPunct="0">
        <a:lnSpc>
          <a:spcPct val="90000"/>
        </a:lnSpc>
        <a:spcBef>
          <a:spcPct val="30000"/>
        </a:spcBef>
        <a:spcAft>
          <a:spcPct val="0"/>
        </a:spcAft>
        <a:buBlip>
          <a:blip r:embed="rId13"/>
        </a:buBlip>
        <a:defRPr sz="2800">
          <a:solidFill>
            <a:schemeClr val="tx1"/>
          </a:solidFill>
          <a:effectLst>
            <a:outerShdw blurRad="38100" dist="38100" dir="2700000" algn="tl">
              <a:srgbClr val="000000"/>
            </a:outerShdw>
          </a:effectLst>
          <a:latin typeface="+mn-lt"/>
        </a:defRPr>
      </a:lvl2pPr>
      <a:lvl3pPr marL="1143000" indent="-228600" algn="l" defTabSz="-13873163" rtl="0" eaLnBrk="0" fontAlgn="base" hangingPunct="0">
        <a:lnSpc>
          <a:spcPct val="90000"/>
        </a:lnSpc>
        <a:spcBef>
          <a:spcPct val="30000"/>
        </a:spcBef>
        <a:spcAft>
          <a:spcPct val="0"/>
        </a:spcAft>
        <a:buBlip>
          <a:blip r:embed="rId13"/>
        </a:buBlip>
        <a:defRPr sz="2400">
          <a:solidFill>
            <a:schemeClr val="tx1"/>
          </a:solidFill>
          <a:effectLst>
            <a:outerShdw blurRad="38100" dist="38100" dir="2700000" algn="tl">
              <a:srgbClr val="000000"/>
            </a:outerShdw>
          </a:effectLst>
          <a:latin typeface="+mn-lt"/>
        </a:defRPr>
      </a:lvl3pPr>
      <a:lvl4pPr marL="1600200" indent="-228600" algn="l" defTabSz="-13873163" rtl="0" eaLnBrk="0" fontAlgn="base" hangingPunct="0">
        <a:lnSpc>
          <a:spcPct val="90000"/>
        </a:lnSpc>
        <a:spcBef>
          <a:spcPct val="30000"/>
        </a:spcBef>
        <a:spcAft>
          <a:spcPct val="0"/>
        </a:spcAft>
        <a:buBlip>
          <a:blip r:embed="rId13"/>
        </a:buBlip>
        <a:defRPr sz="2000">
          <a:solidFill>
            <a:schemeClr val="tx1"/>
          </a:solidFill>
          <a:effectLst>
            <a:outerShdw blurRad="38100" dist="38100" dir="2700000" algn="tl">
              <a:srgbClr val="000000"/>
            </a:outerShdw>
          </a:effectLst>
          <a:latin typeface="+mn-lt"/>
        </a:defRPr>
      </a:lvl4pPr>
      <a:lvl5pPr marL="2057400" indent="-228600" algn="l" defTabSz="-13873163" rtl="0" eaLnBrk="0" fontAlgn="base" hangingPunct="0">
        <a:lnSpc>
          <a:spcPct val="90000"/>
        </a:lnSpc>
        <a:spcBef>
          <a:spcPct val="30000"/>
        </a:spcBef>
        <a:spcAft>
          <a:spcPct val="0"/>
        </a:spcAft>
        <a:buBlip>
          <a:blip r:embed="rId13"/>
        </a:buBlip>
        <a:defRPr sz="2000">
          <a:solidFill>
            <a:schemeClr val="tx1"/>
          </a:solidFill>
          <a:effectLst>
            <a:outerShdw blurRad="38100" dist="38100" dir="2700000" algn="tl">
              <a:srgbClr val="000000"/>
            </a:outerShdw>
          </a:effectLst>
          <a:latin typeface="+mn-lt"/>
        </a:defRPr>
      </a:lvl5pPr>
      <a:lvl6pPr marL="2284413" indent="-279400" algn="l" fontAlgn="base">
        <a:lnSpc>
          <a:spcPct val="90000"/>
        </a:lnSpc>
        <a:spcBef>
          <a:spcPct val="30000"/>
        </a:spcBef>
        <a:spcAft>
          <a:spcPct val="0"/>
        </a:spcAft>
        <a:buBlip>
          <a:blip r:embed="rId14"/>
        </a:buBlip>
        <a:defRPr>
          <a:solidFill>
            <a:schemeClr val="tx1">
              <a:alpha val="100000"/>
            </a:schemeClr>
          </a:solidFill>
          <a:effectLst>
            <a:outerShdw blurRad="38100" dist="38100" dir="2700000" algn="tl">
              <a:srgbClr val="000000">
                <a:alpha val="43137"/>
              </a:srgbClr>
            </a:outerShdw>
          </a:effectLst>
          <a:latin typeface="+mn-lt"/>
        </a:defRPr>
      </a:lvl6pPr>
      <a:lvl7pPr marL="2741613" indent="-279400" algn="l" fontAlgn="base">
        <a:lnSpc>
          <a:spcPct val="90000"/>
        </a:lnSpc>
        <a:spcBef>
          <a:spcPct val="30000"/>
        </a:spcBef>
        <a:spcAft>
          <a:spcPct val="0"/>
        </a:spcAft>
        <a:buBlip>
          <a:blip r:embed="rId14"/>
        </a:buBlip>
        <a:defRPr>
          <a:solidFill>
            <a:schemeClr val="tx1">
              <a:alpha val="100000"/>
            </a:schemeClr>
          </a:solidFill>
          <a:effectLst>
            <a:outerShdw blurRad="38100" dist="38100" dir="2700000" algn="tl">
              <a:srgbClr val="000000">
                <a:alpha val="43137"/>
              </a:srgbClr>
            </a:outerShdw>
          </a:effectLst>
          <a:latin typeface="+mn-lt"/>
        </a:defRPr>
      </a:lvl7pPr>
      <a:lvl8pPr marL="3198813" indent="-279400" algn="l" fontAlgn="base">
        <a:lnSpc>
          <a:spcPct val="90000"/>
        </a:lnSpc>
        <a:spcBef>
          <a:spcPct val="30000"/>
        </a:spcBef>
        <a:spcAft>
          <a:spcPct val="0"/>
        </a:spcAft>
        <a:buBlip>
          <a:blip r:embed="rId14"/>
        </a:buBlip>
        <a:defRPr>
          <a:solidFill>
            <a:schemeClr val="tx1">
              <a:alpha val="100000"/>
            </a:schemeClr>
          </a:solidFill>
          <a:effectLst>
            <a:outerShdw blurRad="38100" dist="38100" dir="2700000" algn="tl">
              <a:srgbClr val="000000">
                <a:alpha val="43137"/>
              </a:srgbClr>
            </a:outerShdw>
          </a:effectLst>
          <a:latin typeface="+mn-lt"/>
        </a:defRPr>
      </a:lvl8pPr>
      <a:lvl9pPr marL="3656013" indent="-279400" algn="l" fontAlgn="base">
        <a:lnSpc>
          <a:spcPct val="90000"/>
        </a:lnSpc>
        <a:spcBef>
          <a:spcPct val="30000"/>
        </a:spcBef>
        <a:spcAft>
          <a:spcPct val="0"/>
        </a:spcAft>
        <a:buBlip>
          <a:blip r:embed="rId14"/>
        </a:buBlip>
        <a:defRPr>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56706" name="Title Placeholder 456705"/>
          <p:cNvSpPr>
            <a:spLocks noGrp="1" noChangeArrowheads="1"/>
          </p:cNvSpPr>
          <p:nvPr>
            <p:ph type="title"/>
          </p:nvPr>
        </p:nvSpPr>
        <p:spPr bwMode="auto">
          <a:xfrm>
            <a:off x="393700" y="231775"/>
            <a:ext cx="8369300" cy="6413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456707" name="Text Placeholder 456706"/>
          <p:cNvSpPr>
            <a:spLocks noGrp="1" noChangeArrowheads="1"/>
          </p:cNvSpPr>
          <p:nvPr>
            <p:ph type="body" idx="1"/>
          </p:nvPr>
        </p:nvSpPr>
        <p:spPr bwMode="auto">
          <a:xfrm>
            <a:off x="381000" y="1174750"/>
            <a:ext cx="8369300" cy="52705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6708" name="Slide Number Placeholder 456707"/>
          <p:cNvSpPr>
            <a:spLocks noGrp="1" noChangeArrowheads="1"/>
          </p:cNvSpPr>
          <p:nvPr>
            <p:ph type="sldNum" sz="quarter" idx="4"/>
          </p:nvPr>
        </p:nvSpPr>
        <p:spPr bwMode="auto">
          <a:xfrm>
            <a:off x="6629400" y="6445250"/>
            <a:ext cx="2133600" cy="27463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lvl1pPr algn="r">
              <a:defRPr sz="1200" b="0">
                <a:effectLst/>
                <a:latin typeface="Arial" pitchFamily="34" charset="0"/>
              </a:defRPr>
            </a:lvl1pPr>
          </a:lstStyle>
          <a:p>
            <a:pPr>
              <a:defRPr/>
            </a:pPr>
            <a:fld id="{57FA64BF-481D-44E3-AEA5-015952218433}" type="slidenum">
              <a:rPr lang="en-US"/>
              <a:pPr>
                <a:defRPr/>
              </a:pPr>
              <a:t>‹#›</a:t>
            </a:fld>
            <a:endParaRPr lang="en-US"/>
          </a:p>
        </p:txBody>
      </p:sp>
      <p:pic>
        <p:nvPicPr>
          <p:cNvPr id="24581" name="Rectangle 3076"/>
          <p:cNvPicPr>
            <a:picLocks noChangeAspect="1" noChangeArrowheads="1"/>
          </p:cNvPicPr>
          <p:nvPr/>
        </p:nvPicPr>
        <p:blipFill>
          <a:blip r:embed="rId12"/>
          <a:srcRect/>
          <a:stretch>
            <a:fillRect/>
          </a:stretch>
        </p:blipFill>
        <p:spPr bwMode="auto">
          <a:xfrm>
            <a:off x="381000" y="6445250"/>
            <a:ext cx="1836738" cy="3222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Lst>
  <p:transition>
    <p:fade/>
  </p:transition>
  <p:timing>
    <p:tnLst>
      <p:par>
        <p:cTn id="1" dur="indefinite" restart="never" nodeType="tmRoot"/>
      </p:par>
    </p:tnLst>
  </p:timing>
  <p:txStyles>
    <p:titleStyle>
      <a:lvl1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Arial"/>
        </a:defRPr>
      </a:lvl2pPr>
      <a:lvl3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Arial"/>
        </a:defRPr>
      </a:lvl3pPr>
      <a:lvl4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Arial"/>
        </a:defRPr>
      </a:lvl4pPr>
      <a:lvl5pPr marL="342900" indent="-342900" algn="l" defTabSz="-13873163" rtl="0" eaLnBrk="0" fontAlgn="base" hangingPunct="0">
        <a:lnSpc>
          <a:spcPct val="90000"/>
        </a:lnSpc>
        <a:spcBef>
          <a:spcPct val="0"/>
        </a:spcBef>
        <a:spcAft>
          <a:spcPct val="0"/>
        </a:spcAft>
        <a:defRPr sz="4000">
          <a:solidFill>
            <a:schemeClr val="tx2"/>
          </a:solidFill>
          <a:effectLst>
            <a:outerShdw blurRad="38100" dist="38100" dir="2700000" algn="tl">
              <a:srgbClr val="000000"/>
            </a:outerShdw>
          </a:effectLst>
          <a:latin typeface="Arial"/>
        </a:defRPr>
      </a:lvl5pPr>
      <a:lvl6pPr marL="4572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Arial"/>
        </a:defRPr>
      </a:lvl6pPr>
      <a:lvl7pPr marL="9144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Arial"/>
        </a:defRPr>
      </a:lvl7pPr>
      <a:lvl8pPr marL="13716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Arial"/>
        </a:defRPr>
      </a:lvl8pPr>
      <a:lvl9pPr marL="18288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Arial"/>
        </a:defRPr>
      </a:lvl9pPr>
    </p:titleStyle>
    <p:bodyStyle>
      <a:lvl1pPr marL="342900" indent="-342900" algn="l" defTabSz="-13873163" rtl="0" eaLnBrk="0" fontAlgn="base" hangingPunct="0">
        <a:lnSpc>
          <a:spcPct val="90000"/>
        </a:lnSpc>
        <a:spcBef>
          <a:spcPct val="30000"/>
        </a:spcBef>
        <a:spcAft>
          <a:spcPct val="0"/>
        </a:spcAft>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defTabSz="-13873163" rtl="0" eaLnBrk="0" fontAlgn="base" hangingPunct="0">
        <a:lnSpc>
          <a:spcPct val="90000"/>
        </a:lnSpc>
        <a:spcBef>
          <a:spcPct val="30000"/>
        </a:spcBef>
        <a:spcAft>
          <a:spcPct val="0"/>
        </a:spcAft>
        <a:buBlip>
          <a:blip r:embed="rId13"/>
        </a:buBlip>
        <a:defRPr sz="2800">
          <a:solidFill>
            <a:schemeClr val="tx1"/>
          </a:solidFill>
          <a:effectLst>
            <a:outerShdw blurRad="38100" dist="38100" dir="2700000" algn="tl">
              <a:srgbClr val="000000"/>
            </a:outerShdw>
          </a:effectLst>
          <a:latin typeface="+mn-lt"/>
        </a:defRPr>
      </a:lvl2pPr>
      <a:lvl3pPr marL="1143000" indent="-228600" algn="l" defTabSz="-13873163" rtl="0" eaLnBrk="0" fontAlgn="base" hangingPunct="0">
        <a:lnSpc>
          <a:spcPct val="90000"/>
        </a:lnSpc>
        <a:spcBef>
          <a:spcPct val="30000"/>
        </a:spcBef>
        <a:spcAft>
          <a:spcPct val="0"/>
        </a:spcAft>
        <a:buBlip>
          <a:blip r:embed="rId13"/>
        </a:buBlip>
        <a:defRPr sz="2400">
          <a:solidFill>
            <a:schemeClr val="tx1"/>
          </a:solidFill>
          <a:effectLst>
            <a:outerShdw blurRad="38100" dist="38100" dir="2700000" algn="tl">
              <a:srgbClr val="000000"/>
            </a:outerShdw>
          </a:effectLst>
          <a:latin typeface="+mn-lt"/>
        </a:defRPr>
      </a:lvl3pPr>
      <a:lvl4pPr marL="1600200" indent="-228600" algn="l" defTabSz="-13873163" rtl="0" eaLnBrk="0" fontAlgn="base" hangingPunct="0">
        <a:lnSpc>
          <a:spcPct val="90000"/>
        </a:lnSpc>
        <a:spcBef>
          <a:spcPct val="30000"/>
        </a:spcBef>
        <a:spcAft>
          <a:spcPct val="0"/>
        </a:spcAft>
        <a:buBlip>
          <a:blip r:embed="rId13"/>
        </a:buBlip>
        <a:defRPr sz="2000">
          <a:solidFill>
            <a:schemeClr val="tx1"/>
          </a:solidFill>
          <a:effectLst>
            <a:outerShdw blurRad="38100" dist="38100" dir="2700000" algn="tl">
              <a:srgbClr val="000000"/>
            </a:outerShdw>
          </a:effectLst>
          <a:latin typeface="+mn-lt"/>
        </a:defRPr>
      </a:lvl4pPr>
      <a:lvl5pPr marL="2057400" indent="-228600" algn="l" defTabSz="-13873163" rtl="0" eaLnBrk="0" fontAlgn="base" hangingPunct="0">
        <a:lnSpc>
          <a:spcPct val="90000"/>
        </a:lnSpc>
        <a:spcBef>
          <a:spcPct val="30000"/>
        </a:spcBef>
        <a:spcAft>
          <a:spcPct val="0"/>
        </a:spcAft>
        <a:buBlip>
          <a:blip r:embed="rId13"/>
        </a:buBlip>
        <a:defRPr sz="2000">
          <a:solidFill>
            <a:schemeClr val="tx1"/>
          </a:solidFill>
          <a:effectLst>
            <a:outerShdw blurRad="38100" dist="38100" dir="2700000" algn="tl">
              <a:srgbClr val="000000"/>
            </a:outerShdw>
          </a:effectLst>
          <a:latin typeface="+mn-lt"/>
        </a:defRPr>
      </a:lvl5pPr>
      <a:lvl6pPr marL="2284413" indent="-279400" algn="l" fontAlgn="base">
        <a:lnSpc>
          <a:spcPct val="90000"/>
        </a:lnSpc>
        <a:spcBef>
          <a:spcPct val="30000"/>
        </a:spcBef>
        <a:spcAft>
          <a:spcPct val="0"/>
        </a:spcAft>
        <a:buBlip>
          <a:blip r:embed="rId14"/>
        </a:buBlip>
        <a:defRPr>
          <a:solidFill>
            <a:schemeClr val="tx1">
              <a:alpha val="100000"/>
            </a:schemeClr>
          </a:solidFill>
          <a:effectLst>
            <a:outerShdw blurRad="38100" dist="38100" dir="2700000" algn="tl">
              <a:srgbClr val="000000">
                <a:alpha val="43137"/>
              </a:srgbClr>
            </a:outerShdw>
          </a:effectLst>
          <a:latin typeface="+mn-lt"/>
        </a:defRPr>
      </a:lvl6pPr>
      <a:lvl7pPr marL="2741613" indent="-279400" algn="l" fontAlgn="base">
        <a:lnSpc>
          <a:spcPct val="90000"/>
        </a:lnSpc>
        <a:spcBef>
          <a:spcPct val="30000"/>
        </a:spcBef>
        <a:spcAft>
          <a:spcPct val="0"/>
        </a:spcAft>
        <a:buBlip>
          <a:blip r:embed="rId14"/>
        </a:buBlip>
        <a:defRPr>
          <a:solidFill>
            <a:schemeClr val="tx1">
              <a:alpha val="100000"/>
            </a:schemeClr>
          </a:solidFill>
          <a:effectLst>
            <a:outerShdw blurRad="38100" dist="38100" dir="2700000" algn="tl">
              <a:srgbClr val="000000">
                <a:alpha val="43137"/>
              </a:srgbClr>
            </a:outerShdw>
          </a:effectLst>
          <a:latin typeface="+mn-lt"/>
        </a:defRPr>
      </a:lvl7pPr>
      <a:lvl8pPr marL="3198813" indent="-279400" algn="l" fontAlgn="base">
        <a:lnSpc>
          <a:spcPct val="90000"/>
        </a:lnSpc>
        <a:spcBef>
          <a:spcPct val="30000"/>
        </a:spcBef>
        <a:spcAft>
          <a:spcPct val="0"/>
        </a:spcAft>
        <a:buBlip>
          <a:blip r:embed="rId14"/>
        </a:buBlip>
        <a:defRPr>
          <a:solidFill>
            <a:schemeClr val="tx1">
              <a:alpha val="100000"/>
            </a:schemeClr>
          </a:solidFill>
          <a:effectLst>
            <a:outerShdw blurRad="38100" dist="38100" dir="2700000" algn="tl">
              <a:srgbClr val="000000">
                <a:alpha val="43137"/>
              </a:srgbClr>
            </a:outerShdw>
          </a:effectLst>
          <a:latin typeface="+mn-lt"/>
        </a:defRPr>
      </a:lvl8pPr>
      <a:lvl9pPr marL="3656013" indent="-279400" algn="l" fontAlgn="base">
        <a:lnSpc>
          <a:spcPct val="90000"/>
        </a:lnSpc>
        <a:spcBef>
          <a:spcPct val="30000"/>
        </a:spcBef>
        <a:spcAft>
          <a:spcPct val="0"/>
        </a:spcAft>
        <a:buBlip>
          <a:blip r:embed="rId14"/>
        </a:buBlip>
        <a:defRPr>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javascript:top.BigPreviewPopup(512,%2084);"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Title 954369"/>
          <p:cNvSpPr>
            <a:spLocks noGrp="1" noChangeArrowheads="1"/>
          </p:cNvSpPr>
          <p:nvPr>
            <p:ph type="ctrTitle"/>
          </p:nvPr>
        </p:nvSpPr>
        <p:spPr>
          <a:xfrm>
            <a:off x="633413" y="-869950"/>
            <a:ext cx="7524750" cy="750887"/>
          </a:xfrm>
        </p:spPr>
        <p:txBody>
          <a:bodyPr/>
          <a:lstStyle/>
          <a:p>
            <a:pPr marL="0" indent="0" defTabSz="914400" eaLnBrk="1" hangingPunct="1">
              <a:defRPr/>
            </a:pPr>
            <a:r>
              <a:rPr lang="en-US" b="0" smtClean="0"/>
              <a:t>Business Intelligence</a:t>
            </a:r>
            <a:endParaRPr lang="en-US" sz="2800" i="1" smtClean="0">
              <a:solidFill>
                <a:schemeClr val="tx1"/>
              </a:solidFill>
            </a:endParaRPr>
          </a:p>
        </p:txBody>
      </p:sp>
      <p:pic>
        <p:nvPicPr>
          <p:cNvPr id="36866" name="Rectangle 5121"/>
          <p:cNvPicPr>
            <a:picLocks noChangeAspect="1" noChangeArrowheads="1"/>
          </p:cNvPicPr>
          <p:nvPr/>
        </p:nvPicPr>
        <p:blipFill>
          <a:blip r:embed="rId2"/>
          <a:srcRect/>
          <a:stretch>
            <a:fillRect/>
          </a:stretch>
        </p:blipFill>
        <p:spPr bwMode="auto">
          <a:xfrm>
            <a:off x="720725" y="2084388"/>
            <a:ext cx="4972050" cy="714375"/>
          </a:xfrm>
          <a:prstGeom prst="rect">
            <a:avLst/>
          </a:prstGeom>
          <a:noFill/>
          <a:ln w="9525">
            <a:noFill/>
            <a:miter lim="800000"/>
            <a:headEnd/>
            <a:tailEnd/>
          </a:ln>
        </p:spPr>
      </p:pic>
      <p:sp>
        <p:nvSpPr>
          <p:cNvPr id="36867" name="Rectangle 5122">
            <a:hlinkClick r:id="rId3"/>
          </p:cNvPr>
          <p:cNvSpPr>
            <a:spLocks noChangeAspect="1" noChangeArrowheads="1"/>
          </p:cNvSpPr>
          <p:nvPr/>
        </p:nvSpPr>
        <p:spPr bwMode="auto">
          <a:xfrm>
            <a:off x="4657725" y="3276600"/>
            <a:ext cx="304800" cy="304800"/>
          </a:xfrm>
          <a:prstGeom prst="rect">
            <a:avLst/>
          </a:prstGeom>
          <a:noFill/>
          <a:ln w="9525">
            <a:noFill/>
            <a:miter lim="800000"/>
            <a:headEnd/>
            <a:tailEnd/>
          </a:ln>
        </p:spPr>
        <p:txBody>
          <a:bodyPr/>
          <a:lstStyle/>
          <a:p>
            <a:endParaRPr lang="pl-PL" sz="1800" b="0">
              <a:solidFill>
                <a:srgbClr val="000000"/>
              </a:solidFill>
            </a:endParaRPr>
          </a:p>
        </p:txBody>
      </p:sp>
      <p:sp>
        <p:nvSpPr>
          <p:cNvPr id="36868" name="Rectangle 5123">
            <a:hlinkClick r:id="rId3"/>
          </p:cNvPr>
          <p:cNvSpPr>
            <a:spLocks noChangeAspect="1" noChangeArrowheads="1"/>
          </p:cNvSpPr>
          <p:nvPr/>
        </p:nvSpPr>
        <p:spPr bwMode="auto">
          <a:xfrm>
            <a:off x="4657725" y="3276600"/>
            <a:ext cx="304800" cy="304800"/>
          </a:xfrm>
          <a:prstGeom prst="rect">
            <a:avLst/>
          </a:prstGeom>
          <a:noFill/>
          <a:ln w="9525">
            <a:noFill/>
            <a:miter lim="800000"/>
            <a:headEnd/>
            <a:tailEnd/>
          </a:ln>
        </p:spPr>
        <p:txBody>
          <a:bodyPr/>
          <a:lstStyle/>
          <a:p>
            <a:endParaRPr lang="pl-PL" sz="1800" b="0">
              <a:solidFill>
                <a:srgbClr val="000000"/>
              </a:solidFill>
            </a:endParaRPr>
          </a:p>
        </p:txBody>
      </p:sp>
      <p:sp>
        <p:nvSpPr>
          <p:cNvPr id="954374" name="TextBox 954373"/>
          <p:cNvSpPr txBox="1">
            <a:spLocks noChangeArrowheads="1"/>
          </p:cNvSpPr>
          <p:nvPr/>
        </p:nvSpPr>
        <p:spPr bwMode="auto">
          <a:xfrm>
            <a:off x="758825" y="4568825"/>
            <a:ext cx="3076575" cy="1631950"/>
          </a:xfrm>
          <a:prstGeom prst="rect">
            <a:avLst/>
          </a:prstGeom>
          <a:noFill/>
          <a:ln w="9525" cap="flat" cmpd="sng" algn="ctr">
            <a:noFill/>
            <a:prstDash val="solid"/>
            <a:miter lim="800000"/>
            <a:headEnd type="none" w="med" len="med"/>
            <a:tailEnd type="none" w="med" len="med"/>
          </a:ln>
          <a:effectLst/>
        </p:spPr>
        <p:txBody>
          <a:bodyPr wrap="none">
            <a:spAutoFit/>
          </a:bodyPr>
          <a:lstStyle/>
          <a:p>
            <a:pPr>
              <a:defRPr/>
            </a:pPr>
            <a:r>
              <a:rPr lang="en-US" sz="3600" dirty="0">
                <a:solidFill>
                  <a:schemeClr val="accent1"/>
                </a:solidFill>
                <a:effectLst>
                  <a:outerShdw blurRad="38100" dist="38100" dir="2700000" algn="tl">
                    <a:srgbClr val="000000"/>
                  </a:outerShdw>
                </a:effectLst>
                <a:latin typeface="Segoe" pitchFamily="34" charset="0"/>
              </a:rPr>
              <a:t>Kristina Kerr</a:t>
            </a:r>
            <a:endParaRPr lang="en-US" sz="1800" b="0" dirty="0">
              <a:latin typeface="Arial" pitchFamily="34" charset="0"/>
            </a:endParaRPr>
          </a:p>
          <a:p>
            <a:pPr>
              <a:defRPr/>
            </a:pPr>
            <a:r>
              <a:rPr lang="en-US" sz="2400" b="0" dirty="0">
                <a:solidFill>
                  <a:schemeClr val="accent1"/>
                </a:solidFill>
                <a:effectLst>
                  <a:outerShdw blurRad="38100" dist="38100" dir="2700000" algn="tl">
                    <a:srgbClr val="000000"/>
                  </a:outerShdw>
                </a:effectLst>
                <a:latin typeface="Segoe" pitchFamily="34" charset="0"/>
              </a:rPr>
              <a:t>BI Product Manager</a:t>
            </a:r>
          </a:p>
          <a:p>
            <a:pPr>
              <a:defRPr/>
            </a:pPr>
            <a:r>
              <a:rPr lang="en-US" sz="2400" b="0" dirty="0">
                <a:solidFill>
                  <a:schemeClr val="accent1"/>
                </a:solidFill>
                <a:effectLst>
                  <a:outerShdw blurRad="38100" dist="38100" dir="2700000" algn="tl">
                    <a:srgbClr val="000000"/>
                  </a:outerShdw>
                </a:effectLst>
                <a:latin typeface="Segoe" pitchFamily="34" charset="0"/>
              </a:rPr>
              <a:t>Microsoft</a:t>
            </a:r>
          </a:p>
          <a:p>
            <a:pPr>
              <a:defRPr/>
            </a:pPr>
            <a:r>
              <a:rPr lang="en-US" sz="1600" b="0" i="1" dirty="0">
                <a:solidFill>
                  <a:schemeClr val="accent1"/>
                </a:solidFill>
                <a:effectLst>
                  <a:outerShdw blurRad="38100" dist="38100" dir="2700000" algn="tl">
                    <a:srgbClr val="000000"/>
                  </a:outerShdw>
                </a:effectLst>
                <a:latin typeface="Segoe" pitchFamily="34" charset="0"/>
              </a:rPr>
              <a:t>kkerr@microsoft.com</a:t>
            </a:r>
          </a:p>
        </p:txBody>
      </p:sp>
      <p:sp>
        <p:nvSpPr>
          <p:cNvPr id="954375" name="TextBox 954374"/>
          <p:cNvSpPr txBox="1">
            <a:spLocks noChangeArrowheads="1"/>
          </p:cNvSpPr>
          <p:nvPr/>
        </p:nvSpPr>
        <p:spPr bwMode="auto">
          <a:xfrm>
            <a:off x="666750" y="1225550"/>
            <a:ext cx="3651250" cy="1006475"/>
          </a:xfrm>
          <a:prstGeom prst="rect">
            <a:avLst/>
          </a:prstGeom>
          <a:noFill/>
          <a:ln w="12700" cap="flat" cmpd="sng" algn="ctr">
            <a:noFill/>
            <a:prstDash val="solid"/>
            <a:miter lim="800000"/>
            <a:headEnd type="none" w="med" len="med"/>
            <a:tailEnd type="none" w="med" len="med"/>
          </a:ln>
          <a:effectLst/>
        </p:spPr>
        <p:txBody>
          <a:bodyPr wrap="none">
            <a:spAutoFit/>
          </a:bodyPr>
          <a:lstStyle/>
          <a:p>
            <a:pPr>
              <a:defRPr/>
            </a:pPr>
            <a:r>
              <a:rPr lang="en-US" sz="6000">
                <a:effectLst>
                  <a:outerShdw blurRad="38100" dist="38100" dir="2700000" algn="tl">
                    <a:srgbClr val="000000"/>
                  </a:outerShdw>
                </a:effectLst>
                <a:latin typeface="Segoe" pitchFamily="34" charset="0"/>
              </a:rPr>
              <a:t>Microsoft</a:t>
            </a:r>
            <a:endParaRPr lang="en-US" sz="1800" b="0">
              <a:latin typeface="Arial" pitchFamily="34" charset="0"/>
            </a:endParaRPr>
          </a:p>
        </p:txBody>
      </p:sp>
      <p:sp>
        <p:nvSpPr>
          <p:cNvPr id="8" name="TextBox 7"/>
          <p:cNvSpPr txBox="1">
            <a:spLocks noChangeArrowheads="1"/>
          </p:cNvSpPr>
          <p:nvPr/>
        </p:nvSpPr>
        <p:spPr bwMode="auto">
          <a:xfrm>
            <a:off x="5065713" y="4575175"/>
            <a:ext cx="3667125" cy="1630363"/>
          </a:xfrm>
          <a:prstGeom prst="rect">
            <a:avLst/>
          </a:prstGeom>
          <a:noFill/>
          <a:ln w="9525" cap="flat" cmpd="sng" algn="ctr">
            <a:noFill/>
            <a:prstDash val="solid"/>
            <a:miter lim="800000"/>
            <a:headEnd type="none" w="med" len="med"/>
            <a:tailEnd type="none" w="med" len="med"/>
          </a:ln>
          <a:effectLst/>
        </p:spPr>
        <p:txBody>
          <a:bodyPr wrap="none">
            <a:spAutoFit/>
          </a:bodyPr>
          <a:lstStyle/>
          <a:p>
            <a:pPr>
              <a:defRPr/>
            </a:pPr>
            <a:r>
              <a:rPr lang="en-US" sz="3600" dirty="0">
                <a:solidFill>
                  <a:schemeClr val="accent1"/>
                </a:solidFill>
                <a:effectLst>
                  <a:outerShdw blurRad="38100" dist="38100" dir="2700000" algn="tl">
                    <a:srgbClr val="000000"/>
                  </a:outerShdw>
                </a:effectLst>
                <a:latin typeface="Segoe" pitchFamily="34" charset="0"/>
              </a:rPr>
              <a:t>Pontus </a:t>
            </a:r>
            <a:r>
              <a:rPr lang="en-US" sz="3600" dirty="0" err="1">
                <a:solidFill>
                  <a:schemeClr val="accent1"/>
                </a:solidFill>
                <a:effectLst>
                  <a:outerShdw blurRad="38100" dist="38100" dir="2700000" algn="tl">
                    <a:srgbClr val="000000"/>
                  </a:outerShdw>
                </a:effectLst>
                <a:latin typeface="Segoe" pitchFamily="34" charset="0"/>
              </a:rPr>
              <a:t>Haglund</a:t>
            </a:r>
            <a:endParaRPr lang="en-US" sz="1800" dirty="0">
              <a:latin typeface="Arial" pitchFamily="34" charset="0"/>
            </a:endParaRPr>
          </a:p>
          <a:p>
            <a:pPr>
              <a:defRPr/>
            </a:pPr>
            <a:r>
              <a:rPr lang="en-US" sz="2400" b="0" dirty="0">
                <a:solidFill>
                  <a:schemeClr val="accent1"/>
                </a:solidFill>
                <a:effectLst>
                  <a:outerShdw blurRad="38100" dist="38100" dir="2700000" algn="tl">
                    <a:srgbClr val="000000"/>
                  </a:outerShdw>
                </a:effectLst>
                <a:latin typeface="Segoe" pitchFamily="34" charset="0"/>
              </a:rPr>
              <a:t>Mid-Market SSP</a:t>
            </a:r>
            <a:endParaRPr lang="en-US" sz="2400" b="0" dirty="0">
              <a:solidFill>
                <a:schemeClr val="accent1"/>
              </a:solidFill>
              <a:effectLst>
                <a:outerShdw blurRad="38100" dist="38100" dir="2700000" algn="tl">
                  <a:srgbClr val="000000"/>
                </a:outerShdw>
              </a:effectLst>
              <a:latin typeface="Segoe" pitchFamily="34" charset="0"/>
            </a:endParaRPr>
          </a:p>
          <a:p>
            <a:pPr>
              <a:defRPr/>
            </a:pPr>
            <a:r>
              <a:rPr lang="en-US" sz="2400" b="0" dirty="0">
                <a:solidFill>
                  <a:schemeClr val="accent1"/>
                </a:solidFill>
                <a:effectLst>
                  <a:outerShdw blurRad="38100" dist="38100" dir="2700000" algn="tl">
                    <a:srgbClr val="000000"/>
                  </a:outerShdw>
                </a:effectLst>
                <a:latin typeface="Segoe" pitchFamily="34" charset="0"/>
              </a:rPr>
              <a:t>Microsoft</a:t>
            </a:r>
          </a:p>
          <a:p>
            <a:pPr>
              <a:defRPr/>
            </a:pPr>
            <a:r>
              <a:rPr lang="en-US" sz="1600" b="0" i="1" dirty="0">
                <a:solidFill>
                  <a:schemeClr val="accent1"/>
                </a:solidFill>
                <a:effectLst>
                  <a:outerShdw blurRad="38100" dist="38100" dir="2700000" algn="tl">
                    <a:srgbClr val="000000"/>
                  </a:outerShdw>
                </a:effectLst>
                <a:latin typeface="Segoe" pitchFamily="34" charset="0"/>
              </a:rPr>
              <a:t>pontush@microsoft.com</a:t>
            </a:r>
            <a:endParaRPr lang="en-US" sz="1600" b="0" i="1" dirty="0">
              <a:solidFill>
                <a:schemeClr val="accent1"/>
              </a:solidFill>
              <a:effectLst>
                <a:outerShdw blurRad="38100" dist="38100" dir="2700000" algn="tl">
                  <a:srgbClr val="000000"/>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 name="Picture 3" descr="cylinder fade"/>
          <p:cNvPicPr>
            <a:picLocks noChangeAspect="1" noChangeArrowheads="1"/>
          </p:cNvPicPr>
          <p:nvPr/>
        </p:nvPicPr>
        <p:blipFill>
          <a:blip r:embed="rId3">
            <a:lum bright="100000"/>
          </a:blip>
          <a:srcRect r="22609"/>
          <a:stretch>
            <a:fillRect/>
          </a:stretch>
        </p:blipFill>
        <p:spPr bwMode="auto">
          <a:xfrm>
            <a:off x="-1189038" y="2767013"/>
            <a:ext cx="10171113" cy="1962150"/>
          </a:xfrm>
          <a:prstGeom prst="rect">
            <a:avLst/>
          </a:prstGeom>
          <a:noFill/>
          <a:ln w="9525">
            <a:noFill/>
            <a:miter lim="800000"/>
            <a:headEnd/>
            <a:tailEnd/>
          </a:ln>
        </p:spPr>
      </p:pic>
      <p:sp>
        <p:nvSpPr>
          <p:cNvPr id="37890" name="Line 3"/>
          <p:cNvSpPr>
            <a:spLocks noChangeShapeType="1"/>
          </p:cNvSpPr>
          <p:nvPr/>
        </p:nvSpPr>
        <p:spPr bwMode="auto">
          <a:xfrm flipH="1" flipV="1">
            <a:off x="7742238" y="1668463"/>
            <a:ext cx="720725" cy="495300"/>
          </a:xfrm>
          <a:prstGeom prst="line">
            <a:avLst/>
          </a:prstGeom>
          <a:noFill/>
          <a:ln w="9525">
            <a:noFill/>
            <a:round/>
            <a:headEnd/>
            <a:tailEnd type="triangle" w="med" len="med"/>
          </a:ln>
        </p:spPr>
        <p:txBody>
          <a:bodyPr wrap="none" lIns="76188" tIns="38093" rIns="76188" bIns="38093" anchor="ctr"/>
          <a:lstStyle/>
          <a:p>
            <a:endParaRPr lang="pl-PL"/>
          </a:p>
        </p:txBody>
      </p:sp>
      <p:grpSp>
        <p:nvGrpSpPr>
          <p:cNvPr id="15" name="Group 36"/>
          <p:cNvGrpSpPr>
            <a:grpSpLocks/>
          </p:cNvGrpSpPr>
          <p:nvPr/>
        </p:nvGrpSpPr>
        <p:grpSpPr bwMode="auto">
          <a:xfrm>
            <a:off x="4195763" y="895350"/>
            <a:ext cx="5283200" cy="1181100"/>
            <a:chOff x="192" y="2605"/>
            <a:chExt cx="3328" cy="744"/>
          </a:xfrm>
        </p:grpSpPr>
        <p:grpSp>
          <p:nvGrpSpPr>
            <p:cNvPr id="37896" name="Group 37"/>
            <p:cNvGrpSpPr>
              <a:grpSpLocks/>
            </p:cNvGrpSpPr>
            <p:nvPr/>
          </p:nvGrpSpPr>
          <p:grpSpPr bwMode="auto">
            <a:xfrm>
              <a:off x="192" y="2605"/>
              <a:ext cx="3328" cy="744"/>
              <a:chOff x="192" y="2248"/>
              <a:chExt cx="3328" cy="744"/>
            </a:xfrm>
          </p:grpSpPr>
          <p:pic>
            <p:nvPicPr>
              <p:cNvPr id="37898" name="Picture 38" descr="Vivid red Rect horiz Med"/>
              <p:cNvPicPr>
                <a:picLocks noChangeAspect="1" noChangeArrowheads="1"/>
              </p:cNvPicPr>
              <p:nvPr/>
            </p:nvPicPr>
            <p:blipFill>
              <a:blip r:embed="rId4"/>
              <a:srcRect/>
              <a:stretch>
                <a:fillRect/>
              </a:stretch>
            </p:blipFill>
            <p:spPr bwMode="auto">
              <a:xfrm>
                <a:off x="496" y="2261"/>
                <a:ext cx="2288" cy="714"/>
              </a:xfrm>
              <a:prstGeom prst="rect">
                <a:avLst/>
              </a:prstGeom>
              <a:noFill/>
              <a:ln w="9525">
                <a:noFill/>
                <a:miter lim="800000"/>
                <a:headEnd/>
                <a:tailEnd/>
              </a:ln>
            </p:spPr>
          </p:pic>
          <p:sp>
            <p:nvSpPr>
              <p:cNvPr id="26" name="TextBox 25"/>
              <p:cNvSpPr txBox="1">
                <a:spLocks noChangeArrowheads="1"/>
              </p:cNvSpPr>
              <p:nvPr/>
            </p:nvSpPr>
            <p:spPr bwMode="auto">
              <a:xfrm>
                <a:off x="928" y="2440"/>
                <a:ext cx="2592" cy="329"/>
              </a:xfrm>
              <a:prstGeom prst="rect">
                <a:avLst/>
              </a:prstGeom>
              <a:noFill/>
              <a:ln w="9525">
                <a:noFill/>
                <a:miter lim="800000"/>
                <a:headEnd/>
                <a:tailEnd/>
              </a:ln>
            </p:spPr>
            <p:txBody>
              <a:bodyPr lIns="76191" tIns="38095" rIns="76191" bIns="38095">
                <a:spAutoFit/>
              </a:bodyPr>
              <a:lstStyle/>
              <a:p>
                <a:pPr>
                  <a:lnSpc>
                    <a:spcPct val="80000"/>
                  </a:lnSpc>
                  <a:defRPr/>
                </a:pPr>
                <a:r>
                  <a:rPr lang="en-US" sz="1800" i="1" dirty="0">
                    <a:effectLst>
                      <a:outerShdw blurRad="38100" dist="38100" dir="2700000" algn="tl">
                        <a:srgbClr val="000000"/>
                      </a:outerShdw>
                    </a:effectLst>
                    <a:latin typeface="Segoe" pitchFamily="34" charset="0"/>
                  </a:rPr>
                  <a:t>Find information and</a:t>
                </a:r>
                <a:br>
                  <a:rPr lang="en-US" sz="1800" i="1" dirty="0">
                    <a:effectLst>
                      <a:outerShdw blurRad="38100" dist="38100" dir="2700000" algn="tl">
                        <a:srgbClr val="000000"/>
                      </a:outerShdw>
                    </a:effectLst>
                    <a:latin typeface="Segoe" pitchFamily="34" charset="0"/>
                  </a:rPr>
                </a:br>
                <a:r>
                  <a:rPr lang="en-US" sz="1800" i="1" dirty="0">
                    <a:effectLst>
                      <a:outerShdw blurRad="38100" dist="38100" dir="2700000" algn="tl">
                        <a:srgbClr val="000000"/>
                      </a:outerShdw>
                    </a:effectLst>
                    <a:latin typeface="Segoe" pitchFamily="34" charset="0"/>
                  </a:rPr>
                  <a:t>improve business insight</a:t>
                </a:r>
                <a:endParaRPr lang="en-US" sz="1800" dirty="0">
                  <a:solidFill>
                    <a:srgbClr val="000000"/>
                  </a:solidFill>
                  <a:latin typeface="Segoe" pitchFamily="34" charset="0"/>
                </a:endParaRPr>
              </a:p>
            </p:txBody>
          </p:sp>
          <p:grpSp>
            <p:nvGrpSpPr>
              <p:cNvPr id="37900" name="Group 40"/>
              <p:cNvGrpSpPr>
                <a:grpSpLocks/>
              </p:cNvGrpSpPr>
              <p:nvPr/>
            </p:nvGrpSpPr>
            <p:grpSpPr bwMode="auto">
              <a:xfrm>
                <a:off x="192" y="2248"/>
                <a:ext cx="744" cy="744"/>
                <a:chOff x="192" y="2248"/>
                <a:chExt cx="744" cy="744"/>
              </a:xfrm>
            </p:grpSpPr>
            <p:grpSp>
              <p:nvGrpSpPr>
                <p:cNvPr id="37901" name="Group 41"/>
                <p:cNvGrpSpPr>
                  <a:grpSpLocks/>
                </p:cNvGrpSpPr>
                <p:nvPr/>
              </p:nvGrpSpPr>
              <p:grpSpPr bwMode="auto">
                <a:xfrm>
                  <a:off x="192" y="2248"/>
                  <a:ext cx="744" cy="744"/>
                  <a:chOff x="-1320" y="2591"/>
                  <a:chExt cx="672" cy="672"/>
                </a:xfrm>
              </p:grpSpPr>
              <p:pic>
                <p:nvPicPr>
                  <p:cNvPr id="37903" name="Picture 42" descr="globe green glow sphere"/>
                  <p:cNvPicPr>
                    <a:picLocks noChangeAspect="1" noChangeArrowheads="1"/>
                  </p:cNvPicPr>
                  <p:nvPr/>
                </p:nvPicPr>
                <p:blipFill>
                  <a:blip r:embed="rId5"/>
                  <a:srcRect/>
                  <a:stretch>
                    <a:fillRect/>
                  </a:stretch>
                </p:blipFill>
                <p:spPr bwMode="auto">
                  <a:xfrm>
                    <a:off x="-1320" y="2591"/>
                    <a:ext cx="672" cy="672"/>
                  </a:xfrm>
                  <a:prstGeom prst="rect">
                    <a:avLst/>
                  </a:prstGeom>
                  <a:noFill/>
                  <a:ln w="9525">
                    <a:noFill/>
                    <a:miter lim="800000"/>
                    <a:headEnd/>
                    <a:tailEnd/>
                  </a:ln>
                </p:spPr>
              </p:pic>
              <p:pic>
                <p:nvPicPr>
                  <p:cNvPr id="37904" name="Picture 43" descr="GEL Circle berry"/>
                  <p:cNvPicPr>
                    <a:picLocks noChangeAspect="1" noChangeArrowheads="1"/>
                  </p:cNvPicPr>
                  <p:nvPr/>
                </p:nvPicPr>
                <p:blipFill>
                  <a:blip r:embed="rId6"/>
                  <a:srcRect/>
                  <a:stretch>
                    <a:fillRect/>
                  </a:stretch>
                </p:blipFill>
                <p:spPr bwMode="auto">
                  <a:xfrm>
                    <a:off x="-1295" y="2616"/>
                    <a:ext cx="622" cy="622"/>
                  </a:xfrm>
                  <a:prstGeom prst="rect">
                    <a:avLst/>
                  </a:prstGeom>
                  <a:noFill/>
                  <a:ln w="9525">
                    <a:noFill/>
                    <a:miter lim="800000"/>
                    <a:headEnd/>
                    <a:tailEnd/>
                  </a:ln>
                </p:spPr>
              </p:pic>
              <p:pic>
                <p:nvPicPr>
                  <p:cNvPr id="37905" name="Picture 44" descr="clear"/>
                  <p:cNvPicPr>
                    <a:picLocks noChangeAspect="1" noChangeArrowheads="1"/>
                  </p:cNvPicPr>
                  <p:nvPr/>
                </p:nvPicPr>
                <p:blipFill>
                  <a:blip r:embed="rId7"/>
                  <a:srcRect/>
                  <a:stretch>
                    <a:fillRect/>
                  </a:stretch>
                </p:blipFill>
                <p:spPr bwMode="auto">
                  <a:xfrm>
                    <a:off x="-1296" y="2615"/>
                    <a:ext cx="624" cy="624"/>
                  </a:xfrm>
                  <a:prstGeom prst="rect">
                    <a:avLst/>
                  </a:prstGeom>
                  <a:noFill/>
                  <a:ln w="9525">
                    <a:noFill/>
                    <a:miter lim="800000"/>
                    <a:headEnd/>
                    <a:tailEnd/>
                  </a:ln>
                </p:spPr>
              </p:pic>
            </p:grpSp>
            <p:pic>
              <p:nvPicPr>
                <p:cNvPr id="37902" name="Picture 45" descr="OFC Mobility 2 men lobby meeting collaboration"/>
                <p:cNvPicPr>
                  <a:picLocks noChangeAspect="1" noChangeArrowheads="1"/>
                </p:cNvPicPr>
                <p:nvPr/>
              </p:nvPicPr>
              <p:blipFill>
                <a:blip r:embed="rId8"/>
                <a:srcRect/>
                <a:stretch>
                  <a:fillRect/>
                </a:stretch>
              </p:blipFill>
              <p:spPr bwMode="auto">
                <a:xfrm>
                  <a:off x="286" y="2304"/>
                  <a:ext cx="570" cy="576"/>
                </a:xfrm>
                <a:prstGeom prst="rect">
                  <a:avLst/>
                </a:prstGeom>
                <a:noFill/>
                <a:ln w="9525">
                  <a:noFill/>
                  <a:miter lim="800000"/>
                  <a:headEnd/>
                  <a:tailEnd/>
                </a:ln>
              </p:spPr>
            </p:pic>
          </p:grpSp>
        </p:grpSp>
        <p:pic>
          <p:nvPicPr>
            <p:cNvPr id="37897" name="Rectangle 12293" descr="magnifying glass"/>
            <p:cNvPicPr>
              <a:picLocks noChangeAspect="1" noChangeArrowheads="1"/>
            </p:cNvPicPr>
            <p:nvPr/>
          </p:nvPicPr>
          <p:blipFill>
            <a:blip r:embed="rId9"/>
            <a:srcRect/>
            <a:stretch>
              <a:fillRect/>
            </a:stretch>
          </p:blipFill>
          <p:spPr bwMode="auto">
            <a:xfrm>
              <a:off x="2508" y="2718"/>
              <a:ext cx="185" cy="197"/>
            </a:xfrm>
            <a:prstGeom prst="rect">
              <a:avLst/>
            </a:prstGeom>
            <a:noFill/>
            <a:ln w="9525">
              <a:noFill/>
              <a:miter lim="800000"/>
              <a:headEnd/>
              <a:tailEnd/>
            </a:ln>
          </p:spPr>
        </p:pic>
      </p:grpSp>
      <p:sp>
        <p:nvSpPr>
          <p:cNvPr id="15367" name="Rectangle 47"/>
          <p:cNvSpPr>
            <a:spLocks noGrp="1" noChangeArrowheads="1"/>
          </p:cNvSpPr>
          <p:nvPr>
            <p:ph type="title"/>
          </p:nvPr>
        </p:nvSpPr>
        <p:spPr>
          <a:xfrm>
            <a:off x="382588" y="228600"/>
            <a:ext cx="8761412" cy="641350"/>
          </a:xfrm>
        </p:spPr>
        <p:txBody>
          <a:bodyPr/>
          <a:lstStyle/>
          <a:p>
            <a:pPr eaLnBrk="1" hangingPunct="1">
              <a:defRPr/>
            </a:pPr>
            <a:r>
              <a:rPr lang="en-US" sz="4000" smtClean="0"/>
              <a:t>Infrastructure That Enables You To…</a:t>
            </a:r>
          </a:p>
        </p:txBody>
      </p:sp>
      <p:sp>
        <p:nvSpPr>
          <p:cNvPr id="60464" name="Rectangle 48"/>
          <p:cNvSpPr>
            <a:spLocks noGrp="1" noChangeArrowheads="1"/>
          </p:cNvSpPr>
          <p:nvPr>
            <p:ph type="body" idx="1"/>
          </p:nvPr>
        </p:nvSpPr>
        <p:spPr>
          <a:xfrm>
            <a:off x="169863" y="2238375"/>
            <a:ext cx="8974137" cy="2540000"/>
          </a:xfrm>
        </p:spPr>
        <p:txBody>
          <a:bodyPr/>
          <a:lstStyle/>
          <a:p>
            <a:pPr marL="404813" indent="-404813" eaLnBrk="1" hangingPunct="1">
              <a:buClr>
                <a:srgbClr val="FFFFFF"/>
              </a:buClr>
              <a:buFont typeface="Wingdings" pitchFamily="2" charset="2"/>
              <a:buNone/>
              <a:defRPr/>
            </a:pPr>
            <a:r>
              <a:rPr lang="en-US" dirty="0" smtClean="0">
                <a:solidFill>
                  <a:srgbClr val="FFFFFF"/>
                </a:solidFill>
                <a:sym typeface="Wingdings" pitchFamily="2" charset="2"/>
              </a:rPr>
              <a:t>Our Investments</a:t>
            </a:r>
          </a:p>
          <a:p>
            <a:pPr marL="404813" indent="-404813" eaLnBrk="1" hangingPunct="1">
              <a:spcAft>
                <a:spcPts val="600"/>
              </a:spcAft>
              <a:buClr>
                <a:srgbClr val="FFFFFF"/>
              </a:buClr>
              <a:defRPr/>
            </a:pPr>
            <a:r>
              <a:rPr lang="en-US" sz="2400" dirty="0" smtClean="0">
                <a:solidFill>
                  <a:srgbClr val="FFFFFF"/>
                </a:solidFill>
              </a:rPr>
              <a:t>Self-service data analysis </a:t>
            </a:r>
          </a:p>
          <a:p>
            <a:pPr marL="404813" indent="-404813" eaLnBrk="1" hangingPunct="1">
              <a:spcAft>
                <a:spcPts val="600"/>
              </a:spcAft>
              <a:buClr>
                <a:srgbClr val="FFFFFF"/>
              </a:buClr>
              <a:defRPr/>
            </a:pPr>
            <a:r>
              <a:rPr lang="en-US" sz="2400" dirty="0" smtClean="0">
                <a:solidFill>
                  <a:srgbClr val="FFFFFF"/>
                </a:solidFill>
              </a:rPr>
              <a:t>Scorecards &amp; dashboards for strategic alignment </a:t>
            </a:r>
          </a:p>
          <a:p>
            <a:pPr marL="404813" indent="-404813" eaLnBrk="1" hangingPunct="1">
              <a:spcAft>
                <a:spcPts val="600"/>
              </a:spcAft>
              <a:buClr>
                <a:srgbClr val="FFFFFF"/>
              </a:buClr>
              <a:defRPr/>
            </a:pPr>
            <a:r>
              <a:rPr lang="en-US" sz="2400" dirty="0" smtClean="0">
                <a:solidFill>
                  <a:srgbClr val="FFFFFF"/>
                </a:solidFill>
                <a:sym typeface="Wingdings" pitchFamily="2" charset="2"/>
              </a:rPr>
              <a:t>Extensible platform for custom solutions</a:t>
            </a:r>
          </a:p>
          <a:p>
            <a:pPr marL="404813" indent="-404813" eaLnBrk="1" hangingPunct="1">
              <a:spcAft>
                <a:spcPts val="600"/>
              </a:spcAft>
              <a:buClr>
                <a:srgbClr val="FFFFFF"/>
              </a:buClr>
              <a:defRPr/>
            </a:pPr>
            <a:r>
              <a:rPr lang="en-US" sz="2400" dirty="0" smtClean="0">
                <a:solidFill>
                  <a:srgbClr val="FFFFFF"/>
                </a:solidFill>
                <a:sym typeface="Wingdings" pitchFamily="2" charset="2"/>
              </a:rPr>
              <a:t>Integration of BI into everyday decision-making</a:t>
            </a:r>
            <a:endParaRPr lang="en-US" sz="2400" dirty="0" smtClean="0">
              <a:solidFill>
                <a:srgbClr val="FFFFFF"/>
              </a:solidFill>
            </a:endParaRPr>
          </a:p>
        </p:txBody>
      </p:sp>
      <p:sp>
        <p:nvSpPr>
          <p:cNvPr id="60465" name="Rectangle 49"/>
          <p:cNvSpPr>
            <a:spLocks noChangeArrowheads="1"/>
          </p:cNvSpPr>
          <p:nvPr/>
        </p:nvSpPr>
        <p:spPr bwMode="auto">
          <a:xfrm>
            <a:off x="523875" y="5410200"/>
            <a:ext cx="8382000" cy="1016000"/>
          </a:xfrm>
          <a:prstGeom prst="rect">
            <a:avLst/>
          </a:prstGeom>
          <a:noFill/>
          <a:ln w="9525" algn="ctr">
            <a:noFill/>
            <a:miter lim="800000"/>
            <a:headEnd/>
            <a:tailEnd/>
          </a:ln>
        </p:spPr>
        <p:txBody>
          <a:bodyPr lIns="91436" tIns="45718" rIns="91436" bIns="45718">
            <a:spAutoFit/>
          </a:bodyPr>
          <a:lstStyle/>
          <a:p>
            <a:pPr>
              <a:lnSpc>
                <a:spcPct val="90000"/>
              </a:lnSpc>
              <a:spcBef>
                <a:spcPct val="30000"/>
              </a:spcBef>
            </a:pPr>
            <a:r>
              <a:rPr lang="en-US" sz="2000">
                <a:latin typeface="Segoe" pitchFamily="34" charset="0"/>
              </a:rPr>
              <a:t>We need to provide employees with rich data-gathering and analysis tools through an interface they are well familiar with.</a:t>
            </a:r>
          </a:p>
          <a:p>
            <a:pPr algn="r">
              <a:lnSpc>
                <a:spcPct val="90000"/>
              </a:lnSpc>
              <a:spcBef>
                <a:spcPct val="30000"/>
              </a:spcBef>
              <a:buFontTx/>
              <a:buChar char="-"/>
            </a:pPr>
            <a:r>
              <a:rPr lang="en-US" sz="2000" i="1">
                <a:latin typeface="Segoe" pitchFamily="34" charset="0"/>
              </a:rPr>
              <a:t>Kim Taylor, Ortho-Clinical Division, Johnson &amp; Johnson</a:t>
            </a:r>
          </a:p>
        </p:txBody>
      </p:sp>
      <p:pic>
        <p:nvPicPr>
          <p:cNvPr id="60466" name="Picture 50" descr="clear shadow edge"/>
          <p:cNvPicPr>
            <a:picLocks noChangeAspect="1" noChangeArrowheads="1"/>
          </p:cNvPicPr>
          <p:nvPr/>
        </p:nvPicPr>
        <p:blipFill>
          <a:blip r:embed="rId10">
            <a:lum bright="100000"/>
          </a:blip>
          <a:srcRect l="16667"/>
          <a:stretch>
            <a:fillRect/>
          </a:stretch>
        </p:blipFill>
        <p:spPr bwMode="auto">
          <a:xfrm>
            <a:off x="152400" y="5246688"/>
            <a:ext cx="8763000" cy="381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par>
                                <p:cTn id="8" presetID="0" presetClass="path" presetSubtype="0" accel="50000" decel="50000" fill="hold" nodeType="withEffect">
                                  <p:stCondLst>
                                    <p:cond delay="0"/>
                                  </p:stCondLst>
                                  <p:childTnLst>
                                    <p:animMotion origin="layout" path="M 2.22222E-6 2.94798E-6 L 2.22222E-6 -0.35514 " pathEditMode="relative" ptsTypes="AA">
                                      <p:cBhvr>
                                        <p:cTn id="9" dur="2000" fill="hold"/>
                                        <p:tgtEl>
                                          <p:spTgt spid="15"/>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0466"/>
                                        </p:tgtEl>
                                        <p:attrNameLst>
                                          <p:attrName>style.visibility</p:attrName>
                                        </p:attrNameLst>
                                      </p:cBhvr>
                                      <p:to>
                                        <p:strVal val="visible"/>
                                      </p:to>
                                    </p:set>
                                    <p:animEffect transition="in" filter="wipe(left)">
                                      <p:cBhvr>
                                        <p:cTn id="14" dur="500"/>
                                        <p:tgtEl>
                                          <p:spTgt spid="60466"/>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60465"/>
                                        </p:tgtEl>
                                        <p:attrNameLst>
                                          <p:attrName>style.visibility</p:attrName>
                                        </p:attrNameLst>
                                      </p:cBhvr>
                                      <p:to>
                                        <p:strVal val="visible"/>
                                      </p:to>
                                    </p:set>
                                    <p:animEffect transition="in" filter="fade">
                                      <p:cBhvr>
                                        <p:cTn id="17" dur="500"/>
                                        <p:tgtEl>
                                          <p:spTgt spid="60465"/>
                                        </p:tgtEl>
                                      </p:cBhvr>
                                    </p:animEffect>
                                    <p:anim calcmode="lin" valueType="num">
                                      <p:cBhvr>
                                        <p:cTn id="18" dur="500" fill="hold"/>
                                        <p:tgtEl>
                                          <p:spTgt spid="60465"/>
                                        </p:tgtEl>
                                        <p:attrNameLst>
                                          <p:attrName>ppt_x</p:attrName>
                                        </p:attrNameLst>
                                      </p:cBhvr>
                                      <p:tavLst>
                                        <p:tav tm="0">
                                          <p:val>
                                            <p:strVal val="#ppt_x"/>
                                          </p:val>
                                        </p:tav>
                                        <p:tav tm="100000">
                                          <p:val>
                                            <p:strVal val="#ppt_x"/>
                                          </p:val>
                                        </p:tav>
                                      </p:tavLst>
                                    </p:anim>
                                    <p:anim calcmode="lin" valueType="num">
                                      <p:cBhvr>
                                        <p:cTn id="19" dur="500" fill="hold"/>
                                        <p:tgtEl>
                                          <p:spTgt spid="6046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0464">
                                            <p:txEl>
                                              <p:pRg st="0" end="0"/>
                                            </p:txEl>
                                          </p:spTgt>
                                        </p:tgtEl>
                                        <p:attrNameLst>
                                          <p:attrName>style.visibility</p:attrName>
                                        </p:attrNameLst>
                                      </p:cBhvr>
                                      <p:to>
                                        <p:strVal val="visible"/>
                                      </p:to>
                                    </p:set>
                                    <p:animEffect transition="in" filter="wipe(left)">
                                      <p:cBhvr>
                                        <p:cTn id="24" dur="500"/>
                                        <p:tgtEl>
                                          <p:spTgt spid="60464">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0464">
                                            <p:txEl>
                                              <p:pRg st="1" end="1"/>
                                            </p:txEl>
                                          </p:spTgt>
                                        </p:tgtEl>
                                        <p:attrNameLst>
                                          <p:attrName>style.visibility</p:attrName>
                                        </p:attrNameLst>
                                      </p:cBhvr>
                                      <p:to>
                                        <p:strVal val="visible"/>
                                      </p:to>
                                    </p:set>
                                    <p:animEffect transition="in" filter="wipe(left)">
                                      <p:cBhvr>
                                        <p:cTn id="27" dur="500"/>
                                        <p:tgtEl>
                                          <p:spTgt spid="60464">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0464">
                                            <p:txEl>
                                              <p:pRg st="2" end="2"/>
                                            </p:txEl>
                                          </p:spTgt>
                                        </p:tgtEl>
                                        <p:attrNameLst>
                                          <p:attrName>style.visibility</p:attrName>
                                        </p:attrNameLst>
                                      </p:cBhvr>
                                      <p:to>
                                        <p:strVal val="visible"/>
                                      </p:to>
                                    </p:set>
                                    <p:animEffect transition="in" filter="wipe(left)">
                                      <p:cBhvr>
                                        <p:cTn id="30" dur="500"/>
                                        <p:tgtEl>
                                          <p:spTgt spid="60464">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0464">
                                            <p:txEl>
                                              <p:pRg st="3" end="3"/>
                                            </p:txEl>
                                          </p:spTgt>
                                        </p:tgtEl>
                                        <p:attrNameLst>
                                          <p:attrName>style.visibility</p:attrName>
                                        </p:attrNameLst>
                                      </p:cBhvr>
                                      <p:to>
                                        <p:strVal val="visible"/>
                                      </p:to>
                                    </p:set>
                                    <p:animEffect transition="in" filter="wipe(left)">
                                      <p:cBhvr>
                                        <p:cTn id="33" dur="500"/>
                                        <p:tgtEl>
                                          <p:spTgt spid="6046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0464">
                                            <p:txEl>
                                              <p:pRg st="4" end="4"/>
                                            </p:txEl>
                                          </p:spTgt>
                                        </p:tgtEl>
                                        <p:attrNameLst>
                                          <p:attrName>style.visibility</p:attrName>
                                        </p:attrNameLst>
                                      </p:cBhvr>
                                      <p:to>
                                        <p:strVal val="visible"/>
                                      </p:to>
                                    </p:set>
                                    <p:animEffect transition="in" filter="wipe(left)">
                                      <p:cBhvr>
                                        <p:cTn id="38" dur="500"/>
                                        <p:tgtEl>
                                          <p:spTgt spid="60464">
                                            <p:txEl>
                                              <p:pRg st="4" end="4"/>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64" grpId="0" build="p"/>
      <p:bldP spid="604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Rectangle 21504"/>
          <p:cNvPicPr>
            <a:picLocks noChangeAspect="1" noChangeArrowheads="1"/>
          </p:cNvPicPr>
          <p:nvPr/>
        </p:nvPicPr>
        <p:blipFill>
          <a:blip r:embed="rId4"/>
          <a:srcRect/>
          <a:stretch>
            <a:fillRect/>
          </a:stretch>
        </p:blipFill>
        <p:spPr bwMode="auto">
          <a:xfrm>
            <a:off x="1836738" y="1419225"/>
            <a:ext cx="6956425" cy="5097463"/>
          </a:xfrm>
          <a:prstGeom prst="rect">
            <a:avLst/>
          </a:prstGeom>
          <a:noFill/>
          <a:ln w="9525">
            <a:noFill/>
            <a:miter lim="800000"/>
            <a:headEnd/>
            <a:tailEnd/>
          </a:ln>
        </p:spPr>
      </p:pic>
      <p:grpSp>
        <p:nvGrpSpPr>
          <p:cNvPr id="39938" name="Group 26"/>
          <p:cNvGrpSpPr>
            <a:grpSpLocks/>
          </p:cNvGrpSpPr>
          <p:nvPr/>
        </p:nvGrpSpPr>
        <p:grpSpPr bwMode="auto">
          <a:xfrm>
            <a:off x="2039938" y="1635125"/>
            <a:ext cx="6499225" cy="4737100"/>
            <a:chOff x="1982788" y="1643063"/>
            <a:chExt cx="6500812" cy="4737049"/>
          </a:xfrm>
        </p:grpSpPr>
        <p:pic>
          <p:nvPicPr>
            <p:cNvPr id="39963" name="Rectangle 21530"/>
            <p:cNvPicPr>
              <a:picLocks noChangeAspect="1" noChangeArrowheads="1"/>
            </p:cNvPicPr>
            <p:nvPr/>
          </p:nvPicPr>
          <p:blipFill>
            <a:blip r:embed="rId5"/>
            <a:srcRect/>
            <a:stretch>
              <a:fillRect/>
            </a:stretch>
          </p:blipFill>
          <p:spPr bwMode="auto">
            <a:xfrm>
              <a:off x="1982788" y="1643063"/>
              <a:ext cx="6492875" cy="1574800"/>
            </a:xfrm>
            <a:prstGeom prst="rect">
              <a:avLst/>
            </a:prstGeom>
            <a:noFill/>
            <a:ln w="9525">
              <a:noFill/>
              <a:miter lim="800000"/>
              <a:headEnd/>
              <a:tailEnd/>
            </a:ln>
          </p:spPr>
        </p:pic>
        <p:pic>
          <p:nvPicPr>
            <p:cNvPr id="39964" name="Rectangle 21531"/>
            <p:cNvPicPr>
              <a:picLocks noChangeAspect="1" noChangeArrowheads="1"/>
            </p:cNvPicPr>
            <p:nvPr/>
          </p:nvPicPr>
          <p:blipFill>
            <a:blip r:embed="rId5"/>
            <a:srcRect/>
            <a:stretch>
              <a:fillRect/>
            </a:stretch>
          </p:blipFill>
          <p:spPr bwMode="auto">
            <a:xfrm>
              <a:off x="1982788" y="3065463"/>
              <a:ext cx="6492875" cy="1574800"/>
            </a:xfrm>
            <a:prstGeom prst="rect">
              <a:avLst/>
            </a:prstGeom>
            <a:noFill/>
            <a:ln w="9525">
              <a:noFill/>
              <a:miter lim="800000"/>
              <a:headEnd/>
              <a:tailEnd/>
            </a:ln>
          </p:spPr>
        </p:pic>
        <p:pic>
          <p:nvPicPr>
            <p:cNvPr id="39965" name="Rectangle 21532"/>
            <p:cNvPicPr>
              <a:picLocks noChangeAspect="1" noChangeArrowheads="1"/>
            </p:cNvPicPr>
            <p:nvPr/>
          </p:nvPicPr>
          <p:blipFill>
            <a:blip r:embed="rId6"/>
            <a:srcRect/>
            <a:stretch>
              <a:fillRect/>
            </a:stretch>
          </p:blipFill>
          <p:spPr bwMode="auto">
            <a:xfrm>
              <a:off x="1982788" y="4492627"/>
              <a:ext cx="6500812" cy="1887485"/>
            </a:xfrm>
            <a:prstGeom prst="rect">
              <a:avLst/>
            </a:prstGeom>
            <a:noFill/>
            <a:ln w="9525">
              <a:noFill/>
              <a:miter lim="800000"/>
              <a:headEnd/>
              <a:tailEnd/>
            </a:ln>
          </p:spPr>
        </p:pic>
      </p:grpSp>
      <p:pic>
        <p:nvPicPr>
          <p:cNvPr id="39939" name="Rectangle 21506"/>
          <p:cNvPicPr>
            <a:picLocks noChangeAspect="1" noChangeArrowheads="1"/>
          </p:cNvPicPr>
          <p:nvPr/>
        </p:nvPicPr>
        <p:blipFill>
          <a:blip r:embed="rId7"/>
          <a:srcRect/>
          <a:stretch>
            <a:fillRect/>
          </a:stretch>
        </p:blipFill>
        <p:spPr bwMode="auto">
          <a:xfrm>
            <a:off x="520700" y="2959100"/>
            <a:ext cx="900113" cy="2249488"/>
          </a:xfrm>
          <a:prstGeom prst="rect">
            <a:avLst/>
          </a:prstGeom>
          <a:noFill/>
          <a:ln w="9525">
            <a:noFill/>
            <a:miter lim="800000"/>
            <a:headEnd/>
            <a:tailEnd/>
          </a:ln>
        </p:spPr>
      </p:pic>
      <p:sp>
        <p:nvSpPr>
          <p:cNvPr id="1294342" name="Rectangle 1294341"/>
          <p:cNvSpPr>
            <a:spLocks noChangeArrowheads="1"/>
          </p:cNvSpPr>
          <p:nvPr/>
        </p:nvSpPr>
        <p:spPr bwMode="auto">
          <a:xfrm>
            <a:off x="3703638" y="3400425"/>
            <a:ext cx="3232150" cy="339725"/>
          </a:xfrm>
          <a:prstGeom prst="rect">
            <a:avLst/>
          </a:prstGeom>
          <a:noFill/>
          <a:ln w="9525" cap="flat" cmpd="sng" algn="ctr">
            <a:noFill/>
            <a:prstDash val="solid"/>
            <a:miter lim="800000"/>
            <a:headEnd type="none" w="med" len="med"/>
            <a:tailEnd type="none" w="med" len="med"/>
          </a:ln>
          <a:effectLst/>
        </p:spPr>
        <p:txBody>
          <a:bodyPr anchor="ctr">
            <a:spAutoFit/>
          </a:bodyPr>
          <a:lstStyle/>
          <a:p>
            <a:pPr>
              <a:lnSpc>
                <a:spcPct val="90000"/>
              </a:lnSpc>
              <a:defRPr/>
            </a:pPr>
            <a:r>
              <a:rPr lang="en-US" sz="1800" b="0">
                <a:effectLst>
                  <a:outerShdw blurRad="38100" dist="38100" dir="2700000" algn="tl">
                    <a:srgbClr val="000000"/>
                  </a:outerShdw>
                </a:effectLst>
                <a:latin typeface="Segoe" pitchFamily="34" charset="0"/>
                <a:cs typeface="Arial" pitchFamily="34" charset="0"/>
              </a:rPr>
              <a:t>Office SharePoint Server 2007</a:t>
            </a:r>
            <a:endParaRPr lang="en-US" sz="1800" b="0">
              <a:latin typeface="Arial" pitchFamily="34" charset="0"/>
            </a:endParaRPr>
          </a:p>
        </p:txBody>
      </p:sp>
      <p:sp>
        <p:nvSpPr>
          <p:cNvPr id="1294343" name="Rectangle 1294342"/>
          <p:cNvSpPr>
            <a:spLocks noChangeArrowheads="1"/>
          </p:cNvSpPr>
          <p:nvPr/>
        </p:nvSpPr>
        <p:spPr bwMode="auto">
          <a:xfrm>
            <a:off x="2714625" y="5748338"/>
            <a:ext cx="4867275" cy="369887"/>
          </a:xfrm>
          <a:prstGeom prst="rect">
            <a:avLst/>
          </a:prstGeom>
          <a:noFill/>
          <a:ln w="9525" cap="flat" cmpd="sng" algn="ctr">
            <a:noFill/>
            <a:prstDash val="solid"/>
            <a:miter lim="800000"/>
            <a:headEnd type="none" w="med" len="med"/>
            <a:tailEnd type="none" w="med" len="med"/>
          </a:ln>
          <a:effectLst/>
        </p:spPr>
        <p:txBody>
          <a:bodyPr anchor="ctr">
            <a:spAutoFit/>
          </a:bodyPr>
          <a:lstStyle/>
          <a:p>
            <a:pPr algn="ctr">
              <a:lnSpc>
                <a:spcPct val="90000"/>
              </a:lnSpc>
              <a:defRPr/>
            </a:pPr>
            <a:r>
              <a:rPr lang="en-US" sz="2000" b="0">
                <a:effectLst>
                  <a:outerShdw blurRad="38100" dist="38100" dir="2700000" algn="tl">
                    <a:srgbClr val="000000"/>
                  </a:outerShdw>
                </a:effectLst>
                <a:latin typeface="Segoe" pitchFamily="34" charset="0"/>
                <a:cs typeface="Arial" pitchFamily="34" charset="0"/>
              </a:rPr>
              <a:t>SQL Server 2005 </a:t>
            </a:r>
            <a:endParaRPr lang="en-US" sz="1800" b="0">
              <a:effectLst>
                <a:outerShdw blurRad="38100" dist="38100" dir="2700000" algn="tl">
                  <a:srgbClr val="000000"/>
                </a:outerShdw>
              </a:effectLst>
              <a:latin typeface="Segoe" pitchFamily="34" charset="0"/>
            </a:endParaRPr>
          </a:p>
        </p:txBody>
      </p:sp>
      <p:sp>
        <p:nvSpPr>
          <p:cNvPr id="1294344" name="Rectangle 1294343"/>
          <p:cNvSpPr>
            <a:spLocks noChangeArrowheads="1"/>
          </p:cNvSpPr>
          <p:nvPr/>
        </p:nvSpPr>
        <p:spPr bwMode="auto">
          <a:xfrm>
            <a:off x="2179638" y="4813300"/>
            <a:ext cx="2325687" cy="587375"/>
          </a:xfrm>
          <a:prstGeom prst="rect">
            <a:avLst/>
          </a:prstGeom>
          <a:noFill/>
          <a:ln w="9525" cap="flat" cmpd="sng" algn="ctr">
            <a:noFill/>
            <a:prstDash val="solid"/>
            <a:miter lim="800000"/>
            <a:headEnd type="none" w="med" len="med"/>
            <a:tailEnd type="none" w="med" len="med"/>
          </a:ln>
          <a:effectLst/>
        </p:spPr>
        <p:txBody>
          <a:bodyPr anchor="ctr">
            <a:spAutoFit/>
          </a:bodyPr>
          <a:lstStyle/>
          <a:p>
            <a:pPr>
              <a:lnSpc>
                <a:spcPct val="90000"/>
              </a:lnSpc>
              <a:defRPr/>
            </a:pPr>
            <a:r>
              <a:rPr lang="en-US" sz="1800" b="0">
                <a:effectLst>
                  <a:outerShdw blurRad="38100" dist="38100" dir="2700000" algn="tl">
                    <a:srgbClr val="000000"/>
                  </a:outerShdw>
                </a:effectLst>
                <a:latin typeface="Segoe" pitchFamily="34" charset="0"/>
                <a:cs typeface="Arial" pitchFamily="34" charset="0"/>
              </a:rPr>
              <a:t>SQL Server 2005 Integration Services</a:t>
            </a:r>
            <a:endParaRPr lang="en-US" sz="1800" b="0">
              <a:effectLst>
                <a:outerShdw blurRad="38100" dist="38100" dir="2700000" algn="tl">
                  <a:srgbClr val="000000"/>
                </a:outerShdw>
              </a:effectLst>
              <a:latin typeface="Segoe" pitchFamily="34" charset="0"/>
            </a:endParaRPr>
          </a:p>
        </p:txBody>
      </p:sp>
      <p:sp>
        <p:nvSpPr>
          <p:cNvPr id="1294346" name="Rectangle 1294345"/>
          <p:cNvSpPr>
            <a:spLocks noChangeArrowheads="1"/>
          </p:cNvSpPr>
          <p:nvPr/>
        </p:nvSpPr>
        <p:spPr bwMode="auto">
          <a:xfrm>
            <a:off x="6316663" y="4803775"/>
            <a:ext cx="2078037" cy="587375"/>
          </a:xfrm>
          <a:prstGeom prst="rect">
            <a:avLst/>
          </a:prstGeom>
          <a:noFill/>
          <a:ln w="9525" cap="flat" cmpd="sng" algn="ctr">
            <a:noFill/>
            <a:prstDash val="solid"/>
            <a:miter lim="800000"/>
            <a:headEnd type="none" w="med" len="med"/>
            <a:tailEnd type="none" w="med" len="med"/>
          </a:ln>
          <a:effectLst/>
        </p:spPr>
        <p:txBody>
          <a:bodyPr anchor="ctr">
            <a:spAutoFit/>
          </a:bodyPr>
          <a:lstStyle/>
          <a:p>
            <a:pPr>
              <a:lnSpc>
                <a:spcPct val="90000"/>
              </a:lnSpc>
              <a:defRPr/>
            </a:pPr>
            <a:r>
              <a:rPr lang="en-US" sz="1800" b="0">
                <a:effectLst>
                  <a:outerShdw blurRad="38100" dist="38100" dir="2700000" algn="tl">
                    <a:srgbClr val="000000"/>
                  </a:outerShdw>
                </a:effectLst>
                <a:latin typeface="Segoe" pitchFamily="34" charset="0"/>
                <a:cs typeface="Arial" pitchFamily="34" charset="0"/>
              </a:rPr>
              <a:t>SQL Server 2005 Reporting Services</a:t>
            </a:r>
            <a:endParaRPr lang="en-US" sz="1800" b="0">
              <a:effectLst>
                <a:outerShdw blurRad="38100" dist="38100" dir="2700000" algn="tl">
                  <a:srgbClr val="000000"/>
                </a:outerShdw>
              </a:effectLst>
              <a:latin typeface="Segoe" pitchFamily="34" charset="0"/>
            </a:endParaRPr>
          </a:p>
        </p:txBody>
      </p:sp>
      <p:sp>
        <p:nvSpPr>
          <p:cNvPr id="13320" name="Straight Connector 21511"/>
          <p:cNvSpPr>
            <a:spLocks noChangeShapeType="1"/>
          </p:cNvSpPr>
          <p:nvPr/>
        </p:nvSpPr>
        <p:spPr bwMode="auto">
          <a:xfrm>
            <a:off x="4257675" y="7677150"/>
            <a:ext cx="457200" cy="0"/>
          </a:xfrm>
          <a:prstGeom prst="line">
            <a:avLst/>
          </a:prstGeom>
          <a:noFill/>
          <a:ln w="9525">
            <a:noFill/>
            <a:round/>
            <a:headEnd/>
            <a:tailEnd/>
          </a:ln>
        </p:spPr>
        <p:txBody>
          <a:bodyPr>
            <a:spAutoFit/>
          </a:bodyPr>
          <a:lstStyle/>
          <a:p>
            <a:pPr>
              <a:defRPr/>
            </a:pPr>
            <a:endParaRPr lang="en-US">
              <a:effectLst>
                <a:outerShdw blurRad="38100" dist="38100" dir="2700000" algn="tl">
                  <a:srgbClr val="000000">
                    <a:alpha val="43137"/>
                  </a:srgbClr>
                </a:outerShdw>
              </a:effectLst>
              <a:latin typeface="Arial" pitchFamily="34" charset="0"/>
            </a:endParaRPr>
          </a:p>
        </p:txBody>
      </p:sp>
      <p:sp>
        <p:nvSpPr>
          <p:cNvPr id="1294362" name="TextBox 1294361"/>
          <p:cNvSpPr txBox="1">
            <a:spLocks noChangeArrowheads="1"/>
          </p:cNvSpPr>
          <p:nvPr/>
        </p:nvSpPr>
        <p:spPr bwMode="auto">
          <a:xfrm>
            <a:off x="536575" y="5486400"/>
            <a:ext cx="998538" cy="581025"/>
          </a:xfrm>
          <a:prstGeom prst="rect">
            <a:avLst/>
          </a:prstGeom>
          <a:noFill/>
          <a:ln w="9525" cap="flat" cmpd="sng" algn="ctr">
            <a:noFill/>
            <a:prstDash val="solid"/>
            <a:miter lim="800000"/>
            <a:headEnd type="none" w="med" len="med"/>
            <a:tailEnd type="none" w="med" len="med"/>
          </a:ln>
          <a:effectLst/>
        </p:spPr>
        <p:txBody>
          <a:bodyPr>
            <a:spAutoFit/>
          </a:bodyPr>
          <a:lstStyle/>
          <a:p>
            <a:pPr algn="ctr">
              <a:defRPr/>
            </a:pPr>
            <a:r>
              <a:rPr lang="en-US" sz="1600" b="0">
                <a:effectLst>
                  <a:outerShdw blurRad="38100" dist="38100" dir="2700000" algn="tl">
                    <a:srgbClr val="000000"/>
                  </a:outerShdw>
                </a:effectLst>
                <a:latin typeface="Arial" pitchFamily="34" charset="0"/>
                <a:cs typeface="Arial" pitchFamily="34" charset="0"/>
              </a:rPr>
              <a:t>BI</a:t>
            </a:r>
            <a:endParaRPr lang="en-US" sz="1800" b="0">
              <a:latin typeface="Arial" pitchFamily="34" charset="0"/>
            </a:endParaRPr>
          </a:p>
          <a:p>
            <a:pPr algn="ctr">
              <a:defRPr/>
            </a:pPr>
            <a:r>
              <a:rPr lang="en-US" sz="1600" b="0">
                <a:effectLst>
                  <a:outerShdw blurRad="38100" dist="38100" dir="2700000" algn="tl">
                    <a:srgbClr val="000000"/>
                  </a:outerShdw>
                </a:effectLst>
                <a:latin typeface="Arial" pitchFamily="34" charset="0"/>
                <a:cs typeface="Arial" pitchFamily="34" charset="0"/>
              </a:rPr>
              <a:t>Platform</a:t>
            </a:r>
          </a:p>
        </p:txBody>
      </p:sp>
      <p:sp>
        <p:nvSpPr>
          <p:cNvPr id="1294364" name="TextBox 1294363"/>
          <p:cNvSpPr txBox="1">
            <a:spLocks noChangeArrowheads="1"/>
          </p:cNvSpPr>
          <p:nvPr/>
        </p:nvSpPr>
        <p:spPr bwMode="auto">
          <a:xfrm>
            <a:off x="347663" y="2120900"/>
            <a:ext cx="1404937" cy="825500"/>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defRPr/>
            </a:pPr>
            <a:r>
              <a:rPr lang="en-US" sz="1600" b="0">
                <a:effectLst>
                  <a:outerShdw blurRad="38100" dist="38100" dir="2700000" algn="tl">
                    <a:srgbClr val="000000"/>
                  </a:outerShdw>
                </a:effectLst>
                <a:latin typeface="Arial" pitchFamily="34" charset="0"/>
                <a:cs typeface="Arial" pitchFamily="34" charset="0"/>
              </a:rPr>
              <a:t>Performance </a:t>
            </a:r>
            <a:endParaRPr lang="en-US" sz="1800" b="0">
              <a:latin typeface="Arial" pitchFamily="34" charset="0"/>
            </a:endParaRPr>
          </a:p>
          <a:p>
            <a:pPr algn="ctr">
              <a:defRPr/>
            </a:pPr>
            <a:r>
              <a:rPr lang="en-US" sz="1600" b="0">
                <a:effectLst>
                  <a:outerShdw blurRad="38100" dist="38100" dir="2700000" algn="tl">
                    <a:srgbClr val="000000"/>
                  </a:outerShdw>
                </a:effectLst>
                <a:latin typeface="Arial" pitchFamily="34" charset="0"/>
                <a:cs typeface="Arial" pitchFamily="34" charset="0"/>
              </a:rPr>
              <a:t>Management</a:t>
            </a:r>
          </a:p>
          <a:p>
            <a:pPr algn="ctr">
              <a:defRPr/>
            </a:pPr>
            <a:r>
              <a:rPr lang="en-US" sz="1600" b="0">
                <a:effectLst>
                  <a:outerShdw blurRad="38100" dist="38100" dir="2700000" algn="tl">
                    <a:srgbClr val="000000"/>
                  </a:outerShdw>
                </a:effectLst>
                <a:latin typeface="Arial" pitchFamily="34" charset="0"/>
                <a:cs typeface="Arial" pitchFamily="34" charset="0"/>
              </a:rPr>
              <a:t>Applications</a:t>
            </a:r>
          </a:p>
        </p:txBody>
      </p:sp>
      <p:sp>
        <p:nvSpPr>
          <p:cNvPr id="1294372" name="Title 1294371"/>
          <p:cNvSpPr>
            <a:spLocks noGrp="1" noChangeArrowheads="1"/>
          </p:cNvSpPr>
          <p:nvPr>
            <p:ph type="title" idx="4294967295"/>
          </p:nvPr>
        </p:nvSpPr>
        <p:spPr>
          <a:xfrm>
            <a:off x="381000" y="368300"/>
            <a:ext cx="8393113" cy="1023938"/>
          </a:xfrm>
        </p:spPr>
        <p:txBody>
          <a:bodyPr/>
          <a:lstStyle/>
          <a:p>
            <a:pPr marL="0" indent="0" defTabSz="914400" eaLnBrk="1" hangingPunct="1">
              <a:defRPr/>
            </a:pPr>
            <a:r>
              <a:rPr lang="en-US" sz="3200" dirty="0" smtClean="0"/>
              <a:t>Microsoft Business Intelligence</a:t>
            </a:r>
            <a:r>
              <a:rPr lang="en-US" sz="2400" dirty="0" smtClean="0">
                <a:solidFill>
                  <a:schemeClr val="accent1"/>
                </a:solidFill>
              </a:rPr>
              <a:t/>
            </a:r>
            <a:br>
              <a:rPr lang="en-US" sz="2400" dirty="0" smtClean="0">
                <a:solidFill>
                  <a:schemeClr val="accent1"/>
                </a:solidFill>
              </a:rPr>
            </a:br>
            <a:r>
              <a:rPr lang="en-US" sz="2400" dirty="0" smtClean="0">
                <a:solidFill>
                  <a:schemeClr val="accent1"/>
                </a:solidFill>
              </a:rPr>
              <a:t>An end-to-end integrated offering</a:t>
            </a:r>
            <a:endParaRPr lang="en-US" sz="2400" dirty="0" smtClean="0"/>
          </a:p>
        </p:txBody>
      </p:sp>
      <p:sp>
        <p:nvSpPr>
          <p:cNvPr id="58417" name="Rectangle 58416"/>
          <p:cNvSpPr>
            <a:spLocks noChangeArrowheads="1"/>
          </p:cNvSpPr>
          <p:nvPr/>
        </p:nvSpPr>
        <p:spPr bwMode="auto">
          <a:xfrm>
            <a:off x="2244725" y="5513388"/>
            <a:ext cx="6089650" cy="42862"/>
          </a:xfrm>
          <a:prstGeom prst="rect">
            <a:avLst/>
          </a:prstGeom>
          <a:gradFill rotWithShape="0">
            <a:gsLst>
              <a:gs pos="0">
                <a:schemeClr val="tx1">
                  <a:gamma/>
                  <a:tint val="0"/>
                  <a:invGamma/>
                  <a:alpha val="0"/>
                </a:schemeClr>
              </a:gs>
              <a:gs pos="50000">
                <a:schemeClr val="tx1"/>
              </a:gs>
              <a:gs pos="100000">
                <a:schemeClr val="tx1">
                  <a:gamma/>
                  <a:tint val="0"/>
                  <a:invGamma/>
                  <a:alpha val="0"/>
                </a:schemeClr>
              </a:gs>
            </a:gsLst>
            <a:lin ang="0" scaled="1"/>
          </a:gradFill>
          <a:ln w="12700" cap="flat" cmpd="sng" algn="ctr">
            <a:noFill/>
            <a:prstDash val="solid"/>
            <a:miter lim="800000"/>
            <a:headEnd type="none" w="med" len="med"/>
            <a:tailEnd type="none" w="med" len="med"/>
          </a:ln>
          <a:effectLst/>
        </p:spPr>
        <p:txBody>
          <a:bodyPr wrap="none" anchor="ctr"/>
          <a:lstStyle/>
          <a:p>
            <a:pPr eaLnBrk="0" hangingPunct="0">
              <a:defRPr/>
            </a:pPr>
            <a:endParaRPr lang="en-US" sz="1800" b="0">
              <a:latin typeface="Arial" pitchFamily="34" charset="0"/>
            </a:endParaRPr>
          </a:p>
        </p:txBody>
      </p:sp>
      <p:grpSp>
        <p:nvGrpSpPr>
          <p:cNvPr id="39949" name="Group 27"/>
          <p:cNvGrpSpPr>
            <a:grpSpLocks/>
          </p:cNvGrpSpPr>
          <p:nvPr/>
        </p:nvGrpSpPr>
        <p:grpSpPr bwMode="auto">
          <a:xfrm>
            <a:off x="4287838" y="3838575"/>
            <a:ext cx="2054225" cy="2003425"/>
            <a:chOff x="4288034" y="3838553"/>
            <a:chExt cx="2053560" cy="2003419"/>
          </a:xfrm>
        </p:grpSpPr>
        <p:sp>
          <p:nvSpPr>
            <p:cNvPr id="1294345" name="Rectangle 1294344"/>
            <p:cNvSpPr>
              <a:spLocks noChangeArrowheads="1"/>
            </p:cNvSpPr>
            <p:nvPr/>
          </p:nvSpPr>
          <p:spPr bwMode="auto">
            <a:xfrm>
              <a:off x="4348339" y="4808513"/>
              <a:ext cx="1936123" cy="587373"/>
            </a:xfrm>
            <a:prstGeom prst="rect">
              <a:avLst/>
            </a:prstGeom>
            <a:noFill/>
            <a:ln w="9525" cap="flat" cmpd="sng" algn="ctr">
              <a:noFill/>
              <a:prstDash val="solid"/>
              <a:miter lim="800000"/>
              <a:headEnd type="none" w="med" len="med"/>
              <a:tailEnd type="none" w="med" len="med"/>
            </a:ln>
            <a:effectLst/>
          </p:spPr>
          <p:txBody>
            <a:bodyPr anchor="ctr">
              <a:spAutoFit/>
            </a:bodyPr>
            <a:lstStyle/>
            <a:p>
              <a:pPr>
                <a:lnSpc>
                  <a:spcPct val="90000"/>
                </a:lnSpc>
                <a:defRPr/>
              </a:pPr>
              <a:r>
                <a:rPr lang="en-US" sz="1800" b="0">
                  <a:effectLst>
                    <a:outerShdw blurRad="38100" dist="38100" dir="2700000" algn="tl">
                      <a:srgbClr val="000000"/>
                    </a:outerShdw>
                  </a:effectLst>
                  <a:latin typeface="Segoe" pitchFamily="34" charset="0"/>
                  <a:cs typeface="Arial" pitchFamily="34" charset="0"/>
                </a:rPr>
                <a:t>SQL Server 2005 Analysis Services</a:t>
              </a:r>
              <a:endParaRPr lang="en-US" sz="1800" b="0">
                <a:effectLst>
                  <a:outerShdw blurRad="38100" dist="38100" dir="2700000" algn="tl">
                    <a:srgbClr val="000000"/>
                  </a:outerShdw>
                </a:effectLst>
                <a:latin typeface="Segoe" pitchFamily="34" charset="0"/>
              </a:endParaRPr>
            </a:p>
          </p:txBody>
        </p:sp>
        <p:sp>
          <p:nvSpPr>
            <p:cNvPr id="1294348" name="Rectangle 1294347"/>
            <p:cNvSpPr>
              <a:spLocks noChangeArrowheads="1"/>
            </p:cNvSpPr>
            <p:nvPr/>
          </p:nvSpPr>
          <p:spPr bwMode="auto">
            <a:xfrm>
              <a:off x="4356274" y="3983016"/>
              <a:ext cx="1925015" cy="341311"/>
            </a:xfrm>
            <a:prstGeom prst="rect">
              <a:avLst/>
            </a:prstGeom>
            <a:noFill/>
            <a:ln w="9525" cap="flat" cmpd="sng" algn="ctr">
              <a:noFill/>
              <a:prstDash val="solid"/>
              <a:miter lim="800000"/>
              <a:headEnd type="none" w="med" len="med"/>
              <a:tailEnd type="none" w="med" len="med"/>
            </a:ln>
            <a:effectLst/>
          </p:spPr>
          <p:txBody>
            <a:bodyPr anchor="ctr">
              <a:spAutoFit/>
            </a:bodyPr>
            <a:lstStyle/>
            <a:p>
              <a:pPr>
                <a:lnSpc>
                  <a:spcPct val="90000"/>
                </a:lnSpc>
                <a:defRPr/>
              </a:pPr>
              <a:r>
                <a:rPr lang="en-US" sz="1800" b="0">
                  <a:effectLst>
                    <a:outerShdw blurRad="38100" dist="38100" dir="2700000" algn="tl">
                      <a:srgbClr val="000000"/>
                    </a:outerShdw>
                  </a:effectLst>
                  <a:latin typeface="Segoe" pitchFamily="34" charset="0"/>
                  <a:cs typeface="Arial" pitchFamily="34" charset="0"/>
                </a:rPr>
                <a:t>Office Excel 2007</a:t>
              </a:r>
              <a:endParaRPr lang="en-US" sz="1800" b="0">
                <a:latin typeface="Arial" pitchFamily="34" charset="0"/>
              </a:endParaRPr>
            </a:p>
          </p:txBody>
        </p:sp>
        <p:sp>
          <p:nvSpPr>
            <p:cNvPr id="58422" name="Shape 58421"/>
            <p:cNvSpPr>
              <a:spLocks/>
            </p:cNvSpPr>
            <p:nvPr/>
          </p:nvSpPr>
          <p:spPr bwMode="auto">
            <a:xfrm>
              <a:off x="4510212" y="3838553"/>
              <a:ext cx="1831382" cy="2001832"/>
            </a:xfrm>
            <a:custGeom>
              <a:avLst/>
              <a:gdLst/>
              <a:ahLst/>
              <a:cxnLst>
                <a:cxn ang="0">
                  <a:pos x="0" y="0"/>
                </a:cxn>
                <a:cxn ang="0">
                  <a:pos x="300" y="0"/>
                </a:cxn>
                <a:cxn ang="0">
                  <a:pos x="300" y="300"/>
                </a:cxn>
                <a:cxn ang="0">
                  <a:pos x="292" y="300"/>
                </a:cxn>
                <a:cxn ang="0">
                  <a:pos x="292" y="8"/>
                </a:cxn>
                <a:cxn ang="0">
                  <a:pos x="0" y="8"/>
                </a:cxn>
                <a:cxn ang="0">
                  <a:pos x="0" y="0"/>
                </a:cxn>
              </a:cxnLst>
              <a:rect l="0" t="0" r="0" b="0"/>
              <a:pathLst>
                <a:path w="300" h="300">
                  <a:moveTo>
                    <a:pt x="0" y="0"/>
                  </a:moveTo>
                  <a:cubicBezTo>
                    <a:pt x="0" y="0"/>
                    <a:pt x="300" y="0"/>
                    <a:pt x="300" y="0"/>
                  </a:cubicBezTo>
                  <a:cubicBezTo>
                    <a:pt x="300" y="0"/>
                    <a:pt x="300" y="300"/>
                    <a:pt x="300" y="300"/>
                  </a:cubicBezTo>
                  <a:cubicBezTo>
                    <a:pt x="300" y="300"/>
                    <a:pt x="292" y="300"/>
                    <a:pt x="292" y="300"/>
                  </a:cubicBezTo>
                  <a:cubicBezTo>
                    <a:pt x="292" y="300"/>
                    <a:pt x="292" y="8"/>
                    <a:pt x="292" y="8"/>
                  </a:cubicBezTo>
                  <a:cubicBezTo>
                    <a:pt x="292" y="8"/>
                    <a:pt x="0" y="8"/>
                    <a:pt x="0" y="8"/>
                  </a:cubicBezTo>
                  <a:cubicBezTo>
                    <a:pt x="0" y="8"/>
                    <a:pt x="0" y="0"/>
                    <a:pt x="0" y="0"/>
                  </a:cubicBezTo>
                  <a:close/>
                </a:path>
              </a:pathLst>
            </a:custGeom>
            <a:gradFill rotWithShape="1">
              <a:gsLst>
                <a:gs pos="0">
                  <a:schemeClr val="tx1"/>
                </a:gs>
                <a:gs pos="50000">
                  <a:schemeClr val="tx1">
                    <a:gamma/>
                    <a:tint val="0"/>
                    <a:invGamma/>
                    <a:alpha val="0"/>
                  </a:schemeClr>
                </a:gs>
                <a:gs pos="100000">
                  <a:schemeClr val="tx1"/>
                </a:gs>
              </a:gsLst>
              <a:lin ang="18900000" scaled="1"/>
            </a:gradFill>
            <a:ln w="9525" cap="flat" cmpd="sng" algn="ctr">
              <a:noFill/>
              <a:prstDash val="solid"/>
              <a:round/>
              <a:headEnd type="none" w="med" len="med"/>
              <a:tailEnd type="none" w="med" len="med"/>
            </a:ln>
            <a:effectLst/>
          </p:spPr>
          <p:txBody>
            <a:bodyPr/>
            <a:lstStyle/>
            <a:p>
              <a:pPr eaLnBrk="0" hangingPunct="0">
                <a:defRPr/>
              </a:pPr>
              <a:endParaRPr lang="en-US" sz="1800" b="0">
                <a:latin typeface="Arial" pitchFamily="34" charset="0"/>
              </a:endParaRPr>
            </a:p>
          </p:txBody>
        </p:sp>
        <p:sp>
          <p:nvSpPr>
            <p:cNvPr id="33" name="Shape 32"/>
            <p:cNvSpPr>
              <a:spLocks/>
            </p:cNvSpPr>
            <p:nvPr/>
          </p:nvSpPr>
          <p:spPr bwMode="auto">
            <a:xfrm flipH="1">
              <a:off x="4288034" y="3840141"/>
              <a:ext cx="1831382" cy="2001831"/>
            </a:xfrm>
            <a:custGeom>
              <a:avLst/>
              <a:gdLst/>
              <a:ahLst/>
              <a:cxnLst>
                <a:cxn ang="0">
                  <a:pos x="0" y="0"/>
                </a:cxn>
                <a:cxn ang="0">
                  <a:pos x="300" y="0"/>
                </a:cxn>
                <a:cxn ang="0">
                  <a:pos x="300" y="300"/>
                </a:cxn>
                <a:cxn ang="0">
                  <a:pos x="292" y="300"/>
                </a:cxn>
                <a:cxn ang="0">
                  <a:pos x="292" y="8"/>
                </a:cxn>
                <a:cxn ang="0">
                  <a:pos x="0" y="8"/>
                </a:cxn>
                <a:cxn ang="0">
                  <a:pos x="0" y="0"/>
                </a:cxn>
              </a:cxnLst>
              <a:rect l="0" t="0" r="0" b="0"/>
              <a:pathLst>
                <a:path w="300" h="300">
                  <a:moveTo>
                    <a:pt x="0" y="0"/>
                  </a:moveTo>
                  <a:cubicBezTo>
                    <a:pt x="0" y="0"/>
                    <a:pt x="300" y="0"/>
                    <a:pt x="300" y="0"/>
                  </a:cubicBezTo>
                  <a:cubicBezTo>
                    <a:pt x="300" y="0"/>
                    <a:pt x="300" y="300"/>
                    <a:pt x="300" y="300"/>
                  </a:cubicBezTo>
                  <a:cubicBezTo>
                    <a:pt x="300" y="300"/>
                    <a:pt x="292" y="300"/>
                    <a:pt x="292" y="300"/>
                  </a:cubicBezTo>
                  <a:cubicBezTo>
                    <a:pt x="292" y="300"/>
                    <a:pt x="292" y="8"/>
                    <a:pt x="292" y="8"/>
                  </a:cubicBezTo>
                  <a:cubicBezTo>
                    <a:pt x="292" y="8"/>
                    <a:pt x="0" y="8"/>
                    <a:pt x="0" y="8"/>
                  </a:cubicBezTo>
                  <a:cubicBezTo>
                    <a:pt x="0" y="8"/>
                    <a:pt x="0" y="0"/>
                    <a:pt x="0" y="0"/>
                  </a:cubicBezTo>
                  <a:close/>
                </a:path>
              </a:pathLst>
            </a:custGeom>
            <a:gradFill rotWithShape="1">
              <a:gsLst>
                <a:gs pos="0">
                  <a:schemeClr val="tx1"/>
                </a:gs>
                <a:gs pos="50000">
                  <a:schemeClr val="tx1">
                    <a:gamma/>
                    <a:tint val="0"/>
                    <a:invGamma/>
                    <a:alpha val="0"/>
                  </a:schemeClr>
                </a:gs>
                <a:gs pos="100000">
                  <a:schemeClr val="tx1"/>
                </a:gs>
              </a:gsLst>
              <a:lin ang="18900000" scaled="1"/>
            </a:gradFill>
            <a:ln w="9525" cap="flat" cmpd="sng" algn="ctr">
              <a:noFill/>
              <a:prstDash val="solid"/>
              <a:round/>
              <a:headEnd type="none" w="med" len="med"/>
              <a:tailEnd type="none" w="med" len="med"/>
            </a:ln>
            <a:effectLst/>
          </p:spPr>
          <p:txBody>
            <a:bodyPr/>
            <a:lstStyle/>
            <a:p>
              <a:pPr eaLnBrk="0" hangingPunct="0">
                <a:defRPr/>
              </a:pPr>
              <a:endParaRPr lang="en-US" sz="1800" b="0">
                <a:latin typeface="Arial" pitchFamily="34" charset="0"/>
              </a:endParaRPr>
            </a:p>
          </p:txBody>
        </p:sp>
      </p:grpSp>
      <p:sp>
        <p:nvSpPr>
          <p:cNvPr id="26" name="Rectangle 25"/>
          <p:cNvSpPr>
            <a:spLocks noChangeArrowheads="1"/>
          </p:cNvSpPr>
          <p:nvPr/>
        </p:nvSpPr>
        <p:spPr bwMode="auto">
          <a:xfrm>
            <a:off x="2462213" y="2103438"/>
            <a:ext cx="2127250" cy="592137"/>
          </a:xfrm>
          <a:prstGeom prst="rect">
            <a:avLst/>
          </a:prstGeom>
          <a:noFill/>
          <a:ln w="9525" cap="flat" cmpd="sng" algn="ctr">
            <a:noFill/>
            <a:prstDash val="solid"/>
            <a:miter lim="800000"/>
            <a:headEnd type="none" w="med" len="med"/>
            <a:tailEnd type="none" w="med" len="med"/>
          </a:ln>
          <a:effectLst/>
        </p:spPr>
        <p:txBody>
          <a:bodyPr anchor="ctr">
            <a:spAutoFit/>
          </a:bodyPr>
          <a:lstStyle/>
          <a:p>
            <a:pPr>
              <a:lnSpc>
                <a:spcPct val="90000"/>
              </a:lnSpc>
              <a:defRPr/>
            </a:pPr>
            <a:r>
              <a:rPr lang="en-US" sz="1800" b="0">
                <a:effectLst>
                  <a:outerShdw blurRad="38100" dist="38100" dir="2700000" algn="tl">
                    <a:srgbClr val="000000"/>
                  </a:outerShdw>
                </a:effectLst>
                <a:latin typeface="Arial" pitchFamily="34" charset="0"/>
                <a:cs typeface="Arial" pitchFamily="34" charset="0"/>
              </a:rPr>
              <a:t>Business Scorecard Manager 2005</a:t>
            </a:r>
            <a:endParaRPr lang="en-US" sz="1800" b="0">
              <a:latin typeface="Arial" pitchFamily="34" charset="0"/>
            </a:endParaRPr>
          </a:p>
        </p:txBody>
      </p:sp>
      <p:sp>
        <p:nvSpPr>
          <p:cNvPr id="29" name="Rectangle 28"/>
          <p:cNvSpPr>
            <a:spLocks noChangeArrowheads="1"/>
          </p:cNvSpPr>
          <p:nvPr/>
        </p:nvSpPr>
        <p:spPr bwMode="auto">
          <a:xfrm>
            <a:off x="5705475" y="2239963"/>
            <a:ext cx="2314575" cy="342900"/>
          </a:xfrm>
          <a:prstGeom prst="rect">
            <a:avLst/>
          </a:prstGeom>
          <a:noFill/>
          <a:ln w="9525" cap="flat" cmpd="sng" algn="ctr">
            <a:noFill/>
            <a:prstDash val="solid"/>
            <a:miter lim="800000"/>
            <a:headEnd type="none" w="med" len="med"/>
            <a:tailEnd type="none" w="med" len="med"/>
          </a:ln>
          <a:effectLst/>
        </p:spPr>
        <p:txBody>
          <a:bodyPr anchor="ctr">
            <a:spAutoFit/>
          </a:bodyPr>
          <a:lstStyle/>
          <a:p>
            <a:pPr algn="ctr">
              <a:lnSpc>
                <a:spcPct val="90000"/>
              </a:lnSpc>
              <a:defRPr/>
            </a:pPr>
            <a:r>
              <a:rPr lang="en-US" sz="1800" b="0">
                <a:effectLst>
                  <a:outerShdw blurRad="38100" dist="38100" dir="2700000" algn="tl">
                    <a:srgbClr val="000000"/>
                  </a:outerShdw>
                </a:effectLst>
                <a:latin typeface="Arial" pitchFamily="34" charset="0"/>
                <a:cs typeface="Arial" pitchFamily="34" charset="0"/>
              </a:rPr>
              <a:t>ProClarity Analytics 6</a:t>
            </a:r>
            <a:endParaRPr lang="en-US" sz="1800" b="0">
              <a:latin typeface="Arial" pitchFamily="34" charset="0"/>
            </a:endParaRPr>
          </a:p>
        </p:txBody>
      </p:sp>
      <p:sp>
        <p:nvSpPr>
          <p:cNvPr id="30" name="Rectangle 29"/>
          <p:cNvSpPr>
            <a:spLocks noChangeArrowheads="1"/>
          </p:cNvSpPr>
          <p:nvPr/>
        </p:nvSpPr>
        <p:spPr bwMode="auto">
          <a:xfrm>
            <a:off x="3702050" y="2239963"/>
            <a:ext cx="3216275" cy="342900"/>
          </a:xfrm>
          <a:prstGeom prst="rect">
            <a:avLst/>
          </a:prstGeom>
          <a:noFill/>
          <a:ln w="9525" cap="flat" cmpd="sng" algn="ctr">
            <a:noFill/>
            <a:prstDash val="solid"/>
            <a:miter lim="800000"/>
            <a:headEnd type="none" w="med" len="med"/>
            <a:tailEnd type="none" w="med" len="med"/>
          </a:ln>
          <a:effectLst/>
        </p:spPr>
        <p:txBody>
          <a:bodyPr anchor="ctr">
            <a:spAutoFit/>
          </a:bodyPr>
          <a:lstStyle/>
          <a:p>
            <a:pPr>
              <a:lnSpc>
                <a:spcPct val="90000"/>
              </a:lnSpc>
              <a:defRPr/>
            </a:pPr>
            <a:r>
              <a:rPr lang="en-US" sz="1800" b="0">
                <a:effectLst>
                  <a:outerShdw blurRad="38100" dist="38100" dir="2700000" algn="tl">
                    <a:srgbClr val="000000"/>
                  </a:outerShdw>
                </a:effectLst>
                <a:latin typeface="Arial" pitchFamily="34" charset="0"/>
                <a:cs typeface="Arial" pitchFamily="34" charset="0"/>
              </a:rPr>
              <a:t>PerformancePoint Server 2007</a:t>
            </a:r>
            <a:endParaRPr lang="en-US" sz="1800" b="0">
              <a:latin typeface="Arial" pitchFamily="34" charset="0"/>
            </a:endParaRPr>
          </a:p>
        </p:txBody>
      </p:sp>
      <p:grpSp>
        <p:nvGrpSpPr>
          <p:cNvPr id="4" name="Group 35"/>
          <p:cNvGrpSpPr>
            <a:grpSpLocks/>
          </p:cNvGrpSpPr>
          <p:nvPr/>
        </p:nvGrpSpPr>
        <p:grpSpPr bwMode="auto">
          <a:xfrm>
            <a:off x="1952625" y="4448175"/>
            <a:ext cx="6669088" cy="2133600"/>
            <a:chOff x="1240" y="2832"/>
            <a:chExt cx="4112" cy="1344"/>
          </a:xfrm>
        </p:grpSpPr>
        <p:pic>
          <p:nvPicPr>
            <p:cNvPr id="39957" name="Rectangle 21524"/>
            <p:cNvPicPr>
              <a:picLocks noChangeAspect="1" noChangeArrowheads="1"/>
            </p:cNvPicPr>
            <p:nvPr/>
          </p:nvPicPr>
          <p:blipFill>
            <a:blip r:embed="rId8"/>
            <a:srcRect/>
            <a:stretch>
              <a:fillRect/>
            </a:stretch>
          </p:blipFill>
          <p:spPr bwMode="auto">
            <a:xfrm>
              <a:off x="1240" y="2832"/>
              <a:ext cx="4112" cy="1344"/>
            </a:xfrm>
            <a:prstGeom prst="rect">
              <a:avLst/>
            </a:prstGeom>
            <a:noFill/>
            <a:ln w="9525">
              <a:noFill/>
              <a:miter lim="800000"/>
              <a:headEnd/>
              <a:tailEnd/>
            </a:ln>
          </p:spPr>
        </p:pic>
        <p:pic>
          <p:nvPicPr>
            <p:cNvPr id="39958" name="Rectangle 21525"/>
            <p:cNvPicPr>
              <a:picLocks noChangeAspect="1" noChangeArrowheads="1"/>
            </p:cNvPicPr>
            <p:nvPr/>
          </p:nvPicPr>
          <p:blipFill>
            <a:blip r:embed="rId9"/>
            <a:srcRect/>
            <a:stretch>
              <a:fillRect/>
            </a:stretch>
          </p:blipFill>
          <p:spPr bwMode="auto">
            <a:xfrm>
              <a:off x="2201" y="3233"/>
              <a:ext cx="2218" cy="479"/>
            </a:xfrm>
            <a:prstGeom prst="rect">
              <a:avLst/>
            </a:prstGeom>
            <a:noFill/>
            <a:ln w="9525">
              <a:noFill/>
              <a:miter lim="800000"/>
              <a:headEnd/>
              <a:tailEnd/>
            </a:ln>
          </p:spPr>
        </p:pic>
      </p:grpSp>
      <p:grpSp>
        <p:nvGrpSpPr>
          <p:cNvPr id="5" name="Group 40"/>
          <p:cNvGrpSpPr>
            <a:grpSpLocks/>
          </p:cNvGrpSpPr>
          <p:nvPr/>
        </p:nvGrpSpPr>
        <p:grpSpPr bwMode="auto">
          <a:xfrm>
            <a:off x="1947863" y="1604963"/>
            <a:ext cx="6670675" cy="2974975"/>
            <a:chOff x="1236" y="1041"/>
            <a:chExt cx="4114" cy="1874"/>
          </a:xfrm>
        </p:grpSpPr>
        <p:pic>
          <p:nvPicPr>
            <p:cNvPr id="39955" name="Rectangle 21522"/>
            <p:cNvPicPr>
              <a:picLocks noChangeAspect="1" noChangeArrowheads="1"/>
            </p:cNvPicPr>
            <p:nvPr/>
          </p:nvPicPr>
          <p:blipFill>
            <a:blip r:embed="rId10"/>
            <a:srcRect/>
            <a:stretch>
              <a:fillRect/>
            </a:stretch>
          </p:blipFill>
          <p:spPr bwMode="auto">
            <a:xfrm>
              <a:off x="1236" y="1041"/>
              <a:ext cx="4114" cy="1874"/>
            </a:xfrm>
            <a:prstGeom prst="rect">
              <a:avLst/>
            </a:prstGeom>
            <a:noFill/>
            <a:ln w="9525">
              <a:noFill/>
              <a:miter lim="800000"/>
              <a:headEnd/>
              <a:tailEnd/>
            </a:ln>
          </p:spPr>
        </p:pic>
        <p:pic>
          <p:nvPicPr>
            <p:cNvPr id="39956" name="Rectangle 21523"/>
            <p:cNvPicPr>
              <a:picLocks noChangeAspect="1" noChangeArrowheads="1"/>
            </p:cNvPicPr>
            <p:nvPr/>
          </p:nvPicPr>
          <p:blipFill>
            <a:blip r:embed="rId11"/>
            <a:srcRect/>
            <a:stretch>
              <a:fillRect/>
            </a:stretch>
          </p:blipFill>
          <p:spPr bwMode="auto">
            <a:xfrm>
              <a:off x="2497" y="1702"/>
              <a:ext cx="1553" cy="554"/>
            </a:xfrm>
            <a:prstGeom prst="rect">
              <a:avLst/>
            </a:prstGeom>
            <a:noFill/>
            <a:ln w="9525">
              <a:noFill/>
              <a:miter lim="800000"/>
              <a:headEnd/>
              <a:tailEnd/>
            </a:ln>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xit" presetSubtype="0" fill="hold" grpId="0" nodeType="withEffect">
                                  <p:stCondLst>
                                    <p:cond delay="0"/>
                                  </p:stCondLst>
                                  <p:childTnLst>
                                    <p:animEffect transition="out" filter="dissolv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par>
                                <p:cTn id="21" presetID="55"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a:defRPr/>
            </a:pPr>
            <a:r>
              <a:rPr lang="en-US" dirty="0"/>
              <a:t>Office </a:t>
            </a:r>
            <a:r>
              <a:rPr lang="en-US" dirty="0" smtClean="0"/>
              <a:t>2007 BI </a:t>
            </a:r>
            <a:r>
              <a:rPr lang="en-US" dirty="0"/>
              <a:t>Investments</a:t>
            </a:r>
          </a:p>
        </p:txBody>
      </p:sp>
      <p:sp>
        <p:nvSpPr>
          <p:cNvPr id="386051" name="Rectangle 3"/>
          <p:cNvSpPr>
            <a:spLocks noGrp="1" noChangeArrowheads="1"/>
          </p:cNvSpPr>
          <p:nvPr>
            <p:ph type="body" idx="1"/>
          </p:nvPr>
        </p:nvSpPr>
        <p:spPr>
          <a:xfrm>
            <a:off x="201613" y="1601788"/>
            <a:ext cx="8828087" cy="4087812"/>
          </a:xfrm>
        </p:spPr>
        <p:txBody>
          <a:bodyPr/>
          <a:lstStyle/>
          <a:p>
            <a:pPr>
              <a:lnSpc>
                <a:spcPct val="80000"/>
              </a:lnSpc>
              <a:defRPr/>
            </a:pPr>
            <a:r>
              <a:rPr lang="en-US" sz="2400" dirty="0">
                <a:latin typeface="Segoe Semibold" pitchFamily="34" charset="0"/>
              </a:rPr>
              <a:t>Make BI a seamless part of the MS Office experience</a:t>
            </a:r>
          </a:p>
          <a:p>
            <a:pPr lvl="1">
              <a:lnSpc>
                <a:spcPct val="80000"/>
              </a:lnSpc>
              <a:defRPr/>
            </a:pPr>
            <a:r>
              <a:rPr lang="en-US" sz="2000" dirty="0">
                <a:latin typeface="Segoe Semibold" pitchFamily="34" charset="0"/>
              </a:rPr>
              <a:t>Office becomes the best front-end for SQL </a:t>
            </a:r>
            <a:r>
              <a:rPr lang="en-US" sz="2000" dirty="0" smtClean="0">
                <a:latin typeface="Segoe Semibold" pitchFamily="34" charset="0"/>
              </a:rPr>
              <a:t>Server 2005</a:t>
            </a:r>
            <a:endParaRPr lang="en-US" sz="2000" dirty="0">
              <a:latin typeface="Segoe Semibold" pitchFamily="34" charset="0"/>
            </a:endParaRPr>
          </a:p>
          <a:p>
            <a:pPr lvl="1">
              <a:lnSpc>
                <a:spcPct val="80000"/>
              </a:lnSpc>
              <a:defRPr/>
            </a:pPr>
            <a:r>
              <a:rPr lang="en-US" sz="2000" dirty="0">
                <a:latin typeface="Segoe Semibold" pitchFamily="34" charset="0"/>
              </a:rPr>
              <a:t>Support for wide range of business data sources</a:t>
            </a:r>
          </a:p>
          <a:p>
            <a:pPr lvl="1">
              <a:lnSpc>
                <a:spcPct val="80000"/>
              </a:lnSpc>
              <a:defRPr/>
            </a:pPr>
            <a:r>
              <a:rPr lang="en-US" sz="2000" dirty="0">
                <a:latin typeface="Segoe Semibold" pitchFamily="34" charset="0"/>
              </a:rPr>
              <a:t>Thin-client and rich-client Excel experience</a:t>
            </a:r>
          </a:p>
          <a:p>
            <a:pPr lvl="1">
              <a:lnSpc>
                <a:spcPct val="80000"/>
              </a:lnSpc>
              <a:defRPr/>
            </a:pPr>
            <a:r>
              <a:rPr lang="en-US" sz="2000" dirty="0">
                <a:latin typeface="Segoe Semibold" pitchFamily="34" charset="0"/>
              </a:rPr>
              <a:t>Integrate BI with portal, ECM, collaboration</a:t>
            </a:r>
          </a:p>
          <a:p>
            <a:pPr lvl="1">
              <a:lnSpc>
                <a:spcPct val="80000"/>
              </a:lnSpc>
              <a:defRPr/>
            </a:pPr>
            <a:r>
              <a:rPr lang="en-US" sz="2000" dirty="0">
                <a:latin typeface="Segoe Semibold" pitchFamily="34" charset="0"/>
              </a:rPr>
              <a:t>Secure, manageable business data, documents</a:t>
            </a:r>
          </a:p>
          <a:p>
            <a:pPr>
              <a:lnSpc>
                <a:spcPct val="80000"/>
              </a:lnSpc>
              <a:defRPr/>
            </a:pPr>
            <a:r>
              <a:rPr lang="en-US" sz="2400" dirty="0" smtClean="0">
                <a:latin typeface="Segoe Semibold" pitchFamily="34" charset="0"/>
              </a:rPr>
              <a:t>Key Investments</a:t>
            </a:r>
            <a:endParaRPr lang="en-US" sz="2400" dirty="0">
              <a:latin typeface="Segoe Semibold" pitchFamily="34" charset="0"/>
            </a:endParaRPr>
          </a:p>
          <a:p>
            <a:pPr lvl="1">
              <a:lnSpc>
                <a:spcPct val="80000"/>
              </a:lnSpc>
              <a:defRPr/>
            </a:pPr>
            <a:r>
              <a:rPr lang="en-US" sz="2000" u="sng" dirty="0" err="1" smtClean="0">
                <a:latin typeface="Segoe Semibold" pitchFamily="34" charset="0"/>
              </a:rPr>
              <a:t>PerformancePoint</a:t>
            </a:r>
            <a:r>
              <a:rPr lang="en-US" sz="2000" u="sng" dirty="0" smtClean="0">
                <a:latin typeface="Segoe Semibold" pitchFamily="34" charset="0"/>
              </a:rPr>
              <a:t> Server: </a:t>
            </a:r>
            <a:r>
              <a:rPr lang="en-US" sz="2000" dirty="0" smtClean="0">
                <a:latin typeface="Segoe Semibold" pitchFamily="34" charset="0"/>
              </a:rPr>
              <a:t>Closed loop application for monitoring, analyzing and planning</a:t>
            </a:r>
            <a:endParaRPr lang="en-US" sz="2000" u="sng" dirty="0" smtClean="0">
              <a:latin typeface="Segoe Semibold" pitchFamily="34" charset="0"/>
            </a:endParaRPr>
          </a:p>
          <a:p>
            <a:pPr lvl="1">
              <a:lnSpc>
                <a:spcPct val="80000"/>
              </a:lnSpc>
              <a:defRPr/>
            </a:pPr>
            <a:r>
              <a:rPr lang="en-US" sz="2000" u="sng" dirty="0" smtClean="0">
                <a:latin typeface="Segoe Semibold" pitchFamily="34" charset="0"/>
              </a:rPr>
              <a:t>Excel</a:t>
            </a:r>
            <a:r>
              <a:rPr lang="en-US" sz="2000" dirty="0">
                <a:latin typeface="Segoe Semibold" pitchFamily="34" charset="0"/>
              </a:rPr>
              <a:t>: The BI client of choice for end-user query and analysis</a:t>
            </a:r>
          </a:p>
          <a:p>
            <a:pPr lvl="1">
              <a:lnSpc>
                <a:spcPct val="80000"/>
              </a:lnSpc>
              <a:defRPr/>
            </a:pPr>
            <a:r>
              <a:rPr lang="en-US" sz="2000" u="sng" dirty="0">
                <a:latin typeface="Segoe Semibold" pitchFamily="34" charset="0"/>
              </a:rPr>
              <a:t>Excel Services</a:t>
            </a:r>
            <a:r>
              <a:rPr lang="en-US" sz="2000" dirty="0">
                <a:latin typeface="Segoe Semibold" pitchFamily="34" charset="0"/>
              </a:rPr>
              <a:t>: Manage and securely share spreadsheets</a:t>
            </a:r>
          </a:p>
          <a:p>
            <a:pPr lvl="1">
              <a:lnSpc>
                <a:spcPct val="80000"/>
              </a:lnSpc>
              <a:defRPr/>
            </a:pPr>
            <a:r>
              <a:rPr lang="en-US" sz="2000" u="sng" dirty="0">
                <a:latin typeface="Segoe Semibold" pitchFamily="34" charset="0"/>
              </a:rPr>
              <a:t>SharePoint</a:t>
            </a:r>
            <a:r>
              <a:rPr lang="en-US" sz="2000" dirty="0">
                <a:latin typeface="Segoe Semibold" pitchFamily="34" charset="0"/>
              </a:rPr>
              <a:t>: Comprehensive BI portal</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81000" y="225425"/>
            <a:ext cx="8507413" cy="1298575"/>
          </a:xfrm>
        </p:spPr>
        <p:txBody>
          <a:bodyPr/>
          <a:lstStyle/>
          <a:p>
            <a:pPr>
              <a:defRPr/>
            </a:pPr>
            <a:r>
              <a:rPr lang="en-US" sz="4000"/>
              <a:t>Excel: BI Client of Choice</a:t>
            </a:r>
            <a:br>
              <a:rPr lang="en-US" sz="4000"/>
            </a:br>
            <a:endParaRPr lang="en-US" sz="4000"/>
          </a:p>
        </p:txBody>
      </p:sp>
      <p:sp>
        <p:nvSpPr>
          <p:cNvPr id="388099" name="Rectangle 3"/>
          <p:cNvSpPr>
            <a:spLocks noGrp="1" noChangeArrowheads="1"/>
          </p:cNvSpPr>
          <p:nvPr>
            <p:ph type="body" idx="4294967295"/>
          </p:nvPr>
        </p:nvSpPr>
        <p:spPr>
          <a:xfrm>
            <a:off x="427038" y="1374775"/>
            <a:ext cx="8153400" cy="4159250"/>
          </a:xfrm>
        </p:spPr>
        <p:txBody>
          <a:bodyPr/>
          <a:lstStyle/>
          <a:p>
            <a:pPr>
              <a:defRPr/>
            </a:pPr>
            <a:r>
              <a:rPr lang="en-US" sz="2400">
                <a:latin typeface="Segoe Semibold" pitchFamily="34" charset="0"/>
              </a:rPr>
              <a:t>Spreadsheet Fundamentals  </a:t>
            </a:r>
          </a:p>
          <a:p>
            <a:pPr lvl="1">
              <a:defRPr/>
            </a:pPr>
            <a:r>
              <a:rPr lang="en-US" sz="2000">
                <a:latin typeface="Segoe Semibold" pitchFamily="34" charset="0"/>
              </a:rPr>
              <a:t>1000x larger grid (16K columns, 1M rows)</a:t>
            </a:r>
          </a:p>
          <a:p>
            <a:pPr lvl="1">
              <a:defRPr/>
            </a:pPr>
            <a:r>
              <a:rPr lang="en-US" sz="2000">
                <a:latin typeface="Segoe Semibold" pitchFamily="34" charset="0"/>
              </a:rPr>
              <a:t>Faster calculations, improved formulas</a:t>
            </a:r>
          </a:p>
          <a:p>
            <a:pPr lvl="1">
              <a:defRPr/>
            </a:pPr>
            <a:r>
              <a:rPr lang="en-US" sz="2000">
                <a:latin typeface="Segoe Semibold" pitchFamily="34" charset="0"/>
              </a:rPr>
              <a:t>Rich capabilities for working with tables of data</a:t>
            </a:r>
          </a:p>
          <a:p>
            <a:pPr lvl="1">
              <a:defRPr/>
            </a:pPr>
            <a:r>
              <a:rPr lang="en-US" sz="2000">
                <a:latin typeface="Segoe Semibold" pitchFamily="34" charset="0"/>
              </a:rPr>
              <a:t>Easy to create professional quality spreadsheets, charts</a:t>
            </a:r>
          </a:p>
          <a:p>
            <a:pPr>
              <a:defRPr/>
            </a:pPr>
            <a:r>
              <a:rPr lang="en-US" sz="2400">
                <a:latin typeface="Segoe Semibold" pitchFamily="34" charset="0"/>
              </a:rPr>
              <a:t>Business Intelligence</a:t>
            </a:r>
          </a:p>
          <a:p>
            <a:pPr lvl="1">
              <a:defRPr/>
            </a:pPr>
            <a:r>
              <a:rPr lang="en-US" sz="2000">
                <a:latin typeface="Segoe Semibold" pitchFamily="34" charset="0"/>
              </a:rPr>
              <a:t>Easily find and connect to business data</a:t>
            </a:r>
          </a:p>
          <a:p>
            <a:pPr lvl="1">
              <a:defRPr/>
            </a:pPr>
            <a:r>
              <a:rPr lang="en-US" sz="2000">
                <a:latin typeface="Segoe Semibold" pitchFamily="34" charset="0"/>
              </a:rPr>
              <a:t>Quickly explore data with improved sorting and filtering</a:t>
            </a:r>
          </a:p>
          <a:p>
            <a:pPr lvl="1">
              <a:defRPr/>
            </a:pPr>
            <a:r>
              <a:rPr lang="en-US" sz="2000">
                <a:latin typeface="Segoe Semibold" pitchFamily="34" charset="0"/>
              </a:rPr>
              <a:t>Speed data analysis with enhanced pivot tables/charts</a:t>
            </a:r>
          </a:p>
          <a:p>
            <a:pPr lvl="1">
              <a:defRPr/>
            </a:pPr>
            <a:r>
              <a:rPr lang="en-US" sz="2000">
                <a:latin typeface="Segoe Semibold" pitchFamily="34" charset="0"/>
              </a:rPr>
              <a:t>Find exceptions &amp; spot trends using new visualizations</a:t>
            </a:r>
          </a:p>
          <a:p>
            <a:pPr lvl="1">
              <a:defRPr/>
            </a:pPr>
            <a:r>
              <a:rPr lang="en-US" sz="2000">
                <a:latin typeface="Segoe Semibold" pitchFamily="34" charset="0"/>
              </a:rPr>
              <a:t>Complete support for SQL Server 2005 Analysis Services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a:grpSpLocks/>
          </p:cNvGrpSpPr>
          <p:nvPr/>
        </p:nvGrpSpPr>
        <p:grpSpPr bwMode="auto">
          <a:xfrm>
            <a:off x="-6350" y="1057275"/>
            <a:ext cx="2578100" cy="2546350"/>
            <a:chOff x="-1249" y="1393"/>
            <a:chExt cx="1460" cy="1442"/>
          </a:xfrm>
        </p:grpSpPr>
        <p:pic>
          <p:nvPicPr>
            <p:cNvPr id="46124" name="Picture 3" descr="shadow rectangle white inner"/>
            <p:cNvPicPr>
              <a:picLocks noChangeArrowheads="1"/>
            </p:cNvPicPr>
            <p:nvPr/>
          </p:nvPicPr>
          <p:blipFill>
            <a:blip r:embed="rId3"/>
            <a:srcRect l="63542"/>
            <a:stretch>
              <a:fillRect/>
            </a:stretch>
          </p:blipFill>
          <p:spPr bwMode="auto">
            <a:xfrm>
              <a:off x="-530" y="1393"/>
              <a:ext cx="741" cy="1442"/>
            </a:xfrm>
            <a:prstGeom prst="rect">
              <a:avLst/>
            </a:prstGeom>
            <a:noFill/>
            <a:ln w="9525">
              <a:noFill/>
              <a:miter lim="800000"/>
              <a:headEnd/>
              <a:tailEnd/>
            </a:ln>
          </p:spPr>
        </p:pic>
        <p:pic>
          <p:nvPicPr>
            <p:cNvPr id="46125" name="Picture 4" descr="shadow rectangle white inner"/>
            <p:cNvPicPr>
              <a:picLocks noChangeArrowheads="1"/>
            </p:cNvPicPr>
            <p:nvPr/>
          </p:nvPicPr>
          <p:blipFill>
            <a:blip r:embed="rId3"/>
            <a:srcRect r="64662"/>
            <a:stretch>
              <a:fillRect/>
            </a:stretch>
          </p:blipFill>
          <p:spPr bwMode="auto">
            <a:xfrm>
              <a:off x="-1249" y="1393"/>
              <a:ext cx="719" cy="1442"/>
            </a:xfrm>
            <a:prstGeom prst="rect">
              <a:avLst/>
            </a:prstGeom>
            <a:noFill/>
            <a:ln w="9525">
              <a:noFill/>
              <a:miter lim="800000"/>
              <a:headEnd/>
              <a:tailEnd/>
            </a:ln>
          </p:spPr>
        </p:pic>
        <p:sp>
          <p:nvSpPr>
            <p:cNvPr id="46126" name="AutoShape 5"/>
            <p:cNvSpPr>
              <a:spLocks noChangeArrowheads="1"/>
            </p:cNvSpPr>
            <p:nvPr/>
          </p:nvSpPr>
          <p:spPr bwMode="auto">
            <a:xfrm>
              <a:off x="-1027" y="1608"/>
              <a:ext cx="986" cy="972"/>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p:spPr>
          <p:txBody>
            <a:bodyPr wrap="none" anchor="ctr"/>
            <a:lstStyle/>
            <a:p>
              <a:endParaRPr lang="pl-PL"/>
            </a:p>
          </p:txBody>
        </p:sp>
        <p:sp>
          <p:nvSpPr>
            <p:cNvPr id="46127" name="AutoShape 6"/>
            <p:cNvSpPr>
              <a:spLocks noChangeArrowheads="1"/>
            </p:cNvSpPr>
            <p:nvPr/>
          </p:nvSpPr>
          <p:spPr bwMode="auto">
            <a:xfrm>
              <a:off x="-1002" y="1634"/>
              <a:ext cx="935" cy="921"/>
            </a:xfrm>
            <a:prstGeom prst="roundRect">
              <a:avLst>
                <a:gd name="adj" fmla="val 11630"/>
              </a:avLst>
            </a:prstGeom>
            <a:gradFill rotWithShape="1">
              <a:gsLst>
                <a:gs pos="0">
                  <a:schemeClr val="hlink"/>
                </a:gs>
                <a:gs pos="100000">
                  <a:schemeClr val="bg1"/>
                </a:gs>
              </a:gsLst>
              <a:lin ang="2700000" scaled="1"/>
            </a:gradFill>
            <a:ln w="12700" algn="ctr">
              <a:solidFill>
                <a:schemeClr val="tx1"/>
              </a:solidFill>
              <a:round/>
              <a:headEnd/>
              <a:tailEnd/>
            </a:ln>
          </p:spPr>
          <p:txBody>
            <a:bodyPr wrap="none" anchor="ctr"/>
            <a:lstStyle/>
            <a:p>
              <a:endParaRPr lang="pl-PL"/>
            </a:p>
          </p:txBody>
        </p:sp>
        <p:sp>
          <p:nvSpPr>
            <p:cNvPr id="390151" name="AutoShape 7"/>
            <p:cNvSpPr>
              <a:spLocks noChangeArrowheads="1"/>
            </p:cNvSpPr>
            <p:nvPr/>
          </p:nvSpPr>
          <p:spPr bwMode="auto">
            <a:xfrm>
              <a:off x="-1000" y="1641"/>
              <a:ext cx="935" cy="914"/>
            </a:xfrm>
            <a:prstGeom prst="roundRect">
              <a:avLst>
                <a:gd name="adj" fmla="val 11630"/>
              </a:avLst>
            </a:prstGeom>
            <a:gradFill rotWithShape="1">
              <a:gsLst>
                <a:gs pos="0">
                  <a:schemeClr val="bg1">
                    <a:alpha val="50000"/>
                  </a:schemeClr>
                </a:gs>
                <a:gs pos="100000">
                  <a:schemeClr val="bg1">
                    <a:gamma/>
                    <a:shade val="46275"/>
                    <a:invGamma/>
                    <a:alpha val="0"/>
                  </a:schemeClr>
                </a:gs>
              </a:gsLst>
              <a:path path="rect">
                <a:fillToRect r="100000" b="100000"/>
              </a:path>
            </a:gradFill>
            <a:ln w="12700" algn="ctr">
              <a:noFill/>
              <a:round/>
              <a:headEnd/>
              <a:tailEnd/>
            </a:ln>
            <a:effectLst/>
          </p:spPr>
          <p:txBody>
            <a:bodyPr wrap="none" anchor="ctr"/>
            <a:lstStyle/>
            <a:p>
              <a:pPr>
                <a:defRPr/>
              </a:pPr>
              <a:endParaRPr lang="en-US"/>
            </a:p>
          </p:txBody>
        </p:sp>
      </p:grpSp>
      <p:sp>
        <p:nvSpPr>
          <p:cNvPr id="390152" name="Rectangle 8"/>
          <p:cNvSpPr>
            <a:spLocks noChangeArrowheads="1"/>
          </p:cNvSpPr>
          <p:nvPr/>
        </p:nvSpPr>
        <p:spPr bwMode="auto">
          <a:xfrm>
            <a:off x="698500" y="2617788"/>
            <a:ext cx="1160463" cy="301625"/>
          </a:xfrm>
          <a:prstGeom prst="rect">
            <a:avLst/>
          </a:prstGeom>
          <a:noFill/>
          <a:ln w="9525" algn="ctr">
            <a:noFill/>
            <a:miter lim="800000"/>
            <a:headEnd/>
            <a:tailEnd/>
          </a:ln>
          <a:effectLst/>
        </p:spPr>
        <p:txBody>
          <a:bodyPr wrap="none">
            <a:spAutoFit/>
          </a:bodyPr>
          <a:lstStyle/>
          <a:p>
            <a:pPr>
              <a:lnSpc>
                <a:spcPct val="85000"/>
              </a:lnSpc>
              <a:spcAft>
                <a:spcPct val="25000"/>
              </a:spcAft>
              <a:defRPr/>
            </a:pPr>
            <a:r>
              <a:rPr lang="en-US" sz="1600" dirty="0">
                <a:effectLst>
                  <a:outerShdw blurRad="38100" dist="38100" dir="2700000" algn="tl">
                    <a:srgbClr val="C0C0C0"/>
                  </a:outerShdw>
                </a:effectLst>
                <a:latin typeface="Segoe Semibold" pitchFamily="34" charset="0"/>
                <a:cs typeface="Arial" charset="0"/>
              </a:rPr>
              <a:t>Excel </a:t>
            </a:r>
            <a:r>
              <a:rPr lang="en-US" sz="1600" dirty="0">
                <a:effectLst>
                  <a:outerShdw blurRad="38100" dist="38100" dir="2700000" algn="tl">
                    <a:srgbClr val="C0C0C0"/>
                  </a:outerShdw>
                </a:effectLst>
                <a:latin typeface="Segoe Semibold" pitchFamily="34" charset="0"/>
                <a:cs typeface="Arial" charset="0"/>
              </a:rPr>
              <a:t>2007</a:t>
            </a:r>
            <a:endParaRPr lang="en-US" sz="1600" dirty="0">
              <a:effectLst>
                <a:outerShdw blurRad="38100" dist="38100" dir="2700000" algn="tl">
                  <a:srgbClr val="C0C0C0"/>
                </a:outerShdw>
              </a:effectLst>
              <a:latin typeface="Segoe Semibold" pitchFamily="34" charset="0"/>
              <a:cs typeface="Arial" charset="0"/>
            </a:endParaRPr>
          </a:p>
        </p:txBody>
      </p:sp>
      <p:sp>
        <p:nvSpPr>
          <p:cNvPr id="46083" name="Rectangle 9"/>
          <p:cNvSpPr>
            <a:spLocks noChangeArrowheads="1"/>
          </p:cNvSpPr>
          <p:nvPr/>
        </p:nvSpPr>
        <p:spPr bwMode="auto">
          <a:xfrm>
            <a:off x="295275" y="3182938"/>
            <a:ext cx="1930400" cy="284162"/>
          </a:xfrm>
          <a:prstGeom prst="rect">
            <a:avLst/>
          </a:prstGeom>
          <a:noFill/>
          <a:ln w="9525" algn="ctr">
            <a:noFill/>
            <a:miter lim="800000"/>
            <a:headEnd/>
            <a:tailEnd/>
          </a:ln>
        </p:spPr>
        <p:txBody>
          <a:bodyPr>
            <a:spAutoFit/>
          </a:bodyPr>
          <a:lstStyle/>
          <a:p>
            <a:pPr marL="285750" indent="-285750">
              <a:lnSpc>
                <a:spcPct val="90000"/>
              </a:lnSpc>
              <a:spcBef>
                <a:spcPct val="30000"/>
              </a:spcBef>
              <a:buClr>
                <a:schemeClr val="tx2"/>
              </a:buClr>
              <a:buFont typeface="Wingdings 2" pitchFamily="18" charset="2"/>
              <a:buBlip>
                <a:blip r:embed="rId4"/>
              </a:buBlip>
            </a:pPr>
            <a:r>
              <a:rPr lang="en-US" sz="1400">
                <a:cs typeface="Arial" charset="0"/>
              </a:rPr>
              <a:t>Design and author</a:t>
            </a:r>
          </a:p>
        </p:txBody>
      </p:sp>
      <p:pic>
        <p:nvPicPr>
          <p:cNvPr id="46084" name="Picture 10" descr="sl03_excell12a"/>
          <p:cNvPicPr>
            <a:picLocks noChangeAspect="1" noChangeArrowheads="1"/>
          </p:cNvPicPr>
          <p:nvPr/>
        </p:nvPicPr>
        <p:blipFill>
          <a:blip r:embed="rId5"/>
          <a:srcRect/>
          <a:stretch>
            <a:fillRect/>
          </a:stretch>
        </p:blipFill>
        <p:spPr bwMode="auto">
          <a:xfrm>
            <a:off x="674688" y="1612900"/>
            <a:ext cx="1117600" cy="850900"/>
          </a:xfrm>
          <a:prstGeom prst="rect">
            <a:avLst/>
          </a:prstGeom>
          <a:noFill/>
          <a:ln w="9525">
            <a:noFill/>
            <a:miter lim="800000"/>
            <a:headEnd/>
            <a:tailEnd/>
          </a:ln>
        </p:spPr>
      </p:pic>
      <p:grpSp>
        <p:nvGrpSpPr>
          <p:cNvPr id="46085" name="Group 11"/>
          <p:cNvGrpSpPr>
            <a:grpSpLocks/>
          </p:cNvGrpSpPr>
          <p:nvPr/>
        </p:nvGrpSpPr>
        <p:grpSpPr bwMode="auto">
          <a:xfrm>
            <a:off x="3860800" y="727075"/>
            <a:ext cx="2578100" cy="2546350"/>
            <a:chOff x="-1249" y="1393"/>
            <a:chExt cx="1460" cy="1442"/>
          </a:xfrm>
        </p:grpSpPr>
        <p:pic>
          <p:nvPicPr>
            <p:cNvPr id="46119" name="Picture 12" descr="shadow rectangle white inner"/>
            <p:cNvPicPr>
              <a:picLocks noChangeArrowheads="1"/>
            </p:cNvPicPr>
            <p:nvPr/>
          </p:nvPicPr>
          <p:blipFill>
            <a:blip r:embed="rId3"/>
            <a:srcRect l="63542"/>
            <a:stretch>
              <a:fillRect/>
            </a:stretch>
          </p:blipFill>
          <p:spPr bwMode="auto">
            <a:xfrm>
              <a:off x="-530" y="1393"/>
              <a:ext cx="741" cy="1442"/>
            </a:xfrm>
            <a:prstGeom prst="rect">
              <a:avLst/>
            </a:prstGeom>
            <a:noFill/>
            <a:ln w="9525">
              <a:noFill/>
              <a:miter lim="800000"/>
              <a:headEnd/>
              <a:tailEnd/>
            </a:ln>
          </p:spPr>
        </p:pic>
        <p:pic>
          <p:nvPicPr>
            <p:cNvPr id="46120" name="Picture 13" descr="shadow rectangle white inner"/>
            <p:cNvPicPr>
              <a:picLocks noChangeArrowheads="1"/>
            </p:cNvPicPr>
            <p:nvPr/>
          </p:nvPicPr>
          <p:blipFill>
            <a:blip r:embed="rId3"/>
            <a:srcRect r="64662"/>
            <a:stretch>
              <a:fillRect/>
            </a:stretch>
          </p:blipFill>
          <p:spPr bwMode="auto">
            <a:xfrm>
              <a:off x="-1249" y="1393"/>
              <a:ext cx="719" cy="1442"/>
            </a:xfrm>
            <a:prstGeom prst="rect">
              <a:avLst/>
            </a:prstGeom>
            <a:noFill/>
            <a:ln w="9525">
              <a:noFill/>
              <a:miter lim="800000"/>
              <a:headEnd/>
              <a:tailEnd/>
            </a:ln>
          </p:spPr>
        </p:pic>
        <p:sp>
          <p:nvSpPr>
            <p:cNvPr id="46121" name="AutoShape 14"/>
            <p:cNvSpPr>
              <a:spLocks noChangeArrowheads="1"/>
            </p:cNvSpPr>
            <p:nvPr/>
          </p:nvSpPr>
          <p:spPr bwMode="auto">
            <a:xfrm>
              <a:off x="-1027" y="1608"/>
              <a:ext cx="986" cy="972"/>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p:spPr>
          <p:txBody>
            <a:bodyPr wrap="none" anchor="ctr"/>
            <a:lstStyle/>
            <a:p>
              <a:endParaRPr lang="pl-PL"/>
            </a:p>
          </p:txBody>
        </p:sp>
        <p:sp>
          <p:nvSpPr>
            <p:cNvPr id="46122" name="AutoShape 15"/>
            <p:cNvSpPr>
              <a:spLocks noChangeArrowheads="1"/>
            </p:cNvSpPr>
            <p:nvPr/>
          </p:nvSpPr>
          <p:spPr bwMode="auto">
            <a:xfrm>
              <a:off x="-1002" y="1634"/>
              <a:ext cx="935" cy="921"/>
            </a:xfrm>
            <a:prstGeom prst="roundRect">
              <a:avLst>
                <a:gd name="adj" fmla="val 11630"/>
              </a:avLst>
            </a:prstGeom>
            <a:gradFill rotWithShape="1">
              <a:gsLst>
                <a:gs pos="0">
                  <a:schemeClr val="hlink"/>
                </a:gs>
                <a:gs pos="100000">
                  <a:schemeClr val="bg1"/>
                </a:gs>
              </a:gsLst>
              <a:lin ang="2700000" scaled="1"/>
            </a:gradFill>
            <a:ln w="12700" algn="ctr">
              <a:solidFill>
                <a:schemeClr val="tx1"/>
              </a:solidFill>
              <a:round/>
              <a:headEnd/>
              <a:tailEnd/>
            </a:ln>
          </p:spPr>
          <p:txBody>
            <a:bodyPr wrap="none" anchor="ctr"/>
            <a:lstStyle/>
            <a:p>
              <a:endParaRPr lang="pl-PL"/>
            </a:p>
          </p:txBody>
        </p:sp>
        <p:sp>
          <p:nvSpPr>
            <p:cNvPr id="390160" name="AutoShape 16"/>
            <p:cNvSpPr>
              <a:spLocks noChangeArrowheads="1"/>
            </p:cNvSpPr>
            <p:nvPr/>
          </p:nvSpPr>
          <p:spPr bwMode="auto">
            <a:xfrm>
              <a:off x="-1000" y="1641"/>
              <a:ext cx="935" cy="914"/>
            </a:xfrm>
            <a:prstGeom prst="roundRect">
              <a:avLst>
                <a:gd name="adj" fmla="val 11630"/>
              </a:avLst>
            </a:prstGeom>
            <a:gradFill rotWithShape="1">
              <a:gsLst>
                <a:gs pos="0">
                  <a:schemeClr val="bg1">
                    <a:alpha val="50000"/>
                  </a:schemeClr>
                </a:gs>
                <a:gs pos="100000">
                  <a:schemeClr val="bg1">
                    <a:gamma/>
                    <a:shade val="46275"/>
                    <a:invGamma/>
                    <a:alpha val="0"/>
                  </a:schemeClr>
                </a:gs>
              </a:gsLst>
              <a:path path="rect">
                <a:fillToRect r="100000" b="100000"/>
              </a:path>
            </a:gradFill>
            <a:ln w="12700" algn="ctr">
              <a:noFill/>
              <a:round/>
              <a:headEnd/>
              <a:tailEnd/>
            </a:ln>
            <a:effectLst/>
          </p:spPr>
          <p:txBody>
            <a:bodyPr wrap="none" anchor="ctr"/>
            <a:lstStyle/>
            <a:p>
              <a:pPr>
                <a:defRPr/>
              </a:pPr>
              <a:endParaRPr lang="en-US"/>
            </a:p>
          </p:txBody>
        </p:sp>
      </p:grpSp>
      <p:sp>
        <p:nvSpPr>
          <p:cNvPr id="390161" name="Rectangle 17"/>
          <p:cNvSpPr>
            <a:spLocks noChangeArrowheads="1"/>
          </p:cNvSpPr>
          <p:nvPr/>
        </p:nvSpPr>
        <p:spPr bwMode="auto">
          <a:xfrm>
            <a:off x="4649788" y="2292350"/>
            <a:ext cx="919162" cy="300038"/>
          </a:xfrm>
          <a:prstGeom prst="rect">
            <a:avLst/>
          </a:prstGeom>
          <a:noFill/>
          <a:ln w="9525">
            <a:noFill/>
            <a:miter lim="800000"/>
            <a:headEnd/>
            <a:tailEnd/>
          </a:ln>
          <a:effectLst/>
        </p:spPr>
        <p:txBody>
          <a:bodyPr wrap="none">
            <a:spAutoFit/>
          </a:bodyPr>
          <a:lstStyle/>
          <a:p>
            <a:pPr>
              <a:lnSpc>
                <a:spcPct val="85000"/>
              </a:lnSpc>
              <a:spcAft>
                <a:spcPct val="25000"/>
              </a:spcAft>
              <a:defRPr/>
            </a:pPr>
            <a:r>
              <a:rPr lang="en-US" sz="1600">
                <a:effectLst>
                  <a:outerShdw blurRad="38100" dist="38100" dir="2700000" algn="tl">
                    <a:srgbClr val="C0C0C0"/>
                  </a:outerShdw>
                </a:effectLst>
                <a:latin typeface="Segoe Semibold" pitchFamily="34" charset="0"/>
                <a:cs typeface="Arial" charset="0"/>
              </a:rPr>
              <a:t>Browser</a:t>
            </a:r>
          </a:p>
        </p:txBody>
      </p:sp>
      <p:sp>
        <p:nvSpPr>
          <p:cNvPr id="46087" name="Rectangle 18"/>
          <p:cNvSpPr>
            <a:spLocks noChangeArrowheads="1"/>
          </p:cNvSpPr>
          <p:nvPr/>
        </p:nvSpPr>
        <p:spPr bwMode="auto">
          <a:xfrm>
            <a:off x="5986463" y="1417638"/>
            <a:ext cx="3194050" cy="839787"/>
          </a:xfrm>
          <a:prstGeom prst="rect">
            <a:avLst/>
          </a:prstGeom>
          <a:noFill/>
          <a:ln w="9525" algn="ctr">
            <a:noFill/>
            <a:miter lim="800000"/>
            <a:headEnd/>
            <a:tailEnd/>
          </a:ln>
        </p:spPr>
        <p:txBody>
          <a:bodyPr>
            <a:spAutoFit/>
          </a:bodyPr>
          <a:lstStyle/>
          <a:p>
            <a:pPr marL="285750" indent="-285750">
              <a:lnSpc>
                <a:spcPct val="85000"/>
              </a:lnSpc>
              <a:spcBef>
                <a:spcPct val="25000"/>
              </a:spcBef>
              <a:buClr>
                <a:schemeClr val="tx2"/>
              </a:buClr>
              <a:buFont typeface="Wingdings 2" pitchFamily="18" charset="2"/>
              <a:buBlip>
                <a:blip r:embed="rId4"/>
              </a:buBlip>
            </a:pPr>
            <a:r>
              <a:rPr lang="en-US" sz="1600">
                <a:cs typeface="Arial" charset="0"/>
              </a:rPr>
              <a:t>High quality web rending</a:t>
            </a:r>
          </a:p>
          <a:p>
            <a:pPr marL="285750" indent="-285750">
              <a:lnSpc>
                <a:spcPct val="85000"/>
              </a:lnSpc>
              <a:spcBef>
                <a:spcPct val="25000"/>
              </a:spcBef>
              <a:buClr>
                <a:schemeClr val="tx2"/>
              </a:buClr>
              <a:buFont typeface="Wingdings 2" pitchFamily="18" charset="2"/>
              <a:buBlip>
                <a:blip r:embed="rId4"/>
              </a:buBlip>
            </a:pPr>
            <a:r>
              <a:rPr lang="en-US" sz="1600">
                <a:cs typeface="Arial" charset="0"/>
              </a:rPr>
              <a:t>Zero-footprint</a:t>
            </a:r>
          </a:p>
          <a:p>
            <a:pPr marL="285750" indent="-285750">
              <a:lnSpc>
                <a:spcPct val="85000"/>
              </a:lnSpc>
              <a:spcBef>
                <a:spcPct val="25000"/>
              </a:spcBef>
              <a:buClr>
                <a:schemeClr val="tx2"/>
              </a:buClr>
              <a:buFont typeface="Wingdings 2" pitchFamily="18" charset="2"/>
              <a:buBlip>
                <a:blip r:embed="rId4"/>
              </a:buBlip>
            </a:pPr>
            <a:r>
              <a:rPr lang="en-US" sz="1600">
                <a:cs typeface="Arial" charset="0"/>
              </a:rPr>
              <a:t>Interactive</a:t>
            </a:r>
          </a:p>
        </p:txBody>
      </p:sp>
      <p:pic>
        <p:nvPicPr>
          <p:cNvPr id="46088" name="Picture 19" descr="arrow07"/>
          <p:cNvPicPr>
            <a:picLocks noChangeAspect="1" noChangeArrowheads="1"/>
          </p:cNvPicPr>
          <p:nvPr/>
        </p:nvPicPr>
        <p:blipFill>
          <a:blip r:embed="rId6"/>
          <a:srcRect/>
          <a:stretch>
            <a:fillRect/>
          </a:stretch>
        </p:blipFill>
        <p:spPr bwMode="auto">
          <a:xfrm>
            <a:off x="3028950" y="2693988"/>
            <a:ext cx="2165350" cy="1136650"/>
          </a:xfrm>
          <a:prstGeom prst="rect">
            <a:avLst/>
          </a:prstGeom>
          <a:noFill/>
          <a:ln w="9525">
            <a:noFill/>
            <a:miter lim="800000"/>
            <a:headEnd/>
            <a:tailEnd/>
          </a:ln>
        </p:spPr>
      </p:pic>
      <p:pic>
        <p:nvPicPr>
          <p:cNvPr id="46089" name="Picture 20" descr="sl03_browser"/>
          <p:cNvPicPr>
            <a:picLocks noChangeAspect="1" noChangeArrowheads="1"/>
          </p:cNvPicPr>
          <p:nvPr/>
        </p:nvPicPr>
        <p:blipFill>
          <a:blip r:embed="rId7"/>
          <a:srcRect/>
          <a:stretch>
            <a:fillRect/>
          </a:stretch>
        </p:blipFill>
        <p:spPr bwMode="auto">
          <a:xfrm>
            <a:off x="4543425" y="1300163"/>
            <a:ext cx="1139825" cy="854075"/>
          </a:xfrm>
          <a:prstGeom prst="rect">
            <a:avLst/>
          </a:prstGeom>
          <a:noFill/>
          <a:ln w="9525">
            <a:noFill/>
            <a:miter lim="800000"/>
            <a:headEnd/>
            <a:tailEnd/>
          </a:ln>
        </p:spPr>
      </p:pic>
      <p:sp>
        <p:nvSpPr>
          <p:cNvPr id="46090" name="Rectangle 21"/>
          <p:cNvSpPr>
            <a:spLocks noChangeArrowheads="1"/>
          </p:cNvSpPr>
          <p:nvPr/>
        </p:nvSpPr>
        <p:spPr bwMode="auto">
          <a:xfrm>
            <a:off x="3441700" y="2678113"/>
            <a:ext cx="1054100" cy="422275"/>
          </a:xfrm>
          <a:prstGeom prst="rect">
            <a:avLst/>
          </a:prstGeom>
          <a:noFill/>
          <a:ln w="9525">
            <a:noFill/>
            <a:miter lim="800000"/>
            <a:headEnd/>
            <a:tailEnd/>
          </a:ln>
        </p:spPr>
        <p:txBody>
          <a:bodyPr>
            <a:spAutoFit/>
          </a:bodyPr>
          <a:lstStyle/>
          <a:p>
            <a:pPr>
              <a:lnSpc>
                <a:spcPct val="90000"/>
              </a:lnSpc>
              <a:spcBef>
                <a:spcPct val="30000"/>
              </a:spcBef>
              <a:spcAft>
                <a:spcPct val="25000"/>
              </a:spcAft>
            </a:pPr>
            <a:r>
              <a:rPr lang="en-US" sz="1200">
                <a:latin typeface="Segoe Semibold" pitchFamily="34" charset="0"/>
                <a:cs typeface="Arial" charset="0"/>
              </a:rPr>
              <a:t>View and Interact </a:t>
            </a:r>
          </a:p>
        </p:txBody>
      </p:sp>
      <p:grpSp>
        <p:nvGrpSpPr>
          <p:cNvPr id="46091" name="Group 22"/>
          <p:cNvGrpSpPr>
            <a:grpSpLocks/>
          </p:cNvGrpSpPr>
          <p:nvPr/>
        </p:nvGrpSpPr>
        <p:grpSpPr bwMode="auto">
          <a:xfrm>
            <a:off x="4138613" y="3859213"/>
            <a:ext cx="2578100" cy="2546350"/>
            <a:chOff x="3750" y="1537"/>
            <a:chExt cx="1624" cy="1604"/>
          </a:xfrm>
        </p:grpSpPr>
        <p:pic>
          <p:nvPicPr>
            <p:cNvPr id="46114" name="Picture 23" descr="shadow rectangle white inner"/>
            <p:cNvPicPr>
              <a:picLocks noChangeArrowheads="1"/>
            </p:cNvPicPr>
            <p:nvPr/>
          </p:nvPicPr>
          <p:blipFill>
            <a:blip r:embed="rId3"/>
            <a:srcRect l="63542"/>
            <a:stretch>
              <a:fillRect/>
            </a:stretch>
          </p:blipFill>
          <p:spPr bwMode="auto">
            <a:xfrm>
              <a:off x="4550" y="1537"/>
              <a:ext cx="824" cy="1604"/>
            </a:xfrm>
            <a:prstGeom prst="rect">
              <a:avLst/>
            </a:prstGeom>
            <a:noFill/>
            <a:ln w="9525">
              <a:noFill/>
              <a:miter lim="800000"/>
              <a:headEnd/>
              <a:tailEnd/>
            </a:ln>
          </p:spPr>
        </p:pic>
        <p:pic>
          <p:nvPicPr>
            <p:cNvPr id="46115" name="Picture 24" descr="shadow rectangle white inner"/>
            <p:cNvPicPr>
              <a:picLocks noChangeArrowheads="1"/>
            </p:cNvPicPr>
            <p:nvPr/>
          </p:nvPicPr>
          <p:blipFill>
            <a:blip r:embed="rId3"/>
            <a:srcRect r="64662"/>
            <a:stretch>
              <a:fillRect/>
            </a:stretch>
          </p:blipFill>
          <p:spPr bwMode="auto">
            <a:xfrm>
              <a:off x="3750" y="1537"/>
              <a:ext cx="800" cy="1604"/>
            </a:xfrm>
            <a:prstGeom prst="rect">
              <a:avLst/>
            </a:prstGeom>
            <a:noFill/>
            <a:ln w="9525">
              <a:noFill/>
              <a:miter lim="800000"/>
              <a:headEnd/>
              <a:tailEnd/>
            </a:ln>
          </p:spPr>
        </p:pic>
        <p:sp>
          <p:nvSpPr>
            <p:cNvPr id="46116" name="AutoShape 25"/>
            <p:cNvSpPr>
              <a:spLocks noChangeArrowheads="1"/>
            </p:cNvSpPr>
            <p:nvPr/>
          </p:nvSpPr>
          <p:spPr bwMode="auto">
            <a:xfrm>
              <a:off x="3997" y="1776"/>
              <a:ext cx="1097" cy="1081"/>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p:spPr>
          <p:txBody>
            <a:bodyPr wrap="none" anchor="ctr"/>
            <a:lstStyle/>
            <a:p>
              <a:endParaRPr lang="pl-PL"/>
            </a:p>
          </p:txBody>
        </p:sp>
        <p:sp>
          <p:nvSpPr>
            <p:cNvPr id="46117" name="AutoShape 26"/>
            <p:cNvSpPr>
              <a:spLocks noChangeArrowheads="1"/>
            </p:cNvSpPr>
            <p:nvPr/>
          </p:nvSpPr>
          <p:spPr bwMode="auto">
            <a:xfrm>
              <a:off x="4025" y="1805"/>
              <a:ext cx="1040" cy="1025"/>
            </a:xfrm>
            <a:prstGeom prst="roundRect">
              <a:avLst>
                <a:gd name="adj" fmla="val 11630"/>
              </a:avLst>
            </a:prstGeom>
            <a:gradFill rotWithShape="1">
              <a:gsLst>
                <a:gs pos="0">
                  <a:schemeClr val="hlink"/>
                </a:gs>
                <a:gs pos="100000">
                  <a:schemeClr val="bg1"/>
                </a:gs>
              </a:gsLst>
              <a:lin ang="2700000" scaled="1"/>
            </a:gradFill>
            <a:ln w="12700" algn="ctr">
              <a:solidFill>
                <a:schemeClr val="tx1"/>
              </a:solidFill>
              <a:round/>
              <a:headEnd/>
              <a:tailEnd/>
            </a:ln>
          </p:spPr>
          <p:txBody>
            <a:bodyPr wrap="none" anchor="ctr"/>
            <a:lstStyle/>
            <a:p>
              <a:endParaRPr lang="pl-PL"/>
            </a:p>
          </p:txBody>
        </p:sp>
        <p:sp>
          <p:nvSpPr>
            <p:cNvPr id="390171" name="AutoShape 27"/>
            <p:cNvSpPr>
              <a:spLocks noChangeArrowheads="1"/>
            </p:cNvSpPr>
            <p:nvPr/>
          </p:nvSpPr>
          <p:spPr bwMode="auto">
            <a:xfrm>
              <a:off x="4027" y="1813"/>
              <a:ext cx="1040" cy="1017"/>
            </a:xfrm>
            <a:prstGeom prst="roundRect">
              <a:avLst>
                <a:gd name="adj" fmla="val 11630"/>
              </a:avLst>
            </a:prstGeom>
            <a:gradFill rotWithShape="1">
              <a:gsLst>
                <a:gs pos="0">
                  <a:schemeClr val="bg1">
                    <a:alpha val="50000"/>
                  </a:schemeClr>
                </a:gs>
                <a:gs pos="100000">
                  <a:schemeClr val="bg1">
                    <a:gamma/>
                    <a:shade val="46275"/>
                    <a:invGamma/>
                    <a:alpha val="0"/>
                  </a:schemeClr>
                </a:gs>
              </a:gsLst>
              <a:path path="rect">
                <a:fillToRect r="100000" b="100000"/>
              </a:path>
            </a:gradFill>
            <a:ln w="12700" algn="ctr">
              <a:noFill/>
              <a:round/>
              <a:headEnd/>
              <a:tailEnd/>
            </a:ln>
            <a:effectLst/>
          </p:spPr>
          <p:txBody>
            <a:bodyPr wrap="none" anchor="ctr"/>
            <a:lstStyle/>
            <a:p>
              <a:pPr>
                <a:defRPr/>
              </a:pPr>
              <a:endParaRPr lang="en-US"/>
            </a:p>
          </p:txBody>
        </p:sp>
      </p:grpSp>
      <p:pic>
        <p:nvPicPr>
          <p:cNvPr id="46092" name="Picture 28" descr="sl03_visualstudio"/>
          <p:cNvPicPr>
            <a:picLocks noChangeAspect="1" noChangeArrowheads="1"/>
          </p:cNvPicPr>
          <p:nvPr/>
        </p:nvPicPr>
        <p:blipFill>
          <a:blip r:embed="rId8"/>
          <a:srcRect/>
          <a:stretch>
            <a:fillRect/>
          </a:stretch>
        </p:blipFill>
        <p:spPr bwMode="auto">
          <a:xfrm>
            <a:off x="4835525" y="4387850"/>
            <a:ext cx="1117600" cy="895350"/>
          </a:xfrm>
          <a:prstGeom prst="rect">
            <a:avLst/>
          </a:prstGeom>
          <a:noFill/>
          <a:ln w="9525">
            <a:noFill/>
            <a:miter lim="800000"/>
            <a:headEnd/>
            <a:tailEnd/>
          </a:ln>
        </p:spPr>
      </p:pic>
      <p:sp>
        <p:nvSpPr>
          <p:cNvPr id="390173" name="Rectangle 29"/>
          <p:cNvSpPr>
            <a:spLocks noChangeArrowheads="1"/>
          </p:cNvSpPr>
          <p:nvPr/>
        </p:nvSpPr>
        <p:spPr bwMode="auto">
          <a:xfrm>
            <a:off x="4745038" y="5307013"/>
            <a:ext cx="1289050" cy="508000"/>
          </a:xfrm>
          <a:prstGeom prst="rect">
            <a:avLst/>
          </a:prstGeom>
          <a:noFill/>
          <a:ln w="9525" algn="ctr">
            <a:noFill/>
            <a:miter lim="800000"/>
            <a:headEnd/>
            <a:tailEnd/>
          </a:ln>
          <a:effectLst/>
        </p:spPr>
        <p:txBody>
          <a:bodyPr wrap="none">
            <a:spAutoFit/>
          </a:bodyPr>
          <a:lstStyle/>
          <a:p>
            <a:pPr algn="ctr">
              <a:lnSpc>
                <a:spcPct val="85000"/>
              </a:lnSpc>
              <a:spcAft>
                <a:spcPct val="25000"/>
              </a:spcAft>
              <a:defRPr/>
            </a:pPr>
            <a:r>
              <a:rPr lang="en-US" sz="1600">
                <a:effectLst>
                  <a:outerShdw blurRad="38100" dist="38100" dir="2700000" algn="tl">
                    <a:srgbClr val="C0C0C0"/>
                  </a:outerShdw>
                </a:effectLst>
                <a:latin typeface="Segoe Semibold" pitchFamily="34" charset="0"/>
                <a:cs typeface="Arial" charset="0"/>
              </a:rPr>
              <a:t>Custom</a:t>
            </a:r>
            <a:br>
              <a:rPr lang="en-US" sz="1600">
                <a:effectLst>
                  <a:outerShdw blurRad="38100" dist="38100" dir="2700000" algn="tl">
                    <a:srgbClr val="C0C0C0"/>
                  </a:outerShdw>
                </a:effectLst>
                <a:latin typeface="Segoe Semibold" pitchFamily="34" charset="0"/>
                <a:cs typeface="Arial" charset="0"/>
              </a:rPr>
            </a:br>
            <a:r>
              <a:rPr lang="en-US" sz="1600">
                <a:effectLst>
                  <a:outerShdw blurRad="38100" dist="38100" dir="2700000" algn="tl">
                    <a:srgbClr val="C0C0C0"/>
                  </a:outerShdw>
                </a:effectLst>
                <a:latin typeface="Segoe Semibold" pitchFamily="34" charset="0"/>
                <a:cs typeface="Arial" charset="0"/>
              </a:rPr>
              <a:t>applications</a:t>
            </a:r>
          </a:p>
        </p:txBody>
      </p:sp>
      <p:sp>
        <p:nvSpPr>
          <p:cNvPr id="46094" name="Rectangle 30"/>
          <p:cNvSpPr>
            <a:spLocks noChangeArrowheads="1"/>
          </p:cNvSpPr>
          <p:nvPr/>
        </p:nvSpPr>
        <p:spPr bwMode="auto">
          <a:xfrm>
            <a:off x="4391025" y="5997575"/>
            <a:ext cx="3789363" cy="742950"/>
          </a:xfrm>
          <a:prstGeom prst="rect">
            <a:avLst/>
          </a:prstGeom>
          <a:noFill/>
          <a:ln w="9525" algn="ctr">
            <a:noFill/>
            <a:miter lim="800000"/>
            <a:headEnd/>
            <a:tailEnd/>
          </a:ln>
        </p:spPr>
        <p:txBody>
          <a:bodyPr>
            <a:spAutoFit/>
          </a:bodyPr>
          <a:lstStyle/>
          <a:p>
            <a:pPr marL="285750" indent="-285750">
              <a:lnSpc>
                <a:spcPct val="85000"/>
              </a:lnSpc>
              <a:spcBef>
                <a:spcPct val="25000"/>
              </a:spcBef>
              <a:buClr>
                <a:schemeClr val="tx2"/>
              </a:buClr>
              <a:buFont typeface="Wingdings 2" pitchFamily="18" charset="2"/>
              <a:buBlip>
                <a:blip r:embed="rId4"/>
              </a:buBlip>
            </a:pPr>
            <a:r>
              <a:rPr lang="en-US" sz="1400">
                <a:cs typeface="Arial" charset="0"/>
              </a:rPr>
              <a:t>Set &amp; get spreadsheet values</a:t>
            </a:r>
          </a:p>
          <a:p>
            <a:pPr marL="285750" indent="-285750">
              <a:lnSpc>
                <a:spcPct val="85000"/>
              </a:lnSpc>
              <a:spcBef>
                <a:spcPct val="25000"/>
              </a:spcBef>
              <a:buClr>
                <a:schemeClr val="tx2"/>
              </a:buClr>
              <a:buFont typeface="Wingdings 2" pitchFamily="18" charset="2"/>
              <a:buBlip>
                <a:blip r:embed="rId4"/>
              </a:buBlip>
            </a:pPr>
            <a:r>
              <a:rPr lang="en-US" sz="1400">
                <a:cs typeface="Arial" charset="0"/>
              </a:rPr>
              <a:t>Perform calculations</a:t>
            </a:r>
          </a:p>
          <a:p>
            <a:pPr marL="285750" indent="-285750">
              <a:lnSpc>
                <a:spcPct val="85000"/>
              </a:lnSpc>
              <a:spcBef>
                <a:spcPct val="25000"/>
              </a:spcBef>
              <a:buClr>
                <a:schemeClr val="tx2"/>
              </a:buClr>
              <a:buFont typeface="Wingdings 2" pitchFamily="18" charset="2"/>
              <a:buBlip>
                <a:blip r:embed="rId4"/>
              </a:buBlip>
            </a:pPr>
            <a:r>
              <a:rPr lang="en-US" sz="1400">
                <a:cs typeface="Arial" charset="0"/>
              </a:rPr>
              <a:t>Retrieve full workbook file</a:t>
            </a:r>
          </a:p>
        </p:txBody>
      </p:sp>
      <p:pic>
        <p:nvPicPr>
          <p:cNvPr id="46095" name="Picture 31" descr="arrow06"/>
          <p:cNvPicPr>
            <a:picLocks noChangeAspect="1" noChangeArrowheads="1"/>
          </p:cNvPicPr>
          <p:nvPr/>
        </p:nvPicPr>
        <p:blipFill>
          <a:blip r:embed="rId9"/>
          <a:srcRect/>
          <a:stretch>
            <a:fillRect/>
          </a:stretch>
        </p:blipFill>
        <p:spPr bwMode="auto">
          <a:xfrm rot="-746715">
            <a:off x="2624138" y="3879850"/>
            <a:ext cx="2032000" cy="1020763"/>
          </a:xfrm>
          <a:prstGeom prst="rect">
            <a:avLst/>
          </a:prstGeom>
          <a:noFill/>
          <a:ln w="9525">
            <a:noFill/>
            <a:miter lim="800000"/>
            <a:headEnd/>
            <a:tailEnd/>
          </a:ln>
        </p:spPr>
      </p:pic>
      <p:sp>
        <p:nvSpPr>
          <p:cNvPr id="46096" name="Rectangle 32"/>
          <p:cNvSpPr>
            <a:spLocks noChangeArrowheads="1"/>
          </p:cNvSpPr>
          <p:nvPr/>
        </p:nvSpPr>
        <p:spPr bwMode="auto">
          <a:xfrm>
            <a:off x="3684588" y="4013200"/>
            <a:ext cx="2182812" cy="257175"/>
          </a:xfrm>
          <a:prstGeom prst="rect">
            <a:avLst/>
          </a:prstGeom>
          <a:noFill/>
          <a:ln w="9525">
            <a:noFill/>
            <a:miter lim="800000"/>
            <a:headEnd/>
            <a:tailEnd/>
          </a:ln>
        </p:spPr>
        <p:txBody>
          <a:bodyPr>
            <a:spAutoFit/>
          </a:bodyPr>
          <a:lstStyle/>
          <a:p>
            <a:pPr>
              <a:lnSpc>
                <a:spcPct val="90000"/>
              </a:lnSpc>
              <a:spcBef>
                <a:spcPct val="30000"/>
              </a:spcBef>
              <a:spcAft>
                <a:spcPct val="25000"/>
              </a:spcAft>
            </a:pPr>
            <a:r>
              <a:rPr lang="en-US" sz="1200">
                <a:latin typeface="Segoe Semibold" pitchFamily="34" charset="0"/>
                <a:cs typeface="Arial" charset="0"/>
              </a:rPr>
              <a:t>Programmatic Access</a:t>
            </a:r>
          </a:p>
        </p:txBody>
      </p:sp>
      <p:grpSp>
        <p:nvGrpSpPr>
          <p:cNvPr id="46097" name="Group 33"/>
          <p:cNvGrpSpPr>
            <a:grpSpLocks/>
          </p:cNvGrpSpPr>
          <p:nvPr/>
        </p:nvGrpSpPr>
        <p:grpSpPr bwMode="auto">
          <a:xfrm>
            <a:off x="6019800" y="2401888"/>
            <a:ext cx="2578100" cy="2546350"/>
            <a:chOff x="3750" y="1537"/>
            <a:chExt cx="1624" cy="1604"/>
          </a:xfrm>
        </p:grpSpPr>
        <p:pic>
          <p:nvPicPr>
            <p:cNvPr id="46109" name="Picture 34" descr="shadow rectangle white inner"/>
            <p:cNvPicPr>
              <a:picLocks noChangeArrowheads="1"/>
            </p:cNvPicPr>
            <p:nvPr/>
          </p:nvPicPr>
          <p:blipFill>
            <a:blip r:embed="rId3"/>
            <a:srcRect l="63542"/>
            <a:stretch>
              <a:fillRect/>
            </a:stretch>
          </p:blipFill>
          <p:spPr bwMode="auto">
            <a:xfrm>
              <a:off x="4550" y="1537"/>
              <a:ext cx="824" cy="1604"/>
            </a:xfrm>
            <a:prstGeom prst="rect">
              <a:avLst/>
            </a:prstGeom>
            <a:noFill/>
            <a:ln w="9525">
              <a:noFill/>
              <a:miter lim="800000"/>
              <a:headEnd/>
              <a:tailEnd/>
            </a:ln>
          </p:spPr>
        </p:pic>
        <p:pic>
          <p:nvPicPr>
            <p:cNvPr id="46110" name="Picture 35" descr="shadow rectangle white inner"/>
            <p:cNvPicPr>
              <a:picLocks noChangeArrowheads="1"/>
            </p:cNvPicPr>
            <p:nvPr/>
          </p:nvPicPr>
          <p:blipFill>
            <a:blip r:embed="rId3"/>
            <a:srcRect r="64662"/>
            <a:stretch>
              <a:fillRect/>
            </a:stretch>
          </p:blipFill>
          <p:spPr bwMode="auto">
            <a:xfrm>
              <a:off x="3750" y="1537"/>
              <a:ext cx="800" cy="1604"/>
            </a:xfrm>
            <a:prstGeom prst="rect">
              <a:avLst/>
            </a:prstGeom>
            <a:noFill/>
            <a:ln w="9525">
              <a:noFill/>
              <a:miter lim="800000"/>
              <a:headEnd/>
              <a:tailEnd/>
            </a:ln>
          </p:spPr>
        </p:pic>
        <p:sp>
          <p:nvSpPr>
            <p:cNvPr id="46111" name="AutoShape 36"/>
            <p:cNvSpPr>
              <a:spLocks noChangeArrowheads="1"/>
            </p:cNvSpPr>
            <p:nvPr/>
          </p:nvSpPr>
          <p:spPr bwMode="auto">
            <a:xfrm>
              <a:off x="3997" y="1776"/>
              <a:ext cx="1097" cy="1081"/>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p:spPr>
          <p:txBody>
            <a:bodyPr wrap="none" anchor="ctr"/>
            <a:lstStyle/>
            <a:p>
              <a:endParaRPr lang="pl-PL"/>
            </a:p>
          </p:txBody>
        </p:sp>
        <p:sp>
          <p:nvSpPr>
            <p:cNvPr id="46112" name="AutoShape 37"/>
            <p:cNvSpPr>
              <a:spLocks noChangeArrowheads="1"/>
            </p:cNvSpPr>
            <p:nvPr/>
          </p:nvSpPr>
          <p:spPr bwMode="auto">
            <a:xfrm>
              <a:off x="4025" y="1805"/>
              <a:ext cx="1040" cy="1025"/>
            </a:xfrm>
            <a:prstGeom prst="roundRect">
              <a:avLst>
                <a:gd name="adj" fmla="val 11630"/>
              </a:avLst>
            </a:prstGeom>
            <a:gradFill rotWithShape="1">
              <a:gsLst>
                <a:gs pos="0">
                  <a:schemeClr val="hlink"/>
                </a:gs>
                <a:gs pos="100000">
                  <a:schemeClr val="bg1"/>
                </a:gs>
              </a:gsLst>
              <a:lin ang="2700000" scaled="1"/>
            </a:gradFill>
            <a:ln w="12700" algn="ctr">
              <a:solidFill>
                <a:schemeClr val="tx1"/>
              </a:solidFill>
              <a:round/>
              <a:headEnd/>
              <a:tailEnd/>
            </a:ln>
          </p:spPr>
          <p:txBody>
            <a:bodyPr wrap="none" anchor="ctr"/>
            <a:lstStyle/>
            <a:p>
              <a:endParaRPr lang="pl-PL"/>
            </a:p>
          </p:txBody>
        </p:sp>
        <p:sp>
          <p:nvSpPr>
            <p:cNvPr id="390182" name="AutoShape 38"/>
            <p:cNvSpPr>
              <a:spLocks noChangeArrowheads="1"/>
            </p:cNvSpPr>
            <p:nvPr/>
          </p:nvSpPr>
          <p:spPr bwMode="auto">
            <a:xfrm>
              <a:off x="4027" y="1813"/>
              <a:ext cx="1040" cy="1017"/>
            </a:xfrm>
            <a:prstGeom prst="roundRect">
              <a:avLst>
                <a:gd name="adj" fmla="val 11630"/>
              </a:avLst>
            </a:prstGeom>
            <a:gradFill rotWithShape="1">
              <a:gsLst>
                <a:gs pos="0">
                  <a:schemeClr val="bg1">
                    <a:alpha val="50000"/>
                  </a:schemeClr>
                </a:gs>
                <a:gs pos="100000">
                  <a:schemeClr val="bg1">
                    <a:gamma/>
                    <a:shade val="46275"/>
                    <a:invGamma/>
                    <a:alpha val="0"/>
                  </a:schemeClr>
                </a:gs>
              </a:gsLst>
              <a:path path="rect">
                <a:fillToRect r="100000" b="100000"/>
              </a:path>
            </a:gradFill>
            <a:ln w="12700" algn="ctr">
              <a:noFill/>
              <a:round/>
              <a:headEnd/>
              <a:tailEnd/>
            </a:ln>
            <a:effectLst/>
          </p:spPr>
          <p:txBody>
            <a:bodyPr wrap="none" anchor="ctr"/>
            <a:lstStyle/>
            <a:p>
              <a:pPr>
                <a:defRPr/>
              </a:pPr>
              <a:endParaRPr lang="en-US"/>
            </a:p>
          </p:txBody>
        </p:sp>
      </p:grpSp>
      <p:sp>
        <p:nvSpPr>
          <p:cNvPr id="46098" name="Rectangle 39"/>
          <p:cNvSpPr>
            <a:spLocks noChangeArrowheads="1"/>
          </p:cNvSpPr>
          <p:nvPr/>
        </p:nvSpPr>
        <p:spPr bwMode="auto">
          <a:xfrm>
            <a:off x="6496050" y="4521200"/>
            <a:ext cx="3040063" cy="508000"/>
          </a:xfrm>
          <a:prstGeom prst="rect">
            <a:avLst/>
          </a:prstGeom>
          <a:noFill/>
          <a:ln w="9525" algn="ctr">
            <a:noFill/>
            <a:miter lim="800000"/>
            <a:headEnd/>
            <a:tailEnd/>
          </a:ln>
        </p:spPr>
        <p:txBody>
          <a:bodyPr>
            <a:spAutoFit/>
          </a:bodyPr>
          <a:lstStyle/>
          <a:p>
            <a:pPr marL="285750" indent="-285750">
              <a:lnSpc>
                <a:spcPct val="85000"/>
              </a:lnSpc>
              <a:spcBef>
                <a:spcPct val="25000"/>
              </a:spcBef>
              <a:buClr>
                <a:schemeClr val="tx2"/>
              </a:buClr>
              <a:buFont typeface="Wingdings 2" pitchFamily="18" charset="2"/>
              <a:buBlip>
                <a:blip r:embed="rId4"/>
              </a:buBlip>
            </a:pPr>
            <a:r>
              <a:rPr lang="en-US" sz="1400">
                <a:cs typeface="Arial" charset="0"/>
              </a:rPr>
              <a:t>Open snapshots</a:t>
            </a:r>
          </a:p>
          <a:p>
            <a:pPr marL="285750" indent="-285750">
              <a:lnSpc>
                <a:spcPct val="85000"/>
              </a:lnSpc>
              <a:spcBef>
                <a:spcPct val="25000"/>
              </a:spcBef>
              <a:buClr>
                <a:schemeClr val="tx2"/>
              </a:buClr>
              <a:buFont typeface="Wingdings 2" pitchFamily="18" charset="2"/>
              <a:buBlip>
                <a:blip r:embed="rId4"/>
              </a:buBlip>
            </a:pPr>
            <a:r>
              <a:rPr lang="en-US" sz="1400">
                <a:cs typeface="Arial" charset="0"/>
              </a:rPr>
              <a:t>Open full spreadsheet</a:t>
            </a:r>
          </a:p>
        </p:txBody>
      </p:sp>
      <p:sp>
        <p:nvSpPr>
          <p:cNvPr id="390184" name="Rectangle 40"/>
          <p:cNvSpPr>
            <a:spLocks noChangeArrowheads="1"/>
          </p:cNvSpPr>
          <p:nvPr/>
        </p:nvSpPr>
        <p:spPr bwMode="auto">
          <a:xfrm>
            <a:off x="6708775" y="3973513"/>
            <a:ext cx="1160463" cy="301625"/>
          </a:xfrm>
          <a:prstGeom prst="rect">
            <a:avLst/>
          </a:prstGeom>
          <a:noFill/>
          <a:ln w="9525" algn="ctr">
            <a:noFill/>
            <a:miter lim="800000"/>
            <a:headEnd/>
            <a:tailEnd/>
          </a:ln>
          <a:effectLst/>
        </p:spPr>
        <p:txBody>
          <a:bodyPr wrap="none">
            <a:spAutoFit/>
          </a:bodyPr>
          <a:lstStyle/>
          <a:p>
            <a:pPr>
              <a:lnSpc>
                <a:spcPct val="85000"/>
              </a:lnSpc>
              <a:spcAft>
                <a:spcPct val="25000"/>
              </a:spcAft>
              <a:defRPr/>
            </a:pPr>
            <a:r>
              <a:rPr lang="en-US" sz="1600" dirty="0">
                <a:effectLst>
                  <a:outerShdw blurRad="38100" dist="38100" dir="2700000" algn="tl">
                    <a:srgbClr val="C0C0C0"/>
                  </a:outerShdw>
                </a:effectLst>
                <a:latin typeface="Segoe Semibold" pitchFamily="34" charset="0"/>
                <a:cs typeface="Arial" charset="0"/>
              </a:rPr>
              <a:t>Excel </a:t>
            </a:r>
            <a:r>
              <a:rPr lang="en-US" sz="1600" dirty="0">
                <a:effectLst>
                  <a:outerShdw blurRad="38100" dist="38100" dir="2700000" algn="tl">
                    <a:srgbClr val="C0C0C0"/>
                  </a:outerShdw>
                </a:effectLst>
                <a:latin typeface="Segoe Semibold" pitchFamily="34" charset="0"/>
                <a:cs typeface="Arial" charset="0"/>
              </a:rPr>
              <a:t>2007</a:t>
            </a:r>
            <a:endParaRPr lang="en-US" sz="1600" dirty="0">
              <a:effectLst>
                <a:outerShdw blurRad="38100" dist="38100" dir="2700000" algn="tl">
                  <a:srgbClr val="C0C0C0"/>
                </a:outerShdw>
              </a:effectLst>
              <a:latin typeface="Segoe Semibold" pitchFamily="34" charset="0"/>
              <a:cs typeface="Arial" charset="0"/>
            </a:endParaRPr>
          </a:p>
        </p:txBody>
      </p:sp>
      <p:pic>
        <p:nvPicPr>
          <p:cNvPr id="46100" name="Picture 41" descr="sl03_excel12b"/>
          <p:cNvPicPr>
            <a:picLocks noChangeAspect="1" noChangeArrowheads="1"/>
          </p:cNvPicPr>
          <p:nvPr/>
        </p:nvPicPr>
        <p:blipFill>
          <a:blip r:embed="rId10"/>
          <a:srcRect/>
          <a:stretch>
            <a:fillRect/>
          </a:stretch>
        </p:blipFill>
        <p:spPr bwMode="auto">
          <a:xfrm>
            <a:off x="6667500" y="2941638"/>
            <a:ext cx="1206500" cy="923925"/>
          </a:xfrm>
          <a:prstGeom prst="rect">
            <a:avLst/>
          </a:prstGeom>
          <a:noFill/>
          <a:ln w="9525">
            <a:noFill/>
            <a:miter lim="800000"/>
            <a:headEnd/>
            <a:tailEnd/>
          </a:ln>
        </p:spPr>
      </p:pic>
      <p:pic>
        <p:nvPicPr>
          <p:cNvPr id="46101" name="Picture 42" descr="arrow08"/>
          <p:cNvPicPr>
            <a:picLocks noChangeAspect="1" noChangeArrowheads="1"/>
          </p:cNvPicPr>
          <p:nvPr/>
        </p:nvPicPr>
        <p:blipFill>
          <a:blip r:embed="rId11"/>
          <a:srcRect/>
          <a:stretch>
            <a:fillRect/>
          </a:stretch>
        </p:blipFill>
        <p:spPr bwMode="auto">
          <a:xfrm>
            <a:off x="2828925" y="3530600"/>
            <a:ext cx="3687763" cy="546100"/>
          </a:xfrm>
          <a:prstGeom prst="rect">
            <a:avLst/>
          </a:prstGeom>
          <a:noFill/>
          <a:ln w="9525">
            <a:noFill/>
            <a:miter lim="800000"/>
            <a:headEnd/>
            <a:tailEnd/>
          </a:ln>
        </p:spPr>
      </p:pic>
      <p:sp>
        <p:nvSpPr>
          <p:cNvPr id="46102" name="Rectangle 43"/>
          <p:cNvSpPr>
            <a:spLocks noChangeArrowheads="1"/>
          </p:cNvSpPr>
          <p:nvPr/>
        </p:nvSpPr>
        <p:spPr bwMode="auto">
          <a:xfrm>
            <a:off x="3532188" y="3497263"/>
            <a:ext cx="2895600" cy="257175"/>
          </a:xfrm>
          <a:prstGeom prst="rect">
            <a:avLst/>
          </a:prstGeom>
          <a:noFill/>
          <a:ln w="9525">
            <a:noFill/>
            <a:miter lim="800000"/>
            <a:headEnd/>
            <a:tailEnd/>
          </a:ln>
        </p:spPr>
        <p:txBody>
          <a:bodyPr>
            <a:spAutoFit/>
          </a:bodyPr>
          <a:lstStyle/>
          <a:p>
            <a:pPr algn="ctr">
              <a:lnSpc>
                <a:spcPct val="90000"/>
              </a:lnSpc>
              <a:spcBef>
                <a:spcPct val="30000"/>
              </a:spcBef>
              <a:spcAft>
                <a:spcPct val="25000"/>
              </a:spcAft>
            </a:pPr>
            <a:r>
              <a:rPr lang="en-US" sz="1200">
                <a:latin typeface="Segoe Semibold" pitchFamily="34" charset="0"/>
                <a:cs typeface="Arial" charset="0"/>
              </a:rPr>
              <a:t>Export/Snapshot into Excel</a:t>
            </a:r>
          </a:p>
        </p:txBody>
      </p:sp>
      <p:sp>
        <p:nvSpPr>
          <p:cNvPr id="46103" name="Rectangle 44"/>
          <p:cNvSpPr>
            <a:spLocks noChangeArrowheads="1"/>
          </p:cNvSpPr>
          <p:nvPr/>
        </p:nvSpPr>
        <p:spPr bwMode="auto">
          <a:xfrm>
            <a:off x="358775" y="5345113"/>
            <a:ext cx="4117975" cy="803275"/>
          </a:xfrm>
          <a:prstGeom prst="rect">
            <a:avLst/>
          </a:prstGeom>
          <a:noFill/>
          <a:ln w="9525" algn="ctr">
            <a:noFill/>
            <a:miter lim="800000"/>
            <a:headEnd/>
            <a:tailEnd/>
          </a:ln>
        </p:spPr>
        <p:txBody>
          <a:bodyPr>
            <a:spAutoFit/>
          </a:bodyPr>
          <a:lstStyle/>
          <a:p>
            <a:pPr marL="285750" indent="-285750">
              <a:lnSpc>
                <a:spcPct val="90000"/>
              </a:lnSpc>
              <a:spcBef>
                <a:spcPct val="30000"/>
              </a:spcBef>
              <a:buClr>
                <a:schemeClr val="tx2"/>
              </a:buClr>
              <a:buFont typeface="Wingdings 2" pitchFamily="18" charset="2"/>
              <a:buBlip>
                <a:blip r:embed="rId4"/>
              </a:buBlip>
            </a:pPr>
            <a:r>
              <a:rPr lang="en-US" sz="1400">
                <a:cs typeface="Arial" charset="0"/>
              </a:rPr>
              <a:t>Part of Office SharePoint Server</a:t>
            </a:r>
          </a:p>
          <a:p>
            <a:pPr marL="285750" indent="-285750">
              <a:lnSpc>
                <a:spcPct val="90000"/>
              </a:lnSpc>
              <a:spcBef>
                <a:spcPct val="30000"/>
              </a:spcBef>
              <a:buClr>
                <a:schemeClr val="tx2"/>
              </a:buClr>
              <a:buFont typeface="Wingdings 2" pitchFamily="18" charset="2"/>
              <a:buBlip>
                <a:blip r:embed="rId4"/>
              </a:buBlip>
            </a:pPr>
            <a:r>
              <a:rPr lang="en-US" sz="1400">
                <a:cs typeface="Arial" charset="0"/>
              </a:rPr>
              <a:t>Server calculation and rendering </a:t>
            </a:r>
          </a:p>
          <a:p>
            <a:pPr marL="285750" indent="-285750">
              <a:lnSpc>
                <a:spcPct val="90000"/>
              </a:lnSpc>
              <a:spcBef>
                <a:spcPct val="30000"/>
              </a:spcBef>
              <a:buClr>
                <a:schemeClr val="tx2"/>
              </a:buClr>
              <a:buFont typeface="Wingdings 2" pitchFamily="18" charset="2"/>
              <a:buBlip>
                <a:blip r:embed="rId4"/>
              </a:buBlip>
            </a:pPr>
            <a:r>
              <a:rPr lang="en-US" sz="1400">
                <a:cs typeface="Arial" charset="0"/>
              </a:rPr>
              <a:t>Choose the parts you want to publish</a:t>
            </a:r>
          </a:p>
        </p:txBody>
      </p:sp>
      <p:sp>
        <p:nvSpPr>
          <p:cNvPr id="46104" name="Rectangle 45"/>
          <p:cNvSpPr>
            <a:spLocks noChangeArrowheads="1"/>
          </p:cNvSpPr>
          <p:nvPr/>
        </p:nvSpPr>
        <p:spPr bwMode="auto">
          <a:xfrm>
            <a:off x="368300" y="5067300"/>
            <a:ext cx="4030663" cy="300038"/>
          </a:xfrm>
          <a:prstGeom prst="rect">
            <a:avLst/>
          </a:prstGeom>
          <a:noFill/>
          <a:ln w="38100" algn="ctr">
            <a:noFill/>
            <a:miter lim="800000"/>
            <a:headEnd/>
            <a:tailEnd/>
          </a:ln>
        </p:spPr>
        <p:txBody>
          <a:bodyPr>
            <a:spAutoFit/>
          </a:bodyPr>
          <a:lstStyle/>
          <a:p>
            <a:pPr>
              <a:lnSpc>
                <a:spcPct val="85000"/>
              </a:lnSpc>
              <a:spcAft>
                <a:spcPct val="25000"/>
              </a:spcAft>
            </a:pPr>
            <a:r>
              <a:rPr lang="en-US" sz="1600">
                <a:latin typeface="Segoe Semibold" pitchFamily="34" charset="0"/>
                <a:cs typeface="Arial" charset="0"/>
              </a:rPr>
              <a:t>Protect, Share &amp; Reuse Spreadsheets</a:t>
            </a:r>
          </a:p>
        </p:txBody>
      </p:sp>
      <p:pic>
        <p:nvPicPr>
          <p:cNvPr id="46105" name="Picture 46" descr="sl03_middle"/>
          <p:cNvPicPr>
            <a:picLocks noChangeAspect="1" noChangeArrowheads="1"/>
          </p:cNvPicPr>
          <p:nvPr/>
        </p:nvPicPr>
        <p:blipFill>
          <a:blip r:embed="rId12"/>
          <a:srcRect/>
          <a:stretch>
            <a:fillRect/>
          </a:stretch>
        </p:blipFill>
        <p:spPr bwMode="auto">
          <a:xfrm>
            <a:off x="2441575" y="3111500"/>
            <a:ext cx="1431925" cy="1781175"/>
          </a:xfrm>
          <a:prstGeom prst="rect">
            <a:avLst/>
          </a:prstGeom>
          <a:noFill/>
          <a:ln w="9525">
            <a:noFill/>
            <a:miter lim="800000"/>
            <a:headEnd/>
            <a:tailEnd/>
          </a:ln>
        </p:spPr>
      </p:pic>
      <p:sp>
        <p:nvSpPr>
          <p:cNvPr id="46106" name="Rectangle 47"/>
          <p:cNvSpPr>
            <a:spLocks noChangeArrowheads="1"/>
          </p:cNvSpPr>
          <p:nvPr/>
        </p:nvSpPr>
        <p:spPr bwMode="auto">
          <a:xfrm>
            <a:off x="2276475" y="2716213"/>
            <a:ext cx="1090613" cy="422275"/>
          </a:xfrm>
          <a:prstGeom prst="rect">
            <a:avLst/>
          </a:prstGeom>
          <a:noFill/>
          <a:ln w="9525">
            <a:noFill/>
            <a:miter lim="800000"/>
            <a:headEnd/>
            <a:tailEnd/>
          </a:ln>
        </p:spPr>
        <p:txBody>
          <a:bodyPr wrap="none">
            <a:spAutoFit/>
          </a:bodyPr>
          <a:lstStyle/>
          <a:p>
            <a:pPr>
              <a:lnSpc>
                <a:spcPct val="90000"/>
              </a:lnSpc>
              <a:spcBef>
                <a:spcPct val="30000"/>
              </a:spcBef>
              <a:spcAft>
                <a:spcPct val="25000"/>
              </a:spcAft>
            </a:pPr>
            <a:r>
              <a:rPr lang="en-US" sz="1200">
                <a:latin typeface="Segoe Semibold" pitchFamily="34" charset="0"/>
                <a:cs typeface="Arial" charset="0"/>
              </a:rPr>
              <a:t>Publish </a:t>
            </a:r>
            <a:br>
              <a:rPr lang="en-US" sz="1200">
                <a:latin typeface="Segoe Semibold" pitchFamily="34" charset="0"/>
                <a:cs typeface="Arial" charset="0"/>
              </a:rPr>
            </a:br>
            <a:r>
              <a:rPr lang="en-US" sz="1200">
                <a:latin typeface="Segoe Semibold" pitchFamily="34" charset="0"/>
                <a:cs typeface="Arial" charset="0"/>
              </a:rPr>
              <a:t>Spreadsheets</a:t>
            </a:r>
          </a:p>
        </p:txBody>
      </p:sp>
      <p:pic>
        <p:nvPicPr>
          <p:cNvPr id="46107" name="Picture 48" descr="arrow5"/>
          <p:cNvPicPr>
            <a:picLocks noChangeAspect="1" noChangeArrowheads="1"/>
          </p:cNvPicPr>
          <p:nvPr/>
        </p:nvPicPr>
        <p:blipFill>
          <a:blip r:embed="rId13"/>
          <a:srcRect/>
          <a:stretch>
            <a:fillRect/>
          </a:stretch>
        </p:blipFill>
        <p:spPr bwMode="auto">
          <a:xfrm>
            <a:off x="1809750" y="2813050"/>
            <a:ext cx="814388" cy="868363"/>
          </a:xfrm>
          <a:prstGeom prst="rect">
            <a:avLst/>
          </a:prstGeom>
          <a:noFill/>
          <a:ln w="9525">
            <a:noFill/>
            <a:miter lim="800000"/>
            <a:headEnd/>
            <a:tailEnd/>
          </a:ln>
        </p:spPr>
      </p:pic>
      <p:sp>
        <p:nvSpPr>
          <p:cNvPr id="390193" name="Rectangle 49"/>
          <p:cNvSpPr>
            <a:spLocks noGrp="1" noChangeArrowheads="1"/>
          </p:cNvSpPr>
          <p:nvPr>
            <p:ph type="title"/>
          </p:nvPr>
        </p:nvSpPr>
        <p:spPr>
          <a:xfrm>
            <a:off x="323850" y="104775"/>
            <a:ext cx="9474200" cy="585788"/>
          </a:xfrm>
        </p:spPr>
        <p:txBody>
          <a:bodyPr/>
          <a:lstStyle/>
          <a:p>
            <a:pPr>
              <a:defRPr/>
            </a:pPr>
            <a:r>
              <a:rPr lang="en-US" sz="3200"/>
              <a:t>Excel Services: Protect, Share, Reuse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382588" y="231775"/>
            <a:ext cx="8393112" cy="644525"/>
          </a:xfrm>
        </p:spPr>
        <p:txBody>
          <a:bodyPr/>
          <a:lstStyle/>
          <a:p>
            <a:pPr>
              <a:defRPr/>
            </a:pPr>
            <a:r>
              <a:rPr lang="en-US" sz="4000"/>
              <a:t>SharePoint:  Complete BI Portal</a:t>
            </a:r>
          </a:p>
        </p:txBody>
      </p:sp>
      <p:sp>
        <p:nvSpPr>
          <p:cNvPr id="392195" name="Rectangle 3"/>
          <p:cNvSpPr>
            <a:spLocks noGrp="1" noChangeArrowheads="1"/>
          </p:cNvSpPr>
          <p:nvPr>
            <p:ph type="body" idx="1"/>
          </p:nvPr>
        </p:nvSpPr>
        <p:spPr>
          <a:xfrm>
            <a:off x="546100" y="1036638"/>
            <a:ext cx="8153400" cy="4051300"/>
          </a:xfrm>
        </p:spPr>
        <p:txBody>
          <a:bodyPr/>
          <a:lstStyle/>
          <a:p>
            <a:pPr>
              <a:defRPr/>
            </a:pPr>
            <a:r>
              <a:rPr lang="en-US" sz="2400">
                <a:latin typeface="Segoe Semibold" pitchFamily="34" charset="0"/>
              </a:rPr>
              <a:t>BI dashboards</a:t>
            </a:r>
          </a:p>
          <a:p>
            <a:pPr lvl="1">
              <a:defRPr/>
            </a:pPr>
            <a:r>
              <a:rPr lang="en-US" sz="2000">
                <a:latin typeface="Segoe Semibold" pitchFamily="34" charset="0"/>
              </a:rPr>
              <a:t>Spreadsheets, reports, KPIs, custom Web Parts</a:t>
            </a:r>
          </a:p>
          <a:p>
            <a:pPr lvl="1">
              <a:defRPr/>
            </a:pPr>
            <a:r>
              <a:rPr lang="en-US" sz="2000">
                <a:latin typeface="Segoe Semibold" pitchFamily="34" charset="0"/>
              </a:rPr>
              <a:t>Rich end-user personalization</a:t>
            </a:r>
          </a:p>
          <a:p>
            <a:pPr>
              <a:defRPr/>
            </a:pPr>
            <a:r>
              <a:rPr lang="en-US" sz="2400">
                <a:latin typeface="Segoe Semibold" pitchFamily="34" charset="0"/>
              </a:rPr>
              <a:t>Report Center</a:t>
            </a:r>
          </a:p>
          <a:p>
            <a:pPr lvl="1">
              <a:defRPr/>
            </a:pPr>
            <a:r>
              <a:rPr lang="en-US" sz="2000">
                <a:latin typeface="Segoe Semibold" pitchFamily="34" charset="0"/>
              </a:rPr>
              <a:t>“Out of the box” sites for report access, management</a:t>
            </a:r>
          </a:p>
          <a:p>
            <a:pPr lvl="1">
              <a:defRPr/>
            </a:pPr>
            <a:r>
              <a:rPr lang="en-US" sz="2000">
                <a:latin typeface="Segoe Semibold" pitchFamily="34" charset="0"/>
              </a:rPr>
              <a:t>Reports, spreadsheets, dashboards, data connections</a:t>
            </a:r>
          </a:p>
          <a:p>
            <a:pPr lvl="1">
              <a:defRPr/>
            </a:pPr>
            <a:r>
              <a:rPr lang="en-US" sz="2000">
                <a:latin typeface="Segoe Semibold" pitchFamily="34" charset="0"/>
              </a:rPr>
              <a:t>Consistent management</a:t>
            </a:r>
          </a:p>
          <a:p>
            <a:pPr>
              <a:defRPr/>
            </a:pPr>
            <a:r>
              <a:rPr lang="en-US" sz="2400">
                <a:latin typeface="Segoe Semibold" pitchFamily="34" charset="0"/>
              </a:rPr>
              <a:t>Integration with broader SharePoint capabilities</a:t>
            </a:r>
          </a:p>
          <a:p>
            <a:pPr lvl="1">
              <a:defRPr/>
            </a:pPr>
            <a:r>
              <a:rPr lang="en-US" sz="2000">
                <a:latin typeface="Segoe Semibold" pitchFamily="34" charset="0"/>
              </a:rPr>
              <a:t>Search &amp; personalization</a:t>
            </a:r>
          </a:p>
          <a:p>
            <a:pPr lvl="1">
              <a:defRPr/>
            </a:pPr>
            <a:r>
              <a:rPr lang="en-US" sz="2000">
                <a:latin typeface="Segoe Semibold" pitchFamily="34" charset="0"/>
              </a:rPr>
              <a:t>Management &amp; security</a:t>
            </a:r>
          </a:p>
          <a:p>
            <a:pPr lvl="1">
              <a:defRPr/>
            </a:pPr>
            <a:r>
              <a:rPr lang="en-US" sz="2000">
                <a:latin typeface="Segoe Semibold" pitchFamily="34" charset="0"/>
              </a:rPr>
              <a:t>Workflow &amp; collaboration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ooltools-shape"/>
          <p:cNvPicPr>
            <a:picLocks noChangeArrowheads="1"/>
          </p:cNvPicPr>
          <p:nvPr/>
        </p:nvPicPr>
        <p:blipFill>
          <a:blip r:embed="rId3"/>
          <a:srcRect/>
          <a:stretch>
            <a:fillRect/>
          </a:stretch>
        </p:blipFill>
        <p:spPr bwMode="auto">
          <a:xfrm>
            <a:off x="0" y="1417638"/>
            <a:ext cx="9140825" cy="1497012"/>
          </a:xfrm>
          <a:prstGeom prst="rect">
            <a:avLst/>
          </a:prstGeom>
          <a:noFill/>
          <a:ln w="9525">
            <a:noFill/>
            <a:miter lim="800000"/>
            <a:headEnd/>
            <a:tailEnd/>
          </a:ln>
        </p:spPr>
      </p:pic>
      <p:pic>
        <p:nvPicPr>
          <p:cNvPr id="50178" name="Rectangle 12293" descr="magnifying glass"/>
          <p:cNvPicPr>
            <a:picLocks noChangeAspect="1" noChangeArrowheads="1"/>
          </p:cNvPicPr>
          <p:nvPr/>
        </p:nvPicPr>
        <p:blipFill>
          <a:blip r:embed="rId4"/>
          <a:srcRect/>
          <a:stretch>
            <a:fillRect/>
          </a:stretch>
        </p:blipFill>
        <p:spPr bwMode="auto">
          <a:xfrm>
            <a:off x="7543800" y="1595438"/>
            <a:ext cx="1114425" cy="1185862"/>
          </a:xfrm>
          <a:prstGeom prst="rect">
            <a:avLst/>
          </a:prstGeom>
          <a:noFill/>
          <a:ln w="9525">
            <a:noFill/>
            <a:miter lim="800000"/>
            <a:headEnd/>
            <a:tailEnd/>
          </a:ln>
        </p:spPr>
      </p:pic>
      <p:sp>
        <p:nvSpPr>
          <p:cNvPr id="10" name="Rectangle 48"/>
          <p:cNvSpPr txBox="1">
            <a:spLocks noChangeArrowheads="1"/>
          </p:cNvSpPr>
          <p:nvPr/>
        </p:nvSpPr>
        <p:spPr bwMode="auto">
          <a:xfrm>
            <a:off x="1600200" y="3200400"/>
            <a:ext cx="7010400" cy="3276600"/>
          </a:xfrm>
          <a:prstGeom prst="rect">
            <a:avLst/>
          </a:prstGeom>
          <a:noFill/>
          <a:ln w="9525">
            <a:noFill/>
            <a:miter lim="800000"/>
            <a:headEnd/>
            <a:tailEnd/>
          </a:ln>
        </p:spPr>
        <p:txBody>
          <a:bodyPr lIns="91436" tIns="45718" rIns="91436" bIns="45718"/>
          <a:lstStyle/>
          <a:p>
            <a:pPr marL="341313" indent="-341313" defTabSz="911225">
              <a:lnSpc>
                <a:spcPct val="90000"/>
              </a:lnSpc>
              <a:spcBef>
                <a:spcPct val="30000"/>
              </a:spcBef>
              <a:buClr>
                <a:schemeClr val="tx2"/>
              </a:buClr>
            </a:pPr>
            <a:r>
              <a:rPr lang="en-US" sz="2400">
                <a:solidFill>
                  <a:schemeClr val="bg2"/>
                </a:solidFill>
                <a:latin typeface="Segoe" pitchFamily="34" charset="0"/>
              </a:rPr>
              <a:t>Technologies You’ll See</a:t>
            </a:r>
          </a:p>
          <a:p>
            <a:pPr marL="1255713" lvl="2" indent="-341313" defTabSz="911225">
              <a:lnSpc>
                <a:spcPct val="150000"/>
              </a:lnSpc>
              <a:spcBef>
                <a:spcPct val="30000"/>
              </a:spcBef>
              <a:buClr>
                <a:schemeClr val="tx2"/>
              </a:buClr>
            </a:pPr>
            <a:r>
              <a:rPr lang="en-US" sz="2000">
                <a:latin typeface="Segoe" pitchFamily="34" charset="0"/>
                <a:sym typeface="Wingdings" pitchFamily="2" charset="2"/>
              </a:rPr>
              <a:t>Excel</a:t>
            </a:r>
            <a:r>
              <a:rPr lang="en-US" sz="2000" baseline="30000">
                <a:latin typeface="Segoe" pitchFamily="34" charset="0"/>
                <a:sym typeface="Wingdings" pitchFamily="2" charset="2"/>
              </a:rPr>
              <a:t>®</a:t>
            </a:r>
            <a:r>
              <a:rPr lang="en-US" sz="2000">
                <a:latin typeface="Segoe" pitchFamily="34" charset="0"/>
                <a:sym typeface="Wingdings" pitchFamily="2" charset="2"/>
              </a:rPr>
              <a:t> 2007 connected to SQL Server 2005 SP2</a:t>
            </a:r>
          </a:p>
          <a:p>
            <a:pPr marL="1255713" lvl="2" indent="-341313" defTabSz="911225">
              <a:lnSpc>
                <a:spcPct val="150000"/>
              </a:lnSpc>
              <a:spcBef>
                <a:spcPct val="30000"/>
              </a:spcBef>
              <a:buClr>
                <a:schemeClr val="tx2"/>
              </a:buClr>
            </a:pPr>
            <a:r>
              <a:rPr lang="en-US" sz="2000">
                <a:latin typeface="Segoe" pitchFamily="34" charset="0"/>
                <a:sym typeface="Wingdings" pitchFamily="2" charset="2"/>
              </a:rPr>
              <a:t>Business Scorecard Manager 2005</a:t>
            </a:r>
          </a:p>
          <a:p>
            <a:pPr marL="1255713" lvl="2" indent="-341313" defTabSz="911225">
              <a:lnSpc>
                <a:spcPct val="150000"/>
              </a:lnSpc>
              <a:spcBef>
                <a:spcPct val="30000"/>
              </a:spcBef>
              <a:buClr>
                <a:schemeClr val="tx2"/>
              </a:buClr>
            </a:pPr>
            <a:r>
              <a:rPr lang="en-US" sz="2000">
                <a:latin typeface="Segoe" pitchFamily="34" charset="0"/>
                <a:sym typeface="Wingdings" pitchFamily="2" charset="2"/>
              </a:rPr>
              <a:t>Proclarity 6.2</a:t>
            </a:r>
          </a:p>
          <a:p>
            <a:pPr marL="1255713" lvl="2" indent="-341313" defTabSz="911225">
              <a:lnSpc>
                <a:spcPct val="150000"/>
              </a:lnSpc>
              <a:spcBef>
                <a:spcPct val="30000"/>
              </a:spcBef>
              <a:buClr>
                <a:schemeClr val="tx2"/>
              </a:buClr>
            </a:pPr>
            <a:r>
              <a:rPr lang="en-US" sz="2000">
                <a:latin typeface="Segoe" pitchFamily="34" charset="0"/>
                <a:sym typeface="Wingdings" pitchFamily="2" charset="2"/>
              </a:rPr>
              <a:t>Enterprise Search</a:t>
            </a:r>
          </a:p>
          <a:p>
            <a:pPr marL="1255713" lvl="2" indent="-341313" defTabSz="911225">
              <a:lnSpc>
                <a:spcPct val="150000"/>
              </a:lnSpc>
              <a:spcBef>
                <a:spcPct val="30000"/>
              </a:spcBef>
              <a:buClr>
                <a:schemeClr val="tx2"/>
              </a:buClr>
            </a:pPr>
            <a:r>
              <a:rPr lang="en-US" sz="2000">
                <a:latin typeface="Segoe" pitchFamily="34" charset="0"/>
                <a:sym typeface="Wingdings" pitchFamily="2" charset="2"/>
              </a:rPr>
              <a:t>Excel Services</a:t>
            </a:r>
          </a:p>
        </p:txBody>
      </p:sp>
      <p:pic>
        <p:nvPicPr>
          <p:cNvPr id="50180" name="Picture 35" descr="cooltools-1"/>
          <p:cNvPicPr>
            <a:picLocks noChangeAspect="1" noChangeArrowheads="1"/>
          </p:cNvPicPr>
          <p:nvPr/>
        </p:nvPicPr>
        <p:blipFill>
          <a:blip r:embed="rId5">
            <a:lum bright="-100000"/>
          </a:blip>
          <a:srcRect/>
          <a:stretch>
            <a:fillRect/>
          </a:stretch>
        </p:blipFill>
        <p:spPr bwMode="auto">
          <a:xfrm>
            <a:off x="381000" y="1704975"/>
            <a:ext cx="2847975" cy="949325"/>
          </a:xfrm>
          <a:prstGeom prst="rect">
            <a:avLst/>
          </a:prstGeom>
          <a:noFill/>
          <a:ln w="12700">
            <a:noFill/>
            <a:miter lim="800000"/>
            <a:headEnd/>
            <a:tailEnd/>
          </a:ln>
        </p:spPr>
      </p:pic>
      <p:sp>
        <p:nvSpPr>
          <p:cNvPr id="16390" name="Rectangle 14"/>
          <p:cNvSpPr>
            <a:spLocks noGrp="1" noChangeArrowheads="1"/>
          </p:cNvSpPr>
          <p:nvPr>
            <p:ph type="title" idx="4294967295"/>
          </p:nvPr>
        </p:nvSpPr>
        <p:spPr>
          <a:xfrm>
            <a:off x="382588" y="228600"/>
            <a:ext cx="8761412" cy="1079500"/>
          </a:xfrm>
        </p:spPr>
        <p:txBody>
          <a:bodyPr/>
          <a:lstStyle/>
          <a:p>
            <a:pPr>
              <a:defRPr/>
            </a:pPr>
            <a:r>
              <a:rPr lang="en-US" sz="3600" smtClean="0"/>
              <a:t>Find Information &amp;</a:t>
            </a:r>
            <a:br>
              <a:rPr lang="en-US" sz="3600" smtClean="0"/>
            </a:br>
            <a:r>
              <a:rPr lang="en-US" sz="3600" smtClean="0"/>
              <a:t>Improve Business Insight</a:t>
            </a:r>
          </a:p>
        </p:txBody>
      </p:sp>
      <p:pic>
        <p:nvPicPr>
          <p:cNvPr id="12" name="Picture 40" descr="Office 2007 h reverse"/>
          <p:cNvPicPr>
            <a:picLocks noChangeAspect="1" noChangeArrowheads="1"/>
          </p:cNvPicPr>
          <p:nvPr/>
        </p:nvPicPr>
        <p:blipFill>
          <a:blip r:embed="rId6"/>
          <a:srcRect/>
          <a:stretch>
            <a:fillRect/>
          </a:stretch>
        </p:blipFill>
        <p:spPr bwMode="auto">
          <a:xfrm>
            <a:off x="1143000" y="3657600"/>
            <a:ext cx="1347788" cy="381000"/>
          </a:xfrm>
          <a:prstGeom prst="rect">
            <a:avLst/>
          </a:prstGeom>
          <a:noFill/>
          <a:ln w="9525">
            <a:noFill/>
            <a:miter lim="800000"/>
            <a:headEnd/>
            <a:tailEnd/>
          </a:ln>
        </p:spPr>
      </p:pic>
      <p:pic>
        <p:nvPicPr>
          <p:cNvPr id="50183" name="Picture 12" descr="ofc-ShrPtSvr07-2_rgb_r.png"/>
          <p:cNvPicPr>
            <a:picLocks noChangeAspect="1"/>
          </p:cNvPicPr>
          <p:nvPr/>
        </p:nvPicPr>
        <p:blipFill>
          <a:blip r:embed="rId7"/>
          <a:srcRect/>
          <a:stretch>
            <a:fillRect/>
          </a:stretch>
        </p:blipFill>
        <p:spPr bwMode="auto">
          <a:xfrm>
            <a:off x="152400" y="5292725"/>
            <a:ext cx="2362200" cy="5937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500"/>
                                        <p:tgtEl>
                                          <p:spTgt spid="10">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left)">
                                      <p:cBhvr>
                                        <p:cTn id="13" dur="500"/>
                                        <p:tgtEl>
                                          <p:spTgt spid="10">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left)">
                                      <p:cBhvr>
                                        <p:cTn id="16" dur="500"/>
                                        <p:tgtEl>
                                          <p:spTgt spid="10">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wipe(left)">
                                      <p:cBhvr>
                                        <p:cTn id="19" dur="500"/>
                                        <p:tgtEl>
                                          <p:spTgt spid="10">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wipe(left)">
                                      <p:cBhvr>
                                        <p:cTn id="22" dur="500"/>
                                        <p:tgtEl>
                                          <p:spTgt spid="10">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113"/>
          </a:xfrm>
        </p:spPr>
        <p:txBody>
          <a:bodyPr/>
          <a:lstStyle/>
          <a:p>
            <a:pPr>
              <a:defRPr/>
            </a:pPr>
            <a:r>
              <a:rPr lang="en-US" dirty="0" smtClean="0"/>
              <a:t>Thank you</a:t>
            </a:r>
            <a:endParaRPr lang="en-US" dirty="0"/>
          </a:p>
        </p:txBody>
      </p:sp>
      <p:sp>
        <p:nvSpPr>
          <p:cNvPr id="3" name="Text Placeholder 2"/>
          <p:cNvSpPr>
            <a:spLocks noGrp="1"/>
          </p:cNvSpPr>
          <p:nvPr>
            <p:ph type="body" idx="1"/>
          </p:nvPr>
        </p:nvSpPr>
        <p:spPr>
          <a:xfrm>
            <a:off x="722313" y="2906713"/>
            <a:ext cx="7772400" cy="1477962"/>
          </a:xfrm>
        </p:spPr>
        <p:txBody>
          <a:bodyPr/>
          <a:lstStyle/>
          <a:p>
            <a:pPr>
              <a:defRPr/>
            </a:pPr>
            <a:endParaRPr lang="en-US" dirty="0" smtClean="0"/>
          </a:p>
          <a:p>
            <a:pPr>
              <a:defRPr/>
            </a:pPr>
            <a:endParaRPr lang="en-US" dirty="0" smtClean="0"/>
          </a:p>
          <a:p>
            <a:pPr>
              <a:defRPr/>
            </a:pPr>
            <a:endParaRPr lang="en-US" dirty="0" smtClean="0"/>
          </a:p>
          <a:p>
            <a:pPr>
              <a:defRPr/>
            </a:pPr>
            <a:r>
              <a:rPr lang="en-US" dirty="0" smtClean="0"/>
              <a:t>Questions?</a:t>
            </a:r>
            <a:endParaRPr lang="en-US" dirty="0"/>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2|11.9|1.1|1.1|1|24.3|18.7|2|22.4|1"/>
</p:tagLst>
</file>

<file path=ppt/theme/theme1.xml><?xml version="1.0" encoding="utf-8"?>
<a:theme xmlns:a="http://schemas.openxmlformats.org/drawingml/2006/main" name="US_CIO_Summit_Template">
  <a:themeElements>
    <a:clrScheme name="US_CIO_Summit_Template 1">
      <a:dk1>
        <a:srgbClr val="000000"/>
      </a:dk1>
      <a:lt1>
        <a:srgbClr val="FFFFFF"/>
      </a:lt1>
      <a:dk2>
        <a:srgbClr val="00478E"/>
      </a:dk2>
      <a:lt2>
        <a:srgbClr val="FFCC29"/>
      </a:lt2>
      <a:accent1>
        <a:srgbClr val="FCEB98"/>
      </a:accent1>
      <a:accent2>
        <a:srgbClr val="FB814B"/>
      </a:accent2>
      <a:accent3>
        <a:srgbClr val="AAB1C6"/>
      </a:accent3>
      <a:accent4>
        <a:srgbClr val="DADADA"/>
      </a:accent4>
      <a:accent5>
        <a:srgbClr val="FDF3CA"/>
      </a:accent5>
      <a:accent6>
        <a:srgbClr val="E37443"/>
      </a:accent6>
      <a:hlink>
        <a:srgbClr val="66CC66"/>
      </a:hlink>
      <a:folHlink>
        <a:srgbClr val="6699FF"/>
      </a:folHlink>
    </a:clrScheme>
    <a:fontScheme name="US_CIO_Summi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4000" b="1" i="0" u="none" strike="noStrike" baseline="0">
            <a:solidFill>
              <a:schemeClr val="tx1">
                <a:alpha val="100000"/>
              </a:schemeClr>
            </a:solidFill>
            <a:effectLst>
              <a:outerShdw blurRad="38100" dist="38100" dir="2700000" algn="tl">
                <a:srgbClr val="000000">
                  <a:alpha val="43137"/>
                </a:srgbClr>
              </a:outerShdw>
            </a:effectLst>
            <a:latin typeface="Arial"/>
          </a:defRPr>
        </a:defPPr>
      </a:lstStyle>
    </a:spDef>
    <a:ln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4000" b="1" i="0" u="none" strike="noStrike" baseline="0">
            <a:solidFill>
              <a:schemeClr val="tx1">
                <a:alpha val="100000"/>
              </a:schemeClr>
            </a:solidFill>
            <a:effectLst>
              <a:outerShdw blurRad="38100" dist="38100" dir="2700000" algn="tl">
                <a:srgbClr val="000000">
                  <a:alpha val="43137"/>
                </a:srgbClr>
              </a:outerShdw>
            </a:effectLst>
            <a:latin typeface="Arial"/>
          </a:defRPr>
        </a:defPPr>
      </a:lstStyle>
    </a:lnDef>
  </a:objectDefaults>
  <a:extraClrSchemeLst>
    <a:extraClrScheme>
      <a:clrScheme name="US_CIO_Summit_Template 1">
        <a:dk1>
          <a:srgbClr val="000000"/>
        </a:dk1>
        <a:lt1>
          <a:srgbClr val="FFFFFF"/>
        </a:lt1>
        <a:dk2>
          <a:srgbClr val="00478E"/>
        </a:dk2>
        <a:lt2>
          <a:srgbClr val="FFCC29"/>
        </a:lt2>
        <a:accent1>
          <a:srgbClr val="FCEB98"/>
        </a:accent1>
        <a:accent2>
          <a:srgbClr val="FB814B"/>
        </a:accent2>
        <a:accent3>
          <a:srgbClr val="AAB1C6"/>
        </a:accent3>
        <a:accent4>
          <a:srgbClr val="DADADA"/>
        </a:accent4>
        <a:accent5>
          <a:srgbClr val="FDF3CA"/>
        </a:accent5>
        <a:accent6>
          <a:srgbClr val="E37443"/>
        </a:accent6>
        <a:hlink>
          <a:srgbClr val="66CC66"/>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nvision 2005 Template v2">
  <a:themeElements>
    <a:clrScheme name="1_Envision 2005 Template v2 1">
      <a:dk1>
        <a:srgbClr val="000000"/>
      </a:dk1>
      <a:lt1>
        <a:srgbClr val="FFFFFF"/>
      </a:lt1>
      <a:dk2>
        <a:srgbClr val="010F79"/>
      </a:dk2>
      <a:lt2>
        <a:srgbClr val="CCECFF"/>
      </a:lt2>
      <a:accent1>
        <a:srgbClr val="FCEB98"/>
      </a:accent1>
      <a:accent2>
        <a:srgbClr val="2CB22C"/>
      </a:accent2>
      <a:accent3>
        <a:srgbClr val="AAAABE"/>
      </a:accent3>
      <a:accent4>
        <a:srgbClr val="DADADA"/>
      </a:accent4>
      <a:accent5>
        <a:srgbClr val="FDF3CA"/>
      </a:accent5>
      <a:accent6>
        <a:srgbClr val="27A127"/>
      </a:accent6>
      <a:hlink>
        <a:srgbClr val="00A7E2"/>
      </a:hlink>
      <a:folHlink>
        <a:srgbClr val="FECE00"/>
      </a:folHlink>
    </a:clrScheme>
    <a:fontScheme name="1_Envision 2005 Template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4000" b="1" i="0" u="none" strike="noStrike" baseline="0">
            <a:solidFill>
              <a:schemeClr val="tx1">
                <a:alpha val="100000"/>
              </a:schemeClr>
            </a:solidFill>
            <a:effectLst>
              <a:outerShdw blurRad="38100" dist="38100" dir="2700000" algn="tl">
                <a:srgbClr val="000000">
                  <a:alpha val="43137"/>
                </a:srgbClr>
              </a:outerShdw>
            </a:effectLst>
            <a:latin typeface="Arial"/>
          </a:defRPr>
        </a:defPPr>
      </a:lstStyle>
    </a:spDef>
    <a:ln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4000" b="1" i="0" u="none" strike="noStrike" baseline="0">
            <a:solidFill>
              <a:schemeClr val="tx1">
                <a:alpha val="100000"/>
              </a:schemeClr>
            </a:solidFill>
            <a:effectLst>
              <a:outerShdw blurRad="38100" dist="38100" dir="2700000" algn="tl">
                <a:srgbClr val="000000">
                  <a:alpha val="43137"/>
                </a:srgbClr>
              </a:outerShdw>
            </a:effectLst>
            <a:latin typeface="Arial"/>
          </a:defRPr>
        </a:defPPr>
      </a:lstStyle>
    </a:lnDef>
  </a:objectDefaults>
  <a:extraClrSchemeLst>
    <a:extraClrScheme>
      <a:clrScheme name="1_Envision 2005 Template v2 1">
        <a:dk1>
          <a:srgbClr val="000000"/>
        </a:dk1>
        <a:lt1>
          <a:srgbClr val="FFFFFF"/>
        </a:lt1>
        <a:dk2>
          <a:srgbClr val="010F79"/>
        </a:dk2>
        <a:lt2>
          <a:srgbClr val="CCECFF"/>
        </a:lt2>
        <a:accent1>
          <a:srgbClr val="FCEB98"/>
        </a:accent1>
        <a:accent2>
          <a:srgbClr val="2CB22C"/>
        </a:accent2>
        <a:accent3>
          <a:srgbClr val="AAAABE"/>
        </a:accent3>
        <a:accent4>
          <a:srgbClr val="DADADA"/>
        </a:accent4>
        <a:accent5>
          <a:srgbClr val="FDF3CA"/>
        </a:accent5>
        <a:accent6>
          <a:srgbClr val="27A127"/>
        </a:accent6>
        <a:hlink>
          <a:srgbClr val="00A7E2"/>
        </a:hlink>
        <a:folHlink>
          <a:srgbClr val="FECE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nvision 2005 Template v2">
  <a:themeElements>
    <a:clrScheme name="2_Envision 2005 Template v2 1">
      <a:dk1>
        <a:srgbClr val="000000"/>
      </a:dk1>
      <a:lt1>
        <a:srgbClr val="FFFFFF"/>
      </a:lt1>
      <a:dk2>
        <a:srgbClr val="010F79"/>
      </a:dk2>
      <a:lt2>
        <a:srgbClr val="CCECFF"/>
      </a:lt2>
      <a:accent1>
        <a:srgbClr val="FCEB98"/>
      </a:accent1>
      <a:accent2>
        <a:srgbClr val="2CB22C"/>
      </a:accent2>
      <a:accent3>
        <a:srgbClr val="AAAABE"/>
      </a:accent3>
      <a:accent4>
        <a:srgbClr val="DADADA"/>
      </a:accent4>
      <a:accent5>
        <a:srgbClr val="FDF3CA"/>
      </a:accent5>
      <a:accent6>
        <a:srgbClr val="27A127"/>
      </a:accent6>
      <a:hlink>
        <a:srgbClr val="00A7E2"/>
      </a:hlink>
      <a:folHlink>
        <a:srgbClr val="FECE00"/>
      </a:folHlink>
    </a:clrScheme>
    <a:fontScheme name="2_Envision 2005 Template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4000" b="1" i="0" u="none" strike="noStrike" baseline="0">
            <a:solidFill>
              <a:schemeClr val="tx1">
                <a:alpha val="100000"/>
              </a:schemeClr>
            </a:solidFill>
            <a:effectLst>
              <a:outerShdw blurRad="38100" dist="38100" dir="2700000" algn="tl">
                <a:srgbClr val="000000">
                  <a:alpha val="43137"/>
                </a:srgbClr>
              </a:outerShdw>
            </a:effectLst>
            <a:latin typeface="Arial"/>
          </a:defRPr>
        </a:defPPr>
      </a:lstStyle>
    </a:spDef>
    <a:ln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4000" b="1" i="0" u="none" strike="noStrike" baseline="0">
            <a:solidFill>
              <a:schemeClr val="tx1">
                <a:alpha val="100000"/>
              </a:schemeClr>
            </a:solidFill>
            <a:effectLst>
              <a:outerShdw blurRad="38100" dist="38100" dir="2700000" algn="tl">
                <a:srgbClr val="000000">
                  <a:alpha val="43137"/>
                </a:srgbClr>
              </a:outerShdw>
            </a:effectLst>
            <a:latin typeface="Arial"/>
          </a:defRPr>
        </a:defPPr>
      </a:lstStyle>
    </a:lnDef>
  </a:objectDefaults>
  <a:extraClrSchemeLst>
    <a:extraClrScheme>
      <a:clrScheme name="2_Envision 2005 Template v2 1">
        <a:dk1>
          <a:srgbClr val="000000"/>
        </a:dk1>
        <a:lt1>
          <a:srgbClr val="FFFFFF"/>
        </a:lt1>
        <a:dk2>
          <a:srgbClr val="010F79"/>
        </a:dk2>
        <a:lt2>
          <a:srgbClr val="CCECFF"/>
        </a:lt2>
        <a:accent1>
          <a:srgbClr val="FCEB98"/>
        </a:accent1>
        <a:accent2>
          <a:srgbClr val="2CB22C"/>
        </a:accent2>
        <a:accent3>
          <a:srgbClr val="AAAABE"/>
        </a:accent3>
        <a:accent4>
          <a:srgbClr val="DADADA"/>
        </a:accent4>
        <a:accent5>
          <a:srgbClr val="FDF3CA"/>
        </a:accent5>
        <a:accent6>
          <a:srgbClr val="27A127"/>
        </a:accent6>
        <a:hlink>
          <a:srgbClr val="00A7E2"/>
        </a:hlink>
        <a:folHlink>
          <a:srgbClr val="FECE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US_CIO_Summit_Template</Template>
  <TotalTime>3119</TotalTime>
  <Words>687</Words>
  <Application>Microsoft PowerPoint</Application>
  <PresentationFormat>On-screen Show (4:3)</PresentationFormat>
  <Paragraphs>130</Paragraphs>
  <Slides>9</Slides>
  <Notes>7</Notes>
  <HiddenSlides>0</HiddenSlides>
  <MMClips>0</MMClips>
  <ScaleCrop>false</ScaleCrop>
  <HeadingPairs>
    <vt:vector size="6" baseType="variant">
      <vt:variant>
        <vt:lpstr>Używane czcionki</vt:lpstr>
      </vt:variant>
      <vt:variant>
        <vt:i4>8</vt:i4>
      </vt:variant>
      <vt:variant>
        <vt:lpstr>Szablon projektu</vt:lpstr>
      </vt:variant>
      <vt:variant>
        <vt:i4>4</vt:i4>
      </vt:variant>
      <vt:variant>
        <vt:lpstr>Tytuły slajdów</vt:lpstr>
      </vt:variant>
      <vt:variant>
        <vt:i4>9</vt:i4>
      </vt:variant>
    </vt:vector>
  </HeadingPairs>
  <TitlesOfParts>
    <vt:vector size="21" baseType="lpstr">
      <vt:lpstr>Arial</vt:lpstr>
      <vt:lpstr>Wingdings</vt:lpstr>
      <vt:lpstr>Times New Roman</vt:lpstr>
      <vt:lpstr>Segoe</vt:lpstr>
      <vt:lpstr>Segoe Semibold</vt:lpstr>
      <vt:lpstr>Wingdings 2</vt:lpstr>
      <vt:lpstr>Calibri</vt:lpstr>
      <vt:lpstr>MS Mincho</vt:lpstr>
      <vt:lpstr>US_CIO_Summit_Template</vt:lpstr>
      <vt:lpstr>1_Envision 2005 Template v2</vt:lpstr>
      <vt:lpstr>2_Envision 2005 Template v2</vt:lpstr>
      <vt:lpstr>US_CIO_Summit_Template</vt:lpstr>
      <vt:lpstr>Business Intelligence</vt:lpstr>
      <vt:lpstr>Infrastructure That Enables You To…</vt:lpstr>
      <vt:lpstr>Microsoft Business Intelligence An end-to-end integrated offering</vt:lpstr>
      <vt:lpstr>Office 2007 BI Investments</vt:lpstr>
      <vt:lpstr>Excel: BI Client of Choice </vt:lpstr>
      <vt:lpstr>Excel Services: Protect, Share, Reuse</vt:lpstr>
      <vt:lpstr>SharePoint:  Complete BI Portal</vt:lpstr>
      <vt:lpstr>Find Information &amp; Improve Business Insight</vt:lpstr>
      <vt:lpstr>THANK YOU</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SafeCo Presentation</dc:title>
  <dc:subject>U.S. Enterprise CIO Summit Fall 2004</dc:subject>
  <dc:creator>Alex Payne (SQL)</dc:creator>
  <dc:description>Template design:  Silver Fox, Polly M._x000d_
Formatter:_x000d_
Event Date: October 19-21 2004_x000d_
Event Location: MSCC_x000d_
Speech Length:_x000d_
Audience:_x000d_
Key Topics:</dc:description>
  <cp:lastModifiedBy>b.matecki</cp:lastModifiedBy>
  <cp:revision>168</cp:revision>
  <dcterms:created xsi:type="dcterms:W3CDTF">2004-10-19T03:57:46Z</dcterms:created>
  <dcterms:modified xsi:type="dcterms:W3CDTF">2007-03-27T09:07:07Z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0x00B706554A64BDAF4C955526BA52582BC8</vt:lpwstr>
  </property>
  <property fmtid="{D5CDD505-2E9C-101B-9397-08002B2CF9AE}" pid="4" name="Owner">
    <vt:lpwstr>Kristina Kerr</vt:lpwstr>
  </property>
  <property fmtid="{D5CDD505-2E9C-101B-9397-08002B2CF9AE}" pid="5" name="Status">
    <vt:lpwstr>In Review</vt:lpwstr>
  </property>
  <property fmtid="{D5CDD505-2E9C-101B-9397-08002B2CF9AE}" pid="6" name="SPSDescription">
    <vt:lpwstr>This is an overview deck of Microsoft's BI Product Offering.  It covers the entire product span; inclusive of SQL Server 2005, BSM and 2007 Office system.</vt:lpwstr>
  </property>
</Properties>
</file>