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94" r:id="rId3"/>
  </p:sldMasterIdLst>
  <p:notesMasterIdLst>
    <p:notesMasterId r:id="rId36"/>
  </p:notesMasterIdLst>
  <p:handoutMasterIdLst>
    <p:handoutMasterId r:id="rId37"/>
  </p:handoutMasterIdLst>
  <p:sldIdLst>
    <p:sldId id="256" r:id="rId4"/>
    <p:sldId id="257" r:id="rId5"/>
    <p:sldId id="310" r:id="rId6"/>
    <p:sldId id="311" r:id="rId7"/>
    <p:sldId id="323" r:id="rId8"/>
    <p:sldId id="312" r:id="rId9"/>
    <p:sldId id="334" r:id="rId10"/>
    <p:sldId id="362" r:id="rId11"/>
    <p:sldId id="351" r:id="rId12"/>
    <p:sldId id="361" r:id="rId13"/>
    <p:sldId id="364" r:id="rId14"/>
    <p:sldId id="339" r:id="rId15"/>
    <p:sldId id="341" r:id="rId16"/>
    <p:sldId id="342" r:id="rId17"/>
    <p:sldId id="343" r:id="rId18"/>
    <p:sldId id="344" r:id="rId19"/>
    <p:sldId id="345" r:id="rId20"/>
    <p:sldId id="347" r:id="rId21"/>
    <p:sldId id="276" r:id="rId22"/>
    <p:sldId id="277" r:id="rId23"/>
    <p:sldId id="278" r:id="rId24"/>
    <p:sldId id="287" r:id="rId25"/>
    <p:sldId id="288" r:id="rId26"/>
    <p:sldId id="283" r:id="rId27"/>
    <p:sldId id="284" r:id="rId28"/>
    <p:sldId id="285" r:id="rId29"/>
    <p:sldId id="286" r:id="rId30"/>
    <p:sldId id="280" r:id="rId31"/>
    <p:sldId id="348" r:id="rId32"/>
    <p:sldId id="349" r:id="rId33"/>
    <p:sldId id="289" r:id="rId34"/>
    <p:sldId id="275"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73" autoAdjust="0"/>
    <p:restoredTop sz="94660"/>
  </p:normalViewPr>
  <p:slideViewPr>
    <p:cSldViewPr>
      <p:cViewPr varScale="1">
        <p:scale>
          <a:sx n="63" d="100"/>
          <a:sy n="63" d="100"/>
        </p:scale>
        <p:origin x="-678" y="-102"/>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DEDD6519-0990-480F-B876-85766476619F}">
      <dgm:prSet phldrT="[Text]"/>
      <dgm:spPr/>
      <dgm:t>
        <a:bodyPr/>
        <a:lstStyle/>
        <a:p>
          <a:endParaRPr lang="en-US" dirty="0"/>
        </a:p>
      </dgm:t>
    </dgm:pt>
    <dgm:pt modelId="{B03C0A56-8BDF-4736-A113-15DA9FECDA89}" type="parTrans" cxnId="{56C59865-A366-4773-A886-8ED545A130A6}">
      <dgm:prSet/>
      <dgm:spPr/>
      <dgm:t>
        <a:bodyPr/>
        <a:lstStyle/>
        <a:p>
          <a:endParaRPr lang="en-US"/>
        </a:p>
      </dgm:t>
    </dgm:pt>
    <dgm:pt modelId="{9895E5BD-850B-4EDA-ABBB-354590886081}" type="sibTrans" cxnId="{56C59865-A366-4773-A886-8ED545A130A6}">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1" presStyleCnt="5"/>
      <dgm:spPr/>
      <dgm:t>
        <a:bodyPr/>
        <a:lstStyle/>
        <a:p>
          <a:endParaRPr lang="en-US"/>
        </a:p>
      </dgm:t>
    </dgm:pt>
    <dgm:pt modelId="{C0FA23E4-DBAE-41D1-A004-5AC3E21485EA}" type="pres">
      <dgm:prSet presAssocID="{EE59AC29-4431-4CEE-AE8E-4B5429AA6468}" presName="textRect" presStyleLbl="revTx" presStyleIdx="1"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2" presStyleCnt="5"/>
      <dgm:spPr/>
    </dgm:pt>
    <dgm:pt modelId="{355E4A8F-A2AA-4EFF-9EC4-F5DE0E09782D}" type="pres">
      <dgm:prSet presAssocID="{E45A1557-9A8A-4811-A9E3-9F2C04CCF5D4}" presName="textRect" presStyleLbl="revTx" presStyleIdx="2"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3" presStyleCnt="5"/>
      <dgm:spPr/>
      <dgm:t>
        <a:bodyPr/>
        <a:lstStyle/>
        <a:p>
          <a:endParaRPr lang="en-US"/>
        </a:p>
      </dgm:t>
    </dgm:pt>
    <dgm:pt modelId="{2EDAA29F-03BA-4DD5-81BB-FBD301F3CB34}" type="pres">
      <dgm:prSet presAssocID="{ED3C8CF2-6481-4906-9B1A-98F0F35FBDE8}" presName="textRect" presStyleLbl="revTx" presStyleIdx="3" presStyleCnt="5">
        <dgm:presLayoutVars>
          <dgm:bulletEnabled val="1"/>
        </dgm:presLayoutVars>
      </dgm:prSet>
      <dgm:spPr/>
      <dgm:t>
        <a:bodyPr/>
        <a:lstStyle/>
        <a:p>
          <a:endParaRPr lang="en-US"/>
        </a:p>
      </dgm:t>
    </dgm:pt>
    <dgm:pt modelId="{B6869DA4-438B-471C-BB4C-32E4FDFDAE18}" type="pres">
      <dgm:prSet presAssocID="{7CC47ED4-2B43-4521-9396-E7664EC2B68E}" presName="sibTrans" presStyleLbl="sibTrans2D1" presStyleIdx="0" presStyleCnt="0"/>
      <dgm:spPr/>
      <dgm:t>
        <a:bodyPr/>
        <a:lstStyle/>
        <a:p>
          <a:endParaRPr lang="en-US"/>
        </a:p>
      </dgm:t>
    </dgm:pt>
    <dgm:pt modelId="{846414A6-4314-4EB6-A640-E724F8F5A311}" type="pres">
      <dgm:prSet presAssocID="{DEDD6519-0990-480F-B876-85766476619F}" presName="compNode" presStyleCnt="0"/>
      <dgm:spPr/>
    </dgm:pt>
    <dgm:pt modelId="{F4010A88-3B94-4BE9-B600-42489608234C}" type="pres">
      <dgm:prSet presAssocID="{DEDD6519-0990-480F-B876-85766476619F}" presName="pictRect" presStyleLbl="node1" presStyleIdx="4" presStyleCnt="5"/>
      <dgm:spPr/>
    </dgm:pt>
    <dgm:pt modelId="{0B36655E-BD52-428F-ACCE-670D9E9F7B6A}" type="pres">
      <dgm:prSet presAssocID="{DEDD6519-0990-480F-B876-85766476619F}" presName="textRect" presStyleLbl="revTx" presStyleIdx="4" presStyleCnt="5">
        <dgm:presLayoutVars>
          <dgm:bulletEnabled val="1"/>
        </dgm:presLayoutVars>
      </dgm:prSet>
      <dgm:spPr/>
      <dgm:t>
        <a:bodyPr/>
        <a:lstStyle/>
        <a:p>
          <a:endParaRPr lang="en-US"/>
        </a:p>
      </dgm:t>
    </dgm:pt>
  </dgm:ptLst>
  <dgm:cxnLst>
    <dgm:cxn modelId="{5BDF5F13-6EB1-4AA6-B0FA-3ADBE457497C}" type="presOf" srcId="{3FECB8AC-7E26-4589-8128-7DB092722E22}" destId="{40055974-B654-4C33-BEE7-02DDB64A594F}" srcOrd="0" destOrd="0" presId="urn:microsoft.com/office/officeart/2005/8/layout/pList1"/>
    <dgm:cxn modelId="{D83165E7-9DAD-4DA2-A9BB-3672031C7C01}" type="presOf" srcId="{DEDD6519-0990-480F-B876-85766476619F}" destId="{0B36655E-BD52-428F-ACCE-670D9E9F7B6A}" srcOrd="0" destOrd="0" presId="urn:microsoft.com/office/officeart/2005/8/layout/pList1"/>
    <dgm:cxn modelId="{8EE677C0-C913-4899-A900-FAB04F1FBD1D}" type="presOf" srcId="{88C0D584-FFDB-4EBD-A9F8-BF2E9202C0D3}" destId="{20DD08A2-F12F-488D-ADF7-3434330D2F17}" srcOrd="0" destOrd="0" presId="urn:microsoft.com/office/officeart/2005/8/layout/pList1"/>
    <dgm:cxn modelId="{F1D24A23-AEA8-46BF-B414-5E167B7EE983}" type="presOf" srcId="{F218CC89-9127-4968-856E-B082F153E62B}" destId="{FA6484E1-BC2D-40A6-9743-129EF7F94296}" srcOrd="0" destOrd="0" presId="urn:microsoft.com/office/officeart/2005/8/layout/pList1"/>
    <dgm:cxn modelId="{359F1A37-3497-4EAA-A0B4-F0E38DF9B0F1}" srcId="{3FECB8AC-7E26-4589-8128-7DB092722E22}" destId="{EE59AC29-4431-4CEE-AE8E-4B5429AA6468}" srcOrd="1" destOrd="0" parTransId="{B3FC69A9-E406-4544-AB10-887F404007BD}" sibTransId="{88C0D584-FFDB-4EBD-A9F8-BF2E9202C0D3}"/>
    <dgm:cxn modelId="{F0D9E3A0-5A0C-4E16-8155-357587BD66C5}" type="presOf" srcId="{E45A1557-9A8A-4811-A9E3-9F2C04CCF5D4}" destId="{355E4A8F-A2AA-4EFF-9EC4-F5DE0E09782D}" srcOrd="0" destOrd="0" presId="urn:microsoft.com/office/officeart/2005/8/layout/pList1"/>
    <dgm:cxn modelId="{70A36D61-ED1E-4B9A-A395-103C2E3EE574}" type="presOf" srcId="{0A3552DF-D6D7-4E66-8377-836E0FEE0F6E}" destId="{14C8FB18-5976-4BD7-BD37-3ECFC2815E41}"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E43059E6-5E23-4F78-BD01-4EF1526A03BF}" type="presOf" srcId="{7CC47ED4-2B43-4521-9396-E7664EC2B68E}" destId="{B6869DA4-438B-471C-BB4C-32E4FDFDAE18}" srcOrd="0" destOrd="0" presId="urn:microsoft.com/office/officeart/2005/8/layout/pList1"/>
    <dgm:cxn modelId="{1EF3133D-4A53-4B61-A9BE-C1B8CD685035}" type="presOf" srcId="{A09A63BB-7E3F-45F5-A7C8-CB9B04B2C170}" destId="{0A2D8A6F-090D-42E0-A687-8A8CD4E817C4}" srcOrd="0" destOrd="0" presId="urn:microsoft.com/office/officeart/2005/8/layout/pList1"/>
    <dgm:cxn modelId="{A90B7C90-255C-4CAA-8727-176B47119A5F}" type="presOf" srcId="{ED3C8CF2-6481-4906-9B1A-98F0F35FBDE8}" destId="{2EDAA29F-03BA-4DD5-81BB-FBD301F3CB34}" srcOrd="0" destOrd="0" presId="urn:microsoft.com/office/officeart/2005/8/layout/pList1"/>
    <dgm:cxn modelId="{56C59865-A366-4773-A886-8ED545A130A6}" srcId="{3FECB8AC-7E26-4589-8128-7DB092722E22}" destId="{DEDD6519-0990-480F-B876-85766476619F}" srcOrd="4" destOrd="0" parTransId="{B03C0A56-8BDF-4736-A113-15DA9FECDA89}" sibTransId="{9895E5BD-850B-4EDA-ABBB-354590886081}"/>
    <dgm:cxn modelId="{3C80476D-FF84-48A1-9786-1BF4592EDEF2}" type="presOf" srcId="{EE59AC29-4431-4CEE-AE8E-4B5429AA6468}" destId="{C0FA23E4-DBAE-41D1-A004-5AC3E21485EA}" srcOrd="0" destOrd="0" presId="urn:microsoft.com/office/officeart/2005/8/layout/pList1"/>
    <dgm:cxn modelId="{4A878793-4067-4D24-A744-16D007104938}" srcId="{3FECB8AC-7E26-4589-8128-7DB092722E22}" destId="{ED3C8CF2-6481-4906-9B1A-98F0F35FBDE8}" srcOrd="3" destOrd="0" parTransId="{A80C9BB6-1733-4930-9ADE-ABCC1B5F45A5}" sibTransId="{7CC47ED4-2B43-4521-9396-E7664EC2B68E}"/>
    <dgm:cxn modelId="{3A486740-2B25-446E-A924-4E61AE153BCA}" srcId="{3FECB8AC-7E26-4589-8128-7DB092722E22}" destId="{E45A1557-9A8A-4811-A9E3-9F2C04CCF5D4}" srcOrd="2" destOrd="0" parTransId="{F36F5612-DD17-418F-8989-EA00352A6B89}" sibTransId="{A09A63BB-7E3F-45F5-A7C8-CB9B04B2C170}"/>
    <dgm:cxn modelId="{5A87C7C4-F82E-4104-BD7B-7FBA6E90B7A6}" type="presParOf" srcId="{40055974-B654-4C33-BEE7-02DDB64A594F}" destId="{2C55E159-D7E9-4FF1-ACC3-03D5229A3FE2}" srcOrd="0" destOrd="0" presId="urn:microsoft.com/office/officeart/2005/8/layout/pList1"/>
    <dgm:cxn modelId="{012929FE-D61B-4650-8300-63D6E769C384}" type="presParOf" srcId="{2C55E159-D7E9-4FF1-ACC3-03D5229A3FE2}" destId="{8B248991-30A3-47AF-9408-7F9584C85A77}" srcOrd="0" destOrd="0" presId="urn:microsoft.com/office/officeart/2005/8/layout/pList1"/>
    <dgm:cxn modelId="{E089EAAA-CED7-425A-9044-420D991C1D72}" type="presParOf" srcId="{2C55E159-D7E9-4FF1-ACC3-03D5229A3FE2}" destId="{FA6484E1-BC2D-40A6-9743-129EF7F94296}" srcOrd="1" destOrd="0" presId="urn:microsoft.com/office/officeart/2005/8/layout/pList1"/>
    <dgm:cxn modelId="{ED46AC01-E62D-45F2-AC5B-F655640DB2A3}" type="presParOf" srcId="{40055974-B654-4C33-BEE7-02DDB64A594F}" destId="{14C8FB18-5976-4BD7-BD37-3ECFC2815E41}" srcOrd="1" destOrd="0" presId="urn:microsoft.com/office/officeart/2005/8/layout/pList1"/>
    <dgm:cxn modelId="{A5EBEE60-5D65-4C66-BBBD-5CD2BAF3D8FC}" type="presParOf" srcId="{40055974-B654-4C33-BEE7-02DDB64A594F}" destId="{F67589C2-E2AD-40F3-8B75-D8189E77E473}" srcOrd="2" destOrd="0" presId="urn:microsoft.com/office/officeart/2005/8/layout/pList1"/>
    <dgm:cxn modelId="{DF12A136-710E-4CCB-B0F9-5B1515A9A6CC}" type="presParOf" srcId="{F67589C2-E2AD-40F3-8B75-D8189E77E473}" destId="{AF6766D6-6EF0-4FB8-B64E-38FBE87F6F19}" srcOrd="0" destOrd="0" presId="urn:microsoft.com/office/officeart/2005/8/layout/pList1"/>
    <dgm:cxn modelId="{25A2B9F4-B928-4962-B8B8-FC91256CA378}" type="presParOf" srcId="{F67589C2-E2AD-40F3-8B75-D8189E77E473}" destId="{C0FA23E4-DBAE-41D1-A004-5AC3E21485EA}" srcOrd="1" destOrd="0" presId="urn:microsoft.com/office/officeart/2005/8/layout/pList1"/>
    <dgm:cxn modelId="{E59B0574-0268-4A7B-8A09-C51A66057A85}" type="presParOf" srcId="{40055974-B654-4C33-BEE7-02DDB64A594F}" destId="{20DD08A2-F12F-488D-ADF7-3434330D2F17}" srcOrd="3" destOrd="0" presId="urn:microsoft.com/office/officeart/2005/8/layout/pList1"/>
    <dgm:cxn modelId="{B38F915F-07F2-4BB1-B40D-16D0C6A1BAD3}" type="presParOf" srcId="{40055974-B654-4C33-BEE7-02DDB64A594F}" destId="{E42F0CC8-1DA9-4DEE-BBD3-A2DD0A67B62F}" srcOrd="4" destOrd="0" presId="urn:microsoft.com/office/officeart/2005/8/layout/pList1"/>
    <dgm:cxn modelId="{ADA2FDC4-4E19-4580-9F3E-D8C4CA620C02}" type="presParOf" srcId="{E42F0CC8-1DA9-4DEE-BBD3-A2DD0A67B62F}" destId="{E0D3CF38-A5F9-410E-8820-59F212F227B1}" srcOrd="0" destOrd="0" presId="urn:microsoft.com/office/officeart/2005/8/layout/pList1"/>
    <dgm:cxn modelId="{8F2A5C6E-D9F2-4008-91B6-B8148CD09A62}" type="presParOf" srcId="{E42F0CC8-1DA9-4DEE-BBD3-A2DD0A67B62F}" destId="{355E4A8F-A2AA-4EFF-9EC4-F5DE0E09782D}" srcOrd="1" destOrd="0" presId="urn:microsoft.com/office/officeart/2005/8/layout/pList1"/>
    <dgm:cxn modelId="{1F380866-317B-4A1A-A516-A8F49681C08F}" type="presParOf" srcId="{40055974-B654-4C33-BEE7-02DDB64A594F}" destId="{0A2D8A6F-090D-42E0-A687-8A8CD4E817C4}" srcOrd="5" destOrd="0" presId="urn:microsoft.com/office/officeart/2005/8/layout/pList1"/>
    <dgm:cxn modelId="{2CA7D5AB-F879-45F2-9A63-28CA1F1ED3A2}" type="presParOf" srcId="{40055974-B654-4C33-BEE7-02DDB64A594F}" destId="{ED750688-6009-4DB9-AC1C-20890928188B}" srcOrd="6" destOrd="0" presId="urn:microsoft.com/office/officeart/2005/8/layout/pList1"/>
    <dgm:cxn modelId="{055386F5-245A-4DF4-BE44-14C4535BDAF6}" type="presParOf" srcId="{ED750688-6009-4DB9-AC1C-20890928188B}" destId="{4B787137-ECF9-4EAA-BBF1-3E206EFD5565}" srcOrd="0" destOrd="0" presId="urn:microsoft.com/office/officeart/2005/8/layout/pList1"/>
    <dgm:cxn modelId="{252F11AE-96FB-43FF-8257-096E98B668E3}" type="presParOf" srcId="{ED750688-6009-4DB9-AC1C-20890928188B}" destId="{2EDAA29F-03BA-4DD5-81BB-FBD301F3CB34}" srcOrd="1" destOrd="0" presId="urn:microsoft.com/office/officeart/2005/8/layout/pList1"/>
    <dgm:cxn modelId="{2F38E145-8EA5-447E-B89A-0A7FFC44201E}" type="presParOf" srcId="{40055974-B654-4C33-BEE7-02DDB64A594F}" destId="{B6869DA4-438B-471C-BB4C-32E4FDFDAE18}" srcOrd="7" destOrd="0" presId="urn:microsoft.com/office/officeart/2005/8/layout/pList1"/>
    <dgm:cxn modelId="{248A68AB-2425-42DC-B1BB-4B020828C3A1}" type="presParOf" srcId="{40055974-B654-4C33-BEE7-02DDB64A594F}" destId="{846414A6-4314-4EB6-A640-E724F8F5A311}" srcOrd="8" destOrd="0" presId="urn:microsoft.com/office/officeart/2005/8/layout/pList1"/>
    <dgm:cxn modelId="{9A18A90C-898C-45A3-9714-4F7E37BDE596}" type="presParOf" srcId="{846414A6-4314-4EB6-A640-E724F8F5A311}" destId="{F4010A88-3B94-4BE9-B600-42489608234C}" srcOrd="0" destOrd="0" presId="urn:microsoft.com/office/officeart/2005/8/layout/pList1"/>
    <dgm:cxn modelId="{CF69A261-DD15-4966-A586-8191EE513457}" type="presParOf" srcId="{846414A6-4314-4EB6-A640-E724F8F5A311}" destId="{0B36655E-BD52-428F-ACCE-670D9E9F7B6A}" srcOrd="1" destOrd="0" presId="urn:microsoft.com/office/officeart/2005/8/layout/p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3CA1C-0A48-48E6-9074-6C588DEBBBE2}" type="doc">
      <dgm:prSet loTypeId="urn:microsoft.com/office/officeart/2005/8/layout/chevron1" loCatId="process" qsTypeId="urn:microsoft.com/office/officeart/2005/8/quickstyle/3d1" qsCatId="3D" csTypeId="urn:microsoft.com/office/officeart/2005/8/colors/accent6_5" csCatId="accent6" phldr="1"/>
      <dgm:spPr/>
    </dgm:pt>
    <dgm:pt modelId="{8DD9EAD9-7957-4DDC-9CB0-361600BBA2A5}">
      <dgm:prSet phldrT="[Text]"/>
      <dgm:spPr/>
      <dgm:t>
        <a:bodyPr/>
        <a:lstStyle/>
        <a:p>
          <a:r>
            <a:rPr lang="zh-CN" altLang="en-US" dirty="0" smtClean="0">
              <a:latin typeface="Microsoft YaHei" pitchFamily="34" charset="-122"/>
              <a:ea typeface="Microsoft YaHei" pitchFamily="34" charset="-122"/>
            </a:rPr>
            <a:t>数据包</a:t>
          </a:r>
          <a:endParaRPr lang="en-US" dirty="0">
            <a:latin typeface="Microsoft YaHei" pitchFamily="34" charset="-122"/>
            <a:ea typeface="Microsoft YaHei" pitchFamily="34" charset="-122"/>
          </a:endParaRPr>
        </a:p>
      </dgm:t>
    </dgm:pt>
    <dgm:pt modelId="{2A866745-6919-4693-A076-518FC3FFB16F}" type="parTrans" cxnId="{FC3E371E-D43B-4B2E-BE0A-067FE2C60BEF}">
      <dgm:prSet/>
      <dgm:spPr/>
      <dgm:t>
        <a:bodyPr/>
        <a:lstStyle/>
        <a:p>
          <a:endParaRPr lang="en-US">
            <a:latin typeface="Microsoft YaHei" pitchFamily="34" charset="-122"/>
            <a:ea typeface="Microsoft YaHei" pitchFamily="34" charset="-122"/>
          </a:endParaRPr>
        </a:p>
      </dgm:t>
    </dgm:pt>
    <dgm:pt modelId="{7520C8F9-0A2F-4024-BFEE-3794DFEA9895}" type="sibTrans" cxnId="{FC3E371E-D43B-4B2E-BE0A-067FE2C60BEF}">
      <dgm:prSet/>
      <dgm:spPr/>
      <dgm:t>
        <a:bodyPr/>
        <a:lstStyle/>
        <a:p>
          <a:endParaRPr lang="en-US">
            <a:latin typeface="Microsoft YaHei" pitchFamily="34" charset="-122"/>
            <a:ea typeface="Microsoft YaHei" pitchFamily="34" charset="-122"/>
          </a:endParaRPr>
        </a:p>
      </dgm:t>
    </dgm:pt>
    <dgm:pt modelId="{DF6B336B-F140-4112-9E24-6BCFCF6DCE3E}">
      <dgm:prSet phldrT="[Text]"/>
      <dgm:spPr/>
      <dgm:t>
        <a:bodyPr/>
        <a:lstStyle/>
        <a:p>
          <a:r>
            <a:rPr lang="zh-CN" altLang="en-US" dirty="0" smtClean="0">
              <a:latin typeface="Microsoft YaHei" pitchFamily="34" charset="-122"/>
              <a:ea typeface="Microsoft YaHei" pitchFamily="34" charset="-122"/>
            </a:rPr>
            <a:t>数据包</a:t>
          </a:r>
          <a:endParaRPr lang="en-US" dirty="0">
            <a:latin typeface="Microsoft YaHei" pitchFamily="34" charset="-122"/>
            <a:ea typeface="Microsoft YaHei" pitchFamily="34" charset="-122"/>
          </a:endParaRPr>
        </a:p>
      </dgm:t>
    </dgm:pt>
    <dgm:pt modelId="{E929C5AA-182B-49C7-A146-0A1A42FD4D56}" type="parTrans" cxnId="{9F024851-9600-40B0-A013-C5677EB53110}">
      <dgm:prSet/>
      <dgm:spPr/>
      <dgm:t>
        <a:bodyPr/>
        <a:lstStyle/>
        <a:p>
          <a:endParaRPr lang="en-US">
            <a:latin typeface="Microsoft YaHei" pitchFamily="34" charset="-122"/>
            <a:ea typeface="Microsoft YaHei" pitchFamily="34" charset="-122"/>
          </a:endParaRPr>
        </a:p>
      </dgm:t>
    </dgm:pt>
    <dgm:pt modelId="{F1C92398-4B88-4920-A50B-6B5A14E14873}" type="sibTrans" cxnId="{9F024851-9600-40B0-A013-C5677EB53110}">
      <dgm:prSet/>
      <dgm:spPr/>
      <dgm:t>
        <a:bodyPr/>
        <a:lstStyle/>
        <a:p>
          <a:endParaRPr lang="en-US">
            <a:latin typeface="Microsoft YaHei" pitchFamily="34" charset="-122"/>
            <a:ea typeface="Microsoft YaHei" pitchFamily="34" charset="-122"/>
          </a:endParaRPr>
        </a:p>
      </dgm:t>
    </dgm:pt>
    <dgm:pt modelId="{7ED42E80-0191-45A1-A035-F3D84DF22F30}">
      <dgm:prSet phldrT="[Text]"/>
      <dgm:spPr/>
      <dgm:t>
        <a:bodyPr/>
        <a:lstStyle/>
        <a:p>
          <a:r>
            <a:rPr lang="zh-CN" altLang="en-US" dirty="0" smtClean="0">
              <a:latin typeface="Microsoft YaHei" pitchFamily="34" charset="-122"/>
              <a:ea typeface="Microsoft YaHei" pitchFamily="34" charset="-122"/>
            </a:rPr>
            <a:t>数据包</a:t>
          </a:r>
          <a:endParaRPr lang="en-US" dirty="0">
            <a:latin typeface="Microsoft YaHei" pitchFamily="34" charset="-122"/>
            <a:ea typeface="Microsoft YaHei" pitchFamily="34" charset="-122"/>
          </a:endParaRPr>
        </a:p>
      </dgm:t>
    </dgm:pt>
    <dgm:pt modelId="{FB25BB11-C357-4205-A15B-8202024F985E}" type="parTrans" cxnId="{7430F26F-8818-4F60-BF61-705B426CF0A1}">
      <dgm:prSet/>
      <dgm:spPr/>
      <dgm:t>
        <a:bodyPr/>
        <a:lstStyle/>
        <a:p>
          <a:endParaRPr lang="en-US">
            <a:latin typeface="Microsoft YaHei" pitchFamily="34" charset="-122"/>
            <a:ea typeface="Microsoft YaHei" pitchFamily="34" charset="-122"/>
          </a:endParaRPr>
        </a:p>
      </dgm:t>
    </dgm:pt>
    <dgm:pt modelId="{B3291306-BD28-4318-AD33-67AA53EDBC69}" type="sibTrans" cxnId="{7430F26F-8818-4F60-BF61-705B426CF0A1}">
      <dgm:prSet/>
      <dgm:spPr/>
      <dgm:t>
        <a:bodyPr/>
        <a:lstStyle/>
        <a:p>
          <a:endParaRPr lang="en-US">
            <a:latin typeface="Microsoft YaHei" pitchFamily="34" charset="-122"/>
            <a:ea typeface="Microsoft YaHei" pitchFamily="34" charset="-122"/>
          </a:endParaRPr>
        </a:p>
      </dgm:t>
    </dgm:pt>
    <dgm:pt modelId="{7EBD0FE8-591F-43E5-A276-98AB48D04AD9}">
      <dgm:prSet phldrT="[Text]"/>
      <dgm:spPr/>
      <dgm:t>
        <a:bodyPr/>
        <a:lstStyle/>
        <a:p>
          <a:r>
            <a:rPr lang="zh-CN" altLang="en-US" dirty="0" smtClean="0">
              <a:latin typeface="Microsoft YaHei" pitchFamily="34" charset="-122"/>
              <a:ea typeface="Microsoft YaHei" pitchFamily="34" charset="-122"/>
            </a:rPr>
            <a:t>数据包</a:t>
          </a:r>
          <a:endParaRPr lang="en-US" dirty="0">
            <a:latin typeface="Microsoft YaHei" pitchFamily="34" charset="-122"/>
            <a:ea typeface="Microsoft YaHei" pitchFamily="34" charset="-122"/>
          </a:endParaRPr>
        </a:p>
      </dgm:t>
    </dgm:pt>
    <dgm:pt modelId="{07A2C3ED-FCB8-4F2F-A272-B63B6AAF9DF2}" type="parTrans" cxnId="{019CAAFE-C82B-44B3-A35C-DD4B0716F821}">
      <dgm:prSet/>
      <dgm:spPr/>
      <dgm:t>
        <a:bodyPr/>
        <a:lstStyle/>
        <a:p>
          <a:endParaRPr lang="en-US">
            <a:latin typeface="Microsoft YaHei" pitchFamily="34" charset="-122"/>
            <a:ea typeface="Microsoft YaHei" pitchFamily="34" charset="-122"/>
          </a:endParaRPr>
        </a:p>
      </dgm:t>
    </dgm:pt>
    <dgm:pt modelId="{C58395B3-7A8C-4896-B060-C9376EAE144D}" type="sibTrans" cxnId="{019CAAFE-C82B-44B3-A35C-DD4B0716F821}">
      <dgm:prSet/>
      <dgm:spPr/>
      <dgm:t>
        <a:bodyPr/>
        <a:lstStyle/>
        <a:p>
          <a:endParaRPr lang="en-US">
            <a:latin typeface="Microsoft YaHei" pitchFamily="34" charset="-122"/>
            <a:ea typeface="Microsoft YaHei" pitchFamily="34" charset="-122"/>
          </a:endParaRPr>
        </a:p>
      </dgm:t>
    </dgm:pt>
    <dgm:pt modelId="{CCCED38C-81A8-4B8B-A664-E63EFCB40B41}">
      <dgm:prSet phldrT="[Text]"/>
      <dgm:spPr/>
      <dgm:t>
        <a:bodyPr/>
        <a:lstStyle/>
        <a:p>
          <a:r>
            <a:rPr lang="zh-CN" altLang="en-US" dirty="0" smtClean="0">
              <a:latin typeface="Microsoft YaHei" pitchFamily="34" charset="-122"/>
              <a:ea typeface="Microsoft YaHei" pitchFamily="34" charset="-122"/>
            </a:rPr>
            <a:t>数据包</a:t>
          </a:r>
          <a:endParaRPr lang="en-US" dirty="0">
            <a:latin typeface="Microsoft YaHei" pitchFamily="34" charset="-122"/>
            <a:ea typeface="Microsoft YaHei" pitchFamily="34" charset="-122"/>
          </a:endParaRPr>
        </a:p>
      </dgm:t>
    </dgm:pt>
    <dgm:pt modelId="{CB9B4E42-91D1-49DF-8C71-37569A7A53FA}" type="parTrans" cxnId="{7F2F8DD0-0452-43A8-86CE-2A95314D4380}">
      <dgm:prSet/>
      <dgm:spPr/>
      <dgm:t>
        <a:bodyPr/>
        <a:lstStyle/>
        <a:p>
          <a:endParaRPr lang="en-US">
            <a:latin typeface="Microsoft YaHei" pitchFamily="34" charset="-122"/>
            <a:ea typeface="Microsoft YaHei" pitchFamily="34" charset="-122"/>
          </a:endParaRPr>
        </a:p>
      </dgm:t>
    </dgm:pt>
    <dgm:pt modelId="{9F7CB7D1-6D80-41B5-AB4C-847CDBFDCB4C}" type="sibTrans" cxnId="{7F2F8DD0-0452-43A8-86CE-2A95314D4380}">
      <dgm:prSet/>
      <dgm:spPr/>
      <dgm:t>
        <a:bodyPr/>
        <a:lstStyle/>
        <a:p>
          <a:endParaRPr lang="en-US">
            <a:latin typeface="Microsoft YaHei" pitchFamily="34" charset="-122"/>
            <a:ea typeface="Microsoft YaHei" pitchFamily="34" charset="-122"/>
          </a:endParaRPr>
        </a:p>
      </dgm:t>
    </dgm:pt>
    <dgm:pt modelId="{493AEF98-3169-45BF-9E79-AFBFF8067CDE}" type="pres">
      <dgm:prSet presAssocID="{09C3CA1C-0A48-48E6-9074-6C588DEBBBE2}" presName="Name0" presStyleCnt="0">
        <dgm:presLayoutVars>
          <dgm:dir/>
          <dgm:animLvl val="lvl"/>
          <dgm:resizeHandles val="exact"/>
        </dgm:presLayoutVars>
      </dgm:prSet>
      <dgm:spPr/>
    </dgm:pt>
    <dgm:pt modelId="{0A653C0A-8A1B-41D6-B3E0-B83E5BFBF685}" type="pres">
      <dgm:prSet presAssocID="{8DD9EAD9-7957-4DDC-9CB0-361600BBA2A5}" presName="parTxOnly" presStyleLbl="node1" presStyleIdx="0" presStyleCnt="5">
        <dgm:presLayoutVars>
          <dgm:chMax val="0"/>
          <dgm:chPref val="0"/>
          <dgm:bulletEnabled val="1"/>
        </dgm:presLayoutVars>
      </dgm:prSet>
      <dgm:spPr/>
      <dgm:t>
        <a:bodyPr/>
        <a:lstStyle/>
        <a:p>
          <a:endParaRPr lang="en-US"/>
        </a:p>
      </dgm:t>
    </dgm:pt>
    <dgm:pt modelId="{53085060-C3B8-4B6F-9E76-A0E06A8DD7DB}" type="pres">
      <dgm:prSet presAssocID="{7520C8F9-0A2F-4024-BFEE-3794DFEA9895}" presName="parTxOnlySpace" presStyleCnt="0"/>
      <dgm:spPr/>
    </dgm:pt>
    <dgm:pt modelId="{FFCE3418-3541-4E84-85A6-4EC35599DA67}" type="pres">
      <dgm:prSet presAssocID="{DF6B336B-F140-4112-9E24-6BCFCF6DCE3E}" presName="parTxOnly" presStyleLbl="node1" presStyleIdx="1" presStyleCnt="5">
        <dgm:presLayoutVars>
          <dgm:chMax val="0"/>
          <dgm:chPref val="0"/>
          <dgm:bulletEnabled val="1"/>
        </dgm:presLayoutVars>
      </dgm:prSet>
      <dgm:spPr/>
      <dgm:t>
        <a:bodyPr/>
        <a:lstStyle/>
        <a:p>
          <a:endParaRPr lang="en-US"/>
        </a:p>
      </dgm:t>
    </dgm:pt>
    <dgm:pt modelId="{4307731B-2F39-417D-9368-40146244787A}" type="pres">
      <dgm:prSet presAssocID="{F1C92398-4B88-4920-A50B-6B5A14E14873}" presName="parTxOnlySpace" presStyleCnt="0"/>
      <dgm:spPr/>
    </dgm:pt>
    <dgm:pt modelId="{C52F8A6F-1ACC-4D6B-8441-CB4E00686CAF}" type="pres">
      <dgm:prSet presAssocID="{7ED42E80-0191-45A1-A035-F3D84DF22F30}" presName="parTxOnly" presStyleLbl="node1" presStyleIdx="2" presStyleCnt="5" custLinFactNeighborY="25000">
        <dgm:presLayoutVars>
          <dgm:chMax val="0"/>
          <dgm:chPref val="0"/>
          <dgm:bulletEnabled val="1"/>
        </dgm:presLayoutVars>
      </dgm:prSet>
      <dgm:spPr/>
      <dgm:t>
        <a:bodyPr/>
        <a:lstStyle/>
        <a:p>
          <a:endParaRPr lang="en-US"/>
        </a:p>
      </dgm:t>
    </dgm:pt>
    <dgm:pt modelId="{5C664C7F-0270-4143-9657-E0E6556773AF}" type="pres">
      <dgm:prSet presAssocID="{B3291306-BD28-4318-AD33-67AA53EDBC69}" presName="parTxOnlySpace" presStyleCnt="0"/>
      <dgm:spPr/>
    </dgm:pt>
    <dgm:pt modelId="{58E06A1F-D678-4049-9266-4A1F771A8998}" type="pres">
      <dgm:prSet presAssocID="{7EBD0FE8-591F-43E5-A276-98AB48D04AD9}" presName="parTxOnly" presStyleLbl="node1" presStyleIdx="3" presStyleCnt="5">
        <dgm:presLayoutVars>
          <dgm:chMax val="0"/>
          <dgm:chPref val="0"/>
          <dgm:bulletEnabled val="1"/>
        </dgm:presLayoutVars>
      </dgm:prSet>
      <dgm:spPr/>
      <dgm:t>
        <a:bodyPr/>
        <a:lstStyle/>
        <a:p>
          <a:endParaRPr lang="en-US"/>
        </a:p>
      </dgm:t>
    </dgm:pt>
    <dgm:pt modelId="{C6283ED1-B0D7-49B8-B98C-9ADA74B87142}" type="pres">
      <dgm:prSet presAssocID="{C58395B3-7A8C-4896-B060-C9376EAE144D}" presName="parTxOnlySpace" presStyleCnt="0"/>
      <dgm:spPr/>
    </dgm:pt>
    <dgm:pt modelId="{B2B17DC1-3A73-44B5-B031-C02AA0AC69CD}" type="pres">
      <dgm:prSet presAssocID="{CCCED38C-81A8-4B8B-A664-E63EFCB40B41}" presName="parTxOnly" presStyleLbl="node1" presStyleIdx="4" presStyleCnt="5">
        <dgm:presLayoutVars>
          <dgm:chMax val="0"/>
          <dgm:chPref val="0"/>
          <dgm:bulletEnabled val="1"/>
        </dgm:presLayoutVars>
      </dgm:prSet>
      <dgm:spPr/>
      <dgm:t>
        <a:bodyPr/>
        <a:lstStyle/>
        <a:p>
          <a:endParaRPr lang="en-US"/>
        </a:p>
      </dgm:t>
    </dgm:pt>
  </dgm:ptLst>
  <dgm:cxnLst>
    <dgm:cxn modelId="{53AFF26A-E80E-4FDB-8416-6EB9CF710C43}" type="presOf" srcId="{7EBD0FE8-591F-43E5-A276-98AB48D04AD9}" destId="{58E06A1F-D678-4049-9266-4A1F771A8998}" srcOrd="0" destOrd="0" presId="urn:microsoft.com/office/officeart/2005/8/layout/chevron1"/>
    <dgm:cxn modelId="{8C670A5F-6F83-43DF-843B-01CA6D273E33}" type="presOf" srcId="{DF6B336B-F140-4112-9E24-6BCFCF6DCE3E}" destId="{FFCE3418-3541-4E84-85A6-4EC35599DA67}" srcOrd="0" destOrd="0" presId="urn:microsoft.com/office/officeart/2005/8/layout/chevron1"/>
    <dgm:cxn modelId="{B0BA7FD5-AD8C-4008-B3EF-6BB4566334D0}" type="presOf" srcId="{CCCED38C-81A8-4B8B-A664-E63EFCB40B41}" destId="{B2B17DC1-3A73-44B5-B031-C02AA0AC69CD}" srcOrd="0" destOrd="0" presId="urn:microsoft.com/office/officeart/2005/8/layout/chevron1"/>
    <dgm:cxn modelId="{D4F3A866-836F-40A6-8EE7-3723D48121D6}" type="presOf" srcId="{7ED42E80-0191-45A1-A035-F3D84DF22F30}" destId="{C52F8A6F-1ACC-4D6B-8441-CB4E00686CAF}" srcOrd="0" destOrd="0" presId="urn:microsoft.com/office/officeart/2005/8/layout/chevron1"/>
    <dgm:cxn modelId="{9F024851-9600-40B0-A013-C5677EB53110}" srcId="{09C3CA1C-0A48-48E6-9074-6C588DEBBBE2}" destId="{DF6B336B-F140-4112-9E24-6BCFCF6DCE3E}" srcOrd="1" destOrd="0" parTransId="{E929C5AA-182B-49C7-A146-0A1A42FD4D56}" sibTransId="{F1C92398-4B88-4920-A50B-6B5A14E14873}"/>
    <dgm:cxn modelId="{7430F26F-8818-4F60-BF61-705B426CF0A1}" srcId="{09C3CA1C-0A48-48E6-9074-6C588DEBBBE2}" destId="{7ED42E80-0191-45A1-A035-F3D84DF22F30}" srcOrd="2" destOrd="0" parTransId="{FB25BB11-C357-4205-A15B-8202024F985E}" sibTransId="{B3291306-BD28-4318-AD33-67AA53EDBC69}"/>
    <dgm:cxn modelId="{019CAAFE-C82B-44B3-A35C-DD4B0716F821}" srcId="{09C3CA1C-0A48-48E6-9074-6C588DEBBBE2}" destId="{7EBD0FE8-591F-43E5-A276-98AB48D04AD9}" srcOrd="3" destOrd="0" parTransId="{07A2C3ED-FCB8-4F2F-A272-B63B6AAF9DF2}" sibTransId="{C58395B3-7A8C-4896-B060-C9376EAE144D}"/>
    <dgm:cxn modelId="{FC3E371E-D43B-4B2E-BE0A-067FE2C60BEF}" srcId="{09C3CA1C-0A48-48E6-9074-6C588DEBBBE2}" destId="{8DD9EAD9-7957-4DDC-9CB0-361600BBA2A5}" srcOrd="0" destOrd="0" parTransId="{2A866745-6919-4693-A076-518FC3FFB16F}" sibTransId="{7520C8F9-0A2F-4024-BFEE-3794DFEA9895}"/>
    <dgm:cxn modelId="{378BA7B5-576C-434F-B5AC-E2D5A46266AC}" type="presOf" srcId="{09C3CA1C-0A48-48E6-9074-6C588DEBBBE2}" destId="{493AEF98-3169-45BF-9E79-AFBFF8067CDE}" srcOrd="0" destOrd="0" presId="urn:microsoft.com/office/officeart/2005/8/layout/chevron1"/>
    <dgm:cxn modelId="{57451711-C9F9-4EF4-90D9-EC4674621007}" type="presOf" srcId="{8DD9EAD9-7957-4DDC-9CB0-361600BBA2A5}" destId="{0A653C0A-8A1B-41D6-B3E0-B83E5BFBF685}" srcOrd="0" destOrd="0" presId="urn:microsoft.com/office/officeart/2005/8/layout/chevron1"/>
    <dgm:cxn modelId="{7F2F8DD0-0452-43A8-86CE-2A95314D4380}" srcId="{09C3CA1C-0A48-48E6-9074-6C588DEBBBE2}" destId="{CCCED38C-81A8-4B8B-A664-E63EFCB40B41}" srcOrd="4" destOrd="0" parTransId="{CB9B4E42-91D1-49DF-8C71-37569A7A53FA}" sibTransId="{9F7CB7D1-6D80-41B5-AB4C-847CDBFDCB4C}"/>
    <dgm:cxn modelId="{C74D82D8-949D-4096-8C89-BDE696FFB840}" type="presParOf" srcId="{493AEF98-3169-45BF-9E79-AFBFF8067CDE}" destId="{0A653C0A-8A1B-41D6-B3E0-B83E5BFBF685}" srcOrd="0" destOrd="0" presId="urn:microsoft.com/office/officeart/2005/8/layout/chevron1"/>
    <dgm:cxn modelId="{95E24D19-DAB9-4A7A-A936-62B08C6A4211}" type="presParOf" srcId="{493AEF98-3169-45BF-9E79-AFBFF8067CDE}" destId="{53085060-C3B8-4B6F-9E76-A0E06A8DD7DB}" srcOrd="1" destOrd="0" presId="urn:microsoft.com/office/officeart/2005/8/layout/chevron1"/>
    <dgm:cxn modelId="{DB07264A-C837-4070-B712-A898A53AF13B}" type="presParOf" srcId="{493AEF98-3169-45BF-9E79-AFBFF8067CDE}" destId="{FFCE3418-3541-4E84-85A6-4EC35599DA67}" srcOrd="2" destOrd="0" presId="urn:microsoft.com/office/officeart/2005/8/layout/chevron1"/>
    <dgm:cxn modelId="{B36F87B8-8747-4C68-927F-A2ABBBB4EA16}" type="presParOf" srcId="{493AEF98-3169-45BF-9E79-AFBFF8067CDE}" destId="{4307731B-2F39-417D-9368-40146244787A}" srcOrd="3" destOrd="0" presId="urn:microsoft.com/office/officeart/2005/8/layout/chevron1"/>
    <dgm:cxn modelId="{982B7BC9-35C9-4B59-A8D0-7EA28B10313B}" type="presParOf" srcId="{493AEF98-3169-45BF-9E79-AFBFF8067CDE}" destId="{C52F8A6F-1ACC-4D6B-8441-CB4E00686CAF}" srcOrd="4" destOrd="0" presId="urn:microsoft.com/office/officeart/2005/8/layout/chevron1"/>
    <dgm:cxn modelId="{0EACA9C7-3E3E-4F91-9D7A-A6793FD60C1E}" type="presParOf" srcId="{493AEF98-3169-45BF-9E79-AFBFF8067CDE}" destId="{5C664C7F-0270-4143-9657-E0E6556773AF}" srcOrd="5" destOrd="0" presId="urn:microsoft.com/office/officeart/2005/8/layout/chevron1"/>
    <dgm:cxn modelId="{35940C56-D80A-41DE-B856-0BF30762CD66}" type="presParOf" srcId="{493AEF98-3169-45BF-9E79-AFBFF8067CDE}" destId="{58E06A1F-D678-4049-9266-4A1F771A8998}" srcOrd="6" destOrd="0" presId="urn:microsoft.com/office/officeart/2005/8/layout/chevron1"/>
    <dgm:cxn modelId="{109CCB7E-6BD0-4934-B261-C589A5A0A244}" type="presParOf" srcId="{493AEF98-3169-45BF-9E79-AFBFF8067CDE}" destId="{C6283ED1-B0D7-49B8-B98C-9ADA74B87142}" srcOrd="7" destOrd="0" presId="urn:microsoft.com/office/officeart/2005/8/layout/chevron1"/>
    <dgm:cxn modelId="{569685F7-C06F-4480-84C3-7D98E7E72D6B}" type="presParOf" srcId="{493AEF98-3169-45BF-9E79-AFBFF8067CDE}" destId="{B2B17DC1-3A73-44B5-B031-C02AA0AC69CD}" srcOrd="8" destOrd="0" presId="urn:microsoft.com/office/officeart/2005/8/layout/chevron1"/>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20AF1BC0-711E-425F-887E-8FE9A2B8F287}">
      <dgm:prSet phldrT="[Text]"/>
      <dgm:spPr/>
      <dgm:t>
        <a:bodyPr/>
        <a:lstStyle/>
        <a:p>
          <a:r>
            <a:rPr lang="en-US" dirty="0" smtClean="0"/>
            <a:t> </a:t>
          </a:r>
          <a:endParaRPr lang="en-US" dirty="0"/>
        </a:p>
      </dgm:t>
    </dgm:pt>
    <dgm:pt modelId="{0159E1E4-E9E9-4973-8B7B-64AA072E434E}" type="parTrans" cxnId="{A4D18CC3-79F2-48C4-B0E9-936E20925C39}">
      <dgm:prSet/>
      <dgm:spPr/>
      <dgm:t>
        <a:bodyPr/>
        <a:lstStyle/>
        <a:p>
          <a:endParaRPr lang="en-US"/>
        </a:p>
      </dgm:t>
    </dgm:pt>
    <dgm:pt modelId="{39F2CBA4-078A-4C48-967A-43B87E54D8F9}" type="sibTrans" cxnId="{A4D18CC3-79F2-48C4-B0E9-936E20925C3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r>
            <a:rPr lang="en-US" dirty="0" smtClean="0"/>
            <a:t> </a:t>
          </a:r>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874CB10E-3D3B-4E96-B75C-65F8FA16FF0B}" type="pres">
      <dgm:prSet presAssocID="{20AF1BC0-711E-425F-887E-8FE9A2B8F287}" presName="compNode" presStyleCnt="0"/>
      <dgm:spPr/>
    </dgm:pt>
    <dgm:pt modelId="{23CD7050-40E6-4177-A881-2799F2CDDD02}" type="pres">
      <dgm:prSet presAssocID="{20AF1BC0-711E-425F-887E-8FE9A2B8F287}" presName="pictRect" presStyleLbl="node1" presStyleIdx="1" presStyleCnt="5"/>
      <dgm:spPr/>
      <dgm:t>
        <a:bodyPr/>
        <a:lstStyle/>
        <a:p>
          <a:endParaRPr lang="en-US"/>
        </a:p>
      </dgm:t>
    </dgm:pt>
    <dgm:pt modelId="{F94471ED-1B6F-422C-8441-B625B0105397}" type="pres">
      <dgm:prSet presAssocID="{20AF1BC0-711E-425F-887E-8FE9A2B8F287}" presName="textRect" presStyleLbl="revTx" presStyleIdx="1" presStyleCnt="5">
        <dgm:presLayoutVars>
          <dgm:bulletEnabled val="1"/>
        </dgm:presLayoutVars>
      </dgm:prSet>
      <dgm:spPr/>
      <dgm:t>
        <a:bodyPr/>
        <a:lstStyle/>
        <a:p>
          <a:endParaRPr lang="en-US"/>
        </a:p>
      </dgm:t>
    </dgm:pt>
    <dgm:pt modelId="{F575A871-9DEE-4FF5-AF7D-1D47B768989F}" type="pres">
      <dgm:prSet presAssocID="{39F2CBA4-078A-4C48-967A-43B87E54D8F9}"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2" presStyleCnt="5"/>
      <dgm:spPr/>
    </dgm:pt>
    <dgm:pt modelId="{C0FA23E4-DBAE-41D1-A004-5AC3E21485EA}" type="pres">
      <dgm:prSet presAssocID="{EE59AC29-4431-4CEE-AE8E-4B5429AA6468}" presName="textRect" presStyleLbl="revTx" presStyleIdx="2"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3" presStyleCnt="5"/>
      <dgm:spPr/>
    </dgm:pt>
    <dgm:pt modelId="{355E4A8F-A2AA-4EFF-9EC4-F5DE0E09782D}" type="pres">
      <dgm:prSet presAssocID="{E45A1557-9A8A-4811-A9E3-9F2C04CCF5D4}" presName="textRect" presStyleLbl="revTx" presStyleIdx="3"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4" presStyleCnt="5"/>
      <dgm:spPr/>
    </dgm:pt>
    <dgm:pt modelId="{2EDAA29F-03BA-4DD5-81BB-FBD301F3CB34}" type="pres">
      <dgm:prSet presAssocID="{ED3C8CF2-6481-4906-9B1A-98F0F35FBDE8}" presName="textRect" presStyleLbl="revTx" presStyleIdx="4" presStyleCnt="5">
        <dgm:presLayoutVars>
          <dgm:bulletEnabled val="1"/>
        </dgm:presLayoutVars>
      </dgm:prSet>
      <dgm:spPr/>
      <dgm:t>
        <a:bodyPr/>
        <a:lstStyle/>
        <a:p>
          <a:endParaRPr lang="en-US"/>
        </a:p>
      </dgm:t>
    </dgm:pt>
  </dgm:ptLst>
  <dgm:cxnLst>
    <dgm:cxn modelId="{BCB17DB8-A3D9-43B7-898F-5317739E052E}" type="presOf" srcId="{39F2CBA4-078A-4C48-967A-43B87E54D8F9}" destId="{F575A871-9DEE-4FF5-AF7D-1D47B768989F}" srcOrd="0" destOrd="0" presId="urn:microsoft.com/office/officeart/2005/8/layout/pList1"/>
    <dgm:cxn modelId="{0F7300C3-7D9D-4634-AA9B-A56238DE3370}" type="presOf" srcId="{3FECB8AC-7E26-4589-8128-7DB092722E22}" destId="{40055974-B654-4C33-BEE7-02DDB64A594F}" srcOrd="0" destOrd="0" presId="urn:microsoft.com/office/officeart/2005/8/layout/pList1"/>
    <dgm:cxn modelId="{359F1A37-3497-4EAA-A0B4-F0E38DF9B0F1}" srcId="{3FECB8AC-7E26-4589-8128-7DB092722E22}" destId="{EE59AC29-4431-4CEE-AE8E-4B5429AA6468}" srcOrd="2" destOrd="0" parTransId="{B3FC69A9-E406-4544-AB10-887F404007BD}" sibTransId="{88C0D584-FFDB-4EBD-A9F8-BF2E9202C0D3}"/>
    <dgm:cxn modelId="{3FA8DD78-D6E0-4584-AA27-75E7DB0DE78C}" type="presOf" srcId="{EE59AC29-4431-4CEE-AE8E-4B5429AA6468}" destId="{C0FA23E4-DBAE-41D1-A004-5AC3E21485EA}" srcOrd="0" destOrd="0" presId="urn:microsoft.com/office/officeart/2005/8/layout/pList1"/>
    <dgm:cxn modelId="{84F64405-2C51-4F46-BC8F-5F9D763EA80C}" type="presOf" srcId="{ED3C8CF2-6481-4906-9B1A-98F0F35FBDE8}" destId="{2EDAA29F-03BA-4DD5-81BB-FBD301F3CB34}"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BB866F8B-4FCF-4E08-B04F-FCBBCBC4E3CB}" type="presOf" srcId="{A09A63BB-7E3F-45F5-A7C8-CB9B04B2C170}" destId="{0A2D8A6F-090D-42E0-A687-8A8CD4E817C4}" srcOrd="0" destOrd="0" presId="urn:microsoft.com/office/officeart/2005/8/layout/pList1"/>
    <dgm:cxn modelId="{E480D15E-04EE-4448-B79C-983C8B3F8822}" type="presOf" srcId="{F218CC89-9127-4968-856E-B082F153E62B}" destId="{FA6484E1-BC2D-40A6-9743-129EF7F94296}" srcOrd="0" destOrd="0" presId="urn:microsoft.com/office/officeart/2005/8/layout/pList1"/>
    <dgm:cxn modelId="{C127E5AA-7A46-4FCA-8558-31A49A57B323}" type="presOf" srcId="{20AF1BC0-711E-425F-887E-8FE9A2B8F287}" destId="{F94471ED-1B6F-422C-8441-B625B0105397}" srcOrd="0" destOrd="0" presId="urn:microsoft.com/office/officeart/2005/8/layout/pList1"/>
    <dgm:cxn modelId="{24EA8041-C517-4595-9A25-E5C28D17DEE6}" type="presOf" srcId="{E45A1557-9A8A-4811-A9E3-9F2C04CCF5D4}" destId="{355E4A8F-A2AA-4EFF-9EC4-F5DE0E09782D}" srcOrd="0" destOrd="0" presId="urn:microsoft.com/office/officeart/2005/8/layout/pList1"/>
    <dgm:cxn modelId="{11C680F0-BACF-488F-925E-5DC024842AE0}" type="presOf" srcId="{0A3552DF-D6D7-4E66-8377-836E0FEE0F6E}" destId="{14C8FB18-5976-4BD7-BD37-3ECFC2815E41}" srcOrd="0" destOrd="0" presId="urn:microsoft.com/office/officeart/2005/8/layout/pList1"/>
    <dgm:cxn modelId="{A4D18CC3-79F2-48C4-B0E9-936E20925C39}" srcId="{3FECB8AC-7E26-4589-8128-7DB092722E22}" destId="{20AF1BC0-711E-425F-887E-8FE9A2B8F287}" srcOrd="1" destOrd="0" parTransId="{0159E1E4-E9E9-4973-8B7B-64AA072E434E}" sibTransId="{39F2CBA4-078A-4C48-967A-43B87E54D8F9}"/>
    <dgm:cxn modelId="{4A878793-4067-4D24-A744-16D007104938}" srcId="{3FECB8AC-7E26-4589-8128-7DB092722E22}" destId="{ED3C8CF2-6481-4906-9B1A-98F0F35FBDE8}" srcOrd="4" destOrd="0" parTransId="{A80C9BB6-1733-4930-9ADE-ABCC1B5F45A5}" sibTransId="{7CC47ED4-2B43-4521-9396-E7664EC2B68E}"/>
    <dgm:cxn modelId="{17606B66-1ECC-4501-A64F-C36E0BB0D437}" type="presOf" srcId="{88C0D584-FFDB-4EBD-A9F8-BF2E9202C0D3}" destId="{20DD08A2-F12F-488D-ADF7-3434330D2F17}" srcOrd="0" destOrd="0" presId="urn:microsoft.com/office/officeart/2005/8/layout/pList1"/>
    <dgm:cxn modelId="{3A486740-2B25-446E-A924-4E61AE153BCA}" srcId="{3FECB8AC-7E26-4589-8128-7DB092722E22}" destId="{E45A1557-9A8A-4811-A9E3-9F2C04CCF5D4}" srcOrd="3" destOrd="0" parTransId="{F36F5612-DD17-418F-8989-EA00352A6B89}" sibTransId="{A09A63BB-7E3F-45F5-A7C8-CB9B04B2C170}"/>
    <dgm:cxn modelId="{2438FC33-332D-46BB-9717-2182979EDEED}" type="presParOf" srcId="{40055974-B654-4C33-BEE7-02DDB64A594F}" destId="{2C55E159-D7E9-4FF1-ACC3-03D5229A3FE2}" srcOrd="0" destOrd="0" presId="urn:microsoft.com/office/officeart/2005/8/layout/pList1"/>
    <dgm:cxn modelId="{F1E22ED1-5649-41B2-9D35-A81693D23493}" type="presParOf" srcId="{2C55E159-D7E9-4FF1-ACC3-03D5229A3FE2}" destId="{8B248991-30A3-47AF-9408-7F9584C85A77}" srcOrd="0" destOrd="0" presId="urn:microsoft.com/office/officeart/2005/8/layout/pList1"/>
    <dgm:cxn modelId="{9CC47419-9ADE-45BF-A9D9-B234B6AA1419}" type="presParOf" srcId="{2C55E159-D7E9-4FF1-ACC3-03D5229A3FE2}" destId="{FA6484E1-BC2D-40A6-9743-129EF7F94296}" srcOrd="1" destOrd="0" presId="urn:microsoft.com/office/officeart/2005/8/layout/pList1"/>
    <dgm:cxn modelId="{FC6EF66D-549A-4A30-A5AF-6FB70A0829C0}" type="presParOf" srcId="{40055974-B654-4C33-BEE7-02DDB64A594F}" destId="{14C8FB18-5976-4BD7-BD37-3ECFC2815E41}" srcOrd="1" destOrd="0" presId="urn:microsoft.com/office/officeart/2005/8/layout/pList1"/>
    <dgm:cxn modelId="{09C719D6-446E-4829-8688-1697E5BF6517}" type="presParOf" srcId="{40055974-B654-4C33-BEE7-02DDB64A594F}" destId="{874CB10E-3D3B-4E96-B75C-65F8FA16FF0B}" srcOrd="2" destOrd="0" presId="urn:microsoft.com/office/officeart/2005/8/layout/pList1"/>
    <dgm:cxn modelId="{24815BA6-2F1D-477D-9B73-BC886CD4872C}" type="presParOf" srcId="{874CB10E-3D3B-4E96-B75C-65F8FA16FF0B}" destId="{23CD7050-40E6-4177-A881-2799F2CDDD02}" srcOrd="0" destOrd="0" presId="urn:microsoft.com/office/officeart/2005/8/layout/pList1"/>
    <dgm:cxn modelId="{D50E87E9-617E-41B5-8FBB-7037BC593462}" type="presParOf" srcId="{874CB10E-3D3B-4E96-B75C-65F8FA16FF0B}" destId="{F94471ED-1B6F-422C-8441-B625B0105397}" srcOrd="1" destOrd="0" presId="urn:microsoft.com/office/officeart/2005/8/layout/pList1"/>
    <dgm:cxn modelId="{226E601E-C65C-485F-AE3F-323B1D87DBB6}" type="presParOf" srcId="{40055974-B654-4C33-BEE7-02DDB64A594F}" destId="{F575A871-9DEE-4FF5-AF7D-1D47B768989F}" srcOrd="3" destOrd="0" presId="urn:microsoft.com/office/officeart/2005/8/layout/pList1"/>
    <dgm:cxn modelId="{FEE40375-9DCA-422D-961C-DDA7C2AE76F8}" type="presParOf" srcId="{40055974-B654-4C33-BEE7-02DDB64A594F}" destId="{F67589C2-E2AD-40F3-8B75-D8189E77E473}" srcOrd="4" destOrd="0" presId="urn:microsoft.com/office/officeart/2005/8/layout/pList1"/>
    <dgm:cxn modelId="{A1704E3B-F2D4-4660-A844-63C6AA120B0F}" type="presParOf" srcId="{F67589C2-E2AD-40F3-8B75-D8189E77E473}" destId="{AF6766D6-6EF0-4FB8-B64E-38FBE87F6F19}" srcOrd="0" destOrd="0" presId="urn:microsoft.com/office/officeart/2005/8/layout/pList1"/>
    <dgm:cxn modelId="{1701BE93-5372-4E8B-B304-2183F5D76D52}" type="presParOf" srcId="{F67589C2-E2AD-40F3-8B75-D8189E77E473}" destId="{C0FA23E4-DBAE-41D1-A004-5AC3E21485EA}" srcOrd="1" destOrd="0" presId="urn:microsoft.com/office/officeart/2005/8/layout/pList1"/>
    <dgm:cxn modelId="{7C67A7AC-5F69-4566-B557-6F3C0A3D55DF}" type="presParOf" srcId="{40055974-B654-4C33-BEE7-02DDB64A594F}" destId="{20DD08A2-F12F-488D-ADF7-3434330D2F17}" srcOrd="5" destOrd="0" presId="urn:microsoft.com/office/officeart/2005/8/layout/pList1"/>
    <dgm:cxn modelId="{B576CADB-3FE5-4CB2-B4DA-0CF2BF2C7927}" type="presParOf" srcId="{40055974-B654-4C33-BEE7-02DDB64A594F}" destId="{E42F0CC8-1DA9-4DEE-BBD3-A2DD0A67B62F}" srcOrd="6" destOrd="0" presId="urn:microsoft.com/office/officeart/2005/8/layout/pList1"/>
    <dgm:cxn modelId="{0F5789B5-C557-4FB3-BB33-8C0A7C00FA03}" type="presParOf" srcId="{E42F0CC8-1DA9-4DEE-BBD3-A2DD0A67B62F}" destId="{E0D3CF38-A5F9-410E-8820-59F212F227B1}" srcOrd="0" destOrd="0" presId="urn:microsoft.com/office/officeart/2005/8/layout/pList1"/>
    <dgm:cxn modelId="{CE71129D-4D42-49F9-896C-05FF6CF34BFF}" type="presParOf" srcId="{E42F0CC8-1DA9-4DEE-BBD3-A2DD0A67B62F}" destId="{355E4A8F-A2AA-4EFF-9EC4-F5DE0E09782D}" srcOrd="1" destOrd="0" presId="urn:microsoft.com/office/officeart/2005/8/layout/pList1"/>
    <dgm:cxn modelId="{3E6DC510-C941-4D73-BC1C-19C7E903299D}" type="presParOf" srcId="{40055974-B654-4C33-BEE7-02DDB64A594F}" destId="{0A2D8A6F-090D-42E0-A687-8A8CD4E817C4}" srcOrd="7" destOrd="0" presId="urn:microsoft.com/office/officeart/2005/8/layout/pList1"/>
    <dgm:cxn modelId="{90069BE9-E863-41A5-9FE6-21E6568D6A8B}" type="presParOf" srcId="{40055974-B654-4C33-BEE7-02DDB64A594F}" destId="{ED750688-6009-4DB9-AC1C-20890928188B}" srcOrd="8" destOrd="0" presId="urn:microsoft.com/office/officeart/2005/8/layout/pList1"/>
    <dgm:cxn modelId="{1354A1B6-68B7-45E0-96D0-59A5B488794F}" type="presParOf" srcId="{ED750688-6009-4DB9-AC1C-20890928188B}" destId="{4B787137-ECF9-4EAA-BBF1-3E206EFD5565}" srcOrd="0" destOrd="0" presId="urn:microsoft.com/office/officeart/2005/8/layout/pList1"/>
    <dgm:cxn modelId="{2B1D7567-AA4D-4C50-986D-089F2D11A0BE}" type="presParOf" srcId="{ED750688-6009-4DB9-AC1C-20890928188B}" destId="{2EDAA29F-03BA-4DD5-81BB-FBD301F3CB34}" srcOrd="1" destOrd="0" presId="urn:microsoft.com/office/officeart/2005/8/layout/pList1"/>
  </dgm:cxnLst>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DEDD6519-0990-480F-B876-85766476619F}">
      <dgm:prSet phldrT="[Text]"/>
      <dgm:spPr/>
      <dgm:t>
        <a:bodyPr/>
        <a:lstStyle/>
        <a:p>
          <a:endParaRPr lang="en-US" dirty="0"/>
        </a:p>
      </dgm:t>
    </dgm:pt>
    <dgm:pt modelId="{B03C0A56-8BDF-4736-A113-15DA9FECDA89}" type="parTrans" cxnId="{56C59865-A366-4773-A886-8ED545A130A6}">
      <dgm:prSet/>
      <dgm:spPr/>
      <dgm:t>
        <a:bodyPr/>
        <a:lstStyle/>
        <a:p>
          <a:endParaRPr lang="en-US"/>
        </a:p>
      </dgm:t>
    </dgm:pt>
    <dgm:pt modelId="{9895E5BD-850B-4EDA-ABBB-354590886081}" type="sibTrans" cxnId="{56C59865-A366-4773-A886-8ED545A130A6}">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1" presStyleCnt="5"/>
      <dgm:spPr/>
      <dgm:t>
        <a:bodyPr/>
        <a:lstStyle/>
        <a:p>
          <a:endParaRPr lang="en-US"/>
        </a:p>
      </dgm:t>
    </dgm:pt>
    <dgm:pt modelId="{C0FA23E4-DBAE-41D1-A004-5AC3E21485EA}" type="pres">
      <dgm:prSet presAssocID="{EE59AC29-4431-4CEE-AE8E-4B5429AA6468}" presName="textRect" presStyleLbl="revTx" presStyleIdx="1"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2" presStyleCnt="5"/>
      <dgm:spPr/>
    </dgm:pt>
    <dgm:pt modelId="{355E4A8F-A2AA-4EFF-9EC4-F5DE0E09782D}" type="pres">
      <dgm:prSet presAssocID="{E45A1557-9A8A-4811-A9E3-9F2C04CCF5D4}" presName="textRect" presStyleLbl="revTx" presStyleIdx="2"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3" presStyleCnt="5"/>
      <dgm:spPr/>
      <dgm:t>
        <a:bodyPr/>
        <a:lstStyle/>
        <a:p>
          <a:endParaRPr lang="en-US"/>
        </a:p>
      </dgm:t>
    </dgm:pt>
    <dgm:pt modelId="{2EDAA29F-03BA-4DD5-81BB-FBD301F3CB34}" type="pres">
      <dgm:prSet presAssocID="{ED3C8CF2-6481-4906-9B1A-98F0F35FBDE8}" presName="textRect" presStyleLbl="revTx" presStyleIdx="3" presStyleCnt="5">
        <dgm:presLayoutVars>
          <dgm:bulletEnabled val="1"/>
        </dgm:presLayoutVars>
      </dgm:prSet>
      <dgm:spPr/>
      <dgm:t>
        <a:bodyPr/>
        <a:lstStyle/>
        <a:p>
          <a:endParaRPr lang="en-US"/>
        </a:p>
      </dgm:t>
    </dgm:pt>
    <dgm:pt modelId="{B6869DA4-438B-471C-BB4C-32E4FDFDAE18}" type="pres">
      <dgm:prSet presAssocID="{7CC47ED4-2B43-4521-9396-E7664EC2B68E}" presName="sibTrans" presStyleLbl="sibTrans2D1" presStyleIdx="0" presStyleCnt="0"/>
      <dgm:spPr/>
      <dgm:t>
        <a:bodyPr/>
        <a:lstStyle/>
        <a:p>
          <a:endParaRPr lang="en-US"/>
        </a:p>
      </dgm:t>
    </dgm:pt>
    <dgm:pt modelId="{846414A6-4314-4EB6-A640-E724F8F5A311}" type="pres">
      <dgm:prSet presAssocID="{DEDD6519-0990-480F-B876-85766476619F}" presName="compNode" presStyleCnt="0"/>
      <dgm:spPr/>
    </dgm:pt>
    <dgm:pt modelId="{F4010A88-3B94-4BE9-B600-42489608234C}" type="pres">
      <dgm:prSet presAssocID="{DEDD6519-0990-480F-B876-85766476619F}" presName="pictRect" presStyleLbl="node1" presStyleIdx="4" presStyleCnt="5"/>
      <dgm:spPr/>
    </dgm:pt>
    <dgm:pt modelId="{0B36655E-BD52-428F-ACCE-670D9E9F7B6A}" type="pres">
      <dgm:prSet presAssocID="{DEDD6519-0990-480F-B876-85766476619F}" presName="textRect" presStyleLbl="revTx" presStyleIdx="4" presStyleCnt="5">
        <dgm:presLayoutVars>
          <dgm:bulletEnabled val="1"/>
        </dgm:presLayoutVars>
      </dgm:prSet>
      <dgm:spPr/>
      <dgm:t>
        <a:bodyPr/>
        <a:lstStyle/>
        <a:p>
          <a:endParaRPr lang="en-US"/>
        </a:p>
      </dgm:t>
    </dgm:pt>
  </dgm:ptLst>
  <dgm:cxnLst>
    <dgm:cxn modelId="{C59B9548-2C03-42F4-8FC6-6F416E3DED0D}" type="presOf" srcId="{ED3C8CF2-6481-4906-9B1A-98F0F35FBDE8}" destId="{2EDAA29F-03BA-4DD5-81BB-FBD301F3CB34}" srcOrd="0" destOrd="0" presId="urn:microsoft.com/office/officeart/2005/8/layout/pList1"/>
    <dgm:cxn modelId="{473B0183-9A8F-4CC0-BB30-A43FD67D50D1}" type="presOf" srcId="{EE59AC29-4431-4CEE-AE8E-4B5429AA6468}" destId="{C0FA23E4-DBAE-41D1-A004-5AC3E21485EA}" srcOrd="0" destOrd="0" presId="urn:microsoft.com/office/officeart/2005/8/layout/pList1"/>
    <dgm:cxn modelId="{AEB8D93D-EDEF-48F2-BC8F-D8AB46B8DD35}" type="presOf" srcId="{0A3552DF-D6D7-4E66-8377-836E0FEE0F6E}" destId="{14C8FB18-5976-4BD7-BD37-3ECFC2815E41}" srcOrd="0" destOrd="0" presId="urn:microsoft.com/office/officeart/2005/8/layout/pList1"/>
    <dgm:cxn modelId="{359F1A37-3497-4EAA-A0B4-F0E38DF9B0F1}" srcId="{3FECB8AC-7E26-4589-8128-7DB092722E22}" destId="{EE59AC29-4431-4CEE-AE8E-4B5429AA6468}" srcOrd="1" destOrd="0" parTransId="{B3FC69A9-E406-4544-AB10-887F404007BD}" sibTransId="{88C0D584-FFDB-4EBD-A9F8-BF2E9202C0D3}"/>
    <dgm:cxn modelId="{A3224975-1DF6-4617-855F-1CECEC68552A}" type="presOf" srcId="{3FECB8AC-7E26-4589-8128-7DB092722E22}" destId="{40055974-B654-4C33-BEE7-02DDB64A594F}"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70488E61-08F2-4732-BC7E-1AD42E199298}" type="presOf" srcId="{F218CC89-9127-4968-856E-B082F153E62B}" destId="{FA6484E1-BC2D-40A6-9743-129EF7F94296}" srcOrd="0" destOrd="0" presId="urn:microsoft.com/office/officeart/2005/8/layout/pList1"/>
    <dgm:cxn modelId="{56880762-4F4A-4B6D-BEA1-8F1C5D69CFDC}" type="presOf" srcId="{A09A63BB-7E3F-45F5-A7C8-CB9B04B2C170}" destId="{0A2D8A6F-090D-42E0-A687-8A8CD4E817C4}" srcOrd="0" destOrd="0" presId="urn:microsoft.com/office/officeart/2005/8/layout/pList1"/>
    <dgm:cxn modelId="{762154B8-F211-4AD9-A1AB-50F3564FD5F2}" type="presOf" srcId="{88C0D584-FFDB-4EBD-A9F8-BF2E9202C0D3}" destId="{20DD08A2-F12F-488D-ADF7-3434330D2F17}" srcOrd="0" destOrd="0" presId="urn:microsoft.com/office/officeart/2005/8/layout/pList1"/>
    <dgm:cxn modelId="{56C59865-A366-4773-A886-8ED545A130A6}" srcId="{3FECB8AC-7E26-4589-8128-7DB092722E22}" destId="{DEDD6519-0990-480F-B876-85766476619F}" srcOrd="4" destOrd="0" parTransId="{B03C0A56-8BDF-4736-A113-15DA9FECDA89}" sibTransId="{9895E5BD-850B-4EDA-ABBB-354590886081}"/>
    <dgm:cxn modelId="{8CA8DEA9-5FE4-4BA5-9C06-FBDD6B720062}" type="presOf" srcId="{E45A1557-9A8A-4811-A9E3-9F2C04CCF5D4}" destId="{355E4A8F-A2AA-4EFF-9EC4-F5DE0E09782D}" srcOrd="0" destOrd="0" presId="urn:microsoft.com/office/officeart/2005/8/layout/pList1"/>
    <dgm:cxn modelId="{4A878793-4067-4D24-A744-16D007104938}" srcId="{3FECB8AC-7E26-4589-8128-7DB092722E22}" destId="{ED3C8CF2-6481-4906-9B1A-98F0F35FBDE8}" srcOrd="3" destOrd="0" parTransId="{A80C9BB6-1733-4930-9ADE-ABCC1B5F45A5}" sibTransId="{7CC47ED4-2B43-4521-9396-E7664EC2B68E}"/>
    <dgm:cxn modelId="{76ED2C24-E8B4-4307-B099-B815A32C72D9}" type="presOf" srcId="{7CC47ED4-2B43-4521-9396-E7664EC2B68E}" destId="{B6869DA4-438B-471C-BB4C-32E4FDFDAE18}" srcOrd="0" destOrd="0" presId="urn:microsoft.com/office/officeart/2005/8/layout/pList1"/>
    <dgm:cxn modelId="{E1E4C388-B93F-4ED9-993F-9E133CBAF1B3}" type="presOf" srcId="{DEDD6519-0990-480F-B876-85766476619F}" destId="{0B36655E-BD52-428F-ACCE-670D9E9F7B6A}" srcOrd="0" destOrd="0" presId="urn:microsoft.com/office/officeart/2005/8/layout/pList1"/>
    <dgm:cxn modelId="{3A486740-2B25-446E-A924-4E61AE153BCA}" srcId="{3FECB8AC-7E26-4589-8128-7DB092722E22}" destId="{E45A1557-9A8A-4811-A9E3-9F2C04CCF5D4}" srcOrd="2" destOrd="0" parTransId="{F36F5612-DD17-418F-8989-EA00352A6B89}" sibTransId="{A09A63BB-7E3F-45F5-A7C8-CB9B04B2C170}"/>
    <dgm:cxn modelId="{8F1A2FDE-E292-4DBA-8593-5C7A4D65A055}" type="presParOf" srcId="{40055974-B654-4C33-BEE7-02DDB64A594F}" destId="{2C55E159-D7E9-4FF1-ACC3-03D5229A3FE2}" srcOrd="0" destOrd="0" presId="urn:microsoft.com/office/officeart/2005/8/layout/pList1"/>
    <dgm:cxn modelId="{65768907-4991-45CE-B0A3-8509B9A5EEE4}" type="presParOf" srcId="{2C55E159-D7E9-4FF1-ACC3-03D5229A3FE2}" destId="{8B248991-30A3-47AF-9408-7F9584C85A77}" srcOrd="0" destOrd="0" presId="urn:microsoft.com/office/officeart/2005/8/layout/pList1"/>
    <dgm:cxn modelId="{B794A4B4-9510-4EA0-9940-27F9C52D21C2}" type="presParOf" srcId="{2C55E159-D7E9-4FF1-ACC3-03D5229A3FE2}" destId="{FA6484E1-BC2D-40A6-9743-129EF7F94296}" srcOrd="1" destOrd="0" presId="urn:microsoft.com/office/officeart/2005/8/layout/pList1"/>
    <dgm:cxn modelId="{08BA2E16-2AC8-4306-9B32-9779B4CFA83F}" type="presParOf" srcId="{40055974-B654-4C33-BEE7-02DDB64A594F}" destId="{14C8FB18-5976-4BD7-BD37-3ECFC2815E41}" srcOrd="1" destOrd="0" presId="urn:microsoft.com/office/officeart/2005/8/layout/pList1"/>
    <dgm:cxn modelId="{47428D04-ED9C-4F58-817E-4AF9A1BDD0DF}" type="presParOf" srcId="{40055974-B654-4C33-BEE7-02DDB64A594F}" destId="{F67589C2-E2AD-40F3-8B75-D8189E77E473}" srcOrd="2" destOrd="0" presId="urn:microsoft.com/office/officeart/2005/8/layout/pList1"/>
    <dgm:cxn modelId="{B8754F24-6840-4805-9F40-F37450434313}" type="presParOf" srcId="{F67589C2-E2AD-40F3-8B75-D8189E77E473}" destId="{AF6766D6-6EF0-4FB8-B64E-38FBE87F6F19}" srcOrd="0" destOrd="0" presId="urn:microsoft.com/office/officeart/2005/8/layout/pList1"/>
    <dgm:cxn modelId="{860A8CE7-20CB-4B95-A954-ACE939EA2548}" type="presParOf" srcId="{F67589C2-E2AD-40F3-8B75-D8189E77E473}" destId="{C0FA23E4-DBAE-41D1-A004-5AC3E21485EA}" srcOrd="1" destOrd="0" presId="urn:microsoft.com/office/officeart/2005/8/layout/pList1"/>
    <dgm:cxn modelId="{59A5D52F-79EC-4B6E-8E15-E33516676AC8}" type="presParOf" srcId="{40055974-B654-4C33-BEE7-02DDB64A594F}" destId="{20DD08A2-F12F-488D-ADF7-3434330D2F17}" srcOrd="3" destOrd="0" presId="urn:microsoft.com/office/officeart/2005/8/layout/pList1"/>
    <dgm:cxn modelId="{49AC1AAC-54DB-49AA-85FE-5283BFD9CBC4}" type="presParOf" srcId="{40055974-B654-4C33-BEE7-02DDB64A594F}" destId="{E42F0CC8-1DA9-4DEE-BBD3-A2DD0A67B62F}" srcOrd="4" destOrd="0" presId="urn:microsoft.com/office/officeart/2005/8/layout/pList1"/>
    <dgm:cxn modelId="{9E4A550F-702F-4F3E-9E5A-25A595E78B37}" type="presParOf" srcId="{E42F0CC8-1DA9-4DEE-BBD3-A2DD0A67B62F}" destId="{E0D3CF38-A5F9-410E-8820-59F212F227B1}" srcOrd="0" destOrd="0" presId="urn:microsoft.com/office/officeart/2005/8/layout/pList1"/>
    <dgm:cxn modelId="{672925A7-5651-4D2F-8D18-2A8699F544A7}" type="presParOf" srcId="{E42F0CC8-1DA9-4DEE-BBD3-A2DD0A67B62F}" destId="{355E4A8F-A2AA-4EFF-9EC4-F5DE0E09782D}" srcOrd="1" destOrd="0" presId="urn:microsoft.com/office/officeart/2005/8/layout/pList1"/>
    <dgm:cxn modelId="{1C2DD8EA-0A38-4B4C-BD67-B6551FC4FA94}" type="presParOf" srcId="{40055974-B654-4C33-BEE7-02DDB64A594F}" destId="{0A2D8A6F-090D-42E0-A687-8A8CD4E817C4}" srcOrd="5" destOrd="0" presId="urn:microsoft.com/office/officeart/2005/8/layout/pList1"/>
    <dgm:cxn modelId="{86CCDE54-4979-4535-B8AD-448090C21641}" type="presParOf" srcId="{40055974-B654-4C33-BEE7-02DDB64A594F}" destId="{ED750688-6009-4DB9-AC1C-20890928188B}" srcOrd="6" destOrd="0" presId="urn:microsoft.com/office/officeart/2005/8/layout/pList1"/>
    <dgm:cxn modelId="{E1F09AE1-8D54-4D0E-8625-0C42B28D271A}" type="presParOf" srcId="{ED750688-6009-4DB9-AC1C-20890928188B}" destId="{4B787137-ECF9-4EAA-BBF1-3E206EFD5565}" srcOrd="0" destOrd="0" presId="urn:microsoft.com/office/officeart/2005/8/layout/pList1"/>
    <dgm:cxn modelId="{9D317D6A-B7BD-4F7F-96D6-CD8027DA67D1}" type="presParOf" srcId="{ED750688-6009-4DB9-AC1C-20890928188B}" destId="{2EDAA29F-03BA-4DD5-81BB-FBD301F3CB34}" srcOrd="1" destOrd="0" presId="urn:microsoft.com/office/officeart/2005/8/layout/pList1"/>
    <dgm:cxn modelId="{1B409E27-A26A-4A05-842D-27E850756FB7}" type="presParOf" srcId="{40055974-B654-4C33-BEE7-02DDB64A594F}" destId="{B6869DA4-438B-471C-BB4C-32E4FDFDAE18}" srcOrd="7" destOrd="0" presId="urn:microsoft.com/office/officeart/2005/8/layout/pList1"/>
    <dgm:cxn modelId="{FA8D2950-C8FD-40D0-A05D-9C3FF2DA7591}" type="presParOf" srcId="{40055974-B654-4C33-BEE7-02DDB64A594F}" destId="{846414A6-4314-4EB6-A640-E724F8F5A311}" srcOrd="8" destOrd="0" presId="urn:microsoft.com/office/officeart/2005/8/layout/pList1"/>
    <dgm:cxn modelId="{306AB286-7C5A-4A63-9836-CC20018AACBF}" type="presParOf" srcId="{846414A6-4314-4EB6-A640-E724F8F5A311}" destId="{F4010A88-3B94-4BE9-B600-42489608234C}" srcOrd="0" destOrd="0" presId="urn:microsoft.com/office/officeart/2005/8/layout/pList1"/>
    <dgm:cxn modelId="{B878045B-CAF9-452A-827A-2BA33DA314A6}" type="presParOf" srcId="{846414A6-4314-4EB6-A640-E724F8F5A311}" destId="{0B36655E-BD52-428F-ACCE-670D9E9F7B6A}" srcOrd="1" destOrd="0" presId="urn:microsoft.com/office/officeart/2005/8/layout/pList1"/>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C3CA1C-0A48-48E6-9074-6C588DEBBBE2}" type="doc">
      <dgm:prSet loTypeId="urn:microsoft.com/office/officeart/2005/8/layout/chevron1" loCatId="process" qsTypeId="urn:microsoft.com/office/officeart/2005/8/quickstyle/3d1" qsCatId="3D" csTypeId="urn:microsoft.com/office/officeart/2005/8/colors/accent6_5" csCatId="accent6" phldr="1"/>
      <dgm:spPr/>
    </dgm:pt>
    <dgm:pt modelId="{8DD9EAD9-7957-4DDC-9CB0-361600BBA2A5}">
      <dgm:prSet phldrT="[Text]"/>
      <dgm:spPr/>
      <dgm:t>
        <a:bodyPr/>
        <a:lstStyle/>
        <a:p>
          <a:r>
            <a:rPr lang="zh-CN" altLang="en-US" dirty="0" smtClean="0"/>
            <a:t>数据包</a:t>
          </a:r>
          <a:endParaRPr lang="en-US" dirty="0"/>
        </a:p>
      </dgm:t>
    </dgm:pt>
    <dgm:pt modelId="{2A866745-6919-4693-A076-518FC3FFB16F}" type="parTrans" cxnId="{FC3E371E-D43B-4B2E-BE0A-067FE2C60BEF}">
      <dgm:prSet/>
      <dgm:spPr/>
      <dgm:t>
        <a:bodyPr/>
        <a:lstStyle/>
        <a:p>
          <a:endParaRPr lang="en-US"/>
        </a:p>
      </dgm:t>
    </dgm:pt>
    <dgm:pt modelId="{7520C8F9-0A2F-4024-BFEE-3794DFEA9895}" type="sibTrans" cxnId="{FC3E371E-D43B-4B2E-BE0A-067FE2C60BEF}">
      <dgm:prSet/>
      <dgm:spPr/>
      <dgm:t>
        <a:bodyPr/>
        <a:lstStyle/>
        <a:p>
          <a:endParaRPr lang="en-US"/>
        </a:p>
      </dgm:t>
    </dgm:pt>
    <dgm:pt modelId="{DF6B336B-F140-4112-9E24-6BCFCF6DCE3E}">
      <dgm:prSet phldrT="[Text]"/>
      <dgm:spPr/>
      <dgm:t>
        <a:bodyPr/>
        <a:lstStyle/>
        <a:p>
          <a:r>
            <a:rPr lang="zh-CN" altLang="en-US" dirty="0" smtClean="0"/>
            <a:t>数据包</a:t>
          </a:r>
          <a:endParaRPr lang="en-US" dirty="0"/>
        </a:p>
      </dgm:t>
    </dgm:pt>
    <dgm:pt modelId="{E929C5AA-182B-49C7-A146-0A1A42FD4D56}" type="parTrans" cxnId="{9F024851-9600-40B0-A013-C5677EB53110}">
      <dgm:prSet/>
      <dgm:spPr/>
      <dgm:t>
        <a:bodyPr/>
        <a:lstStyle/>
        <a:p>
          <a:endParaRPr lang="en-US"/>
        </a:p>
      </dgm:t>
    </dgm:pt>
    <dgm:pt modelId="{F1C92398-4B88-4920-A50B-6B5A14E14873}" type="sibTrans" cxnId="{9F024851-9600-40B0-A013-C5677EB53110}">
      <dgm:prSet/>
      <dgm:spPr/>
      <dgm:t>
        <a:bodyPr/>
        <a:lstStyle/>
        <a:p>
          <a:endParaRPr lang="en-US"/>
        </a:p>
      </dgm:t>
    </dgm:pt>
    <dgm:pt modelId="{7ED42E80-0191-45A1-A035-F3D84DF22F30}">
      <dgm:prSet phldrT="[Text]"/>
      <dgm:spPr/>
      <dgm:t>
        <a:bodyPr/>
        <a:lstStyle/>
        <a:p>
          <a:r>
            <a:rPr lang="zh-CN" altLang="en-US" dirty="0" smtClean="0"/>
            <a:t>数据包</a:t>
          </a:r>
          <a:endParaRPr lang="en-US" dirty="0"/>
        </a:p>
      </dgm:t>
    </dgm:pt>
    <dgm:pt modelId="{FB25BB11-C357-4205-A15B-8202024F985E}" type="parTrans" cxnId="{7430F26F-8818-4F60-BF61-705B426CF0A1}">
      <dgm:prSet/>
      <dgm:spPr/>
      <dgm:t>
        <a:bodyPr/>
        <a:lstStyle/>
        <a:p>
          <a:endParaRPr lang="en-US"/>
        </a:p>
      </dgm:t>
    </dgm:pt>
    <dgm:pt modelId="{B3291306-BD28-4318-AD33-67AA53EDBC69}" type="sibTrans" cxnId="{7430F26F-8818-4F60-BF61-705B426CF0A1}">
      <dgm:prSet/>
      <dgm:spPr/>
      <dgm:t>
        <a:bodyPr/>
        <a:lstStyle/>
        <a:p>
          <a:endParaRPr lang="en-US"/>
        </a:p>
      </dgm:t>
    </dgm:pt>
    <dgm:pt modelId="{7EBD0FE8-591F-43E5-A276-98AB48D04AD9}">
      <dgm:prSet phldrT="[Text]"/>
      <dgm:spPr/>
      <dgm:t>
        <a:bodyPr/>
        <a:lstStyle/>
        <a:p>
          <a:r>
            <a:rPr lang="zh-CN" altLang="en-US" dirty="0" smtClean="0"/>
            <a:t>数据包</a:t>
          </a:r>
          <a:endParaRPr lang="en-US" dirty="0"/>
        </a:p>
      </dgm:t>
    </dgm:pt>
    <dgm:pt modelId="{07A2C3ED-FCB8-4F2F-A272-B63B6AAF9DF2}" type="parTrans" cxnId="{019CAAFE-C82B-44B3-A35C-DD4B0716F821}">
      <dgm:prSet/>
      <dgm:spPr/>
      <dgm:t>
        <a:bodyPr/>
        <a:lstStyle/>
        <a:p>
          <a:endParaRPr lang="en-US"/>
        </a:p>
      </dgm:t>
    </dgm:pt>
    <dgm:pt modelId="{C58395B3-7A8C-4896-B060-C9376EAE144D}" type="sibTrans" cxnId="{019CAAFE-C82B-44B3-A35C-DD4B0716F821}">
      <dgm:prSet/>
      <dgm:spPr/>
      <dgm:t>
        <a:bodyPr/>
        <a:lstStyle/>
        <a:p>
          <a:endParaRPr lang="en-US"/>
        </a:p>
      </dgm:t>
    </dgm:pt>
    <dgm:pt modelId="{CCCED38C-81A8-4B8B-A664-E63EFCB40B41}">
      <dgm:prSet phldrT="[Text]"/>
      <dgm:spPr/>
      <dgm:t>
        <a:bodyPr/>
        <a:lstStyle/>
        <a:p>
          <a:r>
            <a:rPr lang="zh-CN" altLang="en-US" dirty="0" smtClean="0"/>
            <a:t>数据包</a:t>
          </a:r>
          <a:endParaRPr lang="en-US" dirty="0"/>
        </a:p>
      </dgm:t>
    </dgm:pt>
    <dgm:pt modelId="{CB9B4E42-91D1-49DF-8C71-37569A7A53FA}" type="parTrans" cxnId="{7F2F8DD0-0452-43A8-86CE-2A95314D4380}">
      <dgm:prSet/>
      <dgm:spPr/>
      <dgm:t>
        <a:bodyPr/>
        <a:lstStyle/>
        <a:p>
          <a:endParaRPr lang="en-US"/>
        </a:p>
      </dgm:t>
    </dgm:pt>
    <dgm:pt modelId="{9F7CB7D1-6D80-41B5-AB4C-847CDBFDCB4C}" type="sibTrans" cxnId="{7F2F8DD0-0452-43A8-86CE-2A95314D4380}">
      <dgm:prSet/>
      <dgm:spPr/>
      <dgm:t>
        <a:bodyPr/>
        <a:lstStyle/>
        <a:p>
          <a:endParaRPr lang="en-US"/>
        </a:p>
      </dgm:t>
    </dgm:pt>
    <dgm:pt modelId="{493AEF98-3169-45BF-9E79-AFBFF8067CDE}" type="pres">
      <dgm:prSet presAssocID="{09C3CA1C-0A48-48E6-9074-6C588DEBBBE2}" presName="Name0" presStyleCnt="0">
        <dgm:presLayoutVars>
          <dgm:dir/>
          <dgm:animLvl val="lvl"/>
          <dgm:resizeHandles val="exact"/>
        </dgm:presLayoutVars>
      </dgm:prSet>
      <dgm:spPr/>
    </dgm:pt>
    <dgm:pt modelId="{0A653C0A-8A1B-41D6-B3E0-B83E5BFBF685}" type="pres">
      <dgm:prSet presAssocID="{8DD9EAD9-7957-4DDC-9CB0-361600BBA2A5}" presName="parTxOnly" presStyleLbl="node1" presStyleIdx="0" presStyleCnt="5">
        <dgm:presLayoutVars>
          <dgm:chMax val="0"/>
          <dgm:chPref val="0"/>
          <dgm:bulletEnabled val="1"/>
        </dgm:presLayoutVars>
      </dgm:prSet>
      <dgm:spPr/>
      <dgm:t>
        <a:bodyPr/>
        <a:lstStyle/>
        <a:p>
          <a:endParaRPr lang="en-US"/>
        </a:p>
      </dgm:t>
    </dgm:pt>
    <dgm:pt modelId="{53085060-C3B8-4B6F-9E76-A0E06A8DD7DB}" type="pres">
      <dgm:prSet presAssocID="{7520C8F9-0A2F-4024-BFEE-3794DFEA9895}" presName="parTxOnlySpace" presStyleCnt="0"/>
      <dgm:spPr/>
    </dgm:pt>
    <dgm:pt modelId="{FFCE3418-3541-4E84-85A6-4EC35599DA67}" type="pres">
      <dgm:prSet presAssocID="{DF6B336B-F140-4112-9E24-6BCFCF6DCE3E}" presName="parTxOnly" presStyleLbl="node1" presStyleIdx="1" presStyleCnt="5">
        <dgm:presLayoutVars>
          <dgm:chMax val="0"/>
          <dgm:chPref val="0"/>
          <dgm:bulletEnabled val="1"/>
        </dgm:presLayoutVars>
      </dgm:prSet>
      <dgm:spPr/>
      <dgm:t>
        <a:bodyPr/>
        <a:lstStyle/>
        <a:p>
          <a:endParaRPr lang="en-US"/>
        </a:p>
      </dgm:t>
    </dgm:pt>
    <dgm:pt modelId="{4307731B-2F39-417D-9368-40146244787A}" type="pres">
      <dgm:prSet presAssocID="{F1C92398-4B88-4920-A50B-6B5A14E14873}" presName="parTxOnlySpace" presStyleCnt="0"/>
      <dgm:spPr/>
    </dgm:pt>
    <dgm:pt modelId="{C52F8A6F-1ACC-4D6B-8441-CB4E00686CAF}" type="pres">
      <dgm:prSet presAssocID="{7ED42E80-0191-45A1-A035-F3D84DF22F30}" presName="parTxOnly" presStyleLbl="node1" presStyleIdx="2" presStyleCnt="5" custLinFactNeighborY="25000">
        <dgm:presLayoutVars>
          <dgm:chMax val="0"/>
          <dgm:chPref val="0"/>
          <dgm:bulletEnabled val="1"/>
        </dgm:presLayoutVars>
      </dgm:prSet>
      <dgm:spPr/>
      <dgm:t>
        <a:bodyPr/>
        <a:lstStyle/>
        <a:p>
          <a:endParaRPr lang="en-US"/>
        </a:p>
      </dgm:t>
    </dgm:pt>
    <dgm:pt modelId="{5C664C7F-0270-4143-9657-E0E6556773AF}" type="pres">
      <dgm:prSet presAssocID="{B3291306-BD28-4318-AD33-67AA53EDBC69}" presName="parTxOnlySpace" presStyleCnt="0"/>
      <dgm:spPr/>
    </dgm:pt>
    <dgm:pt modelId="{58E06A1F-D678-4049-9266-4A1F771A8998}" type="pres">
      <dgm:prSet presAssocID="{7EBD0FE8-591F-43E5-A276-98AB48D04AD9}" presName="parTxOnly" presStyleLbl="node1" presStyleIdx="3" presStyleCnt="5">
        <dgm:presLayoutVars>
          <dgm:chMax val="0"/>
          <dgm:chPref val="0"/>
          <dgm:bulletEnabled val="1"/>
        </dgm:presLayoutVars>
      </dgm:prSet>
      <dgm:spPr/>
      <dgm:t>
        <a:bodyPr/>
        <a:lstStyle/>
        <a:p>
          <a:endParaRPr lang="en-US"/>
        </a:p>
      </dgm:t>
    </dgm:pt>
    <dgm:pt modelId="{C6283ED1-B0D7-49B8-B98C-9ADA74B87142}" type="pres">
      <dgm:prSet presAssocID="{C58395B3-7A8C-4896-B060-C9376EAE144D}" presName="parTxOnlySpace" presStyleCnt="0"/>
      <dgm:spPr/>
    </dgm:pt>
    <dgm:pt modelId="{B2B17DC1-3A73-44B5-B031-C02AA0AC69CD}" type="pres">
      <dgm:prSet presAssocID="{CCCED38C-81A8-4B8B-A664-E63EFCB40B41}" presName="parTxOnly" presStyleLbl="node1" presStyleIdx="4" presStyleCnt="5">
        <dgm:presLayoutVars>
          <dgm:chMax val="0"/>
          <dgm:chPref val="0"/>
          <dgm:bulletEnabled val="1"/>
        </dgm:presLayoutVars>
      </dgm:prSet>
      <dgm:spPr/>
      <dgm:t>
        <a:bodyPr/>
        <a:lstStyle/>
        <a:p>
          <a:endParaRPr lang="en-US"/>
        </a:p>
      </dgm:t>
    </dgm:pt>
  </dgm:ptLst>
  <dgm:cxnLst>
    <dgm:cxn modelId="{5A885615-64F7-4C9E-AB06-034E561294CE}" type="presOf" srcId="{09C3CA1C-0A48-48E6-9074-6C588DEBBBE2}" destId="{493AEF98-3169-45BF-9E79-AFBFF8067CDE}" srcOrd="0" destOrd="0" presId="urn:microsoft.com/office/officeart/2005/8/layout/chevron1"/>
    <dgm:cxn modelId="{D1291FCA-FA7E-4605-9ADB-7490E04B349F}" type="presOf" srcId="{7EBD0FE8-591F-43E5-A276-98AB48D04AD9}" destId="{58E06A1F-D678-4049-9266-4A1F771A8998}" srcOrd="0" destOrd="0" presId="urn:microsoft.com/office/officeart/2005/8/layout/chevron1"/>
    <dgm:cxn modelId="{9F024851-9600-40B0-A013-C5677EB53110}" srcId="{09C3CA1C-0A48-48E6-9074-6C588DEBBBE2}" destId="{DF6B336B-F140-4112-9E24-6BCFCF6DCE3E}" srcOrd="1" destOrd="0" parTransId="{E929C5AA-182B-49C7-A146-0A1A42FD4D56}" sibTransId="{F1C92398-4B88-4920-A50B-6B5A14E14873}"/>
    <dgm:cxn modelId="{7430F26F-8818-4F60-BF61-705B426CF0A1}" srcId="{09C3CA1C-0A48-48E6-9074-6C588DEBBBE2}" destId="{7ED42E80-0191-45A1-A035-F3D84DF22F30}" srcOrd="2" destOrd="0" parTransId="{FB25BB11-C357-4205-A15B-8202024F985E}" sibTransId="{B3291306-BD28-4318-AD33-67AA53EDBC69}"/>
    <dgm:cxn modelId="{7F32B406-C0D0-4003-B2EC-73B3C27E28C2}" type="presOf" srcId="{CCCED38C-81A8-4B8B-A664-E63EFCB40B41}" destId="{B2B17DC1-3A73-44B5-B031-C02AA0AC69CD}" srcOrd="0" destOrd="0" presId="urn:microsoft.com/office/officeart/2005/8/layout/chevron1"/>
    <dgm:cxn modelId="{019CAAFE-C82B-44B3-A35C-DD4B0716F821}" srcId="{09C3CA1C-0A48-48E6-9074-6C588DEBBBE2}" destId="{7EBD0FE8-591F-43E5-A276-98AB48D04AD9}" srcOrd="3" destOrd="0" parTransId="{07A2C3ED-FCB8-4F2F-A272-B63B6AAF9DF2}" sibTransId="{C58395B3-7A8C-4896-B060-C9376EAE144D}"/>
    <dgm:cxn modelId="{D2ECEF65-B02F-4778-B9B7-D1D26934CF7B}" type="presOf" srcId="{DF6B336B-F140-4112-9E24-6BCFCF6DCE3E}" destId="{FFCE3418-3541-4E84-85A6-4EC35599DA67}" srcOrd="0" destOrd="0" presId="urn:microsoft.com/office/officeart/2005/8/layout/chevron1"/>
    <dgm:cxn modelId="{FC3E371E-D43B-4B2E-BE0A-067FE2C60BEF}" srcId="{09C3CA1C-0A48-48E6-9074-6C588DEBBBE2}" destId="{8DD9EAD9-7957-4DDC-9CB0-361600BBA2A5}" srcOrd="0" destOrd="0" parTransId="{2A866745-6919-4693-A076-518FC3FFB16F}" sibTransId="{7520C8F9-0A2F-4024-BFEE-3794DFEA9895}"/>
    <dgm:cxn modelId="{C4E93EC4-E029-4425-BA2B-809DE7505567}" type="presOf" srcId="{7ED42E80-0191-45A1-A035-F3D84DF22F30}" destId="{C52F8A6F-1ACC-4D6B-8441-CB4E00686CAF}" srcOrd="0" destOrd="0" presId="urn:microsoft.com/office/officeart/2005/8/layout/chevron1"/>
    <dgm:cxn modelId="{7F2F8DD0-0452-43A8-86CE-2A95314D4380}" srcId="{09C3CA1C-0A48-48E6-9074-6C588DEBBBE2}" destId="{CCCED38C-81A8-4B8B-A664-E63EFCB40B41}" srcOrd="4" destOrd="0" parTransId="{CB9B4E42-91D1-49DF-8C71-37569A7A53FA}" sibTransId="{9F7CB7D1-6D80-41B5-AB4C-847CDBFDCB4C}"/>
    <dgm:cxn modelId="{5440FFFE-2D94-440B-9CA7-822EA4F90227}" type="presOf" srcId="{8DD9EAD9-7957-4DDC-9CB0-361600BBA2A5}" destId="{0A653C0A-8A1B-41D6-B3E0-B83E5BFBF685}" srcOrd="0" destOrd="0" presId="urn:microsoft.com/office/officeart/2005/8/layout/chevron1"/>
    <dgm:cxn modelId="{FB5E4BA3-3388-49F9-A6CD-9E4696113DC7}" type="presParOf" srcId="{493AEF98-3169-45BF-9E79-AFBFF8067CDE}" destId="{0A653C0A-8A1B-41D6-B3E0-B83E5BFBF685}" srcOrd="0" destOrd="0" presId="urn:microsoft.com/office/officeart/2005/8/layout/chevron1"/>
    <dgm:cxn modelId="{C365DE71-C081-44A9-84B7-8B687741D99D}" type="presParOf" srcId="{493AEF98-3169-45BF-9E79-AFBFF8067CDE}" destId="{53085060-C3B8-4B6F-9E76-A0E06A8DD7DB}" srcOrd="1" destOrd="0" presId="urn:microsoft.com/office/officeart/2005/8/layout/chevron1"/>
    <dgm:cxn modelId="{FA3D689B-2774-4041-ACA5-4C3DDBFBB9AD}" type="presParOf" srcId="{493AEF98-3169-45BF-9E79-AFBFF8067CDE}" destId="{FFCE3418-3541-4E84-85A6-4EC35599DA67}" srcOrd="2" destOrd="0" presId="urn:microsoft.com/office/officeart/2005/8/layout/chevron1"/>
    <dgm:cxn modelId="{9FE3796D-2668-408F-B775-7621E30D1AE0}" type="presParOf" srcId="{493AEF98-3169-45BF-9E79-AFBFF8067CDE}" destId="{4307731B-2F39-417D-9368-40146244787A}" srcOrd="3" destOrd="0" presId="urn:microsoft.com/office/officeart/2005/8/layout/chevron1"/>
    <dgm:cxn modelId="{6A62C838-0C16-49E9-9BBF-11EFE6593D1A}" type="presParOf" srcId="{493AEF98-3169-45BF-9E79-AFBFF8067CDE}" destId="{C52F8A6F-1ACC-4D6B-8441-CB4E00686CAF}" srcOrd="4" destOrd="0" presId="urn:microsoft.com/office/officeart/2005/8/layout/chevron1"/>
    <dgm:cxn modelId="{0B65CB47-BABC-498C-8E57-C7A65F75A04E}" type="presParOf" srcId="{493AEF98-3169-45BF-9E79-AFBFF8067CDE}" destId="{5C664C7F-0270-4143-9657-E0E6556773AF}" srcOrd="5" destOrd="0" presId="urn:microsoft.com/office/officeart/2005/8/layout/chevron1"/>
    <dgm:cxn modelId="{9512F91C-498E-4290-9C24-7855D29FC735}" type="presParOf" srcId="{493AEF98-3169-45BF-9E79-AFBFF8067CDE}" destId="{58E06A1F-D678-4049-9266-4A1F771A8998}" srcOrd="6" destOrd="0" presId="urn:microsoft.com/office/officeart/2005/8/layout/chevron1"/>
    <dgm:cxn modelId="{5A3264C0-70C7-4AED-A7E0-ACAA9265F6FE}" type="presParOf" srcId="{493AEF98-3169-45BF-9E79-AFBFF8067CDE}" destId="{C6283ED1-B0D7-49B8-B98C-9ADA74B87142}" srcOrd="7" destOrd="0" presId="urn:microsoft.com/office/officeart/2005/8/layout/chevron1"/>
    <dgm:cxn modelId="{1BF8FD2A-02F4-40F3-8163-04D8E50D8B69}" type="presParOf" srcId="{493AEF98-3169-45BF-9E79-AFBFF8067CDE}" destId="{B2B17DC1-3A73-44B5-B031-C02AA0AC69CD}" srcOrd="8" destOrd="0" presId="urn:microsoft.com/office/officeart/2005/8/layout/chevron1"/>
  </dgm:cxnLst>
  <dgm:bg/>
  <dgm:whole/>
  <dgm:extLst>
    <a:ext uri="http://schemas.microsoft.com/office/drawing/2008/diagram">
      <dsp:dataModelExt xmlns=""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20AF1BC0-711E-425F-887E-8FE9A2B8F287}">
      <dgm:prSet phldrT="[Text]"/>
      <dgm:spPr/>
      <dgm:t>
        <a:bodyPr/>
        <a:lstStyle/>
        <a:p>
          <a:r>
            <a:rPr lang="en-US" dirty="0" smtClean="0"/>
            <a:t> </a:t>
          </a:r>
          <a:endParaRPr lang="en-US" dirty="0"/>
        </a:p>
      </dgm:t>
    </dgm:pt>
    <dgm:pt modelId="{0159E1E4-E9E9-4973-8B7B-64AA072E434E}" type="parTrans" cxnId="{A4D18CC3-79F2-48C4-B0E9-936E20925C39}">
      <dgm:prSet/>
      <dgm:spPr/>
      <dgm:t>
        <a:bodyPr/>
        <a:lstStyle/>
        <a:p>
          <a:endParaRPr lang="en-US"/>
        </a:p>
      </dgm:t>
    </dgm:pt>
    <dgm:pt modelId="{39F2CBA4-078A-4C48-967A-43B87E54D8F9}" type="sibTrans" cxnId="{A4D18CC3-79F2-48C4-B0E9-936E20925C3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r>
            <a:rPr lang="en-US" dirty="0" smtClean="0"/>
            <a:t> </a:t>
          </a:r>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874CB10E-3D3B-4E96-B75C-65F8FA16FF0B}" type="pres">
      <dgm:prSet presAssocID="{20AF1BC0-711E-425F-887E-8FE9A2B8F287}" presName="compNode" presStyleCnt="0"/>
      <dgm:spPr/>
    </dgm:pt>
    <dgm:pt modelId="{23CD7050-40E6-4177-A881-2799F2CDDD02}" type="pres">
      <dgm:prSet presAssocID="{20AF1BC0-711E-425F-887E-8FE9A2B8F287}" presName="pictRect" presStyleLbl="node1" presStyleIdx="1" presStyleCnt="5"/>
      <dgm:spPr/>
      <dgm:t>
        <a:bodyPr/>
        <a:lstStyle/>
        <a:p>
          <a:endParaRPr lang="en-US"/>
        </a:p>
      </dgm:t>
    </dgm:pt>
    <dgm:pt modelId="{F94471ED-1B6F-422C-8441-B625B0105397}" type="pres">
      <dgm:prSet presAssocID="{20AF1BC0-711E-425F-887E-8FE9A2B8F287}" presName="textRect" presStyleLbl="revTx" presStyleIdx="1" presStyleCnt="5">
        <dgm:presLayoutVars>
          <dgm:bulletEnabled val="1"/>
        </dgm:presLayoutVars>
      </dgm:prSet>
      <dgm:spPr/>
      <dgm:t>
        <a:bodyPr/>
        <a:lstStyle/>
        <a:p>
          <a:endParaRPr lang="en-US"/>
        </a:p>
      </dgm:t>
    </dgm:pt>
    <dgm:pt modelId="{F575A871-9DEE-4FF5-AF7D-1D47B768989F}" type="pres">
      <dgm:prSet presAssocID="{39F2CBA4-078A-4C48-967A-43B87E54D8F9}"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2" presStyleCnt="5"/>
      <dgm:spPr/>
    </dgm:pt>
    <dgm:pt modelId="{C0FA23E4-DBAE-41D1-A004-5AC3E21485EA}" type="pres">
      <dgm:prSet presAssocID="{EE59AC29-4431-4CEE-AE8E-4B5429AA6468}" presName="textRect" presStyleLbl="revTx" presStyleIdx="2"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3" presStyleCnt="5"/>
      <dgm:spPr/>
    </dgm:pt>
    <dgm:pt modelId="{355E4A8F-A2AA-4EFF-9EC4-F5DE0E09782D}" type="pres">
      <dgm:prSet presAssocID="{E45A1557-9A8A-4811-A9E3-9F2C04CCF5D4}" presName="textRect" presStyleLbl="revTx" presStyleIdx="3"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4" presStyleCnt="5"/>
      <dgm:spPr/>
    </dgm:pt>
    <dgm:pt modelId="{2EDAA29F-03BA-4DD5-81BB-FBD301F3CB34}" type="pres">
      <dgm:prSet presAssocID="{ED3C8CF2-6481-4906-9B1A-98F0F35FBDE8}" presName="textRect" presStyleLbl="revTx" presStyleIdx="4" presStyleCnt="5">
        <dgm:presLayoutVars>
          <dgm:bulletEnabled val="1"/>
        </dgm:presLayoutVars>
      </dgm:prSet>
      <dgm:spPr/>
      <dgm:t>
        <a:bodyPr/>
        <a:lstStyle/>
        <a:p>
          <a:endParaRPr lang="en-US"/>
        </a:p>
      </dgm:t>
    </dgm:pt>
  </dgm:ptLst>
  <dgm:cxnLst>
    <dgm:cxn modelId="{359F1A37-3497-4EAA-A0B4-F0E38DF9B0F1}" srcId="{3FECB8AC-7E26-4589-8128-7DB092722E22}" destId="{EE59AC29-4431-4CEE-AE8E-4B5429AA6468}" srcOrd="2" destOrd="0" parTransId="{B3FC69A9-E406-4544-AB10-887F404007BD}" sibTransId="{88C0D584-FFDB-4EBD-A9F8-BF2E9202C0D3}"/>
    <dgm:cxn modelId="{21B4A221-FC92-40F6-B31F-C48E3EBE316E}" type="presOf" srcId="{20AF1BC0-711E-425F-887E-8FE9A2B8F287}" destId="{F94471ED-1B6F-422C-8441-B625B0105397}"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5EB1F17F-D83E-4C24-809F-5A3A13F5801E}" type="presOf" srcId="{39F2CBA4-078A-4C48-967A-43B87E54D8F9}" destId="{F575A871-9DEE-4FF5-AF7D-1D47B768989F}" srcOrd="0" destOrd="0" presId="urn:microsoft.com/office/officeart/2005/8/layout/pList1"/>
    <dgm:cxn modelId="{13F1856B-3581-4D7E-A1E7-82F6A489CF21}" type="presOf" srcId="{ED3C8CF2-6481-4906-9B1A-98F0F35FBDE8}" destId="{2EDAA29F-03BA-4DD5-81BB-FBD301F3CB34}" srcOrd="0" destOrd="0" presId="urn:microsoft.com/office/officeart/2005/8/layout/pList1"/>
    <dgm:cxn modelId="{1D80037D-5905-40C2-8C07-7877AEFAB51E}" type="presOf" srcId="{E45A1557-9A8A-4811-A9E3-9F2C04CCF5D4}" destId="{355E4A8F-A2AA-4EFF-9EC4-F5DE0E09782D}" srcOrd="0" destOrd="0" presId="urn:microsoft.com/office/officeart/2005/8/layout/pList1"/>
    <dgm:cxn modelId="{F73AA604-EAD7-4F59-B0B1-D381DC6E887C}" type="presOf" srcId="{A09A63BB-7E3F-45F5-A7C8-CB9B04B2C170}" destId="{0A2D8A6F-090D-42E0-A687-8A8CD4E817C4}" srcOrd="0" destOrd="0" presId="urn:microsoft.com/office/officeart/2005/8/layout/pList1"/>
    <dgm:cxn modelId="{E5F99444-78DB-45EF-A7E0-033005B32998}" type="presOf" srcId="{3FECB8AC-7E26-4589-8128-7DB092722E22}" destId="{40055974-B654-4C33-BEE7-02DDB64A594F}" srcOrd="0" destOrd="0" presId="urn:microsoft.com/office/officeart/2005/8/layout/pList1"/>
    <dgm:cxn modelId="{F1FFCF7B-1A03-4182-A33B-9E40C6A353B7}" type="presOf" srcId="{F218CC89-9127-4968-856E-B082F153E62B}" destId="{FA6484E1-BC2D-40A6-9743-129EF7F94296}" srcOrd="0" destOrd="0" presId="urn:microsoft.com/office/officeart/2005/8/layout/pList1"/>
    <dgm:cxn modelId="{A9854D63-3E15-486D-BFB5-FA88905EDC7F}" type="presOf" srcId="{88C0D584-FFDB-4EBD-A9F8-BF2E9202C0D3}" destId="{20DD08A2-F12F-488D-ADF7-3434330D2F17}" srcOrd="0" destOrd="0" presId="urn:microsoft.com/office/officeart/2005/8/layout/pList1"/>
    <dgm:cxn modelId="{8DDFDB85-EC43-4DFF-AB20-12EBAAD68973}" type="presOf" srcId="{0A3552DF-D6D7-4E66-8377-836E0FEE0F6E}" destId="{14C8FB18-5976-4BD7-BD37-3ECFC2815E41}" srcOrd="0" destOrd="0" presId="urn:microsoft.com/office/officeart/2005/8/layout/pList1"/>
    <dgm:cxn modelId="{A4D18CC3-79F2-48C4-B0E9-936E20925C39}" srcId="{3FECB8AC-7E26-4589-8128-7DB092722E22}" destId="{20AF1BC0-711E-425F-887E-8FE9A2B8F287}" srcOrd="1" destOrd="0" parTransId="{0159E1E4-E9E9-4973-8B7B-64AA072E434E}" sibTransId="{39F2CBA4-078A-4C48-967A-43B87E54D8F9}"/>
    <dgm:cxn modelId="{4A878793-4067-4D24-A744-16D007104938}" srcId="{3FECB8AC-7E26-4589-8128-7DB092722E22}" destId="{ED3C8CF2-6481-4906-9B1A-98F0F35FBDE8}" srcOrd="4" destOrd="0" parTransId="{A80C9BB6-1733-4930-9ADE-ABCC1B5F45A5}" sibTransId="{7CC47ED4-2B43-4521-9396-E7664EC2B68E}"/>
    <dgm:cxn modelId="{3A486740-2B25-446E-A924-4E61AE153BCA}" srcId="{3FECB8AC-7E26-4589-8128-7DB092722E22}" destId="{E45A1557-9A8A-4811-A9E3-9F2C04CCF5D4}" srcOrd="3" destOrd="0" parTransId="{F36F5612-DD17-418F-8989-EA00352A6B89}" sibTransId="{A09A63BB-7E3F-45F5-A7C8-CB9B04B2C170}"/>
    <dgm:cxn modelId="{E422138C-AD93-4535-A71E-0D0EA4955F4F}" type="presOf" srcId="{EE59AC29-4431-4CEE-AE8E-4B5429AA6468}" destId="{C0FA23E4-DBAE-41D1-A004-5AC3E21485EA}" srcOrd="0" destOrd="0" presId="urn:microsoft.com/office/officeart/2005/8/layout/pList1"/>
    <dgm:cxn modelId="{A935764E-C29A-40B1-9C3A-E7FB4E7C25D1}" type="presParOf" srcId="{40055974-B654-4C33-BEE7-02DDB64A594F}" destId="{2C55E159-D7E9-4FF1-ACC3-03D5229A3FE2}" srcOrd="0" destOrd="0" presId="urn:microsoft.com/office/officeart/2005/8/layout/pList1"/>
    <dgm:cxn modelId="{B71154C8-6C40-4926-9AED-CF90C7666BDF}" type="presParOf" srcId="{2C55E159-D7E9-4FF1-ACC3-03D5229A3FE2}" destId="{8B248991-30A3-47AF-9408-7F9584C85A77}" srcOrd="0" destOrd="0" presId="urn:microsoft.com/office/officeart/2005/8/layout/pList1"/>
    <dgm:cxn modelId="{128C668E-F22F-4A2C-AD99-DC3EB57BBA52}" type="presParOf" srcId="{2C55E159-D7E9-4FF1-ACC3-03D5229A3FE2}" destId="{FA6484E1-BC2D-40A6-9743-129EF7F94296}" srcOrd="1" destOrd="0" presId="urn:microsoft.com/office/officeart/2005/8/layout/pList1"/>
    <dgm:cxn modelId="{2B83942A-1E68-495B-92AB-D7BB3F7C9386}" type="presParOf" srcId="{40055974-B654-4C33-BEE7-02DDB64A594F}" destId="{14C8FB18-5976-4BD7-BD37-3ECFC2815E41}" srcOrd="1" destOrd="0" presId="urn:microsoft.com/office/officeart/2005/8/layout/pList1"/>
    <dgm:cxn modelId="{10CFEE1B-519C-4ABC-89AE-73A63BBDB926}" type="presParOf" srcId="{40055974-B654-4C33-BEE7-02DDB64A594F}" destId="{874CB10E-3D3B-4E96-B75C-65F8FA16FF0B}" srcOrd="2" destOrd="0" presId="urn:microsoft.com/office/officeart/2005/8/layout/pList1"/>
    <dgm:cxn modelId="{B9C02DC4-9B64-48EC-8D2B-A2ADC7C7CCFC}" type="presParOf" srcId="{874CB10E-3D3B-4E96-B75C-65F8FA16FF0B}" destId="{23CD7050-40E6-4177-A881-2799F2CDDD02}" srcOrd="0" destOrd="0" presId="urn:microsoft.com/office/officeart/2005/8/layout/pList1"/>
    <dgm:cxn modelId="{DCCF63F9-FD43-4595-87E2-76CCCA38281E}" type="presParOf" srcId="{874CB10E-3D3B-4E96-B75C-65F8FA16FF0B}" destId="{F94471ED-1B6F-422C-8441-B625B0105397}" srcOrd="1" destOrd="0" presId="urn:microsoft.com/office/officeart/2005/8/layout/pList1"/>
    <dgm:cxn modelId="{53731CD2-AA4A-423F-AE02-15C815EF5CA0}" type="presParOf" srcId="{40055974-B654-4C33-BEE7-02DDB64A594F}" destId="{F575A871-9DEE-4FF5-AF7D-1D47B768989F}" srcOrd="3" destOrd="0" presId="urn:microsoft.com/office/officeart/2005/8/layout/pList1"/>
    <dgm:cxn modelId="{E497B8BA-6607-46D7-85CA-005EEE4DFC2E}" type="presParOf" srcId="{40055974-B654-4C33-BEE7-02DDB64A594F}" destId="{F67589C2-E2AD-40F3-8B75-D8189E77E473}" srcOrd="4" destOrd="0" presId="urn:microsoft.com/office/officeart/2005/8/layout/pList1"/>
    <dgm:cxn modelId="{E562033D-B735-4023-ABE0-0E97F994B304}" type="presParOf" srcId="{F67589C2-E2AD-40F3-8B75-D8189E77E473}" destId="{AF6766D6-6EF0-4FB8-B64E-38FBE87F6F19}" srcOrd="0" destOrd="0" presId="urn:microsoft.com/office/officeart/2005/8/layout/pList1"/>
    <dgm:cxn modelId="{6E83F79F-AB9F-470E-A25C-8F649F0E9618}" type="presParOf" srcId="{F67589C2-E2AD-40F3-8B75-D8189E77E473}" destId="{C0FA23E4-DBAE-41D1-A004-5AC3E21485EA}" srcOrd="1" destOrd="0" presId="urn:microsoft.com/office/officeart/2005/8/layout/pList1"/>
    <dgm:cxn modelId="{B4BCD9CA-AAFB-428A-AFF6-6666A13D6D8B}" type="presParOf" srcId="{40055974-B654-4C33-BEE7-02DDB64A594F}" destId="{20DD08A2-F12F-488D-ADF7-3434330D2F17}" srcOrd="5" destOrd="0" presId="urn:microsoft.com/office/officeart/2005/8/layout/pList1"/>
    <dgm:cxn modelId="{6CC64272-7C7F-451B-B301-12A3ECEB31D3}" type="presParOf" srcId="{40055974-B654-4C33-BEE7-02DDB64A594F}" destId="{E42F0CC8-1DA9-4DEE-BBD3-A2DD0A67B62F}" srcOrd="6" destOrd="0" presId="urn:microsoft.com/office/officeart/2005/8/layout/pList1"/>
    <dgm:cxn modelId="{8A87A57E-5C70-444C-936A-16A565D8B644}" type="presParOf" srcId="{E42F0CC8-1DA9-4DEE-BBD3-A2DD0A67B62F}" destId="{E0D3CF38-A5F9-410E-8820-59F212F227B1}" srcOrd="0" destOrd="0" presId="urn:microsoft.com/office/officeart/2005/8/layout/pList1"/>
    <dgm:cxn modelId="{EFD4DA1D-375C-4587-AB78-44871FD73651}" type="presParOf" srcId="{E42F0CC8-1DA9-4DEE-BBD3-A2DD0A67B62F}" destId="{355E4A8F-A2AA-4EFF-9EC4-F5DE0E09782D}" srcOrd="1" destOrd="0" presId="urn:microsoft.com/office/officeart/2005/8/layout/pList1"/>
    <dgm:cxn modelId="{12C36A93-493F-435B-8E95-9A9FF4D32345}" type="presParOf" srcId="{40055974-B654-4C33-BEE7-02DDB64A594F}" destId="{0A2D8A6F-090D-42E0-A687-8A8CD4E817C4}" srcOrd="7" destOrd="0" presId="urn:microsoft.com/office/officeart/2005/8/layout/pList1"/>
    <dgm:cxn modelId="{E4C5478F-33C1-4894-8884-FB6FD7061736}" type="presParOf" srcId="{40055974-B654-4C33-BEE7-02DDB64A594F}" destId="{ED750688-6009-4DB9-AC1C-20890928188B}" srcOrd="8" destOrd="0" presId="urn:microsoft.com/office/officeart/2005/8/layout/pList1"/>
    <dgm:cxn modelId="{61D387B5-19AC-4A08-9B31-10ED2C178767}" type="presParOf" srcId="{ED750688-6009-4DB9-AC1C-20890928188B}" destId="{4B787137-ECF9-4EAA-BBF1-3E206EFD5565}" srcOrd="0" destOrd="0" presId="urn:microsoft.com/office/officeart/2005/8/layout/pList1"/>
    <dgm:cxn modelId="{EADCB3C1-EF0F-451E-8894-737466522D7F}" type="presParOf" srcId="{ED750688-6009-4DB9-AC1C-20890928188B}" destId="{2EDAA29F-03BA-4DD5-81BB-FBD301F3CB34}" srcOrd="1" destOrd="0" presId="urn:microsoft.com/office/officeart/2005/8/layout/pList1"/>
  </dgm:cxnLst>
  <dgm:bg/>
  <dgm:whole/>
  <dgm:extLst>
    <a:ext uri="http://schemas.microsoft.com/office/drawing/2008/diagram">
      <dsp:dataModelExt xmlns=""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241936-1417-4FAD-877B-750ABAA764FE}" type="doc">
      <dgm:prSet loTypeId="urn:microsoft.com/office/officeart/2005/8/layout/arrow6" loCatId="process" qsTypeId="urn:microsoft.com/office/officeart/2005/8/quickstyle/3d9" qsCatId="3D" csTypeId="urn:microsoft.com/office/officeart/2005/8/colors/accent2_2" csCatId="accent2" phldr="1"/>
      <dgm:spPr>
        <a:scene3d>
          <a:camera prst="isometricOffAxis1Right"/>
          <a:lightRig rig="soft" dir="t"/>
          <a:backdrop>
            <a:anchor x="0" y="0" z="-210000"/>
            <a:norm dx="0" dy="0" dz="914400"/>
            <a:up dx="0" dy="914400" dz="0"/>
          </a:backdrop>
        </a:scene3d>
      </dgm:spPr>
      <dgm:t>
        <a:bodyPr/>
        <a:lstStyle/>
        <a:p>
          <a:endParaRPr lang="en-US"/>
        </a:p>
      </dgm:t>
    </dgm:pt>
    <dgm:pt modelId="{F8B0CCC0-54AC-4AFD-97BE-5D2AAA8A49E7}">
      <dgm:prSet phldrT="[Text]"/>
      <dgm:spPr/>
      <dgm:t>
        <a:bodyPr/>
        <a:lstStyle/>
        <a:p>
          <a:endParaRPr lang="en-US" dirty="0"/>
        </a:p>
      </dgm:t>
    </dgm:pt>
    <dgm:pt modelId="{43CC1ECC-DEA3-439F-AD12-D72288638D82}" type="parTrans" cxnId="{DB5CE593-411E-411E-8DA2-A1AAF61D3AE7}">
      <dgm:prSet/>
      <dgm:spPr/>
      <dgm:t>
        <a:bodyPr/>
        <a:lstStyle/>
        <a:p>
          <a:endParaRPr lang="en-US"/>
        </a:p>
      </dgm:t>
    </dgm:pt>
    <dgm:pt modelId="{111DF8F1-6D5E-4249-B462-89F22C8107FC}" type="sibTrans" cxnId="{DB5CE593-411E-411E-8DA2-A1AAF61D3AE7}">
      <dgm:prSet/>
      <dgm:spPr/>
      <dgm:t>
        <a:bodyPr/>
        <a:lstStyle/>
        <a:p>
          <a:endParaRPr lang="en-US"/>
        </a:p>
      </dgm:t>
    </dgm:pt>
    <dgm:pt modelId="{FC1D3111-672F-4AE1-B8D9-AC5DD841336C}">
      <dgm:prSet phldrT="[Text]">
        <dgm:style>
          <a:lnRef idx="0">
            <a:schemeClr val="accent2"/>
          </a:lnRef>
          <a:fillRef idx="3">
            <a:schemeClr val="accent2"/>
          </a:fillRef>
          <a:effectRef idx="3">
            <a:schemeClr val="accent2"/>
          </a:effectRef>
          <a:fontRef idx="minor">
            <a:schemeClr val="lt1"/>
          </a:fontRef>
        </dgm:style>
      </dgm:prSet>
      <dgm:spPr/>
      <dgm:t>
        <a:bodyPr/>
        <a:lstStyle/>
        <a:p>
          <a:endParaRPr lang="en-US" dirty="0"/>
        </a:p>
      </dgm:t>
    </dgm:pt>
    <dgm:pt modelId="{A5A6D495-B322-420D-B786-FB19D6A1DF7A}" type="parTrans" cxnId="{F87D3429-AFFD-48F9-B3F4-0F6330F64C79}">
      <dgm:prSet/>
      <dgm:spPr/>
      <dgm:t>
        <a:bodyPr/>
        <a:lstStyle/>
        <a:p>
          <a:endParaRPr lang="en-US"/>
        </a:p>
      </dgm:t>
    </dgm:pt>
    <dgm:pt modelId="{1D69171A-8939-4B6A-ACF4-91D4E677C1FA}" type="sibTrans" cxnId="{F87D3429-AFFD-48F9-B3F4-0F6330F64C79}">
      <dgm:prSet/>
      <dgm:spPr/>
      <dgm:t>
        <a:bodyPr/>
        <a:lstStyle/>
        <a:p>
          <a:endParaRPr lang="en-US"/>
        </a:p>
      </dgm:t>
    </dgm:pt>
    <dgm:pt modelId="{E17F0A21-B9EF-48AF-A695-7FC0D5E75E43}" type="pres">
      <dgm:prSet presAssocID="{B7241936-1417-4FAD-877B-750ABAA764FE}" presName="compositeShape" presStyleCnt="0">
        <dgm:presLayoutVars>
          <dgm:chMax val="2"/>
          <dgm:dir/>
          <dgm:resizeHandles val="exact"/>
        </dgm:presLayoutVars>
      </dgm:prSet>
      <dgm:spPr/>
      <dgm:t>
        <a:bodyPr/>
        <a:lstStyle/>
        <a:p>
          <a:endParaRPr lang="en-US"/>
        </a:p>
      </dgm:t>
    </dgm:pt>
    <dgm:pt modelId="{8FCB2A06-4FEB-48AD-A052-980F50F462B1}" type="pres">
      <dgm:prSet presAssocID="{B7241936-1417-4FAD-877B-750ABAA764FE}" presName="ribbon" presStyleLbl="node1" presStyleIdx="0" presStyleCnt="1" custLinFactNeighborX="22222" custLinFactNeighborY="-10185">
        <dgm:style>
          <a:lnRef idx="0">
            <a:schemeClr val="accent2"/>
          </a:lnRef>
          <a:fillRef idx="3">
            <a:schemeClr val="accent2"/>
          </a:fillRef>
          <a:effectRef idx="3">
            <a:schemeClr val="accent2"/>
          </a:effectRef>
          <a:fontRef idx="minor">
            <a:schemeClr val="lt1"/>
          </a:fontRef>
        </dgm:style>
      </dgm:prSet>
      <dgm:spPr/>
    </dgm:pt>
    <dgm:pt modelId="{E27E0C3B-615C-4A3E-B566-375868494656}" type="pres">
      <dgm:prSet presAssocID="{B7241936-1417-4FAD-877B-750ABAA764FE}" presName="leftArrowText" presStyleLbl="node1" presStyleIdx="0" presStyleCnt="1">
        <dgm:presLayoutVars>
          <dgm:chMax val="0"/>
          <dgm:bulletEnabled val="1"/>
        </dgm:presLayoutVars>
      </dgm:prSet>
      <dgm:spPr/>
      <dgm:t>
        <a:bodyPr/>
        <a:lstStyle/>
        <a:p>
          <a:endParaRPr lang="en-US"/>
        </a:p>
      </dgm:t>
    </dgm:pt>
    <dgm:pt modelId="{2B947D57-27C0-4C61-BC68-0694F02F72EA}" type="pres">
      <dgm:prSet presAssocID="{B7241936-1417-4FAD-877B-750ABAA764FE}" presName="rightArrowText" presStyleLbl="node1" presStyleIdx="0" presStyleCnt="1">
        <dgm:presLayoutVars>
          <dgm:chMax val="0"/>
          <dgm:bulletEnabled val="1"/>
        </dgm:presLayoutVars>
      </dgm:prSet>
      <dgm:spPr/>
      <dgm:t>
        <a:bodyPr/>
        <a:lstStyle/>
        <a:p>
          <a:endParaRPr lang="en-US"/>
        </a:p>
      </dgm:t>
    </dgm:pt>
  </dgm:ptLst>
  <dgm:cxnLst>
    <dgm:cxn modelId="{51C8D457-4E94-45F5-9429-CDDEC1AB96DE}" type="presOf" srcId="{FC1D3111-672F-4AE1-B8D9-AC5DD841336C}" destId="{2B947D57-27C0-4C61-BC68-0694F02F72EA}" srcOrd="0" destOrd="0" presId="urn:microsoft.com/office/officeart/2005/8/layout/arrow6"/>
    <dgm:cxn modelId="{DB5CE593-411E-411E-8DA2-A1AAF61D3AE7}" srcId="{B7241936-1417-4FAD-877B-750ABAA764FE}" destId="{F8B0CCC0-54AC-4AFD-97BE-5D2AAA8A49E7}" srcOrd="0" destOrd="0" parTransId="{43CC1ECC-DEA3-439F-AD12-D72288638D82}" sibTransId="{111DF8F1-6D5E-4249-B462-89F22C8107FC}"/>
    <dgm:cxn modelId="{B5055CBB-FEBE-4982-B8E8-BD67940AB11A}" type="presOf" srcId="{B7241936-1417-4FAD-877B-750ABAA764FE}" destId="{E17F0A21-B9EF-48AF-A695-7FC0D5E75E43}" srcOrd="0" destOrd="0" presId="urn:microsoft.com/office/officeart/2005/8/layout/arrow6"/>
    <dgm:cxn modelId="{F87D3429-AFFD-48F9-B3F4-0F6330F64C79}" srcId="{B7241936-1417-4FAD-877B-750ABAA764FE}" destId="{FC1D3111-672F-4AE1-B8D9-AC5DD841336C}" srcOrd="1" destOrd="0" parTransId="{A5A6D495-B322-420D-B786-FB19D6A1DF7A}" sibTransId="{1D69171A-8939-4B6A-ACF4-91D4E677C1FA}"/>
    <dgm:cxn modelId="{681542F6-22BB-4095-86E6-20453A590304}" type="presOf" srcId="{F8B0CCC0-54AC-4AFD-97BE-5D2AAA8A49E7}" destId="{E27E0C3B-615C-4A3E-B566-375868494656}" srcOrd="0" destOrd="0" presId="urn:microsoft.com/office/officeart/2005/8/layout/arrow6"/>
    <dgm:cxn modelId="{0EE3D3B3-DF27-4F7E-9852-414A5EF23E5E}" type="presParOf" srcId="{E17F0A21-B9EF-48AF-A695-7FC0D5E75E43}" destId="{8FCB2A06-4FEB-48AD-A052-980F50F462B1}" srcOrd="0" destOrd="0" presId="urn:microsoft.com/office/officeart/2005/8/layout/arrow6"/>
    <dgm:cxn modelId="{B02B0150-F9D1-496B-A104-D4C0FDB9F066}" type="presParOf" srcId="{E17F0A21-B9EF-48AF-A695-7FC0D5E75E43}" destId="{E27E0C3B-615C-4A3E-B566-375868494656}" srcOrd="1" destOrd="0" presId="urn:microsoft.com/office/officeart/2005/8/layout/arrow6"/>
    <dgm:cxn modelId="{FE53A94A-16D9-47D6-A07D-946663B1BA15}" type="presParOf" srcId="{E17F0A21-B9EF-48AF-A695-7FC0D5E75E43}" destId="{2B947D57-27C0-4C61-BC68-0694F02F72EA}" srcOrd="2" destOrd="0" presId="urn:microsoft.com/office/officeart/2005/8/layout/arrow6"/>
  </dgm:cxnLst>
  <dgm:bg/>
  <dgm:whole/>
  <dgm:extLst>
    <a:ext uri="http://schemas.microsoft.com/office/drawing/2008/diagram">
      <dsp:dataModelExt xmlns=""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005C24-1091-47B6-8EBD-A819F8B8D034}" type="doc">
      <dgm:prSet loTypeId="urn:microsoft.com/office/officeart/2005/8/layout/hProcess9" loCatId="process" qsTypeId="urn:microsoft.com/office/officeart/2005/8/quickstyle/simple2" qsCatId="simple" csTypeId="urn:microsoft.com/office/officeart/2005/8/colors/colorful1" csCatId="colorful" phldr="1"/>
      <dgm:spPr/>
    </dgm:pt>
    <dgm:pt modelId="{9FAEC3D4-6461-41B7-A67D-5DCD285CD83A}">
      <dgm:prSet phldrT="[Text]"/>
      <dgm:spPr/>
      <dgm:t>
        <a:bodyPr/>
        <a:lstStyle/>
        <a:p>
          <a:r>
            <a:rPr lang="zh-CN" altLang="en-US" dirty="0" smtClean="0"/>
            <a:t>编码设备</a:t>
          </a:r>
          <a:endParaRPr lang="en-US" dirty="0"/>
        </a:p>
      </dgm:t>
    </dgm:pt>
    <dgm:pt modelId="{08E90BD6-F07E-47AB-B3F8-AC7B43AEEBC5}" type="parTrans" cxnId="{1897BE6C-4ECA-429C-96F2-F1482270B94D}">
      <dgm:prSet/>
      <dgm:spPr/>
      <dgm:t>
        <a:bodyPr/>
        <a:lstStyle/>
        <a:p>
          <a:endParaRPr lang="en-US"/>
        </a:p>
      </dgm:t>
    </dgm:pt>
    <dgm:pt modelId="{8622F16D-DD57-485A-82F6-F2CA5A3F4B2B}" type="sibTrans" cxnId="{1897BE6C-4ECA-429C-96F2-F1482270B94D}">
      <dgm:prSet/>
      <dgm:spPr/>
      <dgm:t>
        <a:bodyPr/>
        <a:lstStyle/>
        <a:p>
          <a:endParaRPr lang="en-US"/>
        </a:p>
      </dgm:t>
    </dgm:pt>
    <dgm:pt modelId="{A6718574-F543-43EF-B1BD-6FCAAD037B13}">
      <dgm:prSet phldrT="[Text]"/>
      <dgm:spPr/>
      <dgm:t>
        <a:bodyPr/>
        <a:lstStyle/>
        <a:p>
          <a:r>
            <a:rPr lang="zh-CN" altLang="en-US" dirty="0" smtClean="0"/>
            <a:t>分发网络</a:t>
          </a:r>
          <a:endParaRPr lang="en-US" dirty="0"/>
        </a:p>
      </dgm:t>
    </dgm:pt>
    <dgm:pt modelId="{3B380242-194E-43A9-A288-47685BA30CED}" type="parTrans" cxnId="{2ABF3479-8E9A-4827-851F-C53560B90F5E}">
      <dgm:prSet/>
      <dgm:spPr/>
      <dgm:t>
        <a:bodyPr/>
        <a:lstStyle/>
        <a:p>
          <a:endParaRPr lang="en-US"/>
        </a:p>
      </dgm:t>
    </dgm:pt>
    <dgm:pt modelId="{C59F4DD2-FE74-44DB-9585-19BBC2E1CA9D}" type="sibTrans" cxnId="{2ABF3479-8E9A-4827-851F-C53560B90F5E}">
      <dgm:prSet/>
      <dgm:spPr/>
      <dgm:t>
        <a:bodyPr/>
        <a:lstStyle/>
        <a:p>
          <a:endParaRPr lang="en-US"/>
        </a:p>
      </dgm:t>
    </dgm:pt>
    <dgm:pt modelId="{2B3151C9-43FD-486C-B51D-E2DC393BE1A9}">
      <dgm:prSet phldrT="[Text]"/>
      <dgm:spPr/>
      <dgm:t>
        <a:bodyPr/>
        <a:lstStyle/>
        <a:p>
          <a:r>
            <a:rPr lang="zh-CN" altLang="en-US" dirty="0" smtClean="0"/>
            <a:t>前端播放</a:t>
          </a:r>
          <a:endParaRPr lang="en-US" dirty="0"/>
        </a:p>
      </dgm:t>
    </dgm:pt>
    <dgm:pt modelId="{2D1D3729-C4D1-4913-9CF6-E41CD903C429}" type="parTrans" cxnId="{B38FA73C-FC51-4BF7-9FF7-083F43F7BC0A}">
      <dgm:prSet/>
      <dgm:spPr/>
      <dgm:t>
        <a:bodyPr/>
        <a:lstStyle/>
        <a:p>
          <a:endParaRPr lang="en-US"/>
        </a:p>
      </dgm:t>
    </dgm:pt>
    <dgm:pt modelId="{CF0E7F4A-EDE1-4D61-BE50-DAB0C7C375E8}" type="sibTrans" cxnId="{B38FA73C-FC51-4BF7-9FF7-083F43F7BC0A}">
      <dgm:prSet/>
      <dgm:spPr/>
      <dgm:t>
        <a:bodyPr/>
        <a:lstStyle/>
        <a:p>
          <a:endParaRPr lang="en-US"/>
        </a:p>
      </dgm:t>
    </dgm:pt>
    <dgm:pt modelId="{1C8B660E-223F-4B19-9F6D-F05DD712CF9E}" type="pres">
      <dgm:prSet presAssocID="{C9005C24-1091-47B6-8EBD-A819F8B8D034}" presName="CompostProcess" presStyleCnt="0">
        <dgm:presLayoutVars>
          <dgm:dir/>
          <dgm:resizeHandles val="exact"/>
        </dgm:presLayoutVars>
      </dgm:prSet>
      <dgm:spPr/>
    </dgm:pt>
    <dgm:pt modelId="{C0CE5229-E9C6-44C4-8735-CDCE8B8ADA97}" type="pres">
      <dgm:prSet presAssocID="{C9005C24-1091-47B6-8EBD-A819F8B8D034}" presName="arrow" presStyleLbl="bgShp" presStyleIdx="0" presStyleCnt="1"/>
      <dgm:spPr/>
    </dgm:pt>
    <dgm:pt modelId="{095425E2-4A31-48B7-A9F8-B6FF856CD496}" type="pres">
      <dgm:prSet presAssocID="{C9005C24-1091-47B6-8EBD-A819F8B8D034}" presName="linearProcess" presStyleCnt="0"/>
      <dgm:spPr/>
    </dgm:pt>
    <dgm:pt modelId="{20575162-E1D3-4EDE-86D2-D5CC39468E5F}" type="pres">
      <dgm:prSet presAssocID="{9FAEC3D4-6461-41B7-A67D-5DCD285CD83A}" presName="textNode" presStyleLbl="node1" presStyleIdx="0" presStyleCnt="3">
        <dgm:presLayoutVars>
          <dgm:bulletEnabled val="1"/>
        </dgm:presLayoutVars>
      </dgm:prSet>
      <dgm:spPr/>
      <dgm:t>
        <a:bodyPr/>
        <a:lstStyle/>
        <a:p>
          <a:endParaRPr lang="zh-CN" altLang="en-US"/>
        </a:p>
      </dgm:t>
    </dgm:pt>
    <dgm:pt modelId="{153EDF62-58A4-49B5-A598-8B89D72A2BE1}" type="pres">
      <dgm:prSet presAssocID="{8622F16D-DD57-485A-82F6-F2CA5A3F4B2B}" presName="sibTrans" presStyleCnt="0"/>
      <dgm:spPr/>
    </dgm:pt>
    <dgm:pt modelId="{54A0E89C-01A4-4AF3-A5E6-92D91F44254D}" type="pres">
      <dgm:prSet presAssocID="{A6718574-F543-43EF-B1BD-6FCAAD037B13}" presName="textNode" presStyleLbl="node1" presStyleIdx="1" presStyleCnt="3">
        <dgm:presLayoutVars>
          <dgm:bulletEnabled val="1"/>
        </dgm:presLayoutVars>
      </dgm:prSet>
      <dgm:spPr/>
      <dgm:t>
        <a:bodyPr/>
        <a:lstStyle/>
        <a:p>
          <a:endParaRPr lang="zh-CN" altLang="en-US"/>
        </a:p>
      </dgm:t>
    </dgm:pt>
    <dgm:pt modelId="{4880EBB5-9ED8-4FB6-8397-505C7A8A1DBD}" type="pres">
      <dgm:prSet presAssocID="{C59F4DD2-FE74-44DB-9585-19BBC2E1CA9D}" presName="sibTrans" presStyleCnt="0"/>
      <dgm:spPr/>
    </dgm:pt>
    <dgm:pt modelId="{AC351D3A-E501-478F-99A3-419DB69F3CBA}" type="pres">
      <dgm:prSet presAssocID="{2B3151C9-43FD-486C-B51D-E2DC393BE1A9}" presName="textNode" presStyleLbl="node1" presStyleIdx="2" presStyleCnt="3">
        <dgm:presLayoutVars>
          <dgm:bulletEnabled val="1"/>
        </dgm:presLayoutVars>
      </dgm:prSet>
      <dgm:spPr/>
      <dgm:t>
        <a:bodyPr/>
        <a:lstStyle/>
        <a:p>
          <a:endParaRPr lang="en-US"/>
        </a:p>
      </dgm:t>
    </dgm:pt>
  </dgm:ptLst>
  <dgm:cxnLst>
    <dgm:cxn modelId="{55143E08-5262-4CB4-B2D1-BFEF40C60203}" type="presOf" srcId="{9FAEC3D4-6461-41B7-A67D-5DCD285CD83A}" destId="{20575162-E1D3-4EDE-86D2-D5CC39468E5F}" srcOrd="0" destOrd="0" presId="urn:microsoft.com/office/officeart/2005/8/layout/hProcess9"/>
    <dgm:cxn modelId="{2ABF3479-8E9A-4827-851F-C53560B90F5E}" srcId="{C9005C24-1091-47B6-8EBD-A819F8B8D034}" destId="{A6718574-F543-43EF-B1BD-6FCAAD037B13}" srcOrd="1" destOrd="0" parTransId="{3B380242-194E-43A9-A288-47685BA30CED}" sibTransId="{C59F4DD2-FE74-44DB-9585-19BBC2E1CA9D}"/>
    <dgm:cxn modelId="{4E34288B-8362-46F1-8C67-EF747B68852D}" type="presOf" srcId="{A6718574-F543-43EF-B1BD-6FCAAD037B13}" destId="{54A0E89C-01A4-4AF3-A5E6-92D91F44254D}" srcOrd="0" destOrd="0" presId="urn:microsoft.com/office/officeart/2005/8/layout/hProcess9"/>
    <dgm:cxn modelId="{F974AEFC-2B03-41F8-A87C-2E4AB7B9C0DE}" type="presOf" srcId="{2B3151C9-43FD-486C-B51D-E2DC393BE1A9}" destId="{AC351D3A-E501-478F-99A3-419DB69F3CBA}" srcOrd="0" destOrd="0" presId="urn:microsoft.com/office/officeart/2005/8/layout/hProcess9"/>
    <dgm:cxn modelId="{B38FA73C-FC51-4BF7-9FF7-083F43F7BC0A}" srcId="{C9005C24-1091-47B6-8EBD-A819F8B8D034}" destId="{2B3151C9-43FD-486C-B51D-E2DC393BE1A9}" srcOrd="2" destOrd="0" parTransId="{2D1D3729-C4D1-4913-9CF6-E41CD903C429}" sibTransId="{CF0E7F4A-EDE1-4D61-BE50-DAB0C7C375E8}"/>
    <dgm:cxn modelId="{6A429B8C-1E92-49C6-AC48-FC19831C7CE3}" type="presOf" srcId="{C9005C24-1091-47B6-8EBD-A819F8B8D034}" destId="{1C8B660E-223F-4B19-9F6D-F05DD712CF9E}" srcOrd="0" destOrd="0" presId="urn:microsoft.com/office/officeart/2005/8/layout/hProcess9"/>
    <dgm:cxn modelId="{1897BE6C-4ECA-429C-96F2-F1482270B94D}" srcId="{C9005C24-1091-47B6-8EBD-A819F8B8D034}" destId="{9FAEC3D4-6461-41B7-A67D-5DCD285CD83A}" srcOrd="0" destOrd="0" parTransId="{08E90BD6-F07E-47AB-B3F8-AC7B43AEEBC5}" sibTransId="{8622F16D-DD57-485A-82F6-F2CA5A3F4B2B}"/>
    <dgm:cxn modelId="{A6DB60FC-8EE7-4AEA-BF09-23852752BAE8}" type="presParOf" srcId="{1C8B660E-223F-4B19-9F6D-F05DD712CF9E}" destId="{C0CE5229-E9C6-44C4-8735-CDCE8B8ADA97}" srcOrd="0" destOrd="0" presId="urn:microsoft.com/office/officeart/2005/8/layout/hProcess9"/>
    <dgm:cxn modelId="{4F550A70-A3F1-4E18-B812-DF1AB8E51C21}" type="presParOf" srcId="{1C8B660E-223F-4B19-9F6D-F05DD712CF9E}" destId="{095425E2-4A31-48B7-A9F8-B6FF856CD496}" srcOrd="1" destOrd="0" presId="urn:microsoft.com/office/officeart/2005/8/layout/hProcess9"/>
    <dgm:cxn modelId="{738C0E1B-EC04-4571-ABC7-8C2EA6C6ACD2}" type="presParOf" srcId="{095425E2-4A31-48B7-A9F8-B6FF856CD496}" destId="{20575162-E1D3-4EDE-86D2-D5CC39468E5F}" srcOrd="0" destOrd="0" presId="urn:microsoft.com/office/officeart/2005/8/layout/hProcess9"/>
    <dgm:cxn modelId="{A4BF9EE1-99BE-4C7E-9283-38B0ECA7AD73}" type="presParOf" srcId="{095425E2-4A31-48B7-A9F8-B6FF856CD496}" destId="{153EDF62-58A4-49B5-A598-8B89D72A2BE1}" srcOrd="1" destOrd="0" presId="urn:microsoft.com/office/officeart/2005/8/layout/hProcess9"/>
    <dgm:cxn modelId="{663F6C25-9CB3-4D93-B1F7-F4DDCBDB0249}" type="presParOf" srcId="{095425E2-4A31-48B7-A9F8-B6FF856CD496}" destId="{54A0E89C-01A4-4AF3-A5E6-92D91F44254D}" srcOrd="2" destOrd="0" presId="urn:microsoft.com/office/officeart/2005/8/layout/hProcess9"/>
    <dgm:cxn modelId="{74D8776A-62BA-4BE5-A821-4710305C25A7}" type="presParOf" srcId="{095425E2-4A31-48B7-A9F8-B6FF856CD496}" destId="{4880EBB5-9ED8-4FB6-8397-505C7A8A1DBD}" srcOrd="3" destOrd="0" presId="urn:microsoft.com/office/officeart/2005/8/layout/hProcess9"/>
    <dgm:cxn modelId="{B5AF3557-28AF-4B76-84AF-EE1AA164948D}" type="presParOf" srcId="{095425E2-4A31-48B7-A9F8-B6FF856CD496}" destId="{AC351D3A-E501-478F-99A3-419DB69F3CBA}" srcOrd="4"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32476" y="736"/>
          <a:ext cx="801846" cy="552472"/>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32476" y="553209"/>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553209"/>
        <a:ext cx="801846" cy="297485"/>
      </dsp:txXfrm>
    </dsp:sp>
    <dsp:sp modelId="{AF6766D6-6EF0-4FB8-B64E-38FBE87F6F19}">
      <dsp:nvSpPr>
        <dsp:cNvPr id="0" name=""/>
        <dsp:cNvSpPr/>
      </dsp:nvSpPr>
      <dsp:spPr>
        <a:xfrm>
          <a:off x="132476" y="930879"/>
          <a:ext cx="801846" cy="552472"/>
        </a:xfrm>
        <a:prstGeom prst="roundRect">
          <a:avLst/>
        </a:prstGeom>
        <a:solidFill>
          <a:schemeClr val="accent5">
            <a:hueOff val="0"/>
            <a:satOff val="0"/>
            <a:lumOff val="1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132476" y="1483351"/>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1483351"/>
        <a:ext cx="801846" cy="297485"/>
      </dsp:txXfrm>
    </dsp:sp>
    <dsp:sp modelId="{E0D3CF38-A5F9-410E-8820-59F212F227B1}">
      <dsp:nvSpPr>
        <dsp:cNvPr id="0" name=""/>
        <dsp:cNvSpPr/>
      </dsp:nvSpPr>
      <dsp:spPr>
        <a:xfrm>
          <a:off x="132476" y="1861021"/>
          <a:ext cx="801846" cy="552472"/>
        </a:xfrm>
        <a:prstGeom prst="roundRect">
          <a:avLst/>
        </a:prstGeom>
        <a:solidFill>
          <a:schemeClr val="accent5">
            <a:hueOff val="0"/>
            <a:satOff val="0"/>
            <a:lumOff val="2509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32476" y="2413493"/>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endParaRPr lang="en-US" sz="1400" kern="1200" dirty="0"/>
        </a:p>
      </dsp:txBody>
      <dsp:txXfrm>
        <a:off x="132476" y="2413493"/>
        <a:ext cx="801846" cy="297485"/>
      </dsp:txXfrm>
    </dsp:sp>
    <dsp:sp modelId="{4B787137-ECF9-4EAA-BBF1-3E206EFD5565}">
      <dsp:nvSpPr>
        <dsp:cNvPr id="0" name=""/>
        <dsp:cNvSpPr/>
      </dsp:nvSpPr>
      <dsp:spPr>
        <a:xfrm>
          <a:off x="132476" y="2791163"/>
          <a:ext cx="801846" cy="552472"/>
        </a:xfrm>
        <a:prstGeom prst="roundRect">
          <a:avLst/>
        </a:prstGeom>
        <a:solidFill>
          <a:schemeClr val="accent5">
            <a:hueOff val="0"/>
            <a:satOff val="0"/>
            <a:lumOff val="3764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32476" y="3343635"/>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3343635"/>
        <a:ext cx="801846" cy="297485"/>
      </dsp:txXfrm>
    </dsp:sp>
    <dsp:sp modelId="{F4010A88-3B94-4BE9-B600-42489608234C}">
      <dsp:nvSpPr>
        <dsp:cNvPr id="0" name=""/>
        <dsp:cNvSpPr/>
      </dsp:nvSpPr>
      <dsp:spPr>
        <a:xfrm>
          <a:off x="132476" y="3721305"/>
          <a:ext cx="801846" cy="552472"/>
        </a:xfrm>
        <a:prstGeom prst="roundRect">
          <a:avLst/>
        </a:prstGeom>
        <a:solidFill>
          <a:schemeClr val="accent5">
            <a:hueOff val="0"/>
            <a:satOff val="0"/>
            <a:lumOff val="50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6655E-BD52-428F-ACCE-670D9E9F7B6A}">
      <dsp:nvSpPr>
        <dsp:cNvPr id="0" name=""/>
        <dsp:cNvSpPr/>
      </dsp:nvSpPr>
      <dsp:spPr>
        <a:xfrm>
          <a:off x="132476" y="4273777"/>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endParaRPr lang="en-US" sz="1400" kern="1200" dirty="0"/>
        </a:p>
      </dsp:txBody>
      <dsp:txXfrm>
        <a:off x="132476" y="4273777"/>
        <a:ext cx="801846" cy="2974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53C0A-8A1B-41D6-B3E0-B83E5BFBF685}">
      <dsp:nvSpPr>
        <dsp:cNvPr id="0" name=""/>
        <dsp:cNvSpPr/>
      </dsp:nvSpPr>
      <dsp:spPr>
        <a:xfrm>
          <a:off x="967" y="0"/>
          <a:ext cx="860970" cy="304800"/>
        </a:xfrm>
        <a:prstGeom prst="chevron">
          <a:avLst/>
        </a:prstGeom>
        <a:gradFill rotWithShape="0">
          <a:gsLst>
            <a:gs pos="0">
              <a:schemeClr val="accent6">
                <a:alpha val="90000"/>
                <a:hueOff val="0"/>
                <a:satOff val="0"/>
                <a:lumOff val="0"/>
                <a:alphaOff val="0"/>
                <a:tint val="74000"/>
              </a:schemeClr>
            </a:gs>
            <a:gs pos="49000">
              <a:schemeClr val="accent6">
                <a:alpha val="90000"/>
                <a:hueOff val="0"/>
                <a:satOff val="0"/>
                <a:lumOff val="0"/>
                <a:alphaOff val="0"/>
                <a:tint val="96000"/>
                <a:shade val="84000"/>
                <a:satMod val="110000"/>
              </a:schemeClr>
            </a:gs>
            <a:gs pos="49100">
              <a:schemeClr val="accent6">
                <a:alpha val="90000"/>
                <a:hueOff val="0"/>
                <a:satOff val="0"/>
                <a:lumOff val="0"/>
                <a:alphaOff val="0"/>
                <a:shade val="55000"/>
                <a:satMod val="150000"/>
              </a:schemeClr>
            </a:gs>
            <a:gs pos="92000">
              <a:schemeClr val="accent6">
                <a:alpha val="90000"/>
                <a:hueOff val="0"/>
                <a:satOff val="0"/>
                <a:lumOff val="0"/>
                <a:alphaOff val="0"/>
                <a:tint val="98000"/>
                <a:shade val="90000"/>
                <a:satMod val="128000"/>
              </a:schemeClr>
            </a:gs>
            <a:gs pos="100000">
              <a:schemeClr val="accent6">
                <a:alpha val="90000"/>
                <a:hueOff val="0"/>
                <a:satOff val="0"/>
                <a:lumOff val="0"/>
                <a:alphaOff val="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Microsoft YaHei" pitchFamily="34" charset="-122"/>
              <a:ea typeface="Microsoft YaHei" pitchFamily="34" charset="-122"/>
            </a:rPr>
            <a:t>数据包</a:t>
          </a:r>
          <a:endParaRPr lang="en-US" sz="1200" kern="1200" dirty="0">
            <a:latin typeface="Microsoft YaHei" pitchFamily="34" charset="-122"/>
            <a:ea typeface="Microsoft YaHei" pitchFamily="34" charset="-122"/>
          </a:endParaRPr>
        </a:p>
      </dsp:txBody>
      <dsp:txXfrm>
        <a:off x="967" y="0"/>
        <a:ext cx="860970" cy="304800"/>
      </dsp:txXfrm>
    </dsp:sp>
    <dsp:sp modelId="{FFCE3418-3541-4E84-85A6-4EC35599DA67}">
      <dsp:nvSpPr>
        <dsp:cNvPr id="0" name=""/>
        <dsp:cNvSpPr/>
      </dsp:nvSpPr>
      <dsp:spPr>
        <a:xfrm>
          <a:off x="775841" y="0"/>
          <a:ext cx="860970" cy="304800"/>
        </a:xfrm>
        <a:prstGeom prst="chevron">
          <a:avLst/>
        </a:prstGeom>
        <a:gradFill rotWithShape="0">
          <a:gsLst>
            <a:gs pos="0">
              <a:schemeClr val="accent6">
                <a:alpha val="90000"/>
                <a:hueOff val="0"/>
                <a:satOff val="0"/>
                <a:lumOff val="0"/>
                <a:alphaOff val="-10000"/>
                <a:tint val="74000"/>
              </a:schemeClr>
            </a:gs>
            <a:gs pos="49000">
              <a:schemeClr val="accent6">
                <a:alpha val="90000"/>
                <a:hueOff val="0"/>
                <a:satOff val="0"/>
                <a:lumOff val="0"/>
                <a:alphaOff val="-10000"/>
                <a:tint val="96000"/>
                <a:shade val="84000"/>
                <a:satMod val="110000"/>
              </a:schemeClr>
            </a:gs>
            <a:gs pos="49100">
              <a:schemeClr val="accent6">
                <a:alpha val="90000"/>
                <a:hueOff val="0"/>
                <a:satOff val="0"/>
                <a:lumOff val="0"/>
                <a:alphaOff val="-10000"/>
                <a:shade val="55000"/>
                <a:satMod val="150000"/>
              </a:schemeClr>
            </a:gs>
            <a:gs pos="92000">
              <a:schemeClr val="accent6">
                <a:alpha val="90000"/>
                <a:hueOff val="0"/>
                <a:satOff val="0"/>
                <a:lumOff val="0"/>
                <a:alphaOff val="-10000"/>
                <a:tint val="98000"/>
                <a:shade val="90000"/>
                <a:satMod val="128000"/>
              </a:schemeClr>
            </a:gs>
            <a:gs pos="100000">
              <a:schemeClr val="accent6">
                <a:alpha val="90000"/>
                <a:hueOff val="0"/>
                <a:satOff val="0"/>
                <a:lumOff val="0"/>
                <a:alphaOff val="-1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1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Microsoft YaHei" pitchFamily="34" charset="-122"/>
              <a:ea typeface="Microsoft YaHei" pitchFamily="34" charset="-122"/>
            </a:rPr>
            <a:t>数据包</a:t>
          </a:r>
          <a:endParaRPr lang="en-US" sz="1200" kern="1200" dirty="0">
            <a:latin typeface="Microsoft YaHei" pitchFamily="34" charset="-122"/>
            <a:ea typeface="Microsoft YaHei" pitchFamily="34" charset="-122"/>
          </a:endParaRPr>
        </a:p>
      </dsp:txBody>
      <dsp:txXfrm>
        <a:off x="775841" y="0"/>
        <a:ext cx="860970" cy="304800"/>
      </dsp:txXfrm>
    </dsp:sp>
    <dsp:sp modelId="{C52F8A6F-1ACC-4D6B-8441-CB4E00686CAF}">
      <dsp:nvSpPr>
        <dsp:cNvPr id="0" name=""/>
        <dsp:cNvSpPr/>
      </dsp:nvSpPr>
      <dsp:spPr>
        <a:xfrm>
          <a:off x="1550714" y="0"/>
          <a:ext cx="860970" cy="304800"/>
        </a:xfrm>
        <a:prstGeom prst="chevron">
          <a:avLst/>
        </a:prstGeom>
        <a:gradFill rotWithShape="0">
          <a:gsLst>
            <a:gs pos="0">
              <a:schemeClr val="accent6">
                <a:alpha val="90000"/>
                <a:hueOff val="0"/>
                <a:satOff val="0"/>
                <a:lumOff val="0"/>
                <a:alphaOff val="-20000"/>
                <a:tint val="74000"/>
              </a:schemeClr>
            </a:gs>
            <a:gs pos="49000">
              <a:schemeClr val="accent6">
                <a:alpha val="90000"/>
                <a:hueOff val="0"/>
                <a:satOff val="0"/>
                <a:lumOff val="0"/>
                <a:alphaOff val="-20000"/>
                <a:tint val="96000"/>
                <a:shade val="84000"/>
                <a:satMod val="110000"/>
              </a:schemeClr>
            </a:gs>
            <a:gs pos="49100">
              <a:schemeClr val="accent6">
                <a:alpha val="90000"/>
                <a:hueOff val="0"/>
                <a:satOff val="0"/>
                <a:lumOff val="0"/>
                <a:alphaOff val="-20000"/>
                <a:shade val="55000"/>
                <a:satMod val="150000"/>
              </a:schemeClr>
            </a:gs>
            <a:gs pos="92000">
              <a:schemeClr val="accent6">
                <a:alpha val="90000"/>
                <a:hueOff val="0"/>
                <a:satOff val="0"/>
                <a:lumOff val="0"/>
                <a:alphaOff val="-20000"/>
                <a:tint val="98000"/>
                <a:shade val="90000"/>
                <a:satMod val="128000"/>
              </a:schemeClr>
            </a:gs>
            <a:gs pos="100000">
              <a:schemeClr val="accent6">
                <a:alpha val="90000"/>
                <a:hueOff val="0"/>
                <a:satOff val="0"/>
                <a:lumOff val="0"/>
                <a:alphaOff val="-2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2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Microsoft YaHei" pitchFamily="34" charset="-122"/>
              <a:ea typeface="Microsoft YaHei" pitchFamily="34" charset="-122"/>
            </a:rPr>
            <a:t>数据包</a:t>
          </a:r>
          <a:endParaRPr lang="en-US" sz="1200" kern="1200" dirty="0">
            <a:latin typeface="Microsoft YaHei" pitchFamily="34" charset="-122"/>
            <a:ea typeface="Microsoft YaHei" pitchFamily="34" charset="-122"/>
          </a:endParaRPr>
        </a:p>
      </dsp:txBody>
      <dsp:txXfrm>
        <a:off x="1550714" y="0"/>
        <a:ext cx="860970" cy="304800"/>
      </dsp:txXfrm>
    </dsp:sp>
    <dsp:sp modelId="{58E06A1F-D678-4049-9266-4A1F771A8998}">
      <dsp:nvSpPr>
        <dsp:cNvPr id="0" name=""/>
        <dsp:cNvSpPr/>
      </dsp:nvSpPr>
      <dsp:spPr>
        <a:xfrm>
          <a:off x="2325588" y="0"/>
          <a:ext cx="860970" cy="304800"/>
        </a:xfrm>
        <a:prstGeom prst="chevron">
          <a:avLst/>
        </a:prstGeom>
        <a:gradFill rotWithShape="0">
          <a:gsLst>
            <a:gs pos="0">
              <a:schemeClr val="accent6">
                <a:alpha val="90000"/>
                <a:hueOff val="0"/>
                <a:satOff val="0"/>
                <a:lumOff val="0"/>
                <a:alphaOff val="-30000"/>
                <a:tint val="74000"/>
              </a:schemeClr>
            </a:gs>
            <a:gs pos="49000">
              <a:schemeClr val="accent6">
                <a:alpha val="90000"/>
                <a:hueOff val="0"/>
                <a:satOff val="0"/>
                <a:lumOff val="0"/>
                <a:alphaOff val="-30000"/>
                <a:tint val="96000"/>
                <a:shade val="84000"/>
                <a:satMod val="110000"/>
              </a:schemeClr>
            </a:gs>
            <a:gs pos="49100">
              <a:schemeClr val="accent6">
                <a:alpha val="90000"/>
                <a:hueOff val="0"/>
                <a:satOff val="0"/>
                <a:lumOff val="0"/>
                <a:alphaOff val="-30000"/>
                <a:shade val="55000"/>
                <a:satMod val="150000"/>
              </a:schemeClr>
            </a:gs>
            <a:gs pos="92000">
              <a:schemeClr val="accent6">
                <a:alpha val="90000"/>
                <a:hueOff val="0"/>
                <a:satOff val="0"/>
                <a:lumOff val="0"/>
                <a:alphaOff val="-30000"/>
                <a:tint val="98000"/>
                <a:shade val="90000"/>
                <a:satMod val="128000"/>
              </a:schemeClr>
            </a:gs>
            <a:gs pos="100000">
              <a:schemeClr val="accent6">
                <a:alpha val="90000"/>
                <a:hueOff val="0"/>
                <a:satOff val="0"/>
                <a:lumOff val="0"/>
                <a:alphaOff val="-3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3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Microsoft YaHei" pitchFamily="34" charset="-122"/>
              <a:ea typeface="Microsoft YaHei" pitchFamily="34" charset="-122"/>
            </a:rPr>
            <a:t>数据包</a:t>
          </a:r>
          <a:endParaRPr lang="en-US" sz="1200" kern="1200" dirty="0">
            <a:latin typeface="Microsoft YaHei" pitchFamily="34" charset="-122"/>
            <a:ea typeface="Microsoft YaHei" pitchFamily="34" charset="-122"/>
          </a:endParaRPr>
        </a:p>
      </dsp:txBody>
      <dsp:txXfrm>
        <a:off x="2325588" y="0"/>
        <a:ext cx="860970" cy="304800"/>
      </dsp:txXfrm>
    </dsp:sp>
    <dsp:sp modelId="{B2B17DC1-3A73-44B5-B031-C02AA0AC69CD}">
      <dsp:nvSpPr>
        <dsp:cNvPr id="0" name=""/>
        <dsp:cNvSpPr/>
      </dsp:nvSpPr>
      <dsp:spPr>
        <a:xfrm>
          <a:off x="3100461" y="0"/>
          <a:ext cx="860970" cy="304800"/>
        </a:xfrm>
        <a:prstGeom prst="chevron">
          <a:avLst/>
        </a:prstGeom>
        <a:gradFill rotWithShape="0">
          <a:gsLst>
            <a:gs pos="0">
              <a:schemeClr val="accent6">
                <a:alpha val="90000"/>
                <a:hueOff val="0"/>
                <a:satOff val="0"/>
                <a:lumOff val="0"/>
                <a:alphaOff val="-40000"/>
                <a:tint val="74000"/>
              </a:schemeClr>
            </a:gs>
            <a:gs pos="49000">
              <a:schemeClr val="accent6">
                <a:alpha val="90000"/>
                <a:hueOff val="0"/>
                <a:satOff val="0"/>
                <a:lumOff val="0"/>
                <a:alphaOff val="-40000"/>
                <a:tint val="96000"/>
                <a:shade val="84000"/>
                <a:satMod val="110000"/>
              </a:schemeClr>
            </a:gs>
            <a:gs pos="49100">
              <a:schemeClr val="accent6">
                <a:alpha val="90000"/>
                <a:hueOff val="0"/>
                <a:satOff val="0"/>
                <a:lumOff val="0"/>
                <a:alphaOff val="-40000"/>
                <a:shade val="55000"/>
                <a:satMod val="150000"/>
              </a:schemeClr>
            </a:gs>
            <a:gs pos="92000">
              <a:schemeClr val="accent6">
                <a:alpha val="90000"/>
                <a:hueOff val="0"/>
                <a:satOff val="0"/>
                <a:lumOff val="0"/>
                <a:alphaOff val="-40000"/>
                <a:tint val="98000"/>
                <a:shade val="90000"/>
                <a:satMod val="128000"/>
              </a:schemeClr>
            </a:gs>
            <a:gs pos="100000">
              <a:schemeClr val="accent6">
                <a:alpha val="90000"/>
                <a:hueOff val="0"/>
                <a:satOff val="0"/>
                <a:lumOff val="0"/>
                <a:alphaOff val="-4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4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Microsoft YaHei" pitchFamily="34" charset="-122"/>
              <a:ea typeface="Microsoft YaHei" pitchFamily="34" charset="-122"/>
            </a:rPr>
            <a:t>数据包</a:t>
          </a:r>
          <a:endParaRPr lang="en-US" sz="1200" kern="1200" dirty="0">
            <a:latin typeface="Microsoft YaHei" pitchFamily="34" charset="-122"/>
            <a:ea typeface="Microsoft YaHei" pitchFamily="34" charset="-122"/>
          </a:endParaRPr>
        </a:p>
      </dsp:txBody>
      <dsp:txXfrm>
        <a:off x="3100461" y="0"/>
        <a:ext cx="860970" cy="30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021" y="41834"/>
          <a:ext cx="352388" cy="242795"/>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021"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021" y="284629"/>
        <a:ext cx="352388" cy="130736"/>
      </dsp:txXfrm>
    </dsp:sp>
    <dsp:sp modelId="{23CD7050-40E6-4177-A881-2799F2CDDD02}">
      <dsp:nvSpPr>
        <dsp:cNvPr id="0" name=""/>
        <dsp:cNvSpPr/>
      </dsp:nvSpPr>
      <dsp:spPr>
        <a:xfrm>
          <a:off x="388663" y="41834"/>
          <a:ext cx="352388" cy="242795"/>
        </a:xfrm>
        <a:prstGeom prst="roundRect">
          <a:avLst/>
        </a:prstGeom>
        <a:solidFill>
          <a:schemeClr val="accent5">
            <a:hueOff val="0"/>
            <a:satOff val="0"/>
            <a:lumOff val="1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471ED-1B6F-422C-8441-B625B0105397}">
      <dsp:nvSpPr>
        <dsp:cNvPr id="0" name=""/>
        <dsp:cNvSpPr/>
      </dsp:nvSpPr>
      <dsp:spPr>
        <a:xfrm>
          <a:off x="388663"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388663" y="284629"/>
        <a:ext cx="352388" cy="130736"/>
      </dsp:txXfrm>
    </dsp:sp>
    <dsp:sp modelId="{AF6766D6-6EF0-4FB8-B64E-38FBE87F6F19}">
      <dsp:nvSpPr>
        <dsp:cNvPr id="0" name=""/>
        <dsp:cNvSpPr/>
      </dsp:nvSpPr>
      <dsp:spPr>
        <a:xfrm>
          <a:off x="776305" y="41834"/>
          <a:ext cx="352388" cy="242795"/>
        </a:xfrm>
        <a:prstGeom prst="roundRect">
          <a:avLst/>
        </a:prstGeom>
        <a:solidFill>
          <a:schemeClr val="accent5">
            <a:hueOff val="0"/>
            <a:satOff val="0"/>
            <a:lumOff val="2509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776305"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776305" y="284629"/>
        <a:ext cx="352388" cy="130736"/>
      </dsp:txXfrm>
    </dsp:sp>
    <dsp:sp modelId="{E0D3CF38-A5F9-410E-8820-59F212F227B1}">
      <dsp:nvSpPr>
        <dsp:cNvPr id="0" name=""/>
        <dsp:cNvSpPr/>
      </dsp:nvSpPr>
      <dsp:spPr>
        <a:xfrm>
          <a:off x="1163947" y="41834"/>
          <a:ext cx="352388" cy="242795"/>
        </a:xfrm>
        <a:prstGeom prst="roundRect">
          <a:avLst/>
        </a:prstGeom>
        <a:solidFill>
          <a:schemeClr val="accent5">
            <a:hueOff val="0"/>
            <a:satOff val="0"/>
            <a:lumOff val="3764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163947"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163947" y="284629"/>
        <a:ext cx="352388" cy="130736"/>
      </dsp:txXfrm>
    </dsp:sp>
    <dsp:sp modelId="{4B787137-ECF9-4EAA-BBF1-3E206EFD5565}">
      <dsp:nvSpPr>
        <dsp:cNvPr id="0" name=""/>
        <dsp:cNvSpPr/>
      </dsp:nvSpPr>
      <dsp:spPr>
        <a:xfrm>
          <a:off x="1551590" y="41834"/>
          <a:ext cx="352388" cy="242795"/>
        </a:xfrm>
        <a:prstGeom prst="roundRect">
          <a:avLst/>
        </a:prstGeom>
        <a:solidFill>
          <a:schemeClr val="accent5">
            <a:hueOff val="0"/>
            <a:satOff val="0"/>
            <a:lumOff val="50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551590"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551590" y="284629"/>
        <a:ext cx="352388" cy="1307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32476" y="736"/>
          <a:ext cx="801846" cy="552472"/>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32476" y="553209"/>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553209"/>
        <a:ext cx="801846" cy="297485"/>
      </dsp:txXfrm>
    </dsp:sp>
    <dsp:sp modelId="{AF6766D6-6EF0-4FB8-B64E-38FBE87F6F19}">
      <dsp:nvSpPr>
        <dsp:cNvPr id="0" name=""/>
        <dsp:cNvSpPr/>
      </dsp:nvSpPr>
      <dsp:spPr>
        <a:xfrm>
          <a:off x="132476" y="930879"/>
          <a:ext cx="801846" cy="552472"/>
        </a:xfrm>
        <a:prstGeom prst="roundRect">
          <a:avLst/>
        </a:prstGeom>
        <a:solidFill>
          <a:schemeClr val="accent5">
            <a:hueOff val="0"/>
            <a:satOff val="0"/>
            <a:lumOff val="1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132476" y="1483351"/>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1483351"/>
        <a:ext cx="801846" cy="297485"/>
      </dsp:txXfrm>
    </dsp:sp>
    <dsp:sp modelId="{E0D3CF38-A5F9-410E-8820-59F212F227B1}">
      <dsp:nvSpPr>
        <dsp:cNvPr id="0" name=""/>
        <dsp:cNvSpPr/>
      </dsp:nvSpPr>
      <dsp:spPr>
        <a:xfrm>
          <a:off x="132476" y="1861021"/>
          <a:ext cx="801846" cy="552472"/>
        </a:xfrm>
        <a:prstGeom prst="roundRect">
          <a:avLst/>
        </a:prstGeom>
        <a:solidFill>
          <a:schemeClr val="accent5">
            <a:hueOff val="0"/>
            <a:satOff val="0"/>
            <a:lumOff val="2509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32476" y="2413493"/>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endParaRPr lang="en-US" sz="1400" kern="1200" dirty="0"/>
        </a:p>
      </dsp:txBody>
      <dsp:txXfrm>
        <a:off x="132476" y="2413493"/>
        <a:ext cx="801846" cy="297485"/>
      </dsp:txXfrm>
    </dsp:sp>
    <dsp:sp modelId="{4B787137-ECF9-4EAA-BBF1-3E206EFD5565}">
      <dsp:nvSpPr>
        <dsp:cNvPr id="0" name=""/>
        <dsp:cNvSpPr/>
      </dsp:nvSpPr>
      <dsp:spPr>
        <a:xfrm>
          <a:off x="132476" y="2791163"/>
          <a:ext cx="801846" cy="552472"/>
        </a:xfrm>
        <a:prstGeom prst="roundRect">
          <a:avLst/>
        </a:prstGeom>
        <a:solidFill>
          <a:schemeClr val="accent5">
            <a:hueOff val="0"/>
            <a:satOff val="0"/>
            <a:lumOff val="3764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32476" y="3343635"/>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2476" y="3343635"/>
        <a:ext cx="801846" cy="297485"/>
      </dsp:txXfrm>
    </dsp:sp>
    <dsp:sp modelId="{F4010A88-3B94-4BE9-B600-42489608234C}">
      <dsp:nvSpPr>
        <dsp:cNvPr id="0" name=""/>
        <dsp:cNvSpPr/>
      </dsp:nvSpPr>
      <dsp:spPr>
        <a:xfrm>
          <a:off x="132476" y="3721305"/>
          <a:ext cx="801846" cy="552472"/>
        </a:xfrm>
        <a:prstGeom prst="roundRect">
          <a:avLst/>
        </a:prstGeom>
        <a:solidFill>
          <a:schemeClr val="accent5">
            <a:hueOff val="0"/>
            <a:satOff val="0"/>
            <a:lumOff val="50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6655E-BD52-428F-ACCE-670D9E9F7B6A}">
      <dsp:nvSpPr>
        <dsp:cNvPr id="0" name=""/>
        <dsp:cNvSpPr/>
      </dsp:nvSpPr>
      <dsp:spPr>
        <a:xfrm>
          <a:off x="132476" y="4273777"/>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endParaRPr lang="en-US" sz="1400" kern="1200" dirty="0"/>
        </a:p>
      </dsp:txBody>
      <dsp:txXfrm>
        <a:off x="132476" y="4273777"/>
        <a:ext cx="801846" cy="2974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53C0A-8A1B-41D6-B3E0-B83E5BFBF685}">
      <dsp:nvSpPr>
        <dsp:cNvPr id="0" name=""/>
        <dsp:cNvSpPr/>
      </dsp:nvSpPr>
      <dsp:spPr>
        <a:xfrm>
          <a:off x="967" y="0"/>
          <a:ext cx="860970" cy="304800"/>
        </a:xfrm>
        <a:prstGeom prst="chevron">
          <a:avLst/>
        </a:prstGeom>
        <a:gradFill rotWithShape="0">
          <a:gsLst>
            <a:gs pos="0">
              <a:schemeClr val="accent6">
                <a:alpha val="90000"/>
                <a:hueOff val="0"/>
                <a:satOff val="0"/>
                <a:lumOff val="0"/>
                <a:alphaOff val="0"/>
                <a:tint val="74000"/>
              </a:schemeClr>
            </a:gs>
            <a:gs pos="49000">
              <a:schemeClr val="accent6">
                <a:alpha val="90000"/>
                <a:hueOff val="0"/>
                <a:satOff val="0"/>
                <a:lumOff val="0"/>
                <a:alphaOff val="0"/>
                <a:tint val="96000"/>
                <a:shade val="84000"/>
                <a:satMod val="110000"/>
              </a:schemeClr>
            </a:gs>
            <a:gs pos="49100">
              <a:schemeClr val="accent6">
                <a:alpha val="90000"/>
                <a:hueOff val="0"/>
                <a:satOff val="0"/>
                <a:lumOff val="0"/>
                <a:alphaOff val="0"/>
                <a:shade val="55000"/>
                <a:satMod val="150000"/>
              </a:schemeClr>
            </a:gs>
            <a:gs pos="92000">
              <a:schemeClr val="accent6">
                <a:alpha val="90000"/>
                <a:hueOff val="0"/>
                <a:satOff val="0"/>
                <a:lumOff val="0"/>
                <a:alphaOff val="0"/>
                <a:tint val="98000"/>
                <a:shade val="90000"/>
                <a:satMod val="128000"/>
              </a:schemeClr>
            </a:gs>
            <a:gs pos="100000">
              <a:schemeClr val="accent6">
                <a:alpha val="90000"/>
                <a:hueOff val="0"/>
                <a:satOff val="0"/>
                <a:lumOff val="0"/>
                <a:alphaOff val="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数据包</a:t>
          </a:r>
          <a:endParaRPr lang="en-US" sz="1200" kern="1200" dirty="0"/>
        </a:p>
      </dsp:txBody>
      <dsp:txXfrm>
        <a:off x="967" y="0"/>
        <a:ext cx="860970" cy="304800"/>
      </dsp:txXfrm>
    </dsp:sp>
    <dsp:sp modelId="{FFCE3418-3541-4E84-85A6-4EC35599DA67}">
      <dsp:nvSpPr>
        <dsp:cNvPr id="0" name=""/>
        <dsp:cNvSpPr/>
      </dsp:nvSpPr>
      <dsp:spPr>
        <a:xfrm>
          <a:off x="775841" y="0"/>
          <a:ext cx="860970" cy="304800"/>
        </a:xfrm>
        <a:prstGeom prst="chevron">
          <a:avLst/>
        </a:prstGeom>
        <a:gradFill rotWithShape="0">
          <a:gsLst>
            <a:gs pos="0">
              <a:schemeClr val="accent6">
                <a:alpha val="90000"/>
                <a:hueOff val="0"/>
                <a:satOff val="0"/>
                <a:lumOff val="0"/>
                <a:alphaOff val="-10000"/>
                <a:tint val="74000"/>
              </a:schemeClr>
            </a:gs>
            <a:gs pos="49000">
              <a:schemeClr val="accent6">
                <a:alpha val="90000"/>
                <a:hueOff val="0"/>
                <a:satOff val="0"/>
                <a:lumOff val="0"/>
                <a:alphaOff val="-10000"/>
                <a:tint val="96000"/>
                <a:shade val="84000"/>
                <a:satMod val="110000"/>
              </a:schemeClr>
            </a:gs>
            <a:gs pos="49100">
              <a:schemeClr val="accent6">
                <a:alpha val="90000"/>
                <a:hueOff val="0"/>
                <a:satOff val="0"/>
                <a:lumOff val="0"/>
                <a:alphaOff val="-10000"/>
                <a:shade val="55000"/>
                <a:satMod val="150000"/>
              </a:schemeClr>
            </a:gs>
            <a:gs pos="92000">
              <a:schemeClr val="accent6">
                <a:alpha val="90000"/>
                <a:hueOff val="0"/>
                <a:satOff val="0"/>
                <a:lumOff val="0"/>
                <a:alphaOff val="-10000"/>
                <a:tint val="98000"/>
                <a:shade val="90000"/>
                <a:satMod val="128000"/>
              </a:schemeClr>
            </a:gs>
            <a:gs pos="100000">
              <a:schemeClr val="accent6">
                <a:alpha val="90000"/>
                <a:hueOff val="0"/>
                <a:satOff val="0"/>
                <a:lumOff val="0"/>
                <a:alphaOff val="-1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1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数据包</a:t>
          </a:r>
          <a:endParaRPr lang="en-US" sz="1200" kern="1200" dirty="0"/>
        </a:p>
      </dsp:txBody>
      <dsp:txXfrm>
        <a:off x="775841" y="0"/>
        <a:ext cx="860970" cy="304800"/>
      </dsp:txXfrm>
    </dsp:sp>
    <dsp:sp modelId="{C52F8A6F-1ACC-4D6B-8441-CB4E00686CAF}">
      <dsp:nvSpPr>
        <dsp:cNvPr id="0" name=""/>
        <dsp:cNvSpPr/>
      </dsp:nvSpPr>
      <dsp:spPr>
        <a:xfrm>
          <a:off x="1550714" y="0"/>
          <a:ext cx="860970" cy="304800"/>
        </a:xfrm>
        <a:prstGeom prst="chevron">
          <a:avLst/>
        </a:prstGeom>
        <a:gradFill rotWithShape="0">
          <a:gsLst>
            <a:gs pos="0">
              <a:schemeClr val="accent6">
                <a:alpha val="90000"/>
                <a:hueOff val="0"/>
                <a:satOff val="0"/>
                <a:lumOff val="0"/>
                <a:alphaOff val="-20000"/>
                <a:tint val="74000"/>
              </a:schemeClr>
            </a:gs>
            <a:gs pos="49000">
              <a:schemeClr val="accent6">
                <a:alpha val="90000"/>
                <a:hueOff val="0"/>
                <a:satOff val="0"/>
                <a:lumOff val="0"/>
                <a:alphaOff val="-20000"/>
                <a:tint val="96000"/>
                <a:shade val="84000"/>
                <a:satMod val="110000"/>
              </a:schemeClr>
            </a:gs>
            <a:gs pos="49100">
              <a:schemeClr val="accent6">
                <a:alpha val="90000"/>
                <a:hueOff val="0"/>
                <a:satOff val="0"/>
                <a:lumOff val="0"/>
                <a:alphaOff val="-20000"/>
                <a:shade val="55000"/>
                <a:satMod val="150000"/>
              </a:schemeClr>
            </a:gs>
            <a:gs pos="92000">
              <a:schemeClr val="accent6">
                <a:alpha val="90000"/>
                <a:hueOff val="0"/>
                <a:satOff val="0"/>
                <a:lumOff val="0"/>
                <a:alphaOff val="-20000"/>
                <a:tint val="98000"/>
                <a:shade val="90000"/>
                <a:satMod val="128000"/>
              </a:schemeClr>
            </a:gs>
            <a:gs pos="100000">
              <a:schemeClr val="accent6">
                <a:alpha val="90000"/>
                <a:hueOff val="0"/>
                <a:satOff val="0"/>
                <a:lumOff val="0"/>
                <a:alphaOff val="-2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2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数据包</a:t>
          </a:r>
          <a:endParaRPr lang="en-US" sz="1200" kern="1200" dirty="0"/>
        </a:p>
      </dsp:txBody>
      <dsp:txXfrm>
        <a:off x="1550714" y="0"/>
        <a:ext cx="860970" cy="304800"/>
      </dsp:txXfrm>
    </dsp:sp>
    <dsp:sp modelId="{58E06A1F-D678-4049-9266-4A1F771A8998}">
      <dsp:nvSpPr>
        <dsp:cNvPr id="0" name=""/>
        <dsp:cNvSpPr/>
      </dsp:nvSpPr>
      <dsp:spPr>
        <a:xfrm>
          <a:off x="2325588" y="0"/>
          <a:ext cx="860970" cy="304800"/>
        </a:xfrm>
        <a:prstGeom prst="chevron">
          <a:avLst/>
        </a:prstGeom>
        <a:gradFill rotWithShape="0">
          <a:gsLst>
            <a:gs pos="0">
              <a:schemeClr val="accent6">
                <a:alpha val="90000"/>
                <a:hueOff val="0"/>
                <a:satOff val="0"/>
                <a:lumOff val="0"/>
                <a:alphaOff val="-30000"/>
                <a:tint val="74000"/>
              </a:schemeClr>
            </a:gs>
            <a:gs pos="49000">
              <a:schemeClr val="accent6">
                <a:alpha val="90000"/>
                <a:hueOff val="0"/>
                <a:satOff val="0"/>
                <a:lumOff val="0"/>
                <a:alphaOff val="-30000"/>
                <a:tint val="96000"/>
                <a:shade val="84000"/>
                <a:satMod val="110000"/>
              </a:schemeClr>
            </a:gs>
            <a:gs pos="49100">
              <a:schemeClr val="accent6">
                <a:alpha val="90000"/>
                <a:hueOff val="0"/>
                <a:satOff val="0"/>
                <a:lumOff val="0"/>
                <a:alphaOff val="-30000"/>
                <a:shade val="55000"/>
                <a:satMod val="150000"/>
              </a:schemeClr>
            </a:gs>
            <a:gs pos="92000">
              <a:schemeClr val="accent6">
                <a:alpha val="90000"/>
                <a:hueOff val="0"/>
                <a:satOff val="0"/>
                <a:lumOff val="0"/>
                <a:alphaOff val="-30000"/>
                <a:tint val="98000"/>
                <a:shade val="90000"/>
                <a:satMod val="128000"/>
              </a:schemeClr>
            </a:gs>
            <a:gs pos="100000">
              <a:schemeClr val="accent6">
                <a:alpha val="90000"/>
                <a:hueOff val="0"/>
                <a:satOff val="0"/>
                <a:lumOff val="0"/>
                <a:alphaOff val="-3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3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数据包</a:t>
          </a:r>
          <a:endParaRPr lang="en-US" sz="1200" kern="1200" dirty="0"/>
        </a:p>
      </dsp:txBody>
      <dsp:txXfrm>
        <a:off x="2325588" y="0"/>
        <a:ext cx="860970" cy="304800"/>
      </dsp:txXfrm>
    </dsp:sp>
    <dsp:sp modelId="{B2B17DC1-3A73-44B5-B031-C02AA0AC69CD}">
      <dsp:nvSpPr>
        <dsp:cNvPr id="0" name=""/>
        <dsp:cNvSpPr/>
      </dsp:nvSpPr>
      <dsp:spPr>
        <a:xfrm>
          <a:off x="3100461" y="0"/>
          <a:ext cx="860970" cy="304800"/>
        </a:xfrm>
        <a:prstGeom prst="chevron">
          <a:avLst/>
        </a:prstGeom>
        <a:gradFill rotWithShape="0">
          <a:gsLst>
            <a:gs pos="0">
              <a:schemeClr val="accent6">
                <a:alpha val="90000"/>
                <a:hueOff val="0"/>
                <a:satOff val="0"/>
                <a:lumOff val="0"/>
                <a:alphaOff val="-40000"/>
                <a:tint val="74000"/>
              </a:schemeClr>
            </a:gs>
            <a:gs pos="49000">
              <a:schemeClr val="accent6">
                <a:alpha val="90000"/>
                <a:hueOff val="0"/>
                <a:satOff val="0"/>
                <a:lumOff val="0"/>
                <a:alphaOff val="-40000"/>
                <a:tint val="96000"/>
                <a:shade val="84000"/>
                <a:satMod val="110000"/>
              </a:schemeClr>
            </a:gs>
            <a:gs pos="49100">
              <a:schemeClr val="accent6">
                <a:alpha val="90000"/>
                <a:hueOff val="0"/>
                <a:satOff val="0"/>
                <a:lumOff val="0"/>
                <a:alphaOff val="-40000"/>
                <a:shade val="55000"/>
                <a:satMod val="150000"/>
              </a:schemeClr>
            </a:gs>
            <a:gs pos="92000">
              <a:schemeClr val="accent6">
                <a:alpha val="90000"/>
                <a:hueOff val="0"/>
                <a:satOff val="0"/>
                <a:lumOff val="0"/>
                <a:alphaOff val="-40000"/>
                <a:tint val="98000"/>
                <a:shade val="90000"/>
                <a:satMod val="128000"/>
              </a:schemeClr>
            </a:gs>
            <a:gs pos="100000">
              <a:schemeClr val="accent6">
                <a:alpha val="90000"/>
                <a:hueOff val="0"/>
                <a:satOff val="0"/>
                <a:lumOff val="0"/>
                <a:alphaOff val="-40000"/>
                <a:tint val="90000"/>
                <a:shade val="97000"/>
                <a:satMod val="128000"/>
              </a:schemeClr>
            </a:gs>
          </a:gsLst>
          <a:lin ang="5400000" scaled="1"/>
        </a:gradFill>
        <a:ln>
          <a:noFill/>
        </a:ln>
        <a:effectLst>
          <a:outerShdw blurRad="39000" dist="25400" dir="5400000" rotWithShape="0">
            <a:schemeClr val="accent6">
              <a:alpha val="90000"/>
              <a:hueOff val="0"/>
              <a:satOff val="0"/>
              <a:lumOff val="0"/>
              <a:alphaOff val="-4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zh-CN" altLang="en-US" sz="1200" kern="1200" dirty="0" smtClean="0"/>
            <a:t>数据包</a:t>
          </a:r>
          <a:endParaRPr lang="en-US" sz="1200" kern="1200" dirty="0"/>
        </a:p>
      </dsp:txBody>
      <dsp:txXfrm>
        <a:off x="3100461" y="0"/>
        <a:ext cx="860970" cy="3048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021" y="41834"/>
          <a:ext cx="352388" cy="242795"/>
        </a:xfrm>
        <a:prstGeom prst="round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021"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021" y="284629"/>
        <a:ext cx="352388" cy="130736"/>
      </dsp:txXfrm>
    </dsp:sp>
    <dsp:sp modelId="{23CD7050-40E6-4177-A881-2799F2CDDD02}">
      <dsp:nvSpPr>
        <dsp:cNvPr id="0" name=""/>
        <dsp:cNvSpPr/>
      </dsp:nvSpPr>
      <dsp:spPr>
        <a:xfrm>
          <a:off x="388663" y="41834"/>
          <a:ext cx="352388" cy="242795"/>
        </a:xfrm>
        <a:prstGeom prst="roundRect">
          <a:avLst/>
        </a:prstGeom>
        <a:solidFill>
          <a:schemeClr val="accent5">
            <a:hueOff val="0"/>
            <a:satOff val="0"/>
            <a:lumOff val="1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471ED-1B6F-422C-8441-B625B0105397}">
      <dsp:nvSpPr>
        <dsp:cNvPr id="0" name=""/>
        <dsp:cNvSpPr/>
      </dsp:nvSpPr>
      <dsp:spPr>
        <a:xfrm>
          <a:off x="388663"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388663" y="284629"/>
        <a:ext cx="352388" cy="130736"/>
      </dsp:txXfrm>
    </dsp:sp>
    <dsp:sp modelId="{AF6766D6-6EF0-4FB8-B64E-38FBE87F6F19}">
      <dsp:nvSpPr>
        <dsp:cNvPr id="0" name=""/>
        <dsp:cNvSpPr/>
      </dsp:nvSpPr>
      <dsp:spPr>
        <a:xfrm>
          <a:off x="776305" y="41834"/>
          <a:ext cx="352388" cy="242795"/>
        </a:xfrm>
        <a:prstGeom prst="roundRect">
          <a:avLst/>
        </a:prstGeom>
        <a:solidFill>
          <a:schemeClr val="accent5">
            <a:hueOff val="0"/>
            <a:satOff val="0"/>
            <a:lumOff val="2509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776305"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776305" y="284629"/>
        <a:ext cx="352388" cy="130736"/>
      </dsp:txXfrm>
    </dsp:sp>
    <dsp:sp modelId="{E0D3CF38-A5F9-410E-8820-59F212F227B1}">
      <dsp:nvSpPr>
        <dsp:cNvPr id="0" name=""/>
        <dsp:cNvSpPr/>
      </dsp:nvSpPr>
      <dsp:spPr>
        <a:xfrm>
          <a:off x="1163947" y="41834"/>
          <a:ext cx="352388" cy="242795"/>
        </a:xfrm>
        <a:prstGeom prst="roundRect">
          <a:avLst/>
        </a:prstGeom>
        <a:solidFill>
          <a:schemeClr val="accent5">
            <a:hueOff val="0"/>
            <a:satOff val="0"/>
            <a:lumOff val="3764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163947"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163947" y="284629"/>
        <a:ext cx="352388" cy="130736"/>
      </dsp:txXfrm>
    </dsp:sp>
    <dsp:sp modelId="{4B787137-ECF9-4EAA-BBF1-3E206EFD5565}">
      <dsp:nvSpPr>
        <dsp:cNvPr id="0" name=""/>
        <dsp:cNvSpPr/>
      </dsp:nvSpPr>
      <dsp:spPr>
        <a:xfrm>
          <a:off x="1551590" y="41834"/>
          <a:ext cx="352388" cy="242795"/>
        </a:xfrm>
        <a:prstGeom prst="roundRect">
          <a:avLst/>
        </a:prstGeom>
        <a:solidFill>
          <a:schemeClr val="accent5">
            <a:hueOff val="0"/>
            <a:satOff val="0"/>
            <a:lumOff val="50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551590"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r>
            <a:rPr lang="en-US" sz="600" kern="1200" dirty="0" smtClean="0"/>
            <a:t> </a:t>
          </a:r>
          <a:endParaRPr lang="en-US" sz="600" kern="1200" dirty="0"/>
        </a:p>
      </dsp:txBody>
      <dsp:txXfrm>
        <a:off x="1551590" y="284629"/>
        <a:ext cx="352388" cy="1307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CB2A06-4FEB-48AD-A052-980F50F462B1}">
      <dsp:nvSpPr>
        <dsp:cNvPr id="0" name=""/>
        <dsp:cNvSpPr/>
      </dsp:nvSpPr>
      <dsp:spPr>
        <a:xfrm>
          <a:off x="0" y="228601"/>
          <a:ext cx="1371600" cy="548640"/>
        </a:xfrm>
        <a:prstGeom prst="leftRightRibbon">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52250" prstMaterial="powder">
          <a:bevelT w="50800" h="63500"/>
        </a:sp3d>
      </dsp:spPr>
      <dsp:style>
        <a:lnRef idx="0">
          <a:schemeClr val="accent2"/>
        </a:lnRef>
        <a:fillRef idx="3">
          <a:schemeClr val="accent2"/>
        </a:fillRef>
        <a:effectRef idx="3">
          <a:schemeClr val="accent2"/>
        </a:effectRef>
        <a:fontRef idx="minor">
          <a:schemeClr val="lt1"/>
        </a:fontRef>
      </dsp:style>
    </dsp:sp>
    <dsp:sp modelId="{E27E0C3B-615C-4A3E-B566-375868494656}">
      <dsp:nvSpPr>
        <dsp:cNvPr id="0" name=""/>
        <dsp:cNvSpPr/>
      </dsp:nvSpPr>
      <dsp:spPr>
        <a:xfrm>
          <a:off x="164592" y="380492"/>
          <a:ext cx="452627" cy="268833"/>
        </a:xfrm>
        <a:prstGeom prst="rect">
          <a:avLst/>
        </a:prstGeom>
        <a:noFill/>
        <a:ln>
          <a:noFill/>
        </a:ln>
        <a:effectLst>
          <a:outerShdw blurRad="39000" dist="25400" dir="5400000" rotWithShape="0">
            <a:schemeClr val="accent2">
              <a:hueOff val="0"/>
              <a:satOff val="0"/>
              <a:lumOff val="0"/>
              <a:alphaOff val="0"/>
              <a:shade val="33000"/>
              <a:alpha val="83000"/>
            </a:schemeClr>
          </a:outerShdw>
        </a:effectLst>
        <a:scene3d>
          <a:camera prst="isometricOffAxis1Right"/>
          <a:lightRig rig="soft" dir="t"/>
          <a:backdrop>
            <a:anchor x="0" y="0" z="-210000"/>
            <a:norm dx="0" dy="0" dz="914400"/>
            <a:up dx="0" dy="914400" dz="0"/>
          </a:backdrop>
        </a:scene3d>
        <a:sp3d/>
      </dsp:spPr>
      <dsp:style>
        <a:lnRef idx="0">
          <a:scrgbClr r="0" g="0" b="0"/>
        </a:lnRef>
        <a:fillRef idx="1">
          <a:scrgbClr r="0" g="0" b="0"/>
        </a:fillRef>
        <a:effectRef idx="2">
          <a:scrgbClr r="0" g="0" b="0"/>
        </a:effectRef>
        <a:fontRef idx="minor">
          <a:schemeClr val="lt1"/>
        </a:fontRef>
      </dsp:style>
      <dsp:txBody>
        <a:bodyPr spcFirstLastPara="0" vert="horz" wrap="square" lIns="0" tIns="42672" rIns="0" bIns="45720" numCol="1" spcCol="1270" anchor="ctr" anchorCtr="0">
          <a:noAutofit/>
          <a:sp3d extrusionH="28000" prstMaterial="matte"/>
        </a:bodyPr>
        <a:lstStyle/>
        <a:p>
          <a:pPr lvl="0" algn="ctr" defTabSz="533400">
            <a:lnSpc>
              <a:spcPct val="90000"/>
            </a:lnSpc>
            <a:spcBef>
              <a:spcPct val="0"/>
            </a:spcBef>
            <a:spcAft>
              <a:spcPct val="35000"/>
            </a:spcAft>
          </a:pPr>
          <a:endParaRPr lang="en-US" sz="1200" kern="1200" dirty="0"/>
        </a:p>
      </dsp:txBody>
      <dsp:txXfrm>
        <a:off x="164592" y="380492"/>
        <a:ext cx="452627" cy="268833"/>
      </dsp:txXfrm>
    </dsp:sp>
    <dsp:sp modelId="{2B947D57-27C0-4C61-BC68-0694F02F72EA}">
      <dsp:nvSpPr>
        <dsp:cNvPr id="0" name=""/>
        <dsp:cNvSpPr/>
      </dsp:nvSpPr>
      <dsp:spPr>
        <a:xfrm>
          <a:off x="685800" y="468274"/>
          <a:ext cx="534923" cy="268833"/>
        </a:xfrm>
        <a:prstGeom prst="rect">
          <a:avLst/>
        </a:prstGeom>
        <a:noFill/>
        <a:ln>
          <a:noFill/>
        </a:ln>
        <a:effectLst>
          <a:outerShdw blurRad="39000" dist="25400" dir="5400000" rotWithShape="0">
            <a:schemeClr val="accent2">
              <a:shade val="33000"/>
              <a:alpha val="83000"/>
            </a:schemeClr>
          </a:outerShdw>
        </a:effectLst>
        <a:scene3d>
          <a:camera prst="isometricOffAxis1Right"/>
          <a:lightRig rig="soft" dir="t"/>
          <a:backdrop>
            <a:anchor x="0" y="0" z="-210000"/>
            <a:norm dx="0" dy="0" dz="914400"/>
            <a:up dx="0" dy="914400" dz="0"/>
          </a:backdrop>
        </a:scene3d>
        <a:sp3d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42672" rIns="0" bIns="45720" numCol="1" spcCol="1270" anchor="ctr" anchorCtr="0">
          <a:noAutofit/>
          <a:sp3d extrusionH="28000" prstMaterial="matte"/>
        </a:bodyPr>
        <a:lstStyle/>
        <a:p>
          <a:pPr lvl="0" algn="ctr" defTabSz="533400">
            <a:lnSpc>
              <a:spcPct val="90000"/>
            </a:lnSpc>
            <a:spcBef>
              <a:spcPct val="0"/>
            </a:spcBef>
            <a:spcAft>
              <a:spcPct val="35000"/>
            </a:spcAft>
          </a:pPr>
          <a:endParaRPr lang="en-US" sz="1200" kern="1200" dirty="0"/>
        </a:p>
      </dsp:txBody>
      <dsp:txXfrm>
        <a:off x="685800" y="468274"/>
        <a:ext cx="534923" cy="26883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CE5229-E9C6-44C4-8735-CDCE8B8ADA97}">
      <dsp:nvSpPr>
        <dsp:cNvPr id="0" name=""/>
        <dsp:cNvSpPr/>
      </dsp:nvSpPr>
      <dsp:spPr>
        <a:xfrm>
          <a:off x="457199" y="0"/>
          <a:ext cx="5181600" cy="207170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75162-E1D3-4EDE-86D2-D5CC39468E5F}">
      <dsp:nvSpPr>
        <dsp:cNvPr id="0" name=""/>
        <dsp:cNvSpPr/>
      </dsp:nvSpPr>
      <dsp:spPr>
        <a:xfrm>
          <a:off x="156120" y="621510"/>
          <a:ext cx="1828800" cy="828680"/>
        </a:xfrm>
        <a:prstGeom prst="roundRect">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编码设备</a:t>
          </a:r>
          <a:endParaRPr lang="en-US" sz="2600" kern="1200" dirty="0"/>
        </a:p>
      </dsp:txBody>
      <dsp:txXfrm>
        <a:off x="156120" y="621510"/>
        <a:ext cx="1828800" cy="828680"/>
      </dsp:txXfrm>
    </dsp:sp>
    <dsp:sp modelId="{54A0E89C-01A4-4AF3-A5E6-92D91F44254D}">
      <dsp:nvSpPr>
        <dsp:cNvPr id="0" name=""/>
        <dsp:cNvSpPr/>
      </dsp:nvSpPr>
      <dsp:spPr>
        <a:xfrm>
          <a:off x="2133599" y="621510"/>
          <a:ext cx="1828800" cy="828680"/>
        </a:xfrm>
        <a:prstGeom prst="roundRect">
          <a:avLst/>
        </a:prstGeom>
        <a:solidFill>
          <a:schemeClr val="accent3">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分发网络</a:t>
          </a:r>
          <a:endParaRPr lang="en-US" sz="2600" kern="1200" dirty="0"/>
        </a:p>
      </dsp:txBody>
      <dsp:txXfrm>
        <a:off x="2133599" y="621510"/>
        <a:ext cx="1828800" cy="828680"/>
      </dsp:txXfrm>
    </dsp:sp>
    <dsp:sp modelId="{AC351D3A-E501-478F-99A3-419DB69F3CBA}">
      <dsp:nvSpPr>
        <dsp:cNvPr id="0" name=""/>
        <dsp:cNvSpPr/>
      </dsp:nvSpPr>
      <dsp:spPr>
        <a:xfrm>
          <a:off x="4111079" y="621510"/>
          <a:ext cx="1828800" cy="828680"/>
        </a:xfrm>
        <a:prstGeom prst="roundRect">
          <a:avLst/>
        </a:prstGeom>
        <a:solidFill>
          <a:schemeClr val="accent4">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4">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前端播放</a:t>
          </a:r>
          <a:endParaRPr lang="en-US" sz="2600" kern="1200" dirty="0"/>
        </a:p>
      </dsp:txBody>
      <dsp:txXfrm>
        <a:off x="4111079" y="621510"/>
        <a:ext cx="1828800" cy="8286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A427D-1DEF-4D08-A26F-F84D455B7537}" type="datetimeFigureOut">
              <a:rPr lang="zh-CN" altLang="en-US" smtClean="0"/>
              <a:pPr/>
              <a:t>2009-10-29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30DA94-3FBC-46BF-AE7E-7674A0A7394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7133" y="8686489"/>
            <a:ext cx="2970868" cy="457512"/>
          </a:xfrm>
          <a:prstGeom prst="rect">
            <a:avLst/>
          </a:prstGeom>
          <a:noFill/>
          <a:ln w="9525">
            <a:noFill/>
            <a:miter lim="800000"/>
            <a:headEnd/>
            <a:tailEnd/>
          </a:ln>
        </p:spPr>
        <p:txBody>
          <a:bodyPr lIns="91430" tIns="45715" rIns="91430" bIns="45715" anchor="b"/>
          <a:lstStyle/>
          <a:p>
            <a:pPr algn="r" defTabSz="914437" eaLnBrk="0" hangingPunct="0"/>
            <a:fld id="{3C366220-8E0F-49D0-94EB-6F7C39586C41}" type="slidenum">
              <a:rPr lang="zh-CN" altLang="en-US" sz="1200"/>
              <a:pPr algn="r" defTabSz="914437" eaLnBrk="0" hangingPunct="0"/>
              <a:t>14</a:t>
            </a:fld>
            <a:endParaRPr lang="en-US" altLang="zh-CN"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lIns="91494" tIns="45747" rIns="91494" bIns="45747"/>
          <a:lstStyle/>
          <a:p>
            <a:pPr eaLnBrk="1" hangingPunct="1"/>
            <a:endParaRPr lang="fr-FR" altLang="zh-CN" smtClean="0">
              <a:ea typeface="ヒラギノ角ゴ Pro W3" pitchFamily="-8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A6A6A6"/>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a:spLocks noGrp="1"/>
          </p:cNvSpPr>
          <p:nvPr>
            <p:ph type="hdr" sz="quarter"/>
          </p:nvPr>
        </p:nvSpPr>
        <p:spPr/>
        <p:txBody>
          <a:bodyPr/>
          <a:lstStyle/>
          <a:p>
            <a:pPr>
              <a:defRPr/>
            </a:pPr>
            <a:r>
              <a:rPr lang="en-US"/>
              <a:t>Windows 7 | Presenter Mode</a:t>
            </a:r>
          </a:p>
        </p:txBody>
      </p:sp>
      <p:sp>
        <p:nvSpPr>
          <p:cNvPr id="5" name="Date Placeholder 4"/>
          <p:cNvSpPr>
            <a:spLocks noGrp="1"/>
          </p:cNvSpPr>
          <p:nvPr>
            <p:ph type="dt" sz="quarter" idx="1"/>
          </p:nvPr>
        </p:nvSpPr>
        <p:spPr/>
        <p:txBody>
          <a:bodyPr/>
          <a:lstStyle/>
          <a:p>
            <a:pPr>
              <a:defRPr/>
            </a:pPr>
            <a:fld id="{C5BBB5DE-F9B9-485E-B8CA-57DDC5ABA486}" type="datetime2">
              <a:rPr lang="en-US"/>
              <a:pPr>
                <a:defRPr/>
              </a:pPr>
              <a:t>Thursday, October 29, 2009</a:t>
            </a:fld>
            <a:endParaRPr lang="en-US"/>
          </a:p>
        </p:txBody>
      </p:sp>
      <p:sp>
        <p:nvSpPr>
          <p:cNvPr id="6" name="Footer Placeholder 5"/>
          <p:cNvSpPr>
            <a:spLocks noGrp="1"/>
          </p:cNvSpPr>
          <p:nvPr>
            <p:ph type="ftr" sz="quarter" idx="4"/>
          </p:nvPr>
        </p:nvSpPr>
        <p:spPr/>
        <p:txBody>
          <a:bodyPr/>
          <a:lstStyle/>
          <a:p>
            <a:pPr>
              <a:defRPr/>
            </a:pPr>
            <a:r>
              <a:rPr lang="en-US"/>
              <a:t>Microsoft Confidential</a:t>
            </a:r>
          </a:p>
        </p:txBody>
      </p:sp>
      <p:sp>
        <p:nvSpPr>
          <p:cNvPr id="7" name="Slide Number Placeholder 6"/>
          <p:cNvSpPr>
            <a:spLocks noGrp="1"/>
          </p:cNvSpPr>
          <p:nvPr>
            <p:ph type="sldNum" sz="quarter" idx="5"/>
          </p:nvPr>
        </p:nvSpPr>
        <p:spPr/>
        <p:txBody>
          <a:bodyPr/>
          <a:lstStyle/>
          <a:p>
            <a:pPr>
              <a:defRPr/>
            </a:pPr>
            <a:fld id="{59F4F2D2-6FFF-4C0F-8EF6-76A5680D4090}" type="slidenum">
              <a:rPr lang="en-US"/>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A6A6A6"/>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C7590DA6-5A34-4F76-8A9B-F9F7C132680F}"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22</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A6A6A6"/>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F4EFC276-D506-4946-B73F-63C6323C2D5E}"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23</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A6A6A6"/>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0F5BE68B-A545-4674-BE8F-DDE273860FAB}"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24</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A6A6A6"/>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2E779456-B5E5-43B1-A2C9-EB82C3AEDDDC}"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25</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A6A6A6"/>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0E3A40CA-ED50-42F0-B33C-417AD4BF9546}"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26</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A6A6A6"/>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076FC2CD-F0C9-4EA5-B3B2-9A32A16B33AB}"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27</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A6A6A6"/>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ko-KR" smtClean="0">
              <a:ea typeface="굴림" charset="-127"/>
            </a:endParaRPr>
          </a:p>
        </p:txBody>
      </p:sp>
      <p:sp>
        <p:nvSpPr>
          <p:cNvPr id="4" name="Header Placeholder 3"/>
          <p:cNvSpPr txBox="1">
            <a:spLocks noGrp="1"/>
          </p:cNvSpPr>
          <p:nvPr/>
        </p:nvSpPr>
        <p:spPr>
          <a:xfrm>
            <a:off x="228856" y="202443"/>
            <a:ext cx="291489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Windows 7 | Presenter Mode</a:t>
            </a:r>
          </a:p>
        </p:txBody>
      </p:sp>
      <p:sp>
        <p:nvSpPr>
          <p:cNvPr id="5" name="Date Placeholder 4"/>
          <p:cNvSpPr txBox="1">
            <a:spLocks noGrp="1"/>
          </p:cNvSpPr>
          <p:nvPr/>
        </p:nvSpPr>
        <p:spPr>
          <a:xfrm>
            <a:off x="3429548" y="202443"/>
            <a:ext cx="3199597" cy="458158"/>
          </a:xfrm>
          <a:prstGeom prst="rect">
            <a:avLst/>
          </a:prstGeom>
          <a:noFill/>
        </p:spPr>
        <p:txBody>
          <a:bodyPr lIns="0" rIns="0" anchor="ctr"/>
          <a:lstStyle/>
          <a:p>
            <a:pPr algn="r" fontAlgn="auto" latinLnBrk="0">
              <a:spcBef>
                <a:spcPts val="0"/>
              </a:spcBef>
              <a:spcAft>
                <a:spcPts val="0"/>
              </a:spcAft>
              <a:defRPr/>
            </a:pPr>
            <a:fld id="{C5BBB5DE-F9B9-485E-B8CA-57DDC5ABA486}" type="datetime2">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Thursday, October 29, 2009</a:t>
            </a:fld>
            <a:endParaRPr kumimoji="0" lang="en-US" sz="700">
              <a:solidFill>
                <a:schemeClr val="bg1">
                  <a:lumMod val="50000"/>
                </a:schemeClr>
              </a:solidFill>
              <a:latin typeface="Segoe Semibold" pitchFamily="34" charset="0"/>
              <a:ea typeface="+mn-ea"/>
            </a:endParaRPr>
          </a:p>
        </p:txBody>
      </p:sp>
      <p:sp>
        <p:nvSpPr>
          <p:cNvPr id="6" name="Footer Placeholder 5"/>
          <p:cNvSpPr txBox="1">
            <a:spLocks noGrp="1"/>
          </p:cNvSpPr>
          <p:nvPr/>
        </p:nvSpPr>
        <p:spPr>
          <a:xfrm>
            <a:off x="228856" y="8432256"/>
            <a:ext cx="2971836" cy="458158"/>
          </a:xfrm>
          <a:prstGeom prst="rect">
            <a:avLst/>
          </a:prstGeom>
          <a:noFill/>
        </p:spPr>
        <p:txBody>
          <a:bodyPr lIns="0" rIns="0" anchor="ctr"/>
          <a:lstStyle/>
          <a:p>
            <a:pPr fontAlgn="auto" latinLnBrk="0">
              <a:spcBef>
                <a:spcPts val="0"/>
              </a:spcBef>
              <a:spcAft>
                <a:spcPts val="0"/>
              </a:spcAft>
              <a:defRPr/>
            </a:pPr>
            <a:r>
              <a:rPr kumimoji="0" lang="en-US" sz="700">
                <a:solidFill>
                  <a:schemeClr val="bg1">
                    <a:lumMod val="50000"/>
                  </a:schemeClr>
                </a:solidFill>
                <a:latin typeface="Segoe Semibold" pitchFamily="34" charset="0"/>
                <a:ea typeface="+mn-ea"/>
              </a:rPr>
              <a:t>Microsoft Confidential</a:t>
            </a:r>
          </a:p>
        </p:txBody>
      </p:sp>
      <p:sp>
        <p:nvSpPr>
          <p:cNvPr id="7" name="Slide Number Placeholder 6"/>
          <p:cNvSpPr txBox="1">
            <a:spLocks noGrp="1"/>
          </p:cNvSpPr>
          <p:nvPr/>
        </p:nvSpPr>
        <p:spPr>
          <a:xfrm>
            <a:off x="3429548" y="8432256"/>
            <a:ext cx="3199597" cy="458158"/>
          </a:xfrm>
          <a:prstGeom prst="rect">
            <a:avLst/>
          </a:prstGeom>
          <a:noFill/>
        </p:spPr>
        <p:txBody>
          <a:bodyPr lIns="0" rIns="0" anchor="ctr"/>
          <a:lstStyle/>
          <a:p>
            <a:pPr algn="r" fontAlgn="auto" latinLnBrk="0">
              <a:spcBef>
                <a:spcPts val="0"/>
              </a:spcBef>
              <a:spcAft>
                <a:spcPts val="0"/>
              </a:spcAft>
              <a:defRPr/>
            </a:pPr>
            <a:fld id="{AA4B72C7-286F-425B-9815-909AD9CB61D8}" type="slidenum">
              <a:rPr kumimoji="0" lang="en-US" sz="700">
                <a:solidFill>
                  <a:schemeClr val="bg1">
                    <a:lumMod val="50000"/>
                  </a:schemeClr>
                </a:solidFill>
                <a:latin typeface="Segoe Semibold" pitchFamily="34" charset="0"/>
                <a:ea typeface="+mn-ea"/>
              </a:rPr>
              <a:pPr algn="r" fontAlgn="auto" latinLnBrk="0">
                <a:spcBef>
                  <a:spcPts val="0"/>
                </a:spcBef>
                <a:spcAft>
                  <a:spcPts val="0"/>
                </a:spcAft>
                <a:defRPr/>
              </a:pPr>
              <a:t>28</a:t>
            </a:fld>
            <a:endParaRPr kumimoji="0" lang="en-US" sz="700">
              <a:solidFill>
                <a:schemeClr val="bg1">
                  <a:lumMod val="50000"/>
                </a:schemeClr>
              </a:solidFill>
              <a:latin typeface="Segoe Semibold" pitchFamily="34" charset="0"/>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indent="-104775"/>
            <a:endParaRPr lang="zh-CN" altLang="en-US" dirty="0" smtClean="0"/>
          </a:p>
        </p:txBody>
      </p:sp>
      <p:sp>
        <p:nvSpPr>
          <p:cNvPr id="4" name="Slide Number Placeholder 3"/>
          <p:cNvSpPr>
            <a:spLocks noGrp="1"/>
          </p:cNvSpPr>
          <p:nvPr>
            <p:ph type="sldNum" sz="quarter" idx="5"/>
          </p:nvPr>
        </p:nvSpPr>
        <p:spPr/>
        <p:txBody>
          <a:bodyPr/>
          <a:lstStyle/>
          <a:p>
            <a:pPr>
              <a:defRPr/>
            </a:pPr>
            <a:fld id="{3C71BE59-C48E-431C-BF17-BDDF328786D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322F4-8764-45C1-93E3-DEEACB15D98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9ADE9-6DD2-4C32-9B39-77A3B525CB9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9ADE9-6DD2-4C32-9B39-77A3B525CB9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010400" cy="8382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7772400" cy="4114800"/>
          </a:xfrm>
          <a:prstGeom prst="rect">
            <a:avLst/>
          </a:prstGeom>
        </p:spPr>
        <p:txBody>
          <a:bodyPr/>
          <a:lstStyle/>
          <a:p>
            <a:pPr lvl="0"/>
            <a:endParaRPr lang="en-US" noProof="0" smtClean="0"/>
          </a:p>
        </p:txBody>
      </p:sp>
      <p:sp>
        <p:nvSpPr>
          <p:cNvPr id="4" name="Rectangle 5"/>
          <p:cNvSpPr>
            <a:spLocks noGrp="1" noChangeArrowheads="1"/>
          </p:cNvSpPr>
          <p:nvPr>
            <p:ph type="dt" sz="half" idx="10"/>
          </p:nvPr>
        </p:nvSpPr>
        <p:spPr>
          <a:xfrm>
            <a:off x="381000" y="6629400"/>
            <a:ext cx="1905000" cy="457200"/>
          </a:xfrm>
          <a:prstGeom prst="rect">
            <a:avLst/>
          </a:prstGeom>
          <a:ln/>
        </p:spPr>
        <p:txBody>
          <a:bodyPr/>
          <a:lstStyle>
            <a:lvl1pPr>
              <a:defRPr/>
            </a:lvl1pPr>
          </a:lstStyle>
          <a:p>
            <a:endParaRPr lang="zh-CN" altLang="en-US"/>
          </a:p>
        </p:txBody>
      </p:sp>
      <p:sp>
        <p:nvSpPr>
          <p:cNvPr id="5" name="Rectangle 6"/>
          <p:cNvSpPr>
            <a:spLocks noGrp="1" noChangeArrowheads="1"/>
          </p:cNvSpPr>
          <p:nvPr>
            <p:ph type="ftr" sz="quarter" idx="11"/>
          </p:nvPr>
        </p:nvSpPr>
        <p:spPr>
          <a:xfrm>
            <a:off x="3505200" y="6629400"/>
            <a:ext cx="2895600" cy="457200"/>
          </a:xfrm>
          <a:prstGeom prst="rect">
            <a:avLst/>
          </a:prstGeom>
          <a:ln/>
        </p:spPr>
        <p:txBody>
          <a:bodyPr/>
          <a:lstStyle>
            <a:lvl1pPr>
              <a:defRPr/>
            </a:lvl1pPr>
          </a:lstStyle>
          <a:p>
            <a:endParaRPr lang="zh-CN" altLang="en-US"/>
          </a:p>
        </p:txBody>
      </p:sp>
      <p:sp>
        <p:nvSpPr>
          <p:cNvPr id="6" name="Rectangle 7"/>
          <p:cNvSpPr>
            <a:spLocks noGrp="1" noChangeArrowheads="1"/>
          </p:cNvSpPr>
          <p:nvPr>
            <p:ph type="sldNum" sz="quarter" idx="12"/>
          </p:nvPr>
        </p:nvSpPr>
        <p:spPr>
          <a:xfrm>
            <a:off x="7086600" y="6629400"/>
            <a:ext cx="1905000" cy="457200"/>
          </a:xfrm>
          <a:prstGeom prst="rect">
            <a:avLst/>
          </a:prstGeom>
          <a:ln/>
        </p:spPr>
        <p:txBody>
          <a:bodyPr/>
          <a:lstStyle>
            <a:lvl1pPr>
              <a:defRPr/>
            </a:lvl1pPr>
          </a:lstStyle>
          <a:p>
            <a:fld id="{92778DF5-C695-467E-A630-3C1D4E53CF32}" type="slidenum">
              <a:rPr lang="zh-CN" altLang="en-US"/>
              <a:pPr/>
              <a:t>‹#›</a:t>
            </a:fld>
            <a:endParaRPr lang="en-US" altLang="zh-CN" sz="140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smLeft">
    <p:spTree>
      <p:nvGrpSpPr>
        <p:cNvPr id="1" name=""/>
        <p:cNvGrpSpPr/>
        <p:nvPr/>
      </p:nvGrpSpPr>
      <p:grpSpPr>
        <a:xfrm>
          <a:off x="0" y="0"/>
          <a:ext cx="0" cy="0"/>
          <a:chOff x="0" y="0"/>
          <a:chExt cx="0" cy="0"/>
        </a:xfrm>
      </p:grpSpPr>
      <p:sp>
        <p:nvSpPr>
          <p:cNvPr id="7" name="Title 1"/>
          <p:cNvSpPr>
            <a:spLocks noGrp="1"/>
          </p:cNvSpPr>
          <p:nvPr>
            <p:ph type="title"/>
          </p:nvPr>
        </p:nvSpPr>
        <p:spPr>
          <a:xfrm>
            <a:off x="654050" y="2351833"/>
            <a:ext cx="2019300" cy="1981200"/>
          </a:xfrm>
          <a:prstGeom prst="rect">
            <a:avLst/>
          </a:prstGeom>
          <a:solidFill>
            <a:srgbClr val="333333"/>
          </a:solidFill>
        </p:spPr>
        <p:txBody>
          <a:bodyPr anchor="ctr"/>
          <a:lstStyle>
            <a:lvl1pPr>
              <a:lnSpc>
                <a:spcPct val="100000"/>
              </a:lnSpc>
              <a:spcAft>
                <a:spcPts val="0"/>
              </a:spcAft>
              <a:defRPr kumimoji="0" lang="en-US" sz="2800" b="0" i="0" u="none" strike="noStrike" kern="1000" cap="none" spc="-200" normalizeH="0" baseline="0" noProof="0" dirty="0">
                <a:ln>
                  <a:noFill/>
                </a:ln>
                <a:solidFill>
                  <a:schemeClr val="bg1"/>
                </a:solidFill>
                <a:effectLst/>
                <a:uLnTx/>
                <a:uFillTx/>
                <a:latin typeface="微软雅黑" pitchFamily="34" charset="-122"/>
                <a:ea typeface="微软雅黑" pitchFamily="34" charset="-122"/>
                <a:cs typeface="微软雅黑" pitchFamily="34" charset="-122"/>
              </a:defRPr>
            </a:lvl1pPr>
          </a:lstStyle>
          <a:p>
            <a:pPr lvl="0"/>
            <a:r>
              <a:rPr lang="en-US" altLang="zh-CN"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97BAC534-2643-4652-9C28-CF076A692BBA}" type="datetimeFigureOut">
              <a:rPr lang="en-US"/>
              <a:pPr>
                <a:defRPr/>
              </a:pPr>
              <a:t>10/29/2009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47A08948-C218-40FB-9BC3-0E5E631A7E48}"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prstClr val="white"/>
                </a:solidFill>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prstClr val="white"/>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solidFill>
                  <a:prstClr val="white"/>
                </a:solidFill>
              </a:rPr>
              <a:t>请您仔细阅读</a:t>
            </a:r>
            <a:endParaRPr lang="en-US" sz="4000" b="1" spc="-125" dirty="0">
              <a:ln w="3175">
                <a:noFill/>
              </a:ln>
              <a:solidFill>
                <a:prstClr val="white"/>
              </a:solidFill>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solidFill>
                <a:prstClr val="white"/>
              </a:solidFill>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solidFill>
                <a:prstClr val="white"/>
              </a:solidFill>
            </a:endParaRPr>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 </a:t>
            </a:r>
            <a:r>
              <a:rPr lang="zh-CN" altLang="en-US" sz="2000" dirty="0" smtClean="0">
                <a:solidFill>
                  <a:srgbClr val="FFFF00"/>
                </a:solidFill>
              </a:rPr>
              <a:t>进行修改和编辑</a:t>
            </a:r>
            <a:endParaRPr lang="en-US" altLang="zh-CN" sz="2000" dirty="0" smtClean="0">
              <a:solidFill>
                <a:srgbClr val="FFFF00"/>
              </a:solidFill>
            </a:endParaRPr>
          </a:p>
          <a:p>
            <a:pPr>
              <a:buFont typeface="Arial" pitchFamily="34" charset="0"/>
              <a:buChar char="•"/>
            </a:pPr>
            <a:endParaRPr lang="en-US" altLang="zh-CN" dirty="0" smtClean="0">
              <a:solidFill>
                <a:prstClr val="white"/>
              </a:solidFill>
            </a:endParaRPr>
          </a:p>
          <a:p>
            <a:pPr>
              <a:buFont typeface="Arial" pitchFamily="34" charset="0"/>
              <a:buChar char="•"/>
            </a:pPr>
            <a:r>
              <a:rPr lang="zh-CN" altLang="en-US" sz="2000" dirty="0" smtClean="0">
                <a:solidFill>
                  <a:prstClr val="white"/>
                </a:solidFill>
              </a:rPr>
              <a:t> 此</a:t>
            </a:r>
            <a:r>
              <a:rPr lang="en-US" altLang="zh-CN" sz="2000" dirty="0" smtClean="0">
                <a:solidFill>
                  <a:prstClr val="white"/>
                </a:solidFill>
              </a:rPr>
              <a:t>PPT </a:t>
            </a:r>
            <a:r>
              <a:rPr lang="zh-CN" altLang="en-US" sz="2000" dirty="0" smtClean="0">
                <a:solidFill>
                  <a:prstClr val="white"/>
                </a:solidFill>
              </a:rPr>
              <a:t>模板设定了标准字体，包括</a:t>
            </a:r>
            <a:r>
              <a:rPr lang="en-US" altLang="zh-CN" sz="2000" dirty="0" smtClean="0">
                <a:solidFill>
                  <a:prstClr val="white"/>
                </a:solidFill>
              </a:rPr>
              <a:t>Calibri (</a:t>
            </a:r>
            <a:r>
              <a:rPr lang="zh-CN" altLang="en-US" sz="2000" dirty="0" smtClean="0">
                <a:solidFill>
                  <a:prstClr val="white"/>
                </a:solidFill>
              </a:rPr>
              <a:t>英文</a:t>
            </a:r>
            <a:r>
              <a:rPr lang="en-US" altLang="zh-CN" sz="2000" dirty="0" smtClean="0">
                <a:solidFill>
                  <a:prstClr val="white"/>
                </a:solidFill>
              </a:rPr>
              <a:t>)</a:t>
            </a:r>
            <a:r>
              <a:rPr lang="zh-CN" altLang="en-US" sz="2000" dirty="0" smtClean="0">
                <a:solidFill>
                  <a:prstClr val="white"/>
                </a:solidFill>
              </a:rPr>
              <a:t>，以及微软雅黑 </a:t>
            </a:r>
            <a:r>
              <a:rPr lang="en-US" altLang="zh-CN" sz="2000" dirty="0" smtClean="0">
                <a:solidFill>
                  <a:prstClr val="white"/>
                </a:solidFill>
              </a:rPr>
              <a:t>(</a:t>
            </a:r>
            <a:r>
              <a:rPr lang="zh-CN" altLang="en-US" sz="2000" dirty="0" smtClean="0">
                <a:solidFill>
                  <a:prstClr val="white"/>
                </a:solidFill>
              </a:rPr>
              <a:t>中文</a:t>
            </a:r>
            <a:r>
              <a:rPr lang="en-US" altLang="zh-CN" sz="2000" dirty="0" smtClean="0">
                <a:solidFill>
                  <a:prstClr val="white"/>
                </a:solidFill>
              </a:rPr>
              <a:t>)</a:t>
            </a:r>
            <a:r>
              <a:rPr lang="zh-CN" altLang="en-US" sz="2000" dirty="0" smtClean="0">
                <a:solidFill>
                  <a:prstClr val="white"/>
                </a:solidFill>
              </a:rPr>
              <a:t>。</a:t>
            </a:r>
            <a:endParaRPr lang="zh-CN" altLang="en-US" sz="2000" dirty="0">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solidFill>
                  <a:prstClr val="white"/>
                </a:solidFill>
              </a:rPr>
              <a:t>请您仔细阅读</a:t>
            </a:r>
            <a:endParaRPr lang="en-US" sz="4000" b="1" spc="-125" dirty="0">
              <a:ln w="3175">
                <a:noFill/>
              </a:ln>
              <a:solidFill>
                <a:prstClr val="white"/>
              </a:solidFill>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solidFill>
                <a:prstClr val="white"/>
              </a:solidFill>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应用模板，确保使用标准的背景，</a:t>
            </a:r>
            <a:r>
              <a:rPr lang="en-US" altLang="zh-CN" sz="1400" dirty="0">
                <a:solidFill>
                  <a:prstClr val="white"/>
                </a:solidFill>
                <a:ea typeface="黑体" pitchFamily="2" charset="-122"/>
              </a:rPr>
              <a:t>PPT</a:t>
            </a:r>
            <a:r>
              <a:rPr lang="zh-CN" altLang="en-US" sz="1400" dirty="0">
                <a:solidFill>
                  <a:prstClr val="white"/>
                </a:solidFill>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在首张</a:t>
            </a:r>
            <a:r>
              <a:rPr lang="en-US" altLang="zh-CN" sz="1400" dirty="0">
                <a:solidFill>
                  <a:prstClr val="white"/>
                </a:solidFill>
                <a:ea typeface="黑体" pitchFamily="2" charset="-122"/>
              </a:rPr>
              <a:t>PPT</a:t>
            </a:r>
            <a:r>
              <a:rPr lang="zh-CN" altLang="en-US" sz="1400" dirty="0">
                <a:solidFill>
                  <a:prstClr val="white"/>
                </a:solidFill>
                <a:ea typeface="黑体" pitchFamily="2" charset="-122"/>
              </a:rPr>
              <a:t>中，避免出现除了标准</a:t>
            </a:r>
            <a:r>
              <a:rPr lang="en-US" altLang="zh-CN" sz="1400" dirty="0" err="1" smtClean="0">
                <a:solidFill>
                  <a:prstClr val="white"/>
                </a:solidFill>
                <a:ea typeface="黑体" pitchFamily="2" charset="-122"/>
              </a:rPr>
              <a:t>Tech·Ed</a:t>
            </a:r>
            <a:r>
              <a:rPr lang="zh-CN" altLang="en-US" sz="1400" dirty="0" smtClean="0">
                <a:solidFill>
                  <a:prstClr val="white"/>
                </a:solidFill>
                <a:ea typeface="黑体" pitchFamily="2" charset="-122"/>
              </a:rPr>
              <a:t> </a:t>
            </a:r>
            <a:r>
              <a:rPr lang="en-US" altLang="zh-CN" sz="1400" dirty="0">
                <a:solidFill>
                  <a:prstClr val="white"/>
                </a:solidFill>
                <a:ea typeface="黑体" pitchFamily="2" charset="-122"/>
              </a:rPr>
              <a:t>logo</a:t>
            </a:r>
            <a:r>
              <a:rPr lang="zh-CN" altLang="en-US" sz="1400" dirty="0">
                <a:solidFill>
                  <a:prstClr val="white"/>
                </a:solidFill>
                <a:ea typeface="黑体" pitchFamily="2" charset="-122"/>
              </a:rPr>
              <a:t>之外的其他标志</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每页</a:t>
            </a:r>
            <a:r>
              <a:rPr lang="en-US" altLang="zh-CN" sz="1400" dirty="0">
                <a:solidFill>
                  <a:prstClr val="white"/>
                </a:solidFill>
                <a:ea typeface="黑体" pitchFamily="2" charset="-122"/>
              </a:rPr>
              <a:t>PPT</a:t>
            </a:r>
            <a:r>
              <a:rPr lang="zh-CN" altLang="en-US" sz="1400" dirty="0">
                <a:solidFill>
                  <a:prstClr val="white"/>
                </a:solidFill>
                <a:ea typeface="黑体" pitchFamily="2" charset="-122"/>
              </a:rPr>
              <a:t>的标题行请使用</a:t>
            </a:r>
            <a:r>
              <a:rPr lang="en-US" altLang="zh-CN" sz="1400" dirty="0">
                <a:solidFill>
                  <a:prstClr val="white"/>
                </a:solidFill>
                <a:ea typeface="黑体" pitchFamily="2" charset="-122"/>
              </a:rPr>
              <a:t>Title Case</a:t>
            </a:r>
            <a:r>
              <a:rPr lang="zh-CN" altLang="en-US" sz="1400" dirty="0">
                <a:solidFill>
                  <a:prstClr val="white"/>
                </a:solidFill>
                <a:ea typeface="黑体" pitchFamily="2" charset="-122"/>
              </a:rPr>
              <a:t>，避免出现换行</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确保</a:t>
            </a:r>
            <a:r>
              <a:rPr lang="en-US" altLang="zh-CN" sz="1400" dirty="0">
                <a:solidFill>
                  <a:prstClr val="white"/>
                </a:solidFill>
                <a:ea typeface="黑体" pitchFamily="2" charset="-122"/>
              </a:rPr>
              <a:t>PPT</a:t>
            </a:r>
            <a:r>
              <a:rPr lang="zh-CN" altLang="en-US" sz="1400" dirty="0">
                <a:solidFill>
                  <a:prstClr val="white"/>
                </a:solidFill>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solidFill>
                  <a:prstClr val="white"/>
                </a:solidFill>
                <a:ea typeface="黑体" pitchFamily="2" charset="-122"/>
              </a:rPr>
              <a:t>使用模板中提供的过渡幻灯片</a:t>
            </a:r>
            <a:endParaRPr lang="en-US" altLang="zh-CN" sz="1400" dirty="0">
              <a:solidFill>
                <a:prstClr val="white"/>
              </a:solidFill>
              <a:ea typeface="黑体" pitchFamily="2" charset="-122"/>
            </a:endParaRPr>
          </a:p>
          <a:p>
            <a:pPr marL="738188" lvl="1" indent="-361950">
              <a:spcBef>
                <a:spcPts val="250"/>
              </a:spcBef>
              <a:buFontTx/>
              <a:buBlip>
                <a:blip r:embed="rId2"/>
              </a:buBlip>
              <a:defRPr/>
            </a:pPr>
            <a:r>
              <a:rPr lang="zh-CN" altLang="en-US" sz="1400" dirty="0">
                <a:solidFill>
                  <a:prstClr val="white"/>
                </a:solidFill>
                <a:ea typeface="黑体" pitchFamily="2" charset="-122"/>
              </a:rPr>
              <a:t>请在时间允许的情况下正确使用</a:t>
            </a:r>
            <a:r>
              <a:rPr lang="en-US" altLang="zh-CN" sz="1400" dirty="0">
                <a:solidFill>
                  <a:prstClr val="white"/>
                </a:solidFill>
                <a:ea typeface="黑体" pitchFamily="2" charset="-122"/>
              </a:rPr>
              <a:t>PPT</a:t>
            </a:r>
          </a:p>
          <a:p>
            <a:pPr marL="738188" lvl="1" indent="-361950">
              <a:spcBef>
                <a:spcPts val="250"/>
              </a:spcBef>
              <a:buFontTx/>
              <a:buBlip>
                <a:blip r:embed="rId2"/>
              </a:buBlip>
              <a:defRPr/>
            </a:pPr>
            <a:r>
              <a:rPr lang="zh-CN" altLang="en-US" sz="1400" dirty="0">
                <a:solidFill>
                  <a:prstClr val="white"/>
                </a:solidFill>
                <a:ea typeface="黑体" pitchFamily="2" charset="-122"/>
              </a:rPr>
              <a:t>如果您在时间紧迫的情况下需要应用</a:t>
            </a:r>
            <a:r>
              <a:rPr lang="en-US" altLang="zh-CN" sz="1400" dirty="0">
                <a:solidFill>
                  <a:prstClr val="white"/>
                </a:solidFill>
                <a:ea typeface="黑体" pitchFamily="2" charset="-122"/>
              </a:rPr>
              <a:t>PPT</a:t>
            </a:r>
            <a:r>
              <a:rPr lang="zh-CN" altLang="en-US" sz="1400" dirty="0">
                <a:solidFill>
                  <a:prstClr val="white"/>
                </a:solidFill>
                <a:ea typeface="黑体" pitchFamily="2" charset="-122"/>
              </a:rPr>
              <a:t>协助，请告知内容负责人</a:t>
            </a:r>
            <a:r>
              <a:rPr lang="en-US" altLang="zh-CN" sz="1400" dirty="0">
                <a:solidFill>
                  <a:prstClr val="white"/>
                </a:solidFill>
                <a:ea typeface="黑体" pitchFamily="2" charset="-122"/>
              </a:rPr>
              <a:t> </a:t>
            </a:r>
          </a:p>
          <a:p>
            <a:pPr marL="738188" lvl="1" indent="-361950">
              <a:spcBef>
                <a:spcPts val="250"/>
              </a:spcBef>
              <a:buFontTx/>
              <a:buBlip>
                <a:blip r:embed="rId2"/>
              </a:buBlip>
              <a:defRPr/>
            </a:pPr>
            <a:r>
              <a:rPr lang="zh-CN" altLang="en-US" sz="1400" dirty="0">
                <a:solidFill>
                  <a:prstClr val="white"/>
                </a:solidFill>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solidFill>
                  <a:prstClr val="white"/>
                </a:solidFill>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solidFill>
                  <a:prstClr val="white"/>
                </a:solidFill>
                <a:ea typeface="黑体" pitchFamily="2" charset="-122"/>
              </a:rPr>
              <a:t>请注明课程代码</a:t>
            </a:r>
            <a:endParaRPr lang="en-US" altLang="zh-CN" sz="1400" dirty="0">
              <a:solidFill>
                <a:prstClr val="white"/>
              </a:solidFill>
              <a:ea typeface="黑体" pitchFamily="2" charset="-122"/>
            </a:endParaRPr>
          </a:p>
          <a:p>
            <a:pPr marL="738188" lvl="1" indent="-361950">
              <a:spcBef>
                <a:spcPts val="250"/>
              </a:spcBef>
              <a:defRPr/>
            </a:pPr>
            <a:endParaRPr lang="en-US" altLang="zh-CN" b="1" dirty="0">
              <a:solidFill>
                <a:srgbClr val="FFFF00"/>
              </a:solidFill>
              <a:latin typeface="微软雅黑"/>
            </a:endParaRPr>
          </a:p>
          <a:p>
            <a:pPr marL="738188" lvl="1" indent="-738188">
              <a:spcBef>
                <a:spcPts val="250"/>
              </a:spcBef>
              <a:defRPr/>
            </a:pPr>
            <a:r>
              <a:rPr lang="zh-CN" altLang="en-US" b="1" dirty="0">
                <a:solidFill>
                  <a:srgbClr val="FFFF00"/>
                </a:solidFill>
                <a:latin typeface="微软雅黑"/>
              </a:rPr>
              <a:t>以下是着重突出文本的示例：</a:t>
            </a:r>
            <a:endParaRPr lang="en-US" altLang="zh-CN" b="1" dirty="0">
              <a:solidFill>
                <a:srgbClr val="FFFF00"/>
              </a:solidFill>
              <a:latin typeface="微软雅黑"/>
            </a:endParaRPr>
          </a:p>
          <a:p>
            <a:pPr marL="738188" lvl="1" indent="-361950">
              <a:spcBef>
                <a:spcPts val="250"/>
              </a:spcBef>
              <a:buFontTx/>
              <a:buBlip>
                <a:blip r:embed="rId2"/>
              </a:buBlip>
              <a:defRPr/>
            </a:pPr>
            <a:r>
              <a:rPr lang="zh-CN" altLang="en-US" sz="1400" dirty="0">
                <a:solidFill>
                  <a:prstClr val="white"/>
                </a:solidFill>
                <a:latin typeface="微软雅黑"/>
              </a:rPr>
              <a:t>用</a:t>
            </a:r>
            <a:r>
              <a:rPr lang="zh-CN" altLang="en-US" sz="1400" i="1" dirty="0">
                <a:solidFill>
                  <a:srgbClr val="FF0000"/>
                </a:solidFill>
                <a:latin typeface="微软雅黑"/>
              </a:rPr>
              <a:t>红色斜体</a:t>
            </a:r>
            <a:r>
              <a:rPr lang="zh-CN" altLang="en-US" sz="1400" dirty="0">
                <a:solidFill>
                  <a:prstClr val="white"/>
                </a:solidFill>
                <a:latin typeface="微软雅黑"/>
              </a:rPr>
              <a:t>引起大众视觉注意 </a:t>
            </a:r>
          </a:p>
          <a:p>
            <a:pPr marL="738188" lvl="1" indent="-361950">
              <a:spcBef>
                <a:spcPts val="250"/>
              </a:spcBef>
              <a:buFontTx/>
              <a:buBlip>
                <a:blip r:embed="rId2"/>
              </a:buBlip>
              <a:defRPr/>
            </a:pPr>
            <a:r>
              <a:rPr lang="zh-CN" altLang="en-US" sz="1400" u="sng" dirty="0">
                <a:solidFill>
                  <a:srgbClr val="FFC000"/>
                </a:solidFill>
                <a:latin typeface="微软雅黑"/>
              </a:rPr>
              <a:t>加下划线的桔色文本经黑白打印后更易于辨认</a:t>
            </a:r>
            <a:endParaRPr lang="en-US" altLang="zh-CN" sz="1400" u="sng" dirty="0">
              <a:solidFill>
                <a:srgbClr val="FFC000"/>
              </a:solidFill>
              <a:latin typeface="微软雅黑"/>
            </a:endParaRPr>
          </a:p>
          <a:p>
            <a:pPr marL="738188" lvl="1" indent="-361950">
              <a:spcBef>
                <a:spcPts val="250"/>
              </a:spcBef>
              <a:buFontTx/>
              <a:buBlip>
                <a:blip r:embed="rId2"/>
              </a:buBlip>
              <a:defRPr/>
            </a:pPr>
            <a:r>
              <a:rPr lang="zh-CN" altLang="en-US" sz="1400" dirty="0">
                <a:solidFill>
                  <a:prstClr val="white"/>
                </a:solidFill>
                <a:latin typeface="微软雅黑"/>
              </a:rPr>
              <a:t>可使用</a:t>
            </a:r>
            <a:r>
              <a:rPr lang="en-US" altLang="zh-CN" sz="1400" dirty="0">
                <a:solidFill>
                  <a:prstClr val="white"/>
                </a:solidFill>
                <a:latin typeface="微软雅黑"/>
              </a:rPr>
              <a:t>5</a:t>
            </a:r>
            <a:r>
              <a:rPr lang="zh-CN" altLang="en-US" sz="1400" dirty="0">
                <a:solidFill>
                  <a:prstClr val="white"/>
                </a:solidFill>
                <a:latin typeface="微软雅黑"/>
              </a:rPr>
              <a:t>级符号</a:t>
            </a:r>
            <a:endParaRPr lang="en-US" altLang="zh-CN" sz="1400" dirty="0">
              <a:solidFill>
                <a:prstClr val="white"/>
              </a:solidFill>
              <a:latin typeface="微软雅黑"/>
            </a:endParaRPr>
          </a:p>
          <a:p>
            <a:pPr marL="1101725" lvl="2" indent="-347663">
              <a:spcBef>
                <a:spcPts val="250"/>
              </a:spcBef>
              <a:buFontTx/>
              <a:buBlip>
                <a:blip r:embed="rId2"/>
              </a:buBlip>
              <a:defRPr/>
            </a:pPr>
            <a:r>
              <a:rPr lang="zh-CN" altLang="en-US" sz="1200" dirty="0">
                <a:solidFill>
                  <a:prstClr val="white"/>
                </a:solidFill>
                <a:latin typeface="微软雅黑"/>
              </a:rPr>
              <a:t>符号，字体及缩进量将逐级变化 </a:t>
            </a:r>
          </a:p>
          <a:p>
            <a:pPr marL="1419225" lvl="3" indent="-317500">
              <a:spcBef>
                <a:spcPts val="250"/>
              </a:spcBef>
              <a:buFontTx/>
              <a:buBlip>
                <a:blip r:embed="rId2"/>
              </a:buBlip>
              <a:defRPr/>
            </a:pPr>
            <a:r>
              <a:rPr lang="zh-CN" altLang="en-US" sz="1000" dirty="0">
                <a:solidFill>
                  <a:prstClr val="white"/>
                </a:solidFill>
                <a:latin typeface="微软雅黑"/>
              </a:rPr>
              <a:t>最后一级字体大小为</a:t>
            </a:r>
            <a:r>
              <a:rPr lang="en-US" altLang="zh-CN" sz="1000" dirty="0">
                <a:solidFill>
                  <a:prstClr val="white"/>
                </a:solidFill>
                <a:latin typeface="微软雅黑"/>
              </a:rPr>
              <a:t>10pt</a:t>
            </a:r>
          </a:p>
          <a:p>
            <a:pPr marL="738188" lvl="1" indent="-361950">
              <a:spcBef>
                <a:spcPts val="250"/>
              </a:spcBef>
              <a:buFontTx/>
              <a:buBlip>
                <a:blip r:embed="rId2"/>
              </a:buBlip>
              <a:defRPr/>
            </a:pPr>
            <a:endParaRPr lang="en-US" altLang="zh-CN" sz="1400" dirty="0">
              <a:solidFill>
                <a:prstClr val="white"/>
              </a:solidFill>
              <a:latin typeface="微软雅黑"/>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solidFill>
                  <a:prstClr val="white"/>
                </a:solidFill>
              </a:rPr>
              <a:t>请您仔细阅读</a:t>
            </a:r>
            <a:endParaRPr lang="en-US" sz="4000" b="1" spc="-125" dirty="0">
              <a:ln w="3175">
                <a:noFill/>
              </a:ln>
              <a:solidFill>
                <a:prstClr val="white"/>
              </a:solidFill>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solidFill>
                <a:prstClr val="white"/>
              </a:solidFill>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endParaRPr>
          </a:p>
          <a:p>
            <a:pPr marL="384175" indent="-384175" eaLnBrk="0" hangingPunct="0">
              <a:spcBef>
                <a:spcPts val="500"/>
              </a:spcBef>
              <a:defRPr/>
            </a:pPr>
            <a:r>
              <a:rPr lang="zh-CN" altLang="en-US" b="1" dirty="0">
                <a:solidFill>
                  <a:srgbClr val="FFFF00"/>
                </a:solidFill>
              </a:rPr>
              <a:t>在您发布</a:t>
            </a:r>
            <a:r>
              <a:rPr lang="en-US" altLang="zh-CN" b="1" dirty="0">
                <a:solidFill>
                  <a:srgbClr val="FFFF00"/>
                </a:solidFill>
              </a:rPr>
              <a:t>PPT</a:t>
            </a:r>
            <a:r>
              <a:rPr lang="zh-CN" altLang="en-US" b="1" dirty="0">
                <a:solidFill>
                  <a:srgbClr val="FFFF00"/>
                </a:solidFill>
              </a:rPr>
              <a:t>给相关的内容负责人之前，请确保完成以下的步骤</a:t>
            </a:r>
            <a:endParaRPr lang="en-US" altLang="zh-CN" b="1" dirty="0">
              <a:solidFill>
                <a:srgbClr val="FFFF00"/>
              </a:solidFill>
            </a:endParaRPr>
          </a:p>
          <a:p>
            <a:pPr marL="738188" lvl="1" indent="-361950" eaLnBrk="0" hangingPunct="0">
              <a:spcBef>
                <a:spcPts val="500"/>
              </a:spcBef>
              <a:buFontTx/>
              <a:buBlip>
                <a:blip r:embed="rId2"/>
              </a:buBlip>
              <a:defRPr/>
            </a:pPr>
            <a:r>
              <a:rPr lang="zh-CN" altLang="en-US" sz="1400" dirty="0">
                <a:solidFill>
                  <a:prstClr val="white"/>
                </a:solidFill>
              </a:rPr>
              <a:t>纠正错别字和错误拼写</a:t>
            </a:r>
            <a:endParaRPr lang="en-US" altLang="zh-CN" sz="1400" dirty="0">
              <a:solidFill>
                <a:prstClr val="white"/>
              </a:solidFill>
            </a:endParaRPr>
          </a:p>
          <a:p>
            <a:pPr marL="738188" lvl="1" indent="-361950" eaLnBrk="0" hangingPunct="0">
              <a:spcBef>
                <a:spcPts val="500"/>
              </a:spcBef>
              <a:buFontTx/>
              <a:buBlip>
                <a:blip r:embed="rId2"/>
              </a:buBlip>
              <a:defRPr/>
            </a:pPr>
            <a:r>
              <a:rPr lang="zh-CN" altLang="en-US" sz="1400" dirty="0">
                <a:solidFill>
                  <a:prstClr val="white"/>
                </a:solidFill>
              </a:rPr>
              <a:t>纠正语法错误</a:t>
            </a:r>
          </a:p>
          <a:p>
            <a:pPr marL="738188" lvl="1" indent="-361950" eaLnBrk="0" hangingPunct="0">
              <a:spcBef>
                <a:spcPts val="500"/>
              </a:spcBef>
              <a:buFontTx/>
              <a:buBlip>
                <a:blip r:embed="rId2"/>
              </a:buBlip>
              <a:defRPr/>
            </a:pPr>
            <a:r>
              <a:rPr lang="zh-CN" altLang="en-US" sz="1400" dirty="0">
                <a:solidFill>
                  <a:prstClr val="white"/>
                </a:solidFill>
              </a:rPr>
              <a:t>去掉所有的</a:t>
            </a:r>
            <a:r>
              <a:rPr lang="en-US" altLang="zh-CN" sz="1400" dirty="0">
                <a:solidFill>
                  <a:prstClr val="white"/>
                </a:solidFill>
              </a:rPr>
              <a:t>PPT</a:t>
            </a:r>
            <a:r>
              <a:rPr lang="zh-CN" altLang="en-US" sz="1400" dirty="0">
                <a:solidFill>
                  <a:prstClr val="white"/>
                </a:solidFill>
              </a:rPr>
              <a:t>注释和演讲者批注</a:t>
            </a:r>
            <a:endParaRPr lang="en-US" altLang="zh-CN" sz="1400" dirty="0">
              <a:solidFill>
                <a:prstClr val="white"/>
              </a:solidFill>
            </a:endParaRPr>
          </a:p>
          <a:p>
            <a:pPr marL="738188" lvl="1" indent="-361950" eaLnBrk="0" hangingPunct="0">
              <a:spcBef>
                <a:spcPts val="500"/>
              </a:spcBef>
              <a:buFontTx/>
              <a:buBlip>
                <a:blip r:embed="rId2"/>
              </a:buBlip>
              <a:defRPr/>
            </a:pPr>
            <a:r>
              <a:rPr lang="zh-CN" altLang="en-US" sz="1400" dirty="0">
                <a:solidFill>
                  <a:prstClr val="white"/>
                </a:solidFill>
              </a:rPr>
              <a:t>删除所有的隐藏</a:t>
            </a:r>
            <a:r>
              <a:rPr lang="en-US" altLang="zh-CN" sz="1400" dirty="0">
                <a:solidFill>
                  <a:prstClr val="white"/>
                </a:solidFill>
              </a:rPr>
              <a:t>PPT</a:t>
            </a:r>
          </a:p>
          <a:p>
            <a:pPr marL="738188" lvl="1" indent="-361950" eaLnBrk="0" hangingPunct="0">
              <a:spcBef>
                <a:spcPts val="500"/>
              </a:spcBef>
              <a:buFontTx/>
              <a:buBlip>
                <a:blip r:embed="rId2"/>
              </a:buBlip>
              <a:defRPr/>
            </a:pPr>
            <a:r>
              <a:rPr lang="zh-CN" altLang="en-US" sz="1400" dirty="0">
                <a:solidFill>
                  <a:prstClr val="white"/>
                </a:solidFill>
              </a:rPr>
              <a:t>修改格式以增强</a:t>
            </a:r>
            <a:r>
              <a:rPr lang="en-US" altLang="zh-CN" sz="1400" dirty="0">
                <a:solidFill>
                  <a:prstClr val="white"/>
                </a:solidFill>
              </a:rPr>
              <a:t>PPT</a:t>
            </a:r>
            <a:r>
              <a:rPr lang="zh-CN" altLang="en-US" sz="1400" dirty="0">
                <a:solidFill>
                  <a:prstClr val="white"/>
                </a:solidFill>
              </a:rPr>
              <a:t>的可读性</a:t>
            </a:r>
          </a:p>
          <a:p>
            <a:pPr marL="738188" lvl="1" indent="-361950" eaLnBrk="0" hangingPunct="0">
              <a:spcBef>
                <a:spcPts val="500"/>
              </a:spcBef>
              <a:buFontTx/>
              <a:buBlip>
                <a:blip r:embed="rId2"/>
              </a:buBlip>
              <a:defRPr/>
            </a:pPr>
            <a:r>
              <a:rPr lang="zh-CN" altLang="en-US" sz="1400" dirty="0">
                <a:solidFill>
                  <a:prstClr val="white"/>
                </a:solidFill>
              </a:rPr>
              <a:t>确保所有</a:t>
            </a:r>
            <a:r>
              <a:rPr lang="en-US" altLang="zh-CN" sz="1400" dirty="0">
                <a:solidFill>
                  <a:prstClr val="white"/>
                </a:solidFill>
              </a:rPr>
              <a:t>PPT</a:t>
            </a:r>
            <a:r>
              <a:rPr lang="zh-CN" altLang="en-US" sz="1400" dirty="0">
                <a:solidFill>
                  <a:prstClr val="white"/>
                </a:solidFill>
              </a:rPr>
              <a:t>在字体、色彩风格、布局等方面的一致性</a:t>
            </a:r>
            <a:endParaRPr lang="en-US" altLang="zh-CN" sz="1400" dirty="0">
              <a:solidFill>
                <a:prstClr val="white"/>
              </a:solidFill>
            </a:endParaRPr>
          </a:p>
          <a:p>
            <a:pPr marL="384175" indent="-384175">
              <a:spcBef>
                <a:spcPts val="500"/>
              </a:spcBef>
              <a:defRPr/>
            </a:pPr>
            <a:endParaRPr lang="en-US" altLang="zh-CN" b="1" dirty="0">
              <a:solidFill>
                <a:srgbClr val="FFFF00"/>
              </a:solidFill>
            </a:endParaRPr>
          </a:p>
          <a:p>
            <a:pPr marL="738188" lvl="1" indent="-361950">
              <a:spcBef>
                <a:spcPts val="500"/>
              </a:spcBef>
              <a:defRPr/>
            </a:pPr>
            <a:endParaRPr lang="en-US" altLang="zh-CN" sz="1400" b="1" dirty="0">
              <a:solidFill>
                <a:srgbClr val="FFFF00"/>
              </a:solidFill>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0" y="4965107"/>
            <a:ext cx="9144000" cy="1892893"/>
          </a:xfrm>
          <a:prstGeom prst="rect">
            <a:avLst/>
          </a:prstGeom>
          <a:gradFill flip="none" rotWithShape="1">
            <a:gsLst>
              <a:gs pos="0">
                <a:schemeClr val="bg1">
                  <a:alpha val="0"/>
                </a:schemeClr>
              </a:gs>
              <a:gs pos="60000">
                <a:schemeClr val="bg1"/>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2.png"/><Relationship Id="rId2" Type="http://schemas.openxmlformats.org/officeDocument/2006/relationships/slideLayout" Target="../slideLayouts/slideLayout42.xml"/><Relationship Id="rId16" Type="http://schemas.openxmlformats.org/officeDocument/2006/relationships/image" Target="../media/image1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1" r:id="rId20"/>
    <p:sldLayoutId id="2147483693" r:id="rId2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08"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diagramLayout" Target="../diagrams/layout7.xml"/><Relationship Id="rId3" Type="http://schemas.openxmlformats.org/officeDocument/2006/relationships/notesSlide" Target="../notesSlides/notesSlide10.xml"/><Relationship Id="rId21" Type="http://schemas.openxmlformats.org/officeDocument/2006/relationships/diagramLayout" Target="../diagrams/layout6.xml"/><Relationship Id="rId34" Type="http://schemas.microsoft.com/office/2007/relationships/diagramDrawing" Target="../diagrams/drawing5.xml"/><Relationship Id="rId7" Type="http://schemas.openxmlformats.org/officeDocument/2006/relationships/diagramLayout" Target="../diagrams/layout4.xml"/><Relationship Id="rId12" Type="http://schemas.openxmlformats.org/officeDocument/2006/relationships/image" Target="../media/image28.jpeg"/><Relationship Id="rId17" Type="http://schemas.openxmlformats.org/officeDocument/2006/relationships/diagramColors" Target="../diagrams/colors5.xml"/><Relationship Id="rId25" Type="http://schemas.openxmlformats.org/officeDocument/2006/relationships/diagramData" Target="../diagrams/data7.xml"/><Relationship Id="rId33" Type="http://schemas.microsoft.com/office/2007/relationships/diagramDrawing" Target="../diagrams/drawing4.xml"/><Relationship Id="rId2" Type="http://schemas.openxmlformats.org/officeDocument/2006/relationships/slideLayout" Target="../slideLayouts/slideLayout12.xml"/><Relationship Id="rId16" Type="http://schemas.openxmlformats.org/officeDocument/2006/relationships/diagramQuickStyle" Target="../diagrams/quickStyle5.xml"/><Relationship Id="rId20" Type="http://schemas.openxmlformats.org/officeDocument/2006/relationships/diagramData" Target="../diagrams/data6.xml"/><Relationship Id="rId29" Type="http://schemas.microsoft.com/office/2007/relationships/diagramDrawing" Target="../diagrams/drawing6.xml"/><Relationship Id="rId1" Type="http://schemas.openxmlformats.org/officeDocument/2006/relationships/tags" Target="../tags/tag3.xml"/><Relationship Id="rId6" Type="http://schemas.openxmlformats.org/officeDocument/2006/relationships/diagramData" Target="../diagrams/data4.xml"/><Relationship Id="rId11" Type="http://schemas.openxmlformats.org/officeDocument/2006/relationships/image" Target="../media/image27.png"/><Relationship Id="rId24" Type="http://schemas.openxmlformats.org/officeDocument/2006/relationships/image" Target="../media/image30.jpeg"/><Relationship Id="rId32" Type="http://schemas.microsoft.com/office/2007/relationships/diagramDrawing" Target="../diagrams/drawing7.xml"/><Relationship Id="rId5" Type="http://schemas.openxmlformats.org/officeDocument/2006/relationships/image" Target="../media/image33.jpeg"/><Relationship Id="rId15" Type="http://schemas.openxmlformats.org/officeDocument/2006/relationships/diagramLayout" Target="../diagrams/layout5.xml"/><Relationship Id="rId23" Type="http://schemas.openxmlformats.org/officeDocument/2006/relationships/diagramColors" Target="../diagrams/colors6.xml"/><Relationship Id="rId28" Type="http://schemas.openxmlformats.org/officeDocument/2006/relationships/diagramColors" Target="../diagrams/colors7.xml"/><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diagramColors" Target="../diagrams/colors4.xml"/><Relationship Id="rId14" Type="http://schemas.openxmlformats.org/officeDocument/2006/relationships/diagramData" Target="../diagrams/data5.xml"/><Relationship Id="rId22" Type="http://schemas.openxmlformats.org/officeDocument/2006/relationships/diagramQuickStyle" Target="../diagrams/quickStyle6.xml"/><Relationship Id="rId27"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microsoft.com/office/2007/relationships/diagramDrawing" Target="../diagrams/drawing8.xml"/><Relationship Id="rId4" Type="http://schemas.openxmlformats.org/officeDocument/2006/relationships/diagramLayout" Target="../diagrams/layout8.xm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48.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9.bin"/><Relationship Id="rId3" Type="http://schemas.openxmlformats.org/officeDocument/2006/relationships/notesSlide" Target="../notesSlides/notesSlide23.xml"/><Relationship Id="rId7" Type="http://schemas.openxmlformats.org/officeDocument/2006/relationships/oleObject" Target="../embeddings/oleObject13.bin"/><Relationship Id="rId12"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image" Target="../media/image48.png"/><Relationship Id="rId9" Type="http://schemas.openxmlformats.org/officeDocument/2006/relationships/oleObject" Target="../embeddings/oleObject15.bin"/><Relationship Id="rId1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9.bin"/><Relationship Id="rId3" Type="http://schemas.openxmlformats.org/officeDocument/2006/relationships/notesSlide" Target="../notesSlides/notesSlide24.xml"/><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0" Type="http://schemas.openxmlformats.org/officeDocument/2006/relationships/oleObject" Target="../embeddings/oleObject26.bin"/><Relationship Id="rId4" Type="http://schemas.openxmlformats.org/officeDocument/2006/relationships/image" Target="../media/image48.png"/><Relationship Id="rId9" Type="http://schemas.openxmlformats.org/officeDocument/2006/relationships/oleObject" Target="../embeddings/oleObject25.bin"/><Relationship Id="rId1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6.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49.jpe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Layout" Target="../diagrams/layout2.xml"/><Relationship Id="rId18" Type="http://schemas.openxmlformats.org/officeDocument/2006/relationships/diagramQuickStyle" Target="../diagrams/quickStyle3.xml"/><Relationship Id="rId3" Type="http://schemas.openxmlformats.org/officeDocument/2006/relationships/notesSlide" Target="../notesSlides/notesSlide8.xml"/><Relationship Id="rId21" Type="http://schemas.microsoft.com/office/2007/relationships/diagramDrawing" Target="../diagrams/drawing1.xml"/><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diagramLayout" Target="../diagrams/layout3.xml"/><Relationship Id="rId2" Type="http://schemas.openxmlformats.org/officeDocument/2006/relationships/slideLayout" Target="../slideLayouts/slideLayout12.xml"/><Relationship Id="rId16" Type="http://schemas.openxmlformats.org/officeDocument/2006/relationships/diagramData" Target="../diagrams/data3.xml"/><Relationship Id="rId20" Type="http://schemas.openxmlformats.org/officeDocument/2006/relationships/image" Target="../media/image30.jpeg"/><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29.pn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microsoft.com/office/2007/relationships/diagramDrawing" Target="../diagrams/drawing3.xml"/><Relationship Id="rId10" Type="http://schemas.openxmlformats.org/officeDocument/2006/relationships/image" Target="../media/image28.jpeg"/><Relationship Id="rId19" Type="http://schemas.openxmlformats.org/officeDocument/2006/relationships/diagramColors" Target="../diagrams/colors3.xml"/><Relationship Id="rId4" Type="http://schemas.openxmlformats.org/officeDocument/2006/relationships/diagramData" Target="../diagrams/data1.xml"/><Relationship Id="rId9" Type="http://schemas.openxmlformats.org/officeDocument/2006/relationships/image" Target="../media/image27.png"/><Relationship Id="rId14" Type="http://schemas.openxmlformats.org/officeDocument/2006/relationships/diagramQuickStyle" Target="../diagrams/quickStyle2.xml"/><Relationship Id="rId22"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11" descr="C:\Users\chriskno.REDMOND\AppData\Local\Microsoft\Windows\Temporary Internet Files\Content.IE5\3B1GS79Q\MCj04241920000[1].wmf"/>
          <p:cNvPicPr>
            <a:picLocks noChangeAspect="1" noChangeArrowheads="1"/>
          </p:cNvPicPr>
          <p:nvPr/>
        </p:nvPicPr>
        <p:blipFill>
          <a:blip r:embed="rId4" cstate="print"/>
          <a:stretch>
            <a:fillRect/>
          </a:stretch>
        </p:blipFill>
        <p:spPr bwMode="auto">
          <a:xfrm>
            <a:off x="7543800" y="1447800"/>
            <a:ext cx="1039993" cy="880256"/>
          </a:xfrm>
          <a:prstGeom prst="rect">
            <a:avLst/>
          </a:prstGeom>
          <a:noFill/>
        </p:spPr>
      </p:pic>
      <p:grpSp>
        <p:nvGrpSpPr>
          <p:cNvPr id="3" name="Group 86"/>
          <p:cNvGrpSpPr>
            <a:grpSpLocks noChangeAspect="1"/>
          </p:cNvGrpSpPr>
          <p:nvPr/>
        </p:nvGrpSpPr>
        <p:grpSpPr>
          <a:xfrm>
            <a:off x="5334000" y="1371600"/>
            <a:ext cx="580019" cy="457966"/>
            <a:chOff x="4171077" y="3101452"/>
            <a:chExt cx="801846" cy="633114"/>
          </a:xfrm>
        </p:grpSpPr>
        <p:sp>
          <p:nvSpPr>
            <p:cNvPr id="88" name="Rounded Rectangle 87"/>
            <p:cNvSpPr/>
            <p:nvPr/>
          </p:nvSpPr>
          <p:spPr>
            <a:xfrm>
              <a:off x="4171077" y="3152764"/>
              <a:ext cx="801846" cy="552472"/>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9"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4" name="Group 89"/>
          <p:cNvGrpSpPr>
            <a:grpSpLocks noChangeAspect="1"/>
          </p:cNvGrpSpPr>
          <p:nvPr/>
        </p:nvGrpSpPr>
        <p:grpSpPr>
          <a:xfrm>
            <a:off x="5439781" y="1600200"/>
            <a:ext cx="580019" cy="457966"/>
            <a:chOff x="4171077" y="3101448"/>
            <a:chExt cx="801846" cy="633113"/>
          </a:xfrm>
        </p:grpSpPr>
        <p:sp>
          <p:nvSpPr>
            <p:cNvPr id="91" name="Rounded Rectangle 90"/>
            <p:cNvSpPr/>
            <p:nvPr/>
          </p:nvSpPr>
          <p:spPr>
            <a:xfrm>
              <a:off x="4171077" y="3152764"/>
              <a:ext cx="801846" cy="552472"/>
            </a:xfrm>
            <a:prstGeom prst="roundRect">
              <a:avLst/>
            </a:prstGeom>
            <a:solidFill>
              <a:srgbClr val="BF5A4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92"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3" y="3101448"/>
              <a:ext cx="671030" cy="633113"/>
            </a:xfrm>
            <a:prstGeom prst="ellipse">
              <a:avLst/>
            </a:prstGeom>
            <a:ln>
              <a:noFill/>
            </a:ln>
            <a:effectLst>
              <a:softEdge rad="112500"/>
            </a:effectLst>
          </p:spPr>
        </p:pic>
      </p:grpSp>
      <p:grpSp>
        <p:nvGrpSpPr>
          <p:cNvPr id="5" name="Group 92"/>
          <p:cNvGrpSpPr>
            <a:grpSpLocks noChangeAspect="1"/>
          </p:cNvGrpSpPr>
          <p:nvPr/>
        </p:nvGrpSpPr>
        <p:grpSpPr>
          <a:xfrm>
            <a:off x="5592181" y="1828800"/>
            <a:ext cx="580019" cy="457966"/>
            <a:chOff x="4171077" y="3101452"/>
            <a:chExt cx="801846" cy="633114"/>
          </a:xfrm>
        </p:grpSpPr>
        <p:sp>
          <p:nvSpPr>
            <p:cNvPr id="94" name="Rounded Rectangle 93"/>
            <p:cNvSpPr/>
            <p:nvPr/>
          </p:nvSpPr>
          <p:spPr>
            <a:xfrm>
              <a:off x="4171077" y="3152764"/>
              <a:ext cx="801846" cy="552472"/>
            </a:xfrm>
            <a:prstGeom prst="roundRect">
              <a:avLst/>
            </a:prstGeom>
            <a:solidFill>
              <a:srgbClr val="A0666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95"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2" y="3101452"/>
              <a:ext cx="671031" cy="633114"/>
            </a:xfrm>
            <a:prstGeom prst="ellipse">
              <a:avLst/>
            </a:prstGeom>
            <a:ln>
              <a:noFill/>
            </a:ln>
            <a:effectLst>
              <a:softEdge rad="112500"/>
            </a:effectLst>
          </p:spPr>
        </p:pic>
      </p:grpSp>
      <p:sp>
        <p:nvSpPr>
          <p:cNvPr id="6" name="Rounded Rectangle 5"/>
          <p:cNvSpPr/>
          <p:nvPr/>
        </p:nvSpPr>
        <p:spPr bwMode="auto">
          <a:xfrm>
            <a:off x="457200" y="1219200"/>
            <a:ext cx="1066800" cy="5334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zh-CN" altLang="en-US" sz="2400" dirty="0" smtClean="0">
                <a:solidFill>
                  <a:schemeClr val="bg1"/>
                </a:solidFill>
                <a:effectLst>
                  <a:outerShdw blurRad="38100" dist="38100" dir="2700000" algn="tl">
                    <a:srgbClr val="000000">
                      <a:alpha val="43137"/>
                    </a:srgbClr>
                  </a:outerShdw>
                </a:effectLst>
                <a:latin typeface="Segoe" pitchFamily="34" charset="0"/>
              </a:rPr>
              <a:t>视频</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graphicFrame>
        <p:nvGraphicFramePr>
          <p:cNvPr id="46" name="Content Placeholder 12"/>
          <p:cNvGraphicFramePr>
            <a:graphicFrameLocks/>
          </p:cNvGraphicFramePr>
          <p:nvPr/>
        </p:nvGraphicFramePr>
        <p:xfrm>
          <a:off x="457200" y="1828800"/>
          <a:ext cx="106680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2" name="Curved Up Arrow 41"/>
          <p:cNvSpPr/>
          <p:nvPr/>
        </p:nvSpPr>
        <p:spPr bwMode="auto">
          <a:xfrm>
            <a:off x="2438400" y="4572000"/>
            <a:ext cx="5715000" cy="1447800"/>
          </a:xfrm>
          <a:prstGeom prst="curvedUpArrow">
            <a:avLst>
              <a:gd name="adj1" fmla="val 14547"/>
              <a:gd name="adj2" fmla="val 32645"/>
              <a:gd name="adj3" fmla="val 167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t>
            </a:r>
          </a:p>
        </p:txBody>
      </p:sp>
      <p:sp>
        <p:nvSpPr>
          <p:cNvPr id="2" name="Title 1"/>
          <p:cNvSpPr>
            <a:spLocks noGrp="1"/>
          </p:cNvSpPr>
          <p:nvPr>
            <p:ph type="title"/>
          </p:nvPr>
        </p:nvSpPr>
        <p:spPr/>
        <p:txBody>
          <a:bodyPr/>
          <a:lstStyle/>
          <a:p>
            <a:pPr algn="l"/>
            <a:r>
              <a:rPr dirty="0" smtClean="0"/>
              <a:t>Smooth Streaming</a:t>
            </a:r>
            <a:endParaRPr lang="en-US" dirty="0"/>
          </a:p>
        </p:txBody>
      </p:sp>
      <p:grpSp>
        <p:nvGrpSpPr>
          <p:cNvPr id="7" name="Group 6"/>
          <p:cNvGrpSpPr/>
          <p:nvPr/>
        </p:nvGrpSpPr>
        <p:grpSpPr>
          <a:xfrm>
            <a:off x="1905000" y="3048000"/>
            <a:ext cx="1044180" cy="1828800"/>
            <a:chOff x="1359672" y="2724150"/>
            <a:chExt cx="1044180" cy="1828800"/>
          </a:xfrm>
        </p:grpSpPr>
        <p:pic>
          <p:nvPicPr>
            <p:cNvPr id="8" name="Picture 5" descr="C:\Users\jboch\AppData\Local\Microsoft\Windows\Temporary Internet Files\Content.IE5\37FF68FX\MCj04352420000[1].png"/>
            <p:cNvPicPr>
              <a:picLocks noChangeAspect="1" noChangeArrowheads="1"/>
            </p:cNvPicPr>
            <p:nvPr/>
          </p:nvPicPr>
          <p:blipFill>
            <a:blip r:embed="rId10" cstate="print"/>
            <a:srcRect b="11480"/>
            <a:stretch>
              <a:fillRect/>
            </a:stretch>
          </p:blipFill>
          <p:spPr bwMode="auto">
            <a:xfrm>
              <a:off x="1359672" y="2724150"/>
              <a:ext cx="1044180" cy="1828800"/>
            </a:xfrm>
            <a:prstGeom prst="rect">
              <a:avLst/>
            </a:prstGeom>
            <a:noFill/>
          </p:spPr>
        </p:pic>
        <p:pic>
          <p:nvPicPr>
            <p:cNvPr id="9" name="Picture 3" descr="C:\Users\jboch\AppData\Local\Microsoft\Windows\Temporary Internet Files\Content.IE5\VMHD1YIM\MCj04316210000[1].png"/>
            <p:cNvPicPr>
              <a:picLocks noChangeAspect="1" noChangeArrowheads="1"/>
            </p:cNvPicPr>
            <p:nvPr/>
          </p:nvPicPr>
          <p:blipFill>
            <a:blip r:embed="rId11" cstate="print"/>
            <a:srcRect/>
            <a:stretch>
              <a:fillRect/>
            </a:stretch>
          </p:blipFill>
          <p:spPr bwMode="auto">
            <a:xfrm>
              <a:off x="1371600" y="3657600"/>
              <a:ext cx="533400" cy="533400"/>
            </a:xfrm>
            <a:prstGeom prst="rect">
              <a:avLst/>
            </a:prstGeom>
            <a:noFill/>
          </p:spPr>
        </p:pic>
      </p:grpSp>
      <p:pic>
        <p:nvPicPr>
          <p:cNvPr id="1029" name="Picture 5" descr="C:\Users\jboch\AppData\Local\Microsoft\Windows\Temporary Internet Files\Content.IE5\2EZASG78\MPj04072260000[1].jpg"/>
          <p:cNvPicPr>
            <a:picLocks noChangeAspect="1" noChangeArrowheads="1"/>
          </p:cNvPicPr>
          <p:nvPr/>
        </p:nvPicPr>
        <p:blipFill>
          <a:blip r:embed="rId12" cstate="print"/>
          <a:srcRect l="10332" r="4877"/>
          <a:stretch>
            <a:fillRect/>
          </a:stretch>
        </p:blipFill>
        <p:spPr bwMode="auto">
          <a:xfrm rot="600000">
            <a:off x="653874" y="1823909"/>
            <a:ext cx="671031" cy="633114"/>
          </a:xfrm>
          <a:prstGeom prst="ellipse">
            <a:avLst/>
          </a:prstGeom>
          <a:ln>
            <a:noFill/>
          </a:ln>
          <a:effectLst>
            <a:softEdge rad="112500"/>
          </a:effectLst>
        </p:spPr>
      </p:pic>
      <p:pic>
        <p:nvPicPr>
          <p:cNvPr id="19" name="Picture 5" descr="C:\Users\jboch\AppData\Local\Microsoft\Windows\Temporary Internet Files\Content.IE5\2EZASG78\MPj04072260000[1].jpg"/>
          <p:cNvPicPr>
            <a:picLocks noChangeAspect="1" noChangeArrowheads="1"/>
          </p:cNvPicPr>
          <p:nvPr/>
        </p:nvPicPr>
        <p:blipFill>
          <a:blip r:embed="rId12" cstate="print"/>
          <a:srcRect l="10332" r="4877"/>
          <a:stretch>
            <a:fillRect/>
          </a:stretch>
        </p:blipFill>
        <p:spPr bwMode="auto">
          <a:xfrm rot="600000">
            <a:off x="659473" y="2742433"/>
            <a:ext cx="671031" cy="633114"/>
          </a:xfrm>
          <a:prstGeom prst="ellipse">
            <a:avLst/>
          </a:prstGeom>
          <a:ln>
            <a:noFill/>
          </a:ln>
          <a:effectLst>
            <a:softEdge rad="112500"/>
          </a:effectLst>
        </p:spPr>
      </p:pic>
      <p:pic>
        <p:nvPicPr>
          <p:cNvPr id="20" name="Picture 5" descr="C:\Users\jboch\AppData\Local\Microsoft\Windows\Temporary Internet Files\Content.IE5\2EZASG78\MPj04072260000[1].jpg"/>
          <p:cNvPicPr>
            <a:picLocks noChangeAspect="1" noChangeArrowheads="1"/>
          </p:cNvPicPr>
          <p:nvPr/>
        </p:nvPicPr>
        <p:blipFill>
          <a:blip r:embed="rId12" cstate="print"/>
          <a:srcRect l="10332" r="4877"/>
          <a:stretch>
            <a:fillRect/>
          </a:stretch>
        </p:blipFill>
        <p:spPr bwMode="auto">
          <a:xfrm rot="600000">
            <a:off x="659473" y="3656833"/>
            <a:ext cx="671031" cy="633114"/>
          </a:xfrm>
          <a:prstGeom prst="ellipse">
            <a:avLst/>
          </a:prstGeom>
          <a:ln>
            <a:noFill/>
          </a:ln>
          <a:effectLst>
            <a:softEdge rad="112500"/>
          </a:effectLst>
        </p:spPr>
      </p:pic>
      <p:pic>
        <p:nvPicPr>
          <p:cNvPr id="21" name="Picture 5" descr="C:\Users\jboch\AppData\Local\Microsoft\Windows\Temporary Internet Files\Content.IE5\2EZASG78\MPj04072260000[1].jpg"/>
          <p:cNvPicPr>
            <a:picLocks noChangeAspect="1" noChangeArrowheads="1"/>
          </p:cNvPicPr>
          <p:nvPr/>
        </p:nvPicPr>
        <p:blipFill>
          <a:blip r:embed="rId12" cstate="print"/>
          <a:srcRect l="10332" r="4877"/>
          <a:stretch>
            <a:fillRect/>
          </a:stretch>
        </p:blipFill>
        <p:spPr bwMode="auto">
          <a:xfrm rot="600000">
            <a:off x="659473" y="4571233"/>
            <a:ext cx="671031" cy="633114"/>
          </a:xfrm>
          <a:prstGeom prst="ellipse">
            <a:avLst/>
          </a:prstGeom>
          <a:ln>
            <a:noFill/>
          </a:ln>
          <a:effectLst>
            <a:softEdge rad="112500"/>
          </a:effectLst>
        </p:spPr>
      </p:pic>
      <p:pic>
        <p:nvPicPr>
          <p:cNvPr id="22" name="Picture 5" descr="C:\Users\jboch\AppData\Local\Microsoft\Windows\Temporary Internet Files\Content.IE5\2EZASG78\MPj04072260000[1].jpg"/>
          <p:cNvPicPr>
            <a:picLocks noChangeAspect="1" noChangeArrowheads="1"/>
          </p:cNvPicPr>
          <p:nvPr/>
        </p:nvPicPr>
        <p:blipFill>
          <a:blip r:embed="rId12" cstate="print"/>
          <a:srcRect l="10332" r="4877"/>
          <a:stretch>
            <a:fillRect/>
          </a:stretch>
        </p:blipFill>
        <p:spPr bwMode="auto">
          <a:xfrm rot="600000">
            <a:off x="659473" y="5539853"/>
            <a:ext cx="671031" cy="633114"/>
          </a:xfrm>
          <a:prstGeom prst="ellipse">
            <a:avLst/>
          </a:prstGeom>
          <a:ln>
            <a:noFill/>
          </a:ln>
          <a:effectLst>
            <a:softEdge rad="112500"/>
          </a:effectLst>
        </p:spPr>
      </p:pic>
      <p:pic>
        <p:nvPicPr>
          <p:cNvPr id="26" name="Picture 11" descr="C:\Users\chriskno.REDMOND\AppData\Local\Microsoft\Windows\Temporary Internet Files\Content.IE5\3B1GS79Q\MCj04241920000[1].wmf"/>
          <p:cNvPicPr>
            <a:picLocks noChangeAspect="1" noChangeArrowheads="1"/>
          </p:cNvPicPr>
          <p:nvPr/>
        </p:nvPicPr>
        <p:blipFill>
          <a:blip r:embed="rId13" cstate="print"/>
          <a:stretch>
            <a:fillRect/>
          </a:stretch>
        </p:blipFill>
        <p:spPr bwMode="auto">
          <a:xfrm>
            <a:off x="7162800" y="3310744"/>
            <a:ext cx="1490132" cy="1261256"/>
          </a:xfrm>
          <a:prstGeom prst="rect">
            <a:avLst/>
          </a:prstGeom>
          <a:noFill/>
        </p:spPr>
      </p:pic>
      <p:graphicFrame>
        <p:nvGraphicFramePr>
          <p:cNvPr id="44" name="Diagram 43"/>
          <p:cNvGraphicFramePr/>
          <p:nvPr/>
        </p:nvGraphicFramePr>
        <p:xfrm>
          <a:off x="3048000" y="4419600"/>
          <a:ext cx="3962400" cy="304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5" name="TextBox 44"/>
          <p:cNvSpPr txBox="1"/>
          <p:nvPr/>
        </p:nvSpPr>
        <p:spPr>
          <a:xfrm>
            <a:off x="2971800" y="3505200"/>
            <a:ext cx="3429000" cy="461665"/>
          </a:xfrm>
          <a:prstGeom prst="rect">
            <a:avLst/>
          </a:prstGeom>
          <a:noFill/>
        </p:spPr>
        <p:txBody>
          <a:bodyPr wrap="square" rtlCol="0">
            <a:spAutoFit/>
          </a:bodyPr>
          <a:lstStyle/>
          <a:p>
            <a:pPr defTabSz="914363"/>
            <a:r>
              <a:rPr lang="zh-CN" altLang="en-US" sz="2400" dirty="0" smtClean="0">
                <a:gradFill>
                  <a:gsLst>
                    <a:gs pos="70000">
                      <a:srgbClr val="FFFFFF"/>
                    </a:gs>
                    <a:gs pos="100000">
                      <a:srgbClr val="FFFFFF"/>
                    </a:gs>
                  </a:gsLst>
                  <a:lin ang="16200000" scaled="0"/>
                </a:gradFill>
                <a:latin typeface="Microsoft YaHei" pitchFamily="34" charset="-122"/>
                <a:ea typeface="Microsoft YaHei" pitchFamily="34" charset="-122"/>
              </a:rPr>
              <a:t>传统流媒体</a:t>
            </a:r>
            <a:endParaRPr lang="en-US" sz="2400" dirty="0" smtClean="0">
              <a:gradFill>
                <a:gsLst>
                  <a:gs pos="70000">
                    <a:srgbClr val="FFFFFF"/>
                  </a:gs>
                  <a:gs pos="100000">
                    <a:srgbClr val="FFFFFF"/>
                  </a:gs>
                </a:gsLst>
                <a:lin ang="16200000" scaled="0"/>
              </a:gradFill>
              <a:latin typeface="Microsoft YaHei" pitchFamily="34" charset="-122"/>
              <a:ea typeface="Microsoft YaHei" pitchFamily="34" charset="-122"/>
            </a:endParaRPr>
          </a:p>
        </p:txBody>
      </p:sp>
      <p:sp>
        <p:nvSpPr>
          <p:cNvPr id="47" name="TextBox 46"/>
          <p:cNvSpPr txBox="1"/>
          <p:nvPr/>
        </p:nvSpPr>
        <p:spPr>
          <a:xfrm>
            <a:off x="2209800" y="1595735"/>
            <a:ext cx="4343400"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Smooth Streaming</a:t>
            </a:r>
          </a:p>
        </p:txBody>
      </p:sp>
      <p:sp>
        <p:nvSpPr>
          <p:cNvPr id="49" name="Curved Down Arrow 48"/>
          <p:cNvSpPr/>
          <p:nvPr/>
        </p:nvSpPr>
        <p:spPr bwMode="auto">
          <a:xfrm>
            <a:off x="2895600" y="2362200"/>
            <a:ext cx="5029200" cy="7620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pSp>
        <p:nvGrpSpPr>
          <p:cNvPr id="10" name="Group 59"/>
          <p:cNvGrpSpPr/>
          <p:nvPr/>
        </p:nvGrpSpPr>
        <p:grpSpPr>
          <a:xfrm>
            <a:off x="4800600" y="1828800"/>
            <a:ext cx="609600" cy="1020599"/>
            <a:chOff x="5410200" y="2057400"/>
            <a:chExt cx="457200" cy="791999"/>
          </a:xfrm>
        </p:grpSpPr>
        <p:pic>
          <p:nvPicPr>
            <p:cNvPr id="58" name="Picture 14" descr="C:\Users\chriskno.REDMOND\AppData\Local\Microsoft\Windows\Temporary Internet Files\Content.IE5\5KI42CG6\MCj04247900000[1].wmf"/>
            <p:cNvPicPr>
              <a:picLocks noChangeAspect="1" noChangeArrowheads="1"/>
            </p:cNvPicPr>
            <p:nvPr/>
          </p:nvPicPr>
          <p:blipFill>
            <a:blip r:embed="rId18" cstate="print"/>
            <a:stretch>
              <a:fillRect/>
            </a:stretch>
          </p:blipFill>
          <p:spPr bwMode="auto">
            <a:xfrm>
              <a:off x="5562600" y="2057400"/>
              <a:ext cx="304800" cy="791999"/>
            </a:xfrm>
            <a:prstGeom prst="rect">
              <a:avLst/>
            </a:prstGeom>
            <a:noFill/>
          </p:spPr>
        </p:pic>
        <p:pic>
          <p:nvPicPr>
            <p:cNvPr id="59" name="Picture 1" descr="C:\Documents and Settings\alyssaj\My Documents\My Pictures\DVD_ART34\Artwork_Imagery\Icons - Illustrations\_WINDOWS VISTA ICONS\Internet globe web world earth.png"/>
            <p:cNvPicPr>
              <a:picLocks noChangeAspect="1" noChangeArrowheads="1"/>
            </p:cNvPicPr>
            <p:nvPr/>
          </p:nvPicPr>
          <p:blipFill>
            <a:blip r:embed="rId19" cstate="print"/>
            <a:srcRect/>
            <a:stretch>
              <a:fillRect/>
            </a:stretch>
          </p:blipFill>
          <p:spPr bwMode="auto">
            <a:xfrm>
              <a:off x="5410200" y="2438400"/>
              <a:ext cx="340564" cy="340564"/>
            </a:xfrm>
            <a:prstGeom prst="rect">
              <a:avLst/>
            </a:prstGeom>
            <a:noFill/>
          </p:spPr>
        </p:pic>
      </p:grpSp>
      <p:grpSp>
        <p:nvGrpSpPr>
          <p:cNvPr id="11" name="Group 51"/>
          <p:cNvGrpSpPr/>
          <p:nvPr/>
        </p:nvGrpSpPr>
        <p:grpSpPr>
          <a:xfrm>
            <a:off x="3886200" y="5867400"/>
            <a:ext cx="3048000" cy="533400"/>
            <a:chOff x="3886200" y="5486400"/>
            <a:chExt cx="3048000" cy="533400"/>
          </a:xfrm>
        </p:grpSpPr>
        <p:sp>
          <p:nvSpPr>
            <p:cNvPr id="41" name="Rounded Rectangle 40"/>
            <p:cNvSpPr/>
            <p:nvPr/>
          </p:nvSpPr>
          <p:spPr bwMode="auto">
            <a:xfrm>
              <a:off x="3886200" y="5527688"/>
              <a:ext cx="3048000" cy="4159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zh-CN" altLang="en-US" sz="2000" dirty="0" smtClean="0">
                  <a:solidFill>
                    <a:schemeClr val="bg1"/>
                  </a:solidFill>
                  <a:effectLst>
                    <a:outerShdw blurRad="38100" dist="38100" dir="2700000" algn="tl">
                      <a:srgbClr val="000000">
                        <a:alpha val="43137"/>
                      </a:srgbClr>
                    </a:outerShdw>
                  </a:effectLst>
                  <a:latin typeface="Segoe" pitchFamily="34" charset="0"/>
                </a:rPr>
                <a:t>视频</a:t>
              </a:r>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graphicFrame>
          <p:nvGraphicFramePr>
            <p:cNvPr id="51" name="Content Placeholder 12"/>
            <p:cNvGraphicFramePr>
              <a:graphicFrameLocks/>
            </p:cNvGraphicFramePr>
            <p:nvPr/>
          </p:nvGraphicFramePr>
          <p:xfrm>
            <a:off x="4953000" y="5562600"/>
            <a:ext cx="1905000" cy="4572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9" name="Picture 5" descr="C:\Users\jboch\AppData\Local\Microsoft\Windows\Temporary Internet Files\Content.IE5\2EZASG78\MPj04072260000[1].jpg"/>
            <p:cNvPicPr>
              <a:picLocks noChangeAspect="1" noChangeArrowheads="1"/>
            </p:cNvPicPr>
            <p:nvPr/>
          </p:nvPicPr>
          <p:blipFill>
            <a:blip r:embed="rId24" cstate="print"/>
            <a:srcRect l="10332" r="4877"/>
            <a:stretch>
              <a:fillRect/>
            </a:stretch>
          </p:blipFill>
          <p:spPr bwMode="auto">
            <a:xfrm rot="600000">
              <a:off x="4911735" y="5486400"/>
              <a:ext cx="470048" cy="443488"/>
            </a:xfrm>
            <a:prstGeom prst="ellipse">
              <a:avLst/>
            </a:prstGeom>
            <a:ln>
              <a:noFill/>
            </a:ln>
            <a:effectLst>
              <a:softEdge rad="112500"/>
            </a:effectLst>
          </p:spPr>
        </p:pic>
        <p:pic>
          <p:nvPicPr>
            <p:cNvPr id="32" name="Picture 5" descr="C:\Users\jboch\AppData\Local\Microsoft\Windows\Temporary Internet Files\Content.IE5\2EZASG78\MPj04072260000[1].jpg"/>
            <p:cNvPicPr>
              <a:picLocks noChangeAspect="1" noChangeArrowheads="1"/>
            </p:cNvPicPr>
            <p:nvPr/>
          </p:nvPicPr>
          <p:blipFill>
            <a:blip r:embed="rId24" cstate="print"/>
            <a:srcRect l="10332" r="4877"/>
            <a:stretch>
              <a:fillRect/>
            </a:stretch>
          </p:blipFill>
          <p:spPr bwMode="auto">
            <a:xfrm rot="600000">
              <a:off x="5292735" y="5488931"/>
              <a:ext cx="470048" cy="443488"/>
            </a:xfrm>
            <a:prstGeom prst="ellipse">
              <a:avLst/>
            </a:prstGeom>
            <a:ln>
              <a:noFill/>
            </a:ln>
            <a:effectLst>
              <a:softEdge rad="112500"/>
            </a:effectLst>
          </p:spPr>
        </p:pic>
        <p:pic>
          <p:nvPicPr>
            <p:cNvPr id="33" name="Picture 5" descr="C:\Users\jboch\AppData\Local\Microsoft\Windows\Temporary Internet Files\Content.IE5\2EZASG78\MPj04072260000[1].jpg"/>
            <p:cNvPicPr>
              <a:picLocks noChangeAspect="1" noChangeArrowheads="1"/>
            </p:cNvPicPr>
            <p:nvPr/>
          </p:nvPicPr>
          <p:blipFill>
            <a:blip r:embed="rId24" cstate="print"/>
            <a:srcRect l="10332" r="4877"/>
            <a:stretch>
              <a:fillRect/>
            </a:stretch>
          </p:blipFill>
          <p:spPr bwMode="auto">
            <a:xfrm rot="600000">
              <a:off x="5673735" y="5488931"/>
              <a:ext cx="470048" cy="443488"/>
            </a:xfrm>
            <a:prstGeom prst="ellipse">
              <a:avLst/>
            </a:prstGeom>
            <a:ln>
              <a:noFill/>
            </a:ln>
            <a:effectLst>
              <a:softEdge rad="112500"/>
            </a:effectLst>
          </p:spPr>
        </p:pic>
        <p:pic>
          <p:nvPicPr>
            <p:cNvPr id="34" name="Picture 5" descr="C:\Users\jboch\AppData\Local\Microsoft\Windows\Temporary Internet Files\Content.IE5\2EZASG78\MPj04072260000[1].jpg"/>
            <p:cNvPicPr>
              <a:picLocks noChangeAspect="1" noChangeArrowheads="1"/>
            </p:cNvPicPr>
            <p:nvPr/>
          </p:nvPicPr>
          <p:blipFill>
            <a:blip r:embed="rId24" cstate="print"/>
            <a:srcRect l="10332" r="4877"/>
            <a:stretch>
              <a:fillRect/>
            </a:stretch>
          </p:blipFill>
          <p:spPr bwMode="auto">
            <a:xfrm rot="600000">
              <a:off x="6054735" y="5488931"/>
              <a:ext cx="470048" cy="443488"/>
            </a:xfrm>
            <a:prstGeom prst="ellipse">
              <a:avLst/>
            </a:prstGeom>
            <a:ln>
              <a:noFill/>
            </a:ln>
            <a:effectLst>
              <a:softEdge rad="112500"/>
            </a:effectLst>
          </p:spPr>
        </p:pic>
        <p:pic>
          <p:nvPicPr>
            <p:cNvPr id="35" name="Picture 5" descr="C:\Users\jboch\AppData\Local\Microsoft\Windows\Temporary Internet Files\Content.IE5\2EZASG78\MPj04072260000[1].jpg"/>
            <p:cNvPicPr>
              <a:picLocks noChangeAspect="1" noChangeArrowheads="1"/>
            </p:cNvPicPr>
            <p:nvPr/>
          </p:nvPicPr>
          <p:blipFill>
            <a:blip r:embed="rId24" cstate="print"/>
            <a:srcRect l="10332" r="4877"/>
            <a:stretch>
              <a:fillRect/>
            </a:stretch>
          </p:blipFill>
          <p:spPr bwMode="auto">
            <a:xfrm rot="600000">
              <a:off x="6429217" y="5488931"/>
              <a:ext cx="470048" cy="443488"/>
            </a:xfrm>
            <a:prstGeom prst="ellipse">
              <a:avLst/>
            </a:prstGeom>
            <a:ln>
              <a:noFill/>
            </a:ln>
            <a:effectLst>
              <a:softEdge rad="112500"/>
            </a:effectLst>
          </p:spPr>
        </p:pic>
      </p:grpSp>
      <p:sp>
        <p:nvSpPr>
          <p:cNvPr id="60" name="TextBox 59"/>
          <p:cNvSpPr txBox="1"/>
          <p:nvPr/>
        </p:nvSpPr>
        <p:spPr>
          <a:xfrm>
            <a:off x="3733800" y="5105400"/>
            <a:ext cx="3429000" cy="461665"/>
          </a:xfrm>
          <a:prstGeom prst="rect">
            <a:avLst/>
          </a:prstGeom>
          <a:noFill/>
        </p:spPr>
        <p:txBody>
          <a:bodyPr wrap="square" rtlCol="0">
            <a:spAutoFit/>
          </a:bodyPr>
          <a:lstStyle/>
          <a:p>
            <a:r>
              <a:rPr lang="zh-CN" altLang="en-US" sz="2400" dirty="0" smtClean="0">
                <a:gradFill>
                  <a:gsLst>
                    <a:gs pos="70000">
                      <a:schemeClr val="tx1"/>
                    </a:gs>
                    <a:gs pos="100000">
                      <a:schemeClr val="tx1"/>
                    </a:gs>
                  </a:gsLst>
                  <a:lin ang="16200000" scaled="0"/>
                </a:gradFill>
              </a:rPr>
              <a:t>渐进式下载</a:t>
            </a:r>
            <a:endParaRPr lang="en-US" sz="2400" dirty="0" smtClean="0">
              <a:gradFill>
                <a:gsLst>
                  <a:gs pos="70000">
                    <a:schemeClr val="tx1"/>
                  </a:gs>
                  <a:gs pos="100000">
                    <a:schemeClr val="tx1"/>
                  </a:gs>
                </a:gsLst>
                <a:lin ang="16200000" scaled="0"/>
              </a:gradFill>
            </a:endParaRPr>
          </a:p>
        </p:txBody>
      </p:sp>
      <p:sp>
        <p:nvSpPr>
          <p:cNvPr id="67" name="Chevron 66"/>
          <p:cNvSpPr/>
          <p:nvPr/>
        </p:nvSpPr>
        <p:spPr bwMode="auto">
          <a:xfrm flipH="1">
            <a:off x="3048000" y="3962400"/>
            <a:ext cx="10668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播放</a:t>
            </a: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9" name="Chevron 68"/>
          <p:cNvSpPr/>
          <p:nvPr/>
        </p:nvSpPr>
        <p:spPr bwMode="auto">
          <a:xfrm flipH="1">
            <a:off x="4343400" y="3962400"/>
            <a:ext cx="10668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跳转</a:t>
            </a: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1" name="Chevron 70"/>
          <p:cNvSpPr/>
          <p:nvPr/>
        </p:nvSpPr>
        <p:spPr bwMode="auto">
          <a:xfrm flipH="1">
            <a:off x="5638800" y="3962400"/>
            <a:ext cx="10668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暂停</a:t>
            </a: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2" name="Curved Down Arrow 71"/>
          <p:cNvSpPr/>
          <p:nvPr/>
        </p:nvSpPr>
        <p:spPr bwMode="auto">
          <a:xfrm flipH="1">
            <a:off x="2895600" y="2743200"/>
            <a:ext cx="4876800" cy="6858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4" name="TextBox 73"/>
          <p:cNvSpPr txBox="1"/>
          <p:nvPr/>
        </p:nvSpPr>
        <p:spPr>
          <a:xfrm>
            <a:off x="4800600" y="27432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04</a:t>
            </a:r>
            <a:r>
              <a:rPr lang="en-US" sz="1600" dirty="0" smtClean="0">
                <a:gradFill>
                  <a:gsLst>
                    <a:gs pos="70000">
                      <a:schemeClr val="tx1"/>
                    </a:gs>
                    <a:gs pos="100000">
                      <a:schemeClr val="tx1"/>
                    </a:gs>
                  </a:gsLst>
                  <a:lin ang="16200000" scaled="0"/>
                </a:gradFill>
              </a:rPr>
              <a:t>?</a:t>
            </a:r>
          </a:p>
        </p:txBody>
      </p:sp>
      <p:sp>
        <p:nvSpPr>
          <p:cNvPr id="75" name="TextBox 74"/>
          <p:cNvSpPr txBox="1"/>
          <p:nvPr/>
        </p:nvSpPr>
        <p:spPr>
          <a:xfrm>
            <a:off x="5029200" y="29718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06</a:t>
            </a:r>
            <a:r>
              <a:rPr lang="en-US" sz="1600" dirty="0" smtClean="0">
                <a:gradFill>
                  <a:gsLst>
                    <a:gs pos="70000">
                      <a:schemeClr val="tx1"/>
                    </a:gs>
                    <a:gs pos="100000">
                      <a:schemeClr val="tx1"/>
                    </a:gs>
                  </a:gsLst>
                  <a:lin ang="16200000" scaled="0"/>
                </a:gradFill>
              </a:rPr>
              <a:t>?</a:t>
            </a:r>
          </a:p>
        </p:txBody>
      </p:sp>
      <p:sp>
        <p:nvSpPr>
          <p:cNvPr id="76" name="TextBox 75"/>
          <p:cNvSpPr txBox="1"/>
          <p:nvPr/>
        </p:nvSpPr>
        <p:spPr>
          <a:xfrm>
            <a:off x="5257800" y="32004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08</a:t>
            </a:r>
            <a:r>
              <a:rPr lang="en-US" sz="1600" dirty="0" smtClean="0">
                <a:gradFill>
                  <a:gsLst>
                    <a:gs pos="70000">
                      <a:schemeClr val="tx1"/>
                    </a:gs>
                    <a:gs pos="100000">
                      <a:schemeClr val="tx1"/>
                    </a:gs>
                  </a:gsLst>
                  <a:lin ang="16200000" scaled="0"/>
                </a:gradFill>
              </a:rPr>
              <a:t>?</a:t>
            </a:r>
          </a:p>
        </p:txBody>
      </p:sp>
      <p:grpSp>
        <p:nvGrpSpPr>
          <p:cNvPr id="12" name="Group 78"/>
          <p:cNvGrpSpPr>
            <a:grpSpLocks noChangeAspect="1"/>
          </p:cNvGrpSpPr>
          <p:nvPr/>
        </p:nvGrpSpPr>
        <p:grpSpPr>
          <a:xfrm>
            <a:off x="5334000" y="1371600"/>
            <a:ext cx="580019" cy="457966"/>
            <a:chOff x="4171077" y="3101452"/>
            <a:chExt cx="801846" cy="633114"/>
          </a:xfrm>
        </p:grpSpPr>
        <p:sp>
          <p:nvSpPr>
            <p:cNvPr id="77" name="Rounded Rectangle 76"/>
            <p:cNvSpPr/>
            <p:nvPr/>
          </p:nvSpPr>
          <p:spPr>
            <a:xfrm>
              <a:off x="4171077" y="3152764"/>
              <a:ext cx="801846" cy="552472"/>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78"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13" name="Group 79"/>
          <p:cNvGrpSpPr>
            <a:grpSpLocks noChangeAspect="1"/>
          </p:cNvGrpSpPr>
          <p:nvPr/>
        </p:nvGrpSpPr>
        <p:grpSpPr>
          <a:xfrm>
            <a:off x="5439781" y="1600200"/>
            <a:ext cx="580019" cy="457966"/>
            <a:chOff x="4171077" y="3101452"/>
            <a:chExt cx="801846" cy="633114"/>
          </a:xfrm>
        </p:grpSpPr>
        <p:sp>
          <p:nvSpPr>
            <p:cNvPr id="81" name="Rounded Rectangle 80"/>
            <p:cNvSpPr/>
            <p:nvPr/>
          </p:nvSpPr>
          <p:spPr>
            <a:xfrm>
              <a:off x="4171077" y="3152764"/>
              <a:ext cx="801846" cy="552472"/>
            </a:xfrm>
            <a:prstGeom prst="roundRect">
              <a:avLst/>
            </a:prstGeom>
            <a:solidFill>
              <a:srgbClr val="BF5A4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2"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14" name="Group 82"/>
          <p:cNvGrpSpPr>
            <a:grpSpLocks noChangeAspect="1"/>
          </p:cNvGrpSpPr>
          <p:nvPr/>
        </p:nvGrpSpPr>
        <p:grpSpPr>
          <a:xfrm>
            <a:off x="5592181" y="1828800"/>
            <a:ext cx="580019" cy="457966"/>
            <a:chOff x="4171077" y="3101452"/>
            <a:chExt cx="801846" cy="633114"/>
          </a:xfrm>
        </p:grpSpPr>
        <p:sp>
          <p:nvSpPr>
            <p:cNvPr id="84" name="Rounded Rectangle 83"/>
            <p:cNvSpPr/>
            <p:nvPr/>
          </p:nvSpPr>
          <p:spPr>
            <a:xfrm>
              <a:off x="4171077" y="3152764"/>
              <a:ext cx="801846" cy="552472"/>
            </a:xfrm>
            <a:prstGeom prst="roundRect">
              <a:avLst/>
            </a:prstGeom>
            <a:solidFill>
              <a:srgbClr val="A0666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5" name="Picture 5" descr="C:\Users\jboch\AppData\Local\Microsoft\Windows\Temporary Internet Files\Content.IE5\2EZASG78\MPj04072260000[1].jpg"/>
            <p:cNvPicPr>
              <a:picLocks noChangeAspect="1" noChangeArrowheads="1"/>
            </p:cNvPicPr>
            <p:nvPr/>
          </p:nvPicPr>
          <p:blipFill>
            <a:blip r:embed="rId5" cstate="print"/>
            <a:srcRect l="10332" r="4877"/>
            <a:stretch>
              <a:fillRect/>
            </a:stretch>
          </p:blipFill>
          <p:spPr bwMode="auto">
            <a:xfrm rot="600000">
              <a:off x="4240872" y="3101452"/>
              <a:ext cx="671031" cy="633114"/>
            </a:xfrm>
            <a:prstGeom prst="ellipse">
              <a:avLst/>
            </a:prstGeom>
            <a:ln>
              <a:noFill/>
            </a:ln>
            <a:effectLst>
              <a:softEdge rad="112500"/>
            </a:effectLst>
          </p:spPr>
        </p:pic>
      </p:grpSp>
      <p:graphicFrame>
        <p:nvGraphicFramePr>
          <p:cNvPr id="86" name="Diagram 85"/>
          <p:cNvGraphicFramePr/>
          <p:nvPr/>
        </p:nvGraphicFramePr>
        <p:xfrm>
          <a:off x="6477000" y="1549400"/>
          <a:ext cx="1371600" cy="11176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Tree>
    <p:custDataLst>
      <p:tags r:id="rId1"/>
    </p:custDataLst>
  </p:cSld>
  <p:clrMapOvr>
    <a:masterClrMapping/>
  </p:clrMapOvr>
  <p:transition advTm="1168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strips(upRight)">
                                      <p:cBhvr>
                                        <p:cTn id="36" dur="20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51389 0.21305 C -0.48889 0.19639 -0.46371 0.17997 -0.43437 0.17164 C -0.40503 0.16331 -0.37118 0.16285 -0.33733 0.16262 " pathEditMode="relative" ptsTypes="aaA">
                                      <p:cBhvr>
                                        <p:cTn id="53" dur="1000" fill="hold"/>
                                        <p:tgtEl>
                                          <p:spTgt spid="12"/>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33733 0.16262 C -0.31823 0.13879 -0.29913 0.11497 -0.2809 0.09808 C -0.26267 0.0812 -0.24496 0.07287 -0.2276 0.06176 C -0.21024 0.05066 -0.19566 0.03863 -0.17708 0.03077 C -0.15851 0.0229 -0.13472 0.01828 -0.11597 0.01388 C -0.09722 0.00949 -0.08351 0.00671 -0.06441 0.00486 C -0.04531 0.00301 -0.01441 0.00278 -0.00139 0.00231 " pathEditMode="relative" rAng="0" ptsTypes="aaaaaaa">
                                      <p:cBhvr>
                                        <p:cTn id="61" dur="2000" fill="hold"/>
                                        <p:tgtEl>
                                          <p:spTgt spid="12"/>
                                        </p:tgtEl>
                                        <p:attrNameLst>
                                          <p:attrName>ppt_x</p:attrName>
                                          <p:attrName>ppt_y</p:attrName>
                                        </p:attrNameLst>
                                      </p:cBhvr>
                                      <p:rCtr x="168" y="-80"/>
                                    </p:animMotion>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156 0.0074 C 0.00972 0.00787 0.03316 0.0081 0.05104 0.00995 C 0.06892 0.0118 0.09028 0.01157 0.10938 0.01897 C 0.12847 0.02637 0.15139 0.0428 0.16563 0.0539 C 0.17986 0.065 0.18403 0.0724 0.19479 0.08628 C 0.20556 0.10016 0.22014 0.11751 0.23073 0.13671 C 0.24132 0.15591 0.25035 0.17534 0.25885 0.20148 C 0.26736 0.22762 0.27726 0.27412 0.28212 0.29332 " pathEditMode="relative" rAng="0" ptsTypes="aaaaaaaa">
                                      <p:cBhvr>
                                        <p:cTn id="70" dur="2000" fill="hold"/>
                                        <p:tgtEl>
                                          <p:spTgt spid="12"/>
                                        </p:tgtEl>
                                        <p:attrNameLst>
                                          <p:attrName>ppt_x</p:attrName>
                                          <p:attrName>ppt_y</p:attrName>
                                        </p:attrNameLst>
                                      </p:cBhvr>
                                      <p:rCtr x="140" y="143"/>
                                    </p:animMotion>
                                  </p:childTnLst>
                                </p:cTn>
                              </p:par>
                            </p:childTnLst>
                          </p:cTn>
                        </p:par>
                        <p:par>
                          <p:cTn id="71" fill="hold">
                            <p:stCondLst>
                              <p:cond delay="2000"/>
                            </p:stCondLst>
                            <p:childTnLst>
                              <p:par>
                                <p:cTn id="72" presetID="10" presetClass="exit" presetSubtype="0" fill="hold" nodeType="after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72"/>
                                        </p:tgtEl>
                                      </p:cBhvr>
                                    </p:animEffect>
                                    <p:animScale>
                                      <p:cBhvr>
                                        <p:cTn id="79" dur="250" autoRev="1" fill="hold"/>
                                        <p:tgtEl>
                                          <p:spTgt spid="72"/>
                                        </p:tgtEl>
                                      </p:cBhvr>
                                      <p:by x="105000" y="105000"/>
                                    </p:animScale>
                                  </p:childTnLst>
                                </p:cTn>
                              </p:par>
                              <p:par>
                                <p:cTn id="80" presetID="1"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par>
                          <p:cTn id="86" fill="hold">
                            <p:stCondLst>
                              <p:cond delay="0"/>
                            </p:stCondLst>
                            <p:childTnLst>
                              <p:par>
                                <p:cTn id="87" presetID="0" presetClass="path" presetSubtype="0" accel="50000" decel="50000" fill="hold" nodeType="afterEffect">
                                  <p:stCondLst>
                                    <p:cond delay="0"/>
                                  </p:stCondLst>
                                  <p:childTnLst>
                                    <p:animMotion origin="layout" path="M -0.52135 0.31552 C -0.50538 0.27805 -0.48715 0.24104 -0.47274 0.21467 C -0.45833 0.1883 -0.44809 0.17349 -0.43524 0.15661 C -0.42239 0.13972 -0.41076 0.12677 -0.39548 0.11265 C -0.38021 0.09854 -0.36163 0.08467 -0.34409 0.07241 C -0.32656 0.06015 -0.30989 0.04904 -0.29062 0.03886 C -0.27135 0.02869 -0.25173 0.01897 -0.22847 0.01157 C -0.20521 0.00417 -0.17604 -0.00208 -0.15139 -0.00532 C -0.12673 -0.00856 -0.10607 -0.00879 -0.0809 -0.00786 C -0.05573 -0.00694 -0.01684 -0.00162 -2.5E-6 -1.60999E-6 " pathEditMode="relative" rAng="0" ptsTypes="aaaaaaaaaa">
                                      <p:cBhvr>
                                        <p:cTn id="88" dur="3000" fill="hold"/>
                                        <p:tgtEl>
                                          <p:spTgt spid="13"/>
                                        </p:tgtEl>
                                        <p:attrNameLst>
                                          <p:attrName>ppt_x</p:attrName>
                                          <p:attrName>ppt_y</p:attrName>
                                        </p:attrNameLst>
                                      </p:cBhvr>
                                      <p:rCtr x="261" y="-162"/>
                                    </p:animMotion>
                                  </p:childTnLst>
                                </p:cTn>
                              </p:par>
                            </p:childTnLst>
                          </p:cTn>
                        </p:par>
                        <p:par>
                          <p:cTn id="89" fill="hold">
                            <p:stCondLst>
                              <p:cond delay="3000"/>
                            </p:stCondLst>
                            <p:childTnLst>
                              <p:par>
                                <p:cTn id="90" presetID="1" presetClass="entr" presetSubtype="0"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0.00261 -1.60999E-6 C 0.01528 0.00023 0.05747 -0.00115 0.0783 0.00139 C 0.09913 0.00393 0.11268 0.0081 0.12778 0.0155 C 0.14288 0.0229 0.154 0.031 0.16858 0.04534 C 0.18316 0.05968 0.20417 0.08443 0.21511 0.10225 C 0.22604 0.12006 0.229 0.13741 0.23455 0.15267 C 0.24011 0.16794 0.24462 0.18043 0.24809 0.19408 C 0.25156 0.20773 0.2566 0.23063 0.25591 0.2341 " pathEditMode="relative" rAng="0" ptsTypes="aaaaaaaa">
                                      <p:cBhvr>
                                        <p:cTn id="95" dur="2000" fill="hold"/>
                                        <p:tgtEl>
                                          <p:spTgt spid="13"/>
                                        </p:tgtEl>
                                        <p:attrNameLst>
                                          <p:attrName>ppt_x</p:attrName>
                                          <p:attrName>ppt_y</p:attrName>
                                        </p:attrNameLst>
                                      </p:cBhvr>
                                      <p:rCtr x="127" y="116"/>
                                    </p:animMotion>
                                  </p:childTnLst>
                                </p:cTn>
                              </p:par>
                            </p:childTnLst>
                          </p:cTn>
                        </p:par>
                        <p:par>
                          <p:cTn id="96" fill="hold">
                            <p:stCondLst>
                              <p:cond delay="2000"/>
                            </p:stCondLst>
                            <p:childTnLst>
                              <p:par>
                                <p:cTn id="97" presetID="10" presetClass="exit" presetSubtype="0" fill="hold" nodeType="after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grpId="2" nodeType="clickEffect">
                                  <p:stCondLst>
                                    <p:cond delay="0"/>
                                  </p:stCondLst>
                                  <p:childTnLst>
                                    <p:animEffect transition="out" filter="fade">
                                      <p:cBhvr>
                                        <p:cTn id="103" dur="500" tmFilter="0, 0; .2, .5; .8, .5; 1, 0"/>
                                        <p:tgtEl>
                                          <p:spTgt spid="72"/>
                                        </p:tgtEl>
                                      </p:cBhvr>
                                    </p:animEffect>
                                    <p:animScale>
                                      <p:cBhvr>
                                        <p:cTn id="104" dur="250" autoRev="1" fill="hold"/>
                                        <p:tgtEl>
                                          <p:spTgt spid="72"/>
                                        </p:tgtEl>
                                      </p:cBhvr>
                                      <p:by x="105000" y="105000"/>
                                    </p:animScale>
                                  </p:childTnLst>
                                </p:cTn>
                              </p:par>
                              <p:par>
                                <p:cTn id="105" presetID="1"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4"/>
                                        </p:tgtEl>
                                        <p:attrNameLst>
                                          <p:attrName>style.visibility</p:attrName>
                                        </p:attrNameLst>
                                      </p:cBhvr>
                                      <p:to>
                                        <p:strVal val="visible"/>
                                      </p:to>
                                    </p:set>
                                  </p:childTnLst>
                                </p:cTn>
                              </p:par>
                            </p:childTnLst>
                          </p:cTn>
                        </p:par>
                        <p:par>
                          <p:cTn id="111" fill="hold">
                            <p:stCondLst>
                              <p:cond delay="0"/>
                            </p:stCondLst>
                            <p:childTnLst>
                              <p:par>
                                <p:cTn id="112" presetID="0" presetClass="path" presetSubtype="0" accel="50000" decel="50000" fill="hold" nodeType="afterEffect">
                                  <p:stCondLst>
                                    <p:cond delay="0"/>
                                  </p:stCondLst>
                                  <p:childTnLst>
                                    <p:animMotion origin="layout" path="M -0.53681 0.41268 C -0.52691 0.36873 -0.51701 0.32501 -0.50486 0.28707 C -0.49271 0.24913 -0.4776 0.21143 -0.46406 0.18483 C -0.45052 0.15823 -0.43646 0.1455 -0.42326 0.12792 C -0.41007 0.11034 -0.39844 0.09415 -0.3849 0.07934 C -0.37135 0.06454 -0.35781 0.05089 -0.34219 0.0391 C -0.32656 0.0273 -0.31024 0.01943 -0.29115 0.00902 C -0.27205 -0.00139 -0.2467 -0.01596 -0.22708 -0.02336 C -0.20747 -0.03076 -0.19132 -0.03285 -0.17326 -0.03585 C -0.15521 -0.03886 -0.1342 -0.04094 -0.1184 -0.0414 C -0.1026 -0.04187 -0.09271 -0.04279 -0.07865 -0.03886 C -0.06458 -0.03493 -0.04688 -0.02475 -0.03385 -0.01827 C -0.02083 -0.0118 -0.00278 -1.81124E-6 8.33333E-7 -1.81124E-6 " pathEditMode="relative" rAng="0" ptsTypes="aaaaaaaaaaaaa">
                                      <p:cBhvr>
                                        <p:cTn id="113" dur="3000" fill="hold"/>
                                        <p:tgtEl>
                                          <p:spTgt spid="14"/>
                                        </p:tgtEl>
                                        <p:attrNameLst>
                                          <p:attrName>ppt_x</p:attrName>
                                          <p:attrName>ppt_y</p:attrName>
                                        </p:attrNameLst>
                                      </p:cBhvr>
                                      <p:rCtr x="268" y="-228"/>
                                    </p:animMotion>
                                  </p:childTnLst>
                                </p:cTn>
                              </p:par>
                            </p:childTnLst>
                          </p:cTn>
                        </p:par>
                        <p:par>
                          <p:cTn id="114" fill="hold">
                            <p:stCondLst>
                              <p:cond delay="3000"/>
                            </p:stCondLst>
                            <p:childTnLst>
                              <p:par>
                                <p:cTn id="115" presetID="1" presetClass="entr" presetSubtype="0" fill="hold" nodeType="afterEffect">
                                  <p:stCondLst>
                                    <p:cond delay="0"/>
                                  </p:stCondLst>
                                  <p:childTnLst>
                                    <p:set>
                                      <p:cBhvr>
                                        <p:cTn id="116" dur="1" fill="hold">
                                          <p:stCondLst>
                                            <p:cond delay="0"/>
                                          </p:stCondLst>
                                        </p:cTn>
                                        <p:tgtEl>
                                          <p:spTgt spid="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nodeType="clickEffect">
                                  <p:stCondLst>
                                    <p:cond delay="0"/>
                                  </p:stCondLst>
                                  <p:childTnLst>
                                    <p:animMotion origin="layout" path="M 1.11111E-6 -1.32084E-6 C 0.01007 -0.00138 0.02014 -0.00277 0.03993 -0.00115 C 0.05972 0.00047 0.09739 0.00255 0.11857 0.00926 C 0.13975 0.01596 0.15694 0.03169 0.16701 0.03887 C 0.17708 0.04604 0.17291 0.04511 0.17864 0.05182 C 0.18437 0.05853 0.19479 0.06477 0.20208 0.07911 C 0.20937 0.09346 0.21545 0.11636 0.22239 0.13718 C 0.22934 0.158 0.23906 0.18622 0.24375 0.20449 C 0.24844 0.22277 0.26805 0.25538 0.25052 0.24729 " pathEditMode="relative" ptsTypes="aaaaaaaaA">
                                      <p:cBhvr>
                                        <p:cTn id="120" dur="2000" fill="hold"/>
                                        <p:tgtEl>
                                          <p:spTgt spid="14"/>
                                        </p:tgtEl>
                                        <p:attrNameLst>
                                          <p:attrName>ppt_x</p:attrName>
                                          <p:attrName>ppt_y</p:attrName>
                                        </p:attrNameLst>
                                      </p:cBhvr>
                                    </p:animMotion>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2000"/>
                                        <p:tgtEl>
                                          <p:spTgt spid="14"/>
                                        </p:tgtEl>
                                      </p:cBhvr>
                                    </p:animEffect>
                                    <p:set>
                                      <p:cBhvr>
                                        <p:cTn id="124" dur="1" fill="hold">
                                          <p:stCondLst>
                                            <p:cond delay="1999"/>
                                          </p:stCondLst>
                                        </p:cTn>
                                        <p:tgtEl>
                                          <p:spTgt spid="1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fade">
                                      <p:cBhvr>
                                        <p:cTn id="133" dur="500"/>
                                        <p:tgtEl>
                                          <p:spTgt spid="86"/>
                                        </p:tgtEl>
                                      </p:cBhvr>
                                    </p:animEffect>
                                  </p:childTnLst>
                                </p:cTn>
                              </p:par>
                            </p:childTnLst>
                          </p:cTn>
                        </p:par>
                      </p:childTnLst>
                    </p:cTn>
                  </p:par>
                  <p:par>
                    <p:cTn id="134" fill="hold">
                      <p:stCondLst>
                        <p:cond delay="indefinite"/>
                      </p:stCondLst>
                      <p:childTnLst>
                        <p:par>
                          <p:cTn id="135" fill="hold">
                            <p:stCondLst>
                              <p:cond delay="0"/>
                            </p:stCondLst>
                            <p:childTnLst>
                              <p:par>
                                <p:cTn id="136" presetID="26" presetClass="emph" presetSubtype="0" fill="hold" grpId="1" nodeType="clickEffect">
                                  <p:stCondLst>
                                    <p:cond delay="0"/>
                                  </p:stCondLst>
                                  <p:childTnLst>
                                    <p:animEffect transition="out" filter="fade">
                                      <p:cBhvr>
                                        <p:cTn id="137" dur="500" tmFilter="0, 0; .2, .5; .8, .5; 1, 0"/>
                                        <p:tgtEl>
                                          <p:spTgt spid="74"/>
                                        </p:tgtEl>
                                      </p:cBhvr>
                                    </p:animEffect>
                                    <p:animScale>
                                      <p:cBhvr>
                                        <p:cTn id="138" dur="250" autoRev="1" fill="hold"/>
                                        <p:tgtEl>
                                          <p:spTgt spid="74"/>
                                        </p:tgtEl>
                                      </p:cBhvr>
                                      <p:by x="105000" y="105000"/>
                                    </p:animScale>
                                  </p:childTnLst>
                                </p:cTn>
                              </p:par>
                            </p:childTnLst>
                          </p:cTn>
                        </p:par>
                        <p:par>
                          <p:cTn id="139" fill="hold">
                            <p:stCondLst>
                              <p:cond delay="500"/>
                            </p:stCondLst>
                            <p:childTnLst>
                              <p:par>
                                <p:cTn id="140" presetID="1" presetClass="entr" presetSubtype="0" fill="hold" nodeType="afterEffect">
                                  <p:stCondLst>
                                    <p:cond delay="0"/>
                                  </p:stCondLst>
                                  <p:childTnLst>
                                    <p:set>
                                      <p:cBhvr>
                                        <p:cTn id="141" dur="1" fill="hold">
                                          <p:stCondLst>
                                            <p:cond delay="0"/>
                                          </p:stCondLst>
                                        </p:cTn>
                                        <p:tgtEl>
                                          <p:spTgt spid="12"/>
                                        </p:tgtEl>
                                        <p:attrNameLst>
                                          <p:attrName>style.visibility</p:attrName>
                                        </p:attrNameLst>
                                      </p:cBhvr>
                                      <p:to>
                                        <p:strVal val="visible"/>
                                      </p:to>
                                    </p:set>
                                  </p:childTnLst>
                                </p:cTn>
                              </p:par>
                            </p:childTnLst>
                          </p:cTn>
                        </p:par>
                        <p:par>
                          <p:cTn id="142" fill="hold">
                            <p:stCondLst>
                              <p:cond delay="500"/>
                            </p:stCondLst>
                            <p:childTnLst>
                              <p:par>
                                <p:cTn id="143" presetID="0" presetClass="path" presetSubtype="0" accel="50000" decel="50000" fill="hold" nodeType="afterEffect">
                                  <p:stCondLst>
                                    <p:cond delay="0"/>
                                  </p:stCondLst>
                                  <p:childTnLst>
                                    <p:animMotion origin="layout" path="M 3.88889E-6 -1.40874E-6 L 0.275 0.03331 " pathEditMode="relative" ptsTypes="AA">
                                      <p:cBhvr>
                                        <p:cTn id="144" dur="2000" fill="hold"/>
                                        <p:tgtEl>
                                          <p:spTgt spid="12"/>
                                        </p:tgtEl>
                                        <p:attrNameLst>
                                          <p:attrName>ppt_x</p:attrName>
                                          <p:attrName>ppt_y</p:attrName>
                                        </p:attrNameLst>
                                      </p:cBhvr>
                                    </p:animMotion>
                                  </p:childTnLst>
                                </p:cTn>
                              </p:par>
                            </p:childTnLst>
                          </p:cTn>
                        </p:par>
                        <p:par>
                          <p:cTn id="145" fill="hold">
                            <p:stCondLst>
                              <p:cond delay="2500"/>
                            </p:stCondLst>
                            <p:childTnLst>
                              <p:par>
                                <p:cTn id="146" presetID="10" presetClass="exit" presetSubtype="0" fill="hold" nodeType="afterEffect">
                                  <p:stCondLst>
                                    <p:cond delay="0"/>
                                  </p:stCondLst>
                                  <p:childTnLst>
                                    <p:animEffect transition="out" filter="fade">
                                      <p:cBhvr>
                                        <p:cTn id="147" dur="1000"/>
                                        <p:tgtEl>
                                          <p:spTgt spid="12"/>
                                        </p:tgtEl>
                                      </p:cBhvr>
                                    </p:animEffect>
                                    <p:set>
                                      <p:cBhvr>
                                        <p:cTn id="148" dur="1" fill="hold">
                                          <p:stCondLst>
                                            <p:cond delay="999"/>
                                          </p:stCondLst>
                                        </p:cTn>
                                        <p:tgtEl>
                                          <p:spTgt spid="12"/>
                                        </p:tgtEl>
                                        <p:attrNameLst>
                                          <p:attrName>style.visibility</p:attrName>
                                        </p:attrNameLst>
                                      </p:cBhvr>
                                      <p:to>
                                        <p:strVal val="hidden"/>
                                      </p:to>
                                    </p:set>
                                  </p:childTnLst>
                                </p:cTn>
                              </p:par>
                            </p:childTnLst>
                          </p:cTn>
                        </p:par>
                        <p:par>
                          <p:cTn id="149" fill="hold">
                            <p:stCondLst>
                              <p:cond delay="3500"/>
                            </p:stCondLst>
                            <p:childTnLst>
                              <p:par>
                                <p:cTn id="150" presetID="26" presetClass="emph" presetSubtype="0" fill="hold" grpId="1" nodeType="afterEffect">
                                  <p:stCondLst>
                                    <p:cond delay="0"/>
                                  </p:stCondLst>
                                  <p:childTnLst>
                                    <p:animEffect transition="out" filter="fade">
                                      <p:cBhvr>
                                        <p:cTn id="151" dur="500" tmFilter="0, 0; .2, .5; .8, .5; 1, 0"/>
                                        <p:tgtEl>
                                          <p:spTgt spid="75"/>
                                        </p:tgtEl>
                                      </p:cBhvr>
                                    </p:animEffect>
                                    <p:animScale>
                                      <p:cBhvr>
                                        <p:cTn id="152" dur="250" autoRev="1" fill="hold"/>
                                        <p:tgtEl>
                                          <p:spTgt spid="75"/>
                                        </p:tgtEl>
                                      </p:cBhvr>
                                      <p:by x="105000" y="105000"/>
                                    </p:animScale>
                                  </p:childTnLst>
                                </p:cTn>
                              </p:par>
                            </p:childTnLst>
                          </p:cTn>
                        </p:par>
                        <p:par>
                          <p:cTn id="153" fill="hold">
                            <p:stCondLst>
                              <p:cond delay="4000"/>
                            </p:stCondLst>
                            <p:childTnLst>
                              <p:par>
                                <p:cTn id="154" presetID="1" presetClass="entr" presetSubtype="0" fill="hold" nodeType="afterEffect">
                                  <p:stCondLst>
                                    <p:cond delay="0"/>
                                  </p:stCondLst>
                                  <p:childTnLst>
                                    <p:set>
                                      <p:cBhvr>
                                        <p:cTn id="155" dur="1" fill="hold">
                                          <p:stCondLst>
                                            <p:cond delay="0"/>
                                          </p:stCondLst>
                                        </p:cTn>
                                        <p:tgtEl>
                                          <p:spTgt spid="13"/>
                                        </p:tgtEl>
                                        <p:attrNameLst>
                                          <p:attrName>style.visibility</p:attrName>
                                        </p:attrNameLst>
                                      </p:cBhvr>
                                      <p:to>
                                        <p:strVal val="visible"/>
                                      </p:to>
                                    </p:set>
                                  </p:childTnLst>
                                </p:cTn>
                              </p:par>
                            </p:childTnLst>
                          </p:cTn>
                        </p:par>
                        <p:par>
                          <p:cTn id="156" fill="hold">
                            <p:stCondLst>
                              <p:cond delay="4000"/>
                            </p:stCondLst>
                            <p:childTnLst>
                              <p:par>
                                <p:cTn id="157" presetID="0" presetClass="path" presetSubtype="0" accel="50000" decel="50000" fill="hold" nodeType="afterEffect">
                                  <p:stCondLst>
                                    <p:cond delay="0"/>
                                  </p:stCondLst>
                                  <p:childTnLst>
                                    <p:animMotion origin="layout" path="M 2.5E-6 -1.60999E-6 L 0.275 -1.60999E-6 " pathEditMode="relative" ptsTypes="AA">
                                      <p:cBhvr>
                                        <p:cTn id="158" dur="2000" fill="hold"/>
                                        <p:tgtEl>
                                          <p:spTgt spid="13"/>
                                        </p:tgtEl>
                                        <p:attrNameLst>
                                          <p:attrName>ppt_x</p:attrName>
                                          <p:attrName>ppt_y</p:attrName>
                                        </p:attrNameLst>
                                      </p:cBhvr>
                                    </p:animMotion>
                                  </p:childTnLst>
                                </p:cTn>
                              </p:par>
                            </p:childTnLst>
                          </p:cTn>
                        </p:par>
                        <p:par>
                          <p:cTn id="159" fill="hold">
                            <p:stCondLst>
                              <p:cond delay="6000"/>
                            </p:stCondLst>
                            <p:childTnLst>
                              <p:par>
                                <p:cTn id="160" presetID="10" presetClass="exit" presetSubtype="0" fill="hold" nodeType="afterEffect">
                                  <p:stCondLst>
                                    <p:cond delay="0"/>
                                  </p:stCondLst>
                                  <p:childTnLst>
                                    <p:animEffect transition="out" filter="fade">
                                      <p:cBhvr>
                                        <p:cTn id="161" dur="1000"/>
                                        <p:tgtEl>
                                          <p:spTgt spid="13"/>
                                        </p:tgtEl>
                                      </p:cBhvr>
                                    </p:animEffect>
                                    <p:set>
                                      <p:cBhvr>
                                        <p:cTn id="162" dur="1" fill="hold">
                                          <p:stCondLst>
                                            <p:cond delay="999"/>
                                          </p:stCondLst>
                                        </p:cTn>
                                        <p:tgtEl>
                                          <p:spTgt spid="13"/>
                                        </p:tgtEl>
                                        <p:attrNameLst>
                                          <p:attrName>style.visibility</p:attrName>
                                        </p:attrNameLst>
                                      </p:cBhvr>
                                      <p:to>
                                        <p:strVal val="hidden"/>
                                      </p:to>
                                    </p:set>
                                  </p:childTnLst>
                                </p:cTn>
                              </p:par>
                            </p:childTnLst>
                          </p:cTn>
                        </p:par>
                        <p:par>
                          <p:cTn id="163" fill="hold">
                            <p:stCondLst>
                              <p:cond delay="7000"/>
                            </p:stCondLst>
                            <p:childTnLst>
                              <p:par>
                                <p:cTn id="164" presetID="26" presetClass="emph" presetSubtype="0" fill="hold" grpId="1" nodeType="afterEffect">
                                  <p:stCondLst>
                                    <p:cond delay="0"/>
                                  </p:stCondLst>
                                  <p:childTnLst>
                                    <p:animEffect transition="out" filter="fade">
                                      <p:cBhvr>
                                        <p:cTn id="165" dur="500" tmFilter="0, 0; .2, .5; .8, .5; 1, 0"/>
                                        <p:tgtEl>
                                          <p:spTgt spid="76"/>
                                        </p:tgtEl>
                                      </p:cBhvr>
                                    </p:animEffect>
                                    <p:animScale>
                                      <p:cBhvr>
                                        <p:cTn id="166" dur="250" autoRev="1" fill="hold"/>
                                        <p:tgtEl>
                                          <p:spTgt spid="76"/>
                                        </p:tgtEl>
                                      </p:cBhvr>
                                      <p:by x="105000" y="105000"/>
                                    </p:animScale>
                                  </p:childTnLst>
                                </p:cTn>
                              </p:par>
                            </p:childTnLst>
                          </p:cTn>
                        </p:par>
                        <p:par>
                          <p:cTn id="167" fill="hold">
                            <p:stCondLst>
                              <p:cond delay="7500"/>
                            </p:stCondLst>
                            <p:childTnLst>
                              <p:par>
                                <p:cTn id="168" presetID="1" presetClass="entr" presetSubtype="0" fill="hold" nodeType="afterEffect">
                                  <p:stCondLst>
                                    <p:cond delay="0"/>
                                  </p:stCondLst>
                                  <p:childTnLst>
                                    <p:set>
                                      <p:cBhvr>
                                        <p:cTn id="169" dur="1" fill="hold">
                                          <p:stCondLst>
                                            <p:cond delay="0"/>
                                          </p:stCondLst>
                                        </p:cTn>
                                        <p:tgtEl>
                                          <p:spTgt spid="14"/>
                                        </p:tgtEl>
                                        <p:attrNameLst>
                                          <p:attrName>style.visibility</p:attrName>
                                        </p:attrNameLst>
                                      </p:cBhvr>
                                      <p:to>
                                        <p:strVal val="visible"/>
                                      </p:to>
                                    </p:set>
                                  </p:childTnLst>
                                </p:cTn>
                              </p:par>
                            </p:childTnLst>
                          </p:cTn>
                        </p:par>
                        <p:par>
                          <p:cTn id="170" fill="hold">
                            <p:stCondLst>
                              <p:cond delay="7500"/>
                            </p:stCondLst>
                            <p:childTnLst>
                              <p:par>
                                <p:cTn id="171" presetID="0" presetClass="path" presetSubtype="0" accel="50000" decel="50000" fill="hold" nodeType="afterEffect">
                                  <p:stCondLst>
                                    <p:cond delay="0"/>
                                  </p:stCondLst>
                                  <p:childTnLst>
                                    <p:animMotion origin="layout" path="M 2.5E-6 -1.81124E-6 L 0.25 -0.03331 " pathEditMode="relative" ptsTypes="AA">
                                      <p:cBhvr>
                                        <p:cTn id="172" dur="2000" fill="hold"/>
                                        <p:tgtEl>
                                          <p:spTgt spid="14"/>
                                        </p:tgtEl>
                                        <p:attrNameLst>
                                          <p:attrName>ppt_x</p:attrName>
                                          <p:attrName>ppt_y</p:attrName>
                                        </p:attrNameLst>
                                      </p:cBhvr>
                                    </p:animMotion>
                                  </p:childTnLst>
                                </p:cTn>
                              </p:par>
                            </p:childTnLst>
                          </p:cTn>
                        </p:par>
                        <p:par>
                          <p:cTn id="173" fill="hold">
                            <p:stCondLst>
                              <p:cond delay="9500"/>
                            </p:stCondLst>
                            <p:childTnLst>
                              <p:par>
                                <p:cTn id="174" presetID="10" presetClass="exit" presetSubtype="0" fill="hold" nodeType="afterEffect">
                                  <p:stCondLst>
                                    <p:cond delay="0"/>
                                  </p:stCondLst>
                                  <p:childTnLst>
                                    <p:animEffect transition="out" filter="fade">
                                      <p:cBhvr>
                                        <p:cTn id="175" dur="1000"/>
                                        <p:tgtEl>
                                          <p:spTgt spid="14"/>
                                        </p:tgtEl>
                                      </p:cBhvr>
                                    </p:animEffect>
                                    <p:set>
                                      <p:cBhvr>
                                        <p:cTn id="17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Graphic spid="44" grpId="0">
        <p:bldAsOne/>
      </p:bldGraphic>
      <p:bldP spid="45" grpId="0"/>
      <p:bldP spid="47" grpId="0"/>
      <p:bldP spid="49" grpId="0" animBg="1"/>
      <p:bldP spid="60" grpId="0"/>
      <p:bldP spid="67" grpId="0" animBg="1"/>
      <p:bldP spid="69" grpId="0" animBg="1"/>
      <p:bldP spid="71" grpId="0" animBg="1"/>
      <p:bldP spid="72" grpId="0" animBg="1"/>
      <p:bldP spid="72" grpId="1" animBg="1"/>
      <p:bldP spid="72" grpId="2" animBg="1"/>
      <p:bldP spid="74" grpId="0"/>
      <p:bldP spid="74" grpId="1"/>
      <p:bldP spid="75" grpId="0"/>
      <p:bldP spid="75" grpId="1"/>
      <p:bldP spid="76" grpId="0"/>
      <p:bldP spid="76" grpId="1"/>
      <p:bldGraphic spid="8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a:t>
            </a:r>
            <a:r>
              <a:rPr lang="en-US" dirty="0" smtClean="0"/>
              <a:t>m</a:t>
            </a:r>
            <a:r>
              <a:rPr dirty="0" smtClean="0"/>
              <a:t>ooth Streaming</a:t>
            </a:r>
            <a:endParaRPr lang="en-US" dirty="0"/>
          </a:p>
        </p:txBody>
      </p:sp>
      <p:sp>
        <p:nvSpPr>
          <p:cNvPr id="3" name="Content Placeholder 2"/>
          <p:cNvSpPr>
            <a:spLocks noGrp="1"/>
          </p:cNvSpPr>
          <p:nvPr>
            <p:ph idx="1"/>
          </p:nvPr>
        </p:nvSpPr>
        <p:spPr>
          <a:prstGeom prst="rect">
            <a:avLst/>
          </a:prstGeom>
        </p:spPr>
        <p:txBody>
          <a:bodyPr/>
          <a:lstStyle/>
          <a:p>
            <a:r>
              <a:rPr lang="zh-CN" altLang="en-US" dirty="0" smtClean="0"/>
              <a:t>全高清的直播及点播体验</a:t>
            </a:r>
            <a:endParaRPr lang="en-US" dirty="0" smtClean="0"/>
          </a:p>
          <a:p>
            <a:r>
              <a:rPr lang="zh-CN" altLang="en-US" dirty="0" smtClean="0"/>
              <a:t>完整的客户端及服务器端支持</a:t>
            </a:r>
            <a:endParaRPr lang="en-US" dirty="0" smtClean="0"/>
          </a:p>
          <a:p>
            <a:r>
              <a:rPr lang="zh-CN" altLang="en-US" dirty="0" smtClean="0"/>
              <a:t>基于</a:t>
            </a:r>
            <a:r>
              <a:rPr lang="en-US" dirty="0" smtClean="0"/>
              <a:t>HTTP</a:t>
            </a:r>
          </a:p>
          <a:p>
            <a:pPr lvl="1"/>
            <a:r>
              <a:rPr lang="zh-CN" altLang="en-US" dirty="0" smtClean="0"/>
              <a:t>更好的穿透性</a:t>
            </a:r>
            <a:endParaRPr lang="en-US" altLang="zh-CN" dirty="0" smtClean="0"/>
          </a:p>
          <a:p>
            <a:pPr lvl="1"/>
            <a:r>
              <a:rPr lang="zh-CN" altLang="en-US" dirty="0" smtClean="0"/>
              <a:t>可扩展性</a:t>
            </a:r>
            <a:endParaRPr lang="en-US" altLang="zh-CN" dirty="0" smtClean="0"/>
          </a:p>
          <a:p>
            <a:pPr lvl="1"/>
            <a:r>
              <a:rPr lang="zh-CN" altLang="en-US" dirty="0" smtClean="0"/>
              <a:t>总体拥有成本</a:t>
            </a:r>
            <a:endParaRPr lang="en-US" dirty="0" smtClean="0"/>
          </a:p>
          <a:p>
            <a:r>
              <a:rPr lang="zh-CN" altLang="en-US" dirty="0" smtClean="0"/>
              <a:t>更好的网络监控及实时分析</a:t>
            </a:r>
            <a:endParaRPr lang="en-US" altLang="zh-CN" dirty="0" smtClean="0"/>
          </a:p>
        </p:txBody>
      </p:sp>
      <p:graphicFrame>
        <p:nvGraphicFramePr>
          <p:cNvPr id="5" name="Diagram 4"/>
          <p:cNvGraphicFramePr/>
          <p:nvPr/>
        </p:nvGraphicFramePr>
        <p:xfrm>
          <a:off x="1571604" y="4643446"/>
          <a:ext cx="609600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7524" name="Picture 4" descr="http://envivio.starin.biz/files/Logo%20-%2001.jpg"/>
          <p:cNvPicPr>
            <a:picLocks noChangeAspect="1" noChangeArrowheads="1"/>
          </p:cNvPicPr>
          <p:nvPr/>
        </p:nvPicPr>
        <p:blipFill>
          <a:blip r:embed="rId7" cstate="print"/>
          <a:srcRect/>
          <a:stretch>
            <a:fillRect/>
          </a:stretch>
        </p:blipFill>
        <p:spPr bwMode="auto">
          <a:xfrm>
            <a:off x="2146318" y="4938529"/>
            <a:ext cx="936600" cy="315322"/>
          </a:xfrm>
          <a:prstGeom prst="rect">
            <a:avLst/>
          </a:prstGeom>
          <a:noFill/>
        </p:spPr>
      </p:pic>
      <p:pic>
        <p:nvPicPr>
          <p:cNvPr id="107526" name="Picture 6" descr="http://upload.wikimedia.org/wikipedia/en/thumb/4/4c/CDNetworks_logo.png/250px-CDNetworks_logo.png"/>
          <p:cNvPicPr>
            <a:picLocks noChangeAspect="1" noChangeArrowheads="1"/>
          </p:cNvPicPr>
          <p:nvPr/>
        </p:nvPicPr>
        <p:blipFill>
          <a:blip r:embed="rId8" cstate="print"/>
          <a:srcRect/>
          <a:stretch>
            <a:fillRect/>
          </a:stretch>
        </p:blipFill>
        <p:spPr bwMode="auto">
          <a:xfrm>
            <a:off x="4037821" y="4876422"/>
            <a:ext cx="1214446" cy="374049"/>
          </a:xfrm>
          <a:prstGeom prst="rect">
            <a:avLst/>
          </a:prstGeom>
          <a:noFill/>
        </p:spPr>
      </p:pic>
      <p:pic>
        <p:nvPicPr>
          <p:cNvPr id="107528" name="Picture 8" descr="http://winspark.net/wp-content/uploads/2009/06/SilverlightLogo2.png"/>
          <p:cNvPicPr>
            <a:picLocks noChangeAspect="1" noChangeArrowheads="1"/>
          </p:cNvPicPr>
          <p:nvPr/>
        </p:nvPicPr>
        <p:blipFill>
          <a:blip r:embed="rId9" cstate="print"/>
          <a:srcRect/>
          <a:stretch>
            <a:fillRect/>
          </a:stretch>
        </p:blipFill>
        <p:spPr bwMode="auto">
          <a:xfrm>
            <a:off x="6000760" y="4857760"/>
            <a:ext cx="1099046" cy="357190"/>
          </a:xfrm>
          <a:prstGeom prst="rect">
            <a:avLst/>
          </a:prstGeom>
          <a:noFill/>
        </p:spPr>
      </p:pic>
    </p:spTree>
  </p:cSld>
  <p:clrMapOvr>
    <a:masterClrMapping/>
  </p:clrMapOvr>
  <p:transition advTm="136078">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合作伙伴</a:t>
            </a:r>
            <a:endParaRPr lang="zh-CN" altLang="en-US" dirty="0"/>
          </a:p>
        </p:txBody>
      </p:sp>
      <p:sp>
        <p:nvSpPr>
          <p:cNvPr id="3" name="文本占位符 2"/>
          <p:cNvSpPr>
            <a:spLocks noGrp="1"/>
          </p:cNvSpPr>
          <p:nvPr>
            <p:ph type="body" sz="quarter" idx="10"/>
          </p:nvPr>
        </p:nvSpPr>
        <p:spPr/>
        <p:txBody>
          <a:bodyPr/>
          <a:lstStyle/>
          <a:p>
            <a:pPr lvl="0">
              <a:defRPr/>
            </a:pPr>
            <a:r>
              <a:rPr lang="zh-CN" altLang="en-US" dirty="0" smtClean="0"/>
              <a:t>符应明</a:t>
            </a:r>
            <a:endParaRPr lang="zh-CN"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英威公司概述</a:t>
            </a:r>
            <a:endParaRPr lang="en-US" dirty="0"/>
          </a:p>
        </p:txBody>
      </p:sp>
      <p:sp>
        <p:nvSpPr>
          <p:cNvPr id="3" name="Content Placeholder 2"/>
          <p:cNvSpPr>
            <a:spLocks noGrp="1"/>
          </p:cNvSpPr>
          <p:nvPr>
            <p:ph idx="1"/>
          </p:nvPr>
        </p:nvSpPr>
        <p:spPr/>
        <p:txBody>
          <a:bodyPr/>
          <a:lstStyle/>
          <a:p>
            <a:r>
              <a:rPr lang="zh-CN" altLang="en-US" sz="1600" dirty="0" smtClean="0"/>
              <a:t>英威公司是专业从事</a:t>
            </a:r>
            <a:r>
              <a:rPr lang="en-US" altLang="zh-CN" sz="1600" dirty="0" smtClean="0"/>
              <a:t>MPEG-4/H.264</a:t>
            </a:r>
            <a:r>
              <a:rPr lang="zh-CN" altLang="en-US" sz="1600" dirty="0" smtClean="0"/>
              <a:t>编码器研发生产的美国公司，英文名</a:t>
            </a:r>
            <a:r>
              <a:rPr lang="en-US" altLang="zh-CN" sz="1600" dirty="0" err="1" smtClean="0"/>
              <a:t>Envivio</a:t>
            </a:r>
            <a:r>
              <a:rPr lang="en-US" altLang="zh-CN" sz="1600" dirty="0" smtClean="0"/>
              <a:t> Inc.</a:t>
            </a:r>
            <a:r>
              <a:rPr lang="zh-CN" altLang="en-US" sz="1600" dirty="0" smtClean="0"/>
              <a:t>，</a:t>
            </a:r>
            <a:r>
              <a:rPr lang="en-US" altLang="zh-CN" sz="1600" dirty="0" smtClean="0"/>
              <a:t>2000</a:t>
            </a:r>
            <a:r>
              <a:rPr lang="zh-CN" altLang="en-US" sz="1600" dirty="0" smtClean="0"/>
              <a:t>年成立，</a:t>
            </a:r>
            <a:r>
              <a:rPr lang="en-US" altLang="zh-CN" sz="1600" dirty="0" smtClean="0"/>
              <a:t>2004</a:t>
            </a:r>
            <a:r>
              <a:rPr lang="zh-CN" altLang="en-US" sz="1600" dirty="0" smtClean="0"/>
              <a:t>年进入中国。总部在美国，研发中心设在法国。原为法国电信</a:t>
            </a:r>
            <a:r>
              <a:rPr lang="en-US" altLang="zh-CN" sz="1600" dirty="0" smtClean="0"/>
              <a:t>1996</a:t>
            </a:r>
            <a:r>
              <a:rPr lang="zh-CN" altLang="en-US" sz="1600" dirty="0" smtClean="0"/>
              <a:t>年组建的媒体压缩技术研发机构，参与</a:t>
            </a:r>
            <a:r>
              <a:rPr lang="en-US" altLang="zh-CN" sz="1600" dirty="0" smtClean="0"/>
              <a:t>MPEG</a:t>
            </a:r>
            <a:r>
              <a:rPr lang="zh-CN" altLang="en-US" sz="1600" dirty="0" smtClean="0"/>
              <a:t>标准的研究和定义。</a:t>
            </a:r>
          </a:p>
          <a:p>
            <a:pPr lvl="1"/>
            <a:r>
              <a:rPr lang="zh-CN" altLang="en-US" sz="1600" dirty="0" smtClean="0"/>
              <a:t>为</a:t>
            </a:r>
            <a:r>
              <a:rPr lang="en-US" altLang="zh-CN" sz="1600" dirty="0" smtClean="0"/>
              <a:t>MPEG-4</a:t>
            </a:r>
            <a:r>
              <a:rPr lang="zh-CN" altLang="en-US" sz="1600" dirty="0" smtClean="0"/>
              <a:t>标准做出杰出贡献</a:t>
            </a:r>
          </a:p>
          <a:p>
            <a:pPr lvl="1"/>
            <a:r>
              <a:rPr lang="en-US" altLang="zh-CN" sz="1600" dirty="0" smtClean="0"/>
              <a:t>3 </a:t>
            </a:r>
            <a:r>
              <a:rPr lang="zh-CN" altLang="en-US" sz="1600" dirty="0" smtClean="0"/>
              <a:t>个</a:t>
            </a:r>
            <a:r>
              <a:rPr lang="en-US" altLang="zh-CN" sz="1600" dirty="0" smtClean="0"/>
              <a:t>ISO MPEG-4 </a:t>
            </a:r>
            <a:r>
              <a:rPr lang="zh-CN" altLang="en-US" sz="1600" dirty="0" smtClean="0"/>
              <a:t>团队领导和委员会主席</a:t>
            </a:r>
          </a:p>
          <a:p>
            <a:pPr lvl="1"/>
            <a:r>
              <a:rPr lang="en-US" altLang="zh-CN" sz="1600" dirty="0" smtClean="0"/>
              <a:t>19</a:t>
            </a:r>
            <a:r>
              <a:rPr lang="zh-CN" altLang="en-US" sz="1600" dirty="0" smtClean="0"/>
              <a:t>个 </a:t>
            </a:r>
            <a:r>
              <a:rPr lang="en-US" altLang="zh-CN" sz="1600" dirty="0" smtClean="0"/>
              <a:t>MPEG-4 </a:t>
            </a:r>
            <a:r>
              <a:rPr lang="zh-CN" altLang="en-US" sz="1600" dirty="0" smtClean="0"/>
              <a:t>相关专利</a:t>
            </a:r>
          </a:p>
          <a:p>
            <a:pPr lvl="1"/>
            <a:r>
              <a:rPr lang="en-US" altLang="zh-CN" sz="1600" dirty="0" smtClean="0"/>
              <a:t>Internet Streaming Media Alliance (ISMA)</a:t>
            </a:r>
            <a:r>
              <a:rPr lang="zh-CN" altLang="en-US" sz="1600" dirty="0" smtClean="0"/>
              <a:t>的创会会员</a:t>
            </a:r>
          </a:p>
          <a:p>
            <a:endParaRPr lang="zh-CN" altLang="en-US" sz="1600" dirty="0" smtClean="0"/>
          </a:p>
          <a:p>
            <a:r>
              <a:rPr lang="zh-CN" altLang="en-US" sz="1600" dirty="0" smtClean="0"/>
              <a:t>专注于</a:t>
            </a:r>
            <a:r>
              <a:rPr lang="en-US" altLang="zh-CN" sz="1600" dirty="0" smtClean="0"/>
              <a:t>MPEG-4\H.264</a:t>
            </a:r>
            <a:r>
              <a:rPr lang="zh-CN" altLang="en-US" sz="1600" dirty="0" smtClean="0"/>
              <a:t>视频编码压缩技术及其应用市场</a:t>
            </a:r>
          </a:p>
          <a:p>
            <a:pPr lvl="1"/>
            <a:r>
              <a:rPr lang="zh-CN" altLang="en-US" sz="1600" dirty="0" smtClean="0"/>
              <a:t>高标清广播电视 </a:t>
            </a:r>
          </a:p>
          <a:p>
            <a:pPr lvl="1"/>
            <a:r>
              <a:rPr lang="zh-CN" altLang="en-US" sz="1600" dirty="0" smtClean="0"/>
              <a:t>手机电视</a:t>
            </a:r>
            <a:r>
              <a:rPr lang="en-US" altLang="zh-CN" sz="1600" dirty="0" smtClean="0"/>
              <a:t>/</a:t>
            </a:r>
            <a:r>
              <a:rPr lang="zh-CN" altLang="en-US" sz="1600" dirty="0" smtClean="0"/>
              <a:t>地面无线移动电视 </a:t>
            </a:r>
          </a:p>
          <a:p>
            <a:pPr lvl="1"/>
            <a:r>
              <a:rPr lang="en-US" altLang="zh-CN" sz="1600" dirty="0" smtClean="0"/>
              <a:t>Internet TV</a:t>
            </a:r>
          </a:p>
          <a:p>
            <a:pPr lvl="1"/>
            <a:r>
              <a:rPr lang="en-US" altLang="zh-CN" sz="1600" dirty="0" smtClean="0"/>
              <a:t>IPTV</a:t>
            </a:r>
          </a:p>
          <a:p>
            <a:endParaRPr lang="en-US" altLang="zh-CN" sz="1600" dirty="0" smtClean="0"/>
          </a:p>
          <a:p>
            <a:endParaRPr lang="en-US" altLang="zh-CN" sz="1600" dirty="0" smtClean="0"/>
          </a:p>
          <a:p>
            <a:endParaRPr lang="en-US" altLang="zh-CN" sz="1600" dirty="0" smtClean="0"/>
          </a:p>
          <a:p>
            <a:endParaRPr lang="en-US"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prstGeom prst="rect">
            <a:avLst/>
          </a:prstGeom>
          <a:noFill/>
        </p:spPr>
        <p:txBody>
          <a:bodyPr/>
          <a:lstStyle/>
          <a:p>
            <a:pPr eaLnBrk="1" hangingPunct="1"/>
            <a:r>
              <a:rPr lang="zh-CN" altLang="en-US" b="1" dirty="0" smtClean="0">
                <a:latin typeface="+mj-ea"/>
              </a:rPr>
              <a:t>全球分布</a:t>
            </a:r>
          </a:p>
        </p:txBody>
      </p:sp>
      <p:sp>
        <p:nvSpPr>
          <p:cNvPr id="6147" name="Footer Placeholder 3"/>
          <p:cNvSpPr txBox="1">
            <a:spLocks noGrp="1"/>
          </p:cNvSpPr>
          <p:nvPr/>
        </p:nvSpPr>
        <p:spPr bwMode="auto">
          <a:xfrm>
            <a:off x="3505200" y="6629400"/>
            <a:ext cx="2895600" cy="457200"/>
          </a:xfrm>
          <a:prstGeom prst="rect">
            <a:avLst/>
          </a:prstGeom>
          <a:noFill/>
          <a:ln w="9525">
            <a:noFill/>
            <a:miter lim="800000"/>
            <a:headEnd/>
            <a:tailEnd/>
          </a:ln>
        </p:spPr>
        <p:txBody>
          <a:bodyPr/>
          <a:lstStyle/>
          <a:p>
            <a:pPr algn="ctr" eaLnBrk="0" hangingPunct="0"/>
            <a:r>
              <a:rPr lang="en-US" altLang="zh-CN" sz="800">
                <a:solidFill>
                  <a:srgbClr val="292929"/>
                </a:solidFill>
                <a:latin typeface="Myriad Roman" pitchFamily="14" charset="0"/>
              </a:rPr>
              <a:t>Commercial in Confidence</a:t>
            </a:r>
          </a:p>
          <a:p>
            <a:pPr algn="ctr" eaLnBrk="0" hangingPunct="0"/>
            <a:endParaRPr lang="zh-CN" altLang="en-US" sz="800">
              <a:solidFill>
                <a:srgbClr val="292929"/>
              </a:solidFill>
              <a:latin typeface="Myriad Roman" pitchFamily="14" charset="0"/>
            </a:endParaRPr>
          </a:p>
        </p:txBody>
      </p:sp>
      <p:sp>
        <p:nvSpPr>
          <p:cNvPr id="6148" name="Oval 3"/>
          <p:cNvSpPr>
            <a:spLocks noChangeArrowheads="1"/>
          </p:cNvSpPr>
          <p:nvPr/>
        </p:nvSpPr>
        <p:spPr bwMode="auto">
          <a:xfrm>
            <a:off x="523875" y="5029200"/>
            <a:ext cx="161925" cy="152400"/>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
        <p:nvSpPr>
          <p:cNvPr id="6149" name="Freeform 4"/>
          <p:cNvSpPr>
            <a:spLocks/>
          </p:cNvSpPr>
          <p:nvPr/>
        </p:nvSpPr>
        <p:spPr bwMode="invGray">
          <a:xfrm>
            <a:off x="7132638" y="4289425"/>
            <a:ext cx="923925" cy="754063"/>
          </a:xfrm>
          <a:custGeom>
            <a:avLst/>
            <a:gdLst>
              <a:gd name="T0" fmla="*/ 2147483647 w 1165"/>
              <a:gd name="T1" fmla="*/ 2147483647 h 891"/>
              <a:gd name="T2" fmla="*/ 2147483647 w 1165"/>
              <a:gd name="T3" fmla="*/ 2147483647 h 891"/>
              <a:gd name="T4" fmla="*/ 2147483647 w 1165"/>
              <a:gd name="T5" fmla="*/ 2147483647 h 891"/>
              <a:gd name="T6" fmla="*/ 2147483647 w 1165"/>
              <a:gd name="T7" fmla="*/ 2147483647 h 891"/>
              <a:gd name="T8" fmla="*/ 2147483647 w 1165"/>
              <a:gd name="T9" fmla="*/ 2147483647 h 891"/>
              <a:gd name="T10" fmla="*/ 2147483647 w 1165"/>
              <a:gd name="T11" fmla="*/ 2147483647 h 891"/>
              <a:gd name="T12" fmla="*/ 2147483647 w 1165"/>
              <a:gd name="T13" fmla="*/ 2147483647 h 891"/>
              <a:gd name="T14" fmla="*/ 2147483647 w 1165"/>
              <a:gd name="T15" fmla="*/ 2147483647 h 891"/>
              <a:gd name="T16" fmla="*/ 2147483647 w 1165"/>
              <a:gd name="T17" fmla="*/ 2147483647 h 891"/>
              <a:gd name="T18" fmla="*/ 2147483647 w 1165"/>
              <a:gd name="T19" fmla="*/ 2147483647 h 891"/>
              <a:gd name="T20" fmla="*/ 2147483647 w 1165"/>
              <a:gd name="T21" fmla="*/ 2147483647 h 891"/>
              <a:gd name="T22" fmla="*/ 2147483647 w 1165"/>
              <a:gd name="T23" fmla="*/ 2147483647 h 891"/>
              <a:gd name="T24" fmla="*/ 2147483647 w 1165"/>
              <a:gd name="T25" fmla="*/ 2147483647 h 891"/>
              <a:gd name="T26" fmla="*/ 2147483647 w 1165"/>
              <a:gd name="T27" fmla="*/ 2147483647 h 891"/>
              <a:gd name="T28" fmla="*/ 2147483647 w 1165"/>
              <a:gd name="T29" fmla="*/ 2147483647 h 891"/>
              <a:gd name="T30" fmla="*/ 2147483647 w 1165"/>
              <a:gd name="T31" fmla="*/ 2147483647 h 891"/>
              <a:gd name="T32" fmla="*/ 2147483647 w 1165"/>
              <a:gd name="T33" fmla="*/ 2147483647 h 891"/>
              <a:gd name="T34" fmla="*/ 2147483647 w 1165"/>
              <a:gd name="T35" fmla="*/ 2147483647 h 891"/>
              <a:gd name="T36" fmla="*/ 2147483647 w 1165"/>
              <a:gd name="T37" fmla="*/ 2147483647 h 891"/>
              <a:gd name="T38" fmla="*/ 2147483647 w 1165"/>
              <a:gd name="T39" fmla="*/ 2147483647 h 891"/>
              <a:gd name="T40" fmla="*/ 2147483647 w 1165"/>
              <a:gd name="T41" fmla="*/ 2147483647 h 891"/>
              <a:gd name="T42" fmla="*/ 2147483647 w 1165"/>
              <a:gd name="T43" fmla="*/ 2147483647 h 891"/>
              <a:gd name="T44" fmla="*/ 2147483647 w 1165"/>
              <a:gd name="T45" fmla="*/ 2147483647 h 891"/>
              <a:gd name="T46" fmla="*/ 2147483647 w 1165"/>
              <a:gd name="T47" fmla="*/ 2147483647 h 891"/>
              <a:gd name="T48" fmla="*/ 2147483647 w 1165"/>
              <a:gd name="T49" fmla="*/ 2147483647 h 891"/>
              <a:gd name="T50" fmla="*/ 2147483647 w 1165"/>
              <a:gd name="T51" fmla="*/ 2147483647 h 891"/>
              <a:gd name="T52" fmla="*/ 2147483647 w 1165"/>
              <a:gd name="T53" fmla="*/ 2147483647 h 891"/>
              <a:gd name="T54" fmla="*/ 2147483647 w 1165"/>
              <a:gd name="T55" fmla="*/ 2147483647 h 891"/>
              <a:gd name="T56" fmla="*/ 2147483647 w 1165"/>
              <a:gd name="T57" fmla="*/ 2147483647 h 891"/>
              <a:gd name="T58" fmla="*/ 2147483647 w 1165"/>
              <a:gd name="T59" fmla="*/ 2147483647 h 891"/>
              <a:gd name="T60" fmla="*/ 2147483647 w 1165"/>
              <a:gd name="T61" fmla="*/ 2147483647 h 891"/>
              <a:gd name="T62" fmla="*/ 2147483647 w 1165"/>
              <a:gd name="T63" fmla="*/ 2147483647 h 891"/>
              <a:gd name="T64" fmla="*/ 2147483647 w 1165"/>
              <a:gd name="T65" fmla="*/ 2147483647 h 8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5"/>
              <a:gd name="T100" fmla="*/ 0 h 891"/>
              <a:gd name="T101" fmla="*/ 1165 w 1165"/>
              <a:gd name="T102" fmla="*/ 891 h 8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5" h="891">
                <a:moveTo>
                  <a:pt x="0" y="469"/>
                </a:moveTo>
                <a:lnTo>
                  <a:pt x="18" y="478"/>
                </a:lnTo>
                <a:lnTo>
                  <a:pt x="5" y="449"/>
                </a:lnTo>
                <a:lnTo>
                  <a:pt x="30" y="464"/>
                </a:lnTo>
                <a:lnTo>
                  <a:pt x="5" y="413"/>
                </a:lnTo>
                <a:lnTo>
                  <a:pt x="23" y="334"/>
                </a:lnTo>
                <a:lnTo>
                  <a:pt x="29" y="355"/>
                </a:lnTo>
                <a:lnTo>
                  <a:pt x="101" y="292"/>
                </a:lnTo>
                <a:lnTo>
                  <a:pt x="223" y="265"/>
                </a:lnTo>
                <a:lnTo>
                  <a:pt x="264" y="219"/>
                </a:lnTo>
                <a:lnTo>
                  <a:pt x="263" y="189"/>
                </a:lnTo>
                <a:lnTo>
                  <a:pt x="278" y="167"/>
                </a:lnTo>
                <a:lnTo>
                  <a:pt x="297" y="202"/>
                </a:lnTo>
                <a:lnTo>
                  <a:pt x="297" y="164"/>
                </a:lnTo>
                <a:lnTo>
                  <a:pt x="325" y="172"/>
                </a:lnTo>
                <a:lnTo>
                  <a:pt x="326" y="144"/>
                </a:lnTo>
                <a:lnTo>
                  <a:pt x="370" y="99"/>
                </a:lnTo>
                <a:lnTo>
                  <a:pt x="416" y="102"/>
                </a:lnTo>
                <a:lnTo>
                  <a:pt x="425" y="146"/>
                </a:lnTo>
                <a:lnTo>
                  <a:pt x="444" y="121"/>
                </a:lnTo>
                <a:lnTo>
                  <a:pt x="478" y="135"/>
                </a:lnTo>
                <a:lnTo>
                  <a:pt x="463" y="105"/>
                </a:lnTo>
                <a:lnTo>
                  <a:pt x="492" y="60"/>
                </a:lnTo>
                <a:lnTo>
                  <a:pt x="562" y="41"/>
                </a:lnTo>
                <a:lnTo>
                  <a:pt x="542" y="11"/>
                </a:lnTo>
                <a:lnTo>
                  <a:pt x="675" y="49"/>
                </a:lnTo>
                <a:lnTo>
                  <a:pt x="645" y="128"/>
                </a:lnTo>
                <a:lnTo>
                  <a:pt x="776" y="211"/>
                </a:lnTo>
                <a:lnTo>
                  <a:pt x="810" y="177"/>
                </a:lnTo>
                <a:lnTo>
                  <a:pt x="827" y="40"/>
                </a:lnTo>
                <a:lnTo>
                  <a:pt x="857" y="0"/>
                </a:lnTo>
                <a:lnTo>
                  <a:pt x="885" y="104"/>
                </a:lnTo>
                <a:lnTo>
                  <a:pt x="930" y="128"/>
                </a:lnTo>
                <a:lnTo>
                  <a:pt x="958" y="249"/>
                </a:lnTo>
                <a:lnTo>
                  <a:pt x="1029" y="286"/>
                </a:lnTo>
                <a:lnTo>
                  <a:pt x="1057" y="355"/>
                </a:lnTo>
                <a:lnTo>
                  <a:pt x="1081" y="350"/>
                </a:lnTo>
                <a:lnTo>
                  <a:pt x="1088" y="387"/>
                </a:lnTo>
                <a:lnTo>
                  <a:pt x="1147" y="439"/>
                </a:lnTo>
                <a:lnTo>
                  <a:pt x="1165" y="533"/>
                </a:lnTo>
                <a:lnTo>
                  <a:pt x="1152" y="625"/>
                </a:lnTo>
                <a:lnTo>
                  <a:pt x="1101" y="703"/>
                </a:lnTo>
                <a:lnTo>
                  <a:pt x="1064" y="836"/>
                </a:lnTo>
                <a:lnTo>
                  <a:pt x="998" y="851"/>
                </a:lnTo>
                <a:lnTo>
                  <a:pt x="957" y="875"/>
                </a:lnTo>
                <a:lnTo>
                  <a:pt x="961" y="891"/>
                </a:lnTo>
                <a:lnTo>
                  <a:pt x="919" y="846"/>
                </a:lnTo>
                <a:lnTo>
                  <a:pt x="874" y="880"/>
                </a:lnTo>
                <a:lnTo>
                  <a:pt x="818" y="863"/>
                </a:lnTo>
                <a:lnTo>
                  <a:pt x="772" y="830"/>
                </a:lnTo>
                <a:lnTo>
                  <a:pt x="755" y="763"/>
                </a:lnTo>
                <a:lnTo>
                  <a:pt x="722" y="772"/>
                </a:lnTo>
                <a:lnTo>
                  <a:pt x="720" y="727"/>
                </a:lnTo>
                <a:lnTo>
                  <a:pt x="708" y="757"/>
                </a:lnTo>
                <a:lnTo>
                  <a:pt x="684" y="758"/>
                </a:lnTo>
                <a:lnTo>
                  <a:pt x="709" y="669"/>
                </a:lnTo>
                <a:lnTo>
                  <a:pt x="660" y="753"/>
                </a:lnTo>
                <a:lnTo>
                  <a:pt x="636" y="735"/>
                </a:lnTo>
                <a:lnTo>
                  <a:pt x="611" y="671"/>
                </a:lnTo>
                <a:lnTo>
                  <a:pt x="523" y="636"/>
                </a:lnTo>
                <a:lnTo>
                  <a:pt x="368" y="663"/>
                </a:lnTo>
                <a:lnTo>
                  <a:pt x="304" y="710"/>
                </a:lnTo>
                <a:lnTo>
                  <a:pt x="196" y="714"/>
                </a:lnTo>
                <a:lnTo>
                  <a:pt x="137" y="756"/>
                </a:lnTo>
                <a:lnTo>
                  <a:pt x="56" y="726"/>
                </a:lnTo>
                <a:lnTo>
                  <a:pt x="75" y="640"/>
                </a:lnTo>
                <a:lnTo>
                  <a:pt x="0" y="469"/>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50" name="Freeform 5"/>
          <p:cNvSpPr>
            <a:spLocks/>
          </p:cNvSpPr>
          <p:nvPr/>
        </p:nvSpPr>
        <p:spPr bwMode="invGray">
          <a:xfrm>
            <a:off x="7856538" y="5086350"/>
            <a:ext cx="80962" cy="84138"/>
          </a:xfrm>
          <a:custGeom>
            <a:avLst/>
            <a:gdLst>
              <a:gd name="T0" fmla="*/ 0 w 102"/>
              <a:gd name="T1" fmla="*/ 2147483647 h 100"/>
              <a:gd name="T2" fmla="*/ 2147483647 w 102"/>
              <a:gd name="T3" fmla="*/ 0 h 100"/>
              <a:gd name="T4" fmla="*/ 2147483647 w 102"/>
              <a:gd name="T5" fmla="*/ 2147483647 h 100"/>
              <a:gd name="T6" fmla="*/ 2147483647 w 102"/>
              <a:gd name="T7" fmla="*/ 2147483647 h 100"/>
              <a:gd name="T8" fmla="*/ 2147483647 w 102"/>
              <a:gd name="T9" fmla="*/ 2147483647 h 100"/>
              <a:gd name="T10" fmla="*/ 2147483647 w 102"/>
              <a:gd name="T11" fmla="*/ 2147483647 h 100"/>
              <a:gd name="T12" fmla="*/ 2147483647 w 102"/>
              <a:gd name="T13" fmla="*/ 2147483647 h 100"/>
              <a:gd name="T14" fmla="*/ 2147483647 w 102"/>
              <a:gd name="T15" fmla="*/ 2147483647 h 100"/>
              <a:gd name="T16" fmla="*/ 0 w 102"/>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0"/>
              <a:gd name="T29" fmla="*/ 102 w 102"/>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0">
                <a:moveTo>
                  <a:pt x="0" y="16"/>
                </a:moveTo>
                <a:lnTo>
                  <a:pt x="2" y="0"/>
                </a:lnTo>
                <a:lnTo>
                  <a:pt x="53" y="13"/>
                </a:lnTo>
                <a:lnTo>
                  <a:pt x="93" y="2"/>
                </a:lnTo>
                <a:lnTo>
                  <a:pt x="102" y="27"/>
                </a:lnTo>
                <a:lnTo>
                  <a:pt x="102" y="57"/>
                </a:lnTo>
                <a:lnTo>
                  <a:pt x="64" y="100"/>
                </a:lnTo>
                <a:lnTo>
                  <a:pt x="39" y="97"/>
                </a:lnTo>
                <a:lnTo>
                  <a:pt x="0" y="16"/>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51" name="Freeform 6"/>
          <p:cNvSpPr>
            <a:spLocks/>
          </p:cNvSpPr>
          <p:nvPr/>
        </p:nvSpPr>
        <p:spPr bwMode="invGray">
          <a:xfrm>
            <a:off x="8353425" y="5086350"/>
            <a:ext cx="177800" cy="180975"/>
          </a:xfrm>
          <a:custGeom>
            <a:avLst/>
            <a:gdLst>
              <a:gd name="T0" fmla="*/ 0 w 225"/>
              <a:gd name="T1" fmla="*/ 2147483647 h 214"/>
              <a:gd name="T2" fmla="*/ 2147483647 w 225"/>
              <a:gd name="T3" fmla="*/ 2147483647 h 214"/>
              <a:gd name="T4" fmla="*/ 2147483647 w 225"/>
              <a:gd name="T5" fmla="*/ 2147483647 h 214"/>
              <a:gd name="T6" fmla="*/ 2147483647 w 225"/>
              <a:gd name="T7" fmla="*/ 0 h 214"/>
              <a:gd name="T8" fmla="*/ 2147483647 w 225"/>
              <a:gd name="T9" fmla="*/ 2147483647 h 214"/>
              <a:gd name="T10" fmla="*/ 2147483647 w 225"/>
              <a:gd name="T11" fmla="*/ 2147483647 h 214"/>
              <a:gd name="T12" fmla="*/ 2147483647 w 225"/>
              <a:gd name="T13" fmla="*/ 2147483647 h 214"/>
              <a:gd name="T14" fmla="*/ 2147483647 w 225"/>
              <a:gd name="T15" fmla="*/ 2147483647 h 214"/>
              <a:gd name="T16" fmla="*/ 2147483647 w 225"/>
              <a:gd name="T17" fmla="*/ 2147483647 h 214"/>
              <a:gd name="T18" fmla="*/ 2147483647 w 225"/>
              <a:gd name="T19" fmla="*/ 2147483647 h 214"/>
              <a:gd name="T20" fmla="*/ 2147483647 w 225"/>
              <a:gd name="T21" fmla="*/ 2147483647 h 214"/>
              <a:gd name="T22" fmla="*/ 2147483647 w 225"/>
              <a:gd name="T23" fmla="*/ 2147483647 h 214"/>
              <a:gd name="T24" fmla="*/ 0 w 225"/>
              <a:gd name="T25" fmla="*/ 2147483647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4"/>
              <a:gd name="T41" fmla="*/ 225 w 225"/>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4">
                <a:moveTo>
                  <a:pt x="0" y="186"/>
                </a:moveTo>
                <a:lnTo>
                  <a:pt x="50" y="121"/>
                </a:lnTo>
                <a:lnTo>
                  <a:pt x="129" y="74"/>
                </a:lnTo>
                <a:lnTo>
                  <a:pt x="169" y="0"/>
                </a:lnTo>
                <a:lnTo>
                  <a:pt x="194" y="21"/>
                </a:lnTo>
                <a:lnTo>
                  <a:pt x="222" y="11"/>
                </a:lnTo>
                <a:lnTo>
                  <a:pt x="225" y="38"/>
                </a:lnTo>
                <a:lnTo>
                  <a:pt x="185" y="89"/>
                </a:lnTo>
                <a:lnTo>
                  <a:pt x="191" y="110"/>
                </a:lnTo>
                <a:lnTo>
                  <a:pt x="145" y="120"/>
                </a:lnTo>
                <a:lnTo>
                  <a:pt x="123" y="191"/>
                </a:lnTo>
                <a:lnTo>
                  <a:pt x="73" y="214"/>
                </a:lnTo>
                <a:lnTo>
                  <a:pt x="0" y="186"/>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52" name="Freeform 7"/>
          <p:cNvSpPr>
            <a:spLocks/>
          </p:cNvSpPr>
          <p:nvPr/>
        </p:nvSpPr>
        <p:spPr bwMode="invGray">
          <a:xfrm>
            <a:off x="8493125" y="4908550"/>
            <a:ext cx="134938" cy="200025"/>
          </a:xfrm>
          <a:custGeom>
            <a:avLst/>
            <a:gdLst>
              <a:gd name="T0" fmla="*/ 0 w 169"/>
              <a:gd name="T1" fmla="*/ 0 h 237"/>
              <a:gd name="T2" fmla="*/ 2147483647 w 169"/>
              <a:gd name="T3" fmla="*/ 2147483647 h 237"/>
              <a:gd name="T4" fmla="*/ 2147483647 w 169"/>
              <a:gd name="T5" fmla="*/ 2147483647 h 237"/>
              <a:gd name="T6" fmla="*/ 2147483647 w 169"/>
              <a:gd name="T7" fmla="*/ 2147483647 h 237"/>
              <a:gd name="T8" fmla="*/ 2147483647 w 169"/>
              <a:gd name="T9" fmla="*/ 2147483647 h 237"/>
              <a:gd name="T10" fmla="*/ 2147483647 w 169"/>
              <a:gd name="T11" fmla="*/ 2147483647 h 237"/>
              <a:gd name="T12" fmla="*/ 2147483647 w 169"/>
              <a:gd name="T13" fmla="*/ 2147483647 h 237"/>
              <a:gd name="T14" fmla="*/ 2147483647 w 169"/>
              <a:gd name="T15" fmla="*/ 2147483647 h 237"/>
              <a:gd name="T16" fmla="*/ 2147483647 w 169"/>
              <a:gd name="T17" fmla="*/ 2147483647 h 237"/>
              <a:gd name="T18" fmla="*/ 2147483647 w 169"/>
              <a:gd name="T19" fmla="*/ 2147483647 h 237"/>
              <a:gd name="T20" fmla="*/ 2147483647 w 169"/>
              <a:gd name="T21" fmla="*/ 2147483647 h 237"/>
              <a:gd name="T22" fmla="*/ 2147483647 w 169"/>
              <a:gd name="T23" fmla="*/ 2147483647 h 237"/>
              <a:gd name="T24" fmla="*/ 2147483647 w 169"/>
              <a:gd name="T25" fmla="*/ 2147483647 h 237"/>
              <a:gd name="T26" fmla="*/ 2147483647 w 169"/>
              <a:gd name="T27" fmla="*/ 2147483647 h 237"/>
              <a:gd name="T28" fmla="*/ 2147483647 w 169"/>
              <a:gd name="T29" fmla="*/ 2147483647 h 237"/>
              <a:gd name="T30" fmla="*/ 0 w 169"/>
              <a:gd name="T31" fmla="*/ 0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37"/>
              <a:gd name="T50" fmla="*/ 169 w 169"/>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37">
                <a:moveTo>
                  <a:pt x="0" y="0"/>
                </a:moveTo>
                <a:lnTo>
                  <a:pt x="48" y="29"/>
                </a:lnTo>
                <a:lnTo>
                  <a:pt x="59" y="80"/>
                </a:lnTo>
                <a:lnTo>
                  <a:pt x="80" y="93"/>
                </a:lnTo>
                <a:lnTo>
                  <a:pt x="91" y="72"/>
                </a:lnTo>
                <a:lnTo>
                  <a:pt x="102" y="108"/>
                </a:lnTo>
                <a:lnTo>
                  <a:pt x="169" y="108"/>
                </a:lnTo>
                <a:lnTo>
                  <a:pt x="155" y="160"/>
                </a:lnTo>
                <a:lnTo>
                  <a:pt x="122" y="167"/>
                </a:lnTo>
                <a:lnTo>
                  <a:pt x="92" y="235"/>
                </a:lnTo>
                <a:lnTo>
                  <a:pt x="60" y="237"/>
                </a:lnTo>
                <a:lnTo>
                  <a:pt x="75" y="212"/>
                </a:lnTo>
                <a:lnTo>
                  <a:pt x="33" y="164"/>
                </a:lnTo>
                <a:lnTo>
                  <a:pt x="66" y="122"/>
                </a:lnTo>
                <a:lnTo>
                  <a:pt x="60" y="86"/>
                </a:lnTo>
                <a:lnTo>
                  <a:pt x="0" y="0"/>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53" name="Freeform 8"/>
          <p:cNvSpPr>
            <a:spLocks/>
          </p:cNvSpPr>
          <p:nvPr/>
        </p:nvSpPr>
        <p:spPr bwMode="invGray">
          <a:xfrm>
            <a:off x="3003550" y="3559175"/>
            <a:ext cx="31750" cy="14288"/>
          </a:xfrm>
          <a:custGeom>
            <a:avLst/>
            <a:gdLst>
              <a:gd name="T0" fmla="*/ 0 w 39"/>
              <a:gd name="T1" fmla="*/ 0 h 12"/>
              <a:gd name="T2" fmla="*/ 2147483647 w 39"/>
              <a:gd name="T3" fmla="*/ 2147483647 h 12"/>
              <a:gd name="T4" fmla="*/ 2147483647 w 39"/>
              <a:gd name="T5" fmla="*/ 2147483647 h 12"/>
              <a:gd name="T6" fmla="*/ 0 w 39"/>
              <a:gd name="T7" fmla="*/ 0 h 12"/>
              <a:gd name="T8" fmla="*/ 0 60000 65536"/>
              <a:gd name="T9" fmla="*/ 0 60000 65536"/>
              <a:gd name="T10" fmla="*/ 0 60000 65536"/>
              <a:gd name="T11" fmla="*/ 0 60000 65536"/>
              <a:gd name="T12" fmla="*/ 0 w 39"/>
              <a:gd name="T13" fmla="*/ 0 h 12"/>
              <a:gd name="T14" fmla="*/ 39 w 39"/>
              <a:gd name="T15" fmla="*/ 12 h 12"/>
            </a:gdLst>
            <a:ahLst/>
            <a:cxnLst>
              <a:cxn ang="T8">
                <a:pos x="T0" y="T1"/>
              </a:cxn>
              <a:cxn ang="T9">
                <a:pos x="T2" y="T3"/>
              </a:cxn>
              <a:cxn ang="T10">
                <a:pos x="T4" y="T5"/>
              </a:cxn>
              <a:cxn ang="T11">
                <a:pos x="T6" y="T7"/>
              </a:cxn>
            </a:cxnLst>
            <a:rect l="T12" t="T13" r="T14" b="T15"/>
            <a:pathLst>
              <a:path w="39" h="12">
                <a:moveTo>
                  <a:pt x="0" y="0"/>
                </a:moveTo>
                <a:lnTo>
                  <a:pt x="2" y="12"/>
                </a:lnTo>
                <a:lnTo>
                  <a:pt x="39" y="6"/>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54" name="Freeform 9"/>
          <p:cNvSpPr>
            <a:spLocks/>
          </p:cNvSpPr>
          <p:nvPr/>
        </p:nvSpPr>
        <p:spPr bwMode="invGray">
          <a:xfrm>
            <a:off x="2501900" y="3559175"/>
            <a:ext cx="17463" cy="65088"/>
          </a:xfrm>
          <a:custGeom>
            <a:avLst/>
            <a:gdLst>
              <a:gd name="T0" fmla="*/ 0 w 23"/>
              <a:gd name="T1" fmla="*/ 2147483647 h 75"/>
              <a:gd name="T2" fmla="*/ 2147483647 w 23"/>
              <a:gd name="T3" fmla="*/ 2147483647 h 75"/>
              <a:gd name="T4" fmla="*/ 2147483647 w 23"/>
              <a:gd name="T5" fmla="*/ 0 h 75"/>
              <a:gd name="T6" fmla="*/ 0 w 23"/>
              <a:gd name="T7" fmla="*/ 2147483647 h 75"/>
              <a:gd name="T8" fmla="*/ 0 60000 65536"/>
              <a:gd name="T9" fmla="*/ 0 60000 65536"/>
              <a:gd name="T10" fmla="*/ 0 60000 65536"/>
              <a:gd name="T11" fmla="*/ 0 60000 65536"/>
              <a:gd name="T12" fmla="*/ 0 w 23"/>
              <a:gd name="T13" fmla="*/ 0 h 75"/>
              <a:gd name="T14" fmla="*/ 23 w 23"/>
              <a:gd name="T15" fmla="*/ 75 h 75"/>
            </a:gdLst>
            <a:ahLst/>
            <a:cxnLst>
              <a:cxn ang="T8">
                <a:pos x="T0" y="T1"/>
              </a:cxn>
              <a:cxn ang="T9">
                <a:pos x="T2" y="T3"/>
              </a:cxn>
              <a:cxn ang="T10">
                <a:pos x="T4" y="T5"/>
              </a:cxn>
              <a:cxn ang="T11">
                <a:pos x="T6" y="T7"/>
              </a:cxn>
            </a:cxnLst>
            <a:rect l="T12" t="T13" r="T14" b="T15"/>
            <a:pathLst>
              <a:path w="23" h="75">
                <a:moveTo>
                  <a:pt x="0" y="15"/>
                </a:moveTo>
                <a:lnTo>
                  <a:pt x="8" y="75"/>
                </a:lnTo>
                <a:lnTo>
                  <a:pt x="23" y="0"/>
                </a:lnTo>
                <a:lnTo>
                  <a:pt x="0" y="1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55" name="Freeform 10"/>
          <p:cNvSpPr>
            <a:spLocks/>
          </p:cNvSpPr>
          <p:nvPr/>
        </p:nvSpPr>
        <p:spPr bwMode="invGray">
          <a:xfrm>
            <a:off x="1312863" y="1836738"/>
            <a:ext cx="1954212" cy="1084262"/>
          </a:xfrm>
          <a:custGeom>
            <a:avLst/>
            <a:gdLst>
              <a:gd name="T0" fmla="*/ 2147483647 w 2464"/>
              <a:gd name="T1" fmla="*/ 2147483647 h 1280"/>
              <a:gd name="T2" fmla="*/ 2147483647 w 2464"/>
              <a:gd name="T3" fmla="*/ 2147483647 h 1280"/>
              <a:gd name="T4" fmla="*/ 2147483647 w 2464"/>
              <a:gd name="T5" fmla="*/ 2147483647 h 1280"/>
              <a:gd name="T6" fmla="*/ 2147483647 w 2464"/>
              <a:gd name="T7" fmla="*/ 2147483647 h 1280"/>
              <a:gd name="T8" fmla="*/ 2147483647 w 2464"/>
              <a:gd name="T9" fmla="*/ 2147483647 h 1280"/>
              <a:gd name="T10" fmla="*/ 2147483647 w 2464"/>
              <a:gd name="T11" fmla="*/ 2147483647 h 1280"/>
              <a:gd name="T12" fmla="*/ 2147483647 w 2464"/>
              <a:gd name="T13" fmla="*/ 2147483647 h 1280"/>
              <a:gd name="T14" fmla="*/ 2147483647 w 2464"/>
              <a:gd name="T15" fmla="*/ 2147483647 h 1280"/>
              <a:gd name="T16" fmla="*/ 2147483647 w 2464"/>
              <a:gd name="T17" fmla="*/ 2147483647 h 1280"/>
              <a:gd name="T18" fmla="*/ 2147483647 w 2464"/>
              <a:gd name="T19" fmla="*/ 2147483647 h 1280"/>
              <a:gd name="T20" fmla="*/ 2147483647 w 2464"/>
              <a:gd name="T21" fmla="*/ 2147483647 h 1280"/>
              <a:gd name="T22" fmla="*/ 2147483647 w 2464"/>
              <a:gd name="T23" fmla="*/ 2147483647 h 1280"/>
              <a:gd name="T24" fmla="*/ 2147483647 w 2464"/>
              <a:gd name="T25" fmla="*/ 0 h 1280"/>
              <a:gd name="T26" fmla="*/ 2147483647 w 2464"/>
              <a:gd name="T27" fmla="*/ 2147483647 h 1280"/>
              <a:gd name="T28" fmla="*/ 2147483647 w 2464"/>
              <a:gd name="T29" fmla="*/ 2147483647 h 1280"/>
              <a:gd name="T30" fmla="*/ 2147483647 w 2464"/>
              <a:gd name="T31" fmla="*/ 2147483647 h 1280"/>
              <a:gd name="T32" fmla="*/ 2147483647 w 2464"/>
              <a:gd name="T33" fmla="*/ 2147483647 h 1280"/>
              <a:gd name="T34" fmla="*/ 2147483647 w 2464"/>
              <a:gd name="T35" fmla="*/ 2147483647 h 1280"/>
              <a:gd name="T36" fmla="*/ 2147483647 w 2464"/>
              <a:gd name="T37" fmla="*/ 2147483647 h 1280"/>
              <a:gd name="T38" fmla="*/ 2147483647 w 2464"/>
              <a:gd name="T39" fmla="*/ 2147483647 h 1280"/>
              <a:gd name="T40" fmla="*/ 2147483647 w 2464"/>
              <a:gd name="T41" fmla="*/ 2147483647 h 1280"/>
              <a:gd name="T42" fmla="*/ 2147483647 w 2464"/>
              <a:gd name="T43" fmla="*/ 2147483647 h 1280"/>
              <a:gd name="T44" fmla="*/ 2147483647 w 2464"/>
              <a:gd name="T45" fmla="*/ 2147483647 h 1280"/>
              <a:gd name="T46" fmla="*/ 2147483647 w 2464"/>
              <a:gd name="T47" fmla="*/ 2147483647 h 1280"/>
              <a:gd name="T48" fmla="*/ 2147483647 w 2464"/>
              <a:gd name="T49" fmla="*/ 2147483647 h 1280"/>
              <a:gd name="T50" fmla="*/ 2147483647 w 2464"/>
              <a:gd name="T51" fmla="*/ 2147483647 h 1280"/>
              <a:gd name="T52" fmla="*/ 2147483647 w 2464"/>
              <a:gd name="T53" fmla="*/ 2147483647 h 1280"/>
              <a:gd name="T54" fmla="*/ 2147483647 w 2464"/>
              <a:gd name="T55" fmla="*/ 2147483647 h 1280"/>
              <a:gd name="T56" fmla="*/ 2147483647 w 2464"/>
              <a:gd name="T57" fmla="*/ 2147483647 h 1280"/>
              <a:gd name="T58" fmla="*/ 2147483647 w 2464"/>
              <a:gd name="T59" fmla="*/ 2147483647 h 1280"/>
              <a:gd name="T60" fmla="*/ 2147483647 w 2464"/>
              <a:gd name="T61" fmla="*/ 2147483647 h 1280"/>
              <a:gd name="T62" fmla="*/ 2147483647 w 2464"/>
              <a:gd name="T63" fmla="*/ 2147483647 h 1280"/>
              <a:gd name="T64" fmla="*/ 2147483647 w 2464"/>
              <a:gd name="T65" fmla="*/ 2147483647 h 1280"/>
              <a:gd name="T66" fmla="*/ 2147483647 w 2464"/>
              <a:gd name="T67" fmla="*/ 2147483647 h 1280"/>
              <a:gd name="T68" fmla="*/ 2147483647 w 2464"/>
              <a:gd name="T69" fmla="*/ 2147483647 h 1280"/>
              <a:gd name="T70" fmla="*/ 2147483647 w 2464"/>
              <a:gd name="T71" fmla="*/ 2147483647 h 1280"/>
              <a:gd name="T72" fmla="*/ 2147483647 w 2464"/>
              <a:gd name="T73" fmla="*/ 2147483647 h 1280"/>
              <a:gd name="T74" fmla="*/ 2147483647 w 2464"/>
              <a:gd name="T75" fmla="*/ 2147483647 h 1280"/>
              <a:gd name="T76" fmla="*/ 2147483647 w 2464"/>
              <a:gd name="T77" fmla="*/ 2147483647 h 1280"/>
              <a:gd name="T78" fmla="*/ 2147483647 w 2464"/>
              <a:gd name="T79" fmla="*/ 2147483647 h 1280"/>
              <a:gd name="T80" fmla="*/ 2147483647 w 2464"/>
              <a:gd name="T81" fmla="*/ 2147483647 h 1280"/>
              <a:gd name="T82" fmla="*/ 2147483647 w 2464"/>
              <a:gd name="T83" fmla="*/ 2147483647 h 1280"/>
              <a:gd name="T84" fmla="*/ 2147483647 w 2464"/>
              <a:gd name="T85" fmla="*/ 2147483647 h 1280"/>
              <a:gd name="T86" fmla="*/ 2147483647 w 2464"/>
              <a:gd name="T87" fmla="*/ 2147483647 h 1280"/>
              <a:gd name="T88" fmla="*/ 2147483647 w 2464"/>
              <a:gd name="T89" fmla="*/ 2147483647 h 1280"/>
              <a:gd name="T90" fmla="*/ 2147483647 w 2464"/>
              <a:gd name="T91" fmla="*/ 2147483647 h 1280"/>
              <a:gd name="T92" fmla="*/ 2147483647 w 2464"/>
              <a:gd name="T93" fmla="*/ 2147483647 h 1280"/>
              <a:gd name="T94" fmla="*/ 2147483647 w 2464"/>
              <a:gd name="T95" fmla="*/ 2147483647 h 1280"/>
              <a:gd name="T96" fmla="*/ 2147483647 w 2464"/>
              <a:gd name="T97" fmla="*/ 2147483647 h 1280"/>
              <a:gd name="T98" fmla="*/ 2147483647 w 2464"/>
              <a:gd name="T99" fmla="*/ 2147483647 h 1280"/>
              <a:gd name="T100" fmla="*/ 2147483647 w 2464"/>
              <a:gd name="T101" fmla="*/ 2147483647 h 1280"/>
              <a:gd name="T102" fmla="*/ 2147483647 w 2464"/>
              <a:gd name="T103" fmla="*/ 2147483647 h 1280"/>
              <a:gd name="T104" fmla="*/ 2147483647 w 2464"/>
              <a:gd name="T105" fmla="*/ 2147483647 h 1280"/>
              <a:gd name="T106" fmla="*/ 2147483647 w 2464"/>
              <a:gd name="T107" fmla="*/ 2147483647 h 1280"/>
              <a:gd name="T108" fmla="*/ 2147483647 w 2464"/>
              <a:gd name="T109" fmla="*/ 2147483647 h 1280"/>
              <a:gd name="T110" fmla="*/ 2147483647 w 2464"/>
              <a:gd name="T111" fmla="*/ 2147483647 h 1280"/>
              <a:gd name="T112" fmla="*/ 2147483647 w 2464"/>
              <a:gd name="T113" fmla="*/ 2147483647 h 1280"/>
              <a:gd name="T114" fmla="*/ 2147483647 w 2464"/>
              <a:gd name="T115" fmla="*/ 2147483647 h 1280"/>
              <a:gd name="T116" fmla="*/ 2147483647 w 2464"/>
              <a:gd name="T117" fmla="*/ 2147483647 h 1280"/>
              <a:gd name="T118" fmla="*/ 2147483647 w 2464"/>
              <a:gd name="T119" fmla="*/ 2147483647 h 12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64"/>
              <a:gd name="T181" fmla="*/ 0 h 1280"/>
              <a:gd name="T182" fmla="*/ 2464 w 2464"/>
              <a:gd name="T183" fmla="*/ 1280 h 12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64" h="1280">
                <a:moveTo>
                  <a:pt x="0" y="568"/>
                </a:moveTo>
                <a:lnTo>
                  <a:pt x="0" y="119"/>
                </a:lnTo>
                <a:lnTo>
                  <a:pt x="196" y="177"/>
                </a:lnTo>
                <a:lnTo>
                  <a:pt x="185" y="155"/>
                </a:lnTo>
                <a:lnTo>
                  <a:pt x="207" y="138"/>
                </a:lnTo>
                <a:lnTo>
                  <a:pt x="327" y="90"/>
                </a:lnTo>
                <a:lnTo>
                  <a:pt x="233" y="150"/>
                </a:lnTo>
                <a:lnTo>
                  <a:pt x="286" y="134"/>
                </a:lnTo>
                <a:lnTo>
                  <a:pt x="286" y="145"/>
                </a:lnTo>
                <a:lnTo>
                  <a:pt x="387" y="91"/>
                </a:lnTo>
                <a:lnTo>
                  <a:pt x="373" y="74"/>
                </a:lnTo>
                <a:lnTo>
                  <a:pt x="440" y="137"/>
                </a:lnTo>
                <a:lnTo>
                  <a:pt x="481" y="100"/>
                </a:lnTo>
                <a:lnTo>
                  <a:pt x="478" y="137"/>
                </a:lnTo>
                <a:lnTo>
                  <a:pt x="529" y="111"/>
                </a:lnTo>
                <a:lnTo>
                  <a:pt x="674" y="157"/>
                </a:lnTo>
                <a:lnTo>
                  <a:pt x="742" y="156"/>
                </a:lnTo>
                <a:lnTo>
                  <a:pt x="778" y="182"/>
                </a:lnTo>
                <a:lnTo>
                  <a:pt x="734" y="205"/>
                </a:lnTo>
                <a:lnTo>
                  <a:pt x="762" y="215"/>
                </a:lnTo>
                <a:lnTo>
                  <a:pt x="894" y="203"/>
                </a:lnTo>
                <a:lnTo>
                  <a:pt x="949" y="241"/>
                </a:lnTo>
                <a:lnTo>
                  <a:pt x="958" y="266"/>
                </a:lnTo>
                <a:lnTo>
                  <a:pt x="974" y="250"/>
                </a:lnTo>
                <a:lnTo>
                  <a:pt x="949" y="215"/>
                </a:lnTo>
                <a:lnTo>
                  <a:pt x="1014" y="172"/>
                </a:lnTo>
                <a:lnTo>
                  <a:pt x="951" y="200"/>
                </a:lnTo>
                <a:lnTo>
                  <a:pt x="931" y="187"/>
                </a:lnTo>
                <a:lnTo>
                  <a:pt x="1006" y="156"/>
                </a:lnTo>
                <a:lnTo>
                  <a:pt x="1046" y="200"/>
                </a:lnTo>
                <a:lnTo>
                  <a:pt x="1088" y="200"/>
                </a:lnTo>
                <a:lnTo>
                  <a:pt x="1115" y="220"/>
                </a:lnTo>
                <a:lnTo>
                  <a:pt x="1232" y="215"/>
                </a:lnTo>
                <a:lnTo>
                  <a:pt x="1227" y="200"/>
                </a:lnTo>
                <a:lnTo>
                  <a:pt x="1260" y="227"/>
                </a:lnTo>
                <a:lnTo>
                  <a:pt x="1265" y="205"/>
                </a:lnTo>
                <a:lnTo>
                  <a:pt x="1241" y="213"/>
                </a:lnTo>
                <a:lnTo>
                  <a:pt x="1220" y="185"/>
                </a:lnTo>
                <a:lnTo>
                  <a:pt x="1264" y="182"/>
                </a:lnTo>
                <a:lnTo>
                  <a:pt x="1279" y="203"/>
                </a:lnTo>
                <a:lnTo>
                  <a:pt x="1296" y="198"/>
                </a:lnTo>
                <a:lnTo>
                  <a:pt x="1290" y="229"/>
                </a:lnTo>
                <a:lnTo>
                  <a:pt x="1321" y="246"/>
                </a:lnTo>
                <a:lnTo>
                  <a:pt x="1311" y="200"/>
                </a:lnTo>
                <a:lnTo>
                  <a:pt x="1371" y="174"/>
                </a:lnTo>
                <a:lnTo>
                  <a:pt x="1353" y="155"/>
                </a:lnTo>
                <a:lnTo>
                  <a:pt x="1337" y="168"/>
                </a:lnTo>
                <a:lnTo>
                  <a:pt x="1368" y="131"/>
                </a:lnTo>
                <a:lnTo>
                  <a:pt x="1283" y="103"/>
                </a:lnTo>
                <a:lnTo>
                  <a:pt x="1291" y="37"/>
                </a:lnTo>
                <a:lnTo>
                  <a:pt x="1311" y="38"/>
                </a:lnTo>
                <a:lnTo>
                  <a:pt x="1325" y="0"/>
                </a:lnTo>
                <a:lnTo>
                  <a:pt x="1386" y="37"/>
                </a:lnTo>
                <a:lnTo>
                  <a:pt x="1387" y="61"/>
                </a:lnTo>
                <a:lnTo>
                  <a:pt x="1430" y="95"/>
                </a:lnTo>
                <a:lnTo>
                  <a:pt x="1402" y="94"/>
                </a:lnTo>
                <a:lnTo>
                  <a:pt x="1413" y="105"/>
                </a:lnTo>
                <a:lnTo>
                  <a:pt x="1397" y="121"/>
                </a:lnTo>
                <a:lnTo>
                  <a:pt x="1446" y="131"/>
                </a:lnTo>
                <a:lnTo>
                  <a:pt x="1434" y="137"/>
                </a:lnTo>
                <a:lnTo>
                  <a:pt x="1464" y="193"/>
                </a:lnTo>
                <a:lnTo>
                  <a:pt x="1490" y="143"/>
                </a:lnTo>
                <a:lnTo>
                  <a:pt x="1526" y="163"/>
                </a:lnTo>
                <a:lnTo>
                  <a:pt x="1534" y="197"/>
                </a:lnTo>
                <a:lnTo>
                  <a:pt x="1518" y="205"/>
                </a:lnTo>
                <a:lnTo>
                  <a:pt x="1552" y="246"/>
                </a:lnTo>
                <a:lnTo>
                  <a:pt x="1570" y="235"/>
                </a:lnTo>
                <a:lnTo>
                  <a:pt x="1596" y="173"/>
                </a:lnTo>
                <a:lnTo>
                  <a:pt x="1627" y="168"/>
                </a:lnTo>
                <a:lnTo>
                  <a:pt x="1604" y="115"/>
                </a:lnTo>
                <a:lnTo>
                  <a:pt x="1685" y="120"/>
                </a:lnTo>
                <a:lnTo>
                  <a:pt x="1721" y="150"/>
                </a:lnTo>
                <a:lnTo>
                  <a:pt x="1708" y="166"/>
                </a:lnTo>
                <a:lnTo>
                  <a:pt x="1724" y="173"/>
                </a:lnTo>
                <a:lnTo>
                  <a:pt x="1687" y="183"/>
                </a:lnTo>
                <a:lnTo>
                  <a:pt x="1719" y="252"/>
                </a:lnTo>
                <a:lnTo>
                  <a:pt x="1666" y="288"/>
                </a:lnTo>
                <a:lnTo>
                  <a:pt x="1646" y="271"/>
                </a:lnTo>
                <a:lnTo>
                  <a:pt x="1654" y="294"/>
                </a:lnTo>
                <a:lnTo>
                  <a:pt x="1571" y="278"/>
                </a:lnTo>
                <a:lnTo>
                  <a:pt x="1590" y="300"/>
                </a:lnTo>
                <a:lnTo>
                  <a:pt x="1558" y="335"/>
                </a:lnTo>
                <a:lnTo>
                  <a:pt x="1471" y="308"/>
                </a:lnTo>
                <a:lnTo>
                  <a:pt x="1502" y="336"/>
                </a:lnTo>
                <a:lnTo>
                  <a:pt x="1563" y="343"/>
                </a:lnTo>
                <a:lnTo>
                  <a:pt x="1521" y="398"/>
                </a:lnTo>
                <a:lnTo>
                  <a:pt x="1476" y="394"/>
                </a:lnTo>
                <a:lnTo>
                  <a:pt x="1455" y="424"/>
                </a:lnTo>
                <a:lnTo>
                  <a:pt x="1374" y="399"/>
                </a:lnTo>
                <a:lnTo>
                  <a:pt x="1446" y="424"/>
                </a:lnTo>
                <a:lnTo>
                  <a:pt x="1459" y="448"/>
                </a:lnTo>
                <a:lnTo>
                  <a:pt x="1402" y="456"/>
                </a:lnTo>
                <a:lnTo>
                  <a:pt x="1413" y="462"/>
                </a:lnTo>
                <a:lnTo>
                  <a:pt x="1398" y="465"/>
                </a:lnTo>
                <a:lnTo>
                  <a:pt x="1398" y="487"/>
                </a:lnTo>
                <a:lnTo>
                  <a:pt x="1338" y="519"/>
                </a:lnTo>
                <a:lnTo>
                  <a:pt x="1330" y="622"/>
                </a:lnTo>
                <a:lnTo>
                  <a:pt x="1348" y="645"/>
                </a:lnTo>
                <a:lnTo>
                  <a:pt x="1381" y="632"/>
                </a:lnTo>
                <a:lnTo>
                  <a:pt x="1395" y="710"/>
                </a:lnTo>
                <a:lnTo>
                  <a:pt x="1441" y="695"/>
                </a:lnTo>
                <a:lnTo>
                  <a:pt x="1496" y="716"/>
                </a:lnTo>
                <a:lnTo>
                  <a:pt x="1605" y="773"/>
                </a:lnTo>
                <a:lnTo>
                  <a:pt x="1596" y="796"/>
                </a:lnTo>
                <a:lnTo>
                  <a:pt x="1609" y="780"/>
                </a:lnTo>
                <a:lnTo>
                  <a:pt x="1692" y="785"/>
                </a:lnTo>
                <a:lnTo>
                  <a:pt x="1692" y="871"/>
                </a:lnTo>
                <a:lnTo>
                  <a:pt x="1718" y="899"/>
                </a:lnTo>
                <a:lnTo>
                  <a:pt x="1700" y="905"/>
                </a:lnTo>
                <a:lnTo>
                  <a:pt x="1741" y="921"/>
                </a:lnTo>
                <a:lnTo>
                  <a:pt x="1729" y="947"/>
                </a:lnTo>
                <a:lnTo>
                  <a:pt x="1770" y="946"/>
                </a:lnTo>
                <a:lnTo>
                  <a:pt x="1824" y="900"/>
                </a:lnTo>
                <a:lnTo>
                  <a:pt x="1798" y="890"/>
                </a:lnTo>
                <a:lnTo>
                  <a:pt x="1770" y="808"/>
                </a:lnTo>
                <a:lnTo>
                  <a:pt x="1871" y="738"/>
                </a:lnTo>
                <a:lnTo>
                  <a:pt x="1856" y="738"/>
                </a:lnTo>
                <a:lnTo>
                  <a:pt x="1833" y="653"/>
                </a:lnTo>
                <a:lnTo>
                  <a:pt x="1796" y="632"/>
                </a:lnTo>
                <a:lnTo>
                  <a:pt x="1844" y="596"/>
                </a:lnTo>
                <a:lnTo>
                  <a:pt x="1828" y="579"/>
                </a:lnTo>
                <a:lnTo>
                  <a:pt x="1834" y="548"/>
                </a:lnTo>
                <a:lnTo>
                  <a:pt x="1816" y="543"/>
                </a:lnTo>
                <a:lnTo>
                  <a:pt x="1834" y="513"/>
                </a:lnTo>
                <a:lnTo>
                  <a:pt x="1813" y="492"/>
                </a:lnTo>
                <a:lnTo>
                  <a:pt x="1827" y="466"/>
                </a:lnTo>
                <a:lnTo>
                  <a:pt x="1902" y="485"/>
                </a:lnTo>
                <a:lnTo>
                  <a:pt x="1938" y="470"/>
                </a:lnTo>
                <a:lnTo>
                  <a:pt x="2005" y="513"/>
                </a:lnTo>
                <a:lnTo>
                  <a:pt x="2005" y="530"/>
                </a:lnTo>
                <a:lnTo>
                  <a:pt x="2061" y="533"/>
                </a:lnTo>
                <a:lnTo>
                  <a:pt x="2066" y="576"/>
                </a:lnTo>
                <a:lnTo>
                  <a:pt x="2015" y="577"/>
                </a:lnTo>
                <a:lnTo>
                  <a:pt x="2058" y="584"/>
                </a:lnTo>
                <a:lnTo>
                  <a:pt x="2073" y="611"/>
                </a:lnTo>
                <a:lnTo>
                  <a:pt x="2026" y="647"/>
                </a:lnTo>
                <a:lnTo>
                  <a:pt x="2094" y="628"/>
                </a:lnTo>
                <a:lnTo>
                  <a:pt x="2098" y="659"/>
                </a:lnTo>
                <a:lnTo>
                  <a:pt x="2068" y="673"/>
                </a:lnTo>
                <a:lnTo>
                  <a:pt x="2109" y="641"/>
                </a:lnTo>
                <a:lnTo>
                  <a:pt x="2113" y="660"/>
                </a:lnTo>
                <a:lnTo>
                  <a:pt x="2153" y="629"/>
                </a:lnTo>
                <a:lnTo>
                  <a:pt x="2161" y="647"/>
                </a:lnTo>
                <a:lnTo>
                  <a:pt x="2187" y="602"/>
                </a:lnTo>
                <a:lnTo>
                  <a:pt x="2177" y="592"/>
                </a:lnTo>
                <a:lnTo>
                  <a:pt x="2208" y="568"/>
                </a:lnTo>
                <a:lnTo>
                  <a:pt x="2244" y="615"/>
                </a:lnTo>
                <a:lnTo>
                  <a:pt x="2215" y="626"/>
                </a:lnTo>
                <a:lnTo>
                  <a:pt x="2247" y="620"/>
                </a:lnTo>
                <a:lnTo>
                  <a:pt x="2260" y="639"/>
                </a:lnTo>
                <a:lnTo>
                  <a:pt x="2237" y="645"/>
                </a:lnTo>
                <a:lnTo>
                  <a:pt x="2265" y="649"/>
                </a:lnTo>
                <a:lnTo>
                  <a:pt x="2247" y="663"/>
                </a:lnTo>
                <a:lnTo>
                  <a:pt x="2267" y="659"/>
                </a:lnTo>
                <a:lnTo>
                  <a:pt x="2282" y="679"/>
                </a:lnTo>
                <a:lnTo>
                  <a:pt x="2272" y="690"/>
                </a:lnTo>
                <a:lnTo>
                  <a:pt x="2299" y="707"/>
                </a:lnTo>
                <a:lnTo>
                  <a:pt x="2254" y="723"/>
                </a:lnTo>
                <a:lnTo>
                  <a:pt x="2286" y="723"/>
                </a:lnTo>
                <a:lnTo>
                  <a:pt x="2280" y="741"/>
                </a:lnTo>
                <a:lnTo>
                  <a:pt x="2329" y="757"/>
                </a:lnTo>
                <a:lnTo>
                  <a:pt x="2347" y="795"/>
                </a:lnTo>
                <a:lnTo>
                  <a:pt x="2365" y="782"/>
                </a:lnTo>
                <a:lnTo>
                  <a:pt x="2413" y="806"/>
                </a:lnTo>
                <a:lnTo>
                  <a:pt x="2309" y="841"/>
                </a:lnTo>
                <a:lnTo>
                  <a:pt x="2329" y="859"/>
                </a:lnTo>
                <a:lnTo>
                  <a:pt x="2418" y="822"/>
                </a:lnTo>
                <a:lnTo>
                  <a:pt x="2418" y="853"/>
                </a:lnTo>
                <a:lnTo>
                  <a:pt x="2459" y="847"/>
                </a:lnTo>
                <a:lnTo>
                  <a:pt x="2464" y="863"/>
                </a:lnTo>
                <a:lnTo>
                  <a:pt x="2446" y="863"/>
                </a:lnTo>
                <a:lnTo>
                  <a:pt x="2464" y="901"/>
                </a:lnTo>
                <a:lnTo>
                  <a:pt x="2337" y="977"/>
                </a:lnTo>
                <a:lnTo>
                  <a:pt x="2159" y="977"/>
                </a:lnTo>
                <a:lnTo>
                  <a:pt x="2082" y="1029"/>
                </a:lnTo>
                <a:lnTo>
                  <a:pt x="2019" y="1106"/>
                </a:lnTo>
                <a:lnTo>
                  <a:pt x="2082" y="1047"/>
                </a:lnTo>
                <a:lnTo>
                  <a:pt x="2179" y="1014"/>
                </a:lnTo>
                <a:lnTo>
                  <a:pt x="2215" y="1039"/>
                </a:lnTo>
                <a:lnTo>
                  <a:pt x="2150" y="1060"/>
                </a:lnTo>
                <a:lnTo>
                  <a:pt x="2202" y="1071"/>
                </a:lnTo>
                <a:lnTo>
                  <a:pt x="2187" y="1094"/>
                </a:lnTo>
                <a:lnTo>
                  <a:pt x="2227" y="1138"/>
                </a:lnTo>
                <a:lnTo>
                  <a:pt x="2303" y="1153"/>
                </a:lnTo>
                <a:lnTo>
                  <a:pt x="2325" y="1099"/>
                </a:lnTo>
                <a:lnTo>
                  <a:pt x="2325" y="1132"/>
                </a:lnTo>
                <a:lnTo>
                  <a:pt x="2341" y="1128"/>
                </a:lnTo>
                <a:lnTo>
                  <a:pt x="2308" y="1161"/>
                </a:lnTo>
                <a:lnTo>
                  <a:pt x="2218" y="1185"/>
                </a:lnTo>
                <a:lnTo>
                  <a:pt x="2185" y="1226"/>
                </a:lnTo>
                <a:lnTo>
                  <a:pt x="2161" y="1190"/>
                </a:lnTo>
                <a:lnTo>
                  <a:pt x="2246" y="1159"/>
                </a:lnTo>
                <a:lnTo>
                  <a:pt x="2202" y="1160"/>
                </a:lnTo>
                <a:lnTo>
                  <a:pt x="2208" y="1138"/>
                </a:lnTo>
                <a:lnTo>
                  <a:pt x="2137" y="1162"/>
                </a:lnTo>
                <a:lnTo>
                  <a:pt x="2113" y="1148"/>
                </a:lnTo>
                <a:lnTo>
                  <a:pt x="2113" y="1099"/>
                </a:lnTo>
                <a:lnTo>
                  <a:pt x="2067" y="1083"/>
                </a:lnTo>
                <a:lnTo>
                  <a:pt x="2031" y="1161"/>
                </a:lnTo>
                <a:lnTo>
                  <a:pt x="1884" y="1190"/>
                </a:lnTo>
                <a:lnTo>
                  <a:pt x="1783" y="1218"/>
                </a:lnTo>
                <a:lnTo>
                  <a:pt x="1768" y="1234"/>
                </a:lnTo>
                <a:lnTo>
                  <a:pt x="1788" y="1238"/>
                </a:lnTo>
                <a:lnTo>
                  <a:pt x="1795" y="1248"/>
                </a:lnTo>
                <a:lnTo>
                  <a:pt x="1671" y="1280"/>
                </a:lnTo>
                <a:lnTo>
                  <a:pt x="1678" y="1265"/>
                </a:lnTo>
                <a:lnTo>
                  <a:pt x="1687" y="1255"/>
                </a:lnTo>
                <a:lnTo>
                  <a:pt x="1692" y="1242"/>
                </a:lnTo>
                <a:lnTo>
                  <a:pt x="1710" y="1230"/>
                </a:lnTo>
                <a:lnTo>
                  <a:pt x="1713" y="1161"/>
                </a:lnTo>
                <a:lnTo>
                  <a:pt x="1735" y="1185"/>
                </a:lnTo>
                <a:lnTo>
                  <a:pt x="1771" y="1176"/>
                </a:lnTo>
                <a:lnTo>
                  <a:pt x="1740" y="1138"/>
                </a:lnTo>
                <a:lnTo>
                  <a:pt x="1635" y="1118"/>
                </a:lnTo>
                <a:lnTo>
                  <a:pt x="1628" y="1118"/>
                </a:lnTo>
                <a:lnTo>
                  <a:pt x="1617" y="1062"/>
                </a:lnTo>
                <a:lnTo>
                  <a:pt x="1596" y="1066"/>
                </a:lnTo>
                <a:lnTo>
                  <a:pt x="1578" y="1035"/>
                </a:lnTo>
                <a:lnTo>
                  <a:pt x="1558" y="1033"/>
                </a:lnTo>
                <a:lnTo>
                  <a:pt x="1558" y="1052"/>
                </a:lnTo>
                <a:lnTo>
                  <a:pt x="1528" y="1024"/>
                </a:lnTo>
                <a:lnTo>
                  <a:pt x="1479" y="1062"/>
                </a:lnTo>
                <a:lnTo>
                  <a:pt x="1341" y="1035"/>
                </a:lnTo>
                <a:lnTo>
                  <a:pt x="1326" y="1009"/>
                </a:lnTo>
                <a:lnTo>
                  <a:pt x="1325" y="1025"/>
                </a:lnTo>
                <a:lnTo>
                  <a:pt x="528" y="1025"/>
                </a:lnTo>
                <a:lnTo>
                  <a:pt x="517" y="995"/>
                </a:lnTo>
                <a:lnTo>
                  <a:pt x="475" y="988"/>
                </a:lnTo>
                <a:lnTo>
                  <a:pt x="477" y="968"/>
                </a:lnTo>
                <a:lnTo>
                  <a:pt x="387" y="942"/>
                </a:lnTo>
                <a:lnTo>
                  <a:pt x="398" y="930"/>
                </a:lnTo>
                <a:lnTo>
                  <a:pt x="377" y="894"/>
                </a:lnTo>
                <a:lnTo>
                  <a:pt x="353" y="890"/>
                </a:lnTo>
                <a:lnTo>
                  <a:pt x="306" y="812"/>
                </a:lnTo>
                <a:lnTo>
                  <a:pt x="315" y="789"/>
                </a:lnTo>
                <a:lnTo>
                  <a:pt x="317" y="747"/>
                </a:lnTo>
                <a:lnTo>
                  <a:pt x="263" y="723"/>
                </a:lnTo>
                <a:lnTo>
                  <a:pt x="161" y="587"/>
                </a:lnTo>
                <a:lnTo>
                  <a:pt x="102" y="627"/>
                </a:lnTo>
                <a:lnTo>
                  <a:pt x="87" y="610"/>
                </a:lnTo>
                <a:lnTo>
                  <a:pt x="83" y="606"/>
                </a:lnTo>
                <a:lnTo>
                  <a:pt x="55" y="568"/>
                </a:lnTo>
                <a:lnTo>
                  <a:pt x="0" y="568"/>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56" name="Freeform 11"/>
          <p:cNvSpPr>
            <a:spLocks/>
          </p:cNvSpPr>
          <p:nvPr/>
        </p:nvSpPr>
        <p:spPr bwMode="invGray">
          <a:xfrm>
            <a:off x="1604963" y="2647950"/>
            <a:ext cx="112712" cy="71438"/>
          </a:xfrm>
          <a:custGeom>
            <a:avLst/>
            <a:gdLst>
              <a:gd name="T0" fmla="*/ 0 w 144"/>
              <a:gd name="T1" fmla="*/ 0 h 83"/>
              <a:gd name="T2" fmla="*/ 2147483647 w 144"/>
              <a:gd name="T3" fmla="*/ 2147483647 h 83"/>
              <a:gd name="T4" fmla="*/ 2147483647 w 144"/>
              <a:gd name="T5" fmla="*/ 2147483647 h 83"/>
              <a:gd name="T6" fmla="*/ 2147483647 w 144"/>
              <a:gd name="T7" fmla="*/ 2147483647 h 83"/>
              <a:gd name="T8" fmla="*/ 0 w 144"/>
              <a:gd name="T9" fmla="*/ 0 h 83"/>
              <a:gd name="T10" fmla="*/ 0 60000 65536"/>
              <a:gd name="T11" fmla="*/ 0 60000 65536"/>
              <a:gd name="T12" fmla="*/ 0 60000 65536"/>
              <a:gd name="T13" fmla="*/ 0 60000 65536"/>
              <a:gd name="T14" fmla="*/ 0 60000 65536"/>
              <a:gd name="T15" fmla="*/ 0 w 144"/>
              <a:gd name="T16" fmla="*/ 0 h 83"/>
              <a:gd name="T17" fmla="*/ 144 w 144"/>
              <a:gd name="T18" fmla="*/ 83 h 83"/>
            </a:gdLst>
            <a:ahLst/>
            <a:cxnLst>
              <a:cxn ang="T10">
                <a:pos x="T0" y="T1"/>
              </a:cxn>
              <a:cxn ang="T11">
                <a:pos x="T2" y="T3"/>
              </a:cxn>
              <a:cxn ang="T12">
                <a:pos x="T4" y="T5"/>
              </a:cxn>
              <a:cxn ang="T13">
                <a:pos x="T6" y="T7"/>
              </a:cxn>
              <a:cxn ang="T14">
                <a:pos x="T8" y="T9"/>
              </a:cxn>
            </a:cxnLst>
            <a:rect l="T15" t="T16" r="T17" b="T18"/>
            <a:pathLst>
              <a:path w="144" h="83">
                <a:moveTo>
                  <a:pt x="0" y="0"/>
                </a:moveTo>
                <a:lnTo>
                  <a:pt x="78" y="16"/>
                </a:lnTo>
                <a:lnTo>
                  <a:pt x="144" y="83"/>
                </a:lnTo>
                <a:lnTo>
                  <a:pt x="107" y="71"/>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57" name="Freeform 12"/>
          <p:cNvSpPr>
            <a:spLocks/>
          </p:cNvSpPr>
          <p:nvPr/>
        </p:nvSpPr>
        <p:spPr bwMode="invGray">
          <a:xfrm>
            <a:off x="1658938" y="1714500"/>
            <a:ext cx="239712" cy="160338"/>
          </a:xfrm>
          <a:custGeom>
            <a:avLst/>
            <a:gdLst>
              <a:gd name="T0" fmla="*/ 0 w 301"/>
              <a:gd name="T1" fmla="*/ 2147483647 h 190"/>
              <a:gd name="T2" fmla="*/ 2147483647 w 301"/>
              <a:gd name="T3" fmla="*/ 2147483647 h 190"/>
              <a:gd name="T4" fmla="*/ 2147483647 w 301"/>
              <a:gd name="T5" fmla="*/ 2147483647 h 190"/>
              <a:gd name="T6" fmla="*/ 2147483647 w 301"/>
              <a:gd name="T7" fmla="*/ 2147483647 h 190"/>
              <a:gd name="T8" fmla="*/ 2147483647 w 301"/>
              <a:gd name="T9" fmla="*/ 0 h 190"/>
              <a:gd name="T10" fmla="*/ 2147483647 w 301"/>
              <a:gd name="T11" fmla="*/ 2147483647 h 190"/>
              <a:gd name="T12" fmla="*/ 2147483647 w 301"/>
              <a:gd name="T13" fmla="*/ 2147483647 h 190"/>
              <a:gd name="T14" fmla="*/ 2147483647 w 301"/>
              <a:gd name="T15" fmla="*/ 2147483647 h 190"/>
              <a:gd name="T16" fmla="*/ 2147483647 w 301"/>
              <a:gd name="T17" fmla="*/ 2147483647 h 190"/>
              <a:gd name="T18" fmla="*/ 2147483647 w 301"/>
              <a:gd name="T19" fmla="*/ 2147483647 h 190"/>
              <a:gd name="T20" fmla="*/ 2147483647 w 301"/>
              <a:gd name="T21" fmla="*/ 2147483647 h 190"/>
              <a:gd name="T22" fmla="*/ 2147483647 w 301"/>
              <a:gd name="T23" fmla="*/ 2147483647 h 190"/>
              <a:gd name="T24" fmla="*/ 0 w 301"/>
              <a:gd name="T25" fmla="*/ 2147483647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1"/>
              <a:gd name="T40" fmla="*/ 0 h 190"/>
              <a:gd name="T41" fmla="*/ 301 w 301"/>
              <a:gd name="T42" fmla="*/ 190 h 1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1" h="190">
                <a:moveTo>
                  <a:pt x="0" y="145"/>
                </a:moveTo>
                <a:lnTo>
                  <a:pt x="10" y="121"/>
                </a:lnTo>
                <a:lnTo>
                  <a:pt x="55" y="41"/>
                </a:lnTo>
                <a:lnTo>
                  <a:pt x="36" y="7"/>
                </a:lnTo>
                <a:lnTo>
                  <a:pt x="128" y="0"/>
                </a:lnTo>
                <a:lnTo>
                  <a:pt x="193" y="32"/>
                </a:lnTo>
                <a:lnTo>
                  <a:pt x="234" y="14"/>
                </a:lnTo>
                <a:lnTo>
                  <a:pt x="301" y="58"/>
                </a:lnTo>
                <a:lnTo>
                  <a:pt x="162" y="129"/>
                </a:lnTo>
                <a:lnTo>
                  <a:pt x="150" y="172"/>
                </a:lnTo>
                <a:lnTo>
                  <a:pt x="83" y="190"/>
                </a:lnTo>
                <a:lnTo>
                  <a:pt x="50" y="157"/>
                </a:lnTo>
                <a:lnTo>
                  <a:pt x="0" y="14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58" name="Freeform 13"/>
          <p:cNvSpPr>
            <a:spLocks/>
          </p:cNvSpPr>
          <p:nvPr/>
        </p:nvSpPr>
        <p:spPr bwMode="invGray">
          <a:xfrm>
            <a:off x="1728788" y="1560513"/>
            <a:ext cx="165100" cy="92075"/>
          </a:xfrm>
          <a:custGeom>
            <a:avLst/>
            <a:gdLst>
              <a:gd name="T0" fmla="*/ 0 w 208"/>
              <a:gd name="T1" fmla="*/ 2147483647 h 107"/>
              <a:gd name="T2" fmla="*/ 2147483647 w 208"/>
              <a:gd name="T3" fmla="*/ 2147483647 h 107"/>
              <a:gd name="T4" fmla="*/ 2147483647 w 208"/>
              <a:gd name="T5" fmla="*/ 2147483647 h 107"/>
              <a:gd name="T6" fmla="*/ 2147483647 w 208"/>
              <a:gd name="T7" fmla="*/ 2147483647 h 107"/>
              <a:gd name="T8" fmla="*/ 2147483647 w 208"/>
              <a:gd name="T9" fmla="*/ 2147483647 h 107"/>
              <a:gd name="T10" fmla="*/ 2147483647 w 208"/>
              <a:gd name="T11" fmla="*/ 2147483647 h 107"/>
              <a:gd name="T12" fmla="*/ 2147483647 w 208"/>
              <a:gd name="T13" fmla="*/ 2147483647 h 107"/>
              <a:gd name="T14" fmla="*/ 2147483647 w 208"/>
              <a:gd name="T15" fmla="*/ 2147483647 h 107"/>
              <a:gd name="T16" fmla="*/ 2147483647 w 208"/>
              <a:gd name="T17" fmla="*/ 2147483647 h 107"/>
              <a:gd name="T18" fmla="*/ 2147483647 w 208"/>
              <a:gd name="T19" fmla="*/ 2147483647 h 107"/>
              <a:gd name="T20" fmla="*/ 2147483647 w 208"/>
              <a:gd name="T21" fmla="*/ 2147483647 h 107"/>
              <a:gd name="T22" fmla="*/ 2147483647 w 208"/>
              <a:gd name="T23" fmla="*/ 2147483647 h 107"/>
              <a:gd name="T24" fmla="*/ 2147483647 w 208"/>
              <a:gd name="T25" fmla="*/ 2147483647 h 107"/>
              <a:gd name="T26" fmla="*/ 2147483647 w 208"/>
              <a:gd name="T27" fmla="*/ 0 h 107"/>
              <a:gd name="T28" fmla="*/ 2147483647 w 208"/>
              <a:gd name="T29" fmla="*/ 2147483647 h 107"/>
              <a:gd name="T30" fmla="*/ 0 w 208"/>
              <a:gd name="T31" fmla="*/ 214748364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
              <a:gd name="T49" fmla="*/ 0 h 107"/>
              <a:gd name="T50" fmla="*/ 208 w 208"/>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 h="107">
                <a:moveTo>
                  <a:pt x="0" y="83"/>
                </a:moveTo>
                <a:lnTo>
                  <a:pt x="47" y="99"/>
                </a:lnTo>
                <a:lnTo>
                  <a:pt x="58" y="81"/>
                </a:lnTo>
                <a:lnTo>
                  <a:pt x="69" y="107"/>
                </a:lnTo>
                <a:lnTo>
                  <a:pt x="90" y="97"/>
                </a:lnTo>
                <a:lnTo>
                  <a:pt x="86" y="71"/>
                </a:lnTo>
                <a:lnTo>
                  <a:pt x="111" y="86"/>
                </a:lnTo>
                <a:lnTo>
                  <a:pt x="124" y="48"/>
                </a:lnTo>
                <a:lnTo>
                  <a:pt x="142" y="45"/>
                </a:lnTo>
                <a:lnTo>
                  <a:pt x="148" y="80"/>
                </a:lnTo>
                <a:lnTo>
                  <a:pt x="194" y="53"/>
                </a:lnTo>
                <a:lnTo>
                  <a:pt x="181" y="22"/>
                </a:lnTo>
                <a:lnTo>
                  <a:pt x="208" y="16"/>
                </a:lnTo>
                <a:lnTo>
                  <a:pt x="179" y="0"/>
                </a:lnTo>
                <a:lnTo>
                  <a:pt x="102" y="16"/>
                </a:lnTo>
                <a:lnTo>
                  <a:pt x="0" y="8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59" name="Freeform 14"/>
          <p:cNvSpPr>
            <a:spLocks/>
          </p:cNvSpPr>
          <p:nvPr/>
        </p:nvSpPr>
        <p:spPr bwMode="invGray">
          <a:xfrm>
            <a:off x="1819275" y="1770063"/>
            <a:ext cx="411163" cy="220662"/>
          </a:xfrm>
          <a:custGeom>
            <a:avLst/>
            <a:gdLst>
              <a:gd name="T0" fmla="*/ 0 w 519"/>
              <a:gd name="T1" fmla="*/ 2147483647 h 261"/>
              <a:gd name="T2" fmla="*/ 2147483647 w 519"/>
              <a:gd name="T3" fmla="*/ 2147483647 h 261"/>
              <a:gd name="T4" fmla="*/ 2147483647 w 519"/>
              <a:gd name="T5" fmla="*/ 2147483647 h 261"/>
              <a:gd name="T6" fmla="*/ 2147483647 w 519"/>
              <a:gd name="T7" fmla="*/ 2147483647 h 261"/>
              <a:gd name="T8" fmla="*/ 2147483647 w 519"/>
              <a:gd name="T9" fmla="*/ 0 h 261"/>
              <a:gd name="T10" fmla="*/ 2147483647 w 519"/>
              <a:gd name="T11" fmla="*/ 2147483647 h 261"/>
              <a:gd name="T12" fmla="*/ 2147483647 w 519"/>
              <a:gd name="T13" fmla="*/ 2147483647 h 261"/>
              <a:gd name="T14" fmla="*/ 2147483647 w 519"/>
              <a:gd name="T15" fmla="*/ 2147483647 h 261"/>
              <a:gd name="T16" fmla="*/ 2147483647 w 519"/>
              <a:gd name="T17" fmla="*/ 2147483647 h 261"/>
              <a:gd name="T18" fmla="*/ 2147483647 w 519"/>
              <a:gd name="T19" fmla="*/ 2147483647 h 261"/>
              <a:gd name="T20" fmla="*/ 2147483647 w 519"/>
              <a:gd name="T21" fmla="*/ 2147483647 h 261"/>
              <a:gd name="T22" fmla="*/ 2147483647 w 519"/>
              <a:gd name="T23" fmla="*/ 2147483647 h 261"/>
              <a:gd name="T24" fmla="*/ 2147483647 w 519"/>
              <a:gd name="T25" fmla="*/ 2147483647 h 261"/>
              <a:gd name="T26" fmla="*/ 2147483647 w 519"/>
              <a:gd name="T27" fmla="*/ 2147483647 h 261"/>
              <a:gd name="T28" fmla="*/ 2147483647 w 519"/>
              <a:gd name="T29" fmla="*/ 2147483647 h 261"/>
              <a:gd name="T30" fmla="*/ 2147483647 w 519"/>
              <a:gd name="T31" fmla="*/ 2147483647 h 261"/>
              <a:gd name="T32" fmla="*/ 2147483647 w 519"/>
              <a:gd name="T33" fmla="*/ 2147483647 h 261"/>
              <a:gd name="T34" fmla="*/ 2147483647 w 519"/>
              <a:gd name="T35" fmla="*/ 2147483647 h 261"/>
              <a:gd name="T36" fmla="*/ 2147483647 w 519"/>
              <a:gd name="T37" fmla="*/ 2147483647 h 261"/>
              <a:gd name="T38" fmla="*/ 2147483647 w 519"/>
              <a:gd name="T39" fmla="*/ 2147483647 h 261"/>
              <a:gd name="T40" fmla="*/ 2147483647 w 519"/>
              <a:gd name="T41" fmla="*/ 2147483647 h 261"/>
              <a:gd name="T42" fmla="*/ 2147483647 w 519"/>
              <a:gd name="T43" fmla="*/ 2147483647 h 261"/>
              <a:gd name="T44" fmla="*/ 2147483647 w 519"/>
              <a:gd name="T45" fmla="*/ 2147483647 h 261"/>
              <a:gd name="T46" fmla="*/ 2147483647 w 519"/>
              <a:gd name="T47" fmla="*/ 2147483647 h 261"/>
              <a:gd name="T48" fmla="*/ 2147483647 w 519"/>
              <a:gd name="T49" fmla="*/ 2147483647 h 261"/>
              <a:gd name="T50" fmla="*/ 2147483647 w 519"/>
              <a:gd name="T51" fmla="*/ 2147483647 h 261"/>
              <a:gd name="T52" fmla="*/ 2147483647 w 519"/>
              <a:gd name="T53" fmla="*/ 2147483647 h 261"/>
              <a:gd name="T54" fmla="*/ 2147483647 w 519"/>
              <a:gd name="T55" fmla="*/ 2147483647 h 261"/>
              <a:gd name="T56" fmla="*/ 2147483647 w 519"/>
              <a:gd name="T57" fmla="*/ 2147483647 h 261"/>
              <a:gd name="T58" fmla="*/ 2147483647 w 519"/>
              <a:gd name="T59" fmla="*/ 2147483647 h 261"/>
              <a:gd name="T60" fmla="*/ 2147483647 w 519"/>
              <a:gd name="T61" fmla="*/ 2147483647 h 261"/>
              <a:gd name="T62" fmla="*/ 2147483647 w 519"/>
              <a:gd name="T63" fmla="*/ 2147483647 h 261"/>
              <a:gd name="T64" fmla="*/ 2147483647 w 519"/>
              <a:gd name="T65" fmla="*/ 2147483647 h 261"/>
              <a:gd name="T66" fmla="*/ 2147483647 w 519"/>
              <a:gd name="T67" fmla="*/ 2147483647 h 261"/>
              <a:gd name="T68" fmla="*/ 2147483647 w 519"/>
              <a:gd name="T69" fmla="*/ 2147483647 h 261"/>
              <a:gd name="T70" fmla="*/ 2147483647 w 519"/>
              <a:gd name="T71" fmla="*/ 2147483647 h 261"/>
              <a:gd name="T72" fmla="*/ 2147483647 w 519"/>
              <a:gd name="T73" fmla="*/ 2147483647 h 261"/>
              <a:gd name="T74" fmla="*/ 2147483647 w 519"/>
              <a:gd name="T75" fmla="*/ 2147483647 h 261"/>
              <a:gd name="T76" fmla="*/ 0 w 519"/>
              <a:gd name="T77" fmla="*/ 2147483647 h 2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9"/>
              <a:gd name="T118" fmla="*/ 0 h 261"/>
              <a:gd name="T119" fmla="*/ 519 w 519"/>
              <a:gd name="T120" fmla="*/ 261 h 2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9" h="261">
                <a:moveTo>
                  <a:pt x="0" y="85"/>
                </a:moveTo>
                <a:lnTo>
                  <a:pt x="26" y="64"/>
                </a:lnTo>
                <a:lnTo>
                  <a:pt x="13" y="54"/>
                </a:lnTo>
                <a:lnTo>
                  <a:pt x="76" y="16"/>
                </a:lnTo>
                <a:lnTo>
                  <a:pt x="127" y="0"/>
                </a:lnTo>
                <a:lnTo>
                  <a:pt x="141" y="27"/>
                </a:lnTo>
                <a:lnTo>
                  <a:pt x="125" y="43"/>
                </a:lnTo>
                <a:lnTo>
                  <a:pt x="170" y="22"/>
                </a:lnTo>
                <a:lnTo>
                  <a:pt x="222" y="39"/>
                </a:lnTo>
                <a:lnTo>
                  <a:pt x="201" y="59"/>
                </a:lnTo>
                <a:lnTo>
                  <a:pt x="262" y="46"/>
                </a:lnTo>
                <a:lnTo>
                  <a:pt x="245" y="25"/>
                </a:lnTo>
                <a:lnTo>
                  <a:pt x="268" y="26"/>
                </a:lnTo>
                <a:lnTo>
                  <a:pt x="314" y="97"/>
                </a:lnTo>
                <a:lnTo>
                  <a:pt x="332" y="80"/>
                </a:lnTo>
                <a:lnTo>
                  <a:pt x="311" y="2"/>
                </a:lnTo>
                <a:lnTo>
                  <a:pt x="351" y="4"/>
                </a:lnTo>
                <a:lnTo>
                  <a:pt x="392" y="31"/>
                </a:lnTo>
                <a:lnTo>
                  <a:pt x="416" y="126"/>
                </a:lnTo>
                <a:lnTo>
                  <a:pt x="519" y="173"/>
                </a:lnTo>
                <a:lnTo>
                  <a:pt x="517" y="199"/>
                </a:lnTo>
                <a:lnTo>
                  <a:pt x="490" y="188"/>
                </a:lnTo>
                <a:lnTo>
                  <a:pt x="460" y="205"/>
                </a:lnTo>
                <a:lnTo>
                  <a:pt x="503" y="225"/>
                </a:lnTo>
                <a:lnTo>
                  <a:pt x="462" y="247"/>
                </a:lnTo>
                <a:lnTo>
                  <a:pt x="395" y="236"/>
                </a:lnTo>
                <a:lnTo>
                  <a:pt x="357" y="210"/>
                </a:lnTo>
                <a:lnTo>
                  <a:pt x="269" y="252"/>
                </a:lnTo>
                <a:lnTo>
                  <a:pt x="164" y="261"/>
                </a:lnTo>
                <a:lnTo>
                  <a:pt x="141" y="220"/>
                </a:lnTo>
                <a:lnTo>
                  <a:pt x="83" y="217"/>
                </a:lnTo>
                <a:lnTo>
                  <a:pt x="43" y="183"/>
                </a:lnTo>
                <a:lnTo>
                  <a:pt x="197" y="161"/>
                </a:lnTo>
                <a:lnTo>
                  <a:pt x="39" y="151"/>
                </a:lnTo>
                <a:lnTo>
                  <a:pt x="20" y="127"/>
                </a:lnTo>
                <a:lnTo>
                  <a:pt x="99" y="105"/>
                </a:lnTo>
                <a:lnTo>
                  <a:pt x="26" y="109"/>
                </a:lnTo>
                <a:lnTo>
                  <a:pt x="31" y="97"/>
                </a:lnTo>
                <a:lnTo>
                  <a:pt x="0" y="8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0" name="Freeform 15"/>
          <p:cNvSpPr>
            <a:spLocks/>
          </p:cNvSpPr>
          <p:nvPr/>
        </p:nvSpPr>
        <p:spPr bwMode="invGray">
          <a:xfrm>
            <a:off x="1846263" y="1597025"/>
            <a:ext cx="280987" cy="120650"/>
          </a:xfrm>
          <a:custGeom>
            <a:avLst/>
            <a:gdLst>
              <a:gd name="T0" fmla="*/ 0 w 353"/>
              <a:gd name="T1" fmla="*/ 2147483647 h 143"/>
              <a:gd name="T2" fmla="*/ 2147483647 w 353"/>
              <a:gd name="T3" fmla="*/ 2147483647 h 143"/>
              <a:gd name="T4" fmla="*/ 2147483647 w 353"/>
              <a:gd name="T5" fmla="*/ 2147483647 h 143"/>
              <a:gd name="T6" fmla="*/ 2147483647 w 353"/>
              <a:gd name="T7" fmla="*/ 2147483647 h 143"/>
              <a:gd name="T8" fmla="*/ 2147483647 w 353"/>
              <a:gd name="T9" fmla="*/ 2147483647 h 143"/>
              <a:gd name="T10" fmla="*/ 2147483647 w 353"/>
              <a:gd name="T11" fmla="*/ 2147483647 h 143"/>
              <a:gd name="T12" fmla="*/ 2147483647 w 353"/>
              <a:gd name="T13" fmla="*/ 2147483647 h 143"/>
              <a:gd name="T14" fmla="*/ 2147483647 w 353"/>
              <a:gd name="T15" fmla="*/ 2147483647 h 143"/>
              <a:gd name="T16" fmla="*/ 2147483647 w 353"/>
              <a:gd name="T17" fmla="*/ 2147483647 h 143"/>
              <a:gd name="T18" fmla="*/ 2147483647 w 353"/>
              <a:gd name="T19" fmla="*/ 2147483647 h 143"/>
              <a:gd name="T20" fmla="*/ 2147483647 w 353"/>
              <a:gd name="T21" fmla="*/ 2147483647 h 143"/>
              <a:gd name="T22" fmla="*/ 2147483647 w 353"/>
              <a:gd name="T23" fmla="*/ 2147483647 h 143"/>
              <a:gd name="T24" fmla="*/ 2147483647 w 353"/>
              <a:gd name="T25" fmla="*/ 2147483647 h 143"/>
              <a:gd name="T26" fmla="*/ 2147483647 w 353"/>
              <a:gd name="T27" fmla="*/ 2147483647 h 143"/>
              <a:gd name="T28" fmla="*/ 2147483647 w 353"/>
              <a:gd name="T29" fmla="*/ 2147483647 h 143"/>
              <a:gd name="T30" fmla="*/ 2147483647 w 353"/>
              <a:gd name="T31" fmla="*/ 2147483647 h 143"/>
              <a:gd name="T32" fmla="*/ 2147483647 w 353"/>
              <a:gd name="T33" fmla="*/ 0 h 143"/>
              <a:gd name="T34" fmla="*/ 2147483647 w 353"/>
              <a:gd name="T35" fmla="*/ 2147483647 h 143"/>
              <a:gd name="T36" fmla="*/ 2147483647 w 353"/>
              <a:gd name="T37" fmla="*/ 2147483647 h 143"/>
              <a:gd name="T38" fmla="*/ 2147483647 w 353"/>
              <a:gd name="T39" fmla="*/ 2147483647 h 143"/>
              <a:gd name="T40" fmla="*/ 2147483647 w 353"/>
              <a:gd name="T41" fmla="*/ 2147483647 h 143"/>
              <a:gd name="T42" fmla="*/ 2147483647 w 353"/>
              <a:gd name="T43" fmla="*/ 2147483647 h 143"/>
              <a:gd name="T44" fmla="*/ 2147483647 w 353"/>
              <a:gd name="T45" fmla="*/ 2147483647 h 143"/>
              <a:gd name="T46" fmla="*/ 2147483647 w 353"/>
              <a:gd name="T47" fmla="*/ 2147483647 h 143"/>
              <a:gd name="T48" fmla="*/ 2147483647 w 353"/>
              <a:gd name="T49" fmla="*/ 2147483647 h 143"/>
              <a:gd name="T50" fmla="*/ 2147483647 w 353"/>
              <a:gd name="T51" fmla="*/ 2147483647 h 143"/>
              <a:gd name="T52" fmla="*/ 2147483647 w 353"/>
              <a:gd name="T53" fmla="*/ 2147483647 h 143"/>
              <a:gd name="T54" fmla="*/ 2147483647 w 353"/>
              <a:gd name="T55" fmla="*/ 2147483647 h 143"/>
              <a:gd name="T56" fmla="*/ 2147483647 w 353"/>
              <a:gd name="T57" fmla="*/ 2147483647 h 143"/>
              <a:gd name="T58" fmla="*/ 2147483647 w 353"/>
              <a:gd name="T59" fmla="*/ 2147483647 h 143"/>
              <a:gd name="T60" fmla="*/ 2147483647 w 353"/>
              <a:gd name="T61" fmla="*/ 2147483647 h 143"/>
              <a:gd name="T62" fmla="*/ 2147483647 w 353"/>
              <a:gd name="T63" fmla="*/ 2147483647 h 143"/>
              <a:gd name="T64" fmla="*/ 2147483647 w 353"/>
              <a:gd name="T65" fmla="*/ 2147483647 h 143"/>
              <a:gd name="T66" fmla="*/ 0 w 353"/>
              <a:gd name="T67" fmla="*/ 2147483647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3"/>
              <a:gd name="T103" fmla="*/ 0 h 143"/>
              <a:gd name="T104" fmla="*/ 353 w 353"/>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3" h="143">
                <a:moveTo>
                  <a:pt x="0" y="94"/>
                </a:moveTo>
                <a:lnTo>
                  <a:pt x="12" y="83"/>
                </a:lnTo>
                <a:lnTo>
                  <a:pt x="76" y="69"/>
                </a:lnTo>
                <a:lnTo>
                  <a:pt x="12" y="70"/>
                </a:lnTo>
                <a:lnTo>
                  <a:pt x="86" y="58"/>
                </a:lnTo>
                <a:lnTo>
                  <a:pt x="29" y="58"/>
                </a:lnTo>
                <a:lnTo>
                  <a:pt x="32" y="42"/>
                </a:lnTo>
                <a:lnTo>
                  <a:pt x="88" y="41"/>
                </a:lnTo>
                <a:lnTo>
                  <a:pt x="48" y="38"/>
                </a:lnTo>
                <a:lnTo>
                  <a:pt x="79" y="22"/>
                </a:lnTo>
                <a:lnTo>
                  <a:pt x="151" y="41"/>
                </a:lnTo>
                <a:lnTo>
                  <a:pt x="186" y="75"/>
                </a:lnTo>
                <a:lnTo>
                  <a:pt x="253" y="79"/>
                </a:lnTo>
                <a:lnTo>
                  <a:pt x="226" y="58"/>
                </a:lnTo>
                <a:lnTo>
                  <a:pt x="239" y="43"/>
                </a:lnTo>
                <a:lnTo>
                  <a:pt x="212" y="26"/>
                </a:lnTo>
                <a:lnTo>
                  <a:pt x="258" y="0"/>
                </a:lnTo>
                <a:lnTo>
                  <a:pt x="276" y="32"/>
                </a:lnTo>
                <a:lnTo>
                  <a:pt x="264" y="45"/>
                </a:lnTo>
                <a:lnTo>
                  <a:pt x="290" y="50"/>
                </a:lnTo>
                <a:lnTo>
                  <a:pt x="279" y="65"/>
                </a:lnTo>
                <a:lnTo>
                  <a:pt x="314" y="69"/>
                </a:lnTo>
                <a:lnTo>
                  <a:pt x="331" y="49"/>
                </a:lnTo>
                <a:lnTo>
                  <a:pt x="353" y="73"/>
                </a:lnTo>
                <a:lnTo>
                  <a:pt x="337" y="106"/>
                </a:lnTo>
                <a:lnTo>
                  <a:pt x="260" y="104"/>
                </a:lnTo>
                <a:lnTo>
                  <a:pt x="144" y="143"/>
                </a:lnTo>
                <a:lnTo>
                  <a:pt x="97" y="123"/>
                </a:lnTo>
                <a:lnTo>
                  <a:pt x="195" y="91"/>
                </a:lnTo>
                <a:lnTo>
                  <a:pt x="110" y="110"/>
                </a:lnTo>
                <a:lnTo>
                  <a:pt x="125" y="84"/>
                </a:lnTo>
                <a:lnTo>
                  <a:pt x="82" y="111"/>
                </a:lnTo>
                <a:lnTo>
                  <a:pt x="32" y="104"/>
                </a:lnTo>
                <a:lnTo>
                  <a:pt x="0" y="9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1" name="Freeform 16"/>
          <p:cNvSpPr>
            <a:spLocks/>
          </p:cNvSpPr>
          <p:nvPr/>
        </p:nvSpPr>
        <p:spPr bwMode="invGray">
          <a:xfrm>
            <a:off x="2125663" y="1468438"/>
            <a:ext cx="147637" cy="74612"/>
          </a:xfrm>
          <a:custGeom>
            <a:avLst/>
            <a:gdLst>
              <a:gd name="T0" fmla="*/ 0 w 186"/>
              <a:gd name="T1" fmla="*/ 0 h 90"/>
              <a:gd name="T2" fmla="*/ 2147483647 w 186"/>
              <a:gd name="T3" fmla="*/ 2147483647 h 90"/>
              <a:gd name="T4" fmla="*/ 2147483647 w 186"/>
              <a:gd name="T5" fmla="*/ 2147483647 h 90"/>
              <a:gd name="T6" fmla="*/ 2147483647 w 186"/>
              <a:gd name="T7" fmla="*/ 2147483647 h 90"/>
              <a:gd name="T8" fmla="*/ 2147483647 w 186"/>
              <a:gd name="T9" fmla="*/ 2147483647 h 90"/>
              <a:gd name="T10" fmla="*/ 2147483647 w 186"/>
              <a:gd name="T11" fmla="*/ 2147483647 h 90"/>
              <a:gd name="T12" fmla="*/ 2147483647 w 186"/>
              <a:gd name="T13" fmla="*/ 2147483647 h 90"/>
              <a:gd name="T14" fmla="*/ 2147483647 w 186"/>
              <a:gd name="T15" fmla="*/ 2147483647 h 90"/>
              <a:gd name="T16" fmla="*/ 2147483647 w 186"/>
              <a:gd name="T17" fmla="*/ 2147483647 h 90"/>
              <a:gd name="T18" fmla="*/ 2147483647 w 186"/>
              <a:gd name="T19" fmla="*/ 2147483647 h 90"/>
              <a:gd name="T20" fmla="*/ 2147483647 w 186"/>
              <a:gd name="T21" fmla="*/ 2147483647 h 90"/>
              <a:gd name="T22" fmla="*/ 2147483647 w 186"/>
              <a:gd name="T23" fmla="*/ 0 h 90"/>
              <a:gd name="T24" fmla="*/ 0 w 186"/>
              <a:gd name="T25" fmla="*/ 0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90"/>
              <a:gd name="T41" fmla="*/ 186 w 186"/>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90">
                <a:moveTo>
                  <a:pt x="0" y="0"/>
                </a:moveTo>
                <a:lnTo>
                  <a:pt x="16" y="32"/>
                </a:lnTo>
                <a:lnTo>
                  <a:pt x="59" y="32"/>
                </a:lnTo>
                <a:lnTo>
                  <a:pt x="46" y="39"/>
                </a:lnTo>
                <a:lnTo>
                  <a:pt x="57" y="52"/>
                </a:lnTo>
                <a:lnTo>
                  <a:pt x="17" y="57"/>
                </a:lnTo>
                <a:lnTo>
                  <a:pt x="82" y="68"/>
                </a:lnTo>
                <a:lnTo>
                  <a:pt x="186" y="90"/>
                </a:lnTo>
                <a:lnTo>
                  <a:pt x="169" y="38"/>
                </a:lnTo>
                <a:lnTo>
                  <a:pt x="93" y="8"/>
                </a:lnTo>
                <a:lnTo>
                  <a:pt x="72" y="22"/>
                </a:lnTo>
                <a:lnTo>
                  <a:pt x="63" y="0"/>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2" name="Freeform 17"/>
          <p:cNvSpPr>
            <a:spLocks/>
          </p:cNvSpPr>
          <p:nvPr/>
        </p:nvSpPr>
        <p:spPr bwMode="invGray">
          <a:xfrm>
            <a:off x="2193925" y="1614488"/>
            <a:ext cx="117475" cy="74612"/>
          </a:xfrm>
          <a:custGeom>
            <a:avLst/>
            <a:gdLst>
              <a:gd name="T0" fmla="*/ 0 w 146"/>
              <a:gd name="T1" fmla="*/ 2147483647 h 90"/>
              <a:gd name="T2" fmla="*/ 2147483647 w 146"/>
              <a:gd name="T3" fmla="*/ 2147483647 h 90"/>
              <a:gd name="T4" fmla="*/ 2147483647 w 146"/>
              <a:gd name="T5" fmla="*/ 2147483647 h 90"/>
              <a:gd name="T6" fmla="*/ 2147483647 w 146"/>
              <a:gd name="T7" fmla="*/ 2147483647 h 90"/>
              <a:gd name="T8" fmla="*/ 2147483647 w 146"/>
              <a:gd name="T9" fmla="*/ 2147483647 h 90"/>
              <a:gd name="T10" fmla="*/ 2147483647 w 146"/>
              <a:gd name="T11" fmla="*/ 2147483647 h 90"/>
              <a:gd name="T12" fmla="*/ 2147483647 w 146"/>
              <a:gd name="T13" fmla="*/ 2147483647 h 90"/>
              <a:gd name="T14" fmla="*/ 2147483647 w 146"/>
              <a:gd name="T15" fmla="*/ 0 h 90"/>
              <a:gd name="T16" fmla="*/ 2147483647 w 146"/>
              <a:gd name="T17" fmla="*/ 2147483647 h 90"/>
              <a:gd name="T18" fmla="*/ 2147483647 w 146"/>
              <a:gd name="T19" fmla="*/ 2147483647 h 90"/>
              <a:gd name="T20" fmla="*/ 2147483647 w 146"/>
              <a:gd name="T21" fmla="*/ 2147483647 h 90"/>
              <a:gd name="T22" fmla="*/ 2147483647 w 146"/>
              <a:gd name="T23" fmla="*/ 2147483647 h 90"/>
              <a:gd name="T24" fmla="*/ 2147483647 w 146"/>
              <a:gd name="T25" fmla="*/ 2147483647 h 90"/>
              <a:gd name="T26" fmla="*/ 2147483647 w 146"/>
              <a:gd name="T27" fmla="*/ 2147483647 h 90"/>
              <a:gd name="T28" fmla="*/ 2147483647 w 146"/>
              <a:gd name="T29" fmla="*/ 2147483647 h 90"/>
              <a:gd name="T30" fmla="*/ 0 w 146"/>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90"/>
              <a:gd name="T50" fmla="*/ 146 w 146"/>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90">
                <a:moveTo>
                  <a:pt x="0" y="59"/>
                </a:moveTo>
                <a:lnTo>
                  <a:pt x="15" y="38"/>
                </a:lnTo>
                <a:lnTo>
                  <a:pt x="42" y="42"/>
                </a:lnTo>
                <a:lnTo>
                  <a:pt x="6" y="19"/>
                </a:lnTo>
                <a:lnTo>
                  <a:pt x="16" y="6"/>
                </a:lnTo>
                <a:lnTo>
                  <a:pt x="74" y="35"/>
                </a:lnTo>
                <a:lnTo>
                  <a:pt x="41" y="3"/>
                </a:lnTo>
                <a:lnTo>
                  <a:pt x="131" y="0"/>
                </a:lnTo>
                <a:lnTo>
                  <a:pt x="146" y="66"/>
                </a:lnTo>
                <a:lnTo>
                  <a:pt x="129" y="54"/>
                </a:lnTo>
                <a:lnTo>
                  <a:pt x="127" y="90"/>
                </a:lnTo>
                <a:lnTo>
                  <a:pt x="55" y="86"/>
                </a:lnTo>
                <a:lnTo>
                  <a:pt x="68" y="77"/>
                </a:lnTo>
                <a:lnTo>
                  <a:pt x="51" y="64"/>
                </a:lnTo>
                <a:lnTo>
                  <a:pt x="101" y="45"/>
                </a:lnTo>
                <a:lnTo>
                  <a:pt x="0" y="5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3" name="Freeform 18"/>
          <p:cNvSpPr>
            <a:spLocks/>
          </p:cNvSpPr>
          <p:nvPr/>
        </p:nvSpPr>
        <p:spPr bwMode="invGray">
          <a:xfrm>
            <a:off x="2197100" y="1746250"/>
            <a:ext cx="133350" cy="120650"/>
          </a:xfrm>
          <a:custGeom>
            <a:avLst/>
            <a:gdLst>
              <a:gd name="T0" fmla="*/ 0 w 171"/>
              <a:gd name="T1" fmla="*/ 2147483647 h 142"/>
              <a:gd name="T2" fmla="*/ 2147483647 w 171"/>
              <a:gd name="T3" fmla="*/ 2147483647 h 142"/>
              <a:gd name="T4" fmla="*/ 2147483647 w 171"/>
              <a:gd name="T5" fmla="*/ 2147483647 h 142"/>
              <a:gd name="T6" fmla="*/ 2147483647 w 171"/>
              <a:gd name="T7" fmla="*/ 2147483647 h 142"/>
              <a:gd name="T8" fmla="*/ 2147483647 w 171"/>
              <a:gd name="T9" fmla="*/ 2147483647 h 142"/>
              <a:gd name="T10" fmla="*/ 2147483647 w 171"/>
              <a:gd name="T11" fmla="*/ 2147483647 h 142"/>
              <a:gd name="T12" fmla="*/ 2147483647 w 171"/>
              <a:gd name="T13" fmla="*/ 2147483647 h 142"/>
              <a:gd name="T14" fmla="*/ 2147483647 w 171"/>
              <a:gd name="T15" fmla="*/ 2147483647 h 142"/>
              <a:gd name="T16" fmla="*/ 2147483647 w 171"/>
              <a:gd name="T17" fmla="*/ 0 h 142"/>
              <a:gd name="T18" fmla="*/ 2147483647 w 171"/>
              <a:gd name="T19" fmla="*/ 2147483647 h 142"/>
              <a:gd name="T20" fmla="*/ 2147483647 w 171"/>
              <a:gd name="T21" fmla="*/ 2147483647 h 142"/>
              <a:gd name="T22" fmla="*/ 2147483647 w 171"/>
              <a:gd name="T23" fmla="*/ 2147483647 h 142"/>
              <a:gd name="T24" fmla="*/ 2147483647 w 171"/>
              <a:gd name="T25" fmla="*/ 2147483647 h 142"/>
              <a:gd name="T26" fmla="*/ 2147483647 w 171"/>
              <a:gd name="T27" fmla="*/ 2147483647 h 142"/>
              <a:gd name="T28" fmla="*/ 2147483647 w 171"/>
              <a:gd name="T29" fmla="*/ 2147483647 h 142"/>
              <a:gd name="T30" fmla="*/ 0 w 171"/>
              <a:gd name="T31" fmla="*/ 2147483647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1"/>
              <a:gd name="T49" fmla="*/ 0 h 142"/>
              <a:gd name="T50" fmla="*/ 171 w 171"/>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1" h="142">
                <a:moveTo>
                  <a:pt x="0" y="70"/>
                </a:moveTo>
                <a:lnTo>
                  <a:pt x="9" y="52"/>
                </a:lnTo>
                <a:lnTo>
                  <a:pt x="65" y="63"/>
                </a:lnTo>
                <a:lnTo>
                  <a:pt x="57" y="40"/>
                </a:lnTo>
                <a:lnTo>
                  <a:pt x="72" y="42"/>
                </a:lnTo>
                <a:lnTo>
                  <a:pt x="35" y="28"/>
                </a:lnTo>
                <a:lnTo>
                  <a:pt x="53" y="22"/>
                </a:lnTo>
                <a:lnTo>
                  <a:pt x="35" y="11"/>
                </a:lnTo>
                <a:lnTo>
                  <a:pt x="146" y="0"/>
                </a:lnTo>
                <a:lnTo>
                  <a:pt x="150" y="29"/>
                </a:lnTo>
                <a:lnTo>
                  <a:pt x="117" y="55"/>
                </a:lnTo>
                <a:lnTo>
                  <a:pt x="165" y="63"/>
                </a:lnTo>
                <a:lnTo>
                  <a:pt x="171" y="115"/>
                </a:lnTo>
                <a:lnTo>
                  <a:pt x="98" y="142"/>
                </a:lnTo>
                <a:lnTo>
                  <a:pt x="65" y="102"/>
                </a:lnTo>
                <a:lnTo>
                  <a:pt x="0" y="7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4" name="Freeform 19"/>
          <p:cNvSpPr>
            <a:spLocks/>
          </p:cNvSpPr>
          <p:nvPr/>
        </p:nvSpPr>
        <p:spPr bwMode="invGray">
          <a:xfrm>
            <a:off x="2292350" y="1489075"/>
            <a:ext cx="80963" cy="61913"/>
          </a:xfrm>
          <a:custGeom>
            <a:avLst/>
            <a:gdLst>
              <a:gd name="T0" fmla="*/ 0 w 101"/>
              <a:gd name="T1" fmla="*/ 0 h 72"/>
              <a:gd name="T2" fmla="*/ 2147483647 w 101"/>
              <a:gd name="T3" fmla="*/ 2147483647 h 72"/>
              <a:gd name="T4" fmla="*/ 2147483647 w 101"/>
              <a:gd name="T5" fmla="*/ 2147483647 h 72"/>
              <a:gd name="T6" fmla="*/ 2147483647 w 101"/>
              <a:gd name="T7" fmla="*/ 2147483647 h 72"/>
              <a:gd name="T8" fmla="*/ 2147483647 w 101"/>
              <a:gd name="T9" fmla="*/ 2147483647 h 72"/>
              <a:gd name="T10" fmla="*/ 2147483647 w 101"/>
              <a:gd name="T11" fmla="*/ 2147483647 h 72"/>
              <a:gd name="T12" fmla="*/ 2147483647 w 101"/>
              <a:gd name="T13" fmla="*/ 2147483647 h 72"/>
              <a:gd name="T14" fmla="*/ 0 w 101"/>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72"/>
              <a:gd name="T26" fmla="*/ 101 w 101"/>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72">
                <a:moveTo>
                  <a:pt x="0" y="0"/>
                </a:moveTo>
                <a:lnTo>
                  <a:pt x="11" y="44"/>
                </a:lnTo>
                <a:lnTo>
                  <a:pt x="43" y="46"/>
                </a:lnTo>
                <a:lnTo>
                  <a:pt x="16" y="52"/>
                </a:lnTo>
                <a:lnTo>
                  <a:pt x="29" y="72"/>
                </a:lnTo>
                <a:lnTo>
                  <a:pt x="95" y="61"/>
                </a:lnTo>
                <a:lnTo>
                  <a:pt x="101" y="37"/>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5" name="Freeform 20"/>
          <p:cNvSpPr>
            <a:spLocks/>
          </p:cNvSpPr>
          <p:nvPr/>
        </p:nvSpPr>
        <p:spPr bwMode="invGray">
          <a:xfrm>
            <a:off x="2320925" y="1584325"/>
            <a:ext cx="395288" cy="133350"/>
          </a:xfrm>
          <a:custGeom>
            <a:avLst/>
            <a:gdLst>
              <a:gd name="T0" fmla="*/ 0 w 498"/>
              <a:gd name="T1" fmla="*/ 2147483647 h 161"/>
              <a:gd name="T2" fmla="*/ 2147483647 w 498"/>
              <a:gd name="T3" fmla="*/ 0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2147483647 w 498"/>
              <a:gd name="T33" fmla="*/ 2147483647 h 161"/>
              <a:gd name="T34" fmla="*/ 2147483647 w 498"/>
              <a:gd name="T35" fmla="*/ 2147483647 h 161"/>
              <a:gd name="T36" fmla="*/ 2147483647 w 498"/>
              <a:gd name="T37" fmla="*/ 2147483647 h 161"/>
              <a:gd name="T38" fmla="*/ 2147483647 w 498"/>
              <a:gd name="T39" fmla="*/ 2147483647 h 161"/>
              <a:gd name="T40" fmla="*/ 2147483647 w 498"/>
              <a:gd name="T41" fmla="*/ 2147483647 h 161"/>
              <a:gd name="T42" fmla="*/ 2147483647 w 498"/>
              <a:gd name="T43" fmla="*/ 2147483647 h 161"/>
              <a:gd name="T44" fmla="*/ 2147483647 w 498"/>
              <a:gd name="T45" fmla="*/ 2147483647 h 161"/>
              <a:gd name="T46" fmla="*/ 2147483647 w 498"/>
              <a:gd name="T47" fmla="*/ 2147483647 h 161"/>
              <a:gd name="T48" fmla="*/ 2147483647 w 498"/>
              <a:gd name="T49" fmla="*/ 2147483647 h 161"/>
              <a:gd name="T50" fmla="*/ 2147483647 w 498"/>
              <a:gd name="T51" fmla="*/ 2147483647 h 161"/>
              <a:gd name="T52" fmla="*/ 2147483647 w 498"/>
              <a:gd name="T53" fmla="*/ 2147483647 h 161"/>
              <a:gd name="T54" fmla="*/ 2147483647 w 498"/>
              <a:gd name="T55" fmla="*/ 2147483647 h 161"/>
              <a:gd name="T56" fmla="*/ 2147483647 w 498"/>
              <a:gd name="T57" fmla="*/ 2147483647 h 161"/>
              <a:gd name="T58" fmla="*/ 2147483647 w 498"/>
              <a:gd name="T59" fmla="*/ 2147483647 h 161"/>
              <a:gd name="T60" fmla="*/ 2147483647 w 498"/>
              <a:gd name="T61" fmla="*/ 2147483647 h 161"/>
              <a:gd name="T62" fmla="*/ 0 w 498"/>
              <a:gd name="T63" fmla="*/ 214748364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
              <a:gd name="T97" fmla="*/ 0 h 161"/>
              <a:gd name="T98" fmla="*/ 498 w 498"/>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 h="161">
                <a:moveTo>
                  <a:pt x="0" y="26"/>
                </a:moveTo>
                <a:lnTo>
                  <a:pt x="31" y="0"/>
                </a:lnTo>
                <a:lnTo>
                  <a:pt x="73" y="15"/>
                </a:lnTo>
                <a:lnTo>
                  <a:pt x="104" y="26"/>
                </a:lnTo>
                <a:lnTo>
                  <a:pt x="96" y="45"/>
                </a:lnTo>
                <a:lnTo>
                  <a:pt x="152" y="29"/>
                </a:lnTo>
                <a:lnTo>
                  <a:pt x="189" y="45"/>
                </a:lnTo>
                <a:lnTo>
                  <a:pt x="158" y="45"/>
                </a:lnTo>
                <a:lnTo>
                  <a:pt x="221" y="57"/>
                </a:lnTo>
                <a:lnTo>
                  <a:pt x="152" y="62"/>
                </a:lnTo>
                <a:lnTo>
                  <a:pt x="189" y="73"/>
                </a:lnTo>
                <a:lnTo>
                  <a:pt x="162" y="86"/>
                </a:lnTo>
                <a:lnTo>
                  <a:pt x="197" y="76"/>
                </a:lnTo>
                <a:lnTo>
                  <a:pt x="229" y="107"/>
                </a:lnTo>
                <a:lnTo>
                  <a:pt x="234" y="91"/>
                </a:lnTo>
                <a:lnTo>
                  <a:pt x="324" y="107"/>
                </a:lnTo>
                <a:lnTo>
                  <a:pt x="420" y="77"/>
                </a:lnTo>
                <a:lnTo>
                  <a:pt x="498" y="112"/>
                </a:lnTo>
                <a:lnTo>
                  <a:pt x="473" y="128"/>
                </a:lnTo>
                <a:lnTo>
                  <a:pt x="480" y="155"/>
                </a:lnTo>
                <a:lnTo>
                  <a:pt x="436" y="161"/>
                </a:lnTo>
                <a:lnTo>
                  <a:pt x="385" y="135"/>
                </a:lnTo>
                <a:lnTo>
                  <a:pt x="385" y="155"/>
                </a:lnTo>
                <a:lnTo>
                  <a:pt x="356" y="159"/>
                </a:lnTo>
                <a:lnTo>
                  <a:pt x="246" y="161"/>
                </a:lnTo>
                <a:lnTo>
                  <a:pt x="234" y="140"/>
                </a:lnTo>
                <a:lnTo>
                  <a:pt x="207" y="159"/>
                </a:lnTo>
                <a:lnTo>
                  <a:pt x="171" y="140"/>
                </a:lnTo>
                <a:lnTo>
                  <a:pt x="148" y="153"/>
                </a:lnTo>
                <a:lnTo>
                  <a:pt x="106" y="50"/>
                </a:lnTo>
                <a:lnTo>
                  <a:pt x="58" y="59"/>
                </a:lnTo>
                <a:lnTo>
                  <a:pt x="0" y="2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6" name="Freeform 21"/>
          <p:cNvSpPr>
            <a:spLocks/>
          </p:cNvSpPr>
          <p:nvPr/>
        </p:nvSpPr>
        <p:spPr bwMode="invGray">
          <a:xfrm>
            <a:off x="2336800" y="1350963"/>
            <a:ext cx="257175" cy="180975"/>
          </a:xfrm>
          <a:custGeom>
            <a:avLst/>
            <a:gdLst>
              <a:gd name="T0" fmla="*/ 0 w 324"/>
              <a:gd name="T1" fmla="*/ 2147483647 h 214"/>
              <a:gd name="T2" fmla="*/ 2147483647 w 324"/>
              <a:gd name="T3" fmla="*/ 2147483647 h 214"/>
              <a:gd name="T4" fmla="*/ 2147483647 w 324"/>
              <a:gd name="T5" fmla="*/ 2147483647 h 214"/>
              <a:gd name="T6" fmla="*/ 2147483647 w 324"/>
              <a:gd name="T7" fmla="*/ 2147483647 h 214"/>
              <a:gd name="T8" fmla="*/ 2147483647 w 324"/>
              <a:gd name="T9" fmla="*/ 0 h 214"/>
              <a:gd name="T10" fmla="*/ 2147483647 w 324"/>
              <a:gd name="T11" fmla="*/ 2147483647 h 214"/>
              <a:gd name="T12" fmla="*/ 2147483647 w 324"/>
              <a:gd name="T13" fmla="*/ 2147483647 h 214"/>
              <a:gd name="T14" fmla="*/ 2147483647 w 324"/>
              <a:gd name="T15" fmla="*/ 2147483647 h 214"/>
              <a:gd name="T16" fmla="*/ 2147483647 w 324"/>
              <a:gd name="T17" fmla="*/ 2147483647 h 214"/>
              <a:gd name="T18" fmla="*/ 2147483647 w 324"/>
              <a:gd name="T19" fmla="*/ 2147483647 h 214"/>
              <a:gd name="T20" fmla="*/ 2147483647 w 324"/>
              <a:gd name="T21" fmla="*/ 2147483647 h 214"/>
              <a:gd name="T22" fmla="*/ 2147483647 w 324"/>
              <a:gd name="T23" fmla="*/ 2147483647 h 214"/>
              <a:gd name="T24" fmla="*/ 2147483647 w 324"/>
              <a:gd name="T25" fmla="*/ 2147483647 h 214"/>
              <a:gd name="T26" fmla="*/ 2147483647 w 324"/>
              <a:gd name="T27" fmla="*/ 2147483647 h 214"/>
              <a:gd name="T28" fmla="*/ 2147483647 w 324"/>
              <a:gd name="T29" fmla="*/ 2147483647 h 214"/>
              <a:gd name="T30" fmla="*/ 2147483647 w 324"/>
              <a:gd name="T31" fmla="*/ 2147483647 h 214"/>
              <a:gd name="T32" fmla="*/ 2147483647 w 324"/>
              <a:gd name="T33" fmla="*/ 2147483647 h 214"/>
              <a:gd name="T34" fmla="*/ 2147483647 w 324"/>
              <a:gd name="T35" fmla="*/ 2147483647 h 214"/>
              <a:gd name="T36" fmla="*/ 2147483647 w 324"/>
              <a:gd name="T37" fmla="*/ 2147483647 h 214"/>
              <a:gd name="T38" fmla="*/ 2147483647 w 324"/>
              <a:gd name="T39" fmla="*/ 2147483647 h 214"/>
              <a:gd name="T40" fmla="*/ 2147483647 w 324"/>
              <a:gd name="T41" fmla="*/ 2147483647 h 214"/>
              <a:gd name="T42" fmla="*/ 2147483647 w 324"/>
              <a:gd name="T43" fmla="*/ 2147483647 h 214"/>
              <a:gd name="T44" fmla="*/ 2147483647 w 324"/>
              <a:gd name="T45" fmla="*/ 2147483647 h 214"/>
              <a:gd name="T46" fmla="*/ 2147483647 w 324"/>
              <a:gd name="T47" fmla="*/ 2147483647 h 214"/>
              <a:gd name="T48" fmla="*/ 2147483647 w 324"/>
              <a:gd name="T49" fmla="*/ 2147483647 h 214"/>
              <a:gd name="T50" fmla="*/ 2147483647 w 324"/>
              <a:gd name="T51" fmla="*/ 2147483647 h 214"/>
              <a:gd name="T52" fmla="*/ 2147483647 w 324"/>
              <a:gd name="T53" fmla="*/ 2147483647 h 214"/>
              <a:gd name="T54" fmla="*/ 2147483647 w 324"/>
              <a:gd name="T55" fmla="*/ 2147483647 h 214"/>
              <a:gd name="T56" fmla="*/ 2147483647 w 324"/>
              <a:gd name="T57" fmla="*/ 2147483647 h 214"/>
              <a:gd name="T58" fmla="*/ 2147483647 w 324"/>
              <a:gd name="T59" fmla="*/ 2147483647 h 214"/>
              <a:gd name="T60" fmla="*/ 2147483647 w 324"/>
              <a:gd name="T61" fmla="*/ 2147483647 h 214"/>
              <a:gd name="T62" fmla="*/ 2147483647 w 324"/>
              <a:gd name="T63" fmla="*/ 2147483647 h 214"/>
              <a:gd name="T64" fmla="*/ 2147483647 w 324"/>
              <a:gd name="T65" fmla="*/ 2147483647 h 214"/>
              <a:gd name="T66" fmla="*/ 2147483647 w 324"/>
              <a:gd name="T67" fmla="*/ 2147483647 h 214"/>
              <a:gd name="T68" fmla="*/ 2147483647 w 324"/>
              <a:gd name="T69" fmla="*/ 2147483647 h 214"/>
              <a:gd name="T70" fmla="*/ 2147483647 w 324"/>
              <a:gd name="T71" fmla="*/ 2147483647 h 214"/>
              <a:gd name="T72" fmla="*/ 2147483647 w 324"/>
              <a:gd name="T73" fmla="*/ 2147483647 h 214"/>
              <a:gd name="T74" fmla="*/ 0 w 324"/>
              <a:gd name="T75" fmla="*/ 2147483647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4"/>
              <a:gd name="T115" fmla="*/ 0 h 214"/>
              <a:gd name="T116" fmla="*/ 324 w 324"/>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4" h="214">
                <a:moveTo>
                  <a:pt x="0" y="68"/>
                </a:moveTo>
                <a:lnTo>
                  <a:pt x="80" y="56"/>
                </a:lnTo>
                <a:lnTo>
                  <a:pt x="40" y="26"/>
                </a:lnTo>
                <a:lnTo>
                  <a:pt x="106" y="12"/>
                </a:lnTo>
                <a:lnTo>
                  <a:pt x="50" y="0"/>
                </a:lnTo>
                <a:lnTo>
                  <a:pt x="139" y="16"/>
                </a:lnTo>
                <a:lnTo>
                  <a:pt x="164" y="57"/>
                </a:lnTo>
                <a:lnTo>
                  <a:pt x="210" y="58"/>
                </a:lnTo>
                <a:lnTo>
                  <a:pt x="226" y="85"/>
                </a:lnTo>
                <a:lnTo>
                  <a:pt x="230" y="67"/>
                </a:lnTo>
                <a:lnTo>
                  <a:pt x="252" y="68"/>
                </a:lnTo>
                <a:lnTo>
                  <a:pt x="241" y="85"/>
                </a:lnTo>
                <a:lnTo>
                  <a:pt x="268" y="100"/>
                </a:lnTo>
                <a:lnTo>
                  <a:pt x="252" y="118"/>
                </a:lnTo>
                <a:lnTo>
                  <a:pt x="304" y="115"/>
                </a:lnTo>
                <a:lnTo>
                  <a:pt x="324" y="142"/>
                </a:lnTo>
                <a:lnTo>
                  <a:pt x="264" y="153"/>
                </a:lnTo>
                <a:lnTo>
                  <a:pt x="246" y="178"/>
                </a:lnTo>
                <a:lnTo>
                  <a:pt x="235" y="152"/>
                </a:lnTo>
                <a:lnTo>
                  <a:pt x="218" y="213"/>
                </a:lnTo>
                <a:lnTo>
                  <a:pt x="179" y="181"/>
                </a:lnTo>
                <a:lnTo>
                  <a:pt x="200" y="214"/>
                </a:lnTo>
                <a:lnTo>
                  <a:pt x="122" y="209"/>
                </a:lnTo>
                <a:lnTo>
                  <a:pt x="100" y="193"/>
                </a:lnTo>
                <a:lnTo>
                  <a:pt x="135" y="191"/>
                </a:lnTo>
                <a:lnTo>
                  <a:pt x="97" y="183"/>
                </a:lnTo>
                <a:lnTo>
                  <a:pt x="86" y="173"/>
                </a:lnTo>
                <a:lnTo>
                  <a:pt x="106" y="172"/>
                </a:lnTo>
                <a:lnTo>
                  <a:pt x="76" y="160"/>
                </a:lnTo>
                <a:lnTo>
                  <a:pt x="178" y="139"/>
                </a:lnTo>
                <a:lnTo>
                  <a:pt x="50" y="142"/>
                </a:lnTo>
                <a:lnTo>
                  <a:pt x="30" y="123"/>
                </a:lnTo>
                <a:lnTo>
                  <a:pt x="76" y="113"/>
                </a:lnTo>
                <a:lnTo>
                  <a:pt x="5" y="100"/>
                </a:lnTo>
                <a:lnTo>
                  <a:pt x="20" y="98"/>
                </a:lnTo>
                <a:lnTo>
                  <a:pt x="2" y="83"/>
                </a:lnTo>
                <a:lnTo>
                  <a:pt x="80" y="83"/>
                </a:lnTo>
                <a:lnTo>
                  <a:pt x="0" y="6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7" name="Freeform 22"/>
          <p:cNvSpPr>
            <a:spLocks/>
          </p:cNvSpPr>
          <p:nvPr/>
        </p:nvSpPr>
        <p:spPr bwMode="invGray">
          <a:xfrm>
            <a:off x="2336800" y="1660525"/>
            <a:ext cx="63500" cy="49213"/>
          </a:xfrm>
          <a:custGeom>
            <a:avLst/>
            <a:gdLst>
              <a:gd name="T0" fmla="*/ 0 w 80"/>
              <a:gd name="T1" fmla="*/ 2147483647 h 57"/>
              <a:gd name="T2" fmla="*/ 2147483647 w 80"/>
              <a:gd name="T3" fmla="*/ 0 h 57"/>
              <a:gd name="T4" fmla="*/ 2147483647 w 80"/>
              <a:gd name="T5" fmla="*/ 2147483647 h 57"/>
              <a:gd name="T6" fmla="*/ 2147483647 w 80"/>
              <a:gd name="T7" fmla="*/ 2147483647 h 57"/>
              <a:gd name="T8" fmla="*/ 0 w 80"/>
              <a:gd name="T9" fmla="*/ 2147483647 h 57"/>
              <a:gd name="T10" fmla="*/ 0 60000 65536"/>
              <a:gd name="T11" fmla="*/ 0 60000 65536"/>
              <a:gd name="T12" fmla="*/ 0 60000 65536"/>
              <a:gd name="T13" fmla="*/ 0 60000 65536"/>
              <a:gd name="T14" fmla="*/ 0 60000 65536"/>
              <a:gd name="T15" fmla="*/ 0 w 80"/>
              <a:gd name="T16" fmla="*/ 0 h 57"/>
              <a:gd name="T17" fmla="*/ 80 w 80"/>
              <a:gd name="T18" fmla="*/ 57 h 57"/>
            </a:gdLst>
            <a:ahLst/>
            <a:cxnLst>
              <a:cxn ang="T10">
                <a:pos x="T0" y="T1"/>
              </a:cxn>
              <a:cxn ang="T11">
                <a:pos x="T2" y="T3"/>
              </a:cxn>
              <a:cxn ang="T12">
                <a:pos x="T4" y="T5"/>
              </a:cxn>
              <a:cxn ang="T13">
                <a:pos x="T6" y="T7"/>
              </a:cxn>
              <a:cxn ang="T14">
                <a:pos x="T8" y="T9"/>
              </a:cxn>
            </a:cxnLst>
            <a:rect l="T15" t="T16" r="T17" b="T18"/>
            <a:pathLst>
              <a:path w="80" h="57">
                <a:moveTo>
                  <a:pt x="0" y="39"/>
                </a:moveTo>
                <a:lnTo>
                  <a:pt x="14" y="0"/>
                </a:lnTo>
                <a:lnTo>
                  <a:pt x="65" y="13"/>
                </a:lnTo>
                <a:lnTo>
                  <a:pt x="80" y="57"/>
                </a:lnTo>
                <a:lnTo>
                  <a:pt x="0" y="3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8" name="Freeform 23"/>
          <p:cNvSpPr>
            <a:spLocks/>
          </p:cNvSpPr>
          <p:nvPr/>
        </p:nvSpPr>
        <p:spPr bwMode="invGray">
          <a:xfrm>
            <a:off x="2338388" y="1550988"/>
            <a:ext cx="69850" cy="15875"/>
          </a:xfrm>
          <a:custGeom>
            <a:avLst/>
            <a:gdLst>
              <a:gd name="T0" fmla="*/ 0 w 88"/>
              <a:gd name="T1" fmla="*/ 2147483647 h 20"/>
              <a:gd name="T2" fmla="*/ 2147483647 w 88"/>
              <a:gd name="T3" fmla="*/ 2147483647 h 20"/>
              <a:gd name="T4" fmla="*/ 2147483647 w 88"/>
              <a:gd name="T5" fmla="*/ 2147483647 h 20"/>
              <a:gd name="T6" fmla="*/ 2147483647 w 88"/>
              <a:gd name="T7" fmla="*/ 0 h 20"/>
              <a:gd name="T8" fmla="*/ 0 w 88"/>
              <a:gd name="T9" fmla="*/ 2147483647 h 20"/>
              <a:gd name="T10" fmla="*/ 0 60000 65536"/>
              <a:gd name="T11" fmla="*/ 0 60000 65536"/>
              <a:gd name="T12" fmla="*/ 0 60000 65536"/>
              <a:gd name="T13" fmla="*/ 0 60000 65536"/>
              <a:gd name="T14" fmla="*/ 0 60000 65536"/>
              <a:gd name="T15" fmla="*/ 0 w 88"/>
              <a:gd name="T16" fmla="*/ 0 h 20"/>
              <a:gd name="T17" fmla="*/ 88 w 88"/>
              <a:gd name="T18" fmla="*/ 20 h 20"/>
            </a:gdLst>
            <a:ahLst/>
            <a:cxnLst>
              <a:cxn ang="T10">
                <a:pos x="T0" y="T1"/>
              </a:cxn>
              <a:cxn ang="T11">
                <a:pos x="T2" y="T3"/>
              </a:cxn>
              <a:cxn ang="T12">
                <a:pos x="T4" y="T5"/>
              </a:cxn>
              <a:cxn ang="T13">
                <a:pos x="T6" y="T7"/>
              </a:cxn>
              <a:cxn ang="T14">
                <a:pos x="T8" y="T9"/>
              </a:cxn>
            </a:cxnLst>
            <a:rect l="T15" t="T16" r="T17" b="T18"/>
            <a:pathLst>
              <a:path w="88" h="20">
                <a:moveTo>
                  <a:pt x="0" y="8"/>
                </a:moveTo>
                <a:lnTo>
                  <a:pt x="19" y="20"/>
                </a:lnTo>
                <a:lnTo>
                  <a:pt x="88" y="8"/>
                </a:lnTo>
                <a:lnTo>
                  <a:pt x="23" y="0"/>
                </a:lnTo>
                <a:lnTo>
                  <a:pt x="0" y="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69" name="Freeform 24"/>
          <p:cNvSpPr>
            <a:spLocks/>
          </p:cNvSpPr>
          <p:nvPr/>
        </p:nvSpPr>
        <p:spPr bwMode="invGray">
          <a:xfrm>
            <a:off x="2351088" y="1741488"/>
            <a:ext cx="122237" cy="93662"/>
          </a:xfrm>
          <a:custGeom>
            <a:avLst/>
            <a:gdLst>
              <a:gd name="T0" fmla="*/ 0 w 155"/>
              <a:gd name="T1" fmla="*/ 2147483647 h 113"/>
              <a:gd name="T2" fmla="*/ 2147483647 w 155"/>
              <a:gd name="T3" fmla="*/ 2147483647 h 113"/>
              <a:gd name="T4" fmla="*/ 2147483647 w 155"/>
              <a:gd name="T5" fmla="*/ 2147483647 h 113"/>
              <a:gd name="T6" fmla="*/ 2147483647 w 155"/>
              <a:gd name="T7" fmla="*/ 2147483647 h 113"/>
              <a:gd name="T8" fmla="*/ 2147483647 w 155"/>
              <a:gd name="T9" fmla="*/ 2147483647 h 113"/>
              <a:gd name="T10" fmla="*/ 2147483647 w 155"/>
              <a:gd name="T11" fmla="*/ 2147483647 h 113"/>
              <a:gd name="T12" fmla="*/ 2147483647 w 155"/>
              <a:gd name="T13" fmla="*/ 2147483647 h 113"/>
              <a:gd name="T14" fmla="*/ 2147483647 w 155"/>
              <a:gd name="T15" fmla="*/ 2147483647 h 113"/>
              <a:gd name="T16" fmla="*/ 2147483647 w 155"/>
              <a:gd name="T17" fmla="*/ 2147483647 h 113"/>
              <a:gd name="T18" fmla="*/ 2147483647 w 155"/>
              <a:gd name="T19" fmla="*/ 0 h 113"/>
              <a:gd name="T20" fmla="*/ 2147483647 w 155"/>
              <a:gd name="T21" fmla="*/ 2147483647 h 113"/>
              <a:gd name="T22" fmla="*/ 0 w 155"/>
              <a:gd name="T23" fmla="*/ 2147483647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13"/>
              <a:gd name="T38" fmla="*/ 155 w 155"/>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13">
                <a:moveTo>
                  <a:pt x="0" y="19"/>
                </a:moveTo>
                <a:lnTo>
                  <a:pt x="2" y="71"/>
                </a:lnTo>
                <a:lnTo>
                  <a:pt x="22" y="81"/>
                </a:lnTo>
                <a:lnTo>
                  <a:pt x="16" y="111"/>
                </a:lnTo>
                <a:lnTo>
                  <a:pt x="36" y="113"/>
                </a:lnTo>
                <a:lnTo>
                  <a:pt x="63" y="89"/>
                </a:lnTo>
                <a:lnTo>
                  <a:pt x="36" y="71"/>
                </a:lnTo>
                <a:lnTo>
                  <a:pt x="98" y="71"/>
                </a:lnTo>
                <a:lnTo>
                  <a:pt x="155" y="8"/>
                </a:lnTo>
                <a:lnTo>
                  <a:pt x="12" y="0"/>
                </a:lnTo>
                <a:lnTo>
                  <a:pt x="29" y="20"/>
                </a:lnTo>
                <a:lnTo>
                  <a:pt x="0" y="1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0" name="Freeform 25"/>
          <p:cNvSpPr>
            <a:spLocks/>
          </p:cNvSpPr>
          <p:nvPr/>
        </p:nvSpPr>
        <p:spPr bwMode="invGray">
          <a:xfrm>
            <a:off x="2433638" y="1244600"/>
            <a:ext cx="703262" cy="390525"/>
          </a:xfrm>
          <a:custGeom>
            <a:avLst/>
            <a:gdLst>
              <a:gd name="T0" fmla="*/ 2147483647 w 886"/>
              <a:gd name="T1" fmla="*/ 2147483647 h 461"/>
              <a:gd name="T2" fmla="*/ 2147483647 w 886"/>
              <a:gd name="T3" fmla="*/ 2147483647 h 461"/>
              <a:gd name="T4" fmla="*/ 2147483647 w 886"/>
              <a:gd name="T5" fmla="*/ 2147483647 h 461"/>
              <a:gd name="T6" fmla="*/ 2147483647 w 886"/>
              <a:gd name="T7" fmla="*/ 2147483647 h 461"/>
              <a:gd name="T8" fmla="*/ 2147483647 w 886"/>
              <a:gd name="T9" fmla="*/ 2147483647 h 461"/>
              <a:gd name="T10" fmla="*/ 2147483647 w 886"/>
              <a:gd name="T11" fmla="*/ 2147483647 h 461"/>
              <a:gd name="T12" fmla="*/ 2147483647 w 886"/>
              <a:gd name="T13" fmla="*/ 2147483647 h 461"/>
              <a:gd name="T14" fmla="*/ 2147483647 w 886"/>
              <a:gd name="T15" fmla="*/ 2147483647 h 461"/>
              <a:gd name="T16" fmla="*/ 2147483647 w 886"/>
              <a:gd name="T17" fmla="*/ 2147483647 h 461"/>
              <a:gd name="T18" fmla="*/ 2147483647 w 886"/>
              <a:gd name="T19" fmla="*/ 2147483647 h 461"/>
              <a:gd name="T20" fmla="*/ 2147483647 w 886"/>
              <a:gd name="T21" fmla="*/ 2147483647 h 461"/>
              <a:gd name="T22" fmla="*/ 2147483647 w 886"/>
              <a:gd name="T23" fmla="*/ 2147483647 h 461"/>
              <a:gd name="T24" fmla="*/ 2147483647 w 886"/>
              <a:gd name="T25" fmla="*/ 2147483647 h 461"/>
              <a:gd name="T26" fmla="*/ 2147483647 w 886"/>
              <a:gd name="T27" fmla="*/ 2147483647 h 461"/>
              <a:gd name="T28" fmla="*/ 2147483647 w 886"/>
              <a:gd name="T29" fmla="*/ 2147483647 h 461"/>
              <a:gd name="T30" fmla="*/ 2147483647 w 886"/>
              <a:gd name="T31" fmla="*/ 2147483647 h 461"/>
              <a:gd name="T32" fmla="*/ 2147483647 w 886"/>
              <a:gd name="T33" fmla="*/ 2147483647 h 461"/>
              <a:gd name="T34" fmla="*/ 2147483647 w 886"/>
              <a:gd name="T35" fmla="*/ 2147483647 h 461"/>
              <a:gd name="T36" fmla="*/ 2147483647 w 886"/>
              <a:gd name="T37" fmla="*/ 2147483647 h 461"/>
              <a:gd name="T38" fmla="*/ 2147483647 w 886"/>
              <a:gd name="T39" fmla="*/ 2147483647 h 461"/>
              <a:gd name="T40" fmla="*/ 2147483647 w 886"/>
              <a:gd name="T41" fmla="*/ 2147483647 h 461"/>
              <a:gd name="T42" fmla="*/ 2147483647 w 886"/>
              <a:gd name="T43" fmla="*/ 2147483647 h 461"/>
              <a:gd name="T44" fmla="*/ 2147483647 w 886"/>
              <a:gd name="T45" fmla="*/ 2147483647 h 461"/>
              <a:gd name="T46" fmla="*/ 2147483647 w 886"/>
              <a:gd name="T47" fmla="*/ 2147483647 h 461"/>
              <a:gd name="T48" fmla="*/ 2147483647 w 886"/>
              <a:gd name="T49" fmla="*/ 2147483647 h 461"/>
              <a:gd name="T50" fmla="*/ 2147483647 w 886"/>
              <a:gd name="T51" fmla="*/ 2147483647 h 461"/>
              <a:gd name="T52" fmla="*/ 2147483647 w 886"/>
              <a:gd name="T53" fmla="*/ 2147483647 h 461"/>
              <a:gd name="T54" fmla="*/ 2147483647 w 886"/>
              <a:gd name="T55" fmla="*/ 2147483647 h 461"/>
              <a:gd name="T56" fmla="*/ 2147483647 w 886"/>
              <a:gd name="T57" fmla="*/ 2147483647 h 461"/>
              <a:gd name="T58" fmla="*/ 2147483647 w 886"/>
              <a:gd name="T59" fmla="*/ 2147483647 h 461"/>
              <a:gd name="T60" fmla="*/ 2147483647 w 886"/>
              <a:gd name="T61" fmla="*/ 2147483647 h 461"/>
              <a:gd name="T62" fmla="*/ 2147483647 w 886"/>
              <a:gd name="T63" fmla="*/ 2147483647 h 461"/>
              <a:gd name="T64" fmla="*/ 2147483647 w 886"/>
              <a:gd name="T65" fmla="*/ 2147483647 h 461"/>
              <a:gd name="T66" fmla="*/ 2147483647 w 886"/>
              <a:gd name="T67" fmla="*/ 2147483647 h 461"/>
              <a:gd name="T68" fmla="*/ 2147483647 w 886"/>
              <a:gd name="T69" fmla="*/ 2147483647 h 461"/>
              <a:gd name="T70" fmla="*/ 2147483647 w 886"/>
              <a:gd name="T71" fmla="*/ 2147483647 h 461"/>
              <a:gd name="T72" fmla="*/ 2147483647 w 886"/>
              <a:gd name="T73" fmla="*/ 2147483647 h 461"/>
              <a:gd name="T74" fmla="*/ 2147483647 w 886"/>
              <a:gd name="T75" fmla="*/ 0 h 461"/>
              <a:gd name="T76" fmla="*/ 2147483647 w 886"/>
              <a:gd name="T77" fmla="*/ 2147483647 h 461"/>
              <a:gd name="T78" fmla="*/ 2147483647 w 886"/>
              <a:gd name="T79" fmla="*/ 2147483647 h 461"/>
              <a:gd name="T80" fmla="*/ 2147483647 w 886"/>
              <a:gd name="T81" fmla="*/ 2147483647 h 461"/>
              <a:gd name="T82" fmla="*/ 2147483647 w 886"/>
              <a:gd name="T83" fmla="*/ 2147483647 h 461"/>
              <a:gd name="T84" fmla="*/ 2147483647 w 886"/>
              <a:gd name="T85" fmla="*/ 2147483647 h 461"/>
              <a:gd name="T86" fmla="*/ 2147483647 w 886"/>
              <a:gd name="T87" fmla="*/ 2147483647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6"/>
              <a:gd name="T133" fmla="*/ 0 h 461"/>
              <a:gd name="T134" fmla="*/ 886 w 886"/>
              <a:gd name="T135" fmla="*/ 461 h 4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6" h="461">
                <a:moveTo>
                  <a:pt x="0" y="109"/>
                </a:moveTo>
                <a:lnTo>
                  <a:pt x="79" y="109"/>
                </a:lnTo>
                <a:lnTo>
                  <a:pt x="52" y="126"/>
                </a:lnTo>
                <a:lnTo>
                  <a:pt x="160" y="114"/>
                </a:lnTo>
                <a:lnTo>
                  <a:pt x="66" y="126"/>
                </a:lnTo>
                <a:lnTo>
                  <a:pt x="95" y="134"/>
                </a:lnTo>
                <a:lnTo>
                  <a:pt x="63" y="137"/>
                </a:lnTo>
                <a:lnTo>
                  <a:pt x="77" y="148"/>
                </a:lnTo>
                <a:lnTo>
                  <a:pt x="217" y="130"/>
                </a:lnTo>
                <a:lnTo>
                  <a:pt x="79" y="158"/>
                </a:lnTo>
                <a:lnTo>
                  <a:pt x="140" y="179"/>
                </a:lnTo>
                <a:lnTo>
                  <a:pt x="193" y="147"/>
                </a:lnTo>
                <a:lnTo>
                  <a:pt x="287" y="142"/>
                </a:lnTo>
                <a:lnTo>
                  <a:pt x="188" y="155"/>
                </a:lnTo>
                <a:lnTo>
                  <a:pt x="165" y="179"/>
                </a:lnTo>
                <a:lnTo>
                  <a:pt x="223" y="184"/>
                </a:lnTo>
                <a:lnTo>
                  <a:pt x="287" y="157"/>
                </a:lnTo>
                <a:lnTo>
                  <a:pt x="244" y="182"/>
                </a:lnTo>
                <a:lnTo>
                  <a:pt x="287" y="182"/>
                </a:lnTo>
                <a:lnTo>
                  <a:pt x="353" y="163"/>
                </a:lnTo>
                <a:lnTo>
                  <a:pt x="343" y="138"/>
                </a:lnTo>
                <a:lnTo>
                  <a:pt x="416" y="116"/>
                </a:lnTo>
                <a:lnTo>
                  <a:pt x="364" y="161"/>
                </a:lnTo>
                <a:lnTo>
                  <a:pt x="477" y="152"/>
                </a:lnTo>
                <a:lnTo>
                  <a:pt x="248" y="195"/>
                </a:lnTo>
                <a:lnTo>
                  <a:pt x="300" y="239"/>
                </a:lnTo>
                <a:lnTo>
                  <a:pt x="346" y="239"/>
                </a:lnTo>
                <a:lnTo>
                  <a:pt x="322" y="249"/>
                </a:lnTo>
                <a:lnTo>
                  <a:pt x="233" y="202"/>
                </a:lnTo>
                <a:lnTo>
                  <a:pt x="158" y="195"/>
                </a:lnTo>
                <a:lnTo>
                  <a:pt x="156" y="214"/>
                </a:lnTo>
                <a:lnTo>
                  <a:pt x="191" y="224"/>
                </a:lnTo>
                <a:lnTo>
                  <a:pt x="157" y="231"/>
                </a:lnTo>
                <a:lnTo>
                  <a:pt x="248" y="281"/>
                </a:lnTo>
                <a:lnTo>
                  <a:pt x="212" y="283"/>
                </a:lnTo>
                <a:lnTo>
                  <a:pt x="301" y="287"/>
                </a:lnTo>
                <a:lnTo>
                  <a:pt x="250" y="297"/>
                </a:lnTo>
                <a:lnTo>
                  <a:pt x="279" y="315"/>
                </a:lnTo>
                <a:lnTo>
                  <a:pt x="197" y="288"/>
                </a:lnTo>
                <a:lnTo>
                  <a:pt x="150" y="298"/>
                </a:lnTo>
                <a:lnTo>
                  <a:pt x="131" y="340"/>
                </a:lnTo>
                <a:lnTo>
                  <a:pt x="178" y="328"/>
                </a:lnTo>
                <a:lnTo>
                  <a:pt x="168" y="341"/>
                </a:lnTo>
                <a:lnTo>
                  <a:pt x="186" y="341"/>
                </a:lnTo>
                <a:lnTo>
                  <a:pt x="214" y="309"/>
                </a:lnTo>
                <a:lnTo>
                  <a:pt x="203" y="335"/>
                </a:lnTo>
                <a:lnTo>
                  <a:pt x="230" y="339"/>
                </a:lnTo>
                <a:lnTo>
                  <a:pt x="182" y="351"/>
                </a:lnTo>
                <a:lnTo>
                  <a:pt x="212" y="352"/>
                </a:lnTo>
                <a:lnTo>
                  <a:pt x="186" y="360"/>
                </a:lnTo>
                <a:lnTo>
                  <a:pt x="207" y="377"/>
                </a:lnTo>
                <a:lnTo>
                  <a:pt x="244" y="377"/>
                </a:lnTo>
                <a:lnTo>
                  <a:pt x="279" y="345"/>
                </a:lnTo>
                <a:lnTo>
                  <a:pt x="217" y="391"/>
                </a:lnTo>
                <a:lnTo>
                  <a:pt x="157" y="356"/>
                </a:lnTo>
                <a:lnTo>
                  <a:pt x="108" y="362"/>
                </a:lnTo>
                <a:lnTo>
                  <a:pt x="151" y="398"/>
                </a:lnTo>
                <a:lnTo>
                  <a:pt x="77" y="420"/>
                </a:lnTo>
                <a:lnTo>
                  <a:pt x="85" y="446"/>
                </a:lnTo>
                <a:lnTo>
                  <a:pt x="98" y="423"/>
                </a:lnTo>
                <a:lnTo>
                  <a:pt x="100" y="446"/>
                </a:lnTo>
                <a:lnTo>
                  <a:pt x="151" y="435"/>
                </a:lnTo>
                <a:lnTo>
                  <a:pt x="188" y="458"/>
                </a:lnTo>
                <a:lnTo>
                  <a:pt x="214" y="456"/>
                </a:lnTo>
                <a:lnTo>
                  <a:pt x="196" y="438"/>
                </a:lnTo>
                <a:lnTo>
                  <a:pt x="248" y="444"/>
                </a:lnTo>
                <a:lnTo>
                  <a:pt x="244" y="427"/>
                </a:lnTo>
                <a:lnTo>
                  <a:pt x="266" y="446"/>
                </a:lnTo>
                <a:lnTo>
                  <a:pt x="280" y="443"/>
                </a:lnTo>
                <a:lnTo>
                  <a:pt x="272" y="429"/>
                </a:lnTo>
                <a:lnTo>
                  <a:pt x="315" y="443"/>
                </a:lnTo>
                <a:lnTo>
                  <a:pt x="316" y="461"/>
                </a:lnTo>
                <a:lnTo>
                  <a:pt x="390" y="443"/>
                </a:lnTo>
                <a:lnTo>
                  <a:pt x="406" y="417"/>
                </a:lnTo>
                <a:lnTo>
                  <a:pt x="370" y="423"/>
                </a:lnTo>
                <a:lnTo>
                  <a:pt x="370" y="397"/>
                </a:lnTo>
                <a:lnTo>
                  <a:pt x="287" y="396"/>
                </a:lnTo>
                <a:lnTo>
                  <a:pt x="399" y="391"/>
                </a:lnTo>
                <a:lnTo>
                  <a:pt x="415" y="372"/>
                </a:lnTo>
                <a:lnTo>
                  <a:pt x="399" y="350"/>
                </a:lnTo>
                <a:lnTo>
                  <a:pt x="462" y="351"/>
                </a:lnTo>
                <a:lnTo>
                  <a:pt x="474" y="341"/>
                </a:lnTo>
                <a:lnTo>
                  <a:pt x="431" y="335"/>
                </a:lnTo>
                <a:lnTo>
                  <a:pt x="489" y="333"/>
                </a:lnTo>
                <a:lnTo>
                  <a:pt x="452" y="318"/>
                </a:lnTo>
                <a:lnTo>
                  <a:pt x="497" y="307"/>
                </a:lnTo>
                <a:lnTo>
                  <a:pt x="494" y="296"/>
                </a:lnTo>
                <a:lnTo>
                  <a:pt x="411" y="288"/>
                </a:lnTo>
                <a:lnTo>
                  <a:pt x="458" y="278"/>
                </a:lnTo>
                <a:lnTo>
                  <a:pt x="409" y="275"/>
                </a:lnTo>
                <a:lnTo>
                  <a:pt x="497" y="283"/>
                </a:lnTo>
                <a:lnTo>
                  <a:pt x="500" y="271"/>
                </a:lnTo>
                <a:lnTo>
                  <a:pt x="408" y="265"/>
                </a:lnTo>
                <a:lnTo>
                  <a:pt x="529" y="249"/>
                </a:lnTo>
                <a:lnTo>
                  <a:pt x="496" y="234"/>
                </a:lnTo>
                <a:lnTo>
                  <a:pt x="586" y="239"/>
                </a:lnTo>
                <a:lnTo>
                  <a:pt x="611" y="214"/>
                </a:lnTo>
                <a:lnTo>
                  <a:pt x="566" y="211"/>
                </a:lnTo>
                <a:lnTo>
                  <a:pt x="626" y="209"/>
                </a:lnTo>
                <a:lnTo>
                  <a:pt x="617" y="192"/>
                </a:lnTo>
                <a:lnTo>
                  <a:pt x="644" y="195"/>
                </a:lnTo>
                <a:lnTo>
                  <a:pt x="793" y="119"/>
                </a:lnTo>
                <a:lnTo>
                  <a:pt x="629" y="146"/>
                </a:lnTo>
                <a:lnTo>
                  <a:pt x="721" y="114"/>
                </a:lnTo>
                <a:lnTo>
                  <a:pt x="664" y="116"/>
                </a:lnTo>
                <a:lnTo>
                  <a:pt x="652" y="103"/>
                </a:lnTo>
                <a:lnTo>
                  <a:pt x="756" y="109"/>
                </a:lnTo>
                <a:lnTo>
                  <a:pt x="886" y="72"/>
                </a:lnTo>
                <a:lnTo>
                  <a:pt x="885" y="52"/>
                </a:lnTo>
                <a:lnTo>
                  <a:pt x="830" y="52"/>
                </a:lnTo>
                <a:lnTo>
                  <a:pt x="818" y="20"/>
                </a:lnTo>
                <a:lnTo>
                  <a:pt x="664" y="35"/>
                </a:lnTo>
                <a:lnTo>
                  <a:pt x="728" y="12"/>
                </a:lnTo>
                <a:lnTo>
                  <a:pt x="528" y="0"/>
                </a:lnTo>
                <a:lnTo>
                  <a:pt x="512" y="16"/>
                </a:lnTo>
                <a:lnTo>
                  <a:pt x="526" y="25"/>
                </a:lnTo>
                <a:lnTo>
                  <a:pt x="489" y="10"/>
                </a:lnTo>
                <a:lnTo>
                  <a:pt x="400" y="11"/>
                </a:lnTo>
                <a:lnTo>
                  <a:pt x="463" y="42"/>
                </a:lnTo>
                <a:lnTo>
                  <a:pt x="439" y="52"/>
                </a:lnTo>
                <a:lnTo>
                  <a:pt x="409" y="19"/>
                </a:lnTo>
                <a:lnTo>
                  <a:pt x="326" y="15"/>
                </a:lnTo>
                <a:lnTo>
                  <a:pt x="342" y="30"/>
                </a:lnTo>
                <a:lnTo>
                  <a:pt x="279" y="25"/>
                </a:lnTo>
                <a:lnTo>
                  <a:pt x="311" y="47"/>
                </a:lnTo>
                <a:lnTo>
                  <a:pt x="259" y="33"/>
                </a:lnTo>
                <a:lnTo>
                  <a:pt x="277" y="47"/>
                </a:lnTo>
                <a:lnTo>
                  <a:pt x="246" y="52"/>
                </a:lnTo>
                <a:lnTo>
                  <a:pt x="311" y="82"/>
                </a:lnTo>
                <a:lnTo>
                  <a:pt x="171" y="48"/>
                </a:lnTo>
                <a:lnTo>
                  <a:pt x="139" y="73"/>
                </a:lnTo>
                <a:lnTo>
                  <a:pt x="192" y="83"/>
                </a:lnTo>
                <a:lnTo>
                  <a:pt x="100" y="74"/>
                </a:lnTo>
                <a:lnTo>
                  <a:pt x="0" y="10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1" name="Freeform 26"/>
          <p:cNvSpPr>
            <a:spLocks/>
          </p:cNvSpPr>
          <p:nvPr/>
        </p:nvSpPr>
        <p:spPr bwMode="invGray">
          <a:xfrm>
            <a:off x="2478088" y="1749425"/>
            <a:ext cx="657225" cy="506413"/>
          </a:xfrm>
          <a:custGeom>
            <a:avLst/>
            <a:gdLst>
              <a:gd name="T0" fmla="*/ 2147483647 w 826"/>
              <a:gd name="T1" fmla="*/ 2147483647 h 597"/>
              <a:gd name="T2" fmla="*/ 2147483647 w 826"/>
              <a:gd name="T3" fmla="*/ 0 h 597"/>
              <a:gd name="T4" fmla="*/ 2147483647 w 826"/>
              <a:gd name="T5" fmla="*/ 2147483647 h 597"/>
              <a:gd name="T6" fmla="*/ 2147483647 w 826"/>
              <a:gd name="T7" fmla="*/ 2147483647 h 597"/>
              <a:gd name="T8" fmla="*/ 2147483647 w 826"/>
              <a:gd name="T9" fmla="*/ 2147483647 h 597"/>
              <a:gd name="T10" fmla="*/ 2147483647 w 826"/>
              <a:gd name="T11" fmla="*/ 2147483647 h 597"/>
              <a:gd name="T12" fmla="*/ 2147483647 w 826"/>
              <a:gd name="T13" fmla="*/ 2147483647 h 597"/>
              <a:gd name="T14" fmla="*/ 2147483647 w 826"/>
              <a:gd name="T15" fmla="*/ 2147483647 h 597"/>
              <a:gd name="T16" fmla="*/ 2147483647 w 826"/>
              <a:gd name="T17" fmla="*/ 2147483647 h 597"/>
              <a:gd name="T18" fmla="*/ 2147483647 w 826"/>
              <a:gd name="T19" fmla="*/ 2147483647 h 597"/>
              <a:gd name="T20" fmla="*/ 2147483647 w 826"/>
              <a:gd name="T21" fmla="*/ 2147483647 h 597"/>
              <a:gd name="T22" fmla="*/ 2147483647 w 826"/>
              <a:gd name="T23" fmla="*/ 2147483647 h 597"/>
              <a:gd name="T24" fmla="*/ 2147483647 w 826"/>
              <a:gd name="T25" fmla="*/ 2147483647 h 597"/>
              <a:gd name="T26" fmla="*/ 2147483647 w 826"/>
              <a:gd name="T27" fmla="*/ 2147483647 h 597"/>
              <a:gd name="T28" fmla="*/ 2147483647 w 826"/>
              <a:gd name="T29" fmla="*/ 2147483647 h 597"/>
              <a:gd name="T30" fmla="*/ 2147483647 w 826"/>
              <a:gd name="T31" fmla="*/ 2147483647 h 597"/>
              <a:gd name="T32" fmla="*/ 2147483647 w 826"/>
              <a:gd name="T33" fmla="*/ 2147483647 h 597"/>
              <a:gd name="T34" fmla="*/ 2147483647 w 826"/>
              <a:gd name="T35" fmla="*/ 2147483647 h 597"/>
              <a:gd name="T36" fmla="*/ 2147483647 w 826"/>
              <a:gd name="T37" fmla="*/ 2147483647 h 597"/>
              <a:gd name="T38" fmla="*/ 2147483647 w 826"/>
              <a:gd name="T39" fmla="*/ 2147483647 h 597"/>
              <a:gd name="T40" fmla="*/ 2147483647 w 826"/>
              <a:gd name="T41" fmla="*/ 2147483647 h 597"/>
              <a:gd name="T42" fmla="*/ 2147483647 w 826"/>
              <a:gd name="T43" fmla="*/ 2147483647 h 597"/>
              <a:gd name="T44" fmla="*/ 2147483647 w 826"/>
              <a:gd name="T45" fmla="*/ 2147483647 h 597"/>
              <a:gd name="T46" fmla="*/ 2147483647 w 826"/>
              <a:gd name="T47" fmla="*/ 2147483647 h 597"/>
              <a:gd name="T48" fmla="*/ 2147483647 w 826"/>
              <a:gd name="T49" fmla="*/ 2147483647 h 597"/>
              <a:gd name="T50" fmla="*/ 2147483647 w 826"/>
              <a:gd name="T51" fmla="*/ 2147483647 h 597"/>
              <a:gd name="T52" fmla="*/ 2147483647 w 826"/>
              <a:gd name="T53" fmla="*/ 2147483647 h 597"/>
              <a:gd name="T54" fmla="*/ 2147483647 w 826"/>
              <a:gd name="T55" fmla="*/ 2147483647 h 597"/>
              <a:gd name="T56" fmla="*/ 2147483647 w 826"/>
              <a:gd name="T57" fmla="*/ 2147483647 h 597"/>
              <a:gd name="T58" fmla="*/ 2147483647 w 826"/>
              <a:gd name="T59" fmla="*/ 2147483647 h 597"/>
              <a:gd name="T60" fmla="*/ 2147483647 w 826"/>
              <a:gd name="T61" fmla="*/ 2147483647 h 597"/>
              <a:gd name="T62" fmla="*/ 2147483647 w 826"/>
              <a:gd name="T63" fmla="*/ 2147483647 h 597"/>
              <a:gd name="T64" fmla="*/ 2147483647 w 826"/>
              <a:gd name="T65" fmla="*/ 2147483647 h 597"/>
              <a:gd name="T66" fmla="*/ 2147483647 w 826"/>
              <a:gd name="T67" fmla="*/ 2147483647 h 597"/>
              <a:gd name="T68" fmla="*/ 2147483647 w 826"/>
              <a:gd name="T69" fmla="*/ 2147483647 h 597"/>
              <a:gd name="T70" fmla="*/ 2147483647 w 826"/>
              <a:gd name="T71" fmla="*/ 2147483647 h 597"/>
              <a:gd name="T72" fmla="*/ 2147483647 w 826"/>
              <a:gd name="T73" fmla="*/ 2147483647 h 597"/>
              <a:gd name="T74" fmla="*/ 2147483647 w 826"/>
              <a:gd name="T75" fmla="*/ 2147483647 h 597"/>
              <a:gd name="T76" fmla="*/ 2147483647 w 826"/>
              <a:gd name="T77" fmla="*/ 2147483647 h 597"/>
              <a:gd name="T78" fmla="*/ 2147483647 w 826"/>
              <a:gd name="T79" fmla="*/ 2147483647 h 597"/>
              <a:gd name="T80" fmla="*/ 2147483647 w 826"/>
              <a:gd name="T81" fmla="*/ 2147483647 h 597"/>
              <a:gd name="T82" fmla="*/ 2147483647 w 826"/>
              <a:gd name="T83" fmla="*/ 2147483647 h 597"/>
              <a:gd name="T84" fmla="*/ 2147483647 w 826"/>
              <a:gd name="T85" fmla="*/ 2147483647 h 597"/>
              <a:gd name="T86" fmla="*/ 2147483647 w 826"/>
              <a:gd name="T87" fmla="*/ 2147483647 h 597"/>
              <a:gd name="T88" fmla="*/ 2147483647 w 826"/>
              <a:gd name="T89" fmla="*/ 2147483647 h 597"/>
              <a:gd name="T90" fmla="*/ 2147483647 w 826"/>
              <a:gd name="T91" fmla="*/ 2147483647 h 597"/>
              <a:gd name="T92" fmla="*/ 2147483647 w 826"/>
              <a:gd name="T93" fmla="*/ 2147483647 h 597"/>
              <a:gd name="T94" fmla="*/ 2147483647 w 826"/>
              <a:gd name="T95" fmla="*/ 2147483647 h 597"/>
              <a:gd name="T96" fmla="*/ 2147483647 w 826"/>
              <a:gd name="T97" fmla="*/ 2147483647 h 597"/>
              <a:gd name="T98" fmla="*/ 2147483647 w 826"/>
              <a:gd name="T99" fmla="*/ 2147483647 h 597"/>
              <a:gd name="T100" fmla="*/ 2147483647 w 826"/>
              <a:gd name="T101" fmla="*/ 2147483647 h 597"/>
              <a:gd name="T102" fmla="*/ 2147483647 w 826"/>
              <a:gd name="T103" fmla="*/ 2147483647 h 597"/>
              <a:gd name="T104" fmla="*/ 0 w 826"/>
              <a:gd name="T105" fmla="*/ 2147483647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6"/>
              <a:gd name="T160" fmla="*/ 0 h 597"/>
              <a:gd name="T161" fmla="*/ 826 w 826"/>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6" h="597">
                <a:moveTo>
                  <a:pt x="0" y="134"/>
                </a:moveTo>
                <a:lnTo>
                  <a:pt x="6" y="68"/>
                </a:lnTo>
                <a:lnTo>
                  <a:pt x="41" y="20"/>
                </a:lnTo>
                <a:lnTo>
                  <a:pt x="98" y="0"/>
                </a:lnTo>
                <a:lnTo>
                  <a:pt x="145" y="9"/>
                </a:lnTo>
                <a:lnTo>
                  <a:pt x="94" y="68"/>
                </a:lnTo>
                <a:lnTo>
                  <a:pt x="108" y="105"/>
                </a:lnTo>
                <a:lnTo>
                  <a:pt x="145" y="141"/>
                </a:lnTo>
                <a:lnTo>
                  <a:pt x="98" y="153"/>
                </a:lnTo>
                <a:lnTo>
                  <a:pt x="147" y="152"/>
                </a:lnTo>
                <a:lnTo>
                  <a:pt x="155" y="122"/>
                </a:lnTo>
                <a:lnTo>
                  <a:pt x="118" y="103"/>
                </a:lnTo>
                <a:lnTo>
                  <a:pt x="147" y="82"/>
                </a:lnTo>
                <a:lnTo>
                  <a:pt x="126" y="52"/>
                </a:lnTo>
                <a:lnTo>
                  <a:pt x="173" y="59"/>
                </a:lnTo>
                <a:lnTo>
                  <a:pt x="129" y="46"/>
                </a:lnTo>
                <a:lnTo>
                  <a:pt x="178" y="50"/>
                </a:lnTo>
                <a:lnTo>
                  <a:pt x="144" y="27"/>
                </a:lnTo>
                <a:lnTo>
                  <a:pt x="184" y="29"/>
                </a:lnTo>
                <a:lnTo>
                  <a:pt x="211" y="9"/>
                </a:lnTo>
                <a:lnTo>
                  <a:pt x="244" y="7"/>
                </a:lnTo>
                <a:lnTo>
                  <a:pt x="246" y="35"/>
                </a:lnTo>
                <a:lnTo>
                  <a:pt x="271" y="46"/>
                </a:lnTo>
                <a:lnTo>
                  <a:pt x="263" y="105"/>
                </a:lnTo>
                <a:lnTo>
                  <a:pt x="296" y="78"/>
                </a:lnTo>
                <a:lnTo>
                  <a:pt x="313" y="89"/>
                </a:lnTo>
                <a:lnTo>
                  <a:pt x="359" y="61"/>
                </a:lnTo>
                <a:lnTo>
                  <a:pt x="426" y="78"/>
                </a:lnTo>
                <a:lnTo>
                  <a:pt x="456" y="105"/>
                </a:lnTo>
                <a:lnTo>
                  <a:pt x="435" y="122"/>
                </a:lnTo>
                <a:lnTo>
                  <a:pt x="477" y="114"/>
                </a:lnTo>
                <a:lnTo>
                  <a:pt x="463" y="132"/>
                </a:lnTo>
                <a:lnTo>
                  <a:pt x="488" y="141"/>
                </a:lnTo>
                <a:lnTo>
                  <a:pt x="508" y="119"/>
                </a:lnTo>
                <a:lnTo>
                  <a:pt x="539" y="131"/>
                </a:lnTo>
                <a:lnTo>
                  <a:pt x="546" y="147"/>
                </a:lnTo>
                <a:lnTo>
                  <a:pt x="522" y="152"/>
                </a:lnTo>
                <a:lnTo>
                  <a:pt x="560" y="152"/>
                </a:lnTo>
                <a:lnTo>
                  <a:pt x="554" y="177"/>
                </a:lnTo>
                <a:lnTo>
                  <a:pt x="584" y="163"/>
                </a:lnTo>
                <a:lnTo>
                  <a:pt x="566" y="183"/>
                </a:lnTo>
                <a:lnTo>
                  <a:pt x="624" y="178"/>
                </a:lnTo>
                <a:lnTo>
                  <a:pt x="591" y="198"/>
                </a:lnTo>
                <a:lnTo>
                  <a:pt x="619" y="198"/>
                </a:lnTo>
                <a:lnTo>
                  <a:pt x="607" y="213"/>
                </a:lnTo>
                <a:lnTo>
                  <a:pt x="634" y="193"/>
                </a:lnTo>
                <a:lnTo>
                  <a:pt x="662" y="214"/>
                </a:lnTo>
                <a:lnTo>
                  <a:pt x="612" y="231"/>
                </a:lnTo>
                <a:lnTo>
                  <a:pt x="680" y="245"/>
                </a:lnTo>
                <a:lnTo>
                  <a:pt x="623" y="250"/>
                </a:lnTo>
                <a:lnTo>
                  <a:pt x="643" y="260"/>
                </a:lnTo>
                <a:lnTo>
                  <a:pt x="627" y="278"/>
                </a:lnTo>
                <a:lnTo>
                  <a:pt x="696" y="314"/>
                </a:lnTo>
                <a:lnTo>
                  <a:pt x="731" y="308"/>
                </a:lnTo>
                <a:lnTo>
                  <a:pt x="746" y="351"/>
                </a:lnTo>
                <a:lnTo>
                  <a:pt x="779" y="348"/>
                </a:lnTo>
                <a:lnTo>
                  <a:pt x="776" y="366"/>
                </a:lnTo>
                <a:lnTo>
                  <a:pt x="826" y="375"/>
                </a:lnTo>
                <a:lnTo>
                  <a:pt x="820" y="398"/>
                </a:lnTo>
                <a:lnTo>
                  <a:pt x="795" y="395"/>
                </a:lnTo>
                <a:lnTo>
                  <a:pt x="807" y="408"/>
                </a:lnTo>
                <a:lnTo>
                  <a:pt x="795" y="429"/>
                </a:lnTo>
                <a:lnTo>
                  <a:pt x="769" y="419"/>
                </a:lnTo>
                <a:lnTo>
                  <a:pt x="764" y="461"/>
                </a:lnTo>
                <a:lnTo>
                  <a:pt x="670" y="383"/>
                </a:lnTo>
                <a:lnTo>
                  <a:pt x="636" y="392"/>
                </a:lnTo>
                <a:lnTo>
                  <a:pt x="662" y="409"/>
                </a:lnTo>
                <a:lnTo>
                  <a:pt x="641" y="429"/>
                </a:lnTo>
                <a:lnTo>
                  <a:pt x="658" y="428"/>
                </a:lnTo>
                <a:lnTo>
                  <a:pt x="675" y="466"/>
                </a:lnTo>
                <a:lnTo>
                  <a:pt x="722" y="475"/>
                </a:lnTo>
                <a:lnTo>
                  <a:pt x="717" y="497"/>
                </a:lnTo>
                <a:lnTo>
                  <a:pt x="743" y="516"/>
                </a:lnTo>
                <a:lnTo>
                  <a:pt x="731" y="569"/>
                </a:lnTo>
                <a:lnTo>
                  <a:pt x="612" y="515"/>
                </a:lnTo>
                <a:lnTo>
                  <a:pt x="691" y="597"/>
                </a:lnTo>
                <a:lnTo>
                  <a:pt x="543" y="552"/>
                </a:lnTo>
                <a:lnTo>
                  <a:pt x="523" y="524"/>
                </a:lnTo>
                <a:lnTo>
                  <a:pt x="541" y="521"/>
                </a:lnTo>
                <a:lnTo>
                  <a:pt x="494" y="505"/>
                </a:lnTo>
                <a:lnTo>
                  <a:pt x="479" y="472"/>
                </a:lnTo>
                <a:lnTo>
                  <a:pt x="442" y="461"/>
                </a:lnTo>
                <a:lnTo>
                  <a:pt x="440" y="485"/>
                </a:lnTo>
                <a:lnTo>
                  <a:pt x="417" y="472"/>
                </a:lnTo>
                <a:lnTo>
                  <a:pt x="386" y="494"/>
                </a:lnTo>
                <a:lnTo>
                  <a:pt x="346" y="472"/>
                </a:lnTo>
                <a:lnTo>
                  <a:pt x="365" y="437"/>
                </a:lnTo>
                <a:lnTo>
                  <a:pt x="477" y="437"/>
                </a:lnTo>
                <a:lnTo>
                  <a:pt x="448" y="400"/>
                </a:lnTo>
                <a:lnTo>
                  <a:pt x="510" y="348"/>
                </a:lnTo>
                <a:lnTo>
                  <a:pt x="468" y="276"/>
                </a:lnTo>
                <a:lnTo>
                  <a:pt x="437" y="271"/>
                </a:lnTo>
                <a:lnTo>
                  <a:pt x="455" y="260"/>
                </a:lnTo>
                <a:lnTo>
                  <a:pt x="388" y="277"/>
                </a:lnTo>
                <a:lnTo>
                  <a:pt x="386" y="259"/>
                </a:lnTo>
                <a:lnTo>
                  <a:pt x="411" y="245"/>
                </a:lnTo>
                <a:lnTo>
                  <a:pt x="360" y="219"/>
                </a:lnTo>
                <a:lnTo>
                  <a:pt x="359" y="197"/>
                </a:lnTo>
                <a:lnTo>
                  <a:pt x="312" y="186"/>
                </a:lnTo>
                <a:lnTo>
                  <a:pt x="323" y="215"/>
                </a:lnTo>
                <a:lnTo>
                  <a:pt x="243" y="204"/>
                </a:lnTo>
                <a:lnTo>
                  <a:pt x="264" y="221"/>
                </a:lnTo>
                <a:lnTo>
                  <a:pt x="54" y="192"/>
                </a:lnTo>
                <a:lnTo>
                  <a:pt x="17" y="152"/>
                </a:lnTo>
                <a:lnTo>
                  <a:pt x="84" y="155"/>
                </a:lnTo>
                <a:lnTo>
                  <a:pt x="0" y="13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2" name="Freeform 27"/>
          <p:cNvSpPr>
            <a:spLocks/>
          </p:cNvSpPr>
          <p:nvPr/>
        </p:nvSpPr>
        <p:spPr bwMode="invGray">
          <a:xfrm>
            <a:off x="2544763" y="2097088"/>
            <a:ext cx="153987" cy="109537"/>
          </a:xfrm>
          <a:custGeom>
            <a:avLst/>
            <a:gdLst>
              <a:gd name="T0" fmla="*/ 0 w 192"/>
              <a:gd name="T1" fmla="*/ 2147483647 h 131"/>
              <a:gd name="T2" fmla="*/ 2147483647 w 192"/>
              <a:gd name="T3" fmla="*/ 2147483647 h 131"/>
              <a:gd name="T4" fmla="*/ 2147483647 w 192"/>
              <a:gd name="T5" fmla="*/ 0 h 131"/>
              <a:gd name="T6" fmla="*/ 2147483647 w 192"/>
              <a:gd name="T7" fmla="*/ 2147483647 h 131"/>
              <a:gd name="T8" fmla="*/ 2147483647 w 192"/>
              <a:gd name="T9" fmla="*/ 2147483647 h 131"/>
              <a:gd name="T10" fmla="*/ 2147483647 w 192"/>
              <a:gd name="T11" fmla="*/ 2147483647 h 131"/>
              <a:gd name="T12" fmla="*/ 2147483647 w 192"/>
              <a:gd name="T13" fmla="*/ 2147483647 h 131"/>
              <a:gd name="T14" fmla="*/ 2147483647 w 192"/>
              <a:gd name="T15" fmla="*/ 2147483647 h 131"/>
              <a:gd name="T16" fmla="*/ 2147483647 w 192"/>
              <a:gd name="T17" fmla="*/ 2147483647 h 131"/>
              <a:gd name="T18" fmla="*/ 2147483647 w 192"/>
              <a:gd name="T19" fmla="*/ 2147483647 h 131"/>
              <a:gd name="T20" fmla="*/ 0 w 192"/>
              <a:gd name="T21" fmla="*/ 2147483647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31"/>
              <a:gd name="T35" fmla="*/ 192 w 192"/>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31">
                <a:moveTo>
                  <a:pt x="0" y="106"/>
                </a:moveTo>
                <a:lnTo>
                  <a:pt x="27" y="82"/>
                </a:lnTo>
                <a:lnTo>
                  <a:pt x="45" y="0"/>
                </a:lnTo>
                <a:lnTo>
                  <a:pt x="61" y="30"/>
                </a:lnTo>
                <a:lnTo>
                  <a:pt x="105" y="37"/>
                </a:lnTo>
                <a:lnTo>
                  <a:pt x="192" y="96"/>
                </a:lnTo>
                <a:lnTo>
                  <a:pt x="180" y="116"/>
                </a:lnTo>
                <a:lnTo>
                  <a:pt x="103" y="89"/>
                </a:lnTo>
                <a:lnTo>
                  <a:pt x="55" y="131"/>
                </a:lnTo>
                <a:lnTo>
                  <a:pt x="42" y="96"/>
                </a:lnTo>
                <a:lnTo>
                  <a:pt x="0" y="10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3" name="Freeform 28"/>
          <p:cNvSpPr>
            <a:spLocks/>
          </p:cNvSpPr>
          <p:nvPr/>
        </p:nvSpPr>
        <p:spPr bwMode="invGray">
          <a:xfrm>
            <a:off x="3184525" y="2619375"/>
            <a:ext cx="152400" cy="161925"/>
          </a:xfrm>
          <a:custGeom>
            <a:avLst/>
            <a:gdLst>
              <a:gd name="T0" fmla="*/ 0 w 194"/>
              <a:gd name="T1" fmla="*/ 2147483647 h 189"/>
              <a:gd name="T2" fmla="*/ 2147483647 w 194"/>
              <a:gd name="T3" fmla="*/ 2147483647 h 189"/>
              <a:gd name="T4" fmla="*/ 2147483647 w 194"/>
              <a:gd name="T5" fmla="*/ 0 h 189"/>
              <a:gd name="T6" fmla="*/ 2147483647 w 194"/>
              <a:gd name="T7" fmla="*/ 2147483647 h 189"/>
              <a:gd name="T8" fmla="*/ 2147483647 w 194"/>
              <a:gd name="T9" fmla="*/ 2147483647 h 189"/>
              <a:gd name="T10" fmla="*/ 2147483647 w 194"/>
              <a:gd name="T11" fmla="*/ 2147483647 h 189"/>
              <a:gd name="T12" fmla="*/ 2147483647 w 194"/>
              <a:gd name="T13" fmla="*/ 2147483647 h 189"/>
              <a:gd name="T14" fmla="*/ 2147483647 w 194"/>
              <a:gd name="T15" fmla="*/ 2147483647 h 189"/>
              <a:gd name="T16" fmla="*/ 2147483647 w 194"/>
              <a:gd name="T17" fmla="*/ 2147483647 h 189"/>
              <a:gd name="T18" fmla="*/ 2147483647 w 194"/>
              <a:gd name="T19" fmla="*/ 2147483647 h 189"/>
              <a:gd name="T20" fmla="*/ 2147483647 w 194"/>
              <a:gd name="T21" fmla="*/ 2147483647 h 189"/>
              <a:gd name="T22" fmla="*/ 2147483647 w 194"/>
              <a:gd name="T23" fmla="*/ 2147483647 h 189"/>
              <a:gd name="T24" fmla="*/ 2147483647 w 194"/>
              <a:gd name="T25" fmla="*/ 2147483647 h 189"/>
              <a:gd name="T26" fmla="*/ 2147483647 w 194"/>
              <a:gd name="T27" fmla="*/ 2147483647 h 189"/>
              <a:gd name="T28" fmla="*/ 2147483647 w 194"/>
              <a:gd name="T29" fmla="*/ 2147483647 h 189"/>
              <a:gd name="T30" fmla="*/ 2147483647 w 194"/>
              <a:gd name="T31" fmla="*/ 2147483647 h 189"/>
              <a:gd name="T32" fmla="*/ 2147483647 w 194"/>
              <a:gd name="T33" fmla="*/ 2147483647 h 189"/>
              <a:gd name="T34" fmla="*/ 2147483647 w 194"/>
              <a:gd name="T35" fmla="*/ 2147483647 h 189"/>
              <a:gd name="T36" fmla="*/ 2147483647 w 194"/>
              <a:gd name="T37" fmla="*/ 2147483647 h 189"/>
              <a:gd name="T38" fmla="*/ 2147483647 w 194"/>
              <a:gd name="T39" fmla="*/ 2147483647 h 189"/>
              <a:gd name="T40" fmla="*/ 0 w 194"/>
              <a:gd name="T41" fmla="*/ 2147483647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189"/>
              <a:gd name="T65" fmla="*/ 194 w 194"/>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189">
                <a:moveTo>
                  <a:pt x="0" y="147"/>
                </a:moveTo>
                <a:lnTo>
                  <a:pt x="80" y="9"/>
                </a:lnTo>
                <a:lnTo>
                  <a:pt x="109" y="0"/>
                </a:lnTo>
                <a:lnTo>
                  <a:pt x="72" y="73"/>
                </a:lnTo>
                <a:lnTo>
                  <a:pt x="98" y="57"/>
                </a:lnTo>
                <a:lnTo>
                  <a:pt x="114" y="89"/>
                </a:lnTo>
                <a:lnTo>
                  <a:pt x="164" y="89"/>
                </a:lnTo>
                <a:lnTo>
                  <a:pt x="155" y="116"/>
                </a:lnTo>
                <a:lnTo>
                  <a:pt x="181" y="114"/>
                </a:lnTo>
                <a:lnTo>
                  <a:pt x="161" y="145"/>
                </a:lnTo>
                <a:lnTo>
                  <a:pt x="187" y="129"/>
                </a:lnTo>
                <a:lnTo>
                  <a:pt x="194" y="157"/>
                </a:lnTo>
                <a:lnTo>
                  <a:pt x="166" y="189"/>
                </a:lnTo>
                <a:lnTo>
                  <a:pt x="164" y="166"/>
                </a:lnTo>
                <a:lnTo>
                  <a:pt x="154" y="178"/>
                </a:lnTo>
                <a:lnTo>
                  <a:pt x="154" y="141"/>
                </a:lnTo>
                <a:lnTo>
                  <a:pt x="106" y="178"/>
                </a:lnTo>
                <a:lnTo>
                  <a:pt x="134" y="153"/>
                </a:lnTo>
                <a:lnTo>
                  <a:pt x="93" y="157"/>
                </a:lnTo>
                <a:lnTo>
                  <a:pt x="103" y="142"/>
                </a:lnTo>
                <a:lnTo>
                  <a:pt x="0" y="14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4" name="Freeform 29"/>
          <p:cNvSpPr>
            <a:spLocks/>
          </p:cNvSpPr>
          <p:nvPr/>
        </p:nvSpPr>
        <p:spPr bwMode="invGray">
          <a:xfrm>
            <a:off x="2579688" y="3749675"/>
            <a:ext cx="71437" cy="66675"/>
          </a:xfrm>
          <a:custGeom>
            <a:avLst/>
            <a:gdLst>
              <a:gd name="T0" fmla="*/ 0 w 91"/>
              <a:gd name="T1" fmla="*/ 0 h 76"/>
              <a:gd name="T2" fmla="*/ 2147483647 w 91"/>
              <a:gd name="T3" fmla="*/ 2147483647 h 76"/>
              <a:gd name="T4" fmla="*/ 2147483647 w 91"/>
              <a:gd name="T5" fmla="*/ 2147483647 h 76"/>
              <a:gd name="T6" fmla="*/ 2147483647 w 91"/>
              <a:gd name="T7" fmla="*/ 2147483647 h 76"/>
              <a:gd name="T8" fmla="*/ 2147483647 w 91"/>
              <a:gd name="T9" fmla="*/ 2147483647 h 76"/>
              <a:gd name="T10" fmla="*/ 2147483647 w 91"/>
              <a:gd name="T11" fmla="*/ 2147483647 h 76"/>
              <a:gd name="T12" fmla="*/ 0 w 91"/>
              <a:gd name="T13" fmla="*/ 0 h 76"/>
              <a:gd name="T14" fmla="*/ 0 60000 65536"/>
              <a:gd name="T15" fmla="*/ 0 60000 65536"/>
              <a:gd name="T16" fmla="*/ 0 60000 65536"/>
              <a:gd name="T17" fmla="*/ 0 60000 65536"/>
              <a:gd name="T18" fmla="*/ 0 60000 65536"/>
              <a:gd name="T19" fmla="*/ 0 60000 65536"/>
              <a:gd name="T20" fmla="*/ 0 60000 65536"/>
              <a:gd name="T21" fmla="*/ 0 w 91"/>
              <a:gd name="T22" fmla="*/ 0 h 76"/>
              <a:gd name="T23" fmla="*/ 91 w 9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6">
                <a:moveTo>
                  <a:pt x="0" y="0"/>
                </a:moveTo>
                <a:lnTo>
                  <a:pt x="1" y="29"/>
                </a:lnTo>
                <a:lnTo>
                  <a:pt x="20" y="24"/>
                </a:lnTo>
                <a:lnTo>
                  <a:pt x="76" y="76"/>
                </a:lnTo>
                <a:lnTo>
                  <a:pt x="91" y="37"/>
                </a:lnTo>
                <a:lnTo>
                  <a:pt x="61" y="2"/>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5" name="Freeform 30"/>
          <p:cNvSpPr>
            <a:spLocks/>
          </p:cNvSpPr>
          <p:nvPr/>
        </p:nvSpPr>
        <p:spPr bwMode="invGray">
          <a:xfrm>
            <a:off x="2595563" y="3443288"/>
            <a:ext cx="247650" cy="82550"/>
          </a:xfrm>
          <a:custGeom>
            <a:avLst/>
            <a:gdLst>
              <a:gd name="T0" fmla="*/ 0 w 311"/>
              <a:gd name="T1" fmla="*/ 2147483647 h 99"/>
              <a:gd name="T2" fmla="*/ 2147483647 w 311"/>
              <a:gd name="T3" fmla="*/ 2147483647 h 99"/>
              <a:gd name="T4" fmla="*/ 2147483647 w 311"/>
              <a:gd name="T5" fmla="*/ 0 h 99"/>
              <a:gd name="T6" fmla="*/ 2147483647 w 311"/>
              <a:gd name="T7" fmla="*/ 2147483647 h 99"/>
              <a:gd name="T8" fmla="*/ 2147483647 w 311"/>
              <a:gd name="T9" fmla="*/ 2147483647 h 99"/>
              <a:gd name="T10" fmla="*/ 2147483647 w 311"/>
              <a:gd name="T11" fmla="*/ 2147483647 h 99"/>
              <a:gd name="T12" fmla="*/ 2147483647 w 311"/>
              <a:gd name="T13" fmla="*/ 2147483647 h 99"/>
              <a:gd name="T14" fmla="*/ 2147483647 w 311"/>
              <a:gd name="T15" fmla="*/ 2147483647 h 99"/>
              <a:gd name="T16" fmla="*/ 2147483647 w 311"/>
              <a:gd name="T17" fmla="*/ 2147483647 h 99"/>
              <a:gd name="T18" fmla="*/ 0 w 311"/>
              <a:gd name="T19" fmla="*/ 2147483647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99"/>
              <a:gd name="T32" fmla="*/ 311 w 311"/>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99">
                <a:moveTo>
                  <a:pt x="0" y="37"/>
                </a:moveTo>
                <a:lnTo>
                  <a:pt x="42" y="5"/>
                </a:lnTo>
                <a:lnTo>
                  <a:pt x="123" y="0"/>
                </a:lnTo>
                <a:lnTo>
                  <a:pt x="311" y="83"/>
                </a:lnTo>
                <a:lnTo>
                  <a:pt x="211" y="99"/>
                </a:lnTo>
                <a:lnTo>
                  <a:pt x="227" y="79"/>
                </a:lnTo>
                <a:lnTo>
                  <a:pt x="179" y="48"/>
                </a:lnTo>
                <a:lnTo>
                  <a:pt x="87" y="28"/>
                </a:lnTo>
                <a:lnTo>
                  <a:pt x="91" y="16"/>
                </a:lnTo>
                <a:lnTo>
                  <a:pt x="0" y="3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6" name="Freeform 31"/>
          <p:cNvSpPr>
            <a:spLocks/>
          </p:cNvSpPr>
          <p:nvPr/>
        </p:nvSpPr>
        <p:spPr bwMode="invGray">
          <a:xfrm>
            <a:off x="2898775" y="3525838"/>
            <a:ext cx="76200" cy="47625"/>
          </a:xfrm>
          <a:custGeom>
            <a:avLst/>
            <a:gdLst>
              <a:gd name="T0" fmla="*/ 0 w 95"/>
              <a:gd name="T1" fmla="*/ 0 h 54"/>
              <a:gd name="T2" fmla="*/ 0 w 95"/>
              <a:gd name="T3" fmla="*/ 2147483647 h 54"/>
              <a:gd name="T4" fmla="*/ 2147483647 w 95"/>
              <a:gd name="T5" fmla="*/ 2147483647 h 54"/>
              <a:gd name="T6" fmla="*/ 2147483647 w 95"/>
              <a:gd name="T7" fmla="*/ 2147483647 h 54"/>
              <a:gd name="T8" fmla="*/ 0 w 95"/>
              <a:gd name="T9" fmla="*/ 0 h 54"/>
              <a:gd name="T10" fmla="*/ 0 60000 65536"/>
              <a:gd name="T11" fmla="*/ 0 60000 65536"/>
              <a:gd name="T12" fmla="*/ 0 60000 65536"/>
              <a:gd name="T13" fmla="*/ 0 60000 65536"/>
              <a:gd name="T14" fmla="*/ 0 60000 65536"/>
              <a:gd name="T15" fmla="*/ 0 w 95"/>
              <a:gd name="T16" fmla="*/ 0 h 54"/>
              <a:gd name="T17" fmla="*/ 95 w 95"/>
              <a:gd name="T18" fmla="*/ 54 h 54"/>
            </a:gdLst>
            <a:ahLst/>
            <a:cxnLst>
              <a:cxn ang="T10">
                <a:pos x="T0" y="T1"/>
              </a:cxn>
              <a:cxn ang="T11">
                <a:pos x="T2" y="T3"/>
              </a:cxn>
              <a:cxn ang="T12">
                <a:pos x="T4" y="T5"/>
              </a:cxn>
              <a:cxn ang="T13">
                <a:pos x="T6" y="T7"/>
              </a:cxn>
              <a:cxn ang="T14">
                <a:pos x="T8" y="T9"/>
              </a:cxn>
            </a:cxnLst>
            <a:rect l="T15" t="T16" r="T17" b="T18"/>
            <a:pathLst>
              <a:path w="95" h="54">
                <a:moveTo>
                  <a:pt x="0" y="0"/>
                </a:moveTo>
                <a:lnTo>
                  <a:pt x="0" y="54"/>
                </a:lnTo>
                <a:lnTo>
                  <a:pt x="95" y="38"/>
                </a:lnTo>
                <a:lnTo>
                  <a:pt x="53" y="6"/>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7" name="Freeform 32"/>
          <p:cNvSpPr>
            <a:spLocks/>
          </p:cNvSpPr>
          <p:nvPr/>
        </p:nvSpPr>
        <p:spPr bwMode="invGray">
          <a:xfrm>
            <a:off x="2479675" y="3660775"/>
            <a:ext cx="52388" cy="26988"/>
          </a:xfrm>
          <a:custGeom>
            <a:avLst/>
            <a:gdLst>
              <a:gd name="T0" fmla="*/ 0 w 66"/>
              <a:gd name="T1" fmla="*/ 2147483647 h 29"/>
              <a:gd name="T2" fmla="*/ 2147483647 w 66"/>
              <a:gd name="T3" fmla="*/ 0 h 29"/>
              <a:gd name="T4" fmla="*/ 2147483647 w 66"/>
              <a:gd name="T5" fmla="*/ 2147483647 h 29"/>
              <a:gd name="T6" fmla="*/ 0 w 66"/>
              <a:gd name="T7" fmla="*/ 2147483647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2"/>
                </a:moveTo>
                <a:lnTo>
                  <a:pt x="20" y="0"/>
                </a:lnTo>
                <a:lnTo>
                  <a:pt x="66" y="29"/>
                </a:lnTo>
                <a:lnTo>
                  <a:pt x="0" y="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8" name="Freeform 33"/>
          <p:cNvSpPr>
            <a:spLocks/>
          </p:cNvSpPr>
          <p:nvPr/>
        </p:nvSpPr>
        <p:spPr bwMode="invGray">
          <a:xfrm>
            <a:off x="2871788" y="1219200"/>
            <a:ext cx="1390650" cy="1103313"/>
          </a:xfrm>
          <a:custGeom>
            <a:avLst/>
            <a:gdLst>
              <a:gd name="T0" fmla="*/ 2147483647 w 1752"/>
              <a:gd name="T1" fmla="*/ 2147483647 h 1304"/>
              <a:gd name="T2" fmla="*/ 2147483647 w 1752"/>
              <a:gd name="T3" fmla="*/ 2147483647 h 1304"/>
              <a:gd name="T4" fmla="*/ 2147483647 w 1752"/>
              <a:gd name="T5" fmla="*/ 2147483647 h 1304"/>
              <a:gd name="T6" fmla="*/ 2147483647 w 1752"/>
              <a:gd name="T7" fmla="*/ 2147483647 h 1304"/>
              <a:gd name="T8" fmla="*/ 2147483647 w 1752"/>
              <a:gd name="T9" fmla="*/ 2147483647 h 1304"/>
              <a:gd name="T10" fmla="*/ 2147483647 w 1752"/>
              <a:gd name="T11" fmla="*/ 2147483647 h 1304"/>
              <a:gd name="T12" fmla="*/ 2147483647 w 1752"/>
              <a:gd name="T13" fmla="*/ 2147483647 h 1304"/>
              <a:gd name="T14" fmla="*/ 2147483647 w 1752"/>
              <a:gd name="T15" fmla="*/ 2147483647 h 1304"/>
              <a:gd name="T16" fmla="*/ 2147483647 w 1752"/>
              <a:gd name="T17" fmla="*/ 2147483647 h 1304"/>
              <a:gd name="T18" fmla="*/ 2147483647 w 1752"/>
              <a:gd name="T19" fmla="*/ 2147483647 h 1304"/>
              <a:gd name="T20" fmla="*/ 2147483647 w 1752"/>
              <a:gd name="T21" fmla="*/ 2147483647 h 1304"/>
              <a:gd name="T22" fmla="*/ 2147483647 w 1752"/>
              <a:gd name="T23" fmla="*/ 2147483647 h 1304"/>
              <a:gd name="T24" fmla="*/ 2147483647 w 1752"/>
              <a:gd name="T25" fmla="*/ 2147483647 h 1304"/>
              <a:gd name="T26" fmla="*/ 2147483647 w 1752"/>
              <a:gd name="T27" fmla="*/ 2147483647 h 1304"/>
              <a:gd name="T28" fmla="*/ 2147483647 w 1752"/>
              <a:gd name="T29" fmla="*/ 2147483647 h 1304"/>
              <a:gd name="T30" fmla="*/ 2147483647 w 1752"/>
              <a:gd name="T31" fmla="*/ 2147483647 h 1304"/>
              <a:gd name="T32" fmla="*/ 2147483647 w 1752"/>
              <a:gd name="T33" fmla="*/ 2147483647 h 1304"/>
              <a:gd name="T34" fmla="*/ 2147483647 w 1752"/>
              <a:gd name="T35" fmla="*/ 2147483647 h 1304"/>
              <a:gd name="T36" fmla="*/ 2147483647 w 1752"/>
              <a:gd name="T37" fmla="*/ 2147483647 h 1304"/>
              <a:gd name="T38" fmla="*/ 2147483647 w 1752"/>
              <a:gd name="T39" fmla="*/ 2147483647 h 1304"/>
              <a:gd name="T40" fmla="*/ 2147483647 w 1752"/>
              <a:gd name="T41" fmla="*/ 2147483647 h 1304"/>
              <a:gd name="T42" fmla="*/ 2147483647 w 1752"/>
              <a:gd name="T43" fmla="*/ 2147483647 h 1304"/>
              <a:gd name="T44" fmla="*/ 2147483647 w 1752"/>
              <a:gd name="T45" fmla="*/ 2147483647 h 1304"/>
              <a:gd name="T46" fmla="*/ 2147483647 w 1752"/>
              <a:gd name="T47" fmla="*/ 2147483647 h 1304"/>
              <a:gd name="T48" fmla="*/ 2147483647 w 1752"/>
              <a:gd name="T49" fmla="*/ 2147483647 h 1304"/>
              <a:gd name="T50" fmla="*/ 2147483647 w 1752"/>
              <a:gd name="T51" fmla="*/ 2147483647 h 1304"/>
              <a:gd name="T52" fmla="*/ 2147483647 w 1752"/>
              <a:gd name="T53" fmla="*/ 2147483647 h 1304"/>
              <a:gd name="T54" fmla="*/ 2147483647 w 1752"/>
              <a:gd name="T55" fmla="*/ 2147483647 h 1304"/>
              <a:gd name="T56" fmla="*/ 2147483647 w 1752"/>
              <a:gd name="T57" fmla="*/ 2147483647 h 1304"/>
              <a:gd name="T58" fmla="*/ 2147483647 w 1752"/>
              <a:gd name="T59" fmla="*/ 2147483647 h 1304"/>
              <a:gd name="T60" fmla="*/ 2147483647 w 1752"/>
              <a:gd name="T61" fmla="*/ 2147483647 h 1304"/>
              <a:gd name="T62" fmla="*/ 2147483647 w 1752"/>
              <a:gd name="T63" fmla="*/ 2147483647 h 1304"/>
              <a:gd name="T64" fmla="*/ 2147483647 w 1752"/>
              <a:gd name="T65" fmla="*/ 2147483647 h 1304"/>
              <a:gd name="T66" fmla="*/ 2147483647 w 1752"/>
              <a:gd name="T67" fmla="*/ 2147483647 h 1304"/>
              <a:gd name="T68" fmla="*/ 2147483647 w 1752"/>
              <a:gd name="T69" fmla="*/ 2147483647 h 1304"/>
              <a:gd name="T70" fmla="*/ 2147483647 w 1752"/>
              <a:gd name="T71" fmla="*/ 2147483647 h 1304"/>
              <a:gd name="T72" fmla="*/ 2147483647 w 1752"/>
              <a:gd name="T73" fmla="*/ 2147483647 h 1304"/>
              <a:gd name="T74" fmla="*/ 2147483647 w 1752"/>
              <a:gd name="T75" fmla="*/ 2147483647 h 1304"/>
              <a:gd name="T76" fmla="*/ 2147483647 w 1752"/>
              <a:gd name="T77" fmla="*/ 2147483647 h 1304"/>
              <a:gd name="T78" fmla="*/ 2147483647 w 1752"/>
              <a:gd name="T79" fmla="*/ 2147483647 h 1304"/>
              <a:gd name="T80" fmla="*/ 2147483647 w 1752"/>
              <a:gd name="T81" fmla="*/ 2147483647 h 1304"/>
              <a:gd name="T82" fmla="*/ 2147483647 w 1752"/>
              <a:gd name="T83" fmla="*/ 2147483647 h 1304"/>
              <a:gd name="T84" fmla="*/ 2147483647 w 1752"/>
              <a:gd name="T85" fmla="*/ 2147483647 h 1304"/>
              <a:gd name="T86" fmla="*/ 2147483647 w 1752"/>
              <a:gd name="T87" fmla="*/ 2147483647 h 1304"/>
              <a:gd name="T88" fmla="*/ 2147483647 w 1752"/>
              <a:gd name="T89" fmla="*/ 2147483647 h 1304"/>
              <a:gd name="T90" fmla="*/ 2147483647 w 1752"/>
              <a:gd name="T91" fmla="*/ 2147483647 h 1304"/>
              <a:gd name="T92" fmla="*/ 2147483647 w 1752"/>
              <a:gd name="T93" fmla="*/ 2147483647 h 1304"/>
              <a:gd name="T94" fmla="*/ 2147483647 w 1752"/>
              <a:gd name="T95" fmla="*/ 2147483647 h 1304"/>
              <a:gd name="T96" fmla="*/ 2147483647 w 1752"/>
              <a:gd name="T97" fmla="*/ 2147483647 h 1304"/>
              <a:gd name="T98" fmla="*/ 2147483647 w 1752"/>
              <a:gd name="T99" fmla="*/ 2147483647 h 1304"/>
              <a:gd name="T100" fmla="*/ 2147483647 w 1752"/>
              <a:gd name="T101" fmla="*/ 2147483647 h 1304"/>
              <a:gd name="T102" fmla="*/ 2147483647 w 1752"/>
              <a:gd name="T103" fmla="*/ 2147483647 h 1304"/>
              <a:gd name="T104" fmla="*/ 2147483647 w 1752"/>
              <a:gd name="T105" fmla="*/ 2147483647 h 1304"/>
              <a:gd name="T106" fmla="*/ 2147483647 w 1752"/>
              <a:gd name="T107" fmla="*/ 2147483647 h 1304"/>
              <a:gd name="T108" fmla="*/ 2147483647 w 1752"/>
              <a:gd name="T109" fmla="*/ 2147483647 h 1304"/>
              <a:gd name="T110" fmla="*/ 2147483647 w 1752"/>
              <a:gd name="T111" fmla="*/ 2147483647 h 1304"/>
              <a:gd name="T112" fmla="*/ 2147483647 w 1752"/>
              <a:gd name="T113" fmla="*/ 2147483647 h 1304"/>
              <a:gd name="T114" fmla="*/ 2147483647 w 1752"/>
              <a:gd name="T115" fmla="*/ 2147483647 h 1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2"/>
              <a:gd name="T175" fmla="*/ 0 h 1304"/>
              <a:gd name="T176" fmla="*/ 1752 w 1752"/>
              <a:gd name="T177" fmla="*/ 1304 h 13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2" h="1304">
                <a:moveTo>
                  <a:pt x="0" y="365"/>
                </a:moveTo>
                <a:lnTo>
                  <a:pt x="10" y="347"/>
                </a:lnTo>
                <a:lnTo>
                  <a:pt x="123" y="308"/>
                </a:lnTo>
                <a:lnTo>
                  <a:pt x="196" y="308"/>
                </a:lnTo>
                <a:lnTo>
                  <a:pt x="237" y="279"/>
                </a:lnTo>
                <a:lnTo>
                  <a:pt x="223" y="269"/>
                </a:lnTo>
                <a:lnTo>
                  <a:pt x="249" y="260"/>
                </a:lnTo>
                <a:lnTo>
                  <a:pt x="228" y="253"/>
                </a:lnTo>
                <a:lnTo>
                  <a:pt x="268" y="240"/>
                </a:lnTo>
                <a:lnTo>
                  <a:pt x="253" y="232"/>
                </a:lnTo>
                <a:lnTo>
                  <a:pt x="202" y="250"/>
                </a:lnTo>
                <a:lnTo>
                  <a:pt x="150" y="225"/>
                </a:lnTo>
                <a:lnTo>
                  <a:pt x="215" y="209"/>
                </a:lnTo>
                <a:lnTo>
                  <a:pt x="252" y="168"/>
                </a:lnTo>
                <a:lnTo>
                  <a:pt x="330" y="168"/>
                </a:lnTo>
                <a:lnTo>
                  <a:pt x="326" y="124"/>
                </a:lnTo>
                <a:lnTo>
                  <a:pt x="384" y="123"/>
                </a:lnTo>
                <a:lnTo>
                  <a:pt x="443" y="152"/>
                </a:lnTo>
                <a:lnTo>
                  <a:pt x="372" y="112"/>
                </a:lnTo>
                <a:lnTo>
                  <a:pt x="506" y="84"/>
                </a:lnTo>
                <a:lnTo>
                  <a:pt x="538" y="104"/>
                </a:lnTo>
                <a:lnTo>
                  <a:pt x="543" y="143"/>
                </a:lnTo>
                <a:lnTo>
                  <a:pt x="558" y="109"/>
                </a:lnTo>
                <a:lnTo>
                  <a:pt x="645" y="134"/>
                </a:lnTo>
                <a:lnTo>
                  <a:pt x="615" y="114"/>
                </a:lnTo>
                <a:lnTo>
                  <a:pt x="656" y="117"/>
                </a:lnTo>
                <a:lnTo>
                  <a:pt x="621" y="96"/>
                </a:lnTo>
                <a:lnTo>
                  <a:pt x="611" y="77"/>
                </a:lnTo>
                <a:lnTo>
                  <a:pt x="629" y="72"/>
                </a:lnTo>
                <a:lnTo>
                  <a:pt x="798" y="129"/>
                </a:lnTo>
                <a:lnTo>
                  <a:pt x="783" y="109"/>
                </a:lnTo>
                <a:lnTo>
                  <a:pt x="819" y="107"/>
                </a:lnTo>
                <a:lnTo>
                  <a:pt x="798" y="92"/>
                </a:lnTo>
                <a:lnTo>
                  <a:pt x="855" y="96"/>
                </a:lnTo>
                <a:lnTo>
                  <a:pt x="765" y="55"/>
                </a:lnTo>
                <a:lnTo>
                  <a:pt x="928" y="77"/>
                </a:lnTo>
                <a:lnTo>
                  <a:pt x="892" y="53"/>
                </a:lnTo>
                <a:lnTo>
                  <a:pt x="797" y="50"/>
                </a:lnTo>
                <a:lnTo>
                  <a:pt x="827" y="47"/>
                </a:lnTo>
                <a:lnTo>
                  <a:pt x="769" y="27"/>
                </a:lnTo>
                <a:lnTo>
                  <a:pt x="839" y="34"/>
                </a:lnTo>
                <a:lnTo>
                  <a:pt x="811" y="24"/>
                </a:lnTo>
                <a:lnTo>
                  <a:pt x="842" y="18"/>
                </a:lnTo>
                <a:lnTo>
                  <a:pt x="961" y="55"/>
                </a:lnTo>
                <a:lnTo>
                  <a:pt x="946" y="41"/>
                </a:lnTo>
                <a:lnTo>
                  <a:pt x="1002" y="27"/>
                </a:lnTo>
                <a:lnTo>
                  <a:pt x="954" y="24"/>
                </a:lnTo>
                <a:lnTo>
                  <a:pt x="953" y="6"/>
                </a:lnTo>
                <a:lnTo>
                  <a:pt x="984" y="0"/>
                </a:lnTo>
                <a:lnTo>
                  <a:pt x="1308" y="8"/>
                </a:lnTo>
                <a:lnTo>
                  <a:pt x="1331" y="16"/>
                </a:lnTo>
                <a:lnTo>
                  <a:pt x="1320" y="24"/>
                </a:lnTo>
                <a:lnTo>
                  <a:pt x="1104" y="26"/>
                </a:lnTo>
                <a:lnTo>
                  <a:pt x="1129" y="37"/>
                </a:lnTo>
                <a:lnTo>
                  <a:pt x="1045" y="47"/>
                </a:lnTo>
                <a:lnTo>
                  <a:pt x="1352" y="27"/>
                </a:lnTo>
                <a:lnTo>
                  <a:pt x="1361" y="45"/>
                </a:lnTo>
                <a:lnTo>
                  <a:pt x="1320" y="56"/>
                </a:lnTo>
                <a:lnTo>
                  <a:pt x="1392" y="49"/>
                </a:lnTo>
                <a:lnTo>
                  <a:pt x="1474" y="70"/>
                </a:lnTo>
                <a:lnTo>
                  <a:pt x="1352" y="104"/>
                </a:lnTo>
                <a:lnTo>
                  <a:pt x="1156" y="102"/>
                </a:lnTo>
                <a:lnTo>
                  <a:pt x="1202" y="107"/>
                </a:lnTo>
                <a:lnTo>
                  <a:pt x="1121" y="123"/>
                </a:lnTo>
                <a:lnTo>
                  <a:pt x="1121" y="138"/>
                </a:lnTo>
                <a:lnTo>
                  <a:pt x="1335" y="112"/>
                </a:lnTo>
                <a:lnTo>
                  <a:pt x="1353" y="124"/>
                </a:lnTo>
                <a:lnTo>
                  <a:pt x="1308" y="149"/>
                </a:lnTo>
                <a:lnTo>
                  <a:pt x="1445" y="107"/>
                </a:lnTo>
                <a:lnTo>
                  <a:pt x="1451" y="146"/>
                </a:lnTo>
                <a:lnTo>
                  <a:pt x="1386" y="218"/>
                </a:lnTo>
                <a:lnTo>
                  <a:pt x="1517" y="136"/>
                </a:lnTo>
                <a:lnTo>
                  <a:pt x="1516" y="149"/>
                </a:lnTo>
                <a:lnTo>
                  <a:pt x="1579" y="147"/>
                </a:lnTo>
                <a:lnTo>
                  <a:pt x="1599" y="123"/>
                </a:lnTo>
                <a:lnTo>
                  <a:pt x="1667" y="117"/>
                </a:lnTo>
                <a:lnTo>
                  <a:pt x="1752" y="140"/>
                </a:lnTo>
                <a:lnTo>
                  <a:pt x="1668" y="176"/>
                </a:lnTo>
                <a:lnTo>
                  <a:pt x="1672" y="191"/>
                </a:lnTo>
                <a:lnTo>
                  <a:pt x="1482" y="209"/>
                </a:lnTo>
                <a:lnTo>
                  <a:pt x="1637" y="213"/>
                </a:lnTo>
                <a:lnTo>
                  <a:pt x="1512" y="241"/>
                </a:lnTo>
                <a:lnTo>
                  <a:pt x="1520" y="264"/>
                </a:lnTo>
                <a:lnTo>
                  <a:pt x="1604" y="241"/>
                </a:lnTo>
                <a:lnTo>
                  <a:pt x="1543" y="269"/>
                </a:lnTo>
                <a:lnTo>
                  <a:pt x="1536" y="305"/>
                </a:lnTo>
                <a:lnTo>
                  <a:pt x="1553" y="295"/>
                </a:lnTo>
                <a:lnTo>
                  <a:pt x="1496" y="327"/>
                </a:lnTo>
                <a:lnTo>
                  <a:pt x="1476" y="394"/>
                </a:lnTo>
                <a:lnTo>
                  <a:pt x="1508" y="380"/>
                </a:lnTo>
                <a:lnTo>
                  <a:pt x="1549" y="394"/>
                </a:lnTo>
                <a:lnTo>
                  <a:pt x="1511" y="394"/>
                </a:lnTo>
                <a:lnTo>
                  <a:pt x="1511" y="413"/>
                </a:lnTo>
                <a:lnTo>
                  <a:pt x="1577" y="421"/>
                </a:lnTo>
                <a:lnTo>
                  <a:pt x="1579" y="447"/>
                </a:lnTo>
                <a:lnTo>
                  <a:pt x="1481" y="442"/>
                </a:lnTo>
                <a:lnTo>
                  <a:pt x="1508" y="453"/>
                </a:lnTo>
                <a:lnTo>
                  <a:pt x="1449" y="459"/>
                </a:lnTo>
                <a:lnTo>
                  <a:pt x="1481" y="486"/>
                </a:lnTo>
                <a:lnTo>
                  <a:pt x="1532" y="488"/>
                </a:lnTo>
                <a:lnTo>
                  <a:pt x="1501" y="504"/>
                </a:lnTo>
                <a:lnTo>
                  <a:pt x="1541" y="516"/>
                </a:lnTo>
                <a:lnTo>
                  <a:pt x="1539" y="551"/>
                </a:lnTo>
                <a:lnTo>
                  <a:pt x="1466" y="531"/>
                </a:lnTo>
                <a:lnTo>
                  <a:pt x="1510" y="548"/>
                </a:lnTo>
                <a:lnTo>
                  <a:pt x="1481" y="561"/>
                </a:lnTo>
                <a:lnTo>
                  <a:pt x="1508" y="558"/>
                </a:lnTo>
                <a:lnTo>
                  <a:pt x="1501" y="580"/>
                </a:lnTo>
                <a:lnTo>
                  <a:pt x="1552" y="591"/>
                </a:lnTo>
                <a:lnTo>
                  <a:pt x="1471" y="585"/>
                </a:lnTo>
                <a:lnTo>
                  <a:pt x="1451" y="598"/>
                </a:lnTo>
                <a:lnTo>
                  <a:pt x="1517" y="625"/>
                </a:lnTo>
                <a:lnTo>
                  <a:pt x="1510" y="646"/>
                </a:lnTo>
                <a:lnTo>
                  <a:pt x="1456" y="661"/>
                </a:lnTo>
                <a:lnTo>
                  <a:pt x="1406" y="629"/>
                </a:lnTo>
                <a:lnTo>
                  <a:pt x="1329" y="655"/>
                </a:lnTo>
                <a:lnTo>
                  <a:pt x="1383" y="673"/>
                </a:lnTo>
                <a:lnTo>
                  <a:pt x="1331" y="688"/>
                </a:lnTo>
                <a:lnTo>
                  <a:pt x="1387" y="690"/>
                </a:lnTo>
                <a:lnTo>
                  <a:pt x="1370" y="724"/>
                </a:lnTo>
                <a:lnTo>
                  <a:pt x="1392" y="705"/>
                </a:lnTo>
                <a:lnTo>
                  <a:pt x="1451" y="731"/>
                </a:lnTo>
                <a:lnTo>
                  <a:pt x="1433" y="753"/>
                </a:lnTo>
                <a:lnTo>
                  <a:pt x="1471" y="744"/>
                </a:lnTo>
                <a:lnTo>
                  <a:pt x="1451" y="767"/>
                </a:lnTo>
                <a:lnTo>
                  <a:pt x="1479" y="757"/>
                </a:lnTo>
                <a:lnTo>
                  <a:pt x="1481" y="812"/>
                </a:lnTo>
                <a:lnTo>
                  <a:pt x="1451" y="791"/>
                </a:lnTo>
                <a:lnTo>
                  <a:pt x="1451" y="812"/>
                </a:lnTo>
                <a:lnTo>
                  <a:pt x="1427" y="810"/>
                </a:lnTo>
                <a:lnTo>
                  <a:pt x="1392" y="765"/>
                </a:lnTo>
                <a:lnTo>
                  <a:pt x="1309" y="739"/>
                </a:lnTo>
                <a:lnTo>
                  <a:pt x="1367" y="770"/>
                </a:lnTo>
                <a:lnTo>
                  <a:pt x="1290" y="784"/>
                </a:lnTo>
                <a:lnTo>
                  <a:pt x="1268" y="812"/>
                </a:lnTo>
                <a:lnTo>
                  <a:pt x="1340" y="818"/>
                </a:lnTo>
                <a:lnTo>
                  <a:pt x="1279" y="834"/>
                </a:lnTo>
                <a:lnTo>
                  <a:pt x="1371" y="814"/>
                </a:lnTo>
                <a:lnTo>
                  <a:pt x="1460" y="839"/>
                </a:lnTo>
                <a:lnTo>
                  <a:pt x="1345" y="902"/>
                </a:lnTo>
                <a:lnTo>
                  <a:pt x="1233" y="930"/>
                </a:lnTo>
                <a:lnTo>
                  <a:pt x="1194" y="933"/>
                </a:lnTo>
                <a:lnTo>
                  <a:pt x="1165" y="903"/>
                </a:lnTo>
                <a:lnTo>
                  <a:pt x="1178" y="933"/>
                </a:lnTo>
                <a:lnTo>
                  <a:pt x="1147" y="950"/>
                </a:lnTo>
                <a:lnTo>
                  <a:pt x="1104" y="1019"/>
                </a:lnTo>
                <a:lnTo>
                  <a:pt x="1070" y="1018"/>
                </a:lnTo>
                <a:lnTo>
                  <a:pt x="1064" y="1038"/>
                </a:lnTo>
                <a:lnTo>
                  <a:pt x="1031" y="1042"/>
                </a:lnTo>
                <a:lnTo>
                  <a:pt x="1013" y="1034"/>
                </a:lnTo>
                <a:lnTo>
                  <a:pt x="1036" y="1021"/>
                </a:lnTo>
                <a:lnTo>
                  <a:pt x="1011" y="1018"/>
                </a:lnTo>
                <a:lnTo>
                  <a:pt x="1000" y="1053"/>
                </a:lnTo>
                <a:lnTo>
                  <a:pt x="945" y="1055"/>
                </a:lnTo>
                <a:lnTo>
                  <a:pt x="946" y="1085"/>
                </a:lnTo>
                <a:lnTo>
                  <a:pt x="915" y="1087"/>
                </a:lnTo>
                <a:lnTo>
                  <a:pt x="942" y="1111"/>
                </a:lnTo>
                <a:lnTo>
                  <a:pt x="906" y="1116"/>
                </a:lnTo>
                <a:lnTo>
                  <a:pt x="935" y="1139"/>
                </a:lnTo>
                <a:lnTo>
                  <a:pt x="909" y="1139"/>
                </a:lnTo>
                <a:lnTo>
                  <a:pt x="930" y="1145"/>
                </a:lnTo>
                <a:lnTo>
                  <a:pt x="909" y="1174"/>
                </a:lnTo>
                <a:lnTo>
                  <a:pt x="892" y="1169"/>
                </a:lnTo>
                <a:lnTo>
                  <a:pt x="906" y="1181"/>
                </a:lnTo>
                <a:lnTo>
                  <a:pt x="870" y="1191"/>
                </a:lnTo>
                <a:lnTo>
                  <a:pt x="892" y="1231"/>
                </a:lnTo>
                <a:lnTo>
                  <a:pt x="870" y="1284"/>
                </a:lnTo>
                <a:lnTo>
                  <a:pt x="844" y="1285"/>
                </a:lnTo>
                <a:lnTo>
                  <a:pt x="864" y="1304"/>
                </a:lnTo>
                <a:lnTo>
                  <a:pt x="806" y="1304"/>
                </a:lnTo>
                <a:lnTo>
                  <a:pt x="798" y="1268"/>
                </a:lnTo>
                <a:lnTo>
                  <a:pt x="715" y="1273"/>
                </a:lnTo>
                <a:lnTo>
                  <a:pt x="735" y="1263"/>
                </a:lnTo>
                <a:lnTo>
                  <a:pt x="692" y="1249"/>
                </a:lnTo>
                <a:lnTo>
                  <a:pt x="713" y="1244"/>
                </a:lnTo>
                <a:lnTo>
                  <a:pt x="682" y="1244"/>
                </a:lnTo>
                <a:lnTo>
                  <a:pt x="693" y="1215"/>
                </a:lnTo>
                <a:lnTo>
                  <a:pt x="674" y="1221"/>
                </a:lnTo>
                <a:lnTo>
                  <a:pt x="621" y="1145"/>
                </a:lnTo>
                <a:lnTo>
                  <a:pt x="621" y="1123"/>
                </a:lnTo>
                <a:lnTo>
                  <a:pt x="662" y="1098"/>
                </a:lnTo>
                <a:lnTo>
                  <a:pt x="645" y="1091"/>
                </a:lnTo>
                <a:lnTo>
                  <a:pt x="603" y="1120"/>
                </a:lnTo>
                <a:lnTo>
                  <a:pt x="603" y="1064"/>
                </a:lnTo>
                <a:lnTo>
                  <a:pt x="565" y="1034"/>
                </a:lnTo>
                <a:lnTo>
                  <a:pt x="577" y="991"/>
                </a:lnTo>
                <a:lnTo>
                  <a:pt x="550" y="974"/>
                </a:lnTo>
                <a:lnTo>
                  <a:pt x="585" y="935"/>
                </a:lnTo>
                <a:lnTo>
                  <a:pt x="565" y="930"/>
                </a:lnTo>
                <a:lnTo>
                  <a:pt x="635" y="930"/>
                </a:lnTo>
                <a:lnTo>
                  <a:pt x="627" y="915"/>
                </a:lnTo>
                <a:lnTo>
                  <a:pt x="581" y="917"/>
                </a:lnTo>
                <a:lnTo>
                  <a:pt x="652" y="885"/>
                </a:lnTo>
                <a:lnTo>
                  <a:pt x="635" y="871"/>
                </a:lnTo>
                <a:lnTo>
                  <a:pt x="652" y="834"/>
                </a:lnTo>
                <a:lnTo>
                  <a:pt x="593" y="833"/>
                </a:lnTo>
                <a:lnTo>
                  <a:pt x="531" y="802"/>
                </a:lnTo>
                <a:lnTo>
                  <a:pt x="645" y="818"/>
                </a:lnTo>
                <a:lnTo>
                  <a:pt x="625" y="804"/>
                </a:lnTo>
                <a:lnTo>
                  <a:pt x="645" y="799"/>
                </a:lnTo>
                <a:lnTo>
                  <a:pt x="599" y="774"/>
                </a:lnTo>
                <a:lnTo>
                  <a:pt x="615" y="765"/>
                </a:lnTo>
                <a:lnTo>
                  <a:pt x="590" y="772"/>
                </a:lnTo>
                <a:lnTo>
                  <a:pt x="607" y="758"/>
                </a:lnTo>
                <a:lnTo>
                  <a:pt x="578" y="760"/>
                </a:lnTo>
                <a:lnTo>
                  <a:pt x="611" y="747"/>
                </a:lnTo>
                <a:lnTo>
                  <a:pt x="558" y="729"/>
                </a:lnTo>
                <a:lnTo>
                  <a:pt x="549" y="758"/>
                </a:lnTo>
                <a:lnTo>
                  <a:pt x="506" y="760"/>
                </a:lnTo>
                <a:lnTo>
                  <a:pt x="497" y="747"/>
                </a:lnTo>
                <a:lnTo>
                  <a:pt x="527" y="729"/>
                </a:lnTo>
                <a:lnTo>
                  <a:pt x="503" y="729"/>
                </a:lnTo>
                <a:lnTo>
                  <a:pt x="531" y="679"/>
                </a:lnTo>
                <a:lnTo>
                  <a:pt x="500" y="672"/>
                </a:lnTo>
                <a:lnTo>
                  <a:pt x="513" y="648"/>
                </a:lnTo>
                <a:lnTo>
                  <a:pt x="466" y="590"/>
                </a:lnTo>
                <a:lnTo>
                  <a:pt x="482" y="589"/>
                </a:lnTo>
                <a:lnTo>
                  <a:pt x="418" y="537"/>
                </a:lnTo>
                <a:lnTo>
                  <a:pt x="418" y="516"/>
                </a:lnTo>
                <a:lnTo>
                  <a:pt x="348" y="492"/>
                </a:lnTo>
                <a:lnTo>
                  <a:pt x="283" y="479"/>
                </a:lnTo>
                <a:lnTo>
                  <a:pt x="222" y="502"/>
                </a:lnTo>
                <a:lnTo>
                  <a:pt x="174" y="486"/>
                </a:lnTo>
                <a:lnTo>
                  <a:pt x="192" y="506"/>
                </a:lnTo>
                <a:lnTo>
                  <a:pt x="142" y="497"/>
                </a:lnTo>
                <a:lnTo>
                  <a:pt x="97" y="476"/>
                </a:lnTo>
                <a:lnTo>
                  <a:pt x="142" y="459"/>
                </a:lnTo>
                <a:lnTo>
                  <a:pt x="45" y="442"/>
                </a:lnTo>
                <a:lnTo>
                  <a:pt x="80" y="423"/>
                </a:lnTo>
                <a:lnTo>
                  <a:pt x="196" y="428"/>
                </a:lnTo>
                <a:lnTo>
                  <a:pt x="208" y="422"/>
                </a:lnTo>
                <a:lnTo>
                  <a:pt x="189" y="412"/>
                </a:lnTo>
                <a:lnTo>
                  <a:pt x="207" y="402"/>
                </a:lnTo>
                <a:lnTo>
                  <a:pt x="104" y="410"/>
                </a:lnTo>
                <a:lnTo>
                  <a:pt x="0" y="36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79" name="Freeform 34"/>
          <p:cNvSpPr>
            <a:spLocks/>
          </p:cNvSpPr>
          <p:nvPr/>
        </p:nvSpPr>
        <p:spPr bwMode="invGray">
          <a:xfrm>
            <a:off x="2427288" y="3575050"/>
            <a:ext cx="92075" cy="104775"/>
          </a:xfrm>
          <a:custGeom>
            <a:avLst/>
            <a:gdLst>
              <a:gd name="T0" fmla="*/ 0 w 117"/>
              <a:gd name="T1" fmla="*/ 2147483647 h 127"/>
              <a:gd name="T2" fmla="*/ 2147483647 w 117"/>
              <a:gd name="T3" fmla="*/ 2147483647 h 127"/>
              <a:gd name="T4" fmla="*/ 2147483647 w 117"/>
              <a:gd name="T5" fmla="*/ 2147483647 h 127"/>
              <a:gd name="T6" fmla="*/ 2147483647 w 117"/>
              <a:gd name="T7" fmla="*/ 2147483647 h 127"/>
              <a:gd name="T8" fmla="*/ 2147483647 w 117"/>
              <a:gd name="T9" fmla="*/ 0 h 127"/>
              <a:gd name="T10" fmla="*/ 2147483647 w 117"/>
              <a:gd name="T11" fmla="*/ 2147483647 h 127"/>
              <a:gd name="T12" fmla="*/ 2147483647 w 117"/>
              <a:gd name="T13" fmla="*/ 2147483647 h 127"/>
              <a:gd name="T14" fmla="*/ 2147483647 w 117"/>
              <a:gd name="T15" fmla="*/ 2147483647 h 127"/>
              <a:gd name="T16" fmla="*/ 2147483647 w 117"/>
              <a:gd name="T17" fmla="*/ 2147483647 h 127"/>
              <a:gd name="T18" fmla="*/ 0 w 117"/>
              <a:gd name="T19" fmla="*/ 2147483647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127"/>
              <a:gd name="T32" fmla="*/ 117 w 117"/>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127">
                <a:moveTo>
                  <a:pt x="0" y="102"/>
                </a:moveTo>
                <a:lnTo>
                  <a:pt x="27" y="55"/>
                </a:lnTo>
                <a:lnTo>
                  <a:pt x="57" y="54"/>
                </a:lnTo>
                <a:lnTo>
                  <a:pt x="26" y="16"/>
                </a:lnTo>
                <a:lnTo>
                  <a:pt x="94" y="0"/>
                </a:lnTo>
                <a:lnTo>
                  <a:pt x="102" y="60"/>
                </a:lnTo>
                <a:lnTo>
                  <a:pt x="117" y="65"/>
                </a:lnTo>
                <a:lnTo>
                  <a:pt x="87" y="105"/>
                </a:lnTo>
                <a:lnTo>
                  <a:pt x="67" y="127"/>
                </a:lnTo>
                <a:lnTo>
                  <a:pt x="0" y="10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0" name="Freeform 35"/>
          <p:cNvSpPr>
            <a:spLocks/>
          </p:cNvSpPr>
          <p:nvPr/>
        </p:nvSpPr>
        <p:spPr bwMode="invGray">
          <a:xfrm>
            <a:off x="2838450" y="3525838"/>
            <a:ext cx="60325" cy="47625"/>
          </a:xfrm>
          <a:custGeom>
            <a:avLst/>
            <a:gdLst>
              <a:gd name="T0" fmla="*/ 0 w 77"/>
              <a:gd name="T1" fmla="*/ 2147483647 h 54"/>
              <a:gd name="T2" fmla="*/ 2147483647 w 77"/>
              <a:gd name="T3" fmla="*/ 2147483647 h 54"/>
              <a:gd name="T4" fmla="*/ 2147483647 w 77"/>
              <a:gd name="T5" fmla="*/ 2147483647 h 54"/>
              <a:gd name="T6" fmla="*/ 2147483647 w 77"/>
              <a:gd name="T7" fmla="*/ 0 h 54"/>
              <a:gd name="T8" fmla="*/ 2147483647 w 77"/>
              <a:gd name="T9" fmla="*/ 2147483647 h 54"/>
              <a:gd name="T10" fmla="*/ 0 w 77"/>
              <a:gd name="T11" fmla="*/ 2147483647 h 54"/>
              <a:gd name="T12" fmla="*/ 0 60000 65536"/>
              <a:gd name="T13" fmla="*/ 0 60000 65536"/>
              <a:gd name="T14" fmla="*/ 0 60000 65536"/>
              <a:gd name="T15" fmla="*/ 0 60000 65536"/>
              <a:gd name="T16" fmla="*/ 0 60000 65536"/>
              <a:gd name="T17" fmla="*/ 0 60000 65536"/>
              <a:gd name="T18" fmla="*/ 0 w 77"/>
              <a:gd name="T19" fmla="*/ 0 h 54"/>
              <a:gd name="T20" fmla="*/ 77 w 7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7" h="54">
                <a:moveTo>
                  <a:pt x="0" y="42"/>
                </a:moveTo>
                <a:lnTo>
                  <a:pt x="56" y="41"/>
                </a:lnTo>
                <a:lnTo>
                  <a:pt x="30" y="3"/>
                </a:lnTo>
                <a:lnTo>
                  <a:pt x="77" y="0"/>
                </a:lnTo>
                <a:lnTo>
                  <a:pt x="77" y="54"/>
                </a:lnTo>
                <a:lnTo>
                  <a:pt x="0" y="4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1" name="Freeform 36"/>
          <p:cNvSpPr>
            <a:spLocks/>
          </p:cNvSpPr>
          <p:nvPr/>
        </p:nvSpPr>
        <p:spPr bwMode="invGray">
          <a:xfrm>
            <a:off x="2495550" y="3624263"/>
            <a:ext cx="138113" cy="76200"/>
          </a:xfrm>
          <a:custGeom>
            <a:avLst/>
            <a:gdLst>
              <a:gd name="T0" fmla="*/ 0 w 175"/>
              <a:gd name="T1" fmla="*/ 2147483647 h 88"/>
              <a:gd name="T2" fmla="*/ 2147483647 w 175"/>
              <a:gd name="T3" fmla="*/ 2147483647 h 88"/>
              <a:gd name="T4" fmla="*/ 2147483647 w 175"/>
              <a:gd name="T5" fmla="*/ 0 h 88"/>
              <a:gd name="T6" fmla="*/ 2147483647 w 175"/>
              <a:gd name="T7" fmla="*/ 2147483647 h 88"/>
              <a:gd name="T8" fmla="*/ 2147483647 w 175"/>
              <a:gd name="T9" fmla="*/ 2147483647 h 88"/>
              <a:gd name="T10" fmla="*/ 2147483647 w 175"/>
              <a:gd name="T11" fmla="*/ 2147483647 h 88"/>
              <a:gd name="T12" fmla="*/ 2147483647 w 175"/>
              <a:gd name="T13" fmla="*/ 2147483647 h 88"/>
              <a:gd name="T14" fmla="*/ 0 w 175"/>
              <a:gd name="T15" fmla="*/ 2147483647 h 88"/>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88"/>
              <a:gd name="T26" fmla="*/ 175 w 175"/>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88">
                <a:moveTo>
                  <a:pt x="0" y="45"/>
                </a:moveTo>
                <a:lnTo>
                  <a:pt x="30" y="5"/>
                </a:lnTo>
                <a:lnTo>
                  <a:pt x="124" y="0"/>
                </a:lnTo>
                <a:lnTo>
                  <a:pt x="175" y="27"/>
                </a:lnTo>
                <a:lnTo>
                  <a:pt x="134" y="34"/>
                </a:lnTo>
                <a:lnTo>
                  <a:pt x="61" y="88"/>
                </a:lnTo>
                <a:lnTo>
                  <a:pt x="46" y="74"/>
                </a:lnTo>
                <a:lnTo>
                  <a:pt x="0" y="4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2" name="Freeform 37"/>
          <p:cNvSpPr>
            <a:spLocks/>
          </p:cNvSpPr>
          <p:nvPr/>
        </p:nvSpPr>
        <p:spPr bwMode="invGray">
          <a:xfrm>
            <a:off x="1863725" y="3186113"/>
            <a:ext cx="690563" cy="474662"/>
          </a:xfrm>
          <a:custGeom>
            <a:avLst/>
            <a:gdLst>
              <a:gd name="T0" fmla="*/ 0 w 870"/>
              <a:gd name="T1" fmla="*/ 2147483647 h 560"/>
              <a:gd name="T2" fmla="*/ 2147483647 w 870"/>
              <a:gd name="T3" fmla="*/ 2147483647 h 560"/>
              <a:gd name="T4" fmla="*/ 2147483647 w 870"/>
              <a:gd name="T5" fmla="*/ 2147483647 h 560"/>
              <a:gd name="T6" fmla="*/ 2147483647 w 870"/>
              <a:gd name="T7" fmla="*/ 2147483647 h 560"/>
              <a:gd name="T8" fmla="*/ 2147483647 w 870"/>
              <a:gd name="T9" fmla="*/ 2147483647 h 560"/>
              <a:gd name="T10" fmla="*/ 2147483647 w 870"/>
              <a:gd name="T11" fmla="*/ 2147483647 h 560"/>
              <a:gd name="T12" fmla="*/ 2147483647 w 870"/>
              <a:gd name="T13" fmla="*/ 2147483647 h 560"/>
              <a:gd name="T14" fmla="*/ 2147483647 w 870"/>
              <a:gd name="T15" fmla="*/ 2147483647 h 560"/>
              <a:gd name="T16" fmla="*/ 2147483647 w 870"/>
              <a:gd name="T17" fmla="*/ 2147483647 h 560"/>
              <a:gd name="T18" fmla="*/ 2147483647 w 870"/>
              <a:gd name="T19" fmla="*/ 2147483647 h 560"/>
              <a:gd name="T20" fmla="*/ 2147483647 w 870"/>
              <a:gd name="T21" fmla="*/ 2147483647 h 560"/>
              <a:gd name="T22" fmla="*/ 2147483647 w 870"/>
              <a:gd name="T23" fmla="*/ 2147483647 h 560"/>
              <a:gd name="T24" fmla="*/ 2147483647 w 870"/>
              <a:gd name="T25" fmla="*/ 2147483647 h 560"/>
              <a:gd name="T26" fmla="*/ 2147483647 w 870"/>
              <a:gd name="T27" fmla="*/ 2147483647 h 560"/>
              <a:gd name="T28" fmla="*/ 2147483647 w 870"/>
              <a:gd name="T29" fmla="*/ 2147483647 h 560"/>
              <a:gd name="T30" fmla="*/ 2147483647 w 870"/>
              <a:gd name="T31" fmla="*/ 2147483647 h 560"/>
              <a:gd name="T32" fmla="*/ 2147483647 w 870"/>
              <a:gd name="T33" fmla="*/ 2147483647 h 560"/>
              <a:gd name="T34" fmla="*/ 2147483647 w 870"/>
              <a:gd name="T35" fmla="*/ 2147483647 h 560"/>
              <a:gd name="T36" fmla="*/ 2147483647 w 870"/>
              <a:gd name="T37" fmla="*/ 2147483647 h 560"/>
              <a:gd name="T38" fmla="*/ 2147483647 w 870"/>
              <a:gd name="T39" fmla="*/ 2147483647 h 560"/>
              <a:gd name="T40" fmla="*/ 2147483647 w 870"/>
              <a:gd name="T41" fmla="*/ 2147483647 h 560"/>
              <a:gd name="T42" fmla="*/ 2147483647 w 870"/>
              <a:gd name="T43" fmla="*/ 2147483647 h 560"/>
              <a:gd name="T44" fmla="*/ 2147483647 w 870"/>
              <a:gd name="T45" fmla="*/ 2147483647 h 560"/>
              <a:gd name="T46" fmla="*/ 2147483647 w 870"/>
              <a:gd name="T47" fmla="*/ 2147483647 h 560"/>
              <a:gd name="T48" fmla="*/ 2147483647 w 870"/>
              <a:gd name="T49" fmla="*/ 2147483647 h 560"/>
              <a:gd name="T50" fmla="*/ 2147483647 w 870"/>
              <a:gd name="T51" fmla="*/ 2147483647 h 560"/>
              <a:gd name="T52" fmla="*/ 2147483647 w 870"/>
              <a:gd name="T53" fmla="*/ 2147483647 h 560"/>
              <a:gd name="T54" fmla="*/ 2147483647 w 870"/>
              <a:gd name="T55" fmla="*/ 2147483647 h 560"/>
              <a:gd name="T56" fmla="*/ 2147483647 w 870"/>
              <a:gd name="T57" fmla="*/ 2147483647 h 560"/>
              <a:gd name="T58" fmla="*/ 2147483647 w 870"/>
              <a:gd name="T59" fmla="*/ 2147483647 h 560"/>
              <a:gd name="T60" fmla="*/ 2147483647 w 870"/>
              <a:gd name="T61" fmla="*/ 2147483647 h 560"/>
              <a:gd name="T62" fmla="*/ 2147483647 w 870"/>
              <a:gd name="T63" fmla="*/ 2147483647 h 560"/>
              <a:gd name="T64" fmla="*/ 2147483647 w 870"/>
              <a:gd name="T65" fmla="*/ 2147483647 h 560"/>
              <a:gd name="T66" fmla="*/ 2147483647 w 870"/>
              <a:gd name="T67" fmla="*/ 2147483647 h 560"/>
              <a:gd name="T68" fmla="*/ 2147483647 w 870"/>
              <a:gd name="T69" fmla="*/ 2147483647 h 560"/>
              <a:gd name="T70" fmla="*/ 2147483647 w 870"/>
              <a:gd name="T71" fmla="*/ 2147483647 h 560"/>
              <a:gd name="T72" fmla="*/ 2147483647 w 870"/>
              <a:gd name="T73" fmla="*/ 2147483647 h 560"/>
              <a:gd name="T74" fmla="*/ 2147483647 w 870"/>
              <a:gd name="T75" fmla="*/ 2147483647 h 560"/>
              <a:gd name="T76" fmla="*/ 2147483647 w 870"/>
              <a:gd name="T77" fmla="*/ 2147483647 h 560"/>
              <a:gd name="T78" fmla="*/ 2147483647 w 870"/>
              <a:gd name="T79" fmla="*/ 2147483647 h 560"/>
              <a:gd name="T80" fmla="*/ 2147483647 w 870"/>
              <a:gd name="T81" fmla="*/ 2147483647 h 560"/>
              <a:gd name="T82" fmla="*/ 2147483647 w 870"/>
              <a:gd name="T83" fmla="*/ 2147483647 h 560"/>
              <a:gd name="T84" fmla="*/ 2147483647 w 870"/>
              <a:gd name="T85" fmla="*/ 2147483647 h 560"/>
              <a:gd name="T86" fmla="*/ 2147483647 w 870"/>
              <a:gd name="T87" fmla="*/ 2147483647 h 560"/>
              <a:gd name="T88" fmla="*/ 2147483647 w 870"/>
              <a:gd name="T89" fmla="*/ 0 h 560"/>
              <a:gd name="T90" fmla="*/ 0 w 870"/>
              <a:gd name="T91" fmla="*/ 2147483647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0"/>
              <a:gd name="T139" fmla="*/ 0 h 560"/>
              <a:gd name="T140" fmla="*/ 870 w 870"/>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0" h="560">
                <a:moveTo>
                  <a:pt x="0" y="5"/>
                </a:moveTo>
                <a:lnTo>
                  <a:pt x="40" y="93"/>
                </a:lnTo>
                <a:lnTo>
                  <a:pt x="89" y="132"/>
                </a:lnTo>
                <a:lnTo>
                  <a:pt x="84" y="157"/>
                </a:lnTo>
                <a:lnTo>
                  <a:pt x="61" y="161"/>
                </a:lnTo>
                <a:lnTo>
                  <a:pt x="115" y="182"/>
                </a:lnTo>
                <a:lnTo>
                  <a:pt x="144" y="221"/>
                </a:lnTo>
                <a:lnTo>
                  <a:pt x="143" y="254"/>
                </a:lnTo>
                <a:lnTo>
                  <a:pt x="205" y="309"/>
                </a:lnTo>
                <a:lnTo>
                  <a:pt x="218" y="289"/>
                </a:lnTo>
                <a:lnTo>
                  <a:pt x="73" y="79"/>
                </a:lnTo>
                <a:lnTo>
                  <a:pt x="65" y="22"/>
                </a:lnTo>
                <a:lnTo>
                  <a:pt x="97" y="37"/>
                </a:lnTo>
                <a:lnTo>
                  <a:pt x="149" y="129"/>
                </a:lnTo>
                <a:lnTo>
                  <a:pt x="227" y="197"/>
                </a:lnTo>
                <a:lnTo>
                  <a:pt x="224" y="224"/>
                </a:lnTo>
                <a:lnTo>
                  <a:pt x="331" y="319"/>
                </a:lnTo>
                <a:lnTo>
                  <a:pt x="345" y="359"/>
                </a:lnTo>
                <a:lnTo>
                  <a:pt x="331" y="385"/>
                </a:lnTo>
                <a:lnTo>
                  <a:pt x="358" y="422"/>
                </a:lnTo>
                <a:lnTo>
                  <a:pt x="564" y="519"/>
                </a:lnTo>
                <a:lnTo>
                  <a:pt x="652" y="512"/>
                </a:lnTo>
                <a:lnTo>
                  <a:pt x="710" y="560"/>
                </a:lnTo>
                <a:lnTo>
                  <a:pt x="737" y="513"/>
                </a:lnTo>
                <a:lnTo>
                  <a:pt x="767" y="512"/>
                </a:lnTo>
                <a:lnTo>
                  <a:pt x="736" y="474"/>
                </a:lnTo>
                <a:lnTo>
                  <a:pt x="804" y="458"/>
                </a:lnTo>
                <a:lnTo>
                  <a:pt x="827" y="443"/>
                </a:lnTo>
                <a:lnTo>
                  <a:pt x="834" y="432"/>
                </a:lnTo>
                <a:lnTo>
                  <a:pt x="840" y="453"/>
                </a:lnTo>
                <a:lnTo>
                  <a:pt x="870" y="360"/>
                </a:lnTo>
                <a:lnTo>
                  <a:pt x="833" y="346"/>
                </a:lnTo>
                <a:lnTo>
                  <a:pt x="768" y="360"/>
                </a:lnTo>
                <a:lnTo>
                  <a:pt x="734" y="443"/>
                </a:lnTo>
                <a:lnTo>
                  <a:pt x="647" y="449"/>
                </a:lnTo>
                <a:lnTo>
                  <a:pt x="615" y="429"/>
                </a:lnTo>
                <a:lnTo>
                  <a:pt x="558" y="329"/>
                </a:lnTo>
                <a:lnTo>
                  <a:pt x="557" y="254"/>
                </a:lnTo>
                <a:lnTo>
                  <a:pt x="576" y="216"/>
                </a:lnTo>
                <a:lnTo>
                  <a:pt x="518" y="197"/>
                </a:lnTo>
                <a:lnTo>
                  <a:pt x="446" y="92"/>
                </a:lnTo>
                <a:lnTo>
                  <a:pt x="385" y="114"/>
                </a:lnTo>
                <a:lnTo>
                  <a:pt x="306" y="27"/>
                </a:lnTo>
                <a:lnTo>
                  <a:pt x="175" y="46"/>
                </a:lnTo>
                <a:lnTo>
                  <a:pt x="67" y="0"/>
                </a:lnTo>
                <a:lnTo>
                  <a:pt x="0" y="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3" name="Freeform 38"/>
          <p:cNvSpPr>
            <a:spLocks/>
          </p:cNvSpPr>
          <p:nvPr/>
        </p:nvSpPr>
        <p:spPr bwMode="invGray">
          <a:xfrm>
            <a:off x="2543175" y="3648075"/>
            <a:ext cx="90488" cy="104775"/>
          </a:xfrm>
          <a:custGeom>
            <a:avLst/>
            <a:gdLst>
              <a:gd name="T0" fmla="*/ 0 w 114"/>
              <a:gd name="T1" fmla="*/ 2147483647 h 124"/>
              <a:gd name="T2" fmla="*/ 2147483647 w 114"/>
              <a:gd name="T3" fmla="*/ 2147483647 h 124"/>
              <a:gd name="T4" fmla="*/ 2147483647 w 114"/>
              <a:gd name="T5" fmla="*/ 2147483647 h 124"/>
              <a:gd name="T6" fmla="*/ 2147483647 w 114"/>
              <a:gd name="T7" fmla="*/ 0 h 124"/>
              <a:gd name="T8" fmla="*/ 2147483647 w 114"/>
              <a:gd name="T9" fmla="*/ 2147483647 h 124"/>
              <a:gd name="T10" fmla="*/ 0 w 114"/>
              <a:gd name="T11" fmla="*/ 2147483647 h 124"/>
              <a:gd name="T12" fmla="*/ 0 60000 65536"/>
              <a:gd name="T13" fmla="*/ 0 60000 65536"/>
              <a:gd name="T14" fmla="*/ 0 60000 65536"/>
              <a:gd name="T15" fmla="*/ 0 60000 65536"/>
              <a:gd name="T16" fmla="*/ 0 60000 65536"/>
              <a:gd name="T17" fmla="*/ 0 60000 65536"/>
              <a:gd name="T18" fmla="*/ 0 w 114"/>
              <a:gd name="T19" fmla="*/ 0 h 124"/>
              <a:gd name="T20" fmla="*/ 114 w 114"/>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14" h="124">
                <a:moveTo>
                  <a:pt x="0" y="61"/>
                </a:moveTo>
                <a:lnTo>
                  <a:pt x="44" y="122"/>
                </a:lnTo>
                <a:lnTo>
                  <a:pt x="105" y="124"/>
                </a:lnTo>
                <a:lnTo>
                  <a:pt x="114" y="0"/>
                </a:lnTo>
                <a:lnTo>
                  <a:pt x="73" y="7"/>
                </a:lnTo>
                <a:lnTo>
                  <a:pt x="0" y="6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4" name="Freeform 39"/>
          <p:cNvSpPr>
            <a:spLocks/>
          </p:cNvSpPr>
          <p:nvPr/>
        </p:nvSpPr>
        <p:spPr bwMode="invGray">
          <a:xfrm>
            <a:off x="2638425" y="3783013"/>
            <a:ext cx="130175" cy="61912"/>
          </a:xfrm>
          <a:custGeom>
            <a:avLst/>
            <a:gdLst>
              <a:gd name="T0" fmla="*/ 0 w 163"/>
              <a:gd name="T1" fmla="*/ 2147483647 h 74"/>
              <a:gd name="T2" fmla="*/ 2147483647 w 163"/>
              <a:gd name="T3" fmla="*/ 0 h 74"/>
              <a:gd name="T4" fmla="*/ 2147483647 w 163"/>
              <a:gd name="T5" fmla="*/ 2147483647 h 74"/>
              <a:gd name="T6" fmla="*/ 2147483647 w 163"/>
              <a:gd name="T7" fmla="*/ 2147483647 h 74"/>
              <a:gd name="T8" fmla="*/ 2147483647 w 163"/>
              <a:gd name="T9" fmla="*/ 2147483647 h 74"/>
              <a:gd name="T10" fmla="*/ 2147483647 w 163"/>
              <a:gd name="T11" fmla="*/ 2147483647 h 74"/>
              <a:gd name="T12" fmla="*/ 2147483647 w 163"/>
              <a:gd name="T13" fmla="*/ 2147483647 h 74"/>
              <a:gd name="T14" fmla="*/ 2147483647 w 163"/>
              <a:gd name="T15" fmla="*/ 2147483647 h 74"/>
              <a:gd name="T16" fmla="*/ 2147483647 w 163"/>
              <a:gd name="T17" fmla="*/ 2147483647 h 74"/>
              <a:gd name="T18" fmla="*/ 2147483647 w 163"/>
              <a:gd name="T19" fmla="*/ 2147483647 h 74"/>
              <a:gd name="T20" fmla="*/ 2147483647 w 163"/>
              <a:gd name="T21" fmla="*/ 2147483647 h 74"/>
              <a:gd name="T22" fmla="*/ 0 w 163"/>
              <a:gd name="T23" fmla="*/ 2147483647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0" y="39"/>
                </a:moveTo>
                <a:lnTo>
                  <a:pt x="15" y="0"/>
                </a:lnTo>
                <a:lnTo>
                  <a:pt x="51" y="24"/>
                </a:lnTo>
                <a:lnTo>
                  <a:pt x="111" y="1"/>
                </a:lnTo>
                <a:lnTo>
                  <a:pt x="163" y="28"/>
                </a:lnTo>
                <a:lnTo>
                  <a:pt x="152" y="71"/>
                </a:lnTo>
                <a:lnTo>
                  <a:pt x="147" y="36"/>
                </a:lnTo>
                <a:lnTo>
                  <a:pt x="111" y="23"/>
                </a:lnTo>
                <a:lnTo>
                  <a:pt x="78" y="45"/>
                </a:lnTo>
                <a:lnTo>
                  <a:pt x="87" y="64"/>
                </a:lnTo>
                <a:lnTo>
                  <a:pt x="73" y="74"/>
                </a:lnTo>
                <a:lnTo>
                  <a:pt x="0" y="3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5" name="Freeform 40"/>
          <p:cNvSpPr>
            <a:spLocks/>
          </p:cNvSpPr>
          <p:nvPr/>
        </p:nvSpPr>
        <p:spPr bwMode="invGray">
          <a:xfrm>
            <a:off x="693738" y="1862138"/>
            <a:ext cx="684212" cy="647700"/>
          </a:xfrm>
          <a:custGeom>
            <a:avLst/>
            <a:gdLst>
              <a:gd name="T0" fmla="*/ 2147483647 w 861"/>
              <a:gd name="T1" fmla="*/ 2147483647 h 764"/>
              <a:gd name="T2" fmla="*/ 2147483647 w 861"/>
              <a:gd name="T3" fmla="*/ 2147483647 h 764"/>
              <a:gd name="T4" fmla="*/ 2147483647 w 861"/>
              <a:gd name="T5" fmla="*/ 2147483647 h 764"/>
              <a:gd name="T6" fmla="*/ 2147483647 w 861"/>
              <a:gd name="T7" fmla="*/ 2147483647 h 764"/>
              <a:gd name="T8" fmla="*/ 2147483647 w 861"/>
              <a:gd name="T9" fmla="*/ 2147483647 h 764"/>
              <a:gd name="T10" fmla="*/ 2147483647 w 861"/>
              <a:gd name="T11" fmla="*/ 2147483647 h 764"/>
              <a:gd name="T12" fmla="*/ 2147483647 w 861"/>
              <a:gd name="T13" fmla="*/ 2147483647 h 764"/>
              <a:gd name="T14" fmla="*/ 2147483647 w 861"/>
              <a:gd name="T15" fmla="*/ 2147483647 h 764"/>
              <a:gd name="T16" fmla="*/ 2147483647 w 861"/>
              <a:gd name="T17" fmla="*/ 2147483647 h 764"/>
              <a:gd name="T18" fmla="*/ 2147483647 w 861"/>
              <a:gd name="T19" fmla="*/ 2147483647 h 764"/>
              <a:gd name="T20" fmla="*/ 2147483647 w 861"/>
              <a:gd name="T21" fmla="*/ 2147483647 h 764"/>
              <a:gd name="T22" fmla="*/ 2147483647 w 861"/>
              <a:gd name="T23" fmla="*/ 2147483647 h 764"/>
              <a:gd name="T24" fmla="*/ 2147483647 w 861"/>
              <a:gd name="T25" fmla="*/ 2147483647 h 764"/>
              <a:gd name="T26" fmla="*/ 2147483647 w 861"/>
              <a:gd name="T27" fmla="*/ 2147483647 h 764"/>
              <a:gd name="T28" fmla="*/ 2147483647 w 861"/>
              <a:gd name="T29" fmla="*/ 2147483647 h 764"/>
              <a:gd name="T30" fmla="*/ 2147483647 w 861"/>
              <a:gd name="T31" fmla="*/ 2147483647 h 764"/>
              <a:gd name="T32" fmla="*/ 2147483647 w 861"/>
              <a:gd name="T33" fmla="*/ 2147483647 h 764"/>
              <a:gd name="T34" fmla="*/ 2147483647 w 861"/>
              <a:gd name="T35" fmla="*/ 2147483647 h 764"/>
              <a:gd name="T36" fmla="*/ 2147483647 w 861"/>
              <a:gd name="T37" fmla="*/ 2147483647 h 764"/>
              <a:gd name="T38" fmla="*/ 2147483647 w 861"/>
              <a:gd name="T39" fmla="*/ 2147483647 h 764"/>
              <a:gd name="T40" fmla="*/ 2147483647 w 861"/>
              <a:gd name="T41" fmla="*/ 2147483647 h 764"/>
              <a:gd name="T42" fmla="*/ 2147483647 w 861"/>
              <a:gd name="T43" fmla="*/ 2147483647 h 764"/>
              <a:gd name="T44" fmla="*/ 2147483647 w 861"/>
              <a:gd name="T45" fmla="*/ 2147483647 h 764"/>
              <a:gd name="T46" fmla="*/ 2147483647 w 861"/>
              <a:gd name="T47" fmla="*/ 2147483647 h 764"/>
              <a:gd name="T48" fmla="*/ 2147483647 w 861"/>
              <a:gd name="T49" fmla="*/ 2147483647 h 764"/>
              <a:gd name="T50" fmla="*/ 2147483647 w 861"/>
              <a:gd name="T51" fmla="*/ 2147483647 h 764"/>
              <a:gd name="T52" fmla="*/ 2147483647 w 861"/>
              <a:gd name="T53" fmla="*/ 2147483647 h 764"/>
              <a:gd name="T54" fmla="*/ 2147483647 w 861"/>
              <a:gd name="T55" fmla="*/ 2147483647 h 764"/>
              <a:gd name="T56" fmla="*/ 2147483647 w 861"/>
              <a:gd name="T57" fmla="*/ 2147483647 h 764"/>
              <a:gd name="T58" fmla="*/ 2147483647 w 861"/>
              <a:gd name="T59" fmla="*/ 2147483647 h 764"/>
              <a:gd name="T60" fmla="*/ 2147483647 w 861"/>
              <a:gd name="T61" fmla="*/ 2147483647 h 764"/>
              <a:gd name="T62" fmla="*/ 2147483647 w 861"/>
              <a:gd name="T63" fmla="*/ 2147483647 h 764"/>
              <a:gd name="T64" fmla="*/ 2147483647 w 861"/>
              <a:gd name="T65" fmla="*/ 2147483647 h 764"/>
              <a:gd name="T66" fmla="*/ 2147483647 w 861"/>
              <a:gd name="T67" fmla="*/ 2147483647 h 764"/>
              <a:gd name="T68" fmla="*/ 2147483647 w 861"/>
              <a:gd name="T69" fmla="*/ 2147483647 h 764"/>
              <a:gd name="T70" fmla="*/ 2147483647 w 861"/>
              <a:gd name="T71" fmla="*/ 2147483647 h 764"/>
              <a:gd name="T72" fmla="*/ 2147483647 w 861"/>
              <a:gd name="T73" fmla="*/ 0 h 764"/>
              <a:gd name="T74" fmla="*/ 2147483647 w 861"/>
              <a:gd name="T75" fmla="*/ 2147483647 h 764"/>
              <a:gd name="T76" fmla="*/ 2147483647 w 861"/>
              <a:gd name="T77" fmla="*/ 2147483647 h 764"/>
              <a:gd name="T78" fmla="*/ 2147483647 w 861"/>
              <a:gd name="T79" fmla="*/ 2147483647 h 764"/>
              <a:gd name="T80" fmla="*/ 2147483647 w 861"/>
              <a:gd name="T81" fmla="*/ 2147483647 h 764"/>
              <a:gd name="T82" fmla="*/ 2147483647 w 861"/>
              <a:gd name="T83" fmla="*/ 2147483647 h 764"/>
              <a:gd name="T84" fmla="*/ 2147483647 w 861"/>
              <a:gd name="T85" fmla="*/ 2147483647 h 764"/>
              <a:gd name="T86" fmla="*/ 2147483647 w 861"/>
              <a:gd name="T87" fmla="*/ 2147483647 h 764"/>
              <a:gd name="T88" fmla="*/ 2147483647 w 861"/>
              <a:gd name="T89" fmla="*/ 2147483647 h 764"/>
              <a:gd name="T90" fmla="*/ 2147483647 w 861"/>
              <a:gd name="T91" fmla="*/ 2147483647 h 764"/>
              <a:gd name="T92" fmla="*/ 2147483647 w 861"/>
              <a:gd name="T93" fmla="*/ 2147483647 h 7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1"/>
              <a:gd name="T142" fmla="*/ 0 h 764"/>
              <a:gd name="T143" fmla="*/ 861 w 861"/>
              <a:gd name="T144" fmla="*/ 764 h 7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1" h="764">
                <a:moveTo>
                  <a:pt x="0" y="292"/>
                </a:moveTo>
                <a:lnTo>
                  <a:pt x="56" y="307"/>
                </a:lnTo>
                <a:lnTo>
                  <a:pt x="33" y="313"/>
                </a:lnTo>
                <a:lnTo>
                  <a:pt x="57" y="340"/>
                </a:lnTo>
                <a:lnTo>
                  <a:pt x="142" y="337"/>
                </a:lnTo>
                <a:lnTo>
                  <a:pt x="155" y="357"/>
                </a:lnTo>
                <a:lnTo>
                  <a:pt x="209" y="333"/>
                </a:lnTo>
                <a:lnTo>
                  <a:pt x="191" y="342"/>
                </a:lnTo>
                <a:lnTo>
                  <a:pt x="202" y="391"/>
                </a:lnTo>
                <a:lnTo>
                  <a:pt x="83" y="434"/>
                </a:lnTo>
                <a:lnTo>
                  <a:pt x="53" y="485"/>
                </a:lnTo>
                <a:lnTo>
                  <a:pt x="79" y="476"/>
                </a:lnTo>
                <a:lnTo>
                  <a:pt x="59" y="488"/>
                </a:lnTo>
                <a:lnTo>
                  <a:pt x="79" y="504"/>
                </a:lnTo>
                <a:lnTo>
                  <a:pt x="124" y="511"/>
                </a:lnTo>
                <a:lnTo>
                  <a:pt x="100" y="537"/>
                </a:lnTo>
                <a:lnTo>
                  <a:pt x="119" y="561"/>
                </a:lnTo>
                <a:lnTo>
                  <a:pt x="142" y="564"/>
                </a:lnTo>
                <a:lnTo>
                  <a:pt x="188" y="511"/>
                </a:lnTo>
                <a:lnTo>
                  <a:pt x="160" y="537"/>
                </a:lnTo>
                <a:lnTo>
                  <a:pt x="185" y="587"/>
                </a:lnTo>
                <a:lnTo>
                  <a:pt x="172" y="608"/>
                </a:lnTo>
                <a:lnTo>
                  <a:pt x="225" y="580"/>
                </a:lnTo>
                <a:lnTo>
                  <a:pt x="261" y="616"/>
                </a:lnTo>
                <a:lnTo>
                  <a:pt x="274" y="593"/>
                </a:lnTo>
                <a:lnTo>
                  <a:pt x="285" y="608"/>
                </a:lnTo>
                <a:lnTo>
                  <a:pt x="326" y="589"/>
                </a:lnTo>
                <a:lnTo>
                  <a:pt x="271" y="684"/>
                </a:lnTo>
                <a:lnTo>
                  <a:pt x="227" y="705"/>
                </a:lnTo>
                <a:lnTo>
                  <a:pt x="225" y="725"/>
                </a:lnTo>
                <a:lnTo>
                  <a:pt x="172" y="726"/>
                </a:lnTo>
                <a:lnTo>
                  <a:pt x="134" y="764"/>
                </a:lnTo>
                <a:lnTo>
                  <a:pt x="185" y="736"/>
                </a:lnTo>
                <a:lnTo>
                  <a:pt x="239" y="737"/>
                </a:lnTo>
                <a:lnTo>
                  <a:pt x="271" y="713"/>
                </a:lnTo>
                <a:lnTo>
                  <a:pt x="256" y="694"/>
                </a:lnTo>
                <a:lnTo>
                  <a:pt x="291" y="697"/>
                </a:lnTo>
                <a:lnTo>
                  <a:pt x="399" y="626"/>
                </a:lnTo>
                <a:lnTo>
                  <a:pt x="423" y="598"/>
                </a:lnTo>
                <a:lnTo>
                  <a:pt x="401" y="579"/>
                </a:lnTo>
                <a:lnTo>
                  <a:pt x="498" y="491"/>
                </a:lnTo>
                <a:lnTo>
                  <a:pt x="511" y="448"/>
                </a:lnTo>
                <a:lnTo>
                  <a:pt x="499" y="491"/>
                </a:lnTo>
                <a:lnTo>
                  <a:pt x="540" y="483"/>
                </a:lnTo>
                <a:lnTo>
                  <a:pt x="518" y="501"/>
                </a:lnTo>
                <a:lnTo>
                  <a:pt x="549" y="509"/>
                </a:lnTo>
                <a:lnTo>
                  <a:pt x="478" y="516"/>
                </a:lnTo>
                <a:lnTo>
                  <a:pt x="463" y="556"/>
                </a:lnTo>
                <a:lnTo>
                  <a:pt x="492" y="555"/>
                </a:lnTo>
                <a:lnTo>
                  <a:pt x="466" y="585"/>
                </a:lnTo>
                <a:lnTo>
                  <a:pt x="559" y="548"/>
                </a:lnTo>
                <a:lnTo>
                  <a:pt x="572" y="524"/>
                </a:lnTo>
                <a:lnTo>
                  <a:pt x="558" y="513"/>
                </a:lnTo>
                <a:lnTo>
                  <a:pt x="580" y="492"/>
                </a:lnTo>
                <a:lnTo>
                  <a:pt x="577" y="509"/>
                </a:lnTo>
                <a:lnTo>
                  <a:pt x="620" y="499"/>
                </a:lnTo>
                <a:lnTo>
                  <a:pt x="613" y="517"/>
                </a:lnTo>
                <a:lnTo>
                  <a:pt x="688" y="548"/>
                </a:lnTo>
                <a:lnTo>
                  <a:pt x="799" y="561"/>
                </a:lnTo>
                <a:lnTo>
                  <a:pt x="818" y="545"/>
                </a:lnTo>
                <a:lnTo>
                  <a:pt x="834" y="553"/>
                </a:lnTo>
                <a:lnTo>
                  <a:pt x="813" y="571"/>
                </a:lnTo>
                <a:lnTo>
                  <a:pt x="844" y="587"/>
                </a:lnTo>
                <a:lnTo>
                  <a:pt x="861" y="575"/>
                </a:lnTo>
                <a:lnTo>
                  <a:pt x="833" y="537"/>
                </a:lnTo>
                <a:lnTo>
                  <a:pt x="778" y="537"/>
                </a:lnTo>
                <a:lnTo>
                  <a:pt x="778" y="88"/>
                </a:lnTo>
                <a:lnTo>
                  <a:pt x="470" y="51"/>
                </a:lnTo>
                <a:lnTo>
                  <a:pt x="458" y="28"/>
                </a:lnTo>
                <a:lnTo>
                  <a:pt x="373" y="13"/>
                </a:lnTo>
                <a:lnTo>
                  <a:pt x="364" y="33"/>
                </a:lnTo>
                <a:lnTo>
                  <a:pt x="338" y="27"/>
                </a:lnTo>
                <a:lnTo>
                  <a:pt x="363" y="11"/>
                </a:lnTo>
                <a:lnTo>
                  <a:pt x="327" y="0"/>
                </a:lnTo>
                <a:lnTo>
                  <a:pt x="292" y="28"/>
                </a:lnTo>
                <a:lnTo>
                  <a:pt x="237" y="33"/>
                </a:lnTo>
                <a:lnTo>
                  <a:pt x="233" y="59"/>
                </a:lnTo>
                <a:lnTo>
                  <a:pt x="228" y="43"/>
                </a:lnTo>
                <a:lnTo>
                  <a:pt x="176" y="58"/>
                </a:lnTo>
                <a:lnTo>
                  <a:pt x="185" y="79"/>
                </a:lnTo>
                <a:lnTo>
                  <a:pt x="160" y="73"/>
                </a:lnTo>
                <a:lnTo>
                  <a:pt x="126" y="115"/>
                </a:lnTo>
                <a:lnTo>
                  <a:pt x="53" y="132"/>
                </a:lnTo>
                <a:lnTo>
                  <a:pt x="57" y="151"/>
                </a:lnTo>
                <a:lnTo>
                  <a:pt x="36" y="156"/>
                </a:lnTo>
                <a:lnTo>
                  <a:pt x="124" y="220"/>
                </a:lnTo>
                <a:lnTo>
                  <a:pt x="247" y="250"/>
                </a:lnTo>
                <a:lnTo>
                  <a:pt x="172" y="241"/>
                </a:lnTo>
                <a:lnTo>
                  <a:pt x="176" y="260"/>
                </a:lnTo>
                <a:lnTo>
                  <a:pt x="204" y="261"/>
                </a:lnTo>
                <a:lnTo>
                  <a:pt x="181" y="273"/>
                </a:lnTo>
                <a:lnTo>
                  <a:pt x="124" y="269"/>
                </a:lnTo>
                <a:lnTo>
                  <a:pt x="124" y="243"/>
                </a:lnTo>
                <a:lnTo>
                  <a:pt x="98" y="246"/>
                </a:lnTo>
                <a:lnTo>
                  <a:pt x="0" y="292"/>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86" name="Freeform 41"/>
          <p:cNvSpPr>
            <a:spLocks/>
          </p:cNvSpPr>
          <p:nvPr/>
        </p:nvSpPr>
        <p:spPr bwMode="invGray">
          <a:xfrm>
            <a:off x="971550" y="3519488"/>
            <a:ext cx="26988" cy="36512"/>
          </a:xfrm>
          <a:custGeom>
            <a:avLst/>
            <a:gdLst>
              <a:gd name="T0" fmla="*/ 0 w 35"/>
              <a:gd name="T1" fmla="*/ 2147483647 h 40"/>
              <a:gd name="T2" fmla="*/ 2147483647 w 35"/>
              <a:gd name="T3" fmla="*/ 0 h 40"/>
              <a:gd name="T4" fmla="*/ 2147483647 w 35"/>
              <a:gd name="T5" fmla="*/ 2147483647 h 40"/>
              <a:gd name="T6" fmla="*/ 2147483647 w 35"/>
              <a:gd name="T7" fmla="*/ 2147483647 h 40"/>
              <a:gd name="T8" fmla="*/ 0 w 35"/>
              <a:gd name="T9" fmla="*/ 2147483647 h 40"/>
              <a:gd name="T10" fmla="*/ 0 60000 65536"/>
              <a:gd name="T11" fmla="*/ 0 60000 65536"/>
              <a:gd name="T12" fmla="*/ 0 60000 65536"/>
              <a:gd name="T13" fmla="*/ 0 60000 65536"/>
              <a:gd name="T14" fmla="*/ 0 60000 65536"/>
              <a:gd name="T15" fmla="*/ 0 w 35"/>
              <a:gd name="T16" fmla="*/ 0 h 40"/>
              <a:gd name="T17" fmla="*/ 35 w 35"/>
              <a:gd name="T18" fmla="*/ 40 h 40"/>
            </a:gdLst>
            <a:ahLst/>
            <a:cxnLst>
              <a:cxn ang="T10">
                <a:pos x="T0" y="T1"/>
              </a:cxn>
              <a:cxn ang="T11">
                <a:pos x="T2" y="T3"/>
              </a:cxn>
              <a:cxn ang="T12">
                <a:pos x="T4" y="T5"/>
              </a:cxn>
              <a:cxn ang="T13">
                <a:pos x="T6" y="T7"/>
              </a:cxn>
              <a:cxn ang="T14">
                <a:pos x="T8" y="T9"/>
              </a:cxn>
            </a:cxnLst>
            <a:rect l="T15" t="T16" r="T17" b="T18"/>
            <a:pathLst>
              <a:path w="35" h="40">
                <a:moveTo>
                  <a:pt x="0" y="14"/>
                </a:moveTo>
                <a:lnTo>
                  <a:pt x="4" y="0"/>
                </a:lnTo>
                <a:lnTo>
                  <a:pt x="35" y="23"/>
                </a:lnTo>
                <a:lnTo>
                  <a:pt x="13" y="40"/>
                </a:lnTo>
                <a:lnTo>
                  <a:pt x="0" y="1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7" name="Freeform 42"/>
          <p:cNvSpPr>
            <a:spLocks/>
          </p:cNvSpPr>
          <p:nvPr/>
        </p:nvSpPr>
        <p:spPr bwMode="invGray">
          <a:xfrm>
            <a:off x="996950" y="2406650"/>
            <a:ext cx="58738" cy="38100"/>
          </a:xfrm>
          <a:custGeom>
            <a:avLst/>
            <a:gdLst>
              <a:gd name="T0" fmla="*/ 0 w 76"/>
              <a:gd name="T1" fmla="*/ 2147483647 h 44"/>
              <a:gd name="T2" fmla="*/ 2147483647 w 76"/>
              <a:gd name="T3" fmla="*/ 2147483647 h 44"/>
              <a:gd name="T4" fmla="*/ 2147483647 w 76"/>
              <a:gd name="T5" fmla="*/ 2147483647 h 44"/>
              <a:gd name="T6" fmla="*/ 2147483647 w 76"/>
              <a:gd name="T7" fmla="*/ 0 h 44"/>
              <a:gd name="T8" fmla="*/ 2147483647 w 76"/>
              <a:gd name="T9" fmla="*/ 2147483647 h 44"/>
              <a:gd name="T10" fmla="*/ 0 w 76"/>
              <a:gd name="T11" fmla="*/ 2147483647 h 44"/>
              <a:gd name="T12" fmla="*/ 0 60000 65536"/>
              <a:gd name="T13" fmla="*/ 0 60000 65536"/>
              <a:gd name="T14" fmla="*/ 0 60000 65536"/>
              <a:gd name="T15" fmla="*/ 0 60000 65536"/>
              <a:gd name="T16" fmla="*/ 0 60000 65536"/>
              <a:gd name="T17" fmla="*/ 0 60000 65536"/>
              <a:gd name="T18" fmla="*/ 0 w 76"/>
              <a:gd name="T19" fmla="*/ 0 h 44"/>
              <a:gd name="T20" fmla="*/ 76 w 7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6" h="44">
                <a:moveTo>
                  <a:pt x="0" y="18"/>
                </a:moveTo>
                <a:lnTo>
                  <a:pt x="21" y="44"/>
                </a:lnTo>
                <a:lnTo>
                  <a:pt x="76" y="6"/>
                </a:lnTo>
                <a:lnTo>
                  <a:pt x="25" y="0"/>
                </a:lnTo>
                <a:lnTo>
                  <a:pt x="31" y="17"/>
                </a:lnTo>
                <a:lnTo>
                  <a:pt x="0" y="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8" name="Freeform 43"/>
          <p:cNvSpPr>
            <a:spLocks/>
          </p:cNvSpPr>
          <p:nvPr/>
        </p:nvSpPr>
        <p:spPr bwMode="invGray">
          <a:xfrm>
            <a:off x="1381125" y="2335213"/>
            <a:ext cx="182563" cy="177800"/>
          </a:xfrm>
          <a:custGeom>
            <a:avLst/>
            <a:gdLst>
              <a:gd name="T0" fmla="*/ 0 w 230"/>
              <a:gd name="T1" fmla="*/ 2147483647 h 212"/>
              <a:gd name="T2" fmla="*/ 2147483647 w 230"/>
              <a:gd name="T3" fmla="*/ 2147483647 h 212"/>
              <a:gd name="T4" fmla="*/ 2147483647 w 230"/>
              <a:gd name="T5" fmla="*/ 2147483647 h 212"/>
              <a:gd name="T6" fmla="*/ 2147483647 w 230"/>
              <a:gd name="T7" fmla="*/ 2147483647 h 212"/>
              <a:gd name="T8" fmla="*/ 2147483647 w 230"/>
              <a:gd name="T9" fmla="*/ 2147483647 h 212"/>
              <a:gd name="T10" fmla="*/ 2147483647 w 230"/>
              <a:gd name="T11" fmla="*/ 2147483647 h 212"/>
              <a:gd name="T12" fmla="*/ 2147483647 w 230"/>
              <a:gd name="T13" fmla="*/ 2147483647 h 212"/>
              <a:gd name="T14" fmla="*/ 2147483647 w 230"/>
              <a:gd name="T15" fmla="*/ 2147483647 h 212"/>
              <a:gd name="T16" fmla="*/ 2147483647 w 230"/>
              <a:gd name="T17" fmla="*/ 2147483647 h 212"/>
              <a:gd name="T18" fmla="*/ 2147483647 w 230"/>
              <a:gd name="T19" fmla="*/ 2147483647 h 212"/>
              <a:gd name="T20" fmla="*/ 2147483647 w 230"/>
              <a:gd name="T21" fmla="*/ 2147483647 h 212"/>
              <a:gd name="T22" fmla="*/ 2147483647 w 230"/>
              <a:gd name="T23" fmla="*/ 2147483647 h 212"/>
              <a:gd name="T24" fmla="*/ 2147483647 w 230"/>
              <a:gd name="T25" fmla="*/ 2147483647 h 212"/>
              <a:gd name="T26" fmla="*/ 2147483647 w 230"/>
              <a:gd name="T27" fmla="*/ 2147483647 h 212"/>
              <a:gd name="T28" fmla="*/ 2147483647 w 230"/>
              <a:gd name="T29" fmla="*/ 2147483647 h 212"/>
              <a:gd name="T30" fmla="*/ 2147483647 w 230"/>
              <a:gd name="T31" fmla="*/ 2147483647 h 212"/>
              <a:gd name="T32" fmla="*/ 2147483647 w 230"/>
              <a:gd name="T33" fmla="*/ 2147483647 h 212"/>
              <a:gd name="T34" fmla="*/ 2147483647 w 230"/>
              <a:gd name="T35" fmla="*/ 2147483647 h 212"/>
              <a:gd name="T36" fmla="*/ 2147483647 w 230"/>
              <a:gd name="T37" fmla="*/ 0 h 212"/>
              <a:gd name="T38" fmla="*/ 2147483647 w 230"/>
              <a:gd name="T39" fmla="*/ 2147483647 h 212"/>
              <a:gd name="T40" fmla="*/ 0 w 230"/>
              <a:gd name="T41" fmla="*/ 2147483647 h 2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12"/>
              <a:gd name="T65" fmla="*/ 230 w 230"/>
              <a:gd name="T66" fmla="*/ 212 h 2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12">
                <a:moveTo>
                  <a:pt x="0" y="23"/>
                </a:moveTo>
                <a:lnTo>
                  <a:pt x="10" y="54"/>
                </a:lnTo>
                <a:lnTo>
                  <a:pt x="42" y="66"/>
                </a:lnTo>
                <a:lnTo>
                  <a:pt x="56" y="57"/>
                </a:lnTo>
                <a:lnTo>
                  <a:pt x="27" y="40"/>
                </a:lnTo>
                <a:lnTo>
                  <a:pt x="56" y="40"/>
                </a:lnTo>
                <a:lnTo>
                  <a:pt x="79" y="67"/>
                </a:lnTo>
                <a:lnTo>
                  <a:pt x="73" y="20"/>
                </a:lnTo>
                <a:lnTo>
                  <a:pt x="90" y="61"/>
                </a:lnTo>
                <a:lnTo>
                  <a:pt x="139" y="84"/>
                </a:lnTo>
                <a:lnTo>
                  <a:pt x="131" y="114"/>
                </a:lnTo>
                <a:lnTo>
                  <a:pt x="187" y="151"/>
                </a:lnTo>
                <a:lnTo>
                  <a:pt x="171" y="181"/>
                </a:lnTo>
                <a:lnTo>
                  <a:pt x="199" y="156"/>
                </a:lnTo>
                <a:lnTo>
                  <a:pt x="207" y="212"/>
                </a:lnTo>
                <a:lnTo>
                  <a:pt x="228" y="202"/>
                </a:lnTo>
                <a:lnTo>
                  <a:pt x="230" y="160"/>
                </a:lnTo>
                <a:lnTo>
                  <a:pt x="176" y="136"/>
                </a:lnTo>
                <a:lnTo>
                  <a:pt x="74" y="0"/>
                </a:lnTo>
                <a:lnTo>
                  <a:pt x="15" y="40"/>
                </a:lnTo>
                <a:lnTo>
                  <a:pt x="0" y="2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89" name="Freeform 44"/>
          <p:cNvSpPr>
            <a:spLocks/>
          </p:cNvSpPr>
          <p:nvPr/>
        </p:nvSpPr>
        <p:spPr bwMode="invGray">
          <a:xfrm>
            <a:off x="1420813" y="2393950"/>
            <a:ext cx="30162" cy="28575"/>
          </a:xfrm>
          <a:custGeom>
            <a:avLst/>
            <a:gdLst>
              <a:gd name="T0" fmla="*/ 0 w 39"/>
              <a:gd name="T1" fmla="*/ 0 h 33"/>
              <a:gd name="T2" fmla="*/ 2147483647 w 39"/>
              <a:gd name="T3" fmla="*/ 2147483647 h 33"/>
              <a:gd name="T4" fmla="*/ 2147483647 w 39"/>
              <a:gd name="T5" fmla="*/ 2147483647 h 33"/>
              <a:gd name="T6" fmla="*/ 2147483647 w 39"/>
              <a:gd name="T7" fmla="*/ 2147483647 h 33"/>
              <a:gd name="T8" fmla="*/ 2147483647 w 39"/>
              <a:gd name="T9" fmla="*/ 2147483647 h 33"/>
              <a:gd name="T10" fmla="*/ 2147483647 w 39"/>
              <a:gd name="T11" fmla="*/ 2147483647 h 33"/>
              <a:gd name="T12" fmla="*/ 0 w 39"/>
              <a:gd name="T13" fmla="*/ 0 h 33"/>
              <a:gd name="T14" fmla="*/ 0 60000 65536"/>
              <a:gd name="T15" fmla="*/ 0 60000 65536"/>
              <a:gd name="T16" fmla="*/ 0 60000 65536"/>
              <a:gd name="T17" fmla="*/ 0 60000 65536"/>
              <a:gd name="T18" fmla="*/ 0 60000 65536"/>
              <a:gd name="T19" fmla="*/ 0 60000 65536"/>
              <a:gd name="T20" fmla="*/ 0 60000 65536"/>
              <a:gd name="T21" fmla="*/ 0 w 39"/>
              <a:gd name="T22" fmla="*/ 0 h 33"/>
              <a:gd name="T23" fmla="*/ 39 w 3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3">
                <a:moveTo>
                  <a:pt x="0" y="0"/>
                </a:moveTo>
                <a:lnTo>
                  <a:pt x="12" y="33"/>
                </a:lnTo>
                <a:lnTo>
                  <a:pt x="14" y="16"/>
                </a:lnTo>
                <a:lnTo>
                  <a:pt x="39" y="29"/>
                </a:lnTo>
                <a:lnTo>
                  <a:pt x="17" y="16"/>
                </a:lnTo>
                <a:lnTo>
                  <a:pt x="38" y="5"/>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0" name="Freeform 45"/>
          <p:cNvSpPr>
            <a:spLocks/>
          </p:cNvSpPr>
          <p:nvPr/>
        </p:nvSpPr>
        <p:spPr bwMode="invGray">
          <a:xfrm>
            <a:off x="1433513" y="2416175"/>
            <a:ext cx="19050" cy="46038"/>
          </a:xfrm>
          <a:custGeom>
            <a:avLst/>
            <a:gdLst>
              <a:gd name="T0" fmla="*/ 0 w 23"/>
              <a:gd name="T1" fmla="*/ 0 h 54"/>
              <a:gd name="T2" fmla="*/ 2147483647 w 23"/>
              <a:gd name="T3" fmla="*/ 2147483647 h 54"/>
              <a:gd name="T4" fmla="*/ 2147483647 w 23"/>
              <a:gd name="T5" fmla="*/ 2147483647 h 54"/>
              <a:gd name="T6" fmla="*/ 0 w 23"/>
              <a:gd name="T7" fmla="*/ 0 h 54"/>
              <a:gd name="T8" fmla="*/ 0 60000 65536"/>
              <a:gd name="T9" fmla="*/ 0 60000 65536"/>
              <a:gd name="T10" fmla="*/ 0 60000 65536"/>
              <a:gd name="T11" fmla="*/ 0 60000 65536"/>
              <a:gd name="T12" fmla="*/ 0 w 23"/>
              <a:gd name="T13" fmla="*/ 0 h 54"/>
              <a:gd name="T14" fmla="*/ 23 w 23"/>
              <a:gd name="T15" fmla="*/ 54 h 54"/>
            </a:gdLst>
            <a:ahLst/>
            <a:cxnLst>
              <a:cxn ang="T8">
                <a:pos x="T0" y="T1"/>
              </a:cxn>
              <a:cxn ang="T9">
                <a:pos x="T2" y="T3"/>
              </a:cxn>
              <a:cxn ang="T10">
                <a:pos x="T4" y="T5"/>
              </a:cxn>
              <a:cxn ang="T11">
                <a:pos x="T6" y="T7"/>
              </a:cxn>
            </a:cxnLst>
            <a:rect l="T12" t="T13" r="T14" b="T15"/>
            <a:pathLst>
              <a:path w="23" h="54">
                <a:moveTo>
                  <a:pt x="0" y="0"/>
                </a:moveTo>
                <a:lnTo>
                  <a:pt x="22" y="11"/>
                </a:lnTo>
                <a:lnTo>
                  <a:pt x="23" y="54"/>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1" name="Freeform 46"/>
          <p:cNvSpPr>
            <a:spLocks/>
          </p:cNvSpPr>
          <p:nvPr/>
        </p:nvSpPr>
        <p:spPr bwMode="invGray">
          <a:xfrm>
            <a:off x="1452563" y="2395538"/>
            <a:ext cx="25400" cy="26987"/>
          </a:xfrm>
          <a:custGeom>
            <a:avLst/>
            <a:gdLst>
              <a:gd name="T0" fmla="*/ 0 w 30"/>
              <a:gd name="T1" fmla="*/ 0 h 32"/>
              <a:gd name="T2" fmla="*/ 2147483647 w 30"/>
              <a:gd name="T3" fmla="*/ 2147483647 h 32"/>
              <a:gd name="T4" fmla="*/ 2147483647 w 30"/>
              <a:gd name="T5" fmla="*/ 2147483647 h 32"/>
              <a:gd name="T6" fmla="*/ 2147483647 w 30"/>
              <a:gd name="T7" fmla="*/ 2147483647 h 32"/>
              <a:gd name="T8" fmla="*/ 2147483647 w 30"/>
              <a:gd name="T9" fmla="*/ 2147483647 h 32"/>
              <a:gd name="T10" fmla="*/ 2147483647 w 30"/>
              <a:gd name="T11" fmla="*/ 0 h 32"/>
              <a:gd name="T12" fmla="*/ 0 w 30"/>
              <a:gd name="T13" fmla="*/ 0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0" y="0"/>
                </a:moveTo>
                <a:lnTo>
                  <a:pt x="5" y="32"/>
                </a:lnTo>
                <a:lnTo>
                  <a:pt x="25" y="32"/>
                </a:lnTo>
                <a:lnTo>
                  <a:pt x="15" y="4"/>
                </a:lnTo>
                <a:lnTo>
                  <a:pt x="30" y="22"/>
                </a:lnTo>
                <a:lnTo>
                  <a:pt x="16" y="0"/>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2" name="Freeform 47"/>
          <p:cNvSpPr>
            <a:spLocks/>
          </p:cNvSpPr>
          <p:nvPr/>
        </p:nvSpPr>
        <p:spPr bwMode="invGray">
          <a:xfrm>
            <a:off x="1476375" y="2435225"/>
            <a:ext cx="17463" cy="17463"/>
          </a:xfrm>
          <a:custGeom>
            <a:avLst/>
            <a:gdLst>
              <a:gd name="T0" fmla="*/ 0 w 23"/>
              <a:gd name="T1" fmla="*/ 0 h 22"/>
              <a:gd name="T2" fmla="*/ 2147483647 w 23"/>
              <a:gd name="T3" fmla="*/ 2147483647 h 22"/>
              <a:gd name="T4" fmla="*/ 2147483647 w 23"/>
              <a:gd name="T5" fmla="*/ 2147483647 h 22"/>
              <a:gd name="T6" fmla="*/ 0 w 23"/>
              <a:gd name="T7" fmla="*/ 0 h 22"/>
              <a:gd name="T8" fmla="*/ 0 60000 65536"/>
              <a:gd name="T9" fmla="*/ 0 60000 65536"/>
              <a:gd name="T10" fmla="*/ 0 60000 65536"/>
              <a:gd name="T11" fmla="*/ 0 60000 65536"/>
              <a:gd name="T12" fmla="*/ 0 w 23"/>
              <a:gd name="T13" fmla="*/ 0 h 22"/>
              <a:gd name="T14" fmla="*/ 23 w 23"/>
              <a:gd name="T15" fmla="*/ 22 h 22"/>
            </a:gdLst>
            <a:ahLst/>
            <a:cxnLst>
              <a:cxn ang="T8">
                <a:pos x="T0" y="T1"/>
              </a:cxn>
              <a:cxn ang="T9">
                <a:pos x="T2" y="T3"/>
              </a:cxn>
              <a:cxn ang="T10">
                <a:pos x="T4" y="T5"/>
              </a:cxn>
              <a:cxn ang="T11">
                <a:pos x="T6" y="T7"/>
              </a:cxn>
            </a:cxnLst>
            <a:rect l="T12" t="T13" r="T14" b="T15"/>
            <a:pathLst>
              <a:path w="23" h="22">
                <a:moveTo>
                  <a:pt x="0" y="0"/>
                </a:moveTo>
                <a:lnTo>
                  <a:pt x="22" y="22"/>
                </a:lnTo>
                <a:lnTo>
                  <a:pt x="23" y="1"/>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3" name="Freeform 48"/>
          <p:cNvSpPr>
            <a:spLocks/>
          </p:cNvSpPr>
          <p:nvPr/>
        </p:nvSpPr>
        <p:spPr bwMode="invGray">
          <a:xfrm>
            <a:off x="1481138" y="2462213"/>
            <a:ext cx="30162" cy="44450"/>
          </a:xfrm>
          <a:custGeom>
            <a:avLst/>
            <a:gdLst>
              <a:gd name="T0" fmla="*/ 0 w 40"/>
              <a:gd name="T1" fmla="*/ 0 h 53"/>
              <a:gd name="T2" fmla="*/ 2147483647 w 40"/>
              <a:gd name="T3" fmla="*/ 2147483647 h 53"/>
              <a:gd name="T4" fmla="*/ 2147483647 w 40"/>
              <a:gd name="T5" fmla="*/ 2147483647 h 53"/>
              <a:gd name="T6" fmla="*/ 0 w 40"/>
              <a:gd name="T7" fmla="*/ 0 h 53"/>
              <a:gd name="T8" fmla="*/ 0 60000 65536"/>
              <a:gd name="T9" fmla="*/ 0 60000 65536"/>
              <a:gd name="T10" fmla="*/ 0 60000 65536"/>
              <a:gd name="T11" fmla="*/ 0 60000 65536"/>
              <a:gd name="T12" fmla="*/ 0 w 40"/>
              <a:gd name="T13" fmla="*/ 0 h 53"/>
              <a:gd name="T14" fmla="*/ 40 w 40"/>
              <a:gd name="T15" fmla="*/ 53 h 53"/>
            </a:gdLst>
            <a:ahLst/>
            <a:cxnLst>
              <a:cxn ang="T8">
                <a:pos x="T0" y="T1"/>
              </a:cxn>
              <a:cxn ang="T9">
                <a:pos x="T2" y="T3"/>
              </a:cxn>
              <a:cxn ang="T10">
                <a:pos x="T4" y="T5"/>
              </a:cxn>
              <a:cxn ang="T11">
                <a:pos x="T6" y="T7"/>
              </a:cxn>
            </a:cxnLst>
            <a:rect l="T12" t="T13" r="T14" b="T15"/>
            <a:pathLst>
              <a:path w="40" h="53">
                <a:moveTo>
                  <a:pt x="0" y="0"/>
                </a:moveTo>
                <a:lnTo>
                  <a:pt x="30" y="19"/>
                </a:lnTo>
                <a:lnTo>
                  <a:pt x="40" y="53"/>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4" name="Freeform 49"/>
          <p:cNvSpPr>
            <a:spLocks/>
          </p:cNvSpPr>
          <p:nvPr/>
        </p:nvSpPr>
        <p:spPr bwMode="invGray">
          <a:xfrm>
            <a:off x="1530350" y="2473325"/>
            <a:ext cx="14288" cy="26988"/>
          </a:xfrm>
          <a:custGeom>
            <a:avLst/>
            <a:gdLst>
              <a:gd name="T0" fmla="*/ 0 w 20"/>
              <a:gd name="T1" fmla="*/ 2147483647 h 32"/>
              <a:gd name="T2" fmla="*/ 2147483647 w 20"/>
              <a:gd name="T3" fmla="*/ 0 h 32"/>
              <a:gd name="T4" fmla="*/ 2147483647 w 20"/>
              <a:gd name="T5" fmla="*/ 2147483647 h 32"/>
              <a:gd name="T6" fmla="*/ 0 w 20"/>
              <a:gd name="T7" fmla="*/ 2147483647 h 32"/>
              <a:gd name="T8" fmla="*/ 0 60000 65536"/>
              <a:gd name="T9" fmla="*/ 0 60000 65536"/>
              <a:gd name="T10" fmla="*/ 0 60000 65536"/>
              <a:gd name="T11" fmla="*/ 0 60000 65536"/>
              <a:gd name="T12" fmla="*/ 0 w 20"/>
              <a:gd name="T13" fmla="*/ 0 h 32"/>
              <a:gd name="T14" fmla="*/ 20 w 20"/>
              <a:gd name="T15" fmla="*/ 32 h 32"/>
            </a:gdLst>
            <a:ahLst/>
            <a:cxnLst>
              <a:cxn ang="T8">
                <a:pos x="T0" y="T1"/>
              </a:cxn>
              <a:cxn ang="T9">
                <a:pos x="T2" y="T3"/>
              </a:cxn>
              <a:cxn ang="T10">
                <a:pos x="T4" y="T5"/>
              </a:cxn>
              <a:cxn ang="T11">
                <a:pos x="T6" y="T7"/>
              </a:cxn>
            </a:cxnLst>
            <a:rect l="T12" t="T13" r="T14" b="T15"/>
            <a:pathLst>
              <a:path w="20" h="32">
                <a:moveTo>
                  <a:pt x="0" y="18"/>
                </a:moveTo>
                <a:lnTo>
                  <a:pt x="7" y="0"/>
                </a:lnTo>
                <a:lnTo>
                  <a:pt x="20" y="32"/>
                </a:lnTo>
                <a:lnTo>
                  <a:pt x="0" y="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5" name="Freeform 50"/>
          <p:cNvSpPr>
            <a:spLocks/>
          </p:cNvSpPr>
          <p:nvPr/>
        </p:nvSpPr>
        <p:spPr bwMode="invGray">
          <a:xfrm>
            <a:off x="1690688" y="2692400"/>
            <a:ext cx="1317625" cy="695325"/>
          </a:xfrm>
          <a:custGeom>
            <a:avLst/>
            <a:gdLst>
              <a:gd name="T0" fmla="*/ 2147483647 w 1662"/>
              <a:gd name="T1" fmla="*/ 2147483647 h 821"/>
              <a:gd name="T2" fmla="*/ 2147483647 w 1662"/>
              <a:gd name="T3" fmla="*/ 2147483647 h 821"/>
              <a:gd name="T4" fmla="*/ 2147483647 w 1662"/>
              <a:gd name="T5" fmla="*/ 2147483647 h 821"/>
              <a:gd name="T6" fmla="*/ 2147483647 w 1662"/>
              <a:gd name="T7" fmla="*/ 2147483647 h 821"/>
              <a:gd name="T8" fmla="*/ 2147483647 w 1662"/>
              <a:gd name="T9" fmla="*/ 2147483647 h 821"/>
              <a:gd name="T10" fmla="*/ 2147483647 w 1662"/>
              <a:gd name="T11" fmla="*/ 2147483647 h 821"/>
              <a:gd name="T12" fmla="*/ 2147483647 w 1662"/>
              <a:gd name="T13" fmla="*/ 2147483647 h 821"/>
              <a:gd name="T14" fmla="*/ 2147483647 w 1662"/>
              <a:gd name="T15" fmla="*/ 2147483647 h 821"/>
              <a:gd name="T16" fmla="*/ 2147483647 w 1662"/>
              <a:gd name="T17" fmla="*/ 2147483647 h 821"/>
              <a:gd name="T18" fmla="*/ 2147483647 w 1662"/>
              <a:gd name="T19" fmla="*/ 2147483647 h 821"/>
              <a:gd name="T20" fmla="*/ 2147483647 w 1662"/>
              <a:gd name="T21" fmla="*/ 2147483647 h 821"/>
              <a:gd name="T22" fmla="*/ 2147483647 w 1662"/>
              <a:gd name="T23" fmla="*/ 2147483647 h 821"/>
              <a:gd name="T24" fmla="*/ 2147483647 w 1662"/>
              <a:gd name="T25" fmla="*/ 2147483647 h 821"/>
              <a:gd name="T26" fmla="*/ 2147483647 w 1662"/>
              <a:gd name="T27" fmla="*/ 2147483647 h 821"/>
              <a:gd name="T28" fmla="*/ 2147483647 w 1662"/>
              <a:gd name="T29" fmla="*/ 2147483647 h 821"/>
              <a:gd name="T30" fmla="*/ 2147483647 w 1662"/>
              <a:gd name="T31" fmla="*/ 2147483647 h 821"/>
              <a:gd name="T32" fmla="*/ 2147483647 w 1662"/>
              <a:gd name="T33" fmla="*/ 2147483647 h 821"/>
              <a:gd name="T34" fmla="*/ 2147483647 w 1662"/>
              <a:gd name="T35" fmla="*/ 2147483647 h 821"/>
              <a:gd name="T36" fmla="*/ 2147483647 w 1662"/>
              <a:gd name="T37" fmla="*/ 2147483647 h 821"/>
              <a:gd name="T38" fmla="*/ 2147483647 w 1662"/>
              <a:gd name="T39" fmla="*/ 2147483647 h 821"/>
              <a:gd name="T40" fmla="*/ 2147483647 w 1662"/>
              <a:gd name="T41" fmla="*/ 2147483647 h 821"/>
              <a:gd name="T42" fmla="*/ 2147483647 w 1662"/>
              <a:gd name="T43" fmla="*/ 2147483647 h 821"/>
              <a:gd name="T44" fmla="*/ 2147483647 w 1662"/>
              <a:gd name="T45" fmla="*/ 2147483647 h 821"/>
              <a:gd name="T46" fmla="*/ 2147483647 w 1662"/>
              <a:gd name="T47" fmla="*/ 2147483647 h 821"/>
              <a:gd name="T48" fmla="*/ 2147483647 w 1662"/>
              <a:gd name="T49" fmla="*/ 2147483647 h 821"/>
              <a:gd name="T50" fmla="*/ 2147483647 w 1662"/>
              <a:gd name="T51" fmla="*/ 2147483647 h 821"/>
              <a:gd name="T52" fmla="*/ 2147483647 w 1662"/>
              <a:gd name="T53" fmla="*/ 2147483647 h 821"/>
              <a:gd name="T54" fmla="*/ 2147483647 w 1662"/>
              <a:gd name="T55" fmla="*/ 2147483647 h 821"/>
              <a:gd name="T56" fmla="*/ 2147483647 w 1662"/>
              <a:gd name="T57" fmla="*/ 2147483647 h 821"/>
              <a:gd name="T58" fmla="*/ 2147483647 w 1662"/>
              <a:gd name="T59" fmla="*/ 2147483647 h 821"/>
              <a:gd name="T60" fmla="*/ 2147483647 w 1662"/>
              <a:gd name="T61" fmla="*/ 2147483647 h 821"/>
              <a:gd name="T62" fmla="*/ 2147483647 w 1662"/>
              <a:gd name="T63" fmla="*/ 2147483647 h 821"/>
              <a:gd name="T64" fmla="*/ 2147483647 w 1662"/>
              <a:gd name="T65" fmla="*/ 2147483647 h 821"/>
              <a:gd name="T66" fmla="*/ 2147483647 w 1662"/>
              <a:gd name="T67" fmla="*/ 2147483647 h 821"/>
              <a:gd name="T68" fmla="*/ 2147483647 w 1662"/>
              <a:gd name="T69" fmla="*/ 2147483647 h 821"/>
              <a:gd name="T70" fmla="*/ 2147483647 w 1662"/>
              <a:gd name="T71" fmla="*/ 2147483647 h 821"/>
              <a:gd name="T72" fmla="*/ 2147483647 w 1662"/>
              <a:gd name="T73" fmla="*/ 2147483647 h 821"/>
              <a:gd name="T74" fmla="*/ 2147483647 w 1662"/>
              <a:gd name="T75" fmla="*/ 2147483647 h 821"/>
              <a:gd name="T76" fmla="*/ 2147483647 w 1662"/>
              <a:gd name="T77" fmla="*/ 2147483647 h 821"/>
              <a:gd name="T78" fmla="*/ 2147483647 w 1662"/>
              <a:gd name="T79" fmla="*/ 2147483647 h 821"/>
              <a:gd name="T80" fmla="*/ 2147483647 w 1662"/>
              <a:gd name="T81" fmla="*/ 2147483647 h 821"/>
              <a:gd name="T82" fmla="*/ 2147483647 w 1662"/>
              <a:gd name="T83" fmla="*/ 2147483647 h 821"/>
              <a:gd name="T84" fmla="*/ 2147483647 w 1662"/>
              <a:gd name="T85" fmla="*/ 2147483647 h 821"/>
              <a:gd name="T86" fmla="*/ 2147483647 w 1662"/>
              <a:gd name="T87" fmla="*/ 2147483647 h 821"/>
              <a:gd name="T88" fmla="*/ 2147483647 w 1662"/>
              <a:gd name="T89" fmla="*/ 0 h 821"/>
              <a:gd name="T90" fmla="*/ 2147483647 w 1662"/>
              <a:gd name="T91" fmla="*/ 2147483647 h 821"/>
              <a:gd name="T92" fmla="*/ 2147483647 w 1662"/>
              <a:gd name="T93" fmla="*/ 2147483647 h 821"/>
              <a:gd name="T94" fmla="*/ 0 w 1662"/>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62"/>
              <a:gd name="T145" fmla="*/ 0 h 821"/>
              <a:gd name="T146" fmla="*/ 1662 w 1662"/>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62" h="821">
                <a:moveTo>
                  <a:pt x="0" y="46"/>
                </a:moveTo>
                <a:lnTo>
                  <a:pt x="18" y="111"/>
                </a:lnTo>
                <a:lnTo>
                  <a:pt x="42" y="119"/>
                </a:lnTo>
                <a:lnTo>
                  <a:pt x="23" y="123"/>
                </a:lnTo>
                <a:lnTo>
                  <a:pt x="8" y="327"/>
                </a:lnTo>
                <a:lnTo>
                  <a:pt x="52" y="404"/>
                </a:lnTo>
                <a:lnTo>
                  <a:pt x="77" y="404"/>
                </a:lnTo>
                <a:lnTo>
                  <a:pt x="67" y="434"/>
                </a:lnTo>
                <a:lnTo>
                  <a:pt x="120" y="522"/>
                </a:lnTo>
                <a:lnTo>
                  <a:pt x="175" y="541"/>
                </a:lnTo>
                <a:lnTo>
                  <a:pt x="219" y="590"/>
                </a:lnTo>
                <a:lnTo>
                  <a:pt x="286" y="585"/>
                </a:lnTo>
                <a:lnTo>
                  <a:pt x="394" y="631"/>
                </a:lnTo>
                <a:lnTo>
                  <a:pt x="525" y="612"/>
                </a:lnTo>
                <a:lnTo>
                  <a:pt x="604" y="699"/>
                </a:lnTo>
                <a:lnTo>
                  <a:pt x="665" y="677"/>
                </a:lnTo>
                <a:lnTo>
                  <a:pt x="737" y="782"/>
                </a:lnTo>
                <a:lnTo>
                  <a:pt x="795" y="801"/>
                </a:lnTo>
                <a:lnTo>
                  <a:pt x="789" y="742"/>
                </a:lnTo>
                <a:lnTo>
                  <a:pt x="850" y="705"/>
                </a:lnTo>
                <a:lnTo>
                  <a:pt x="856" y="678"/>
                </a:lnTo>
                <a:lnTo>
                  <a:pt x="939" y="677"/>
                </a:lnTo>
                <a:lnTo>
                  <a:pt x="1016" y="699"/>
                </a:lnTo>
                <a:lnTo>
                  <a:pt x="1017" y="664"/>
                </a:lnTo>
                <a:lnTo>
                  <a:pt x="987" y="658"/>
                </a:lnTo>
                <a:lnTo>
                  <a:pt x="1049" y="657"/>
                </a:lnTo>
                <a:lnTo>
                  <a:pt x="1053" y="642"/>
                </a:lnTo>
                <a:lnTo>
                  <a:pt x="1057" y="660"/>
                </a:lnTo>
                <a:lnTo>
                  <a:pt x="1175" y="669"/>
                </a:lnTo>
                <a:lnTo>
                  <a:pt x="1206" y="698"/>
                </a:lnTo>
                <a:lnTo>
                  <a:pt x="1210" y="752"/>
                </a:lnTo>
                <a:lnTo>
                  <a:pt x="1249" y="821"/>
                </a:lnTo>
                <a:lnTo>
                  <a:pt x="1272" y="819"/>
                </a:lnTo>
                <a:lnTo>
                  <a:pt x="1281" y="767"/>
                </a:lnTo>
                <a:lnTo>
                  <a:pt x="1241" y="642"/>
                </a:lnTo>
                <a:lnTo>
                  <a:pt x="1266" y="589"/>
                </a:lnTo>
                <a:lnTo>
                  <a:pt x="1411" y="489"/>
                </a:lnTo>
                <a:lnTo>
                  <a:pt x="1384" y="476"/>
                </a:lnTo>
                <a:lnTo>
                  <a:pt x="1409" y="473"/>
                </a:lnTo>
                <a:lnTo>
                  <a:pt x="1390" y="439"/>
                </a:lnTo>
                <a:lnTo>
                  <a:pt x="1394" y="409"/>
                </a:lnTo>
                <a:lnTo>
                  <a:pt x="1363" y="387"/>
                </a:lnTo>
                <a:lnTo>
                  <a:pt x="1394" y="403"/>
                </a:lnTo>
                <a:lnTo>
                  <a:pt x="1385" y="366"/>
                </a:lnTo>
                <a:lnTo>
                  <a:pt x="1406" y="356"/>
                </a:lnTo>
                <a:lnTo>
                  <a:pt x="1409" y="434"/>
                </a:lnTo>
                <a:lnTo>
                  <a:pt x="1431" y="388"/>
                </a:lnTo>
                <a:lnTo>
                  <a:pt x="1416" y="351"/>
                </a:lnTo>
                <a:lnTo>
                  <a:pt x="1432" y="372"/>
                </a:lnTo>
                <a:lnTo>
                  <a:pt x="1463" y="308"/>
                </a:lnTo>
                <a:lnTo>
                  <a:pt x="1580" y="278"/>
                </a:lnTo>
                <a:lnTo>
                  <a:pt x="1549" y="262"/>
                </a:lnTo>
                <a:lnTo>
                  <a:pt x="1571" y="210"/>
                </a:lnTo>
                <a:lnTo>
                  <a:pt x="1659" y="174"/>
                </a:lnTo>
                <a:lnTo>
                  <a:pt x="1662" y="153"/>
                </a:lnTo>
                <a:lnTo>
                  <a:pt x="1638" y="139"/>
                </a:lnTo>
                <a:lnTo>
                  <a:pt x="1638" y="90"/>
                </a:lnTo>
                <a:lnTo>
                  <a:pt x="1592" y="74"/>
                </a:lnTo>
                <a:lnTo>
                  <a:pt x="1556" y="152"/>
                </a:lnTo>
                <a:lnTo>
                  <a:pt x="1409" y="181"/>
                </a:lnTo>
                <a:lnTo>
                  <a:pt x="1399" y="214"/>
                </a:lnTo>
                <a:lnTo>
                  <a:pt x="1313" y="229"/>
                </a:lnTo>
                <a:lnTo>
                  <a:pt x="1320" y="239"/>
                </a:lnTo>
                <a:lnTo>
                  <a:pt x="1235" y="286"/>
                </a:lnTo>
                <a:lnTo>
                  <a:pt x="1197" y="285"/>
                </a:lnTo>
                <a:lnTo>
                  <a:pt x="1196" y="271"/>
                </a:lnTo>
                <a:lnTo>
                  <a:pt x="1203" y="256"/>
                </a:lnTo>
                <a:lnTo>
                  <a:pt x="1212" y="246"/>
                </a:lnTo>
                <a:lnTo>
                  <a:pt x="1217" y="233"/>
                </a:lnTo>
                <a:lnTo>
                  <a:pt x="1203" y="197"/>
                </a:lnTo>
                <a:lnTo>
                  <a:pt x="1173" y="209"/>
                </a:lnTo>
                <a:lnTo>
                  <a:pt x="1184" y="152"/>
                </a:lnTo>
                <a:lnTo>
                  <a:pt x="1140" y="139"/>
                </a:lnTo>
                <a:lnTo>
                  <a:pt x="1106" y="174"/>
                </a:lnTo>
                <a:lnTo>
                  <a:pt x="1093" y="273"/>
                </a:lnTo>
                <a:lnTo>
                  <a:pt x="1068" y="276"/>
                </a:lnTo>
                <a:lnTo>
                  <a:pt x="1058" y="230"/>
                </a:lnTo>
                <a:lnTo>
                  <a:pt x="1083" y="155"/>
                </a:lnTo>
                <a:lnTo>
                  <a:pt x="1059" y="167"/>
                </a:lnTo>
                <a:lnTo>
                  <a:pt x="1095" y="130"/>
                </a:lnTo>
                <a:lnTo>
                  <a:pt x="1172" y="129"/>
                </a:lnTo>
                <a:lnTo>
                  <a:pt x="1160" y="109"/>
                </a:lnTo>
                <a:lnTo>
                  <a:pt x="1153" y="109"/>
                </a:lnTo>
                <a:lnTo>
                  <a:pt x="1043" y="98"/>
                </a:lnTo>
                <a:lnTo>
                  <a:pt x="1059" y="73"/>
                </a:lnTo>
                <a:lnTo>
                  <a:pt x="992" y="105"/>
                </a:lnTo>
                <a:lnTo>
                  <a:pt x="938" y="105"/>
                </a:lnTo>
                <a:lnTo>
                  <a:pt x="1004" y="53"/>
                </a:lnTo>
                <a:lnTo>
                  <a:pt x="866" y="26"/>
                </a:lnTo>
                <a:lnTo>
                  <a:pt x="851" y="0"/>
                </a:lnTo>
                <a:lnTo>
                  <a:pt x="850" y="16"/>
                </a:lnTo>
                <a:lnTo>
                  <a:pt x="53" y="16"/>
                </a:lnTo>
                <a:lnTo>
                  <a:pt x="68" y="48"/>
                </a:lnTo>
                <a:lnTo>
                  <a:pt x="52" y="74"/>
                </a:lnTo>
                <a:lnTo>
                  <a:pt x="56" y="47"/>
                </a:lnTo>
                <a:lnTo>
                  <a:pt x="0" y="46"/>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196" name="Freeform 51"/>
          <p:cNvSpPr>
            <a:spLocks/>
          </p:cNvSpPr>
          <p:nvPr/>
        </p:nvSpPr>
        <p:spPr bwMode="invGray">
          <a:xfrm>
            <a:off x="2862263" y="4568825"/>
            <a:ext cx="449262" cy="876300"/>
          </a:xfrm>
          <a:custGeom>
            <a:avLst/>
            <a:gdLst>
              <a:gd name="T0" fmla="*/ 0 w 566"/>
              <a:gd name="T1" fmla="*/ 2147483647 h 1037"/>
              <a:gd name="T2" fmla="*/ 2147483647 w 566"/>
              <a:gd name="T3" fmla="*/ 2147483647 h 1037"/>
              <a:gd name="T4" fmla="*/ 2147483647 w 566"/>
              <a:gd name="T5" fmla="*/ 2147483647 h 1037"/>
              <a:gd name="T6" fmla="*/ 2147483647 w 566"/>
              <a:gd name="T7" fmla="*/ 2147483647 h 1037"/>
              <a:gd name="T8" fmla="*/ 2147483647 w 566"/>
              <a:gd name="T9" fmla="*/ 2147483647 h 1037"/>
              <a:gd name="T10" fmla="*/ 2147483647 w 566"/>
              <a:gd name="T11" fmla="*/ 2147483647 h 1037"/>
              <a:gd name="T12" fmla="*/ 2147483647 w 566"/>
              <a:gd name="T13" fmla="*/ 2147483647 h 1037"/>
              <a:gd name="T14" fmla="*/ 2147483647 w 566"/>
              <a:gd name="T15" fmla="*/ 2147483647 h 1037"/>
              <a:gd name="T16" fmla="*/ 2147483647 w 566"/>
              <a:gd name="T17" fmla="*/ 2147483647 h 1037"/>
              <a:gd name="T18" fmla="*/ 2147483647 w 566"/>
              <a:gd name="T19" fmla="*/ 2147483647 h 1037"/>
              <a:gd name="T20" fmla="*/ 2147483647 w 566"/>
              <a:gd name="T21" fmla="*/ 2147483647 h 1037"/>
              <a:gd name="T22" fmla="*/ 2147483647 w 566"/>
              <a:gd name="T23" fmla="*/ 2147483647 h 1037"/>
              <a:gd name="T24" fmla="*/ 2147483647 w 566"/>
              <a:gd name="T25" fmla="*/ 2147483647 h 1037"/>
              <a:gd name="T26" fmla="*/ 2147483647 w 566"/>
              <a:gd name="T27" fmla="*/ 2147483647 h 1037"/>
              <a:gd name="T28" fmla="*/ 2147483647 w 566"/>
              <a:gd name="T29" fmla="*/ 2147483647 h 1037"/>
              <a:gd name="T30" fmla="*/ 2147483647 w 566"/>
              <a:gd name="T31" fmla="*/ 2147483647 h 1037"/>
              <a:gd name="T32" fmla="*/ 2147483647 w 566"/>
              <a:gd name="T33" fmla="*/ 2147483647 h 1037"/>
              <a:gd name="T34" fmla="*/ 2147483647 w 566"/>
              <a:gd name="T35" fmla="*/ 2147483647 h 1037"/>
              <a:gd name="T36" fmla="*/ 2147483647 w 566"/>
              <a:gd name="T37" fmla="*/ 2147483647 h 1037"/>
              <a:gd name="T38" fmla="*/ 2147483647 w 566"/>
              <a:gd name="T39" fmla="*/ 2147483647 h 1037"/>
              <a:gd name="T40" fmla="*/ 2147483647 w 566"/>
              <a:gd name="T41" fmla="*/ 2147483647 h 1037"/>
              <a:gd name="T42" fmla="*/ 2147483647 w 566"/>
              <a:gd name="T43" fmla="*/ 2147483647 h 1037"/>
              <a:gd name="T44" fmla="*/ 2147483647 w 566"/>
              <a:gd name="T45" fmla="*/ 2147483647 h 1037"/>
              <a:gd name="T46" fmla="*/ 2147483647 w 566"/>
              <a:gd name="T47" fmla="*/ 2147483647 h 1037"/>
              <a:gd name="T48" fmla="*/ 2147483647 w 566"/>
              <a:gd name="T49" fmla="*/ 2147483647 h 1037"/>
              <a:gd name="T50" fmla="*/ 2147483647 w 566"/>
              <a:gd name="T51" fmla="*/ 2147483647 h 1037"/>
              <a:gd name="T52" fmla="*/ 2147483647 w 566"/>
              <a:gd name="T53" fmla="*/ 2147483647 h 1037"/>
              <a:gd name="T54" fmla="*/ 2147483647 w 566"/>
              <a:gd name="T55" fmla="*/ 2147483647 h 1037"/>
              <a:gd name="T56" fmla="*/ 2147483647 w 566"/>
              <a:gd name="T57" fmla="*/ 2147483647 h 1037"/>
              <a:gd name="T58" fmla="*/ 2147483647 w 566"/>
              <a:gd name="T59" fmla="*/ 2147483647 h 1037"/>
              <a:gd name="T60" fmla="*/ 2147483647 w 566"/>
              <a:gd name="T61" fmla="*/ 2147483647 h 1037"/>
              <a:gd name="T62" fmla="*/ 2147483647 w 566"/>
              <a:gd name="T63" fmla="*/ 2147483647 h 1037"/>
              <a:gd name="T64" fmla="*/ 2147483647 w 566"/>
              <a:gd name="T65" fmla="*/ 2147483647 h 1037"/>
              <a:gd name="T66" fmla="*/ 2147483647 w 566"/>
              <a:gd name="T67" fmla="*/ 2147483647 h 1037"/>
              <a:gd name="T68" fmla="*/ 2147483647 w 566"/>
              <a:gd name="T69" fmla="*/ 0 h 1037"/>
              <a:gd name="T70" fmla="*/ 2147483647 w 566"/>
              <a:gd name="T71" fmla="*/ 2147483647 h 1037"/>
              <a:gd name="T72" fmla="*/ 2147483647 w 566"/>
              <a:gd name="T73" fmla="*/ 2147483647 h 1037"/>
              <a:gd name="T74" fmla="*/ 2147483647 w 566"/>
              <a:gd name="T75" fmla="*/ 2147483647 h 1037"/>
              <a:gd name="T76" fmla="*/ 2147483647 w 566"/>
              <a:gd name="T77" fmla="*/ 2147483647 h 1037"/>
              <a:gd name="T78" fmla="*/ 2147483647 w 566"/>
              <a:gd name="T79" fmla="*/ 2147483647 h 1037"/>
              <a:gd name="T80" fmla="*/ 2147483647 w 566"/>
              <a:gd name="T81" fmla="*/ 2147483647 h 1037"/>
              <a:gd name="T82" fmla="*/ 2147483647 w 566"/>
              <a:gd name="T83" fmla="*/ 2147483647 h 1037"/>
              <a:gd name="T84" fmla="*/ 2147483647 w 566"/>
              <a:gd name="T85" fmla="*/ 2147483647 h 1037"/>
              <a:gd name="T86" fmla="*/ 2147483647 w 566"/>
              <a:gd name="T87" fmla="*/ 2147483647 h 1037"/>
              <a:gd name="T88" fmla="*/ 2147483647 w 566"/>
              <a:gd name="T89" fmla="*/ 2147483647 h 1037"/>
              <a:gd name="T90" fmla="*/ 2147483647 w 566"/>
              <a:gd name="T91" fmla="*/ 2147483647 h 1037"/>
              <a:gd name="T92" fmla="*/ 2147483647 w 566"/>
              <a:gd name="T93" fmla="*/ 2147483647 h 1037"/>
              <a:gd name="T94" fmla="*/ 0 w 566"/>
              <a:gd name="T95" fmla="*/ 2147483647 h 10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6"/>
              <a:gd name="T145" fmla="*/ 0 h 1037"/>
              <a:gd name="T146" fmla="*/ 566 w 566"/>
              <a:gd name="T147" fmla="*/ 1037 h 10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6" h="1037">
                <a:moveTo>
                  <a:pt x="0" y="960"/>
                </a:moveTo>
                <a:lnTo>
                  <a:pt x="5" y="981"/>
                </a:lnTo>
                <a:lnTo>
                  <a:pt x="27" y="974"/>
                </a:lnTo>
                <a:lnTo>
                  <a:pt x="40" y="1027"/>
                </a:lnTo>
                <a:lnTo>
                  <a:pt x="143" y="1037"/>
                </a:lnTo>
                <a:lnTo>
                  <a:pt x="114" y="1011"/>
                </a:lnTo>
                <a:lnTo>
                  <a:pt x="136" y="940"/>
                </a:lnTo>
                <a:lnTo>
                  <a:pt x="155" y="955"/>
                </a:lnTo>
                <a:lnTo>
                  <a:pt x="219" y="855"/>
                </a:lnTo>
                <a:lnTo>
                  <a:pt x="171" y="801"/>
                </a:lnTo>
                <a:lnTo>
                  <a:pt x="226" y="766"/>
                </a:lnTo>
                <a:lnTo>
                  <a:pt x="234" y="715"/>
                </a:lnTo>
                <a:lnTo>
                  <a:pt x="262" y="693"/>
                </a:lnTo>
                <a:lnTo>
                  <a:pt x="239" y="684"/>
                </a:lnTo>
                <a:lnTo>
                  <a:pt x="281" y="684"/>
                </a:lnTo>
                <a:lnTo>
                  <a:pt x="278" y="658"/>
                </a:lnTo>
                <a:lnTo>
                  <a:pt x="257" y="676"/>
                </a:lnTo>
                <a:lnTo>
                  <a:pt x="239" y="657"/>
                </a:lnTo>
                <a:lnTo>
                  <a:pt x="237" y="620"/>
                </a:lnTo>
                <a:lnTo>
                  <a:pt x="314" y="623"/>
                </a:lnTo>
                <a:lnTo>
                  <a:pt x="321" y="548"/>
                </a:lnTo>
                <a:lnTo>
                  <a:pt x="443" y="535"/>
                </a:lnTo>
                <a:lnTo>
                  <a:pt x="478" y="482"/>
                </a:lnTo>
                <a:lnTo>
                  <a:pt x="430" y="386"/>
                </a:lnTo>
                <a:lnTo>
                  <a:pt x="454" y="265"/>
                </a:lnTo>
                <a:lnTo>
                  <a:pt x="566" y="166"/>
                </a:lnTo>
                <a:lnTo>
                  <a:pt x="561" y="120"/>
                </a:lnTo>
                <a:lnTo>
                  <a:pt x="542" y="119"/>
                </a:lnTo>
                <a:lnTo>
                  <a:pt x="511" y="174"/>
                </a:lnTo>
                <a:lnTo>
                  <a:pt x="433" y="170"/>
                </a:lnTo>
                <a:lnTo>
                  <a:pt x="447" y="111"/>
                </a:lnTo>
                <a:lnTo>
                  <a:pt x="312" y="18"/>
                </a:lnTo>
                <a:lnTo>
                  <a:pt x="264" y="9"/>
                </a:lnTo>
                <a:lnTo>
                  <a:pt x="260" y="29"/>
                </a:lnTo>
                <a:lnTo>
                  <a:pt x="207" y="0"/>
                </a:lnTo>
                <a:lnTo>
                  <a:pt x="177" y="35"/>
                </a:lnTo>
                <a:lnTo>
                  <a:pt x="175" y="72"/>
                </a:lnTo>
                <a:lnTo>
                  <a:pt x="141" y="86"/>
                </a:lnTo>
                <a:lnTo>
                  <a:pt x="143" y="159"/>
                </a:lnTo>
                <a:lnTo>
                  <a:pt x="108" y="200"/>
                </a:lnTo>
                <a:lnTo>
                  <a:pt x="82" y="300"/>
                </a:lnTo>
                <a:lnTo>
                  <a:pt x="102" y="395"/>
                </a:lnTo>
                <a:lnTo>
                  <a:pt x="63" y="475"/>
                </a:lnTo>
                <a:lnTo>
                  <a:pt x="40" y="678"/>
                </a:lnTo>
                <a:lnTo>
                  <a:pt x="58" y="751"/>
                </a:lnTo>
                <a:lnTo>
                  <a:pt x="41" y="757"/>
                </a:lnTo>
                <a:lnTo>
                  <a:pt x="50" y="824"/>
                </a:lnTo>
                <a:lnTo>
                  <a:pt x="0" y="96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7" name="Freeform 52"/>
          <p:cNvSpPr>
            <a:spLocks/>
          </p:cNvSpPr>
          <p:nvPr/>
        </p:nvSpPr>
        <p:spPr bwMode="invGray">
          <a:xfrm>
            <a:off x="2970213" y="5461000"/>
            <a:ext cx="79375" cy="74613"/>
          </a:xfrm>
          <a:custGeom>
            <a:avLst/>
            <a:gdLst>
              <a:gd name="T0" fmla="*/ 0 w 101"/>
              <a:gd name="T1" fmla="*/ 0 h 89"/>
              <a:gd name="T2" fmla="*/ 2147483647 w 101"/>
              <a:gd name="T3" fmla="*/ 2147483647 h 89"/>
              <a:gd name="T4" fmla="*/ 2147483647 w 101"/>
              <a:gd name="T5" fmla="*/ 2147483647 h 89"/>
              <a:gd name="T6" fmla="*/ 2147483647 w 101"/>
              <a:gd name="T7" fmla="*/ 2147483647 h 89"/>
              <a:gd name="T8" fmla="*/ 0 w 101"/>
              <a:gd name="T9" fmla="*/ 0 h 89"/>
              <a:gd name="T10" fmla="*/ 0 60000 65536"/>
              <a:gd name="T11" fmla="*/ 0 60000 65536"/>
              <a:gd name="T12" fmla="*/ 0 60000 65536"/>
              <a:gd name="T13" fmla="*/ 0 60000 65536"/>
              <a:gd name="T14" fmla="*/ 0 60000 65536"/>
              <a:gd name="T15" fmla="*/ 0 w 101"/>
              <a:gd name="T16" fmla="*/ 0 h 89"/>
              <a:gd name="T17" fmla="*/ 101 w 101"/>
              <a:gd name="T18" fmla="*/ 89 h 89"/>
            </a:gdLst>
            <a:ahLst/>
            <a:cxnLst>
              <a:cxn ang="T10">
                <a:pos x="T0" y="T1"/>
              </a:cxn>
              <a:cxn ang="T11">
                <a:pos x="T2" y="T3"/>
              </a:cxn>
              <a:cxn ang="T12">
                <a:pos x="T4" y="T5"/>
              </a:cxn>
              <a:cxn ang="T13">
                <a:pos x="T6" y="T7"/>
              </a:cxn>
              <a:cxn ang="T14">
                <a:pos x="T8" y="T9"/>
              </a:cxn>
            </a:cxnLst>
            <a:rect l="T15" t="T16" r="T17" b="T18"/>
            <a:pathLst>
              <a:path w="101" h="89">
                <a:moveTo>
                  <a:pt x="0" y="0"/>
                </a:moveTo>
                <a:lnTo>
                  <a:pt x="3" y="89"/>
                </a:lnTo>
                <a:lnTo>
                  <a:pt x="101" y="79"/>
                </a:lnTo>
                <a:lnTo>
                  <a:pt x="22" y="43"/>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8" name="Freeform 53"/>
          <p:cNvSpPr>
            <a:spLocks/>
          </p:cNvSpPr>
          <p:nvPr/>
        </p:nvSpPr>
        <p:spPr bwMode="invGray">
          <a:xfrm>
            <a:off x="2946400" y="4259263"/>
            <a:ext cx="273050" cy="338137"/>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2147483647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2147483647 w 345"/>
              <a:gd name="T37" fmla="*/ 2147483647 h 398"/>
              <a:gd name="T38" fmla="*/ 2147483647 w 345"/>
              <a:gd name="T39" fmla="*/ 2147483647 h 398"/>
              <a:gd name="T40" fmla="*/ 2147483647 w 345"/>
              <a:gd name="T41" fmla="*/ 2147483647 h 398"/>
              <a:gd name="T42" fmla="*/ 2147483647 w 345"/>
              <a:gd name="T43" fmla="*/ 0 h 398"/>
              <a:gd name="T44" fmla="*/ 2147483647 w 345"/>
              <a:gd name="T45" fmla="*/ 2147483647 h 398"/>
              <a:gd name="T46" fmla="*/ 0 w 345"/>
              <a:gd name="T47" fmla="*/ 2147483647 h 3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398"/>
              <a:gd name="T74" fmla="*/ 345 w 345"/>
              <a:gd name="T75" fmla="*/ 398 h 3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398">
                <a:moveTo>
                  <a:pt x="0" y="39"/>
                </a:moveTo>
                <a:lnTo>
                  <a:pt x="26" y="82"/>
                </a:lnTo>
                <a:lnTo>
                  <a:pt x="9" y="173"/>
                </a:lnTo>
                <a:lnTo>
                  <a:pt x="26" y="183"/>
                </a:lnTo>
                <a:lnTo>
                  <a:pt x="18" y="195"/>
                </a:lnTo>
                <a:lnTo>
                  <a:pt x="3" y="232"/>
                </a:lnTo>
                <a:lnTo>
                  <a:pt x="34" y="288"/>
                </a:lnTo>
                <a:lnTo>
                  <a:pt x="50" y="396"/>
                </a:lnTo>
                <a:lnTo>
                  <a:pt x="72" y="398"/>
                </a:lnTo>
                <a:lnTo>
                  <a:pt x="102" y="363"/>
                </a:lnTo>
                <a:lnTo>
                  <a:pt x="155" y="392"/>
                </a:lnTo>
                <a:lnTo>
                  <a:pt x="159" y="372"/>
                </a:lnTo>
                <a:lnTo>
                  <a:pt x="207" y="381"/>
                </a:lnTo>
                <a:lnTo>
                  <a:pt x="222" y="302"/>
                </a:lnTo>
                <a:lnTo>
                  <a:pt x="307" y="288"/>
                </a:lnTo>
                <a:lnTo>
                  <a:pt x="335" y="313"/>
                </a:lnTo>
                <a:lnTo>
                  <a:pt x="345" y="253"/>
                </a:lnTo>
                <a:lnTo>
                  <a:pt x="328" y="200"/>
                </a:lnTo>
                <a:lnTo>
                  <a:pt x="277" y="197"/>
                </a:lnTo>
                <a:lnTo>
                  <a:pt x="259" y="119"/>
                </a:lnTo>
                <a:lnTo>
                  <a:pt x="129" y="67"/>
                </a:lnTo>
                <a:lnTo>
                  <a:pt x="122" y="0"/>
                </a:lnTo>
                <a:lnTo>
                  <a:pt x="36" y="42"/>
                </a:lnTo>
                <a:lnTo>
                  <a:pt x="0" y="3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199" name="Freeform 54"/>
          <p:cNvSpPr>
            <a:spLocks/>
          </p:cNvSpPr>
          <p:nvPr/>
        </p:nvSpPr>
        <p:spPr bwMode="invGray">
          <a:xfrm>
            <a:off x="2851150" y="3894138"/>
            <a:ext cx="892175" cy="993775"/>
          </a:xfrm>
          <a:custGeom>
            <a:avLst/>
            <a:gdLst>
              <a:gd name="T0" fmla="*/ 2147483647 w 1126"/>
              <a:gd name="T1" fmla="*/ 2147483647 h 1174"/>
              <a:gd name="T2" fmla="*/ 2147483647 w 1126"/>
              <a:gd name="T3" fmla="*/ 2147483647 h 1174"/>
              <a:gd name="T4" fmla="*/ 2147483647 w 1126"/>
              <a:gd name="T5" fmla="*/ 2147483647 h 1174"/>
              <a:gd name="T6" fmla="*/ 2147483647 w 1126"/>
              <a:gd name="T7" fmla="*/ 2147483647 h 1174"/>
              <a:gd name="T8" fmla="*/ 2147483647 w 1126"/>
              <a:gd name="T9" fmla="*/ 2147483647 h 1174"/>
              <a:gd name="T10" fmla="*/ 2147483647 w 1126"/>
              <a:gd name="T11" fmla="*/ 2147483647 h 1174"/>
              <a:gd name="T12" fmla="*/ 2147483647 w 1126"/>
              <a:gd name="T13" fmla="*/ 2147483647 h 1174"/>
              <a:gd name="T14" fmla="*/ 2147483647 w 1126"/>
              <a:gd name="T15" fmla="*/ 2147483647 h 1174"/>
              <a:gd name="T16" fmla="*/ 2147483647 w 1126"/>
              <a:gd name="T17" fmla="*/ 2147483647 h 1174"/>
              <a:gd name="T18" fmla="*/ 2147483647 w 1126"/>
              <a:gd name="T19" fmla="*/ 2147483647 h 1174"/>
              <a:gd name="T20" fmla="*/ 2147483647 w 1126"/>
              <a:gd name="T21" fmla="*/ 2147483647 h 1174"/>
              <a:gd name="T22" fmla="*/ 2147483647 w 1126"/>
              <a:gd name="T23" fmla="*/ 2147483647 h 1174"/>
              <a:gd name="T24" fmla="*/ 2147483647 w 1126"/>
              <a:gd name="T25" fmla="*/ 2147483647 h 1174"/>
              <a:gd name="T26" fmla="*/ 2147483647 w 1126"/>
              <a:gd name="T27" fmla="*/ 2147483647 h 1174"/>
              <a:gd name="T28" fmla="*/ 2147483647 w 1126"/>
              <a:gd name="T29" fmla="*/ 2147483647 h 1174"/>
              <a:gd name="T30" fmla="*/ 2147483647 w 1126"/>
              <a:gd name="T31" fmla="*/ 2147483647 h 1174"/>
              <a:gd name="T32" fmla="*/ 2147483647 w 1126"/>
              <a:gd name="T33" fmla="*/ 2147483647 h 1174"/>
              <a:gd name="T34" fmla="*/ 2147483647 w 1126"/>
              <a:gd name="T35" fmla="*/ 2147483647 h 1174"/>
              <a:gd name="T36" fmla="*/ 2147483647 w 1126"/>
              <a:gd name="T37" fmla="*/ 2147483647 h 1174"/>
              <a:gd name="T38" fmla="*/ 2147483647 w 1126"/>
              <a:gd name="T39" fmla="*/ 2147483647 h 1174"/>
              <a:gd name="T40" fmla="*/ 2147483647 w 1126"/>
              <a:gd name="T41" fmla="*/ 2147483647 h 1174"/>
              <a:gd name="T42" fmla="*/ 2147483647 w 1126"/>
              <a:gd name="T43" fmla="*/ 2147483647 h 1174"/>
              <a:gd name="T44" fmla="*/ 2147483647 w 1126"/>
              <a:gd name="T45" fmla="*/ 2147483647 h 1174"/>
              <a:gd name="T46" fmla="*/ 2147483647 w 1126"/>
              <a:gd name="T47" fmla="*/ 2147483647 h 1174"/>
              <a:gd name="T48" fmla="*/ 2147483647 w 1126"/>
              <a:gd name="T49" fmla="*/ 2147483647 h 1174"/>
              <a:gd name="T50" fmla="*/ 2147483647 w 1126"/>
              <a:gd name="T51" fmla="*/ 2147483647 h 1174"/>
              <a:gd name="T52" fmla="*/ 2147483647 w 1126"/>
              <a:gd name="T53" fmla="*/ 2147483647 h 1174"/>
              <a:gd name="T54" fmla="*/ 2147483647 w 1126"/>
              <a:gd name="T55" fmla="*/ 0 h 1174"/>
              <a:gd name="T56" fmla="*/ 2147483647 w 1126"/>
              <a:gd name="T57" fmla="*/ 2147483647 h 1174"/>
              <a:gd name="T58" fmla="*/ 2147483647 w 1126"/>
              <a:gd name="T59" fmla="*/ 2147483647 h 1174"/>
              <a:gd name="T60" fmla="*/ 2147483647 w 1126"/>
              <a:gd name="T61" fmla="*/ 2147483647 h 1174"/>
              <a:gd name="T62" fmla="*/ 2147483647 w 1126"/>
              <a:gd name="T63" fmla="*/ 2147483647 h 1174"/>
              <a:gd name="T64" fmla="*/ 2147483647 w 1126"/>
              <a:gd name="T65" fmla="*/ 2147483647 h 1174"/>
              <a:gd name="T66" fmla="*/ 2147483647 w 1126"/>
              <a:gd name="T67" fmla="*/ 2147483647 h 1174"/>
              <a:gd name="T68" fmla="*/ 0 w 1126"/>
              <a:gd name="T69" fmla="*/ 2147483647 h 1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6"/>
              <a:gd name="T106" fmla="*/ 0 h 1174"/>
              <a:gd name="T107" fmla="*/ 1126 w 1126"/>
              <a:gd name="T108" fmla="*/ 1174 h 11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6" h="1174">
                <a:moveTo>
                  <a:pt x="0" y="372"/>
                </a:moveTo>
                <a:lnTo>
                  <a:pt x="25" y="427"/>
                </a:lnTo>
                <a:lnTo>
                  <a:pt x="65" y="444"/>
                </a:lnTo>
                <a:lnTo>
                  <a:pt x="96" y="424"/>
                </a:lnTo>
                <a:lnTo>
                  <a:pt x="96" y="472"/>
                </a:lnTo>
                <a:lnTo>
                  <a:pt x="119" y="472"/>
                </a:lnTo>
                <a:lnTo>
                  <a:pt x="155" y="475"/>
                </a:lnTo>
                <a:lnTo>
                  <a:pt x="241" y="433"/>
                </a:lnTo>
                <a:lnTo>
                  <a:pt x="248" y="500"/>
                </a:lnTo>
                <a:lnTo>
                  <a:pt x="378" y="552"/>
                </a:lnTo>
                <a:lnTo>
                  <a:pt x="396" y="630"/>
                </a:lnTo>
                <a:lnTo>
                  <a:pt x="447" y="633"/>
                </a:lnTo>
                <a:lnTo>
                  <a:pt x="464" y="686"/>
                </a:lnTo>
                <a:lnTo>
                  <a:pt x="454" y="746"/>
                </a:lnTo>
                <a:lnTo>
                  <a:pt x="460" y="805"/>
                </a:lnTo>
                <a:lnTo>
                  <a:pt x="521" y="816"/>
                </a:lnTo>
                <a:lnTo>
                  <a:pt x="530" y="857"/>
                </a:lnTo>
                <a:lnTo>
                  <a:pt x="561" y="864"/>
                </a:lnTo>
                <a:lnTo>
                  <a:pt x="556" y="915"/>
                </a:lnTo>
                <a:lnTo>
                  <a:pt x="575" y="916"/>
                </a:lnTo>
                <a:lnTo>
                  <a:pt x="580" y="962"/>
                </a:lnTo>
                <a:lnTo>
                  <a:pt x="468" y="1061"/>
                </a:lnTo>
                <a:lnTo>
                  <a:pt x="490" y="1055"/>
                </a:lnTo>
                <a:lnTo>
                  <a:pt x="575" y="1117"/>
                </a:lnTo>
                <a:lnTo>
                  <a:pt x="595" y="1142"/>
                </a:lnTo>
                <a:lnTo>
                  <a:pt x="588" y="1174"/>
                </a:lnTo>
                <a:lnTo>
                  <a:pt x="727" y="999"/>
                </a:lnTo>
                <a:lnTo>
                  <a:pt x="733" y="911"/>
                </a:lnTo>
                <a:lnTo>
                  <a:pt x="842" y="831"/>
                </a:lnTo>
                <a:lnTo>
                  <a:pt x="913" y="831"/>
                </a:lnTo>
                <a:lnTo>
                  <a:pt x="941" y="803"/>
                </a:lnTo>
                <a:lnTo>
                  <a:pt x="999" y="669"/>
                </a:lnTo>
                <a:lnTo>
                  <a:pt x="1007" y="539"/>
                </a:lnTo>
                <a:lnTo>
                  <a:pt x="1115" y="414"/>
                </a:lnTo>
                <a:lnTo>
                  <a:pt x="1126" y="361"/>
                </a:lnTo>
                <a:lnTo>
                  <a:pt x="1108" y="306"/>
                </a:lnTo>
                <a:lnTo>
                  <a:pt x="1062" y="298"/>
                </a:lnTo>
                <a:lnTo>
                  <a:pt x="992" y="242"/>
                </a:lnTo>
                <a:lnTo>
                  <a:pt x="847" y="231"/>
                </a:lnTo>
                <a:lnTo>
                  <a:pt x="837" y="197"/>
                </a:lnTo>
                <a:lnTo>
                  <a:pt x="773" y="171"/>
                </a:lnTo>
                <a:lnTo>
                  <a:pt x="744" y="172"/>
                </a:lnTo>
                <a:lnTo>
                  <a:pt x="707" y="223"/>
                </a:lnTo>
                <a:lnTo>
                  <a:pt x="706" y="205"/>
                </a:lnTo>
                <a:lnTo>
                  <a:pt x="646" y="213"/>
                </a:lnTo>
                <a:lnTo>
                  <a:pt x="671" y="204"/>
                </a:lnTo>
                <a:lnTo>
                  <a:pt x="646" y="163"/>
                </a:lnTo>
                <a:lnTo>
                  <a:pt x="692" y="108"/>
                </a:lnTo>
                <a:lnTo>
                  <a:pt x="645" y="33"/>
                </a:lnTo>
                <a:lnTo>
                  <a:pt x="603" y="92"/>
                </a:lnTo>
                <a:lnTo>
                  <a:pt x="563" y="87"/>
                </a:lnTo>
                <a:lnTo>
                  <a:pt x="501" y="97"/>
                </a:lnTo>
                <a:lnTo>
                  <a:pt x="421" y="109"/>
                </a:lnTo>
                <a:lnTo>
                  <a:pt x="402" y="78"/>
                </a:lnTo>
                <a:lnTo>
                  <a:pt x="409" y="22"/>
                </a:lnTo>
                <a:lnTo>
                  <a:pt x="386" y="0"/>
                </a:lnTo>
                <a:lnTo>
                  <a:pt x="312" y="36"/>
                </a:lnTo>
                <a:lnTo>
                  <a:pt x="263" y="25"/>
                </a:lnTo>
                <a:lnTo>
                  <a:pt x="277" y="82"/>
                </a:lnTo>
                <a:lnTo>
                  <a:pt x="304" y="88"/>
                </a:lnTo>
                <a:lnTo>
                  <a:pt x="233" y="127"/>
                </a:lnTo>
                <a:lnTo>
                  <a:pt x="201" y="115"/>
                </a:lnTo>
                <a:lnTo>
                  <a:pt x="186" y="94"/>
                </a:lnTo>
                <a:lnTo>
                  <a:pt x="118" y="105"/>
                </a:lnTo>
                <a:lnTo>
                  <a:pt x="137" y="134"/>
                </a:lnTo>
                <a:lnTo>
                  <a:pt x="111" y="137"/>
                </a:lnTo>
                <a:lnTo>
                  <a:pt x="126" y="189"/>
                </a:lnTo>
                <a:lnTo>
                  <a:pt x="113" y="275"/>
                </a:lnTo>
                <a:lnTo>
                  <a:pt x="39" y="304"/>
                </a:lnTo>
                <a:lnTo>
                  <a:pt x="0" y="37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0" name="Freeform 55"/>
          <p:cNvSpPr>
            <a:spLocks/>
          </p:cNvSpPr>
          <p:nvPr/>
        </p:nvSpPr>
        <p:spPr bwMode="invGray">
          <a:xfrm>
            <a:off x="2811463" y="4457700"/>
            <a:ext cx="192087" cy="1039813"/>
          </a:xfrm>
          <a:custGeom>
            <a:avLst/>
            <a:gdLst>
              <a:gd name="T0" fmla="*/ 0 w 240"/>
              <a:gd name="T1" fmla="*/ 2147483647 h 1230"/>
              <a:gd name="T2" fmla="*/ 2147483647 w 240"/>
              <a:gd name="T3" fmla="*/ 2147483647 h 1230"/>
              <a:gd name="T4" fmla="*/ 2147483647 w 240"/>
              <a:gd name="T5" fmla="*/ 2147483647 h 1230"/>
              <a:gd name="T6" fmla="*/ 2147483647 w 240"/>
              <a:gd name="T7" fmla="*/ 2147483647 h 1230"/>
              <a:gd name="T8" fmla="*/ 2147483647 w 240"/>
              <a:gd name="T9" fmla="*/ 2147483647 h 1230"/>
              <a:gd name="T10" fmla="*/ 2147483647 w 240"/>
              <a:gd name="T11" fmla="*/ 2147483647 h 1230"/>
              <a:gd name="T12" fmla="*/ 2147483647 w 240"/>
              <a:gd name="T13" fmla="*/ 2147483647 h 1230"/>
              <a:gd name="T14" fmla="*/ 2147483647 w 240"/>
              <a:gd name="T15" fmla="*/ 2147483647 h 1230"/>
              <a:gd name="T16" fmla="*/ 2147483647 w 240"/>
              <a:gd name="T17" fmla="*/ 2147483647 h 1230"/>
              <a:gd name="T18" fmla="*/ 2147483647 w 240"/>
              <a:gd name="T19" fmla="*/ 2147483647 h 1230"/>
              <a:gd name="T20" fmla="*/ 2147483647 w 240"/>
              <a:gd name="T21" fmla="*/ 2147483647 h 1230"/>
              <a:gd name="T22" fmla="*/ 2147483647 w 240"/>
              <a:gd name="T23" fmla="*/ 2147483647 h 1230"/>
              <a:gd name="T24" fmla="*/ 2147483647 w 240"/>
              <a:gd name="T25" fmla="*/ 0 h 1230"/>
              <a:gd name="T26" fmla="*/ 2147483647 w 240"/>
              <a:gd name="T27" fmla="*/ 2147483647 h 1230"/>
              <a:gd name="T28" fmla="*/ 2147483647 w 240"/>
              <a:gd name="T29" fmla="*/ 2147483647 h 1230"/>
              <a:gd name="T30" fmla="*/ 2147483647 w 240"/>
              <a:gd name="T31" fmla="*/ 2147483647 h 1230"/>
              <a:gd name="T32" fmla="*/ 2147483647 w 240"/>
              <a:gd name="T33" fmla="*/ 2147483647 h 1230"/>
              <a:gd name="T34" fmla="*/ 2147483647 w 240"/>
              <a:gd name="T35" fmla="*/ 2147483647 h 1230"/>
              <a:gd name="T36" fmla="*/ 2147483647 w 240"/>
              <a:gd name="T37" fmla="*/ 2147483647 h 1230"/>
              <a:gd name="T38" fmla="*/ 2147483647 w 240"/>
              <a:gd name="T39" fmla="*/ 2147483647 h 1230"/>
              <a:gd name="T40" fmla="*/ 2147483647 w 240"/>
              <a:gd name="T41" fmla="*/ 2147483647 h 1230"/>
              <a:gd name="T42" fmla="*/ 2147483647 w 240"/>
              <a:gd name="T43" fmla="*/ 2147483647 h 1230"/>
              <a:gd name="T44" fmla="*/ 2147483647 w 240"/>
              <a:gd name="T45" fmla="*/ 2147483647 h 1230"/>
              <a:gd name="T46" fmla="*/ 2147483647 w 240"/>
              <a:gd name="T47" fmla="*/ 2147483647 h 1230"/>
              <a:gd name="T48" fmla="*/ 2147483647 w 240"/>
              <a:gd name="T49" fmla="*/ 2147483647 h 1230"/>
              <a:gd name="T50" fmla="*/ 2147483647 w 240"/>
              <a:gd name="T51" fmla="*/ 2147483647 h 1230"/>
              <a:gd name="T52" fmla="*/ 2147483647 w 240"/>
              <a:gd name="T53" fmla="*/ 2147483647 h 1230"/>
              <a:gd name="T54" fmla="*/ 2147483647 w 240"/>
              <a:gd name="T55" fmla="*/ 2147483647 h 1230"/>
              <a:gd name="T56" fmla="*/ 2147483647 w 240"/>
              <a:gd name="T57" fmla="*/ 2147483647 h 1230"/>
              <a:gd name="T58" fmla="*/ 2147483647 w 240"/>
              <a:gd name="T59" fmla="*/ 2147483647 h 1230"/>
              <a:gd name="T60" fmla="*/ 2147483647 w 240"/>
              <a:gd name="T61" fmla="*/ 2147483647 h 1230"/>
              <a:gd name="T62" fmla="*/ 2147483647 w 240"/>
              <a:gd name="T63" fmla="*/ 2147483647 h 1230"/>
              <a:gd name="T64" fmla="*/ 2147483647 w 240"/>
              <a:gd name="T65" fmla="*/ 2147483647 h 1230"/>
              <a:gd name="T66" fmla="*/ 2147483647 w 240"/>
              <a:gd name="T67" fmla="*/ 2147483647 h 1230"/>
              <a:gd name="T68" fmla="*/ 2147483647 w 240"/>
              <a:gd name="T69" fmla="*/ 2147483647 h 1230"/>
              <a:gd name="T70" fmla="*/ 2147483647 w 240"/>
              <a:gd name="T71" fmla="*/ 2147483647 h 1230"/>
              <a:gd name="T72" fmla="*/ 2147483647 w 240"/>
              <a:gd name="T73" fmla="*/ 2147483647 h 1230"/>
              <a:gd name="T74" fmla="*/ 2147483647 w 240"/>
              <a:gd name="T75" fmla="*/ 2147483647 h 1230"/>
              <a:gd name="T76" fmla="*/ 2147483647 w 240"/>
              <a:gd name="T77" fmla="*/ 2147483647 h 1230"/>
              <a:gd name="T78" fmla="*/ 2147483647 w 240"/>
              <a:gd name="T79" fmla="*/ 2147483647 h 1230"/>
              <a:gd name="T80" fmla="*/ 2147483647 w 240"/>
              <a:gd name="T81" fmla="*/ 2147483647 h 1230"/>
              <a:gd name="T82" fmla="*/ 2147483647 w 240"/>
              <a:gd name="T83" fmla="*/ 2147483647 h 1230"/>
              <a:gd name="T84" fmla="*/ 2147483647 w 240"/>
              <a:gd name="T85" fmla="*/ 2147483647 h 1230"/>
              <a:gd name="T86" fmla="*/ 2147483647 w 240"/>
              <a:gd name="T87" fmla="*/ 2147483647 h 1230"/>
              <a:gd name="T88" fmla="*/ 2147483647 w 240"/>
              <a:gd name="T89" fmla="*/ 2147483647 h 1230"/>
              <a:gd name="T90" fmla="*/ 2147483647 w 240"/>
              <a:gd name="T91" fmla="*/ 2147483647 h 1230"/>
              <a:gd name="T92" fmla="*/ 2147483647 w 240"/>
              <a:gd name="T93" fmla="*/ 2147483647 h 1230"/>
              <a:gd name="T94" fmla="*/ 0 w 240"/>
              <a:gd name="T95" fmla="*/ 2147483647 h 1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230"/>
              <a:gd name="T146" fmla="*/ 240 w 240"/>
              <a:gd name="T147" fmla="*/ 1230 h 12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230">
                <a:moveTo>
                  <a:pt x="0" y="961"/>
                </a:moveTo>
                <a:lnTo>
                  <a:pt x="17" y="928"/>
                </a:lnTo>
                <a:lnTo>
                  <a:pt x="51" y="953"/>
                </a:lnTo>
                <a:lnTo>
                  <a:pt x="82" y="888"/>
                </a:lnTo>
                <a:lnTo>
                  <a:pt x="69" y="865"/>
                </a:lnTo>
                <a:lnTo>
                  <a:pt x="93" y="778"/>
                </a:lnTo>
                <a:lnTo>
                  <a:pt x="49" y="771"/>
                </a:lnTo>
                <a:lnTo>
                  <a:pt x="57" y="629"/>
                </a:lnTo>
                <a:lnTo>
                  <a:pt x="116" y="483"/>
                </a:lnTo>
                <a:lnTo>
                  <a:pt x="115" y="359"/>
                </a:lnTo>
                <a:lnTo>
                  <a:pt x="156" y="125"/>
                </a:lnTo>
                <a:lnTo>
                  <a:pt x="142" y="23"/>
                </a:lnTo>
                <a:lnTo>
                  <a:pt x="171" y="0"/>
                </a:lnTo>
                <a:lnTo>
                  <a:pt x="202" y="56"/>
                </a:lnTo>
                <a:lnTo>
                  <a:pt x="218" y="164"/>
                </a:lnTo>
                <a:lnTo>
                  <a:pt x="240" y="166"/>
                </a:lnTo>
                <a:lnTo>
                  <a:pt x="238" y="203"/>
                </a:lnTo>
                <a:lnTo>
                  <a:pt x="204" y="217"/>
                </a:lnTo>
                <a:lnTo>
                  <a:pt x="206" y="290"/>
                </a:lnTo>
                <a:lnTo>
                  <a:pt x="171" y="331"/>
                </a:lnTo>
                <a:lnTo>
                  <a:pt x="145" y="431"/>
                </a:lnTo>
                <a:lnTo>
                  <a:pt x="165" y="526"/>
                </a:lnTo>
                <a:lnTo>
                  <a:pt x="126" y="606"/>
                </a:lnTo>
                <a:lnTo>
                  <a:pt x="103" y="809"/>
                </a:lnTo>
                <a:lnTo>
                  <a:pt x="121" y="882"/>
                </a:lnTo>
                <a:lnTo>
                  <a:pt x="104" y="888"/>
                </a:lnTo>
                <a:lnTo>
                  <a:pt x="113" y="955"/>
                </a:lnTo>
                <a:lnTo>
                  <a:pt x="63" y="1091"/>
                </a:lnTo>
                <a:lnTo>
                  <a:pt x="68" y="1112"/>
                </a:lnTo>
                <a:lnTo>
                  <a:pt x="90" y="1105"/>
                </a:lnTo>
                <a:lnTo>
                  <a:pt x="103" y="1158"/>
                </a:lnTo>
                <a:lnTo>
                  <a:pt x="206" y="1168"/>
                </a:lnTo>
                <a:lnTo>
                  <a:pt x="135" y="1190"/>
                </a:lnTo>
                <a:lnTo>
                  <a:pt x="126" y="1230"/>
                </a:lnTo>
                <a:lnTo>
                  <a:pt x="95" y="1219"/>
                </a:lnTo>
                <a:lnTo>
                  <a:pt x="129" y="1194"/>
                </a:lnTo>
                <a:lnTo>
                  <a:pt x="80" y="1183"/>
                </a:lnTo>
                <a:lnTo>
                  <a:pt x="74" y="1138"/>
                </a:lnTo>
                <a:lnTo>
                  <a:pt x="61" y="1159"/>
                </a:lnTo>
                <a:lnTo>
                  <a:pt x="42" y="1118"/>
                </a:lnTo>
                <a:lnTo>
                  <a:pt x="51" y="1106"/>
                </a:lnTo>
                <a:lnTo>
                  <a:pt x="27" y="1089"/>
                </a:lnTo>
                <a:lnTo>
                  <a:pt x="49" y="1066"/>
                </a:lnTo>
                <a:lnTo>
                  <a:pt x="28" y="1007"/>
                </a:lnTo>
                <a:lnTo>
                  <a:pt x="67" y="1012"/>
                </a:lnTo>
                <a:lnTo>
                  <a:pt x="28" y="981"/>
                </a:lnTo>
                <a:lnTo>
                  <a:pt x="38" y="960"/>
                </a:lnTo>
                <a:lnTo>
                  <a:pt x="0" y="96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1" name="Freeform 56"/>
          <p:cNvSpPr>
            <a:spLocks/>
          </p:cNvSpPr>
          <p:nvPr/>
        </p:nvSpPr>
        <p:spPr bwMode="invGray">
          <a:xfrm>
            <a:off x="2822575" y="5330825"/>
            <a:ext cx="12700" cy="38100"/>
          </a:xfrm>
          <a:custGeom>
            <a:avLst/>
            <a:gdLst>
              <a:gd name="T0" fmla="*/ 0 w 18"/>
              <a:gd name="T1" fmla="*/ 2147483647 h 44"/>
              <a:gd name="T2" fmla="*/ 2147483647 w 18"/>
              <a:gd name="T3" fmla="*/ 0 h 44"/>
              <a:gd name="T4" fmla="*/ 2147483647 w 18"/>
              <a:gd name="T5" fmla="*/ 2147483647 h 44"/>
              <a:gd name="T6" fmla="*/ 0 w 18"/>
              <a:gd name="T7" fmla="*/ 2147483647 h 44"/>
              <a:gd name="T8" fmla="*/ 0 60000 65536"/>
              <a:gd name="T9" fmla="*/ 0 60000 65536"/>
              <a:gd name="T10" fmla="*/ 0 60000 65536"/>
              <a:gd name="T11" fmla="*/ 0 60000 65536"/>
              <a:gd name="T12" fmla="*/ 0 w 18"/>
              <a:gd name="T13" fmla="*/ 0 h 44"/>
              <a:gd name="T14" fmla="*/ 18 w 18"/>
              <a:gd name="T15" fmla="*/ 44 h 44"/>
            </a:gdLst>
            <a:ahLst/>
            <a:cxnLst>
              <a:cxn ang="T8">
                <a:pos x="T0" y="T1"/>
              </a:cxn>
              <a:cxn ang="T9">
                <a:pos x="T2" y="T3"/>
              </a:cxn>
              <a:cxn ang="T10">
                <a:pos x="T4" y="T5"/>
              </a:cxn>
              <a:cxn ang="T11">
                <a:pos x="T6" y="T7"/>
              </a:cxn>
            </a:cxnLst>
            <a:rect l="T12" t="T13" r="T14" b="T15"/>
            <a:pathLst>
              <a:path w="18" h="44">
                <a:moveTo>
                  <a:pt x="0" y="21"/>
                </a:moveTo>
                <a:lnTo>
                  <a:pt x="7" y="0"/>
                </a:lnTo>
                <a:lnTo>
                  <a:pt x="18" y="44"/>
                </a:lnTo>
                <a:lnTo>
                  <a:pt x="0" y="2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2" name="Freeform 57"/>
          <p:cNvSpPr>
            <a:spLocks/>
          </p:cNvSpPr>
          <p:nvPr/>
        </p:nvSpPr>
        <p:spPr bwMode="invGray">
          <a:xfrm>
            <a:off x="2838450" y="5119688"/>
            <a:ext cx="12700" cy="49212"/>
          </a:xfrm>
          <a:custGeom>
            <a:avLst/>
            <a:gdLst>
              <a:gd name="T0" fmla="*/ 0 w 17"/>
              <a:gd name="T1" fmla="*/ 2147483647 h 57"/>
              <a:gd name="T2" fmla="*/ 2147483647 w 17"/>
              <a:gd name="T3" fmla="*/ 0 h 57"/>
              <a:gd name="T4" fmla="*/ 2147483647 w 17"/>
              <a:gd name="T5" fmla="*/ 2147483647 h 57"/>
              <a:gd name="T6" fmla="*/ 0 w 17"/>
              <a:gd name="T7" fmla="*/ 2147483647 h 57"/>
              <a:gd name="T8" fmla="*/ 0 60000 65536"/>
              <a:gd name="T9" fmla="*/ 0 60000 65536"/>
              <a:gd name="T10" fmla="*/ 0 60000 65536"/>
              <a:gd name="T11" fmla="*/ 0 60000 65536"/>
              <a:gd name="T12" fmla="*/ 0 w 17"/>
              <a:gd name="T13" fmla="*/ 0 h 57"/>
              <a:gd name="T14" fmla="*/ 17 w 17"/>
              <a:gd name="T15" fmla="*/ 57 h 57"/>
            </a:gdLst>
            <a:ahLst/>
            <a:cxnLst>
              <a:cxn ang="T8">
                <a:pos x="T0" y="T1"/>
              </a:cxn>
              <a:cxn ang="T9">
                <a:pos x="T2" y="T3"/>
              </a:cxn>
              <a:cxn ang="T10">
                <a:pos x="T4" y="T5"/>
              </a:cxn>
              <a:cxn ang="T11">
                <a:pos x="T6" y="T7"/>
              </a:cxn>
            </a:cxnLst>
            <a:rect l="T12" t="T13" r="T14" b="T15"/>
            <a:pathLst>
              <a:path w="17" h="57">
                <a:moveTo>
                  <a:pt x="0" y="50"/>
                </a:moveTo>
                <a:lnTo>
                  <a:pt x="17" y="0"/>
                </a:lnTo>
                <a:lnTo>
                  <a:pt x="17" y="57"/>
                </a:lnTo>
                <a:lnTo>
                  <a:pt x="0" y="5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3" name="Freeform 58"/>
          <p:cNvSpPr>
            <a:spLocks/>
          </p:cNvSpPr>
          <p:nvPr/>
        </p:nvSpPr>
        <p:spPr bwMode="invGray">
          <a:xfrm>
            <a:off x="2852738" y="5486400"/>
            <a:ext cx="30162" cy="19050"/>
          </a:xfrm>
          <a:custGeom>
            <a:avLst/>
            <a:gdLst>
              <a:gd name="T0" fmla="*/ 0 w 37"/>
              <a:gd name="T1" fmla="*/ 0 h 25"/>
              <a:gd name="T2" fmla="*/ 2147483647 w 37"/>
              <a:gd name="T3" fmla="*/ 2147483647 h 25"/>
              <a:gd name="T4" fmla="*/ 2147483647 w 37"/>
              <a:gd name="T5" fmla="*/ 2147483647 h 25"/>
              <a:gd name="T6" fmla="*/ 0 w 37"/>
              <a:gd name="T7" fmla="*/ 0 h 25"/>
              <a:gd name="T8" fmla="*/ 0 60000 65536"/>
              <a:gd name="T9" fmla="*/ 0 60000 65536"/>
              <a:gd name="T10" fmla="*/ 0 60000 65536"/>
              <a:gd name="T11" fmla="*/ 0 60000 65536"/>
              <a:gd name="T12" fmla="*/ 0 w 37"/>
              <a:gd name="T13" fmla="*/ 0 h 25"/>
              <a:gd name="T14" fmla="*/ 37 w 37"/>
              <a:gd name="T15" fmla="*/ 25 h 25"/>
            </a:gdLst>
            <a:ahLst/>
            <a:cxnLst>
              <a:cxn ang="T8">
                <a:pos x="T0" y="T1"/>
              </a:cxn>
              <a:cxn ang="T9">
                <a:pos x="T2" y="T3"/>
              </a:cxn>
              <a:cxn ang="T10">
                <a:pos x="T4" y="T5"/>
              </a:cxn>
              <a:cxn ang="T11">
                <a:pos x="T6" y="T7"/>
              </a:cxn>
            </a:cxnLst>
            <a:rect l="T12" t="T13" r="T14" b="T15"/>
            <a:pathLst>
              <a:path w="37" h="25">
                <a:moveTo>
                  <a:pt x="0" y="0"/>
                </a:moveTo>
                <a:lnTo>
                  <a:pt x="36" y="6"/>
                </a:lnTo>
                <a:lnTo>
                  <a:pt x="37" y="25"/>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4" name="Freeform 59"/>
          <p:cNvSpPr>
            <a:spLocks/>
          </p:cNvSpPr>
          <p:nvPr/>
        </p:nvSpPr>
        <p:spPr bwMode="invGray">
          <a:xfrm>
            <a:off x="2859088" y="5435600"/>
            <a:ext cx="46037" cy="52388"/>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2147483647 w 59"/>
              <a:gd name="T9" fmla="*/ 2147483647 h 58"/>
              <a:gd name="T10" fmla="*/ 0 w 59"/>
              <a:gd name="T11" fmla="*/ 2147483647 h 58"/>
              <a:gd name="T12" fmla="*/ 0 60000 65536"/>
              <a:gd name="T13" fmla="*/ 0 60000 65536"/>
              <a:gd name="T14" fmla="*/ 0 60000 65536"/>
              <a:gd name="T15" fmla="*/ 0 60000 65536"/>
              <a:gd name="T16" fmla="*/ 0 60000 65536"/>
              <a:gd name="T17" fmla="*/ 0 60000 65536"/>
              <a:gd name="T18" fmla="*/ 0 w 59"/>
              <a:gd name="T19" fmla="*/ 0 h 58"/>
              <a:gd name="T20" fmla="*/ 59 w 5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9" h="58">
                <a:moveTo>
                  <a:pt x="0" y="9"/>
                </a:moveTo>
                <a:lnTo>
                  <a:pt x="17" y="0"/>
                </a:lnTo>
                <a:lnTo>
                  <a:pt x="15" y="27"/>
                </a:lnTo>
                <a:lnTo>
                  <a:pt x="59" y="37"/>
                </a:lnTo>
                <a:lnTo>
                  <a:pt x="29" y="58"/>
                </a:lnTo>
                <a:lnTo>
                  <a:pt x="0" y="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5" name="Freeform 60"/>
          <p:cNvSpPr>
            <a:spLocks/>
          </p:cNvSpPr>
          <p:nvPr/>
        </p:nvSpPr>
        <p:spPr bwMode="invGray">
          <a:xfrm>
            <a:off x="2894013" y="5500688"/>
            <a:ext cx="22225" cy="14287"/>
          </a:xfrm>
          <a:custGeom>
            <a:avLst/>
            <a:gdLst>
              <a:gd name="T0" fmla="*/ 0 w 28"/>
              <a:gd name="T1" fmla="*/ 2147483647 h 15"/>
              <a:gd name="T2" fmla="*/ 2147483647 w 28"/>
              <a:gd name="T3" fmla="*/ 0 h 15"/>
              <a:gd name="T4" fmla="*/ 2147483647 w 28"/>
              <a:gd name="T5" fmla="*/ 2147483647 h 15"/>
              <a:gd name="T6" fmla="*/ 0 w 28"/>
              <a:gd name="T7" fmla="*/ 2147483647 h 15"/>
              <a:gd name="T8" fmla="*/ 0 60000 65536"/>
              <a:gd name="T9" fmla="*/ 0 60000 65536"/>
              <a:gd name="T10" fmla="*/ 0 60000 65536"/>
              <a:gd name="T11" fmla="*/ 0 60000 65536"/>
              <a:gd name="T12" fmla="*/ 0 w 28"/>
              <a:gd name="T13" fmla="*/ 0 h 15"/>
              <a:gd name="T14" fmla="*/ 28 w 28"/>
              <a:gd name="T15" fmla="*/ 15 h 15"/>
            </a:gdLst>
            <a:ahLst/>
            <a:cxnLst>
              <a:cxn ang="T8">
                <a:pos x="T0" y="T1"/>
              </a:cxn>
              <a:cxn ang="T9">
                <a:pos x="T2" y="T3"/>
              </a:cxn>
              <a:cxn ang="T10">
                <a:pos x="T4" y="T5"/>
              </a:cxn>
              <a:cxn ang="T11">
                <a:pos x="T6" y="T7"/>
              </a:cxn>
            </a:cxnLst>
            <a:rect l="T12" t="T13" r="T14" b="T15"/>
            <a:pathLst>
              <a:path w="28" h="15">
                <a:moveTo>
                  <a:pt x="0" y="12"/>
                </a:moveTo>
                <a:lnTo>
                  <a:pt x="8" y="0"/>
                </a:lnTo>
                <a:lnTo>
                  <a:pt x="28" y="15"/>
                </a:lnTo>
                <a:lnTo>
                  <a:pt x="0" y="1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6" name="Freeform 61"/>
          <p:cNvSpPr>
            <a:spLocks/>
          </p:cNvSpPr>
          <p:nvPr/>
        </p:nvSpPr>
        <p:spPr bwMode="invGray">
          <a:xfrm>
            <a:off x="2908300" y="5461000"/>
            <a:ext cx="63500" cy="74613"/>
          </a:xfrm>
          <a:custGeom>
            <a:avLst/>
            <a:gdLst>
              <a:gd name="T0" fmla="*/ 0 w 81"/>
              <a:gd name="T1" fmla="*/ 2147483647 h 89"/>
              <a:gd name="T2" fmla="*/ 2147483647 w 81"/>
              <a:gd name="T3" fmla="*/ 2147483647 h 89"/>
              <a:gd name="T4" fmla="*/ 2147483647 w 81"/>
              <a:gd name="T5" fmla="*/ 2147483647 h 89"/>
              <a:gd name="T6" fmla="*/ 2147483647 w 81"/>
              <a:gd name="T7" fmla="*/ 2147483647 h 89"/>
              <a:gd name="T8" fmla="*/ 2147483647 w 81"/>
              <a:gd name="T9" fmla="*/ 2147483647 h 89"/>
              <a:gd name="T10" fmla="*/ 2147483647 w 81"/>
              <a:gd name="T11" fmla="*/ 2147483647 h 89"/>
              <a:gd name="T12" fmla="*/ 2147483647 w 81"/>
              <a:gd name="T13" fmla="*/ 2147483647 h 89"/>
              <a:gd name="T14" fmla="*/ 2147483647 w 81"/>
              <a:gd name="T15" fmla="*/ 0 h 89"/>
              <a:gd name="T16" fmla="*/ 2147483647 w 81"/>
              <a:gd name="T17" fmla="*/ 2147483647 h 89"/>
              <a:gd name="T18" fmla="*/ 0 w 81"/>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9"/>
              <a:gd name="T32" fmla="*/ 81 w 8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9">
                <a:moveTo>
                  <a:pt x="0" y="72"/>
                </a:moveTo>
                <a:lnTo>
                  <a:pt x="13" y="58"/>
                </a:lnTo>
                <a:lnTo>
                  <a:pt x="56" y="67"/>
                </a:lnTo>
                <a:lnTo>
                  <a:pt x="38" y="45"/>
                </a:lnTo>
                <a:lnTo>
                  <a:pt x="57" y="30"/>
                </a:lnTo>
                <a:lnTo>
                  <a:pt x="28" y="26"/>
                </a:lnTo>
                <a:lnTo>
                  <a:pt x="28" y="5"/>
                </a:lnTo>
                <a:lnTo>
                  <a:pt x="78" y="0"/>
                </a:lnTo>
                <a:lnTo>
                  <a:pt x="81" y="89"/>
                </a:lnTo>
                <a:lnTo>
                  <a:pt x="0" y="7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7" name="Freeform 62"/>
          <p:cNvSpPr>
            <a:spLocks/>
          </p:cNvSpPr>
          <p:nvPr/>
        </p:nvSpPr>
        <p:spPr bwMode="invGray">
          <a:xfrm>
            <a:off x="2941638" y="5546725"/>
            <a:ext cx="46037" cy="15875"/>
          </a:xfrm>
          <a:custGeom>
            <a:avLst/>
            <a:gdLst>
              <a:gd name="T0" fmla="*/ 0 w 59"/>
              <a:gd name="T1" fmla="*/ 0 h 18"/>
              <a:gd name="T2" fmla="*/ 2147483647 w 59"/>
              <a:gd name="T3" fmla="*/ 2147483647 h 18"/>
              <a:gd name="T4" fmla="*/ 2147483647 w 59"/>
              <a:gd name="T5" fmla="*/ 2147483647 h 18"/>
              <a:gd name="T6" fmla="*/ 0 w 59"/>
              <a:gd name="T7" fmla="*/ 0 h 18"/>
              <a:gd name="T8" fmla="*/ 0 60000 65536"/>
              <a:gd name="T9" fmla="*/ 0 60000 65536"/>
              <a:gd name="T10" fmla="*/ 0 60000 65536"/>
              <a:gd name="T11" fmla="*/ 0 60000 65536"/>
              <a:gd name="T12" fmla="*/ 0 w 59"/>
              <a:gd name="T13" fmla="*/ 0 h 18"/>
              <a:gd name="T14" fmla="*/ 59 w 59"/>
              <a:gd name="T15" fmla="*/ 18 h 18"/>
            </a:gdLst>
            <a:ahLst/>
            <a:cxnLst>
              <a:cxn ang="T8">
                <a:pos x="T0" y="T1"/>
              </a:cxn>
              <a:cxn ang="T9">
                <a:pos x="T2" y="T3"/>
              </a:cxn>
              <a:cxn ang="T10">
                <a:pos x="T4" y="T5"/>
              </a:cxn>
              <a:cxn ang="T11">
                <a:pos x="T6" y="T7"/>
              </a:cxn>
            </a:cxnLst>
            <a:rect l="T12" t="T13" r="T14" b="T15"/>
            <a:pathLst>
              <a:path w="59" h="18">
                <a:moveTo>
                  <a:pt x="0" y="0"/>
                </a:moveTo>
                <a:lnTo>
                  <a:pt x="54" y="5"/>
                </a:lnTo>
                <a:lnTo>
                  <a:pt x="59" y="18"/>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8" name="Freeform 63"/>
          <p:cNvSpPr>
            <a:spLocks/>
          </p:cNvSpPr>
          <p:nvPr/>
        </p:nvSpPr>
        <p:spPr bwMode="invGray">
          <a:xfrm>
            <a:off x="2986088" y="5535613"/>
            <a:ext cx="22225" cy="11112"/>
          </a:xfrm>
          <a:custGeom>
            <a:avLst/>
            <a:gdLst>
              <a:gd name="T0" fmla="*/ 0 w 29"/>
              <a:gd name="T1" fmla="*/ 2147483647 h 13"/>
              <a:gd name="T2" fmla="*/ 2147483647 w 29"/>
              <a:gd name="T3" fmla="*/ 0 h 13"/>
              <a:gd name="T4" fmla="*/ 2147483647 w 29"/>
              <a:gd name="T5" fmla="*/ 2147483647 h 13"/>
              <a:gd name="T6" fmla="*/ 0 w 29"/>
              <a:gd name="T7" fmla="*/ 2147483647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0" y="13"/>
                </a:moveTo>
                <a:lnTo>
                  <a:pt x="5" y="0"/>
                </a:lnTo>
                <a:lnTo>
                  <a:pt x="29" y="13"/>
                </a:lnTo>
                <a:lnTo>
                  <a:pt x="0" y="1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09" name="Freeform 64"/>
          <p:cNvSpPr>
            <a:spLocks/>
          </p:cNvSpPr>
          <p:nvPr/>
        </p:nvSpPr>
        <p:spPr bwMode="invGray">
          <a:xfrm>
            <a:off x="2736850" y="3714750"/>
            <a:ext cx="274638" cy="411163"/>
          </a:xfrm>
          <a:custGeom>
            <a:avLst/>
            <a:gdLst>
              <a:gd name="T0" fmla="*/ 0 w 345"/>
              <a:gd name="T1" fmla="*/ 2147483647 h 486"/>
              <a:gd name="T2" fmla="*/ 2147483647 w 345"/>
              <a:gd name="T3" fmla="*/ 2147483647 h 486"/>
              <a:gd name="T4" fmla="*/ 2147483647 w 345"/>
              <a:gd name="T5" fmla="*/ 2147483647 h 486"/>
              <a:gd name="T6" fmla="*/ 2147483647 w 345"/>
              <a:gd name="T7" fmla="*/ 2147483647 h 486"/>
              <a:gd name="T8" fmla="*/ 2147483647 w 345"/>
              <a:gd name="T9" fmla="*/ 2147483647 h 486"/>
              <a:gd name="T10" fmla="*/ 2147483647 w 345"/>
              <a:gd name="T11" fmla="*/ 2147483647 h 486"/>
              <a:gd name="T12" fmla="*/ 2147483647 w 345"/>
              <a:gd name="T13" fmla="*/ 2147483647 h 486"/>
              <a:gd name="T14" fmla="*/ 2147483647 w 345"/>
              <a:gd name="T15" fmla="*/ 2147483647 h 486"/>
              <a:gd name="T16" fmla="*/ 2147483647 w 345"/>
              <a:gd name="T17" fmla="*/ 2147483647 h 486"/>
              <a:gd name="T18" fmla="*/ 2147483647 w 345"/>
              <a:gd name="T19" fmla="*/ 2147483647 h 486"/>
              <a:gd name="T20" fmla="*/ 2147483647 w 345"/>
              <a:gd name="T21" fmla="*/ 2147483647 h 486"/>
              <a:gd name="T22" fmla="*/ 2147483647 w 345"/>
              <a:gd name="T23" fmla="*/ 2147483647 h 486"/>
              <a:gd name="T24" fmla="*/ 2147483647 w 345"/>
              <a:gd name="T25" fmla="*/ 2147483647 h 486"/>
              <a:gd name="T26" fmla="*/ 2147483647 w 345"/>
              <a:gd name="T27" fmla="*/ 2147483647 h 486"/>
              <a:gd name="T28" fmla="*/ 2147483647 w 345"/>
              <a:gd name="T29" fmla="*/ 2147483647 h 486"/>
              <a:gd name="T30" fmla="*/ 2147483647 w 345"/>
              <a:gd name="T31" fmla="*/ 2147483647 h 486"/>
              <a:gd name="T32" fmla="*/ 2147483647 w 345"/>
              <a:gd name="T33" fmla="*/ 2147483647 h 486"/>
              <a:gd name="T34" fmla="*/ 2147483647 w 345"/>
              <a:gd name="T35" fmla="*/ 2147483647 h 486"/>
              <a:gd name="T36" fmla="*/ 2147483647 w 345"/>
              <a:gd name="T37" fmla="*/ 2147483647 h 486"/>
              <a:gd name="T38" fmla="*/ 2147483647 w 345"/>
              <a:gd name="T39" fmla="*/ 2147483647 h 486"/>
              <a:gd name="T40" fmla="*/ 2147483647 w 345"/>
              <a:gd name="T41" fmla="*/ 0 h 486"/>
              <a:gd name="T42" fmla="*/ 2147483647 w 345"/>
              <a:gd name="T43" fmla="*/ 2147483647 h 486"/>
              <a:gd name="T44" fmla="*/ 2147483647 w 345"/>
              <a:gd name="T45" fmla="*/ 2147483647 h 486"/>
              <a:gd name="T46" fmla="*/ 2147483647 w 345"/>
              <a:gd name="T47" fmla="*/ 2147483647 h 486"/>
              <a:gd name="T48" fmla="*/ 2147483647 w 345"/>
              <a:gd name="T49" fmla="*/ 2147483647 h 486"/>
              <a:gd name="T50" fmla="*/ 2147483647 w 345"/>
              <a:gd name="T51" fmla="*/ 2147483647 h 486"/>
              <a:gd name="T52" fmla="*/ 2147483647 w 345"/>
              <a:gd name="T53" fmla="*/ 2147483647 h 486"/>
              <a:gd name="T54" fmla="*/ 0 w 345"/>
              <a:gd name="T55" fmla="*/ 2147483647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486"/>
              <a:gd name="T86" fmla="*/ 345 w 345"/>
              <a:gd name="T87" fmla="*/ 486 h 4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486">
                <a:moveTo>
                  <a:pt x="0" y="324"/>
                </a:moveTo>
                <a:lnTo>
                  <a:pt x="42" y="358"/>
                </a:lnTo>
                <a:lnTo>
                  <a:pt x="102" y="366"/>
                </a:lnTo>
                <a:lnTo>
                  <a:pt x="167" y="431"/>
                </a:lnTo>
                <a:lnTo>
                  <a:pt x="249" y="439"/>
                </a:lnTo>
                <a:lnTo>
                  <a:pt x="236" y="472"/>
                </a:lnTo>
                <a:lnTo>
                  <a:pt x="257" y="486"/>
                </a:lnTo>
                <a:lnTo>
                  <a:pt x="270" y="400"/>
                </a:lnTo>
                <a:lnTo>
                  <a:pt x="255" y="348"/>
                </a:lnTo>
                <a:lnTo>
                  <a:pt x="281" y="345"/>
                </a:lnTo>
                <a:lnTo>
                  <a:pt x="262" y="316"/>
                </a:lnTo>
                <a:lnTo>
                  <a:pt x="330" y="305"/>
                </a:lnTo>
                <a:lnTo>
                  <a:pt x="345" y="326"/>
                </a:lnTo>
                <a:lnTo>
                  <a:pt x="318" y="283"/>
                </a:lnTo>
                <a:lnTo>
                  <a:pt x="329" y="181"/>
                </a:lnTo>
                <a:lnTo>
                  <a:pt x="272" y="185"/>
                </a:lnTo>
                <a:lnTo>
                  <a:pt x="255" y="160"/>
                </a:lnTo>
                <a:lnTo>
                  <a:pt x="199" y="153"/>
                </a:lnTo>
                <a:lnTo>
                  <a:pt x="162" y="95"/>
                </a:lnTo>
                <a:lnTo>
                  <a:pt x="216" y="17"/>
                </a:lnTo>
                <a:lnTo>
                  <a:pt x="210" y="0"/>
                </a:lnTo>
                <a:lnTo>
                  <a:pt x="111" y="43"/>
                </a:lnTo>
                <a:lnTo>
                  <a:pt x="57" y="129"/>
                </a:lnTo>
                <a:lnTo>
                  <a:pt x="40" y="107"/>
                </a:lnTo>
                <a:lnTo>
                  <a:pt x="29" y="150"/>
                </a:lnTo>
                <a:lnTo>
                  <a:pt x="40" y="247"/>
                </a:lnTo>
                <a:lnTo>
                  <a:pt x="53" y="247"/>
                </a:lnTo>
                <a:lnTo>
                  <a:pt x="0" y="32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0" name="Freeform 65"/>
          <p:cNvSpPr>
            <a:spLocks/>
          </p:cNvSpPr>
          <p:nvPr/>
        </p:nvSpPr>
        <p:spPr bwMode="invGray">
          <a:xfrm>
            <a:off x="2692400" y="3989388"/>
            <a:ext cx="125413" cy="153987"/>
          </a:xfrm>
          <a:custGeom>
            <a:avLst/>
            <a:gdLst>
              <a:gd name="T0" fmla="*/ 0 w 158"/>
              <a:gd name="T1" fmla="*/ 2147483647 h 181"/>
              <a:gd name="T2" fmla="*/ 2147483647 w 158"/>
              <a:gd name="T3" fmla="*/ 2147483647 h 181"/>
              <a:gd name="T4" fmla="*/ 2147483647 w 158"/>
              <a:gd name="T5" fmla="*/ 2147483647 h 181"/>
              <a:gd name="T6" fmla="*/ 2147483647 w 158"/>
              <a:gd name="T7" fmla="*/ 2147483647 h 181"/>
              <a:gd name="T8" fmla="*/ 2147483647 w 158"/>
              <a:gd name="T9" fmla="*/ 2147483647 h 181"/>
              <a:gd name="T10" fmla="*/ 2147483647 w 158"/>
              <a:gd name="T11" fmla="*/ 2147483647 h 181"/>
              <a:gd name="T12" fmla="*/ 2147483647 w 158"/>
              <a:gd name="T13" fmla="*/ 2147483647 h 181"/>
              <a:gd name="T14" fmla="*/ 2147483647 w 158"/>
              <a:gd name="T15" fmla="*/ 2147483647 h 181"/>
              <a:gd name="T16" fmla="*/ 2147483647 w 158"/>
              <a:gd name="T17" fmla="*/ 2147483647 h 181"/>
              <a:gd name="T18" fmla="*/ 2147483647 w 158"/>
              <a:gd name="T19" fmla="*/ 2147483647 h 181"/>
              <a:gd name="T20" fmla="*/ 2147483647 w 158"/>
              <a:gd name="T21" fmla="*/ 0 h 181"/>
              <a:gd name="T22" fmla="*/ 2147483647 w 158"/>
              <a:gd name="T23" fmla="*/ 2147483647 h 181"/>
              <a:gd name="T24" fmla="*/ 0 w 158"/>
              <a:gd name="T25" fmla="*/ 2147483647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81"/>
              <a:gd name="T41" fmla="*/ 158 w 158"/>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81">
                <a:moveTo>
                  <a:pt x="0" y="69"/>
                </a:moveTo>
                <a:lnTo>
                  <a:pt x="1" y="105"/>
                </a:lnTo>
                <a:lnTo>
                  <a:pt x="31" y="115"/>
                </a:lnTo>
                <a:lnTo>
                  <a:pt x="13" y="142"/>
                </a:lnTo>
                <a:lnTo>
                  <a:pt x="10" y="173"/>
                </a:lnTo>
                <a:lnTo>
                  <a:pt x="47" y="181"/>
                </a:lnTo>
                <a:lnTo>
                  <a:pt x="80" y="131"/>
                </a:lnTo>
                <a:lnTo>
                  <a:pt x="145" y="91"/>
                </a:lnTo>
                <a:lnTo>
                  <a:pt x="158" y="42"/>
                </a:lnTo>
                <a:lnTo>
                  <a:pt x="98" y="34"/>
                </a:lnTo>
                <a:lnTo>
                  <a:pt x="56" y="0"/>
                </a:lnTo>
                <a:lnTo>
                  <a:pt x="20" y="16"/>
                </a:lnTo>
                <a:lnTo>
                  <a:pt x="0" y="6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1" name="Freeform 66"/>
          <p:cNvSpPr>
            <a:spLocks/>
          </p:cNvSpPr>
          <p:nvPr/>
        </p:nvSpPr>
        <p:spPr bwMode="invGray">
          <a:xfrm>
            <a:off x="3148013" y="5418138"/>
            <a:ext cx="36512" cy="22225"/>
          </a:xfrm>
          <a:custGeom>
            <a:avLst/>
            <a:gdLst>
              <a:gd name="T0" fmla="*/ 0 w 44"/>
              <a:gd name="T1" fmla="*/ 2147483647 h 24"/>
              <a:gd name="T2" fmla="*/ 2147483647 w 44"/>
              <a:gd name="T3" fmla="*/ 2147483647 h 24"/>
              <a:gd name="T4" fmla="*/ 2147483647 w 44"/>
              <a:gd name="T5" fmla="*/ 0 h 24"/>
              <a:gd name="T6" fmla="*/ 2147483647 w 44"/>
              <a:gd name="T7" fmla="*/ 2147483647 h 24"/>
              <a:gd name="T8" fmla="*/ 0 w 44"/>
              <a:gd name="T9" fmla="*/ 2147483647 h 24"/>
              <a:gd name="T10" fmla="*/ 0 60000 65536"/>
              <a:gd name="T11" fmla="*/ 0 60000 65536"/>
              <a:gd name="T12" fmla="*/ 0 60000 65536"/>
              <a:gd name="T13" fmla="*/ 0 60000 65536"/>
              <a:gd name="T14" fmla="*/ 0 60000 65536"/>
              <a:gd name="T15" fmla="*/ 0 w 44"/>
              <a:gd name="T16" fmla="*/ 0 h 24"/>
              <a:gd name="T17" fmla="*/ 44 w 44"/>
              <a:gd name="T18" fmla="*/ 24 h 24"/>
            </a:gdLst>
            <a:ahLst/>
            <a:cxnLst>
              <a:cxn ang="T10">
                <a:pos x="T0" y="T1"/>
              </a:cxn>
              <a:cxn ang="T11">
                <a:pos x="T2" y="T3"/>
              </a:cxn>
              <a:cxn ang="T12">
                <a:pos x="T4" y="T5"/>
              </a:cxn>
              <a:cxn ang="T13">
                <a:pos x="T6" y="T7"/>
              </a:cxn>
              <a:cxn ang="T14">
                <a:pos x="T8" y="T9"/>
              </a:cxn>
            </a:cxnLst>
            <a:rect l="T15" t="T16" r="T17" b="T18"/>
            <a:pathLst>
              <a:path w="44" h="24">
                <a:moveTo>
                  <a:pt x="0" y="24"/>
                </a:moveTo>
                <a:lnTo>
                  <a:pt x="23" y="11"/>
                </a:lnTo>
                <a:lnTo>
                  <a:pt x="13" y="0"/>
                </a:lnTo>
                <a:lnTo>
                  <a:pt x="44" y="1"/>
                </a:lnTo>
                <a:lnTo>
                  <a:pt x="0" y="2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2" name="Freeform 67"/>
          <p:cNvSpPr>
            <a:spLocks/>
          </p:cNvSpPr>
          <p:nvPr/>
        </p:nvSpPr>
        <p:spPr bwMode="invGray">
          <a:xfrm>
            <a:off x="3176588" y="5414963"/>
            <a:ext cx="39687" cy="26987"/>
          </a:xfrm>
          <a:custGeom>
            <a:avLst/>
            <a:gdLst>
              <a:gd name="T0" fmla="*/ 0 w 51"/>
              <a:gd name="T1" fmla="*/ 2147483647 h 31"/>
              <a:gd name="T2" fmla="*/ 2147483647 w 51"/>
              <a:gd name="T3" fmla="*/ 0 h 31"/>
              <a:gd name="T4" fmla="*/ 2147483647 w 51"/>
              <a:gd name="T5" fmla="*/ 2147483647 h 31"/>
              <a:gd name="T6" fmla="*/ 0 w 51"/>
              <a:gd name="T7" fmla="*/ 2147483647 h 31"/>
              <a:gd name="T8" fmla="*/ 0 60000 65536"/>
              <a:gd name="T9" fmla="*/ 0 60000 65536"/>
              <a:gd name="T10" fmla="*/ 0 60000 65536"/>
              <a:gd name="T11" fmla="*/ 0 60000 65536"/>
              <a:gd name="T12" fmla="*/ 0 w 51"/>
              <a:gd name="T13" fmla="*/ 0 h 31"/>
              <a:gd name="T14" fmla="*/ 51 w 51"/>
              <a:gd name="T15" fmla="*/ 31 h 31"/>
            </a:gdLst>
            <a:ahLst/>
            <a:cxnLst>
              <a:cxn ang="T8">
                <a:pos x="T0" y="T1"/>
              </a:cxn>
              <a:cxn ang="T9">
                <a:pos x="T2" y="T3"/>
              </a:cxn>
              <a:cxn ang="T10">
                <a:pos x="T4" y="T5"/>
              </a:cxn>
              <a:cxn ang="T11">
                <a:pos x="T6" y="T7"/>
              </a:cxn>
            </a:cxnLst>
            <a:rect l="T12" t="T13" r="T14" b="T15"/>
            <a:pathLst>
              <a:path w="51" h="31">
                <a:moveTo>
                  <a:pt x="0" y="31"/>
                </a:moveTo>
                <a:lnTo>
                  <a:pt x="24" y="0"/>
                </a:lnTo>
                <a:lnTo>
                  <a:pt x="51" y="10"/>
                </a:lnTo>
                <a:lnTo>
                  <a:pt x="0" y="3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3" name="Freeform 68"/>
          <p:cNvSpPr>
            <a:spLocks/>
          </p:cNvSpPr>
          <p:nvPr/>
        </p:nvSpPr>
        <p:spPr bwMode="invGray">
          <a:xfrm>
            <a:off x="3298825" y="3886200"/>
            <a:ext cx="63500" cy="85725"/>
          </a:xfrm>
          <a:custGeom>
            <a:avLst/>
            <a:gdLst>
              <a:gd name="T0" fmla="*/ 0 w 82"/>
              <a:gd name="T1" fmla="*/ 2147483647 h 102"/>
              <a:gd name="T2" fmla="*/ 2147483647 w 82"/>
              <a:gd name="T3" fmla="*/ 0 h 102"/>
              <a:gd name="T4" fmla="*/ 2147483647 w 82"/>
              <a:gd name="T5" fmla="*/ 2147483647 h 102"/>
              <a:gd name="T6" fmla="*/ 2147483647 w 82"/>
              <a:gd name="T7" fmla="*/ 2147483647 h 102"/>
              <a:gd name="T8" fmla="*/ 0 w 82"/>
              <a:gd name="T9" fmla="*/ 2147483647 h 102"/>
              <a:gd name="T10" fmla="*/ 0 60000 65536"/>
              <a:gd name="T11" fmla="*/ 0 60000 65536"/>
              <a:gd name="T12" fmla="*/ 0 60000 65536"/>
              <a:gd name="T13" fmla="*/ 0 60000 65536"/>
              <a:gd name="T14" fmla="*/ 0 60000 65536"/>
              <a:gd name="T15" fmla="*/ 0 w 82"/>
              <a:gd name="T16" fmla="*/ 0 h 102"/>
              <a:gd name="T17" fmla="*/ 82 w 82"/>
              <a:gd name="T18" fmla="*/ 102 h 102"/>
            </a:gdLst>
            <a:ahLst/>
            <a:cxnLst>
              <a:cxn ang="T10">
                <a:pos x="T0" y="T1"/>
              </a:cxn>
              <a:cxn ang="T11">
                <a:pos x="T2" y="T3"/>
              </a:cxn>
              <a:cxn ang="T12">
                <a:pos x="T4" y="T5"/>
              </a:cxn>
              <a:cxn ang="T13">
                <a:pos x="T6" y="T7"/>
              </a:cxn>
              <a:cxn ang="T14">
                <a:pos x="T8" y="T9"/>
              </a:cxn>
            </a:cxnLst>
            <a:rect l="T15" t="T16" r="T17" b="T18"/>
            <a:pathLst>
              <a:path w="82" h="102">
                <a:moveTo>
                  <a:pt x="0" y="97"/>
                </a:moveTo>
                <a:lnTo>
                  <a:pt x="11" y="0"/>
                </a:lnTo>
                <a:lnTo>
                  <a:pt x="82" y="43"/>
                </a:lnTo>
                <a:lnTo>
                  <a:pt x="40" y="102"/>
                </a:lnTo>
                <a:lnTo>
                  <a:pt x="0" y="9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4" name="Freeform 69"/>
          <p:cNvSpPr>
            <a:spLocks/>
          </p:cNvSpPr>
          <p:nvPr/>
        </p:nvSpPr>
        <p:spPr bwMode="invGray">
          <a:xfrm>
            <a:off x="3140075" y="3816350"/>
            <a:ext cx="109538" cy="169863"/>
          </a:xfrm>
          <a:custGeom>
            <a:avLst/>
            <a:gdLst>
              <a:gd name="T0" fmla="*/ 0 w 137"/>
              <a:gd name="T1" fmla="*/ 2147483647 h 202"/>
              <a:gd name="T2" fmla="*/ 2147483647 w 137"/>
              <a:gd name="T3" fmla="*/ 2147483647 h 202"/>
              <a:gd name="T4" fmla="*/ 2147483647 w 137"/>
              <a:gd name="T5" fmla="*/ 2147483647 h 202"/>
              <a:gd name="T6" fmla="*/ 2147483647 w 137"/>
              <a:gd name="T7" fmla="*/ 2147483647 h 202"/>
              <a:gd name="T8" fmla="*/ 2147483647 w 137"/>
              <a:gd name="T9" fmla="*/ 2147483647 h 202"/>
              <a:gd name="T10" fmla="*/ 2147483647 w 137"/>
              <a:gd name="T11" fmla="*/ 2147483647 h 202"/>
              <a:gd name="T12" fmla="*/ 2147483647 w 137"/>
              <a:gd name="T13" fmla="*/ 2147483647 h 202"/>
              <a:gd name="T14" fmla="*/ 2147483647 w 137"/>
              <a:gd name="T15" fmla="*/ 2147483647 h 202"/>
              <a:gd name="T16" fmla="*/ 2147483647 w 137"/>
              <a:gd name="T17" fmla="*/ 0 h 202"/>
              <a:gd name="T18" fmla="*/ 2147483647 w 137"/>
              <a:gd name="T19" fmla="*/ 2147483647 h 202"/>
              <a:gd name="T20" fmla="*/ 2147483647 w 137"/>
              <a:gd name="T21" fmla="*/ 2147483647 h 202"/>
              <a:gd name="T22" fmla="*/ 0 w 137"/>
              <a:gd name="T23" fmla="*/ 2147483647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202"/>
              <a:gd name="T38" fmla="*/ 137 w 137"/>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202">
                <a:moveTo>
                  <a:pt x="0" y="67"/>
                </a:moveTo>
                <a:lnTo>
                  <a:pt x="22" y="93"/>
                </a:lnTo>
                <a:lnTo>
                  <a:pt x="45" y="115"/>
                </a:lnTo>
                <a:lnTo>
                  <a:pt x="38" y="171"/>
                </a:lnTo>
                <a:lnTo>
                  <a:pt x="57" y="202"/>
                </a:lnTo>
                <a:lnTo>
                  <a:pt x="137" y="190"/>
                </a:lnTo>
                <a:lnTo>
                  <a:pt x="90" y="126"/>
                </a:lnTo>
                <a:lnTo>
                  <a:pt x="122" y="74"/>
                </a:lnTo>
                <a:lnTo>
                  <a:pt x="39" y="0"/>
                </a:lnTo>
                <a:lnTo>
                  <a:pt x="14" y="21"/>
                </a:lnTo>
                <a:lnTo>
                  <a:pt x="26" y="41"/>
                </a:lnTo>
                <a:lnTo>
                  <a:pt x="0" y="6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5" name="Freeform 70"/>
          <p:cNvSpPr>
            <a:spLocks/>
          </p:cNvSpPr>
          <p:nvPr/>
        </p:nvSpPr>
        <p:spPr bwMode="invGray">
          <a:xfrm>
            <a:off x="3109913" y="4505325"/>
            <a:ext cx="184150" cy="209550"/>
          </a:xfrm>
          <a:custGeom>
            <a:avLst/>
            <a:gdLst>
              <a:gd name="T0" fmla="*/ 0 w 235"/>
              <a:gd name="T1" fmla="*/ 2147483647 h 249"/>
              <a:gd name="T2" fmla="*/ 2147483647 w 235"/>
              <a:gd name="T3" fmla="*/ 2147483647 h 249"/>
              <a:gd name="T4" fmla="*/ 2147483647 w 235"/>
              <a:gd name="T5" fmla="*/ 0 h 249"/>
              <a:gd name="T6" fmla="*/ 2147483647 w 235"/>
              <a:gd name="T7" fmla="*/ 2147483647 h 249"/>
              <a:gd name="T8" fmla="*/ 2147483647 w 235"/>
              <a:gd name="T9" fmla="*/ 2147483647 h 249"/>
              <a:gd name="T10" fmla="*/ 2147483647 w 235"/>
              <a:gd name="T11" fmla="*/ 2147483647 h 249"/>
              <a:gd name="T12" fmla="*/ 2147483647 w 235"/>
              <a:gd name="T13" fmla="*/ 2147483647 h 249"/>
              <a:gd name="T14" fmla="*/ 2147483647 w 235"/>
              <a:gd name="T15" fmla="*/ 2147483647 h 249"/>
              <a:gd name="T16" fmla="*/ 2147483647 w 235"/>
              <a:gd name="T17" fmla="*/ 2147483647 h 249"/>
              <a:gd name="T18" fmla="*/ 2147483647 w 235"/>
              <a:gd name="T19" fmla="*/ 2147483647 h 249"/>
              <a:gd name="T20" fmla="*/ 2147483647 w 235"/>
              <a:gd name="T21" fmla="*/ 2147483647 h 249"/>
              <a:gd name="T22" fmla="*/ 2147483647 w 235"/>
              <a:gd name="T23" fmla="*/ 2147483647 h 249"/>
              <a:gd name="T24" fmla="*/ 0 w 235"/>
              <a:gd name="T25" fmla="*/ 214748364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249"/>
              <a:gd name="T41" fmla="*/ 235 w 235"/>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249">
                <a:moveTo>
                  <a:pt x="0" y="93"/>
                </a:moveTo>
                <a:lnTo>
                  <a:pt x="15" y="14"/>
                </a:lnTo>
                <a:lnTo>
                  <a:pt x="100" y="0"/>
                </a:lnTo>
                <a:lnTo>
                  <a:pt x="128" y="25"/>
                </a:lnTo>
                <a:lnTo>
                  <a:pt x="134" y="84"/>
                </a:lnTo>
                <a:lnTo>
                  <a:pt x="195" y="95"/>
                </a:lnTo>
                <a:lnTo>
                  <a:pt x="204" y="136"/>
                </a:lnTo>
                <a:lnTo>
                  <a:pt x="235" y="143"/>
                </a:lnTo>
                <a:lnTo>
                  <a:pt x="230" y="194"/>
                </a:lnTo>
                <a:lnTo>
                  <a:pt x="199" y="249"/>
                </a:lnTo>
                <a:lnTo>
                  <a:pt x="121" y="245"/>
                </a:lnTo>
                <a:lnTo>
                  <a:pt x="135" y="186"/>
                </a:lnTo>
                <a:lnTo>
                  <a:pt x="0" y="9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6" name="Freeform 71"/>
          <p:cNvSpPr>
            <a:spLocks/>
          </p:cNvSpPr>
          <p:nvPr/>
        </p:nvSpPr>
        <p:spPr bwMode="invGray">
          <a:xfrm>
            <a:off x="2679700" y="4024313"/>
            <a:ext cx="287338" cy="452437"/>
          </a:xfrm>
          <a:custGeom>
            <a:avLst/>
            <a:gdLst>
              <a:gd name="T0" fmla="*/ 0 w 360"/>
              <a:gd name="T1" fmla="*/ 2147483647 h 533"/>
              <a:gd name="T2" fmla="*/ 2147483647 w 360"/>
              <a:gd name="T3" fmla="*/ 2147483647 h 533"/>
              <a:gd name="T4" fmla="*/ 2147483647 w 360"/>
              <a:gd name="T5" fmla="*/ 2147483647 h 533"/>
              <a:gd name="T6" fmla="*/ 2147483647 w 360"/>
              <a:gd name="T7" fmla="*/ 2147483647 h 533"/>
              <a:gd name="T8" fmla="*/ 2147483647 w 360"/>
              <a:gd name="T9" fmla="*/ 2147483647 h 533"/>
              <a:gd name="T10" fmla="*/ 2147483647 w 360"/>
              <a:gd name="T11" fmla="*/ 2147483647 h 533"/>
              <a:gd name="T12" fmla="*/ 2147483647 w 360"/>
              <a:gd name="T13" fmla="*/ 2147483647 h 533"/>
              <a:gd name="T14" fmla="*/ 2147483647 w 360"/>
              <a:gd name="T15" fmla="*/ 2147483647 h 533"/>
              <a:gd name="T16" fmla="*/ 2147483647 w 360"/>
              <a:gd name="T17" fmla="*/ 2147483647 h 533"/>
              <a:gd name="T18" fmla="*/ 2147483647 w 360"/>
              <a:gd name="T19" fmla="*/ 2147483647 h 533"/>
              <a:gd name="T20" fmla="*/ 2147483647 w 360"/>
              <a:gd name="T21" fmla="*/ 2147483647 h 533"/>
              <a:gd name="T22" fmla="*/ 2147483647 w 360"/>
              <a:gd name="T23" fmla="*/ 2147483647 h 533"/>
              <a:gd name="T24" fmla="*/ 2147483647 w 360"/>
              <a:gd name="T25" fmla="*/ 2147483647 h 533"/>
              <a:gd name="T26" fmla="*/ 2147483647 w 360"/>
              <a:gd name="T27" fmla="*/ 2147483647 h 533"/>
              <a:gd name="T28" fmla="*/ 2147483647 w 360"/>
              <a:gd name="T29" fmla="*/ 2147483647 h 533"/>
              <a:gd name="T30" fmla="*/ 2147483647 w 360"/>
              <a:gd name="T31" fmla="*/ 2147483647 h 533"/>
              <a:gd name="T32" fmla="*/ 2147483647 w 360"/>
              <a:gd name="T33" fmla="*/ 2147483647 h 533"/>
              <a:gd name="T34" fmla="*/ 2147483647 w 360"/>
              <a:gd name="T35" fmla="*/ 2147483647 h 533"/>
              <a:gd name="T36" fmla="*/ 2147483647 w 360"/>
              <a:gd name="T37" fmla="*/ 2147483647 h 533"/>
              <a:gd name="T38" fmla="*/ 2147483647 w 360"/>
              <a:gd name="T39" fmla="*/ 2147483647 h 533"/>
              <a:gd name="T40" fmla="*/ 2147483647 w 360"/>
              <a:gd name="T41" fmla="*/ 2147483647 h 533"/>
              <a:gd name="T42" fmla="*/ 2147483647 w 360"/>
              <a:gd name="T43" fmla="*/ 0 h 533"/>
              <a:gd name="T44" fmla="*/ 2147483647 w 360"/>
              <a:gd name="T45" fmla="*/ 2147483647 h 533"/>
              <a:gd name="T46" fmla="*/ 2147483647 w 360"/>
              <a:gd name="T47" fmla="*/ 2147483647 h 533"/>
              <a:gd name="T48" fmla="*/ 2147483647 w 360"/>
              <a:gd name="T49" fmla="*/ 2147483647 h 533"/>
              <a:gd name="T50" fmla="*/ 2147483647 w 360"/>
              <a:gd name="T51" fmla="*/ 2147483647 h 533"/>
              <a:gd name="T52" fmla="*/ 2147483647 w 360"/>
              <a:gd name="T53" fmla="*/ 2147483647 h 533"/>
              <a:gd name="T54" fmla="*/ 0 w 360"/>
              <a:gd name="T55" fmla="*/ 2147483647 h 5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0"/>
              <a:gd name="T85" fmla="*/ 0 h 533"/>
              <a:gd name="T86" fmla="*/ 360 w 360"/>
              <a:gd name="T87" fmla="*/ 533 h 5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0" h="533">
                <a:moveTo>
                  <a:pt x="0" y="125"/>
                </a:moveTo>
                <a:lnTo>
                  <a:pt x="6" y="168"/>
                </a:lnTo>
                <a:lnTo>
                  <a:pt x="71" y="241"/>
                </a:lnTo>
                <a:lnTo>
                  <a:pt x="144" y="415"/>
                </a:lnTo>
                <a:lnTo>
                  <a:pt x="308" y="533"/>
                </a:lnTo>
                <a:lnTo>
                  <a:pt x="337" y="510"/>
                </a:lnTo>
                <a:lnTo>
                  <a:pt x="352" y="473"/>
                </a:lnTo>
                <a:lnTo>
                  <a:pt x="328" y="461"/>
                </a:lnTo>
                <a:lnTo>
                  <a:pt x="343" y="451"/>
                </a:lnTo>
                <a:lnTo>
                  <a:pt x="360" y="360"/>
                </a:lnTo>
                <a:lnTo>
                  <a:pt x="334" y="317"/>
                </a:lnTo>
                <a:lnTo>
                  <a:pt x="311" y="317"/>
                </a:lnTo>
                <a:lnTo>
                  <a:pt x="311" y="269"/>
                </a:lnTo>
                <a:lnTo>
                  <a:pt x="280" y="289"/>
                </a:lnTo>
                <a:lnTo>
                  <a:pt x="240" y="272"/>
                </a:lnTo>
                <a:lnTo>
                  <a:pt x="215" y="217"/>
                </a:lnTo>
                <a:lnTo>
                  <a:pt x="254" y="149"/>
                </a:lnTo>
                <a:lnTo>
                  <a:pt x="328" y="120"/>
                </a:lnTo>
                <a:lnTo>
                  <a:pt x="307" y="106"/>
                </a:lnTo>
                <a:lnTo>
                  <a:pt x="320" y="73"/>
                </a:lnTo>
                <a:lnTo>
                  <a:pt x="238" y="65"/>
                </a:lnTo>
                <a:lnTo>
                  <a:pt x="173" y="0"/>
                </a:lnTo>
                <a:lnTo>
                  <a:pt x="160" y="49"/>
                </a:lnTo>
                <a:lnTo>
                  <a:pt x="95" y="89"/>
                </a:lnTo>
                <a:lnTo>
                  <a:pt x="62" y="139"/>
                </a:lnTo>
                <a:lnTo>
                  <a:pt x="25" y="131"/>
                </a:lnTo>
                <a:lnTo>
                  <a:pt x="28" y="100"/>
                </a:lnTo>
                <a:lnTo>
                  <a:pt x="0" y="12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7" name="Freeform 72"/>
          <p:cNvSpPr>
            <a:spLocks/>
          </p:cNvSpPr>
          <p:nvPr/>
        </p:nvSpPr>
        <p:spPr bwMode="invGray">
          <a:xfrm>
            <a:off x="3211513" y="3878263"/>
            <a:ext cx="95250" cy="98425"/>
          </a:xfrm>
          <a:custGeom>
            <a:avLst/>
            <a:gdLst>
              <a:gd name="T0" fmla="*/ 0 w 120"/>
              <a:gd name="T1" fmla="*/ 2147483647 h 116"/>
              <a:gd name="T2" fmla="*/ 2147483647 w 120"/>
              <a:gd name="T3" fmla="*/ 0 h 116"/>
              <a:gd name="T4" fmla="*/ 2147483647 w 120"/>
              <a:gd name="T5" fmla="*/ 2147483647 h 116"/>
              <a:gd name="T6" fmla="*/ 2147483647 w 120"/>
              <a:gd name="T7" fmla="*/ 2147483647 h 116"/>
              <a:gd name="T8" fmla="*/ 2147483647 w 120"/>
              <a:gd name="T9" fmla="*/ 2147483647 h 116"/>
              <a:gd name="T10" fmla="*/ 0 w 120"/>
              <a:gd name="T11" fmla="*/ 2147483647 h 116"/>
              <a:gd name="T12" fmla="*/ 0 60000 65536"/>
              <a:gd name="T13" fmla="*/ 0 60000 65536"/>
              <a:gd name="T14" fmla="*/ 0 60000 65536"/>
              <a:gd name="T15" fmla="*/ 0 60000 65536"/>
              <a:gd name="T16" fmla="*/ 0 60000 65536"/>
              <a:gd name="T17" fmla="*/ 0 60000 65536"/>
              <a:gd name="T18" fmla="*/ 0 w 120"/>
              <a:gd name="T19" fmla="*/ 0 h 116"/>
              <a:gd name="T20" fmla="*/ 120 w 12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20" h="116">
                <a:moveTo>
                  <a:pt x="0" y="52"/>
                </a:moveTo>
                <a:lnTo>
                  <a:pt x="32" y="0"/>
                </a:lnTo>
                <a:lnTo>
                  <a:pt x="120" y="9"/>
                </a:lnTo>
                <a:lnTo>
                  <a:pt x="109" y="106"/>
                </a:lnTo>
                <a:lnTo>
                  <a:pt x="47" y="116"/>
                </a:lnTo>
                <a:lnTo>
                  <a:pt x="0" y="5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8" name="Freeform 73"/>
          <p:cNvSpPr>
            <a:spLocks/>
          </p:cNvSpPr>
          <p:nvPr/>
        </p:nvSpPr>
        <p:spPr bwMode="invGray">
          <a:xfrm>
            <a:off x="3122613" y="3756025"/>
            <a:ext cx="23812" cy="19050"/>
          </a:xfrm>
          <a:custGeom>
            <a:avLst/>
            <a:gdLst>
              <a:gd name="T0" fmla="*/ 0 w 30"/>
              <a:gd name="T1" fmla="*/ 2147483647 h 21"/>
              <a:gd name="T2" fmla="*/ 2147483647 w 30"/>
              <a:gd name="T3" fmla="*/ 2147483647 h 21"/>
              <a:gd name="T4" fmla="*/ 2147483647 w 30"/>
              <a:gd name="T5" fmla="*/ 0 h 21"/>
              <a:gd name="T6" fmla="*/ 0 w 30"/>
              <a:gd name="T7" fmla="*/ 2147483647 h 21"/>
              <a:gd name="T8" fmla="*/ 0 60000 65536"/>
              <a:gd name="T9" fmla="*/ 0 60000 65536"/>
              <a:gd name="T10" fmla="*/ 0 60000 65536"/>
              <a:gd name="T11" fmla="*/ 0 60000 65536"/>
              <a:gd name="T12" fmla="*/ 0 w 30"/>
              <a:gd name="T13" fmla="*/ 0 h 21"/>
              <a:gd name="T14" fmla="*/ 30 w 30"/>
              <a:gd name="T15" fmla="*/ 21 h 21"/>
            </a:gdLst>
            <a:ahLst/>
            <a:cxnLst>
              <a:cxn ang="T8">
                <a:pos x="T0" y="T1"/>
              </a:cxn>
              <a:cxn ang="T9">
                <a:pos x="T2" y="T3"/>
              </a:cxn>
              <a:cxn ang="T10">
                <a:pos x="T4" y="T5"/>
              </a:cxn>
              <a:cxn ang="T11">
                <a:pos x="T6" y="T7"/>
              </a:cxn>
            </a:cxnLst>
            <a:rect l="T12" t="T13" r="T14" b="T15"/>
            <a:pathLst>
              <a:path w="30" h="21">
                <a:moveTo>
                  <a:pt x="0" y="21"/>
                </a:moveTo>
                <a:lnTo>
                  <a:pt x="29" y="17"/>
                </a:lnTo>
                <a:lnTo>
                  <a:pt x="30" y="0"/>
                </a:lnTo>
                <a:lnTo>
                  <a:pt x="0" y="2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19" name="Freeform 74"/>
          <p:cNvSpPr>
            <a:spLocks/>
          </p:cNvSpPr>
          <p:nvPr/>
        </p:nvSpPr>
        <p:spPr bwMode="invGray">
          <a:xfrm>
            <a:off x="3203575" y="4786313"/>
            <a:ext cx="120650" cy="134937"/>
          </a:xfrm>
          <a:custGeom>
            <a:avLst/>
            <a:gdLst>
              <a:gd name="T0" fmla="*/ 0 w 151"/>
              <a:gd name="T1" fmla="*/ 2147483647 h 158"/>
              <a:gd name="T2" fmla="*/ 2147483647 w 151"/>
              <a:gd name="T3" fmla="*/ 2147483647 h 158"/>
              <a:gd name="T4" fmla="*/ 2147483647 w 151"/>
              <a:gd name="T5" fmla="*/ 0 h 158"/>
              <a:gd name="T6" fmla="*/ 2147483647 w 151"/>
              <a:gd name="T7" fmla="*/ 2147483647 h 158"/>
              <a:gd name="T8" fmla="*/ 2147483647 w 151"/>
              <a:gd name="T9" fmla="*/ 2147483647 h 158"/>
              <a:gd name="T10" fmla="*/ 2147483647 w 151"/>
              <a:gd name="T11" fmla="*/ 2147483647 h 158"/>
              <a:gd name="T12" fmla="*/ 2147483647 w 151"/>
              <a:gd name="T13" fmla="*/ 2147483647 h 158"/>
              <a:gd name="T14" fmla="*/ 0 w 151"/>
              <a:gd name="T15" fmla="*/ 2147483647 h 158"/>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158"/>
              <a:gd name="T26" fmla="*/ 151 w 151"/>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158">
                <a:moveTo>
                  <a:pt x="0" y="127"/>
                </a:moveTo>
                <a:lnTo>
                  <a:pt x="24" y="6"/>
                </a:lnTo>
                <a:lnTo>
                  <a:pt x="46" y="0"/>
                </a:lnTo>
                <a:lnTo>
                  <a:pt x="131" y="62"/>
                </a:lnTo>
                <a:lnTo>
                  <a:pt x="151" y="87"/>
                </a:lnTo>
                <a:lnTo>
                  <a:pt x="144" y="119"/>
                </a:lnTo>
                <a:lnTo>
                  <a:pt x="104" y="158"/>
                </a:lnTo>
                <a:lnTo>
                  <a:pt x="0" y="12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0" name="Freeform 75"/>
          <p:cNvSpPr>
            <a:spLocks/>
          </p:cNvSpPr>
          <p:nvPr/>
        </p:nvSpPr>
        <p:spPr bwMode="invGray">
          <a:xfrm>
            <a:off x="2865438" y="3719513"/>
            <a:ext cx="306387" cy="284162"/>
          </a:xfrm>
          <a:custGeom>
            <a:avLst/>
            <a:gdLst>
              <a:gd name="T0" fmla="*/ 0 w 385"/>
              <a:gd name="T1" fmla="*/ 2147483647 h 335"/>
              <a:gd name="T2" fmla="*/ 2147483647 w 385"/>
              <a:gd name="T3" fmla="*/ 2147483647 h 335"/>
              <a:gd name="T4" fmla="*/ 2147483647 w 385"/>
              <a:gd name="T5" fmla="*/ 2147483647 h 335"/>
              <a:gd name="T6" fmla="*/ 2147483647 w 385"/>
              <a:gd name="T7" fmla="*/ 2147483647 h 335"/>
              <a:gd name="T8" fmla="*/ 2147483647 w 385"/>
              <a:gd name="T9" fmla="*/ 2147483647 h 335"/>
              <a:gd name="T10" fmla="*/ 2147483647 w 385"/>
              <a:gd name="T11" fmla="*/ 2147483647 h 335"/>
              <a:gd name="T12" fmla="*/ 2147483647 w 385"/>
              <a:gd name="T13" fmla="*/ 2147483647 h 335"/>
              <a:gd name="T14" fmla="*/ 2147483647 w 385"/>
              <a:gd name="T15" fmla="*/ 2147483647 h 335"/>
              <a:gd name="T16" fmla="*/ 2147483647 w 385"/>
              <a:gd name="T17" fmla="*/ 2147483647 h 335"/>
              <a:gd name="T18" fmla="*/ 2147483647 w 385"/>
              <a:gd name="T19" fmla="*/ 2147483647 h 335"/>
              <a:gd name="T20" fmla="*/ 2147483647 w 385"/>
              <a:gd name="T21" fmla="*/ 2147483647 h 335"/>
              <a:gd name="T22" fmla="*/ 2147483647 w 385"/>
              <a:gd name="T23" fmla="*/ 2147483647 h 335"/>
              <a:gd name="T24" fmla="*/ 2147483647 w 385"/>
              <a:gd name="T25" fmla="*/ 2147483647 h 335"/>
              <a:gd name="T26" fmla="*/ 2147483647 w 385"/>
              <a:gd name="T27" fmla="*/ 2147483647 h 335"/>
              <a:gd name="T28" fmla="*/ 2147483647 w 385"/>
              <a:gd name="T29" fmla="*/ 2147483647 h 335"/>
              <a:gd name="T30" fmla="*/ 2147483647 w 385"/>
              <a:gd name="T31" fmla="*/ 2147483647 h 335"/>
              <a:gd name="T32" fmla="*/ 2147483647 w 385"/>
              <a:gd name="T33" fmla="*/ 2147483647 h 335"/>
              <a:gd name="T34" fmla="*/ 2147483647 w 385"/>
              <a:gd name="T35" fmla="*/ 2147483647 h 335"/>
              <a:gd name="T36" fmla="*/ 2147483647 w 385"/>
              <a:gd name="T37" fmla="*/ 2147483647 h 335"/>
              <a:gd name="T38" fmla="*/ 2147483647 w 385"/>
              <a:gd name="T39" fmla="*/ 2147483647 h 335"/>
              <a:gd name="T40" fmla="*/ 2147483647 w 385"/>
              <a:gd name="T41" fmla="*/ 2147483647 h 335"/>
              <a:gd name="T42" fmla="*/ 2147483647 w 385"/>
              <a:gd name="T43" fmla="*/ 2147483647 h 335"/>
              <a:gd name="T44" fmla="*/ 2147483647 w 385"/>
              <a:gd name="T45" fmla="*/ 0 h 335"/>
              <a:gd name="T46" fmla="*/ 2147483647 w 385"/>
              <a:gd name="T47" fmla="*/ 2147483647 h 335"/>
              <a:gd name="T48" fmla="*/ 2147483647 w 385"/>
              <a:gd name="T49" fmla="*/ 2147483647 h 335"/>
              <a:gd name="T50" fmla="*/ 2147483647 w 385"/>
              <a:gd name="T51" fmla="*/ 2147483647 h 335"/>
              <a:gd name="T52" fmla="*/ 2147483647 w 385"/>
              <a:gd name="T53" fmla="*/ 2147483647 h 335"/>
              <a:gd name="T54" fmla="*/ 2147483647 w 385"/>
              <a:gd name="T55" fmla="*/ 2147483647 h 335"/>
              <a:gd name="T56" fmla="*/ 2147483647 w 385"/>
              <a:gd name="T57" fmla="*/ 2147483647 h 335"/>
              <a:gd name="T58" fmla="*/ 0 w 385"/>
              <a:gd name="T59" fmla="*/ 2147483647 h 3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35"/>
              <a:gd name="T92" fmla="*/ 385 w 385"/>
              <a:gd name="T93" fmla="*/ 335 h 3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35">
                <a:moveTo>
                  <a:pt x="0" y="92"/>
                </a:moveTo>
                <a:lnTo>
                  <a:pt x="37" y="150"/>
                </a:lnTo>
                <a:lnTo>
                  <a:pt x="93" y="157"/>
                </a:lnTo>
                <a:lnTo>
                  <a:pt x="110" y="182"/>
                </a:lnTo>
                <a:lnTo>
                  <a:pt x="167" y="178"/>
                </a:lnTo>
                <a:lnTo>
                  <a:pt x="156" y="280"/>
                </a:lnTo>
                <a:lnTo>
                  <a:pt x="183" y="323"/>
                </a:lnTo>
                <a:lnTo>
                  <a:pt x="215" y="335"/>
                </a:lnTo>
                <a:lnTo>
                  <a:pt x="286" y="296"/>
                </a:lnTo>
                <a:lnTo>
                  <a:pt x="259" y="290"/>
                </a:lnTo>
                <a:lnTo>
                  <a:pt x="245" y="233"/>
                </a:lnTo>
                <a:lnTo>
                  <a:pt x="294" y="244"/>
                </a:lnTo>
                <a:lnTo>
                  <a:pt x="368" y="208"/>
                </a:lnTo>
                <a:lnTo>
                  <a:pt x="346" y="182"/>
                </a:lnTo>
                <a:lnTo>
                  <a:pt x="372" y="156"/>
                </a:lnTo>
                <a:lnTo>
                  <a:pt x="360" y="136"/>
                </a:lnTo>
                <a:lnTo>
                  <a:pt x="385" y="115"/>
                </a:lnTo>
                <a:lnTo>
                  <a:pt x="353" y="110"/>
                </a:lnTo>
                <a:lnTo>
                  <a:pt x="353" y="84"/>
                </a:lnTo>
                <a:lnTo>
                  <a:pt x="296" y="56"/>
                </a:lnTo>
                <a:lnTo>
                  <a:pt x="322" y="47"/>
                </a:lnTo>
                <a:lnTo>
                  <a:pt x="151" y="53"/>
                </a:lnTo>
                <a:lnTo>
                  <a:pt x="97" y="0"/>
                </a:lnTo>
                <a:lnTo>
                  <a:pt x="100" y="24"/>
                </a:lnTo>
                <a:lnTo>
                  <a:pt x="52" y="45"/>
                </a:lnTo>
                <a:lnTo>
                  <a:pt x="64" y="84"/>
                </a:lnTo>
                <a:lnTo>
                  <a:pt x="48" y="99"/>
                </a:lnTo>
                <a:lnTo>
                  <a:pt x="37" y="63"/>
                </a:lnTo>
                <a:lnTo>
                  <a:pt x="54" y="14"/>
                </a:lnTo>
                <a:lnTo>
                  <a:pt x="0" y="9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1" name="Freeform 76"/>
          <p:cNvSpPr>
            <a:spLocks/>
          </p:cNvSpPr>
          <p:nvPr/>
        </p:nvSpPr>
        <p:spPr bwMode="invGray">
          <a:xfrm>
            <a:off x="5499100" y="3705225"/>
            <a:ext cx="36513" cy="47625"/>
          </a:xfrm>
          <a:custGeom>
            <a:avLst/>
            <a:gdLst>
              <a:gd name="T0" fmla="*/ 0 w 46"/>
              <a:gd name="T1" fmla="*/ 2147483647 h 54"/>
              <a:gd name="T2" fmla="*/ 2147483647 w 46"/>
              <a:gd name="T3" fmla="*/ 2147483647 h 54"/>
              <a:gd name="T4" fmla="*/ 2147483647 w 46"/>
              <a:gd name="T5" fmla="*/ 2147483647 h 54"/>
              <a:gd name="T6" fmla="*/ 2147483647 w 46"/>
              <a:gd name="T7" fmla="*/ 2147483647 h 54"/>
              <a:gd name="T8" fmla="*/ 2147483647 w 46"/>
              <a:gd name="T9" fmla="*/ 2147483647 h 54"/>
              <a:gd name="T10" fmla="*/ 2147483647 w 46"/>
              <a:gd name="T11" fmla="*/ 0 h 54"/>
              <a:gd name="T12" fmla="*/ 0 w 46"/>
              <a:gd name="T13" fmla="*/ 2147483647 h 54"/>
              <a:gd name="T14" fmla="*/ 0 60000 65536"/>
              <a:gd name="T15" fmla="*/ 0 60000 65536"/>
              <a:gd name="T16" fmla="*/ 0 60000 65536"/>
              <a:gd name="T17" fmla="*/ 0 60000 65536"/>
              <a:gd name="T18" fmla="*/ 0 60000 65536"/>
              <a:gd name="T19" fmla="*/ 0 60000 65536"/>
              <a:gd name="T20" fmla="*/ 0 60000 65536"/>
              <a:gd name="T21" fmla="*/ 0 w 46"/>
              <a:gd name="T22" fmla="*/ 0 h 54"/>
              <a:gd name="T23" fmla="*/ 46 w 4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4">
                <a:moveTo>
                  <a:pt x="0" y="44"/>
                </a:moveTo>
                <a:lnTo>
                  <a:pt x="33" y="54"/>
                </a:lnTo>
                <a:lnTo>
                  <a:pt x="44" y="37"/>
                </a:lnTo>
                <a:lnTo>
                  <a:pt x="23" y="33"/>
                </a:lnTo>
                <a:lnTo>
                  <a:pt x="46" y="21"/>
                </a:lnTo>
                <a:lnTo>
                  <a:pt x="34" y="0"/>
                </a:lnTo>
                <a:lnTo>
                  <a:pt x="0" y="4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2" name="Freeform 77"/>
          <p:cNvSpPr>
            <a:spLocks/>
          </p:cNvSpPr>
          <p:nvPr/>
        </p:nvSpPr>
        <p:spPr bwMode="invGray">
          <a:xfrm>
            <a:off x="5291138" y="4254500"/>
            <a:ext cx="74612" cy="195263"/>
          </a:xfrm>
          <a:custGeom>
            <a:avLst/>
            <a:gdLst>
              <a:gd name="T0" fmla="*/ 0 w 94"/>
              <a:gd name="T1" fmla="*/ 2147483647 h 230"/>
              <a:gd name="T2" fmla="*/ 2147483647 w 94"/>
              <a:gd name="T3" fmla="*/ 2147483647 h 230"/>
              <a:gd name="T4" fmla="*/ 2147483647 w 94"/>
              <a:gd name="T5" fmla="*/ 2147483647 h 230"/>
              <a:gd name="T6" fmla="*/ 2147483647 w 94"/>
              <a:gd name="T7" fmla="*/ 2147483647 h 230"/>
              <a:gd name="T8" fmla="*/ 2147483647 w 94"/>
              <a:gd name="T9" fmla="*/ 2147483647 h 230"/>
              <a:gd name="T10" fmla="*/ 2147483647 w 94"/>
              <a:gd name="T11" fmla="*/ 2147483647 h 230"/>
              <a:gd name="T12" fmla="*/ 2147483647 w 94"/>
              <a:gd name="T13" fmla="*/ 2147483647 h 230"/>
              <a:gd name="T14" fmla="*/ 2147483647 w 94"/>
              <a:gd name="T15" fmla="*/ 2147483647 h 230"/>
              <a:gd name="T16" fmla="*/ 2147483647 w 94"/>
              <a:gd name="T17" fmla="*/ 2147483647 h 230"/>
              <a:gd name="T18" fmla="*/ 2147483647 w 94"/>
              <a:gd name="T19" fmla="*/ 2147483647 h 230"/>
              <a:gd name="T20" fmla="*/ 2147483647 w 94"/>
              <a:gd name="T21" fmla="*/ 2147483647 h 230"/>
              <a:gd name="T22" fmla="*/ 2147483647 w 94"/>
              <a:gd name="T23" fmla="*/ 0 h 230"/>
              <a:gd name="T24" fmla="*/ 2147483647 w 94"/>
              <a:gd name="T25" fmla="*/ 2147483647 h 230"/>
              <a:gd name="T26" fmla="*/ 0 w 94"/>
              <a:gd name="T27" fmla="*/ 2147483647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30"/>
              <a:gd name="T44" fmla="*/ 94 w 94"/>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30">
                <a:moveTo>
                  <a:pt x="0" y="125"/>
                </a:moveTo>
                <a:lnTo>
                  <a:pt x="13" y="138"/>
                </a:lnTo>
                <a:lnTo>
                  <a:pt x="49" y="151"/>
                </a:lnTo>
                <a:lnTo>
                  <a:pt x="46" y="194"/>
                </a:lnTo>
                <a:lnTo>
                  <a:pt x="77" y="230"/>
                </a:lnTo>
                <a:lnTo>
                  <a:pt x="94" y="165"/>
                </a:lnTo>
                <a:lnTo>
                  <a:pt x="64" y="121"/>
                </a:lnTo>
                <a:lnTo>
                  <a:pt x="73" y="144"/>
                </a:lnTo>
                <a:lnTo>
                  <a:pt x="55" y="143"/>
                </a:lnTo>
                <a:lnTo>
                  <a:pt x="37" y="84"/>
                </a:lnTo>
                <a:lnTo>
                  <a:pt x="36" y="6"/>
                </a:lnTo>
                <a:lnTo>
                  <a:pt x="7" y="0"/>
                </a:lnTo>
                <a:lnTo>
                  <a:pt x="29" y="38"/>
                </a:lnTo>
                <a:lnTo>
                  <a:pt x="0" y="12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3" name="Freeform 78"/>
          <p:cNvSpPr>
            <a:spLocks/>
          </p:cNvSpPr>
          <p:nvPr/>
        </p:nvSpPr>
        <p:spPr bwMode="invGray">
          <a:xfrm>
            <a:off x="5224463" y="3922713"/>
            <a:ext cx="119062" cy="131762"/>
          </a:xfrm>
          <a:custGeom>
            <a:avLst/>
            <a:gdLst>
              <a:gd name="T0" fmla="*/ 0 w 152"/>
              <a:gd name="T1" fmla="*/ 2147483647 h 156"/>
              <a:gd name="T2" fmla="*/ 2147483647 w 152"/>
              <a:gd name="T3" fmla="*/ 2147483647 h 156"/>
              <a:gd name="T4" fmla="*/ 2147483647 w 152"/>
              <a:gd name="T5" fmla="*/ 2147483647 h 156"/>
              <a:gd name="T6" fmla="*/ 2147483647 w 152"/>
              <a:gd name="T7" fmla="*/ 2147483647 h 156"/>
              <a:gd name="T8" fmla="*/ 2147483647 w 152"/>
              <a:gd name="T9" fmla="*/ 2147483647 h 156"/>
              <a:gd name="T10" fmla="*/ 2147483647 w 152"/>
              <a:gd name="T11" fmla="*/ 2147483647 h 156"/>
              <a:gd name="T12" fmla="*/ 2147483647 w 152"/>
              <a:gd name="T13" fmla="*/ 0 h 156"/>
              <a:gd name="T14" fmla="*/ 2147483647 w 152"/>
              <a:gd name="T15" fmla="*/ 2147483647 h 156"/>
              <a:gd name="T16" fmla="*/ 2147483647 w 152"/>
              <a:gd name="T17" fmla="*/ 2147483647 h 156"/>
              <a:gd name="T18" fmla="*/ 2147483647 w 152"/>
              <a:gd name="T19" fmla="*/ 2147483647 h 156"/>
              <a:gd name="T20" fmla="*/ 0 w 152"/>
              <a:gd name="T21" fmla="*/ 2147483647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56"/>
              <a:gd name="T35" fmla="*/ 152 w 152"/>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56">
                <a:moveTo>
                  <a:pt x="0" y="156"/>
                </a:moveTo>
                <a:lnTo>
                  <a:pt x="21" y="149"/>
                </a:lnTo>
                <a:lnTo>
                  <a:pt x="62" y="145"/>
                </a:lnTo>
                <a:lnTo>
                  <a:pt x="64" y="123"/>
                </a:lnTo>
                <a:lnTo>
                  <a:pt x="122" y="112"/>
                </a:lnTo>
                <a:lnTo>
                  <a:pt x="152" y="59"/>
                </a:lnTo>
                <a:lnTo>
                  <a:pt x="122" y="0"/>
                </a:lnTo>
                <a:lnTo>
                  <a:pt x="34" y="12"/>
                </a:lnTo>
                <a:lnTo>
                  <a:pt x="44" y="54"/>
                </a:lnTo>
                <a:lnTo>
                  <a:pt x="24" y="83"/>
                </a:lnTo>
                <a:lnTo>
                  <a:pt x="0" y="15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4" name="Freeform 79"/>
          <p:cNvSpPr>
            <a:spLocks/>
          </p:cNvSpPr>
          <p:nvPr/>
        </p:nvSpPr>
        <p:spPr bwMode="invGray">
          <a:xfrm>
            <a:off x="5080000" y="3106738"/>
            <a:ext cx="66675" cy="9525"/>
          </a:xfrm>
          <a:custGeom>
            <a:avLst/>
            <a:gdLst>
              <a:gd name="T0" fmla="*/ 0 w 85"/>
              <a:gd name="T1" fmla="*/ 2147483647 h 11"/>
              <a:gd name="T2" fmla="*/ 2147483647 w 85"/>
              <a:gd name="T3" fmla="*/ 0 h 11"/>
              <a:gd name="T4" fmla="*/ 2147483647 w 85"/>
              <a:gd name="T5" fmla="*/ 2147483647 h 11"/>
              <a:gd name="T6" fmla="*/ 2147483647 w 85"/>
              <a:gd name="T7" fmla="*/ 2147483647 h 11"/>
              <a:gd name="T8" fmla="*/ 0 w 85"/>
              <a:gd name="T9" fmla="*/ 2147483647 h 11"/>
              <a:gd name="T10" fmla="*/ 0 60000 65536"/>
              <a:gd name="T11" fmla="*/ 0 60000 65536"/>
              <a:gd name="T12" fmla="*/ 0 60000 65536"/>
              <a:gd name="T13" fmla="*/ 0 60000 65536"/>
              <a:gd name="T14" fmla="*/ 0 60000 65536"/>
              <a:gd name="T15" fmla="*/ 0 w 85"/>
              <a:gd name="T16" fmla="*/ 0 h 11"/>
              <a:gd name="T17" fmla="*/ 85 w 85"/>
              <a:gd name="T18" fmla="*/ 11 h 11"/>
            </a:gdLst>
            <a:ahLst/>
            <a:cxnLst>
              <a:cxn ang="T10">
                <a:pos x="T0" y="T1"/>
              </a:cxn>
              <a:cxn ang="T11">
                <a:pos x="T2" y="T3"/>
              </a:cxn>
              <a:cxn ang="T12">
                <a:pos x="T4" y="T5"/>
              </a:cxn>
              <a:cxn ang="T13">
                <a:pos x="T6" y="T7"/>
              </a:cxn>
              <a:cxn ang="T14">
                <a:pos x="T8" y="T9"/>
              </a:cxn>
            </a:cxnLst>
            <a:rect l="T15" t="T16" r="T17" b="T18"/>
            <a:pathLst>
              <a:path w="85" h="11">
                <a:moveTo>
                  <a:pt x="0" y="11"/>
                </a:moveTo>
                <a:lnTo>
                  <a:pt x="7" y="0"/>
                </a:lnTo>
                <a:lnTo>
                  <a:pt x="85" y="11"/>
                </a:lnTo>
                <a:lnTo>
                  <a:pt x="28" y="11"/>
                </a:lnTo>
                <a:lnTo>
                  <a:pt x="0" y="1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5" name="Freeform 80"/>
          <p:cNvSpPr>
            <a:spLocks/>
          </p:cNvSpPr>
          <p:nvPr/>
        </p:nvSpPr>
        <p:spPr bwMode="invGray">
          <a:xfrm>
            <a:off x="4710113" y="3062288"/>
            <a:ext cx="90487" cy="187325"/>
          </a:xfrm>
          <a:custGeom>
            <a:avLst/>
            <a:gdLst>
              <a:gd name="T0" fmla="*/ 0 w 114"/>
              <a:gd name="T1" fmla="*/ 2147483647 h 220"/>
              <a:gd name="T2" fmla="*/ 2147483647 w 114"/>
              <a:gd name="T3" fmla="*/ 2147483647 h 220"/>
              <a:gd name="T4" fmla="*/ 2147483647 w 114"/>
              <a:gd name="T5" fmla="*/ 2147483647 h 220"/>
              <a:gd name="T6" fmla="*/ 2147483647 w 114"/>
              <a:gd name="T7" fmla="*/ 0 h 220"/>
              <a:gd name="T8" fmla="*/ 2147483647 w 114"/>
              <a:gd name="T9" fmla="*/ 2147483647 h 220"/>
              <a:gd name="T10" fmla="*/ 2147483647 w 114"/>
              <a:gd name="T11" fmla="*/ 2147483647 h 220"/>
              <a:gd name="T12" fmla="*/ 2147483647 w 114"/>
              <a:gd name="T13" fmla="*/ 2147483647 h 220"/>
              <a:gd name="T14" fmla="*/ 2147483647 w 114"/>
              <a:gd name="T15" fmla="*/ 2147483647 h 220"/>
              <a:gd name="T16" fmla="*/ 2147483647 w 114"/>
              <a:gd name="T17" fmla="*/ 2147483647 h 220"/>
              <a:gd name="T18" fmla="*/ 2147483647 w 114"/>
              <a:gd name="T19" fmla="*/ 2147483647 h 220"/>
              <a:gd name="T20" fmla="*/ 0 w 114"/>
              <a:gd name="T21" fmla="*/ 2147483647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220"/>
              <a:gd name="T35" fmla="*/ 114 w 114"/>
              <a:gd name="T36" fmla="*/ 220 h 2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220">
                <a:moveTo>
                  <a:pt x="0" y="103"/>
                </a:moveTo>
                <a:lnTo>
                  <a:pt x="26" y="83"/>
                </a:lnTo>
                <a:lnTo>
                  <a:pt x="37" y="3"/>
                </a:lnTo>
                <a:lnTo>
                  <a:pt x="107" y="0"/>
                </a:lnTo>
                <a:lnTo>
                  <a:pt x="90" y="26"/>
                </a:lnTo>
                <a:lnTo>
                  <a:pt x="110" y="61"/>
                </a:lnTo>
                <a:lnTo>
                  <a:pt x="68" y="103"/>
                </a:lnTo>
                <a:lnTo>
                  <a:pt x="114" y="129"/>
                </a:lnTo>
                <a:lnTo>
                  <a:pt x="57" y="220"/>
                </a:lnTo>
                <a:lnTo>
                  <a:pt x="50" y="162"/>
                </a:lnTo>
                <a:lnTo>
                  <a:pt x="0" y="10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6" name="Freeform 81"/>
          <p:cNvSpPr>
            <a:spLocks/>
          </p:cNvSpPr>
          <p:nvPr/>
        </p:nvSpPr>
        <p:spPr bwMode="invGray">
          <a:xfrm>
            <a:off x="4849813" y="3430588"/>
            <a:ext cx="242887" cy="407987"/>
          </a:xfrm>
          <a:custGeom>
            <a:avLst/>
            <a:gdLst>
              <a:gd name="T0" fmla="*/ 0 w 309"/>
              <a:gd name="T1" fmla="*/ 2147483647 h 482"/>
              <a:gd name="T2" fmla="*/ 2147483647 w 309"/>
              <a:gd name="T3" fmla="*/ 2147483647 h 482"/>
              <a:gd name="T4" fmla="*/ 2147483647 w 309"/>
              <a:gd name="T5" fmla="*/ 2147483647 h 482"/>
              <a:gd name="T6" fmla="*/ 2147483647 w 309"/>
              <a:gd name="T7" fmla="*/ 2147483647 h 482"/>
              <a:gd name="T8" fmla="*/ 2147483647 w 309"/>
              <a:gd name="T9" fmla="*/ 2147483647 h 482"/>
              <a:gd name="T10" fmla="*/ 2147483647 w 309"/>
              <a:gd name="T11" fmla="*/ 2147483647 h 482"/>
              <a:gd name="T12" fmla="*/ 2147483647 w 309"/>
              <a:gd name="T13" fmla="*/ 2147483647 h 482"/>
              <a:gd name="T14" fmla="*/ 2147483647 w 309"/>
              <a:gd name="T15" fmla="*/ 2147483647 h 482"/>
              <a:gd name="T16" fmla="*/ 2147483647 w 309"/>
              <a:gd name="T17" fmla="*/ 2147483647 h 482"/>
              <a:gd name="T18" fmla="*/ 2147483647 w 309"/>
              <a:gd name="T19" fmla="*/ 2147483647 h 482"/>
              <a:gd name="T20" fmla="*/ 2147483647 w 309"/>
              <a:gd name="T21" fmla="*/ 2147483647 h 482"/>
              <a:gd name="T22" fmla="*/ 2147483647 w 309"/>
              <a:gd name="T23" fmla="*/ 2147483647 h 482"/>
              <a:gd name="T24" fmla="*/ 2147483647 w 309"/>
              <a:gd name="T25" fmla="*/ 2147483647 h 482"/>
              <a:gd name="T26" fmla="*/ 2147483647 w 309"/>
              <a:gd name="T27" fmla="*/ 2147483647 h 482"/>
              <a:gd name="T28" fmla="*/ 2147483647 w 309"/>
              <a:gd name="T29" fmla="*/ 0 h 482"/>
              <a:gd name="T30" fmla="*/ 2147483647 w 309"/>
              <a:gd name="T31" fmla="*/ 2147483647 h 482"/>
              <a:gd name="T32" fmla="*/ 2147483647 w 309"/>
              <a:gd name="T33" fmla="*/ 2147483647 h 482"/>
              <a:gd name="T34" fmla="*/ 2147483647 w 309"/>
              <a:gd name="T35" fmla="*/ 2147483647 h 482"/>
              <a:gd name="T36" fmla="*/ 2147483647 w 309"/>
              <a:gd name="T37" fmla="*/ 2147483647 h 482"/>
              <a:gd name="T38" fmla="*/ 0 w 309"/>
              <a:gd name="T39" fmla="*/ 2147483647 h 4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9"/>
              <a:gd name="T61" fmla="*/ 0 h 482"/>
              <a:gd name="T62" fmla="*/ 309 w 309"/>
              <a:gd name="T63" fmla="*/ 482 h 4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9" h="482">
                <a:moveTo>
                  <a:pt x="0" y="276"/>
                </a:moveTo>
                <a:lnTo>
                  <a:pt x="45" y="300"/>
                </a:lnTo>
                <a:lnTo>
                  <a:pt x="34" y="323"/>
                </a:lnTo>
                <a:lnTo>
                  <a:pt x="52" y="405"/>
                </a:lnTo>
                <a:lnTo>
                  <a:pt x="18" y="418"/>
                </a:lnTo>
                <a:lnTo>
                  <a:pt x="57" y="482"/>
                </a:lnTo>
                <a:lnTo>
                  <a:pt x="153" y="463"/>
                </a:lnTo>
                <a:lnTo>
                  <a:pt x="161" y="438"/>
                </a:lnTo>
                <a:lnTo>
                  <a:pt x="204" y="430"/>
                </a:lnTo>
                <a:lnTo>
                  <a:pt x="269" y="378"/>
                </a:lnTo>
                <a:lnTo>
                  <a:pt x="246" y="317"/>
                </a:lnTo>
                <a:lnTo>
                  <a:pt x="278" y="240"/>
                </a:lnTo>
                <a:lnTo>
                  <a:pt x="308" y="233"/>
                </a:lnTo>
                <a:lnTo>
                  <a:pt x="309" y="123"/>
                </a:lnTo>
                <a:lnTo>
                  <a:pt x="76" y="0"/>
                </a:lnTo>
                <a:lnTo>
                  <a:pt x="47" y="14"/>
                </a:lnTo>
                <a:lnTo>
                  <a:pt x="47" y="61"/>
                </a:lnTo>
                <a:lnTo>
                  <a:pt x="76" y="93"/>
                </a:lnTo>
                <a:lnTo>
                  <a:pt x="57" y="198"/>
                </a:lnTo>
                <a:lnTo>
                  <a:pt x="0" y="27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7" name="Freeform 82"/>
          <p:cNvSpPr>
            <a:spLocks/>
          </p:cNvSpPr>
          <p:nvPr/>
        </p:nvSpPr>
        <p:spPr bwMode="invGray">
          <a:xfrm>
            <a:off x="5297488" y="3571875"/>
            <a:ext cx="346075" cy="363538"/>
          </a:xfrm>
          <a:custGeom>
            <a:avLst/>
            <a:gdLst>
              <a:gd name="T0" fmla="*/ 0 w 436"/>
              <a:gd name="T1" fmla="*/ 2147483647 h 433"/>
              <a:gd name="T2" fmla="*/ 2147483647 w 436"/>
              <a:gd name="T3" fmla="*/ 2147483647 h 433"/>
              <a:gd name="T4" fmla="*/ 2147483647 w 436"/>
              <a:gd name="T5" fmla="*/ 2147483647 h 433"/>
              <a:gd name="T6" fmla="*/ 2147483647 w 436"/>
              <a:gd name="T7" fmla="*/ 2147483647 h 433"/>
              <a:gd name="T8" fmla="*/ 2147483647 w 436"/>
              <a:gd name="T9" fmla="*/ 2147483647 h 433"/>
              <a:gd name="T10" fmla="*/ 2147483647 w 436"/>
              <a:gd name="T11" fmla="*/ 0 h 433"/>
              <a:gd name="T12" fmla="*/ 2147483647 w 436"/>
              <a:gd name="T13" fmla="*/ 2147483647 h 433"/>
              <a:gd name="T14" fmla="*/ 2147483647 w 436"/>
              <a:gd name="T15" fmla="*/ 2147483647 h 433"/>
              <a:gd name="T16" fmla="*/ 2147483647 w 436"/>
              <a:gd name="T17" fmla="*/ 2147483647 h 433"/>
              <a:gd name="T18" fmla="*/ 2147483647 w 436"/>
              <a:gd name="T19" fmla="*/ 2147483647 h 433"/>
              <a:gd name="T20" fmla="*/ 2147483647 w 436"/>
              <a:gd name="T21" fmla="*/ 2147483647 h 433"/>
              <a:gd name="T22" fmla="*/ 2147483647 w 436"/>
              <a:gd name="T23" fmla="*/ 2147483647 h 433"/>
              <a:gd name="T24" fmla="*/ 2147483647 w 436"/>
              <a:gd name="T25" fmla="*/ 2147483647 h 433"/>
              <a:gd name="T26" fmla="*/ 2147483647 w 436"/>
              <a:gd name="T27" fmla="*/ 2147483647 h 433"/>
              <a:gd name="T28" fmla="*/ 2147483647 w 436"/>
              <a:gd name="T29" fmla="*/ 2147483647 h 433"/>
              <a:gd name="T30" fmla="*/ 2147483647 w 436"/>
              <a:gd name="T31" fmla="*/ 2147483647 h 433"/>
              <a:gd name="T32" fmla="*/ 2147483647 w 436"/>
              <a:gd name="T33" fmla="*/ 2147483647 h 433"/>
              <a:gd name="T34" fmla="*/ 0 w 436"/>
              <a:gd name="T35" fmla="*/ 2147483647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33"/>
              <a:gd name="T56" fmla="*/ 436 w 436"/>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33">
                <a:moveTo>
                  <a:pt x="0" y="303"/>
                </a:moveTo>
                <a:lnTo>
                  <a:pt x="34" y="278"/>
                </a:lnTo>
                <a:lnTo>
                  <a:pt x="39" y="226"/>
                </a:lnTo>
                <a:lnTo>
                  <a:pt x="93" y="153"/>
                </a:lnTo>
                <a:lnTo>
                  <a:pt x="115" y="28"/>
                </a:lnTo>
                <a:lnTo>
                  <a:pt x="161" y="0"/>
                </a:lnTo>
                <a:lnTo>
                  <a:pt x="195" y="88"/>
                </a:lnTo>
                <a:lnTo>
                  <a:pt x="289" y="161"/>
                </a:lnTo>
                <a:lnTo>
                  <a:pt x="255" y="205"/>
                </a:lnTo>
                <a:lnTo>
                  <a:pt x="288" y="215"/>
                </a:lnTo>
                <a:lnTo>
                  <a:pt x="322" y="268"/>
                </a:lnTo>
                <a:lnTo>
                  <a:pt x="436" y="298"/>
                </a:lnTo>
                <a:lnTo>
                  <a:pt x="348" y="386"/>
                </a:lnTo>
                <a:lnTo>
                  <a:pt x="258" y="418"/>
                </a:lnTo>
                <a:lnTo>
                  <a:pt x="175" y="433"/>
                </a:lnTo>
                <a:lnTo>
                  <a:pt x="83" y="399"/>
                </a:lnTo>
                <a:lnTo>
                  <a:pt x="51" y="338"/>
                </a:lnTo>
                <a:lnTo>
                  <a:pt x="0" y="30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8" name="Freeform 83"/>
          <p:cNvSpPr>
            <a:spLocks/>
          </p:cNvSpPr>
          <p:nvPr/>
        </p:nvSpPr>
        <p:spPr bwMode="invGray">
          <a:xfrm>
            <a:off x="4157663" y="3683000"/>
            <a:ext cx="68262" cy="14288"/>
          </a:xfrm>
          <a:custGeom>
            <a:avLst/>
            <a:gdLst>
              <a:gd name="T0" fmla="*/ 0 w 86"/>
              <a:gd name="T1" fmla="*/ 2147483647 h 18"/>
              <a:gd name="T2" fmla="*/ 2147483647 w 86"/>
              <a:gd name="T3" fmla="*/ 0 h 18"/>
              <a:gd name="T4" fmla="*/ 2147483647 w 86"/>
              <a:gd name="T5" fmla="*/ 2147483647 h 18"/>
              <a:gd name="T6" fmla="*/ 0 w 86"/>
              <a:gd name="T7" fmla="*/ 2147483647 h 18"/>
              <a:gd name="T8" fmla="*/ 0 60000 65536"/>
              <a:gd name="T9" fmla="*/ 0 60000 65536"/>
              <a:gd name="T10" fmla="*/ 0 60000 65536"/>
              <a:gd name="T11" fmla="*/ 0 60000 65536"/>
              <a:gd name="T12" fmla="*/ 0 w 86"/>
              <a:gd name="T13" fmla="*/ 0 h 18"/>
              <a:gd name="T14" fmla="*/ 86 w 86"/>
              <a:gd name="T15" fmla="*/ 18 h 18"/>
            </a:gdLst>
            <a:ahLst/>
            <a:cxnLst>
              <a:cxn ang="T8">
                <a:pos x="T0" y="T1"/>
              </a:cxn>
              <a:cxn ang="T9">
                <a:pos x="T2" y="T3"/>
              </a:cxn>
              <a:cxn ang="T10">
                <a:pos x="T4" y="T5"/>
              </a:cxn>
              <a:cxn ang="T11">
                <a:pos x="T6" y="T7"/>
              </a:cxn>
            </a:cxnLst>
            <a:rect l="T12" t="T13" r="T14" b="T15"/>
            <a:pathLst>
              <a:path w="86" h="18">
                <a:moveTo>
                  <a:pt x="0" y="18"/>
                </a:moveTo>
                <a:lnTo>
                  <a:pt x="5" y="0"/>
                </a:lnTo>
                <a:lnTo>
                  <a:pt x="86" y="6"/>
                </a:lnTo>
                <a:lnTo>
                  <a:pt x="0" y="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29" name="Freeform 84"/>
          <p:cNvSpPr>
            <a:spLocks/>
          </p:cNvSpPr>
          <p:nvPr/>
        </p:nvSpPr>
        <p:spPr bwMode="invGray">
          <a:xfrm>
            <a:off x="4267200" y="3390900"/>
            <a:ext cx="369888" cy="377825"/>
          </a:xfrm>
          <a:custGeom>
            <a:avLst/>
            <a:gdLst>
              <a:gd name="T0" fmla="*/ 0 w 467"/>
              <a:gd name="T1" fmla="*/ 2147483647 h 447"/>
              <a:gd name="T2" fmla="*/ 2147483647 w 467"/>
              <a:gd name="T3" fmla="*/ 2147483647 h 447"/>
              <a:gd name="T4" fmla="*/ 2147483647 w 467"/>
              <a:gd name="T5" fmla="*/ 2147483647 h 447"/>
              <a:gd name="T6" fmla="*/ 2147483647 w 467"/>
              <a:gd name="T7" fmla="*/ 2147483647 h 447"/>
              <a:gd name="T8" fmla="*/ 2147483647 w 467"/>
              <a:gd name="T9" fmla="*/ 0 h 447"/>
              <a:gd name="T10" fmla="*/ 2147483647 w 467"/>
              <a:gd name="T11" fmla="*/ 0 h 447"/>
              <a:gd name="T12" fmla="*/ 2147483647 w 467"/>
              <a:gd name="T13" fmla="*/ 2147483647 h 447"/>
              <a:gd name="T14" fmla="*/ 2147483647 w 467"/>
              <a:gd name="T15" fmla="*/ 2147483647 h 447"/>
              <a:gd name="T16" fmla="*/ 2147483647 w 467"/>
              <a:gd name="T17" fmla="*/ 2147483647 h 447"/>
              <a:gd name="T18" fmla="*/ 2147483647 w 467"/>
              <a:gd name="T19" fmla="*/ 2147483647 h 447"/>
              <a:gd name="T20" fmla="*/ 2147483647 w 467"/>
              <a:gd name="T21" fmla="*/ 2147483647 h 447"/>
              <a:gd name="T22" fmla="*/ 2147483647 w 467"/>
              <a:gd name="T23" fmla="*/ 2147483647 h 447"/>
              <a:gd name="T24" fmla="*/ 2147483647 w 467"/>
              <a:gd name="T25" fmla="*/ 2147483647 h 447"/>
              <a:gd name="T26" fmla="*/ 2147483647 w 467"/>
              <a:gd name="T27" fmla="*/ 2147483647 h 447"/>
              <a:gd name="T28" fmla="*/ 2147483647 w 467"/>
              <a:gd name="T29" fmla="*/ 2147483647 h 447"/>
              <a:gd name="T30" fmla="*/ 2147483647 w 467"/>
              <a:gd name="T31" fmla="*/ 2147483647 h 447"/>
              <a:gd name="T32" fmla="*/ 2147483647 w 467"/>
              <a:gd name="T33" fmla="*/ 2147483647 h 447"/>
              <a:gd name="T34" fmla="*/ 2147483647 w 467"/>
              <a:gd name="T35" fmla="*/ 2147483647 h 447"/>
              <a:gd name="T36" fmla="*/ 2147483647 w 467"/>
              <a:gd name="T37" fmla="*/ 2147483647 h 447"/>
              <a:gd name="T38" fmla="*/ 0 w 467"/>
              <a:gd name="T39" fmla="*/ 2147483647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47"/>
              <a:gd name="T62" fmla="*/ 467 w 467"/>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47">
                <a:moveTo>
                  <a:pt x="0" y="310"/>
                </a:moveTo>
                <a:lnTo>
                  <a:pt x="18" y="277"/>
                </a:lnTo>
                <a:lnTo>
                  <a:pt x="41" y="300"/>
                </a:lnTo>
                <a:lnTo>
                  <a:pt x="186" y="290"/>
                </a:lnTo>
                <a:lnTo>
                  <a:pt x="157" y="0"/>
                </a:lnTo>
                <a:lnTo>
                  <a:pt x="209" y="0"/>
                </a:lnTo>
                <a:lnTo>
                  <a:pt x="438" y="157"/>
                </a:lnTo>
                <a:lnTo>
                  <a:pt x="441" y="183"/>
                </a:lnTo>
                <a:lnTo>
                  <a:pt x="466" y="180"/>
                </a:lnTo>
                <a:lnTo>
                  <a:pt x="467" y="271"/>
                </a:lnTo>
                <a:lnTo>
                  <a:pt x="446" y="292"/>
                </a:lnTo>
                <a:lnTo>
                  <a:pt x="352" y="303"/>
                </a:lnTo>
                <a:lnTo>
                  <a:pt x="234" y="357"/>
                </a:lnTo>
                <a:lnTo>
                  <a:pt x="197" y="442"/>
                </a:lnTo>
                <a:lnTo>
                  <a:pt x="168" y="431"/>
                </a:lnTo>
                <a:lnTo>
                  <a:pt x="116" y="447"/>
                </a:lnTo>
                <a:lnTo>
                  <a:pt x="88" y="376"/>
                </a:lnTo>
                <a:lnTo>
                  <a:pt x="39" y="394"/>
                </a:lnTo>
                <a:lnTo>
                  <a:pt x="20" y="379"/>
                </a:lnTo>
                <a:lnTo>
                  <a:pt x="0" y="31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0" name="Freeform 85"/>
          <p:cNvSpPr>
            <a:spLocks/>
          </p:cNvSpPr>
          <p:nvPr/>
        </p:nvSpPr>
        <p:spPr bwMode="invGray">
          <a:xfrm>
            <a:off x="4157663" y="3705225"/>
            <a:ext cx="68262" cy="46038"/>
          </a:xfrm>
          <a:custGeom>
            <a:avLst/>
            <a:gdLst>
              <a:gd name="T0" fmla="*/ 0 w 87"/>
              <a:gd name="T1" fmla="*/ 2147483647 h 53"/>
              <a:gd name="T2" fmla="*/ 2147483647 w 87"/>
              <a:gd name="T3" fmla="*/ 2147483647 h 53"/>
              <a:gd name="T4" fmla="*/ 2147483647 w 87"/>
              <a:gd name="T5" fmla="*/ 2147483647 h 53"/>
              <a:gd name="T6" fmla="*/ 2147483647 w 87"/>
              <a:gd name="T7" fmla="*/ 2147483647 h 53"/>
              <a:gd name="T8" fmla="*/ 2147483647 w 87"/>
              <a:gd name="T9" fmla="*/ 2147483647 h 53"/>
              <a:gd name="T10" fmla="*/ 2147483647 w 87"/>
              <a:gd name="T11" fmla="*/ 2147483647 h 53"/>
              <a:gd name="T12" fmla="*/ 2147483647 w 87"/>
              <a:gd name="T13" fmla="*/ 0 h 53"/>
              <a:gd name="T14" fmla="*/ 0 w 87"/>
              <a:gd name="T15" fmla="*/ 2147483647 h 53"/>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3"/>
              <a:gd name="T26" fmla="*/ 87 w 8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3">
                <a:moveTo>
                  <a:pt x="0" y="6"/>
                </a:moveTo>
                <a:lnTo>
                  <a:pt x="27" y="28"/>
                </a:lnTo>
                <a:lnTo>
                  <a:pt x="53" y="22"/>
                </a:lnTo>
                <a:lnTo>
                  <a:pt x="40" y="28"/>
                </a:lnTo>
                <a:lnTo>
                  <a:pt x="51" y="53"/>
                </a:lnTo>
                <a:lnTo>
                  <a:pt x="86" y="28"/>
                </a:lnTo>
                <a:lnTo>
                  <a:pt x="87" y="0"/>
                </a:lnTo>
                <a:lnTo>
                  <a:pt x="0" y="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1" name="Freeform 86"/>
          <p:cNvSpPr>
            <a:spLocks/>
          </p:cNvSpPr>
          <p:nvPr/>
        </p:nvSpPr>
        <p:spPr bwMode="invGray">
          <a:xfrm>
            <a:off x="4343400" y="3065463"/>
            <a:ext cx="465138" cy="481012"/>
          </a:xfrm>
          <a:custGeom>
            <a:avLst/>
            <a:gdLst>
              <a:gd name="T0" fmla="*/ 0 w 586"/>
              <a:gd name="T1" fmla="*/ 2147483647 h 568"/>
              <a:gd name="T2" fmla="*/ 2147483647 w 586"/>
              <a:gd name="T3" fmla="*/ 2147483647 h 568"/>
              <a:gd name="T4" fmla="*/ 2147483647 w 586"/>
              <a:gd name="T5" fmla="*/ 2147483647 h 568"/>
              <a:gd name="T6" fmla="*/ 2147483647 w 586"/>
              <a:gd name="T7" fmla="*/ 2147483647 h 568"/>
              <a:gd name="T8" fmla="*/ 2147483647 w 586"/>
              <a:gd name="T9" fmla="*/ 2147483647 h 568"/>
              <a:gd name="T10" fmla="*/ 2147483647 w 586"/>
              <a:gd name="T11" fmla="*/ 2147483647 h 568"/>
              <a:gd name="T12" fmla="*/ 2147483647 w 586"/>
              <a:gd name="T13" fmla="*/ 2147483647 h 568"/>
              <a:gd name="T14" fmla="*/ 2147483647 w 586"/>
              <a:gd name="T15" fmla="*/ 2147483647 h 568"/>
              <a:gd name="T16" fmla="*/ 2147483647 w 586"/>
              <a:gd name="T17" fmla="*/ 2147483647 h 568"/>
              <a:gd name="T18" fmla="*/ 2147483647 w 586"/>
              <a:gd name="T19" fmla="*/ 2147483647 h 568"/>
              <a:gd name="T20" fmla="*/ 2147483647 w 586"/>
              <a:gd name="T21" fmla="*/ 2147483647 h 568"/>
              <a:gd name="T22" fmla="*/ 2147483647 w 586"/>
              <a:gd name="T23" fmla="*/ 2147483647 h 568"/>
              <a:gd name="T24" fmla="*/ 2147483647 w 586"/>
              <a:gd name="T25" fmla="*/ 2147483647 h 568"/>
              <a:gd name="T26" fmla="*/ 2147483647 w 586"/>
              <a:gd name="T27" fmla="*/ 0 h 568"/>
              <a:gd name="T28" fmla="*/ 2147483647 w 586"/>
              <a:gd name="T29" fmla="*/ 2147483647 h 568"/>
              <a:gd name="T30" fmla="*/ 2147483647 w 586"/>
              <a:gd name="T31" fmla="*/ 2147483647 h 568"/>
              <a:gd name="T32" fmla="*/ 2147483647 w 586"/>
              <a:gd name="T33" fmla="*/ 2147483647 h 568"/>
              <a:gd name="T34" fmla="*/ 2147483647 w 586"/>
              <a:gd name="T35" fmla="*/ 2147483647 h 568"/>
              <a:gd name="T36" fmla="*/ 2147483647 w 586"/>
              <a:gd name="T37" fmla="*/ 2147483647 h 568"/>
              <a:gd name="T38" fmla="*/ 2147483647 w 586"/>
              <a:gd name="T39" fmla="*/ 2147483647 h 568"/>
              <a:gd name="T40" fmla="*/ 2147483647 w 586"/>
              <a:gd name="T41" fmla="*/ 2147483647 h 568"/>
              <a:gd name="T42" fmla="*/ 0 w 586"/>
              <a:gd name="T43" fmla="*/ 2147483647 h 5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6"/>
              <a:gd name="T67" fmla="*/ 0 h 568"/>
              <a:gd name="T68" fmla="*/ 586 w 586"/>
              <a:gd name="T69" fmla="*/ 568 h 5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6" h="568">
                <a:moveTo>
                  <a:pt x="0" y="303"/>
                </a:moveTo>
                <a:lnTo>
                  <a:pt x="5" y="315"/>
                </a:lnTo>
                <a:lnTo>
                  <a:pt x="113" y="385"/>
                </a:lnTo>
                <a:lnTo>
                  <a:pt x="342" y="542"/>
                </a:lnTo>
                <a:lnTo>
                  <a:pt x="345" y="568"/>
                </a:lnTo>
                <a:lnTo>
                  <a:pt x="370" y="565"/>
                </a:lnTo>
                <a:lnTo>
                  <a:pt x="414" y="554"/>
                </a:lnTo>
                <a:lnTo>
                  <a:pt x="586" y="430"/>
                </a:lnTo>
                <a:lnTo>
                  <a:pt x="520" y="348"/>
                </a:lnTo>
                <a:lnTo>
                  <a:pt x="520" y="217"/>
                </a:lnTo>
                <a:lnTo>
                  <a:pt x="513" y="159"/>
                </a:lnTo>
                <a:lnTo>
                  <a:pt x="463" y="100"/>
                </a:lnTo>
                <a:lnTo>
                  <a:pt x="489" y="80"/>
                </a:lnTo>
                <a:lnTo>
                  <a:pt x="500" y="0"/>
                </a:lnTo>
                <a:lnTo>
                  <a:pt x="295" y="13"/>
                </a:lnTo>
                <a:lnTo>
                  <a:pt x="187" y="60"/>
                </a:lnTo>
                <a:lnTo>
                  <a:pt x="215" y="157"/>
                </a:lnTo>
                <a:lnTo>
                  <a:pt x="169" y="159"/>
                </a:lnTo>
                <a:lnTo>
                  <a:pt x="144" y="170"/>
                </a:lnTo>
                <a:lnTo>
                  <a:pt x="149" y="196"/>
                </a:lnTo>
                <a:lnTo>
                  <a:pt x="16" y="253"/>
                </a:lnTo>
                <a:lnTo>
                  <a:pt x="0" y="30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2" name="Freeform 87"/>
          <p:cNvSpPr>
            <a:spLocks/>
          </p:cNvSpPr>
          <p:nvPr/>
        </p:nvSpPr>
        <p:spPr bwMode="invGray">
          <a:xfrm>
            <a:off x="4805363" y="4165600"/>
            <a:ext cx="292100" cy="309563"/>
          </a:xfrm>
          <a:custGeom>
            <a:avLst/>
            <a:gdLst>
              <a:gd name="T0" fmla="*/ 0 w 367"/>
              <a:gd name="T1" fmla="*/ 2147483647 h 365"/>
              <a:gd name="T2" fmla="*/ 2147483647 w 367"/>
              <a:gd name="T3" fmla="*/ 2147483647 h 365"/>
              <a:gd name="T4" fmla="*/ 2147483647 w 367"/>
              <a:gd name="T5" fmla="*/ 2147483647 h 365"/>
              <a:gd name="T6" fmla="*/ 2147483647 w 367"/>
              <a:gd name="T7" fmla="*/ 2147483647 h 365"/>
              <a:gd name="T8" fmla="*/ 2147483647 w 367"/>
              <a:gd name="T9" fmla="*/ 2147483647 h 365"/>
              <a:gd name="T10" fmla="*/ 2147483647 w 367"/>
              <a:gd name="T11" fmla="*/ 2147483647 h 365"/>
              <a:gd name="T12" fmla="*/ 2147483647 w 367"/>
              <a:gd name="T13" fmla="*/ 2147483647 h 365"/>
              <a:gd name="T14" fmla="*/ 2147483647 w 367"/>
              <a:gd name="T15" fmla="*/ 2147483647 h 365"/>
              <a:gd name="T16" fmla="*/ 2147483647 w 367"/>
              <a:gd name="T17" fmla="*/ 2147483647 h 365"/>
              <a:gd name="T18" fmla="*/ 2147483647 w 367"/>
              <a:gd name="T19" fmla="*/ 2147483647 h 365"/>
              <a:gd name="T20" fmla="*/ 2147483647 w 367"/>
              <a:gd name="T21" fmla="*/ 2147483647 h 365"/>
              <a:gd name="T22" fmla="*/ 2147483647 w 367"/>
              <a:gd name="T23" fmla="*/ 2147483647 h 365"/>
              <a:gd name="T24" fmla="*/ 2147483647 w 367"/>
              <a:gd name="T25" fmla="*/ 2147483647 h 365"/>
              <a:gd name="T26" fmla="*/ 2147483647 w 367"/>
              <a:gd name="T27" fmla="*/ 2147483647 h 365"/>
              <a:gd name="T28" fmla="*/ 2147483647 w 367"/>
              <a:gd name="T29" fmla="*/ 0 h 365"/>
              <a:gd name="T30" fmla="*/ 2147483647 w 367"/>
              <a:gd name="T31" fmla="*/ 2147483647 h 365"/>
              <a:gd name="T32" fmla="*/ 2147483647 w 367"/>
              <a:gd name="T33" fmla="*/ 2147483647 h 365"/>
              <a:gd name="T34" fmla="*/ 0 w 367"/>
              <a:gd name="T35" fmla="*/ 2147483647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365"/>
              <a:gd name="T56" fmla="*/ 367 w 367"/>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365">
                <a:moveTo>
                  <a:pt x="0" y="340"/>
                </a:moveTo>
                <a:lnTo>
                  <a:pt x="48" y="329"/>
                </a:lnTo>
                <a:lnTo>
                  <a:pt x="285" y="365"/>
                </a:lnTo>
                <a:lnTo>
                  <a:pt x="337" y="348"/>
                </a:lnTo>
                <a:lnTo>
                  <a:pt x="301" y="321"/>
                </a:lnTo>
                <a:lnTo>
                  <a:pt x="301" y="211"/>
                </a:lnTo>
                <a:lnTo>
                  <a:pt x="367" y="211"/>
                </a:lnTo>
                <a:lnTo>
                  <a:pt x="362" y="150"/>
                </a:lnTo>
                <a:lnTo>
                  <a:pt x="301" y="156"/>
                </a:lnTo>
                <a:lnTo>
                  <a:pt x="295" y="51"/>
                </a:lnTo>
                <a:lnTo>
                  <a:pt x="267" y="31"/>
                </a:lnTo>
                <a:lnTo>
                  <a:pt x="230" y="34"/>
                </a:lnTo>
                <a:lnTo>
                  <a:pt x="222" y="63"/>
                </a:lnTo>
                <a:lnTo>
                  <a:pt x="181" y="67"/>
                </a:lnTo>
                <a:lnTo>
                  <a:pt x="134" y="0"/>
                </a:lnTo>
                <a:lnTo>
                  <a:pt x="26" y="15"/>
                </a:lnTo>
                <a:lnTo>
                  <a:pt x="64" y="152"/>
                </a:lnTo>
                <a:lnTo>
                  <a:pt x="0" y="34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3" name="Freeform 88"/>
          <p:cNvSpPr>
            <a:spLocks/>
          </p:cNvSpPr>
          <p:nvPr/>
        </p:nvSpPr>
        <p:spPr bwMode="invGray">
          <a:xfrm>
            <a:off x="4816475" y="4137025"/>
            <a:ext cx="22225" cy="28575"/>
          </a:xfrm>
          <a:custGeom>
            <a:avLst/>
            <a:gdLst>
              <a:gd name="T0" fmla="*/ 0 w 30"/>
              <a:gd name="T1" fmla="*/ 2147483647 h 32"/>
              <a:gd name="T2" fmla="*/ 2147483647 w 30"/>
              <a:gd name="T3" fmla="*/ 2147483647 h 32"/>
              <a:gd name="T4" fmla="*/ 2147483647 w 30"/>
              <a:gd name="T5" fmla="*/ 0 h 32"/>
              <a:gd name="T6" fmla="*/ 0 w 30"/>
              <a:gd name="T7" fmla="*/ 2147483647 h 32"/>
              <a:gd name="T8" fmla="*/ 0 60000 65536"/>
              <a:gd name="T9" fmla="*/ 0 60000 65536"/>
              <a:gd name="T10" fmla="*/ 0 60000 65536"/>
              <a:gd name="T11" fmla="*/ 0 60000 65536"/>
              <a:gd name="T12" fmla="*/ 0 w 30"/>
              <a:gd name="T13" fmla="*/ 0 h 32"/>
              <a:gd name="T14" fmla="*/ 30 w 30"/>
              <a:gd name="T15" fmla="*/ 32 h 32"/>
            </a:gdLst>
            <a:ahLst/>
            <a:cxnLst>
              <a:cxn ang="T8">
                <a:pos x="T0" y="T1"/>
              </a:cxn>
              <a:cxn ang="T9">
                <a:pos x="T2" y="T3"/>
              </a:cxn>
              <a:cxn ang="T10">
                <a:pos x="T4" y="T5"/>
              </a:cxn>
              <a:cxn ang="T11">
                <a:pos x="T6" y="T7"/>
              </a:cxn>
            </a:cxnLst>
            <a:rect l="T12" t="T13" r="T14" b="T15"/>
            <a:pathLst>
              <a:path w="30" h="32">
                <a:moveTo>
                  <a:pt x="0" y="10"/>
                </a:moveTo>
                <a:lnTo>
                  <a:pt x="14" y="32"/>
                </a:lnTo>
                <a:lnTo>
                  <a:pt x="30" y="0"/>
                </a:lnTo>
                <a:lnTo>
                  <a:pt x="0" y="1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4" name="Freeform 89"/>
          <p:cNvSpPr>
            <a:spLocks/>
          </p:cNvSpPr>
          <p:nvPr/>
        </p:nvSpPr>
        <p:spPr bwMode="invGray">
          <a:xfrm>
            <a:off x="4997450" y="4467225"/>
            <a:ext cx="214313" cy="230188"/>
          </a:xfrm>
          <a:custGeom>
            <a:avLst/>
            <a:gdLst>
              <a:gd name="T0" fmla="*/ 0 w 270"/>
              <a:gd name="T1" fmla="*/ 2147483647 h 272"/>
              <a:gd name="T2" fmla="*/ 0 w 270"/>
              <a:gd name="T3" fmla="*/ 2147483647 h 272"/>
              <a:gd name="T4" fmla="*/ 2147483647 w 270"/>
              <a:gd name="T5" fmla="*/ 2147483647 h 272"/>
              <a:gd name="T6" fmla="*/ 2147483647 w 270"/>
              <a:gd name="T7" fmla="*/ 2147483647 h 272"/>
              <a:gd name="T8" fmla="*/ 2147483647 w 270"/>
              <a:gd name="T9" fmla="*/ 2147483647 h 272"/>
              <a:gd name="T10" fmla="*/ 2147483647 w 270"/>
              <a:gd name="T11" fmla="*/ 2147483647 h 272"/>
              <a:gd name="T12" fmla="*/ 2147483647 w 270"/>
              <a:gd name="T13" fmla="*/ 0 h 272"/>
              <a:gd name="T14" fmla="*/ 2147483647 w 270"/>
              <a:gd name="T15" fmla="*/ 2147483647 h 272"/>
              <a:gd name="T16" fmla="*/ 2147483647 w 270"/>
              <a:gd name="T17" fmla="*/ 2147483647 h 272"/>
              <a:gd name="T18" fmla="*/ 2147483647 w 270"/>
              <a:gd name="T19" fmla="*/ 2147483647 h 272"/>
              <a:gd name="T20" fmla="*/ 2147483647 w 270"/>
              <a:gd name="T21" fmla="*/ 2147483647 h 272"/>
              <a:gd name="T22" fmla="*/ 2147483647 w 270"/>
              <a:gd name="T23" fmla="*/ 2147483647 h 272"/>
              <a:gd name="T24" fmla="*/ 2147483647 w 270"/>
              <a:gd name="T25" fmla="*/ 2147483647 h 272"/>
              <a:gd name="T26" fmla="*/ 2147483647 w 270"/>
              <a:gd name="T27" fmla="*/ 2147483647 h 272"/>
              <a:gd name="T28" fmla="*/ 0 w 270"/>
              <a:gd name="T29" fmla="*/ 2147483647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272"/>
              <a:gd name="T47" fmla="*/ 270 w 270"/>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272">
                <a:moveTo>
                  <a:pt x="0" y="207"/>
                </a:moveTo>
                <a:lnTo>
                  <a:pt x="0" y="126"/>
                </a:lnTo>
                <a:lnTo>
                  <a:pt x="31" y="124"/>
                </a:lnTo>
                <a:lnTo>
                  <a:pt x="31" y="19"/>
                </a:lnTo>
                <a:lnTo>
                  <a:pt x="87" y="8"/>
                </a:lnTo>
                <a:lnTo>
                  <a:pt x="104" y="25"/>
                </a:lnTo>
                <a:lnTo>
                  <a:pt x="151" y="0"/>
                </a:lnTo>
                <a:lnTo>
                  <a:pt x="232" y="111"/>
                </a:lnTo>
                <a:lnTo>
                  <a:pt x="270" y="132"/>
                </a:lnTo>
                <a:lnTo>
                  <a:pt x="164" y="234"/>
                </a:lnTo>
                <a:lnTo>
                  <a:pt x="99" y="234"/>
                </a:lnTo>
                <a:lnTo>
                  <a:pt x="65" y="270"/>
                </a:lnTo>
                <a:lnTo>
                  <a:pt x="24" y="272"/>
                </a:lnTo>
                <a:lnTo>
                  <a:pt x="25" y="238"/>
                </a:lnTo>
                <a:lnTo>
                  <a:pt x="0" y="20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5" name="Freeform 90"/>
          <p:cNvSpPr>
            <a:spLocks/>
          </p:cNvSpPr>
          <p:nvPr/>
        </p:nvSpPr>
        <p:spPr bwMode="invGray">
          <a:xfrm>
            <a:off x="5208588" y="4079875"/>
            <a:ext cx="39687" cy="49213"/>
          </a:xfrm>
          <a:custGeom>
            <a:avLst/>
            <a:gdLst>
              <a:gd name="T0" fmla="*/ 0 w 50"/>
              <a:gd name="T1" fmla="*/ 2147483647 h 58"/>
              <a:gd name="T2" fmla="*/ 2147483647 w 50"/>
              <a:gd name="T3" fmla="*/ 2147483647 h 58"/>
              <a:gd name="T4" fmla="*/ 2147483647 w 50"/>
              <a:gd name="T5" fmla="*/ 2147483647 h 58"/>
              <a:gd name="T6" fmla="*/ 2147483647 w 50"/>
              <a:gd name="T7" fmla="*/ 2147483647 h 58"/>
              <a:gd name="T8" fmla="*/ 2147483647 w 50"/>
              <a:gd name="T9" fmla="*/ 0 h 58"/>
              <a:gd name="T10" fmla="*/ 0 w 50"/>
              <a:gd name="T11" fmla="*/ 2147483647 h 58"/>
              <a:gd name="T12" fmla="*/ 0 60000 65536"/>
              <a:gd name="T13" fmla="*/ 0 60000 65536"/>
              <a:gd name="T14" fmla="*/ 0 60000 65536"/>
              <a:gd name="T15" fmla="*/ 0 60000 65536"/>
              <a:gd name="T16" fmla="*/ 0 60000 65536"/>
              <a:gd name="T17" fmla="*/ 0 60000 65536"/>
              <a:gd name="T18" fmla="*/ 0 w 50"/>
              <a:gd name="T19" fmla="*/ 0 h 58"/>
              <a:gd name="T20" fmla="*/ 50 w 5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0" h="58">
                <a:moveTo>
                  <a:pt x="0" y="10"/>
                </a:moveTo>
                <a:lnTo>
                  <a:pt x="5" y="30"/>
                </a:lnTo>
                <a:lnTo>
                  <a:pt x="18" y="58"/>
                </a:lnTo>
                <a:lnTo>
                  <a:pt x="50" y="25"/>
                </a:lnTo>
                <a:lnTo>
                  <a:pt x="48" y="0"/>
                </a:lnTo>
                <a:lnTo>
                  <a:pt x="0" y="1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6" name="Freeform 91"/>
          <p:cNvSpPr>
            <a:spLocks/>
          </p:cNvSpPr>
          <p:nvPr/>
        </p:nvSpPr>
        <p:spPr bwMode="invGray">
          <a:xfrm>
            <a:off x="4733925" y="3703638"/>
            <a:ext cx="176213" cy="282575"/>
          </a:xfrm>
          <a:custGeom>
            <a:avLst/>
            <a:gdLst>
              <a:gd name="T0" fmla="*/ 0 w 222"/>
              <a:gd name="T1" fmla="*/ 2147483647 h 332"/>
              <a:gd name="T2" fmla="*/ 2147483647 w 222"/>
              <a:gd name="T3" fmla="*/ 2147483647 h 332"/>
              <a:gd name="T4" fmla="*/ 2147483647 w 222"/>
              <a:gd name="T5" fmla="*/ 2147483647 h 332"/>
              <a:gd name="T6" fmla="*/ 2147483647 w 222"/>
              <a:gd name="T7" fmla="*/ 2147483647 h 332"/>
              <a:gd name="T8" fmla="*/ 2147483647 w 222"/>
              <a:gd name="T9" fmla="*/ 2147483647 h 332"/>
              <a:gd name="T10" fmla="*/ 2147483647 w 222"/>
              <a:gd name="T11" fmla="*/ 2147483647 h 332"/>
              <a:gd name="T12" fmla="*/ 2147483647 w 222"/>
              <a:gd name="T13" fmla="*/ 0 h 332"/>
              <a:gd name="T14" fmla="*/ 2147483647 w 222"/>
              <a:gd name="T15" fmla="*/ 2147483647 h 332"/>
              <a:gd name="T16" fmla="*/ 2147483647 w 222"/>
              <a:gd name="T17" fmla="*/ 2147483647 h 332"/>
              <a:gd name="T18" fmla="*/ 2147483647 w 222"/>
              <a:gd name="T19" fmla="*/ 2147483647 h 332"/>
              <a:gd name="T20" fmla="*/ 2147483647 w 222"/>
              <a:gd name="T21" fmla="*/ 2147483647 h 332"/>
              <a:gd name="T22" fmla="*/ 2147483647 w 222"/>
              <a:gd name="T23" fmla="*/ 2147483647 h 332"/>
              <a:gd name="T24" fmla="*/ 2147483647 w 222"/>
              <a:gd name="T25" fmla="*/ 2147483647 h 332"/>
              <a:gd name="T26" fmla="*/ 2147483647 w 222"/>
              <a:gd name="T27" fmla="*/ 2147483647 h 332"/>
              <a:gd name="T28" fmla="*/ 2147483647 w 222"/>
              <a:gd name="T29" fmla="*/ 2147483647 h 332"/>
              <a:gd name="T30" fmla="*/ 2147483647 w 222"/>
              <a:gd name="T31" fmla="*/ 2147483647 h 332"/>
              <a:gd name="T32" fmla="*/ 2147483647 w 222"/>
              <a:gd name="T33" fmla="*/ 2147483647 h 332"/>
              <a:gd name="T34" fmla="*/ 0 w 222"/>
              <a:gd name="T35" fmla="*/ 2147483647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2"/>
              <a:gd name="T55" fmla="*/ 0 h 332"/>
              <a:gd name="T56" fmla="*/ 222 w 222"/>
              <a:gd name="T57" fmla="*/ 332 h 3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2" h="332">
                <a:moveTo>
                  <a:pt x="0" y="236"/>
                </a:moveTo>
                <a:lnTo>
                  <a:pt x="30" y="175"/>
                </a:lnTo>
                <a:lnTo>
                  <a:pt x="85" y="183"/>
                </a:lnTo>
                <a:lnTo>
                  <a:pt x="147" y="56"/>
                </a:lnTo>
                <a:lnTo>
                  <a:pt x="175" y="31"/>
                </a:lnTo>
                <a:lnTo>
                  <a:pt x="163" y="6"/>
                </a:lnTo>
                <a:lnTo>
                  <a:pt x="179" y="0"/>
                </a:lnTo>
                <a:lnTo>
                  <a:pt x="197" y="82"/>
                </a:lnTo>
                <a:lnTo>
                  <a:pt x="163" y="95"/>
                </a:lnTo>
                <a:lnTo>
                  <a:pt x="202" y="159"/>
                </a:lnTo>
                <a:lnTo>
                  <a:pt x="179" y="234"/>
                </a:lnTo>
                <a:lnTo>
                  <a:pt x="222" y="291"/>
                </a:lnTo>
                <a:lnTo>
                  <a:pt x="218" y="332"/>
                </a:lnTo>
                <a:lnTo>
                  <a:pt x="142" y="312"/>
                </a:lnTo>
                <a:lnTo>
                  <a:pt x="82" y="311"/>
                </a:lnTo>
                <a:lnTo>
                  <a:pt x="35" y="312"/>
                </a:lnTo>
                <a:lnTo>
                  <a:pt x="34" y="257"/>
                </a:lnTo>
                <a:lnTo>
                  <a:pt x="0" y="23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7" name="Freeform 92"/>
          <p:cNvSpPr>
            <a:spLocks/>
          </p:cNvSpPr>
          <p:nvPr/>
        </p:nvSpPr>
        <p:spPr bwMode="invGray">
          <a:xfrm>
            <a:off x="4875213" y="3749675"/>
            <a:ext cx="298450" cy="200025"/>
          </a:xfrm>
          <a:custGeom>
            <a:avLst/>
            <a:gdLst>
              <a:gd name="T0" fmla="*/ 0 w 375"/>
              <a:gd name="T1" fmla="*/ 2147483647 h 236"/>
              <a:gd name="T2" fmla="*/ 2147483647 w 375"/>
              <a:gd name="T3" fmla="*/ 2147483647 h 236"/>
              <a:gd name="T4" fmla="*/ 2147483647 w 375"/>
              <a:gd name="T5" fmla="*/ 2147483647 h 236"/>
              <a:gd name="T6" fmla="*/ 2147483647 w 375"/>
              <a:gd name="T7" fmla="*/ 2147483647 h 236"/>
              <a:gd name="T8" fmla="*/ 2147483647 w 375"/>
              <a:gd name="T9" fmla="*/ 2147483647 h 236"/>
              <a:gd name="T10" fmla="*/ 2147483647 w 375"/>
              <a:gd name="T11" fmla="*/ 0 h 236"/>
              <a:gd name="T12" fmla="*/ 2147483647 w 375"/>
              <a:gd name="T13" fmla="*/ 2147483647 h 236"/>
              <a:gd name="T14" fmla="*/ 2147483647 w 375"/>
              <a:gd name="T15" fmla="*/ 2147483647 h 236"/>
              <a:gd name="T16" fmla="*/ 2147483647 w 375"/>
              <a:gd name="T17" fmla="*/ 2147483647 h 236"/>
              <a:gd name="T18" fmla="*/ 2147483647 w 375"/>
              <a:gd name="T19" fmla="*/ 2147483647 h 236"/>
              <a:gd name="T20" fmla="*/ 2147483647 w 375"/>
              <a:gd name="T21" fmla="*/ 2147483647 h 236"/>
              <a:gd name="T22" fmla="*/ 2147483647 w 375"/>
              <a:gd name="T23" fmla="*/ 2147483647 h 236"/>
              <a:gd name="T24" fmla="*/ 2147483647 w 375"/>
              <a:gd name="T25" fmla="*/ 2147483647 h 236"/>
              <a:gd name="T26" fmla="*/ 2147483647 w 375"/>
              <a:gd name="T27" fmla="*/ 2147483647 h 236"/>
              <a:gd name="T28" fmla="*/ 0 w 375"/>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5"/>
              <a:gd name="T46" fmla="*/ 0 h 236"/>
              <a:gd name="T47" fmla="*/ 375 w 375"/>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5" h="236">
                <a:moveTo>
                  <a:pt x="0" y="179"/>
                </a:moveTo>
                <a:lnTo>
                  <a:pt x="23" y="104"/>
                </a:lnTo>
                <a:lnTo>
                  <a:pt x="119" y="85"/>
                </a:lnTo>
                <a:lnTo>
                  <a:pt x="127" y="60"/>
                </a:lnTo>
                <a:lnTo>
                  <a:pt x="170" y="52"/>
                </a:lnTo>
                <a:lnTo>
                  <a:pt x="235" y="0"/>
                </a:lnTo>
                <a:lnTo>
                  <a:pt x="256" y="61"/>
                </a:lnTo>
                <a:lnTo>
                  <a:pt x="305" y="85"/>
                </a:lnTo>
                <a:lnTo>
                  <a:pt x="375" y="169"/>
                </a:lnTo>
                <a:lnTo>
                  <a:pt x="200" y="194"/>
                </a:lnTo>
                <a:lnTo>
                  <a:pt x="142" y="169"/>
                </a:lnTo>
                <a:lnTo>
                  <a:pt x="119" y="212"/>
                </a:lnTo>
                <a:lnTo>
                  <a:pt x="69" y="212"/>
                </a:lnTo>
                <a:lnTo>
                  <a:pt x="43" y="236"/>
                </a:lnTo>
                <a:lnTo>
                  <a:pt x="0" y="17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8" name="Freeform 93"/>
          <p:cNvSpPr>
            <a:spLocks/>
          </p:cNvSpPr>
          <p:nvPr/>
        </p:nvSpPr>
        <p:spPr bwMode="invGray">
          <a:xfrm>
            <a:off x="4797425" y="3932238"/>
            <a:ext cx="173038" cy="214312"/>
          </a:xfrm>
          <a:custGeom>
            <a:avLst/>
            <a:gdLst>
              <a:gd name="T0" fmla="*/ 0 w 218"/>
              <a:gd name="T1" fmla="*/ 2147483647 h 255"/>
              <a:gd name="T2" fmla="*/ 2147483647 w 218"/>
              <a:gd name="T3" fmla="*/ 2147483647 h 255"/>
              <a:gd name="T4" fmla="*/ 2147483647 w 218"/>
              <a:gd name="T5" fmla="*/ 2147483647 h 255"/>
              <a:gd name="T6" fmla="*/ 2147483647 w 218"/>
              <a:gd name="T7" fmla="*/ 2147483647 h 255"/>
              <a:gd name="T8" fmla="*/ 2147483647 w 218"/>
              <a:gd name="T9" fmla="*/ 2147483647 h 255"/>
              <a:gd name="T10" fmla="*/ 2147483647 w 218"/>
              <a:gd name="T11" fmla="*/ 2147483647 h 255"/>
              <a:gd name="T12" fmla="*/ 2147483647 w 218"/>
              <a:gd name="T13" fmla="*/ 2147483647 h 255"/>
              <a:gd name="T14" fmla="*/ 2147483647 w 218"/>
              <a:gd name="T15" fmla="*/ 0 h 255"/>
              <a:gd name="T16" fmla="*/ 2147483647 w 218"/>
              <a:gd name="T17" fmla="*/ 0 h 255"/>
              <a:gd name="T18" fmla="*/ 2147483647 w 218"/>
              <a:gd name="T19" fmla="*/ 2147483647 h 255"/>
              <a:gd name="T20" fmla="*/ 2147483647 w 218"/>
              <a:gd name="T21" fmla="*/ 2147483647 h 255"/>
              <a:gd name="T22" fmla="*/ 2147483647 w 218"/>
              <a:gd name="T23" fmla="*/ 2147483647 h 255"/>
              <a:gd name="T24" fmla="*/ 2147483647 w 218"/>
              <a:gd name="T25" fmla="*/ 2147483647 h 255"/>
              <a:gd name="T26" fmla="*/ 2147483647 w 218"/>
              <a:gd name="T27" fmla="*/ 2147483647 h 255"/>
              <a:gd name="T28" fmla="*/ 2147483647 w 218"/>
              <a:gd name="T29" fmla="*/ 2147483647 h 255"/>
              <a:gd name="T30" fmla="*/ 2147483647 w 218"/>
              <a:gd name="T31" fmla="*/ 2147483647 h 255"/>
              <a:gd name="T32" fmla="*/ 0 w 218"/>
              <a:gd name="T33" fmla="*/ 2147483647 h 2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55"/>
              <a:gd name="T53" fmla="*/ 218 w 218"/>
              <a:gd name="T54" fmla="*/ 255 h 2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55">
                <a:moveTo>
                  <a:pt x="0" y="223"/>
                </a:moveTo>
                <a:lnTo>
                  <a:pt x="22" y="255"/>
                </a:lnTo>
                <a:lnTo>
                  <a:pt x="52" y="245"/>
                </a:lnTo>
                <a:lnTo>
                  <a:pt x="98" y="248"/>
                </a:lnTo>
                <a:lnTo>
                  <a:pt x="137" y="220"/>
                </a:lnTo>
                <a:lnTo>
                  <a:pt x="148" y="170"/>
                </a:lnTo>
                <a:lnTo>
                  <a:pt x="188" y="128"/>
                </a:lnTo>
                <a:lnTo>
                  <a:pt x="218" y="0"/>
                </a:lnTo>
                <a:lnTo>
                  <a:pt x="168" y="0"/>
                </a:lnTo>
                <a:lnTo>
                  <a:pt x="142" y="24"/>
                </a:lnTo>
                <a:lnTo>
                  <a:pt x="138" y="65"/>
                </a:lnTo>
                <a:lnTo>
                  <a:pt x="62" y="45"/>
                </a:lnTo>
                <a:lnTo>
                  <a:pt x="59" y="73"/>
                </a:lnTo>
                <a:lnTo>
                  <a:pt x="90" y="75"/>
                </a:lnTo>
                <a:lnTo>
                  <a:pt x="80" y="175"/>
                </a:lnTo>
                <a:lnTo>
                  <a:pt x="43" y="164"/>
                </a:lnTo>
                <a:lnTo>
                  <a:pt x="0" y="22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39" name="Freeform 94"/>
          <p:cNvSpPr>
            <a:spLocks/>
          </p:cNvSpPr>
          <p:nvPr/>
        </p:nvSpPr>
        <p:spPr bwMode="invGray">
          <a:xfrm>
            <a:off x="4826000" y="3894138"/>
            <a:ext cx="431800" cy="457200"/>
          </a:xfrm>
          <a:custGeom>
            <a:avLst/>
            <a:gdLst>
              <a:gd name="T0" fmla="*/ 0 w 545"/>
              <a:gd name="T1" fmla="*/ 2147483647 h 539"/>
              <a:gd name="T2" fmla="*/ 2147483647 w 545"/>
              <a:gd name="T3" fmla="*/ 2147483647 h 539"/>
              <a:gd name="T4" fmla="*/ 2147483647 w 545"/>
              <a:gd name="T5" fmla="*/ 2147483647 h 539"/>
              <a:gd name="T6" fmla="*/ 2147483647 w 545"/>
              <a:gd name="T7" fmla="*/ 2147483647 h 539"/>
              <a:gd name="T8" fmla="*/ 2147483647 w 545"/>
              <a:gd name="T9" fmla="*/ 2147483647 h 539"/>
              <a:gd name="T10" fmla="*/ 2147483647 w 545"/>
              <a:gd name="T11" fmla="*/ 2147483647 h 539"/>
              <a:gd name="T12" fmla="*/ 2147483647 w 545"/>
              <a:gd name="T13" fmla="*/ 2147483647 h 539"/>
              <a:gd name="T14" fmla="*/ 2147483647 w 545"/>
              <a:gd name="T15" fmla="*/ 2147483647 h 539"/>
              <a:gd name="T16" fmla="*/ 2147483647 w 545"/>
              <a:gd name="T17" fmla="*/ 2147483647 h 539"/>
              <a:gd name="T18" fmla="*/ 2147483647 w 545"/>
              <a:gd name="T19" fmla="*/ 2147483647 h 539"/>
              <a:gd name="T20" fmla="*/ 2147483647 w 545"/>
              <a:gd name="T21" fmla="*/ 2147483647 h 539"/>
              <a:gd name="T22" fmla="*/ 2147483647 w 545"/>
              <a:gd name="T23" fmla="*/ 2147483647 h 539"/>
              <a:gd name="T24" fmla="*/ 2147483647 w 545"/>
              <a:gd name="T25" fmla="*/ 2147483647 h 539"/>
              <a:gd name="T26" fmla="*/ 2147483647 w 545"/>
              <a:gd name="T27" fmla="*/ 2147483647 h 539"/>
              <a:gd name="T28" fmla="*/ 2147483647 w 545"/>
              <a:gd name="T29" fmla="*/ 2147483647 h 539"/>
              <a:gd name="T30" fmla="*/ 2147483647 w 545"/>
              <a:gd name="T31" fmla="*/ 2147483647 h 539"/>
              <a:gd name="T32" fmla="*/ 2147483647 w 545"/>
              <a:gd name="T33" fmla="*/ 2147483647 h 539"/>
              <a:gd name="T34" fmla="*/ 2147483647 w 545"/>
              <a:gd name="T35" fmla="*/ 2147483647 h 539"/>
              <a:gd name="T36" fmla="*/ 2147483647 w 545"/>
              <a:gd name="T37" fmla="*/ 2147483647 h 539"/>
              <a:gd name="T38" fmla="*/ 2147483647 w 545"/>
              <a:gd name="T39" fmla="*/ 2147483647 h 539"/>
              <a:gd name="T40" fmla="*/ 2147483647 w 545"/>
              <a:gd name="T41" fmla="*/ 2147483647 h 539"/>
              <a:gd name="T42" fmla="*/ 2147483647 w 545"/>
              <a:gd name="T43" fmla="*/ 2147483647 h 539"/>
              <a:gd name="T44" fmla="*/ 2147483647 w 545"/>
              <a:gd name="T45" fmla="*/ 0 h 539"/>
              <a:gd name="T46" fmla="*/ 2147483647 w 545"/>
              <a:gd name="T47" fmla="*/ 2147483647 h 539"/>
              <a:gd name="T48" fmla="*/ 2147483647 w 545"/>
              <a:gd name="T49" fmla="*/ 0 h 539"/>
              <a:gd name="T50" fmla="*/ 2147483647 w 545"/>
              <a:gd name="T51" fmla="*/ 2147483647 h 539"/>
              <a:gd name="T52" fmla="*/ 2147483647 w 545"/>
              <a:gd name="T53" fmla="*/ 2147483647 h 539"/>
              <a:gd name="T54" fmla="*/ 2147483647 w 545"/>
              <a:gd name="T55" fmla="*/ 2147483647 h 539"/>
              <a:gd name="T56" fmla="*/ 2147483647 w 545"/>
              <a:gd name="T57" fmla="*/ 2147483647 h 539"/>
              <a:gd name="T58" fmla="*/ 2147483647 w 545"/>
              <a:gd name="T59" fmla="*/ 2147483647 h 539"/>
              <a:gd name="T60" fmla="*/ 2147483647 w 545"/>
              <a:gd name="T61" fmla="*/ 2147483647 h 539"/>
              <a:gd name="T62" fmla="*/ 0 w 545"/>
              <a:gd name="T63" fmla="*/ 2147483647 h 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539"/>
              <a:gd name="T98" fmla="*/ 545 w 545"/>
              <a:gd name="T99" fmla="*/ 539 h 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539">
                <a:moveTo>
                  <a:pt x="0" y="320"/>
                </a:moveTo>
                <a:lnTo>
                  <a:pt x="1" y="335"/>
                </a:lnTo>
                <a:lnTo>
                  <a:pt x="109" y="320"/>
                </a:lnTo>
                <a:lnTo>
                  <a:pt x="156" y="387"/>
                </a:lnTo>
                <a:lnTo>
                  <a:pt x="197" y="383"/>
                </a:lnTo>
                <a:lnTo>
                  <a:pt x="205" y="354"/>
                </a:lnTo>
                <a:lnTo>
                  <a:pt x="242" y="351"/>
                </a:lnTo>
                <a:lnTo>
                  <a:pt x="270" y="371"/>
                </a:lnTo>
                <a:lnTo>
                  <a:pt x="276" y="476"/>
                </a:lnTo>
                <a:lnTo>
                  <a:pt x="337" y="470"/>
                </a:lnTo>
                <a:lnTo>
                  <a:pt x="501" y="539"/>
                </a:lnTo>
                <a:lnTo>
                  <a:pt x="500" y="507"/>
                </a:lnTo>
                <a:lnTo>
                  <a:pt x="465" y="492"/>
                </a:lnTo>
                <a:lnTo>
                  <a:pt x="473" y="417"/>
                </a:lnTo>
                <a:lnTo>
                  <a:pt x="525" y="390"/>
                </a:lnTo>
                <a:lnTo>
                  <a:pt x="494" y="339"/>
                </a:lnTo>
                <a:lnTo>
                  <a:pt x="487" y="249"/>
                </a:lnTo>
                <a:lnTo>
                  <a:pt x="482" y="229"/>
                </a:lnTo>
                <a:lnTo>
                  <a:pt x="501" y="189"/>
                </a:lnTo>
                <a:lnTo>
                  <a:pt x="525" y="116"/>
                </a:lnTo>
                <a:lnTo>
                  <a:pt x="545" y="87"/>
                </a:lnTo>
                <a:lnTo>
                  <a:pt x="535" y="45"/>
                </a:lnTo>
                <a:lnTo>
                  <a:pt x="438" y="0"/>
                </a:lnTo>
                <a:lnTo>
                  <a:pt x="263" y="25"/>
                </a:lnTo>
                <a:lnTo>
                  <a:pt x="205" y="0"/>
                </a:lnTo>
                <a:lnTo>
                  <a:pt x="182" y="43"/>
                </a:lnTo>
                <a:lnTo>
                  <a:pt x="152" y="171"/>
                </a:lnTo>
                <a:lnTo>
                  <a:pt x="112" y="213"/>
                </a:lnTo>
                <a:lnTo>
                  <a:pt x="101" y="263"/>
                </a:lnTo>
                <a:lnTo>
                  <a:pt x="62" y="291"/>
                </a:lnTo>
                <a:lnTo>
                  <a:pt x="16" y="288"/>
                </a:lnTo>
                <a:lnTo>
                  <a:pt x="0" y="32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0" name="Freeform 95"/>
          <p:cNvSpPr>
            <a:spLocks/>
          </p:cNvSpPr>
          <p:nvPr/>
        </p:nvSpPr>
        <p:spPr bwMode="invGray">
          <a:xfrm>
            <a:off x="4562475" y="3714750"/>
            <a:ext cx="61913" cy="152400"/>
          </a:xfrm>
          <a:custGeom>
            <a:avLst/>
            <a:gdLst>
              <a:gd name="T0" fmla="*/ 0 w 77"/>
              <a:gd name="T1" fmla="*/ 2147483647 h 181"/>
              <a:gd name="T2" fmla="*/ 2147483647 w 77"/>
              <a:gd name="T3" fmla="*/ 2147483647 h 181"/>
              <a:gd name="T4" fmla="*/ 2147483647 w 77"/>
              <a:gd name="T5" fmla="*/ 2147483647 h 181"/>
              <a:gd name="T6" fmla="*/ 2147483647 w 77"/>
              <a:gd name="T7" fmla="*/ 2147483647 h 181"/>
              <a:gd name="T8" fmla="*/ 2147483647 w 77"/>
              <a:gd name="T9" fmla="*/ 0 h 181"/>
              <a:gd name="T10" fmla="*/ 2147483647 w 77"/>
              <a:gd name="T11" fmla="*/ 2147483647 h 181"/>
              <a:gd name="T12" fmla="*/ 0 w 77"/>
              <a:gd name="T13" fmla="*/ 2147483647 h 181"/>
              <a:gd name="T14" fmla="*/ 0 60000 65536"/>
              <a:gd name="T15" fmla="*/ 0 60000 65536"/>
              <a:gd name="T16" fmla="*/ 0 60000 65536"/>
              <a:gd name="T17" fmla="*/ 0 60000 65536"/>
              <a:gd name="T18" fmla="*/ 0 60000 65536"/>
              <a:gd name="T19" fmla="*/ 0 60000 65536"/>
              <a:gd name="T20" fmla="*/ 0 60000 65536"/>
              <a:gd name="T21" fmla="*/ 0 w 77"/>
              <a:gd name="T22" fmla="*/ 0 h 181"/>
              <a:gd name="T23" fmla="*/ 77 w 77"/>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81">
                <a:moveTo>
                  <a:pt x="0" y="45"/>
                </a:moveTo>
                <a:lnTo>
                  <a:pt x="29" y="181"/>
                </a:lnTo>
                <a:lnTo>
                  <a:pt x="54" y="180"/>
                </a:lnTo>
                <a:lnTo>
                  <a:pt x="77" y="20"/>
                </a:lnTo>
                <a:lnTo>
                  <a:pt x="54" y="0"/>
                </a:lnTo>
                <a:lnTo>
                  <a:pt x="41" y="14"/>
                </a:lnTo>
                <a:lnTo>
                  <a:pt x="0" y="4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1" name="Freeform 96"/>
          <p:cNvSpPr>
            <a:spLocks/>
          </p:cNvSpPr>
          <p:nvPr/>
        </p:nvSpPr>
        <p:spPr bwMode="invGray">
          <a:xfrm>
            <a:off x="4757738" y="3967163"/>
            <a:ext cx="41275" cy="30162"/>
          </a:xfrm>
          <a:custGeom>
            <a:avLst/>
            <a:gdLst>
              <a:gd name="T0" fmla="*/ 0 w 52"/>
              <a:gd name="T1" fmla="*/ 2147483647 h 35"/>
              <a:gd name="T2" fmla="*/ 2147483647 w 52"/>
              <a:gd name="T3" fmla="*/ 2147483647 h 35"/>
              <a:gd name="T4" fmla="*/ 2147483647 w 52"/>
              <a:gd name="T5" fmla="*/ 0 h 35"/>
              <a:gd name="T6" fmla="*/ 2147483647 w 52"/>
              <a:gd name="T7" fmla="*/ 2147483647 h 35"/>
              <a:gd name="T8" fmla="*/ 0 w 52"/>
              <a:gd name="T9" fmla="*/ 2147483647 h 35"/>
              <a:gd name="T10" fmla="*/ 0 60000 65536"/>
              <a:gd name="T11" fmla="*/ 0 60000 65536"/>
              <a:gd name="T12" fmla="*/ 0 60000 65536"/>
              <a:gd name="T13" fmla="*/ 0 60000 65536"/>
              <a:gd name="T14" fmla="*/ 0 60000 65536"/>
              <a:gd name="T15" fmla="*/ 0 w 52"/>
              <a:gd name="T16" fmla="*/ 0 h 35"/>
              <a:gd name="T17" fmla="*/ 52 w 52"/>
              <a:gd name="T18" fmla="*/ 35 h 35"/>
            </a:gdLst>
            <a:ahLst/>
            <a:cxnLst>
              <a:cxn ang="T10">
                <a:pos x="T0" y="T1"/>
              </a:cxn>
              <a:cxn ang="T11">
                <a:pos x="T2" y="T3"/>
              </a:cxn>
              <a:cxn ang="T12">
                <a:pos x="T4" y="T5"/>
              </a:cxn>
              <a:cxn ang="T13">
                <a:pos x="T6" y="T7"/>
              </a:cxn>
              <a:cxn ang="T14">
                <a:pos x="T8" y="T9"/>
              </a:cxn>
            </a:cxnLst>
            <a:rect l="T15" t="T16" r="T17" b="T18"/>
            <a:pathLst>
              <a:path w="52" h="35">
                <a:moveTo>
                  <a:pt x="0" y="35"/>
                </a:moveTo>
                <a:lnTo>
                  <a:pt x="5" y="1"/>
                </a:lnTo>
                <a:lnTo>
                  <a:pt x="52" y="0"/>
                </a:lnTo>
                <a:lnTo>
                  <a:pt x="52" y="31"/>
                </a:lnTo>
                <a:lnTo>
                  <a:pt x="0" y="3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2" name="Freeform 97"/>
          <p:cNvSpPr>
            <a:spLocks/>
          </p:cNvSpPr>
          <p:nvPr/>
        </p:nvSpPr>
        <p:spPr bwMode="invGray">
          <a:xfrm>
            <a:off x="4740275" y="3967163"/>
            <a:ext cx="128588" cy="152400"/>
          </a:xfrm>
          <a:custGeom>
            <a:avLst/>
            <a:gdLst>
              <a:gd name="T0" fmla="*/ 0 w 161"/>
              <a:gd name="T1" fmla="*/ 2147483647 h 179"/>
              <a:gd name="T2" fmla="*/ 2147483647 w 161"/>
              <a:gd name="T3" fmla="*/ 2147483647 h 179"/>
              <a:gd name="T4" fmla="*/ 2147483647 w 161"/>
              <a:gd name="T5" fmla="*/ 2147483647 h 179"/>
              <a:gd name="T6" fmla="*/ 2147483647 w 161"/>
              <a:gd name="T7" fmla="*/ 2147483647 h 179"/>
              <a:gd name="T8" fmla="*/ 2147483647 w 161"/>
              <a:gd name="T9" fmla="*/ 2147483647 h 179"/>
              <a:gd name="T10" fmla="*/ 2147483647 w 161"/>
              <a:gd name="T11" fmla="*/ 0 h 179"/>
              <a:gd name="T12" fmla="*/ 2147483647 w 161"/>
              <a:gd name="T13" fmla="*/ 2147483647 h 179"/>
              <a:gd name="T14" fmla="*/ 2147483647 w 161"/>
              <a:gd name="T15" fmla="*/ 2147483647 h 179"/>
              <a:gd name="T16" fmla="*/ 2147483647 w 161"/>
              <a:gd name="T17" fmla="*/ 2147483647 h 179"/>
              <a:gd name="T18" fmla="*/ 2147483647 w 161"/>
              <a:gd name="T19" fmla="*/ 2147483647 h 179"/>
              <a:gd name="T20" fmla="*/ 2147483647 w 161"/>
              <a:gd name="T21" fmla="*/ 2147483647 h 179"/>
              <a:gd name="T22" fmla="*/ 2147483647 w 161"/>
              <a:gd name="T23" fmla="*/ 2147483647 h 179"/>
              <a:gd name="T24" fmla="*/ 0 w 161"/>
              <a:gd name="T25" fmla="*/ 2147483647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179"/>
              <a:gd name="T41" fmla="*/ 161 w 161"/>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179">
                <a:moveTo>
                  <a:pt x="0" y="85"/>
                </a:moveTo>
                <a:lnTo>
                  <a:pt x="19" y="58"/>
                </a:lnTo>
                <a:lnTo>
                  <a:pt x="30" y="60"/>
                </a:lnTo>
                <a:lnTo>
                  <a:pt x="21" y="35"/>
                </a:lnTo>
                <a:lnTo>
                  <a:pt x="73" y="31"/>
                </a:lnTo>
                <a:lnTo>
                  <a:pt x="73" y="0"/>
                </a:lnTo>
                <a:lnTo>
                  <a:pt x="133" y="1"/>
                </a:lnTo>
                <a:lnTo>
                  <a:pt x="130" y="29"/>
                </a:lnTo>
                <a:lnTo>
                  <a:pt x="161" y="31"/>
                </a:lnTo>
                <a:lnTo>
                  <a:pt x="151" y="131"/>
                </a:lnTo>
                <a:lnTo>
                  <a:pt x="114" y="120"/>
                </a:lnTo>
                <a:lnTo>
                  <a:pt x="71" y="179"/>
                </a:lnTo>
                <a:lnTo>
                  <a:pt x="0" y="8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3" name="Freeform 98"/>
          <p:cNvSpPr>
            <a:spLocks/>
          </p:cNvSpPr>
          <p:nvPr/>
        </p:nvSpPr>
        <p:spPr bwMode="invGray">
          <a:xfrm>
            <a:off x="4473575" y="3746500"/>
            <a:ext cx="96838" cy="158750"/>
          </a:xfrm>
          <a:custGeom>
            <a:avLst/>
            <a:gdLst>
              <a:gd name="T0" fmla="*/ 0 w 124"/>
              <a:gd name="T1" fmla="*/ 2147483647 h 190"/>
              <a:gd name="T2" fmla="*/ 2147483647 w 124"/>
              <a:gd name="T3" fmla="*/ 2147483647 h 190"/>
              <a:gd name="T4" fmla="*/ 2147483647 w 124"/>
              <a:gd name="T5" fmla="*/ 2147483647 h 190"/>
              <a:gd name="T6" fmla="*/ 2147483647 w 124"/>
              <a:gd name="T7" fmla="*/ 0 h 190"/>
              <a:gd name="T8" fmla="*/ 2147483647 w 124"/>
              <a:gd name="T9" fmla="*/ 2147483647 h 190"/>
              <a:gd name="T10" fmla="*/ 2147483647 w 124"/>
              <a:gd name="T11" fmla="*/ 2147483647 h 190"/>
              <a:gd name="T12" fmla="*/ 0 w 124"/>
              <a:gd name="T13" fmla="*/ 2147483647 h 190"/>
              <a:gd name="T14" fmla="*/ 0 60000 65536"/>
              <a:gd name="T15" fmla="*/ 0 60000 65536"/>
              <a:gd name="T16" fmla="*/ 0 60000 65536"/>
              <a:gd name="T17" fmla="*/ 0 60000 65536"/>
              <a:gd name="T18" fmla="*/ 0 60000 65536"/>
              <a:gd name="T19" fmla="*/ 0 60000 65536"/>
              <a:gd name="T20" fmla="*/ 0 60000 65536"/>
              <a:gd name="T21" fmla="*/ 0 w 124"/>
              <a:gd name="T22" fmla="*/ 0 h 190"/>
              <a:gd name="T23" fmla="*/ 124 w 124"/>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90">
                <a:moveTo>
                  <a:pt x="0" y="179"/>
                </a:moveTo>
                <a:lnTo>
                  <a:pt x="12" y="47"/>
                </a:lnTo>
                <a:lnTo>
                  <a:pt x="6" y="8"/>
                </a:lnTo>
                <a:lnTo>
                  <a:pt x="83" y="0"/>
                </a:lnTo>
                <a:lnTo>
                  <a:pt x="124" y="150"/>
                </a:lnTo>
                <a:lnTo>
                  <a:pt x="31" y="190"/>
                </a:lnTo>
                <a:lnTo>
                  <a:pt x="0" y="17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4" name="Freeform 99"/>
          <p:cNvSpPr>
            <a:spLocks/>
          </p:cNvSpPr>
          <p:nvPr/>
        </p:nvSpPr>
        <p:spPr bwMode="invGray">
          <a:xfrm>
            <a:off x="4197350" y="3705225"/>
            <a:ext cx="169863" cy="134938"/>
          </a:xfrm>
          <a:custGeom>
            <a:avLst/>
            <a:gdLst>
              <a:gd name="T0" fmla="*/ 0 w 212"/>
              <a:gd name="T1" fmla="*/ 2147483647 h 157"/>
              <a:gd name="T2" fmla="*/ 2147483647 w 212"/>
              <a:gd name="T3" fmla="*/ 2147483647 h 157"/>
              <a:gd name="T4" fmla="*/ 2147483647 w 212"/>
              <a:gd name="T5" fmla="*/ 0 h 157"/>
              <a:gd name="T6" fmla="*/ 2147483647 w 212"/>
              <a:gd name="T7" fmla="*/ 2147483647 h 157"/>
              <a:gd name="T8" fmla="*/ 2147483647 w 212"/>
              <a:gd name="T9" fmla="*/ 2147483647 h 157"/>
              <a:gd name="T10" fmla="*/ 2147483647 w 212"/>
              <a:gd name="T11" fmla="*/ 2147483647 h 157"/>
              <a:gd name="T12" fmla="*/ 2147483647 w 212"/>
              <a:gd name="T13" fmla="*/ 2147483647 h 157"/>
              <a:gd name="T14" fmla="*/ 2147483647 w 212"/>
              <a:gd name="T15" fmla="*/ 2147483647 h 157"/>
              <a:gd name="T16" fmla="*/ 2147483647 w 212"/>
              <a:gd name="T17" fmla="*/ 2147483647 h 157"/>
              <a:gd name="T18" fmla="*/ 2147483647 w 212"/>
              <a:gd name="T19" fmla="*/ 2147483647 h 157"/>
              <a:gd name="T20" fmla="*/ 2147483647 w 212"/>
              <a:gd name="T21" fmla="*/ 2147483647 h 157"/>
              <a:gd name="T22" fmla="*/ 2147483647 w 212"/>
              <a:gd name="T23" fmla="*/ 2147483647 h 157"/>
              <a:gd name="T24" fmla="*/ 2147483647 w 212"/>
              <a:gd name="T25" fmla="*/ 2147483647 h 157"/>
              <a:gd name="T26" fmla="*/ 2147483647 w 212"/>
              <a:gd name="T27" fmla="*/ 2147483647 h 157"/>
              <a:gd name="T28" fmla="*/ 2147483647 w 212"/>
              <a:gd name="T29" fmla="*/ 2147483647 h 157"/>
              <a:gd name="T30" fmla="*/ 0 w 212"/>
              <a:gd name="T31" fmla="*/ 2147483647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157"/>
              <a:gd name="T50" fmla="*/ 212 w 212"/>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157">
                <a:moveTo>
                  <a:pt x="0" y="53"/>
                </a:moveTo>
                <a:lnTo>
                  <a:pt x="35" y="28"/>
                </a:lnTo>
                <a:lnTo>
                  <a:pt x="36" y="0"/>
                </a:lnTo>
                <a:lnTo>
                  <a:pt x="107" y="6"/>
                </a:lnTo>
                <a:lnTo>
                  <a:pt x="126" y="21"/>
                </a:lnTo>
                <a:lnTo>
                  <a:pt x="175" y="3"/>
                </a:lnTo>
                <a:lnTo>
                  <a:pt x="203" y="74"/>
                </a:lnTo>
                <a:lnTo>
                  <a:pt x="212" y="126"/>
                </a:lnTo>
                <a:lnTo>
                  <a:pt x="194" y="122"/>
                </a:lnTo>
                <a:lnTo>
                  <a:pt x="191" y="152"/>
                </a:lnTo>
                <a:lnTo>
                  <a:pt x="160" y="157"/>
                </a:lnTo>
                <a:lnTo>
                  <a:pt x="159" y="126"/>
                </a:lnTo>
                <a:lnTo>
                  <a:pt x="140" y="125"/>
                </a:lnTo>
                <a:lnTo>
                  <a:pt x="111" y="81"/>
                </a:lnTo>
                <a:lnTo>
                  <a:pt x="53" y="106"/>
                </a:lnTo>
                <a:lnTo>
                  <a:pt x="0" y="5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5" name="Freeform 100"/>
          <p:cNvSpPr>
            <a:spLocks/>
          </p:cNvSpPr>
          <p:nvPr/>
        </p:nvSpPr>
        <p:spPr bwMode="invGray">
          <a:xfrm>
            <a:off x="4348163" y="3756025"/>
            <a:ext cx="134937" cy="157163"/>
          </a:xfrm>
          <a:custGeom>
            <a:avLst/>
            <a:gdLst>
              <a:gd name="T0" fmla="*/ 0 w 170"/>
              <a:gd name="T1" fmla="*/ 2147483647 h 185"/>
              <a:gd name="T2" fmla="*/ 2147483647 w 170"/>
              <a:gd name="T3" fmla="*/ 2147483647 h 185"/>
              <a:gd name="T4" fmla="*/ 2147483647 w 170"/>
              <a:gd name="T5" fmla="*/ 2147483647 h 185"/>
              <a:gd name="T6" fmla="*/ 2147483647 w 170"/>
              <a:gd name="T7" fmla="*/ 2147483647 h 185"/>
              <a:gd name="T8" fmla="*/ 2147483647 w 170"/>
              <a:gd name="T9" fmla="*/ 2147483647 h 185"/>
              <a:gd name="T10" fmla="*/ 2147483647 w 170"/>
              <a:gd name="T11" fmla="*/ 0 h 185"/>
              <a:gd name="T12" fmla="*/ 2147483647 w 170"/>
              <a:gd name="T13" fmla="*/ 2147483647 h 185"/>
              <a:gd name="T14" fmla="*/ 2147483647 w 170"/>
              <a:gd name="T15" fmla="*/ 2147483647 h 185"/>
              <a:gd name="T16" fmla="*/ 2147483647 w 170"/>
              <a:gd name="T17" fmla="*/ 2147483647 h 185"/>
              <a:gd name="T18" fmla="*/ 2147483647 w 170"/>
              <a:gd name="T19" fmla="*/ 2147483647 h 185"/>
              <a:gd name="T20" fmla="*/ 2147483647 w 170"/>
              <a:gd name="T21" fmla="*/ 2147483647 h 185"/>
              <a:gd name="T22" fmla="*/ 2147483647 w 170"/>
              <a:gd name="T23" fmla="*/ 2147483647 h 185"/>
              <a:gd name="T24" fmla="*/ 0 w 170"/>
              <a:gd name="T25" fmla="*/ 2147483647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85"/>
              <a:gd name="T41" fmla="*/ 170 w 170"/>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85">
                <a:moveTo>
                  <a:pt x="0" y="122"/>
                </a:moveTo>
                <a:lnTo>
                  <a:pt x="3" y="94"/>
                </a:lnTo>
                <a:lnTo>
                  <a:pt x="6" y="64"/>
                </a:lnTo>
                <a:lnTo>
                  <a:pt x="24" y="68"/>
                </a:lnTo>
                <a:lnTo>
                  <a:pt x="15" y="16"/>
                </a:lnTo>
                <a:lnTo>
                  <a:pt x="67" y="0"/>
                </a:lnTo>
                <a:lnTo>
                  <a:pt x="96" y="11"/>
                </a:lnTo>
                <a:lnTo>
                  <a:pt x="112" y="27"/>
                </a:lnTo>
                <a:lnTo>
                  <a:pt x="170" y="34"/>
                </a:lnTo>
                <a:lnTo>
                  <a:pt x="158" y="166"/>
                </a:lnTo>
                <a:lnTo>
                  <a:pt x="26" y="185"/>
                </a:lnTo>
                <a:lnTo>
                  <a:pt x="29" y="143"/>
                </a:lnTo>
                <a:lnTo>
                  <a:pt x="0" y="1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6" name="Freeform 101"/>
          <p:cNvSpPr>
            <a:spLocks/>
          </p:cNvSpPr>
          <p:nvPr/>
        </p:nvSpPr>
        <p:spPr bwMode="invGray">
          <a:xfrm>
            <a:off x="5319713" y="3908425"/>
            <a:ext cx="179387" cy="228600"/>
          </a:xfrm>
          <a:custGeom>
            <a:avLst/>
            <a:gdLst>
              <a:gd name="T0" fmla="*/ 0 w 228"/>
              <a:gd name="T1" fmla="*/ 2147483647 h 270"/>
              <a:gd name="T2" fmla="*/ 2147483647 w 228"/>
              <a:gd name="T3" fmla="*/ 2147483647 h 270"/>
              <a:gd name="T4" fmla="*/ 0 w 228"/>
              <a:gd name="T5" fmla="*/ 2147483647 h 270"/>
              <a:gd name="T6" fmla="*/ 2147483647 w 228"/>
              <a:gd name="T7" fmla="*/ 2147483647 h 270"/>
              <a:gd name="T8" fmla="*/ 2147483647 w 228"/>
              <a:gd name="T9" fmla="*/ 2147483647 h 270"/>
              <a:gd name="T10" fmla="*/ 2147483647 w 228"/>
              <a:gd name="T11" fmla="*/ 2147483647 h 270"/>
              <a:gd name="T12" fmla="*/ 2147483647 w 228"/>
              <a:gd name="T13" fmla="*/ 2147483647 h 270"/>
              <a:gd name="T14" fmla="*/ 2147483647 w 228"/>
              <a:gd name="T15" fmla="*/ 2147483647 h 270"/>
              <a:gd name="T16" fmla="*/ 2147483647 w 228"/>
              <a:gd name="T17" fmla="*/ 2147483647 h 270"/>
              <a:gd name="T18" fmla="*/ 2147483647 w 228"/>
              <a:gd name="T19" fmla="*/ 2147483647 h 270"/>
              <a:gd name="T20" fmla="*/ 2147483647 w 228"/>
              <a:gd name="T21" fmla="*/ 2147483647 h 270"/>
              <a:gd name="T22" fmla="*/ 2147483647 w 228"/>
              <a:gd name="T23" fmla="*/ 0 h 270"/>
              <a:gd name="T24" fmla="*/ 0 w 228"/>
              <a:gd name="T25" fmla="*/ 2147483647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8"/>
              <a:gd name="T40" fmla="*/ 0 h 270"/>
              <a:gd name="T41" fmla="*/ 228 w 228"/>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8" h="270">
                <a:moveTo>
                  <a:pt x="0" y="16"/>
                </a:moveTo>
                <a:lnTo>
                  <a:pt x="30" y="75"/>
                </a:lnTo>
                <a:lnTo>
                  <a:pt x="0" y="128"/>
                </a:lnTo>
                <a:lnTo>
                  <a:pt x="22" y="141"/>
                </a:lnTo>
                <a:lnTo>
                  <a:pt x="9" y="161"/>
                </a:lnTo>
                <a:lnTo>
                  <a:pt x="155" y="270"/>
                </a:lnTo>
                <a:lnTo>
                  <a:pt x="219" y="183"/>
                </a:lnTo>
                <a:lnTo>
                  <a:pt x="206" y="159"/>
                </a:lnTo>
                <a:lnTo>
                  <a:pt x="206" y="51"/>
                </a:lnTo>
                <a:lnTo>
                  <a:pt x="228" y="19"/>
                </a:lnTo>
                <a:lnTo>
                  <a:pt x="145" y="34"/>
                </a:lnTo>
                <a:lnTo>
                  <a:pt x="53" y="0"/>
                </a:lnTo>
                <a:lnTo>
                  <a:pt x="0" y="1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7" name="Freeform 102"/>
          <p:cNvSpPr>
            <a:spLocks/>
          </p:cNvSpPr>
          <p:nvPr/>
        </p:nvSpPr>
        <p:spPr bwMode="invGray">
          <a:xfrm>
            <a:off x="4281488" y="3813175"/>
            <a:ext cx="88900" cy="100013"/>
          </a:xfrm>
          <a:custGeom>
            <a:avLst/>
            <a:gdLst>
              <a:gd name="T0" fmla="*/ 0 w 113"/>
              <a:gd name="T1" fmla="*/ 2147483647 h 118"/>
              <a:gd name="T2" fmla="*/ 2147483647 w 113"/>
              <a:gd name="T3" fmla="*/ 0 h 118"/>
              <a:gd name="T4" fmla="*/ 2147483647 w 113"/>
              <a:gd name="T5" fmla="*/ 2147483647 h 118"/>
              <a:gd name="T6" fmla="*/ 2147483647 w 113"/>
              <a:gd name="T7" fmla="*/ 2147483647 h 118"/>
              <a:gd name="T8" fmla="*/ 2147483647 w 113"/>
              <a:gd name="T9" fmla="*/ 2147483647 h 118"/>
              <a:gd name="T10" fmla="*/ 2147483647 w 113"/>
              <a:gd name="T11" fmla="*/ 2147483647 h 118"/>
              <a:gd name="T12" fmla="*/ 2147483647 w 113"/>
              <a:gd name="T13" fmla="*/ 2147483647 h 118"/>
              <a:gd name="T14" fmla="*/ 2147483647 w 113"/>
              <a:gd name="T15" fmla="*/ 2147483647 h 118"/>
              <a:gd name="T16" fmla="*/ 0 w 113"/>
              <a:gd name="T17" fmla="*/ 2147483647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8"/>
              <a:gd name="T29" fmla="*/ 113 w 113"/>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8">
                <a:moveTo>
                  <a:pt x="0" y="44"/>
                </a:moveTo>
                <a:lnTo>
                  <a:pt x="36" y="0"/>
                </a:lnTo>
                <a:lnTo>
                  <a:pt x="55" y="1"/>
                </a:lnTo>
                <a:lnTo>
                  <a:pt x="56" y="32"/>
                </a:lnTo>
                <a:lnTo>
                  <a:pt x="87" y="27"/>
                </a:lnTo>
                <a:lnTo>
                  <a:pt x="84" y="55"/>
                </a:lnTo>
                <a:lnTo>
                  <a:pt x="113" y="76"/>
                </a:lnTo>
                <a:lnTo>
                  <a:pt x="110" y="118"/>
                </a:lnTo>
                <a:lnTo>
                  <a:pt x="0" y="4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8" name="Freeform 103"/>
          <p:cNvSpPr>
            <a:spLocks/>
          </p:cNvSpPr>
          <p:nvPr/>
        </p:nvSpPr>
        <p:spPr bwMode="invGray">
          <a:xfrm>
            <a:off x="4756150" y="3170238"/>
            <a:ext cx="357188" cy="365125"/>
          </a:xfrm>
          <a:custGeom>
            <a:avLst/>
            <a:gdLst>
              <a:gd name="T0" fmla="*/ 0 w 451"/>
              <a:gd name="T1" fmla="*/ 2147483647 h 429"/>
              <a:gd name="T2" fmla="*/ 0 w 451"/>
              <a:gd name="T3" fmla="*/ 2147483647 h 429"/>
              <a:gd name="T4" fmla="*/ 2147483647 w 451"/>
              <a:gd name="T5" fmla="*/ 0 h 429"/>
              <a:gd name="T6" fmla="*/ 2147483647 w 451"/>
              <a:gd name="T7" fmla="*/ 2147483647 h 429"/>
              <a:gd name="T8" fmla="*/ 2147483647 w 451"/>
              <a:gd name="T9" fmla="*/ 2147483647 h 429"/>
              <a:gd name="T10" fmla="*/ 2147483647 w 451"/>
              <a:gd name="T11" fmla="*/ 2147483647 h 429"/>
              <a:gd name="T12" fmla="*/ 2147483647 w 451"/>
              <a:gd name="T13" fmla="*/ 2147483647 h 429"/>
              <a:gd name="T14" fmla="*/ 2147483647 w 451"/>
              <a:gd name="T15" fmla="*/ 2147483647 h 429"/>
              <a:gd name="T16" fmla="*/ 2147483647 w 451"/>
              <a:gd name="T17" fmla="*/ 2147483647 h 429"/>
              <a:gd name="T18" fmla="*/ 2147483647 w 451"/>
              <a:gd name="T19" fmla="*/ 2147483647 h 429"/>
              <a:gd name="T20" fmla="*/ 2147483647 w 451"/>
              <a:gd name="T21" fmla="*/ 2147483647 h 429"/>
              <a:gd name="T22" fmla="*/ 2147483647 w 451"/>
              <a:gd name="T23" fmla="*/ 2147483647 h 429"/>
              <a:gd name="T24" fmla="*/ 2147483647 w 451"/>
              <a:gd name="T25" fmla="*/ 2147483647 h 429"/>
              <a:gd name="T26" fmla="*/ 2147483647 w 451"/>
              <a:gd name="T27" fmla="*/ 2147483647 h 429"/>
              <a:gd name="T28" fmla="*/ 2147483647 w 451"/>
              <a:gd name="T29" fmla="*/ 2147483647 h 429"/>
              <a:gd name="T30" fmla="*/ 2147483647 w 451"/>
              <a:gd name="T31" fmla="*/ 2147483647 h 429"/>
              <a:gd name="T32" fmla="*/ 2147483647 w 451"/>
              <a:gd name="T33" fmla="*/ 2147483647 h 429"/>
              <a:gd name="T34" fmla="*/ 2147483647 w 451"/>
              <a:gd name="T35" fmla="*/ 2147483647 h 429"/>
              <a:gd name="T36" fmla="*/ 0 w 451"/>
              <a:gd name="T37" fmla="*/ 2147483647 h 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1"/>
              <a:gd name="T58" fmla="*/ 0 h 429"/>
              <a:gd name="T59" fmla="*/ 451 w 451"/>
              <a:gd name="T60" fmla="*/ 429 h 4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1" h="429">
                <a:moveTo>
                  <a:pt x="0" y="222"/>
                </a:moveTo>
                <a:lnTo>
                  <a:pt x="0" y="91"/>
                </a:lnTo>
                <a:lnTo>
                  <a:pt x="57" y="0"/>
                </a:lnTo>
                <a:lnTo>
                  <a:pt x="164" y="27"/>
                </a:lnTo>
                <a:lnTo>
                  <a:pt x="185" y="59"/>
                </a:lnTo>
                <a:lnTo>
                  <a:pt x="273" y="91"/>
                </a:lnTo>
                <a:lnTo>
                  <a:pt x="301" y="81"/>
                </a:lnTo>
                <a:lnTo>
                  <a:pt x="303" y="34"/>
                </a:lnTo>
                <a:lnTo>
                  <a:pt x="333" y="13"/>
                </a:lnTo>
                <a:lnTo>
                  <a:pt x="451" y="50"/>
                </a:lnTo>
                <a:lnTo>
                  <a:pt x="438" y="100"/>
                </a:lnTo>
                <a:lnTo>
                  <a:pt x="451" y="350"/>
                </a:lnTo>
                <a:lnTo>
                  <a:pt x="451" y="410"/>
                </a:lnTo>
                <a:lnTo>
                  <a:pt x="426" y="412"/>
                </a:lnTo>
                <a:lnTo>
                  <a:pt x="426" y="429"/>
                </a:lnTo>
                <a:lnTo>
                  <a:pt x="193" y="306"/>
                </a:lnTo>
                <a:lnTo>
                  <a:pt x="164" y="320"/>
                </a:lnTo>
                <a:lnTo>
                  <a:pt x="66" y="304"/>
                </a:lnTo>
                <a:lnTo>
                  <a:pt x="0" y="2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49" name="Freeform 104"/>
          <p:cNvSpPr>
            <a:spLocks/>
          </p:cNvSpPr>
          <p:nvPr/>
        </p:nvSpPr>
        <p:spPr bwMode="invGray">
          <a:xfrm>
            <a:off x="5527675" y="4322763"/>
            <a:ext cx="161925" cy="346075"/>
          </a:xfrm>
          <a:custGeom>
            <a:avLst/>
            <a:gdLst>
              <a:gd name="T0" fmla="*/ 0 w 204"/>
              <a:gd name="T1" fmla="*/ 2147483647 h 408"/>
              <a:gd name="T2" fmla="*/ 2147483647 w 204"/>
              <a:gd name="T3" fmla="*/ 2147483647 h 408"/>
              <a:gd name="T4" fmla="*/ 2147483647 w 204"/>
              <a:gd name="T5" fmla="*/ 2147483647 h 408"/>
              <a:gd name="T6" fmla="*/ 2147483647 w 204"/>
              <a:gd name="T7" fmla="*/ 2147483647 h 408"/>
              <a:gd name="T8" fmla="*/ 2147483647 w 204"/>
              <a:gd name="T9" fmla="*/ 2147483647 h 408"/>
              <a:gd name="T10" fmla="*/ 2147483647 w 204"/>
              <a:gd name="T11" fmla="*/ 2147483647 h 408"/>
              <a:gd name="T12" fmla="*/ 2147483647 w 204"/>
              <a:gd name="T13" fmla="*/ 0 h 408"/>
              <a:gd name="T14" fmla="*/ 2147483647 w 204"/>
              <a:gd name="T15" fmla="*/ 2147483647 h 408"/>
              <a:gd name="T16" fmla="*/ 2147483647 w 204"/>
              <a:gd name="T17" fmla="*/ 2147483647 h 408"/>
              <a:gd name="T18" fmla="*/ 2147483647 w 204"/>
              <a:gd name="T19" fmla="*/ 2147483647 h 408"/>
              <a:gd name="T20" fmla="*/ 2147483647 w 204"/>
              <a:gd name="T21" fmla="*/ 2147483647 h 408"/>
              <a:gd name="T22" fmla="*/ 2147483647 w 204"/>
              <a:gd name="T23" fmla="*/ 2147483647 h 408"/>
              <a:gd name="T24" fmla="*/ 2147483647 w 204"/>
              <a:gd name="T25" fmla="*/ 2147483647 h 408"/>
              <a:gd name="T26" fmla="*/ 0 w 204"/>
              <a:gd name="T27" fmla="*/ 2147483647 h 4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4"/>
              <a:gd name="T43" fmla="*/ 0 h 408"/>
              <a:gd name="T44" fmla="*/ 204 w 204"/>
              <a:gd name="T45" fmla="*/ 408 h 4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4" h="408">
                <a:moveTo>
                  <a:pt x="0" y="292"/>
                </a:moveTo>
                <a:lnTo>
                  <a:pt x="19" y="375"/>
                </a:lnTo>
                <a:lnTo>
                  <a:pt x="57" y="408"/>
                </a:lnTo>
                <a:lnTo>
                  <a:pt x="122" y="375"/>
                </a:lnTo>
                <a:lnTo>
                  <a:pt x="191" y="95"/>
                </a:lnTo>
                <a:lnTo>
                  <a:pt x="204" y="106"/>
                </a:lnTo>
                <a:lnTo>
                  <a:pt x="175" y="0"/>
                </a:lnTo>
                <a:lnTo>
                  <a:pt x="138" y="45"/>
                </a:lnTo>
                <a:lnTo>
                  <a:pt x="138" y="77"/>
                </a:lnTo>
                <a:lnTo>
                  <a:pt x="92" y="109"/>
                </a:lnTo>
                <a:lnTo>
                  <a:pt x="36" y="123"/>
                </a:lnTo>
                <a:lnTo>
                  <a:pt x="21" y="158"/>
                </a:lnTo>
                <a:lnTo>
                  <a:pt x="36" y="231"/>
                </a:lnTo>
                <a:lnTo>
                  <a:pt x="0" y="29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0" name="Freeform 105"/>
          <p:cNvSpPr>
            <a:spLocks/>
          </p:cNvSpPr>
          <p:nvPr/>
        </p:nvSpPr>
        <p:spPr bwMode="invGray">
          <a:xfrm>
            <a:off x="4154488" y="3332163"/>
            <a:ext cx="279400" cy="322262"/>
          </a:xfrm>
          <a:custGeom>
            <a:avLst/>
            <a:gdLst>
              <a:gd name="T0" fmla="*/ 0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2147483647 w 352"/>
              <a:gd name="T17" fmla="*/ 2147483647 h 380"/>
              <a:gd name="T18" fmla="*/ 2147483647 w 352"/>
              <a:gd name="T19" fmla="*/ 2147483647 h 380"/>
              <a:gd name="T20" fmla="*/ 2147483647 w 352"/>
              <a:gd name="T21" fmla="*/ 2147483647 h 380"/>
              <a:gd name="T22" fmla="*/ 2147483647 w 352"/>
              <a:gd name="T23" fmla="*/ 0 h 380"/>
              <a:gd name="T24" fmla="*/ 2147483647 w 352"/>
              <a:gd name="T25" fmla="*/ 2147483647 h 380"/>
              <a:gd name="T26" fmla="*/ 2147483647 w 352"/>
              <a:gd name="T27" fmla="*/ 2147483647 h 380"/>
              <a:gd name="T28" fmla="*/ 2147483647 w 352"/>
              <a:gd name="T29" fmla="*/ 2147483647 h 380"/>
              <a:gd name="T30" fmla="*/ 2147483647 w 352"/>
              <a:gd name="T31" fmla="*/ 2147483647 h 380"/>
              <a:gd name="T32" fmla="*/ 2147483647 w 352"/>
              <a:gd name="T33" fmla="*/ 2147483647 h 380"/>
              <a:gd name="T34" fmla="*/ 0 w 352"/>
              <a:gd name="T35" fmla="*/ 2147483647 h 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380"/>
              <a:gd name="T56" fmla="*/ 352 w 352"/>
              <a:gd name="T57" fmla="*/ 380 h 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380">
                <a:moveTo>
                  <a:pt x="0" y="190"/>
                </a:moveTo>
                <a:lnTo>
                  <a:pt x="24" y="211"/>
                </a:lnTo>
                <a:lnTo>
                  <a:pt x="27" y="271"/>
                </a:lnTo>
                <a:lnTo>
                  <a:pt x="10" y="340"/>
                </a:lnTo>
                <a:lnTo>
                  <a:pt x="77" y="325"/>
                </a:lnTo>
                <a:lnTo>
                  <a:pt x="143" y="380"/>
                </a:lnTo>
                <a:lnTo>
                  <a:pt x="161" y="347"/>
                </a:lnTo>
                <a:lnTo>
                  <a:pt x="184" y="370"/>
                </a:lnTo>
                <a:lnTo>
                  <a:pt x="329" y="360"/>
                </a:lnTo>
                <a:lnTo>
                  <a:pt x="300" y="70"/>
                </a:lnTo>
                <a:lnTo>
                  <a:pt x="352" y="70"/>
                </a:lnTo>
                <a:lnTo>
                  <a:pt x="244" y="0"/>
                </a:lnTo>
                <a:lnTo>
                  <a:pt x="239" y="37"/>
                </a:lnTo>
                <a:lnTo>
                  <a:pt x="149" y="35"/>
                </a:lnTo>
                <a:lnTo>
                  <a:pt x="148" y="115"/>
                </a:lnTo>
                <a:lnTo>
                  <a:pt x="115" y="131"/>
                </a:lnTo>
                <a:lnTo>
                  <a:pt x="118" y="179"/>
                </a:lnTo>
                <a:lnTo>
                  <a:pt x="0" y="19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1" name="Freeform 106"/>
          <p:cNvSpPr>
            <a:spLocks/>
          </p:cNvSpPr>
          <p:nvPr/>
        </p:nvSpPr>
        <p:spPr bwMode="invGray">
          <a:xfrm>
            <a:off x="4246563" y="3103563"/>
            <a:ext cx="266700" cy="217487"/>
          </a:xfrm>
          <a:custGeom>
            <a:avLst/>
            <a:gdLst>
              <a:gd name="T0" fmla="*/ 0 w 337"/>
              <a:gd name="T1" fmla="*/ 2147483647 h 259"/>
              <a:gd name="T2" fmla="*/ 2147483647 w 337"/>
              <a:gd name="T3" fmla="*/ 2147483647 h 259"/>
              <a:gd name="T4" fmla="*/ 2147483647 w 337"/>
              <a:gd name="T5" fmla="*/ 2147483647 h 259"/>
              <a:gd name="T6" fmla="*/ 2147483647 w 337"/>
              <a:gd name="T7" fmla="*/ 2147483647 h 259"/>
              <a:gd name="T8" fmla="*/ 2147483647 w 337"/>
              <a:gd name="T9" fmla="*/ 0 h 259"/>
              <a:gd name="T10" fmla="*/ 2147483647 w 337"/>
              <a:gd name="T11" fmla="*/ 2147483647 h 259"/>
              <a:gd name="T12" fmla="*/ 2147483647 w 337"/>
              <a:gd name="T13" fmla="*/ 2147483647 h 259"/>
              <a:gd name="T14" fmla="*/ 2147483647 w 337"/>
              <a:gd name="T15" fmla="*/ 2147483647 h 259"/>
              <a:gd name="T16" fmla="*/ 2147483647 w 337"/>
              <a:gd name="T17" fmla="*/ 2147483647 h 259"/>
              <a:gd name="T18" fmla="*/ 2147483647 w 337"/>
              <a:gd name="T19" fmla="*/ 2147483647 h 259"/>
              <a:gd name="T20" fmla="*/ 2147483647 w 337"/>
              <a:gd name="T21" fmla="*/ 2147483647 h 259"/>
              <a:gd name="T22" fmla="*/ 2147483647 w 337"/>
              <a:gd name="T23" fmla="*/ 2147483647 h 259"/>
              <a:gd name="T24" fmla="*/ 0 w 337"/>
              <a:gd name="T25" fmla="*/ 21474836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59"/>
              <a:gd name="T41" fmla="*/ 337 w 337"/>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59">
                <a:moveTo>
                  <a:pt x="0" y="256"/>
                </a:moveTo>
                <a:lnTo>
                  <a:pt x="81" y="205"/>
                </a:lnTo>
                <a:lnTo>
                  <a:pt x="111" y="103"/>
                </a:lnTo>
                <a:lnTo>
                  <a:pt x="183" y="51"/>
                </a:lnTo>
                <a:lnTo>
                  <a:pt x="204" y="0"/>
                </a:lnTo>
                <a:lnTo>
                  <a:pt x="309" y="16"/>
                </a:lnTo>
                <a:lnTo>
                  <a:pt x="337" y="113"/>
                </a:lnTo>
                <a:lnTo>
                  <a:pt x="291" y="115"/>
                </a:lnTo>
                <a:lnTo>
                  <a:pt x="266" y="126"/>
                </a:lnTo>
                <a:lnTo>
                  <a:pt x="271" y="152"/>
                </a:lnTo>
                <a:lnTo>
                  <a:pt x="138" y="209"/>
                </a:lnTo>
                <a:lnTo>
                  <a:pt x="122" y="259"/>
                </a:lnTo>
                <a:lnTo>
                  <a:pt x="0" y="25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2" name="Freeform 107"/>
          <p:cNvSpPr>
            <a:spLocks/>
          </p:cNvSpPr>
          <p:nvPr/>
        </p:nvSpPr>
        <p:spPr bwMode="invGray">
          <a:xfrm>
            <a:off x="5229225" y="4281488"/>
            <a:ext cx="239713" cy="415925"/>
          </a:xfrm>
          <a:custGeom>
            <a:avLst/>
            <a:gdLst>
              <a:gd name="T0" fmla="*/ 0 w 302"/>
              <a:gd name="T1" fmla="*/ 2147483647 h 490"/>
              <a:gd name="T2" fmla="*/ 2147483647 w 302"/>
              <a:gd name="T3" fmla="*/ 2147483647 h 490"/>
              <a:gd name="T4" fmla="*/ 2147483647 w 302"/>
              <a:gd name="T5" fmla="*/ 2147483647 h 490"/>
              <a:gd name="T6" fmla="*/ 2147483647 w 302"/>
              <a:gd name="T7" fmla="*/ 2147483647 h 490"/>
              <a:gd name="T8" fmla="*/ 2147483647 w 302"/>
              <a:gd name="T9" fmla="*/ 2147483647 h 490"/>
              <a:gd name="T10" fmla="*/ 2147483647 w 302"/>
              <a:gd name="T11" fmla="*/ 2147483647 h 490"/>
              <a:gd name="T12" fmla="*/ 2147483647 w 302"/>
              <a:gd name="T13" fmla="*/ 2147483647 h 490"/>
              <a:gd name="T14" fmla="*/ 2147483647 w 302"/>
              <a:gd name="T15" fmla="*/ 2147483647 h 490"/>
              <a:gd name="T16" fmla="*/ 2147483647 w 302"/>
              <a:gd name="T17" fmla="*/ 2147483647 h 490"/>
              <a:gd name="T18" fmla="*/ 2147483647 w 302"/>
              <a:gd name="T19" fmla="*/ 2147483647 h 490"/>
              <a:gd name="T20" fmla="*/ 2147483647 w 302"/>
              <a:gd name="T21" fmla="*/ 2147483647 h 490"/>
              <a:gd name="T22" fmla="*/ 2147483647 w 302"/>
              <a:gd name="T23" fmla="*/ 2147483647 h 490"/>
              <a:gd name="T24" fmla="*/ 2147483647 w 302"/>
              <a:gd name="T25" fmla="*/ 2147483647 h 490"/>
              <a:gd name="T26" fmla="*/ 2147483647 w 302"/>
              <a:gd name="T27" fmla="*/ 0 h 490"/>
              <a:gd name="T28" fmla="*/ 2147483647 w 302"/>
              <a:gd name="T29" fmla="*/ 2147483647 h 490"/>
              <a:gd name="T30" fmla="*/ 2147483647 w 302"/>
              <a:gd name="T31" fmla="*/ 2147483647 h 490"/>
              <a:gd name="T32" fmla="*/ 2147483647 w 302"/>
              <a:gd name="T33" fmla="*/ 2147483647 h 490"/>
              <a:gd name="T34" fmla="*/ 2147483647 w 302"/>
              <a:gd name="T35" fmla="*/ 2147483647 h 490"/>
              <a:gd name="T36" fmla="*/ 2147483647 w 302"/>
              <a:gd name="T37" fmla="*/ 2147483647 h 490"/>
              <a:gd name="T38" fmla="*/ 2147483647 w 302"/>
              <a:gd name="T39" fmla="*/ 2147483647 h 490"/>
              <a:gd name="T40" fmla="*/ 2147483647 w 302"/>
              <a:gd name="T41" fmla="*/ 2147483647 h 490"/>
              <a:gd name="T42" fmla="*/ 2147483647 w 302"/>
              <a:gd name="T43" fmla="*/ 2147483647 h 490"/>
              <a:gd name="T44" fmla="*/ 0 w 302"/>
              <a:gd name="T45" fmla="*/ 2147483647 h 4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490"/>
              <a:gd name="T71" fmla="*/ 302 w 302"/>
              <a:gd name="T72" fmla="*/ 490 h 4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490">
                <a:moveTo>
                  <a:pt x="0" y="136"/>
                </a:moveTo>
                <a:lnTo>
                  <a:pt x="8" y="152"/>
                </a:lnTo>
                <a:lnTo>
                  <a:pt x="76" y="174"/>
                </a:lnTo>
                <a:lnTo>
                  <a:pt x="85" y="204"/>
                </a:lnTo>
                <a:lnTo>
                  <a:pt x="80" y="283"/>
                </a:lnTo>
                <a:lnTo>
                  <a:pt x="43" y="363"/>
                </a:lnTo>
                <a:lnTo>
                  <a:pt x="57" y="459"/>
                </a:lnTo>
                <a:lnTo>
                  <a:pt x="60" y="490"/>
                </a:lnTo>
                <a:lnTo>
                  <a:pt x="79" y="490"/>
                </a:lnTo>
                <a:lnTo>
                  <a:pt x="79" y="456"/>
                </a:lnTo>
                <a:lnTo>
                  <a:pt x="156" y="413"/>
                </a:lnTo>
                <a:lnTo>
                  <a:pt x="133" y="283"/>
                </a:lnTo>
                <a:lnTo>
                  <a:pt x="299" y="151"/>
                </a:lnTo>
                <a:lnTo>
                  <a:pt x="302" y="0"/>
                </a:lnTo>
                <a:lnTo>
                  <a:pt x="260" y="26"/>
                </a:lnTo>
                <a:lnTo>
                  <a:pt x="143" y="33"/>
                </a:lnTo>
                <a:lnTo>
                  <a:pt x="142" y="89"/>
                </a:lnTo>
                <a:lnTo>
                  <a:pt x="172" y="133"/>
                </a:lnTo>
                <a:lnTo>
                  <a:pt x="155" y="198"/>
                </a:lnTo>
                <a:lnTo>
                  <a:pt x="124" y="162"/>
                </a:lnTo>
                <a:lnTo>
                  <a:pt x="127" y="119"/>
                </a:lnTo>
                <a:lnTo>
                  <a:pt x="91" y="106"/>
                </a:lnTo>
                <a:lnTo>
                  <a:pt x="0" y="13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3" name="Freeform 108"/>
          <p:cNvSpPr>
            <a:spLocks/>
          </p:cNvSpPr>
          <p:nvPr/>
        </p:nvSpPr>
        <p:spPr bwMode="invGray">
          <a:xfrm>
            <a:off x="4546600" y="3429000"/>
            <a:ext cx="361950" cy="303213"/>
          </a:xfrm>
          <a:custGeom>
            <a:avLst/>
            <a:gdLst>
              <a:gd name="T0" fmla="*/ 0 w 457"/>
              <a:gd name="T1" fmla="*/ 2147483647 h 356"/>
              <a:gd name="T2" fmla="*/ 2147483647 w 457"/>
              <a:gd name="T3" fmla="*/ 2147483647 h 356"/>
              <a:gd name="T4" fmla="*/ 2147483647 w 457"/>
              <a:gd name="T5" fmla="*/ 2147483647 h 356"/>
              <a:gd name="T6" fmla="*/ 2147483647 w 457"/>
              <a:gd name="T7" fmla="*/ 2147483647 h 356"/>
              <a:gd name="T8" fmla="*/ 2147483647 w 457"/>
              <a:gd name="T9" fmla="*/ 2147483647 h 356"/>
              <a:gd name="T10" fmla="*/ 2147483647 w 457"/>
              <a:gd name="T11" fmla="*/ 2147483647 h 356"/>
              <a:gd name="T12" fmla="*/ 2147483647 w 457"/>
              <a:gd name="T13" fmla="*/ 2147483647 h 356"/>
              <a:gd name="T14" fmla="*/ 2147483647 w 457"/>
              <a:gd name="T15" fmla="*/ 2147483647 h 356"/>
              <a:gd name="T16" fmla="*/ 2147483647 w 457"/>
              <a:gd name="T17" fmla="*/ 2147483647 h 356"/>
              <a:gd name="T18" fmla="*/ 2147483647 w 457"/>
              <a:gd name="T19" fmla="*/ 2147483647 h 356"/>
              <a:gd name="T20" fmla="*/ 2147483647 w 457"/>
              <a:gd name="T21" fmla="*/ 2147483647 h 356"/>
              <a:gd name="T22" fmla="*/ 2147483647 w 457"/>
              <a:gd name="T23" fmla="*/ 2147483647 h 356"/>
              <a:gd name="T24" fmla="*/ 2147483647 w 457"/>
              <a:gd name="T25" fmla="*/ 2147483647 h 356"/>
              <a:gd name="T26" fmla="*/ 2147483647 w 457"/>
              <a:gd name="T27" fmla="*/ 0 h 356"/>
              <a:gd name="T28" fmla="*/ 2147483647 w 457"/>
              <a:gd name="T29" fmla="*/ 2147483647 h 356"/>
              <a:gd name="T30" fmla="*/ 2147483647 w 457"/>
              <a:gd name="T31" fmla="*/ 2147483647 h 356"/>
              <a:gd name="T32" fmla="*/ 2147483647 w 457"/>
              <a:gd name="T33" fmla="*/ 2147483647 h 356"/>
              <a:gd name="T34" fmla="*/ 2147483647 w 457"/>
              <a:gd name="T35" fmla="*/ 2147483647 h 356"/>
              <a:gd name="T36" fmla="*/ 0 w 457"/>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356"/>
              <a:gd name="T59" fmla="*/ 457 w 457"/>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356">
                <a:moveTo>
                  <a:pt x="0" y="258"/>
                </a:moveTo>
                <a:lnTo>
                  <a:pt x="6" y="287"/>
                </a:lnTo>
                <a:lnTo>
                  <a:pt x="62" y="350"/>
                </a:lnTo>
                <a:lnTo>
                  <a:pt x="75" y="336"/>
                </a:lnTo>
                <a:lnTo>
                  <a:pt x="98" y="356"/>
                </a:lnTo>
                <a:lnTo>
                  <a:pt x="133" y="294"/>
                </a:lnTo>
                <a:lnTo>
                  <a:pt x="264" y="325"/>
                </a:lnTo>
                <a:lnTo>
                  <a:pt x="376" y="293"/>
                </a:lnTo>
                <a:lnTo>
                  <a:pt x="381" y="278"/>
                </a:lnTo>
                <a:lnTo>
                  <a:pt x="438" y="200"/>
                </a:lnTo>
                <a:lnTo>
                  <a:pt x="457" y="95"/>
                </a:lnTo>
                <a:lnTo>
                  <a:pt x="428" y="63"/>
                </a:lnTo>
                <a:lnTo>
                  <a:pt x="428" y="16"/>
                </a:lnTo>
                <a:lnTo>
                  <a:pt x="330" y="0"/>
                </a:lnTo>
                <a:lnTo>
                  <a:pt x="158" y="124"/>
                </a:lnTo>
                <a:lnTo>
                  <a:pt x="114" y="135"/>
                </a:lnTo>
                <a:lnTo>
                  <a:pt x="115" y="226"/>
                </a:lnTo>
                <a:lnTo>
                  <a:pt x="94" y="247"/>
                </a:lnTo>
                <a:lnTo>
                  <a:pt x="0" y="25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4" name="Freeform 109"/>
          <p:cNvSpPr>
            <a:spLocks/>
          </p:cNvSpPr>
          <p:nvPr/>
        </p:nvSpPr>
        <p:spPr bwMode="invGray">
          <a:xfrm>
            <a:off x="4606925" y="3676650"/>
            <a:ext cx="266700" cy="241300"/>
          </a:xfrm>
          <a:custGeom>
            <a:avLst/>
            <a:gdLst>
              <a:gd name="T0" fmla="*/ 0 w 336"/>
              <a:gd name="T1" fmla="*/ 2147483647 h 284"/>
              <a:gd name="T2" fmla="*/ 2147483647 w 336"/>
              <a:gd name="T3" fmla="*/ 2147483647 h 284"/>
              <a:gd name="T4" fmla="*/ 2147483647 w 336"/>
              <a:gd name="T5" fmla="*/ 2147483647 h 284"/>
              <a:gd name="T6" fmla="*/ 2147483647 w 336"/>
              <a:gd name="T7" fmla="*/ 2147483647 h 284"/>
              <a:gd name="T8" fmla="*/ 2147483647 w 336"/>
              <a:gd name="T9" fmla="*/ 0 h 284"/>
              <a:gd name="T10" fmla="*/ 2147483647 w 336"/>
              <a:gd name="T11" fmla="*/ 2147483647 h 284"/>
              <a:gd name="T12" fmla="*/ 2147483647 w 336"/>
              <a:gd name="T13" fmla="*/ 2147483647 h 284"/>
              <a:gd name="T14" fmla="*/ 2147483647 w 336"/>
              <a:gd name="T15" fmla="*/ 2147483647 h 284"/>
              <a:gd name="T16" fmla="*/ 2147483647 w 336"/>
              <a:gd name="T17" fmla="*/ 2147483647 h 284"/>
              <a:gd name="T18" fmla="*/ 2147483647 w 336"/>
              <a:gd name="T19" fmla="*/ 2147483647 h 284"/>
              <a:gd name="T20" fmla="*/ 2147483647 w 336"/>
              <a:gd name="T21" fmla="*/ 2147483647 h 284"/>
              <a:gd name="T22" fmla="*/ 2147483647 w 336"/>
              <a:gd name="T23" fmla="*/ 2147483647 h 284"/>
              <a:gd name="T24" fmla="*/ 2147483647 w 336"/>
              <a:gd name="T25" fmla="*/ 2147483647 h 284"/>
              <a:gd name="T26" fmla="*/ 0 w 336"/>
              <a:gd name="T27" fmla="*/ 2147483647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
              <a:gd name="T43" fmla="*/ 0 h 284"/>
              <a:gd name="T44" fmla="*/ 336 w 336"/>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 h="284">
                <a:moveTo>
                  <a:pt x="0" y="223"/>
                </a:moveTo>
                <a:lnTo>
                  <a:pt x="23" y="63"/>
                </a:lnTo>
                <a:lnTo>
                  <a:pt x="58" y="1"/>
                </a:lnTo>
                <a:lnTo>
                  <a:pt x="189" y="32"/>
                </a:lnTo>
                <a:lnTo>
                  <a:pt x="301" y="0"/>
                </a:lnTo>
                <a:lnTo>
                  <a:pt x="324" y="38"/>
                </a:lnTo>
                <a:lnTo>
                  <a:pt x="336" y="63"/>
                </a:lnTo>
                <a:lnTo>
                  <a:pt x="308" y="88"/>
                </a:lnTo>
                <a:lnTo>
                  <a:pt x="246" y="215"/>
                </a:lnTo>
                <a:lnTo>
                  <a:pt x="191" y="207"/>
                </a:lnTo>
                <a:lnTo>
                  <a:pt x="161" y="268"/>
                </a:lnTo>
                <a:lnTo>
                  <a:pt x="97" y="284"/>
                </a:lnTo>
                <a:lnTo>
                  <a:pt x="58" y="230"/>
                </a:lnTo>
                <a:lnTo>
                  <a:pt x="0" y="22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5" name="Freeform 110"/>
          <p:cNvSpPr>
            <a:spLocks/>
          </p:cNvSpPr>
          <p:nvPr/>
        </p:nvSpPr>
        <p:spPr bwMode="invGray">
          <a:xfrm>
            <a:off x="5208588" y="4049713"/>
            <a:ext cx="38100" cy="38100"/>
          </a:xfrm>
          <a:custGeom>
            <a:avLst/>
            <a:gdLst>
              <a:gd name="T0" fmla="*/ 0 w 48"/>
              <a:gd name="T1" fmla="*/ 2147483647 h 47"/>
              <a:gd name="T2" fmla="*/ 2147483647 w 48"/>
              <a:gd name="T3" fmla="*/ 2147483647 h 47"/>
              <a:gd name="T4" fmla="*/ 2147483647 w 48"/>
              <a:gd name="T5" fmla="*/ 0 h 47"/>
              <a:gd name="T6" fmla="*/ 2147483647 w 48"/>
              <a:gd name="T7" fmla="*/ 2147483647 h 47"/>
              <a:gd name="T8" fmla="*/ 0 w 48"/>
              <a:gd name="T9" fmla="*/ 2147483647 h 47"/>
              <a:gd name="T10" fmla="*/ 0 60000 65536"/>
              <a:gd name="T11" fmla="*/ 0 60000 65536"/>
              <a:gd name="T12" fmla="*/ 0 60000 65536"/>
              <a:gd name="T13" fmla="*/ 0 60000 65536"/>
              <a:gd name="T14" fmla="*/ 0 60000 65536"/>
              <a:gd name="T15" fmla="*/ 0 w 48"/>
              <a:gd name="T16" fmla="*/ 0 h 47"/>
              <a:gd name="T17" fmla="*/ 48 w 48"/>
              <a:gd name="T18" fmla="*/ 47 h 47"/>
            </a:gdLst>
            <a:ahLst/>
            <a:cxnLst>
              <a:cxn ang="T10">
                <a:pos x="T0" y="T1"/>
              </a:cxn>
              <a:cxn ang="T11">
                <a:pos x="T2" y="T3"/>
              </a:cxn>
              <a:cxn ang="T12">
                <a:pos x="T4" y="T5"/>
              </a:cxn>
              <a:cxn ang="T13">
                <a:pos x="T6" y="T7"/>
              </a:cxn>
              <a:cxn ang="T14">
                <a:pos x="T8" y="T9"/>
              </a:cxn>
            </a:cxnLst>
            <a:rect l="T15" t="T16" r="T17" b="T18"/>
            <a:pathLst>
              <a:path w="48" h="47">
                <a:moveTo>
                  <a:pt x="0" y="47"/>
                </a:moveTo>
                <a:lnTo>
                  <a:pt x="19" y="7"/>
                </a:lnTo>
                <a:lnTo>
                  <a:pt x="40" y="0"/>
                </a:lnTo>
                <a:lnTo>
                  <a:pt x="48" y="37"/>
                </a:lnTo>
                <a:lnTo>
                  <a:pt x="0" y="4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6" name="Freeform 111"/>
          <p:cNvSpPr>
            <a:spLocks/>
          </p:cNvSpPr>
          <p:nvPr/>
        </p:nvSpPr>
        <p:spPr bwMode="invGray">
          <a:xfrm>
            <a:off x="4141788" y="3608388"/>
            <a:ext cx="141287" cy="103187"/>
          </a:xfrm>
          <a:custGeom>
            <a:avLst/>
            <a:gdLst>
              <a:gd name="T0" fmla="*/ 0 w 178"/>
              <a:gd name="T1" fmla="*/ 2147483647 h 124"/>
              <a:gd name="T2" fmla="*/ 2147483647 w 178"/>
              <a:gd name="T3" fmla="*/ 2147483647 h 124"/>
              <a:gd name="T4" fmla="*/ 2147483647 w 178"/>
              <a:gd name="T5" fmla="*/ 2147483647 h 124"/>
              <a:gd name="T6" fmla="*/ 2147483647 w 178"/>
              <a:gd name="T7" fmla="*/ 2147483647 h 124"/>
              <a:gd name="T8" fmla="*/ 2147483647 w 178"/>
              <a:gd name="T9" fmla="*/ 2147483647 h 124"/>
              <a:gd name="T10" fmla="*/ 2147483647 w 178"/>
              <a:gd name="T11" fmla="*/ 2147483647 h 124"/>
              <a:gd name="T12" fmla="*/ 2147483647 w 178"/>
              <a:gd name="T13" fmla="*/ 2147483647 h 124"/>
              <a:gd name="T14" fmla="*/ 2147483647 w 178"/>
              <a:gd name="T15" fmla="*/ 2147483647 h 124"/>
              <a:gd name="T16" fmla="*/ 2147483647 w 178"/>
              <a:gd name="T17" fmla="*/ 0 h 124"/>
              <a:gd name="T18" fmla="*/ 2147483647 w 178"/>
              <a:gd name="T19" fmla="*/ 2147483647 h 124"/>
              <a:gd name="T20" fmla="*/ 0 w 178"/>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124"/>
              <a:gd name="T35" fmla="*/ 178 w 178"/>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124">
                <a:moveTo>
                  <a:pt x="0" y="55"/>
                </a:moveTo>
                <a:lnTo>
                  <a:pt x="25" y="89"/>
                </a:lnTo>
                <a:lnTo>
                  <a:pt x="106" y="95"/>
                </a:lnTo>
                <a:lnTo>
                  <a:pt x="20" y="107"/>
                </a:lnTo>
                <a:lnTo>
                  <a:pt x="20" y="124"/>
                </a:lnTo>
                <a:lnTo>
                  <a:pt x="107" y="118"/>
                </a:lnTo>
                <a:lnTo>
                  <a:pt x="178" y="124"/>
                </a:lnTo>
                <a:lnTo>
                  <a:pt x="158" y="55"/>
                </a:lnTo>
                <a:lnTo>
                  <a:pt x="92" y="0"/>
                </a:lnTo>
                <a:lnTo>
                  <a:pt x="25" y="15"/>
                </a:lnTo>
                <a:lnTo>
                  <a:pt x="0" y="5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7" name="Freeform 112"/>
          <p:cNvSpPr>
            <a:spLocks/>
          </p:cNvSpPr>
          <p:nvPr/>
        </p:nvSpPr>
        <p:spPr bwMode="invGray">
          <a:xfrm>
            <a:off x="4240213" y="3776663"/>
            <a:ext cx="68262" cy="73025"/>
          </a:xfrm>
          <a:custGeom>
            <a:avLst/>
            <a:gdLst>
              <a:gd name="T0" fmla="*/ 0 w 87"/>
              <a:gd name="T1" fmla="*/ 2147483647 h 88"/>
              <a:gd name="T2" fmla="*/ 2147483647 w 87"/>
              <a:gd name="T3" fmla="*/ 2147483647 h 88"/>
              <a:gd name="T4" fmla="*/ 2147483647 w 87"/>
              <a:gd name="T5" fmla="*/ 2147483647 h 88"/>
              <a:gd name="T6" fmla="*/ 2147483647 w 87"/>
              <a:gd name="T7" fmla="*/ 2147483647 h 88"/>
              <a:gd name="T8" fmla="*/ 2147483647 w 87"/>
              <a:gd name="T9" fmla="*/ 0 h 88"/>
              <a:gd name="T10" fmla="*/ 0 w 87"/>
              <a:gd name="T11" fmla="*/ 2147483647 h 88"/>
              <a:gd name="T12" fmla="*/ 0 60000 65536"/>
              <a:gd name="T13" fmla="*/ 0 60000 65536"/>
              <a:gd name="T14" fmla="*/ 0 60000 65536"/>
              <a:gd name="T15" fmla="*/ 0 60000 65536"/>
              <a:gd name="T16" fmla="*/ 0 60000 65536"/>
              <a:gd name="T17" fmla="*/ 0 60000 65536"/>
              <a:gd name="T18" fmla="*/ 0 w 87"/>
              <a:gd name="T19" fmla="*/ 0 h 88"/>
              <a:gd name="T20" fmla="*/ 87 w 87"/>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7" h="88">
                <a:moveTo>
                  <a:pt x="0" y="25"/>
                </a:moveTo>
                <a:lnTo>
                  <a:pt x="9" y="61"/>
                </a:lnTo>
                <a:lnTo>
                  <a:pt x="51" y="88"/>
                </a:lnTo>
                <a:lnTo>
                  <a:pt x="87" y="44"/>
                </a:lnTo>
                <a:lnTo>
                  <a:pt x="58" y="0"/>
                </a:lnTo>
                <a:lnTo>
                  <a:pt x="0" y="2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8" name="Freeform 113"/>
          <p:cNvSpPr>
            <a:spLocks/>
          </p:cNvSpPr>
          <p:nvPr/>
        </p:nvSpPr>
        <p:spPr bwMode="invGray">
          <a:xfrm>
            <a:off x="5483225" y="3724275"/>
            <a:ext cx="233363" cy="339725"/>
          </a:xfrm>
          <a:custGeom>
            <a:avLst/>
            <a:gdLst>
              <a:gd name="T0" fmla="*/ 0 w 293"/>
              <a:gd name="T1" fmla="*/ 2147483647 h 399"/>
              <a:gd name="T2" fmla="*/ 0 w 293"/>
              <a:gd name="T3" fmla="*/ 2147483647 h 399"/>
              <a:gd name="T4" fmla="*/ 2147483647 w 293"/>
              <a:gd name="T5" fmla="*/ 2147483647 h 399"/>
              <a:gd name="T6" fmla="*/ 2147483647 w 293"/>
              <a:gd name="T7" fmla="*/ 2147483647 h 399"/>
              <a:gd name="T8" fmla="*/ 2147483647 w 293"/>
              <a:gd name="T9" fmla="*/ 2147483647 h 399"/>
              <a:gd name="T10" fmla="*/ 2147483647 w 293"/>
              <a:gd name="T11" fmla="*/ 2147483647 h 399"/>
              <a:gd name="T12" fmla="*/ 2147483647 w 293"/>
              <a:gd name="T13" fmla="*/ 2147483647 h 399"/>
              <a:gd name="T14" fmla="*/ 2147483647 w 293"/>
              <a:gd name="T15" fmla="*/ 2147483647 h 399"/>
              <a:gd name="T16" fmla="*/ 2147483647 w 293"/>
              <a:gd name="T17" fmla="*/ 2147483647 h 399"/>
              <a:gd name="T18" fmla="*/ 2147483647 w 293"/>
              <a:gd name="T19" fmla="*/ 0 h 399"/>
              <a:gd name="T20" fmla="*/ 2147483647 w 293"/>
              <a:gd name="T21" fmla="*/ 2147483647 h 399"/>
              <a:gd name="T22" fmla="*/ 2147483647 w 293"/>
              <a:gd name="T23" fmla="*/ 2147483647 h 399"/>
              <a:gd name="T24" fmla="*/ 2147483647 w 293"/>
              <a:gd name="T25" fmla="*/ 2147483647 h 399"/>
              <a:gd name="T26" fmla="*/ 0 w 293"/>
              <a:gd name="T27" fmla="*/ 2147483647 h 3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3"/>
              <a:gd name="T43" fmla="*/ 0 h 399"/>
              <a:gd name="T44" fmla="*/ 293 w 293"/>
              <a:gd name="T45" fmla="*/ 399 h 3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3" h="399">
                <a:moveTo>
                  <a:pt x="0" y="375"/>
                </a:moveTo>
                <a:lnTo>
                  <a:pt x="0" y="267"/>
                </a:lnTo>
                <a:lnTo>
                  <a:pt x="22" y="235"/>
                </a:lnTo>
                <a:lnTo>
                  <a:pt x="112" y="203"/>
                </a:lnTo>
                <a:lnTo>
                  <a:pt x="200" y="115"/>
                </a:lnTo>
                <a:lnTo>
                  <a:pt x="86" y="85"/>
                </a:lnTo>
                <a:lnTo>
                  <a:pt x="52" y="32"/>
                </a:lnTo>
                <a:lnTo>
                  <a:pt x="63" y="15"/>
                </a:lnTo>
                <a:lnTo>
                  <a:pt x="109" y="47"/>
                </a:lnTo>
                <a:lnTo>
                  <a:pt x="281" y="0"/>
                </a:lnTo>
                <a:lnTo>
                  <a:pt x="293" y="47"/>
                </a:lnTo>
                <a:lnTo>
                  <a:pt x="190" y="232"/>
                </a:lnTo>
                <a:lnTo>
                  <a:pt x="13" y="399"/>
                </a:lnTo>
                <a:lnTo>
                  <a:pt x="0" y="37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59" name="Freeform 114"/>
          <p:cNvSpPr>
            <a:spLocks/>
          </p:cNvSpPr>
          <p:nvPr/>
        </p:nvSpPr>
        <p:spPr bwMode="invGray">
          <a:xfrm>
            <a:off x="5116513" y="4410075"/>
            <a:ext cx="180975" cy="179388"/>
          </a:xfrm>
          <a:custGeom>
            <a:avLst/>
            <a:gdLst>
              <a:gd name="T0" fmla="*/ 0 w 227"/>
              <a:gd name="T1" fmla="*/ 2147483647 h 211"/>
              <a:gd name="T2" fmla="*/ 2147483647 w 227"/>
              <a:gd name="T3" fmla="*/ 2147483647 h 211"/>
              <a:gd name="T4" fmla="*/ 2147483647 w 227"/>
              <a:gd name="T5" fmla="*/ 2147483647 h 211"/>
              <a:gd name="T6" fmla="*/ 2147483647 w 227"/>
              <a:gd name="T7" fmla="*/ 2147483647 h 211"/>
              <a:gd name="T8" fmla="*/ 2147483647 w 227"/>
              <a:gd name="T9" fmla="*/ 0 h 211"/>
              <a:gd name="T10" fmla="*/ 2147483647 w 227"/>
              <a:gd name="T11" fmla="*/ 2147483647 h 211"/>
              <a:gd name="T12" fmla="*/ 2147483647 w 227"/>
              <a:gd name="T13" fmla="*/ 2147483647 h 211"/>
              <a:gd name="T14" fmla="*/ 2147483647 w 227"/>
              <a:gd name="T15" fmla="*/ 2147483647 h 211"/>
              <a:gd name="T16" fmla="*/ 2147483647 w 227"/>
              <a:gd name="T17" fmla="*/ 2147483647 h 211"/>
              <a:gd name="T18" fmla="*/ 2147483647 w 227"/>
              <a:gd name="T19" fmla="*/ 2147483647 h 211"/>
              <a:gd name="T20" fmla="*/ 2147483647 w 227"/>
              <a:gd name="T21" fmla="*/ 2147483647 h 211"/>
              <a:gd name="T22" fmla="*/ 0 w 227"/>
              <a:gd name="T23" fmla="*/ 2147483647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211"/>
              <a:gd name="T38" fmla="*/ 227 w 227"/>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211">
                <a:moveTo>
                  <a:pt x="0" y="66"/>
                </a:moveTo>
                <a:lnTo>
                  <a:pt x="51" y="67"/>
                </a:lnTo>
                <a:lnTo>
                  <a:pt x="101" y="27"/>
                </a:lnTo>
                <a:lnTo>
                  <a:pt x="104" y="10"/>
                </a:lnTo>
                <a:lnTo>
                  <a:pt x="150" y="0"/>
                </a:lnTo>
                <a:lnTo>
                  <a:pt x="218" y="22"/>
                </a:lnTo>
                <a:lnTo>
                  <a:pt x="227" y="52"/>
                </a:lnTo>
                <a:lnTo>
                  <a:pt x="222" y="131"/>
                </a:lnTo>
                <a:lnTo>
                  <a:pt x="185" y="211"/>
                </a:lnTo>
                <a:lnTo>
                  <a:pt x="119" y="198"/>
                </a:lnTo>
                <a:lnTo>
                  <a:pt x="81" y="177"/>
                </a:lnTo>
                <a:lnTo>
                  <a:pt x="0" y="6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0" name="Freeform 115"/>
          <p:cNvSpPr>
            <a:spLocks/>
          </p:cNvSpPr>
          <p:nvPr/>
        </p:nvSpPr>
        <p:spPr bwMode="invGray">
          <a:xfrm>
            <a:off x="4805363" y="4443413"/>
            <a:ext cx="311150" cy="315912"/>
          </a:xfrm>
          <a:custGeom>
            <a:avLst/>
            <a:gdLst>
              <a:gd name="T0" fmla="*/ 0 w 391"/>
              <a:gd name="T1" fmla="*/ 2147483647 h 374"/>
              <a:gd name="T2" fmla="*/ 2147483647 w 391"/>
              <a:gd name="T3" fmla="*/ 0 h 374"/>
              <a:gd name="T4" fmla="*/ 2147483647 w 391"/>
              <a:gd name="T5" fmla="*/ 2147483647 h 374"/>
              <a:gd name="T6" fmla="*/ 2147483647 w 391"/>
              <a:gd name="T7" fmla="*/ 2147483647 h 374"/>
              <a:gd name="T8" fmla="*/ 2147483647 w 391"/>
              <a:gd name="T9" fmla="*/ 2147483647 h 374"/>
              <a:gd name="T10" fmla="*/ 2147483647 w 391"/>
              <a:gd name="T11" fmla="*/ 2147483647 h 374"/>
              <a:gd name="T12" fmla="*/ 2147483647 w 391"/>
              <a:gd name="T13" fmla="*/ 2147483647 h 374"/>
              <a:gd name="T14" fmla="*/ 2147483647 w 391"/>
              <a:gd name="T15" fmla="*/ 2147483647 h 374"/>
              <a:gd name="T16" fmla="*/ 2147483647 w 391"/>
              <a:gd name="T17" fmla="*/ 2147483647 h 374"/>
              <a:gd name="T18" fmla="*/ 2147483647 w 391"/>
              <a:gd name="T19" fmla="*/ 2147483647 h 374"/>
              <a:gd name="T20" fmla="*/ 2147483647 w 391"/>
              <a:gd name="T21" fmla="*/ 2147483647 h 374"/>
              <a:gd name="T22" fmla="*/ 2147483647 w 391"/>
              <a:gd name="T23" fmla="*/ 2147483647 h 374"/>
              <a:gd name="T24" fmla="*/ 2147483647 w 391"/>
              <a:gd name="T25" fmla="*/ 2147483647 h 374"/>
              <a:gd name="T26" fmla="*/ 2147483647 w 391"/>
              <a:gd name="T27" fmla="*/ 2147483647 h 374"/>
              <a:gd name="T28" fmla="*/ 2147483647 w 391"/>
              <a:gd name="T29" fmla="*/ 2147483647 h 374"/>
              <a:gd name="T30" fmla="*/ 2147483647 w 391"/>
              <a:gd name="T31" fmla="*/ 2147483647 h 374"/>
              <a:gd name="T32" fmla="*/ 2147483647 w 391"/>
              <a:gd name="T33" fmla="*/ 2147483647 h 374"/>
              <a:gd name="T34" fmla="*/ 2147483647 w 391"/>
              <a:gd name="T35" fmla="*/ 2147483647 h 374"/>
              <a:gd name="T36" fmla="*/ 2147483647 w 391"/>
              <a:gd name="T37" fmla="*/ 2147483647 h 374"/>
              <a:gd name="T38" fmla="*/ 0 w 391"/>
              <a:gd name="T39" fmla="*/ 2147483647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74"/>
              <a:gd name="T62" fmla="*/ 391 w 391"/>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74">
                <a:moveTo>
                  <a:pt x="0" y="11"/>
                </a:moveTo>
                <a:lnTo>
                  <a:pt x="48" y="0"/>
                </a:lnTo>
                <a:lnTo>
                  <a:pt x="285" y="36"/>
                </a:lnTo>
                <a:lnTo>
                  <a:pt x="337" y="19"/>
                </a:lnTo>
                <a:lnTo>
                  <a:pt x="391" y="28"/>
                </a:lnTo>
                <a:lnTo>
                  <a:pt x="344" y="53"/>
                </a:lnTo>
                <a:lnTo>
                  <a:pt x="327" y="36"/>
                </a:lnTo>
                <a:lnTo>
                  <a:pt x="271" y="47"/>
                </a:lnTo>
                <a:lnTo>
                  <a:pt x="271" y="152"/>
                </a:lnTo>
                <a:lnTo>
                  <a:pt x="240" y="154"/>
                </a:lnTo>
                <a:lnTo>
                  <a:pt x="240" y="235"/>
                </a:lnTo>
                <a:lnTo>
                  <a:pt x="240" y="356"/>
                </a:lnTo>
                <a:lnTo>
                  <a:pt x="215" y="374"/>
                </a:lnTo>
                <a:lnTo>
                  <a:pt x="177" y="374"/>
                </a:lnTo>
                <a:lnTo>
                  <a:pt x="160" y="349"/>
                </a:lnTo>
                <a:lnTo>
                  <a:pt x="142" y="361"/>
                </a:lnTo>
                <a:lnTo>
                  <a:pt x="103" y="322"/>
                </a:lnTo>
                <a:lnTo>
                  <a:pt x="84" y="191"/>
                </a:lnTo>
                <a:lnTo>
                  <a:pt x="84" y="175"/>
                </a:lnTo>
                <a:lnTo>
                  <a:pt x="0" y="1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1" name="Freeform 116"/>
          <p:cNvSpPr>
            <a:spLocks/>
          </p:cNvSpPr>
          <p:nvPr/>
        </p:nvSpPr>
        <p:spPr bwMode="invGray">
          <a:xfrm>
            <a:off x="4154488" y="3319463"/>
            <a:ext cx="193675" cy="173037"/>
          </a:xfrm>
          <a:custGeom>
            <a:avLst/>
            <a:gdLst>
              <a:gd name="T0" fmla="*/ 0 w 244"/>
              <a:gd name="T1" fmla="*/ 2147483647 h 205"/>
              <a:gd name="T2" fmla="*/ 2147483647 w 244"/>
              <a:gd name="T3" fmla="*/ 0 h 205"/>
              <a:gd name="T4" fmla="*/ 2147483647 w 244"/>
              <a:gd name="T5" fmla="*/ 2147483647 h 205"/>
              <a:gd name="T6" fmla="*/ 2147483647 w 244"/>
              <a:gd name="T7" fmla="*/ 2147483647 h 205"/>
              <a:gd name="T8" fmla="*/ 2147483647 w 244"/>
              <a:gd name="T9" fmla="*/ 2147483647 h 205"/>
              <a:gd name="T10" fmla="*/ 2147483647 w 244"/>
              <a:gd name="T11" fmla="*/ 2147483647 h 205"/>
              <a:gd name="T12" fmla="*/ 2147483647 w 244"/>
              <a:gd name="T13" fmla="*/ 2147483647 h 205"/>
              <a:gd name="T14" fmla="*/ 2147483647 w 244"/>
              <a:gd name="T15" fmla="*/ 2147483647 h 205"/>
              <a:gd name="T16" fmla="*/ 2147483647 w 244"/>
              <a:gd name="T17" fmla="*/ 2147483647 h 205"/>
              <a:gd name="T18" fmla="*/ 0 w 244"/>
              <a:gd name="T19" fmla="*/ 2147483647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05"/>
              <a:gd name="T32" fmla="*/ 244 w 244"/>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05">
                <a:moveTo>
                  <a:pt x="0" y="205"/>
                </a:moveTo>
                <a:lnTo>
                  <a:pt x="117" y="0"/>
                </a:lnTo>
                <a:lnTo>
                  <a:pt x="239" y="3"/>
                </a:lnTo>
                <a:lnTo>
                  <a:pt x="244" y="15"/>
                </a:lnTo>
                <a:lnTo>
                  <a:pt x="239" y="52"/>
                </a:lnTo>
                <a:lnTo>
                  <a:pt x="149" y="50"/>
                </a:lnTo>
                <a:lnTo>
                  <a:pt x="148" y="130"/>
                </a:lnTo>
                <a:lnTo>
                  <a:pt x="115" y="146"/>
                </a:lnTo>
                <a:lnTo>
                  <a:pt x="118" y="194"/>
                </a:lnTo>
                <a:lnTo>
                  <a:pt x="0" y="20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2" name="Freeform 117"/>
          <p:cNvSpPr>
            <a:spLocks/>
          </p:cNvSpPr>
          <p:nvPr/>
        </p:nvSpPr>
        <p:spPr bwMode="invGray">
          <a:xfrm>
            <a:off x="5043488" y="3443288"/>
            <a:ext cx="381000" cy="488950"/>
          </a:xfrm>
          <a:custGeom>
            <a:avLst/>
            <a:gdLst>
              <a:gd name="T0" fmla="*/ 0 w 479"/>
              <a:gd name="T1" fmla="*/ 2147483647 h 579"/>
              <a:gd name="T2" fmla="*/ 2147483647 w 479"/>
              <a:gd name="T3" fmla="*/ 2147483647 h 579"/>
              <a:gd name="T4" fmla="*/ 2147483647 w 479"/>
              <a:gd name="T5" fmla="*/ 2147483647 h 579"/>
              <a:gd name="T6" fmla="*/ 2147483647 w 479"/>
              <a:gd name="T7" fmla="*/ 2147483647 h 579"/>
              <a:gd name="T8" fmla="*/ 2147483647 w 479"/>
              <a:gd name="T9" fmla="*/ 2147483647 h 579"/>
              <a:gd name="T10" fmla="*/ 2147483647 w 479"/>
              <a:gd name="T11" fmla="*/ 2147483647 h 579"/>
              <a:gd name="T12" fmla="*/ 2147483647 w 479"/>
              <a:gd name="T13" fmla="*/ 2147483647 h 579"/>
              <a:gd name="T14" fmla="*/ 2147483647 w 479"/>
              <a:gd name="T15" fmla="*/ 2147483647 h 579"/>
              <a:gd name="T16" fmla="*/ 2147483647 w 479"/>
              <a:gd name="T17" fmla="*/ 2147483647 h 579"/>
              <a:gd name="T18" fmla="*/ 2147483647 w 479"/>
              <a:gd name="T19" fmla="*/ 2147483647 h 579"/>
              <a:gd name="T20" fmla="*/ 2147483647 w 479"/>
              <a:gd name="T21" fmla="*/ 2147483647 h 579"/>
              <a:gd name="T22" fmla="*/ 2147483647 w 479"/>
              <a:gd name="T23" fmla="*/ 2147483647 h 579"/>
              <a:gd name="T24" fmla="*/ 2147483647 w 479"/>
              <a:gd name="T25" fmla="*/ 2147483647 h 579"/>
              <a:gd name="T26" fmla="*/ 2147483647 w 479"/>
              <a:gd name="T27" fmla="*/ 2147483647 h 579"/>
              <a:gd name="T28" fmla="*/ 2147483647 w 479"/>
              <a:gd name="T29" fmla="*/ 2147483647 h 579"/>
              <a:gd name="T30" fmla="*/ 2147483647 w 479"/>
              <a:gd name="T31" fmla="*/ 2147483647 h 579"/>
              <a:gd name="T32" fmla="*/ 2147483647 w 479"/>
              <a:gd name="T33" fmla="*/ 2147483647 h 579"/>
              <a:gd name="T34" fmla="*/ 2147483647 w 479"/>
              <a:gd name="T35" fmla="*/ 0 h 579"/>
              <a:gd name="T36" fmla="*/ 2147483647 w 479"/>
              <a:gd name="T37" fmla="*/ 2147483647 h 579"/>
              <a:gd name="T38" fmla="*/ 2147483647 w 479"/>
              <a:gd name="T39" fmla="*/ 2147483647 h 579"/>
              <a:gd name="T40" fmla="*/ 2147483647 w 479"/>
              <a:gd name="T41" fmla="*/ 2147483647 h 579"/>
              <a:gd name="T42" fmla="*/ 2147483647 w 479"/>
              <a:gd name="T43" fmla="*/ 2147483647 h 579"/>
              <a:gd name="T44" fmla="*/ 2147483647 w 479"/>
              <a:gd name="T45" fmla="*/ 2147483647 h 579"/>
              <a:gd name="T46" fmla="*/ 2147483647 w 479"/>
              <a:gd name="T47" fmla="*/ 2147483647 h 579"/>
              <a:gd name="T48" fmla="*/ 2147483647 w 479"/>
              <a:gd name="T49" fmla="*/ 2147483647 h 579"/>
              <a:gd name="T50" fmla="*/ 0 w 479"/>
              <a:gd name="T51" fmla="*/ 2147483647 h 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9"/>
              <a:gd name="T79" fmla="*/ 0 h 579"/>
              <a:gd name="T80" fmla="*/ 479 w 479"/>
              <a:gd name="T81" fmla="*/ 579 h 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9" h="579">
                <a:moveTo>
                  <a:pt x="0" y="304"/>
                </a:moveTo>
                <a:lnTo>
                  <a:pt x="23" y="365"/>
                </a:lnTo>
                <a:lnTo>
                  <a:pt x="44" y="426"/>
                </a:lnTo>
                <a:lnTo>
                  <a:pt x="93" y="450"/>
                </a:lnTo>
                <a:lnTo>
                  <a:pt x="163" y="534"/>
                </a:lnTo>
                <a:lnTo>
                  <a:pt x="260" y="579"/>
                </a:lnTo>
                <a:lnTo>
                  <a:pt x="348" y="567"/>
                </a:lnTo>
                <a:lnTo>
                  <a:pt x="401" y="551"/>
                </a:lnTo>
                <a:lnTo>
                  <a:pt x="369" y="490"/>
                </a:lnTo>
                <a:lnTo>
                  <a:pt x="318" y="455"/>
                </a:lnTo>
                <a:lnTo>
                  <a:pt x="352" y="430"/>
                </a:lnTo>
                <a:lnTo>
                  <a:pt x="357" y="378"/>
                </a:lnTo>
                <a:lnTo>
                  <a:pt x="411" y="305"/>
                </a:lnTo>
                <a:lnTo>
                  <a:pt x="433" y="180"/>
                </a:lnTo>
                <a:lnTo>
                  <a:pt x="479" y="152"/>
                </a:lnTo>
                <a:lnTo>
                  <a:pt x="443" y="126"/>
                </a:lnTo>
                <a:lnTo>
                  <a:pt x="431" y="32"/>
                </a:lnTo>
                <a:lnTo>
                  <a:pt x="394" y="0"/>
                </a:lnTo>
                <a:lnTo>
                  <a:pt x="348" y="38"/>
                </a:lnTo>
                <a:lnTo>
                  <a:pt x="88" y="31"/>
                </a:lnTo>
                <a:lnTo>
                  <a:pt x="88" y="91"/>
                </a:lnTo>
                <a:lnTo>
                  <a:pt x="63" y="93"/>
                </a:lnTo>
                <a:lnTo>
                  <a:pt x="63" y="110"/>
                </a:lnTo>
                <a:lnTo>
                  <a:pt x="62" y="220"/>
                </a:lnTo>
                <a:lnTo>
                  <a:pt x="32" y="227"/>
                </a:lnTo>
                <a:lnTo>
                  <a:pt x="0" y="30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3" name="Freeform 118"/>
          <p:cNvSpPr>
            <a:spLocks/>
          </p:cNvSpPr>
          <p:nvPr/>
        </p:nvSpPr>
        <p:spPr bwMode="invGray">
          <a:xfrm>
            <a:off x="5248275" y="4670425"/>
            <a:ext cx="28575" cy="42863"/>
          </a:xfrm>
          <a:custGeom>
            <a:avLst/>
            <a:gdLst>
              <a:gd name="T0" fmla="*/ 0 w 36"/>
              <a:gd name="T1" fmla="*/ 2147483647 h 48"/>
              <a:gd name="T2" fmla="*/ 2147483647 w 36"/>
              <a:gd name="T3" fmla="*/ 2147483647 h 48"/>
              <a:gd name="T4" fmla="*/ 2147483647 w 36"/>
              <a:gd name="T5" fmla="*/ 2147483647 h 48"/>
              <a:gd name="T6" fmla="*/ 2147483647 w 36"/>
              <a:gd name="T7" fmla="*/ 0 h 48"/>
              <a:gd name="T8" fmla="*/ 0 w 36"/>
              <a:gd name="T9" fmla="*/ 2147483647 h 48"/>
              <a:gd name="T10" fmla="*/ 0 60000 65536"/>
              <a:gd name="T11" fmla="*/ 0 60000 65536"/>
              <a:gd name="T12" fmla="*/ 0 60000 65536"/>
              <a:gd name="T13" fmla="*/ 0 60000 65536"/>
              <a:gd name="T14" fmla="*/ 0 60000 65536"/>
              <a:gd name="T15" fmla="*/ 0 w 36"/>
              <a:gd name="T16" fmla="*/ 0 h 48"/>
              <a:gd name="T17" fmla="*/ 36 w 36"/>
              <a:gd name="T18" fmla="*/ 48 h 48"/>
            </a:gdLst>
            <a:ahLst/>
            <a:cxnLst>
              <a:cxn ang="T10">
                <a:pos x="T0" y="T1"/>
              </a:cxn>
              <a:cxn ang="T11">
                <a:pos x="T2" y="T3"/>
              </a:cxn>
              <a:cxn ang="T12">
                <a:pos x="T4" y="T5"/>
              </a:cxn>
              <a:cxn ang="T13">
                <a:pos x="T6" y="T7"/>
              </a:cxn>
              <a:cxn ang="T14">
                <a:pos x="T8" y="T9"/>
              </a:cxn>
            </a:cxnLst>
            <a:rect l="T15" t="T16" r="T17" b="T18"/>
            <a:pathLst>
              <a:path w="36" h="48">
                <a:moveTo>
                  <a:pt x="0" y="27"/>
                </a:moveTo>
                <a:lnTo>
                  <a:pt x="18" y="48"/>
                </a:lnTo>
                <a:lnTo>
                  <a:pt x="36" y="31"/>
                </a:lnTo>
                <a:lnTo>
                  <a:pt x="33" y="0"/>
                </a:lnTo>
                <a:lnTo>
                  <a:pt x="0" y="2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4" name="Freeform 119"/>
          <p:cNvSpPr>
            <a:spLocks/>
          </p:cNvSpPr>
          <p:nvPr/>
        </p:nvSpPr>
        <p:spPr bwMode="invGray">
          <a:xfrm>
            <a:off x="5222875" y="4044950"/>
            <a:ext cx="246063" cy="265113"/>
          </a:xfrm>
          <a:custGeom>
            <a:avLst/>
            <a:gdLst>
              <a:gd name="T0" fmla="*/ 0 w 310"/>
              <a:gd name="T1" fmla="*/ 2147483647 h 314"/>
              <a:gd name="T2" fmla="*/ 2147483647 w 310"/>
              <a:gd name="T3" fmla="*/ 2147483647 h 314"/>
              <a:gd name="T4" fmla="*/ 2147483647 w 310"/>
              <a:gd name="T5" fmla="*/ 2147483647 h 314"/>
              <a:gd name="T6" fmla="*/ 2147483647 w 310"/>
              <a:gd name="T7" fmla="*/ 2147483647 h 314"/>
              <a:gd name="T8" fmla="*/ 2147483647 w 310"/>
              <a:gd name="T9" fmla="*/ 2147483647 h 314"/>
              <a:gd name="T10" fmla="*/ 2147483647 w 310"/>
              <a:gd name="T11" fmla="*/ 2147483647 h 314"/>
              <a:gd name="T12" fmla="*/ 2147483647 w 310"/>
              <a:gd name="T13" fmla="*/ 2147483647 h 314"/>
              <a:gd name="T14" fmla="*/ 2147483647 w 310"/>
              <a:gd name="T15" fmla="*/ 2147483647 h 314"/>
              <a:gd name="T16" fmla="*/ 2147483647 w 310"/>
              <a:gd name="T17" fmla="*/ 2147483647 h 314"/>
              <a:gd name="T18" fmla="*/ 2147483647 w 310"/>
              <a:gd name="T19" fmla="*/ 2147483647 h 314"/>
              <a:gd name="T20" fmla="*/ 2147483647 w 310"/>
              <a:gd name="T21" fmla="*/ 0 h 314"/>
              <a:gd name="T22" fmla="*/ 2147483647 w 310"/>
              <a:gd name="T23" fmla="*/ 2147483647 h 314"/>
              <a:gd name="T24" fmla="*/ 2147483647 w 310"/>
              <a:gd name="T25" fmla="*/ 2147483647 h 314"/>
              <a:gd name="T26" fmla="*/ 2147483647 w 310"/>
              <a:gd name="T27" fmla="*/ 2147483647 h 314"/>
              <a:gd name="T28" fmla="*/ 2147483647 w 310"/>
              <a:gd name="T29" fmla="*/ 0 h 314"/>
              <a:gd name="T30" fmla="*/ 2147483647 w 310"/>
              <a:gd name="T31" fmla="*/ 2147483647 h 314"/>
              <a:gd name="T32" fmla="*/ 2147483647 w 310"/>
              <a:gd name="T33" fmla="*/ 2147483647 h 314"/>
              <a:gd name="T34" fmla="*/ 2147483647 w 310"/>
              <a:gd name="T35" fmla="*/ 2147483647 h 314"/>
              <a:gd name="T36" fmla="*/ 0 w 310"/>
              <a:gd name="T37" fmla="*/ 2147483647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0"/>
              <a:gd name="T58" fmla="*/ 0 h 314"/>
              <a:gd name="T59" fmla="*/ 310 w 310"/>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0" h="314">
                <a:moveTo>
                  <a:pt x="0" y="99"/>
                </a:moveTo>
                <a:lnTo>
                  <a:pt x="3" y="161"/>
                </a:lnTo>
                <a:lnTo>
                  <a:pt x="40" y="222"/>
                </a:lnTo>
                <a:lnTo>
                  <a:pt x="93" y="249"/>
                </a:lnTo>
                <a:lnTo>
                  <a:pt x="122" y="255"/>
                </a:lnTo>
                <a:lnTo>
                  <a:pt x="151" y="314"/>
                </a:lnTo>
                <a:lnTo>
                  <a:pt x="268" y="307"/>
                </a:lnTo>
                <a:lnTo>
                  <a:pt x="310" y="281"/>
                </a:lnTo>
                <a:lnTo>
                  <a:pt x="267" y="157"/>
                </a:lnTo>
                <a:lnTo>
                  <a:pt x="278" y="109"/>
                </a:lnTo>
                <a:lnTo>
                  <a:pt x="132" y="0"/>
                </a:lnTo>
                <a:lnTo>
                  <a:pt x="89" y="56"/>
                </a:lnTo>
                <a:lnTo>
                  <a:pt x="76" y="40"/>
                </a:lnTo>
                <a:lnTo>
                  <a:pt x="65" y="53"/>
                </a:lnTo>
                <a:lnTo>
                  <a:pt x="63" y="0"/>
                </a:lnTo>
                <a:lnTo>
                  <a:pt x="22" y="4"/>
                </a:lnTo>
                <a:lnTo>
                  <a:pt x="30" y="41"/>
                </a:lnTo>
                <a:lnTo>
                  <a:pt x="32" y="66"/>
                </a:lnTo>
                <a:lnTo>
                  <a:pt x="0" y="9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5" name="Freeform 120"/>
          <p:cNvSpPr>
            <a:spLocks/>
          </p:cNvSpPr>
          <p:nvPr/>
        </p:nvSpPr>
        <p:spPr bwMode="invGray">
          <a:xfrm>
            <a:off x="4538663" y="3746500"/>
            <a:ext cx="47625" cy="125413"/>
          </a:xfrm>
          <a:custGeom>
            <a:avLst/>
            <a:gdLst>
              <a:gd name="T0" fmla="*/ 0 w 60"/>
              <a:gd name="T1" fmla="*/ 0 h 150"/>
              <a:gd name="T2" fmla="*/ 2147483647 w 60"/>
              <a:gd name="T3" fmla="*/ 2147483647 h 150"/>
              <a:gd name="T4" fmla="*/ 2147483647 w 60"/>
              <a:gd name="T5" fmla="*/ 2147483647 h 150"/>
              <a:gd name="T6" fmla="*/ 2147483647 w 60"/>
              <a:gd name="T7" fmla="*/ 2147483647 h 150"/>
              <a:gd name="T8" fmla="*/ 0 w 60"/>
              <a:gd name="T9" fmla="*/ 0 h 150"/>
              <a:gd name="T10" fmla="*/ 0 60000 65536"/>
              <a:gd name="T11" fmla="*/ 0 60000 65536"/>
              <a:gd name="T12" fmla="*/ 0 60000 65536"/>
              <a:gd name="T13" fmla="*/ 0 60000 65536"/>
              <a:gd name="T14" fmla="*/ 0 60000 65536"/>
              <a:gd name="T15" fmla="*/ 0 w 60"/>
              <a:gd name="T16" fmla="*/ 0 h 150"/>
              <a:gd name="T17" fmla="*/ 60 w 60"/>
              <a:gd name="T18" fmla="*/ 150 h 150"/>
            </a:gdLst>
            <a:ahLst/>
            <a:cxnLst>
              <a:cxn ang="T10">
                <a:pos x="T0" y="T1"/>
              </a:cxn>
              <a:cxn ang="T11">
                <a:pos x="T2" y="T3"/>
              </a:cxn>
              <a:cxn ang="T12">
                <a:pos x="T4" y="T5"/>
              </a:cxn>
              <a:cxn ang="T13">
                <a:pos x="T6" y="T7"/>
              </a:cxn>
              <a:cxn ang="T14">
                <a:pos x="T8" y="T9"/>
              </a:cxn>
            </a:cxnLst>
            <a:rect l="T15" t="T16" r="T17" b="T18"/>
            <a:pathLst>
              <a:path w="60" h="150">
                <a:moveTo>
                  <a:pt x="0" y="0"/>
                </a:moveTo>
                <a:lnTo>
                  <a:pt x="31" y="8"/>
                </a:lnTo>
                <a:lnTo>
                  <a:pt x="60" y="144"/>
                </a:lnTo>
                <a:lnTo>
                  <a:pt x="41" y="150"/>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6" name="Freeform 121"/>
          <p:cNvSpPr>
            <a:spLocks/>
          </p:cNvSpPr>
          <p:nvPr/>
        </p:nvSpPr>
        <p:spPr bwMode="invGray">
          <a:xfrm>
            <a:off x="5103813" y="3214688"/>
            <a:ext cx="257175" cy="258762"/>
          </a:xfrm>
          <a:custGeom>
            <a:avLst/>
            <a:gdLst>
              <a:gd name="T0" fmla="*/ 0 w 324"/>
              <a:gd name="T1" fmla="*/ 2147483647 h 307"/>
              <a:gd name="T2" fmla="*/ 2147483647 w 324"/>
              <a:gd name="T3" fmla="*/ 2147483647 h 307"/>
              <a:gd name="T4" fmla="*/ 2147483647 w 324"/>
              <a:gd name="T5" fmla="*/ 2147483647 h 307"/>
              <a:gd name="T6" fmla="*/ 2147483647 w 324"/>
              <a:gd name="T7" fmla="*/ 2147483647 h 307"/>
              <a:gd name="T8" fmla="*/ 2147483647 w 324"/>
              <a:gd name="T9" fmla="*/ 2147483647 h 307"/>
              <a:gd name="T10" fmla="*/ 2147483647 w 324"/>
              <a:gd name="T11" fmla="*/ 2147483647 h 307"/>
              <a:gd name="T12" fmla="*/ 2147483647 w 324"/>
              <a:gd name="T13" fmla="*/ 2147483647 h 307"/>
              <a:gd name="T14" fmla="*/ 2147483647 w 324"/>
              <a:gd name="T15" fmla="*/ 2147483647 h 307"/>
              <a:gd name="T16" fmla="*/ 2147483647 w 324"/>
              <a:gd name="T17" fmla="*/ 2147483647 h 307"/>
              <a:gd name="T18" fmla="*/ 2147483647 w 324"/>
              <a:gd name="T19" fmla="*/ 2147483647 h 307"/>
              <a:gd name="T20" fmla="*/ 2147483647 w 324"/>
              <a:gd name="T21" fmla="*/ 2147483647 h 307"/>
              <a:gd name="T22" fmla="*/ 2147483647 w 324"/>
              <a:gd name="T23" fmla="*/ 2147483647 h 307"/>
              <a:gd name="T24" fmla="*/ 2147483647 w 324"/>
              <a:gd name="T25" fmla="*/ 2147483647 h 307"/>
              <a:gd name="T26" fmla="*/ 2147483647 w 324"/>
              <a:gd name="T27" fmla="*/ 0 h 307"/>
              <a:gd name="T28" fmla="*/ 0 w 324"/>
              <a:gd name="T29" fmla="*/ 2147483647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4"/>
              <a:gd name="T46" fmla="*/ 0 h 307"/>
              <a:gd name="T47" fmla="*/ 324 w 324"/>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4" h="307">
                <a:moveTo>
                  <a:pt x="0" y="50"/>
                </a:moveTo>
                <a:lnTo>
                  <a:pt x="13" y="300"/>
                </a:lnTo>
                <a:lnTo>
                  <a:pt x="273" y="307"/>
                </a:lnTo>
                <a:lnTo>
                  <a:pt x="319" y="269"/>
                </a:lnTo>
                <a:lnTo>
                  <a:pt x="324" y="242"/>
                </a:lnTo>
                <a:lnTo>
                  <a:pt x="226" y="64"/>
                </a:lnTo>
                <a:lnTo>
                  <a:pt x="273" y="122"/>
                </a:lnTo>
                <a:lnTo>
                  <a:pt x="295" y="72"/>
                </a:lnTo>
                <a:lnTo>
                  <a:pt x="273" y="10"/>
                </a:lnTo>
                <a:lnTo>
                  <a:pt x="215" y="20"/>
                </a:lnTo>
                <a:lnTo>
                  <a:pt x="213" y="3"/>
                </a:lnTo>
                <a:lnTo>
                  <a:pt x="180" y="3"/>
                </a:lnTo>
                <a:lnTo>
                  <a:pt x="125" y="26"/>
                </a:lnTo>
                <a:lnTo>
                  <a:pt x="13" y="0"/>
                </a:lnTo>
                <a:lnTo>
                  <a:pt x="0" y="5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7" name="Freeform 122"/>
          <p:cNvSpPr>
            <a:spLocks/>
          </p:cNvSpPr>
          <p:nvPr/>
        </p:nvSpPr>
        <p:spPr bwMode="invGray">
          <a:xfrm>
            <a:off x="4422775" y="3648075"/>
            <a:ext cx="173038" cy="138113"/>
          </a:xfrm>
          <a:custGeom>
            <a:avLst/>
            <a:gdLst>
              <a:gd name="T0" fmla="*/ 0 w 217"/>
              <a:gd name="T1" fmla="*/ 2147483647 h 162"/>
              <a:gd name="T2" fmla="*/ 2147483647 w 217"/>
              <a:gd name="T3" fmla="*/ 2147483647 h 162"/>
              <a:gd name="T4" fmla="*/ 2147483647 w 217"/>
              <a:gd name="T5" fmla="*/ 2147483647 h 162"/>
              <a:gd name="T6" fmla="*/ 2147483647 w 217"/>
              <a:gd name="T7" fmla="*/ 2147483647 h 162"/>
              <a:gd name="T8" fmla="*/ 2147483647 w 217"/>
              <a:gd name="T9" fmla="*/ 2147483647 h 162"/>
              <a:gd name="T10" fmla="*/ 2147483647 w 217"/>
              <a:gd name="T11" fmla="*/ 2147483647 h 162"/>
              <a:gd name="T12" fmla="*/ 2147483647 w 217"/>
              <a:gd name="T13" fmla="*/ 2147483647 h 162"/>
              <a:gd name="T14" fmla="*/ 2147483647 w 217"/>
              <a:gd name="T15" fmla="*/ 2147483647 h 162"/>
              <a:gd name="T16" fmla="*/ 2147483647 w 217"/>
              <a:gd name="T17" fmla="*/ 0 h 162"/>
              <a:gd name="T18" fmla="*/ 2147483647 w 217"/>
              <a:gd name="T19" fmla="*/ 2147483647 h 162"/>
              <a:gd name="T20" fmla="*/ 0 w 217"/>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162"/>
              <a:gd name="T35" fmla="*/ 217 w 217"/>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162">
                <a:moveTo>
                  <a:pt x="0" y="139"/>
                </a:moveTo>
                <a:lnTo>
                  <a:pt x="16" y="155"/>
                </a:lnTo>
                <a:lnTo>
                  <a:pt x="74" y="162"/>
                </a:lnTo>
                <a:lnTo>
                  <a:pt x="68" y="123"/>
                </a:lnTo>
                <a:lnTo>
                  <a:pt x="145" y="115"/>
                </a:lnTo>
                <a:lnTo>
                  <a:pt x="176" y="123"/>
                </a:lnTo>
                <a:lnTo>
                  <a:pt x="217" y="92"/>
                </a:lnTo>
                <a:lnTo>
                  <a:pt x="161" y="29"/>
                </a:lnTo>
                <a:lnTo>
                  <a:pt x="155" y="0"/>
                </a:lnTo>
                <a:lnTo>
                  <a:pt x="37" y="54"/>
                </a:lnTo>
                <a:lnTo>
                  <a:pt x="0" y="13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8" name="Freeform 123"/>
          <p:cNvSpPr>
            <a:spLocks/>
          </p:cNvSpPr>
          <p:nvPr/>
        </p:nvSpPr>
        <p:spPr bwMode="invGray">
          <a:xfrm>
            <a:off x="5045075" y="4222750"/>
            <a:ext cx="269875" cy="244475"/>
          </a:xfrm>
          <a:custGeom>
            <a:avLst/>
            <a:gdLst>
              <a:gd name="T0" fmla="*/ 0 w 339"/>
              <a:gd name="T1" fmla="*/ 2147483647 h 288"/>
              <a:gd name="T2" fmla="*/ 0 w 339"/>
              <a:gd name="T3" fmla="*/ 2147483647 h 288"/>
              <a:gd name="T4" fmla="*/ 2147483647 w 339"/>
              <a:gd name="T5" fmla="*/ 2147483647 h 288"/>
              <a:gd name="T6" fmla="*/ 2147483647 w 339"/>
              <a:gd name="T7" fmla="*/ 2147483647 h 288"/>
              <a:gd name="T8" fmla="*/ 2147483647 w 339"/>
              <a:gd name="T9" fmla="*/ 2147483647 h 288"/>
              <a:gd name="T10" fmla="*/ 2147483647 w 339"/>
              <a:gd name="T11" fmla="*/ 2147483647 h 288"/>
              <a:gd name="T12" fmla="*/ 2147483647 w 339"/>
              <a:gd name="T13" fmla="*/ 2147483647 h 288"/>
              <a:gd name="T14" fmla="*/ 2147483647 w 339"/>
              <a:gd name="T15" fmla="*/ 2147483647 h 288"/>
              <a:gd name="T16" fmla="*/ 2147483647 w 339"/>
              <a:gd name="T17" fmla="*/ 2147483647 h 288"/>
              <a:gd name="T18" fmla="*/ 2147483647 w 339"/>
              <a:gd name="T19" fmla="*/ 2147483647 h 288"/>
              <a:gd name="T20" fmla="*/ 2147483647 w 339"/>
              <a:gd name="T21" fmla="*/ 2147483647 h 288"/>
              <a:gd name="T22" fmla="*/ 2147483647 w 339"/>
              <a:gd name="T23" fmla="*/ 2147483647 h 288"/>
              <a:gd name="T24" fmla="*/ 2147483647 w 339"/>
              <a:gd name="T25" fmla="*/ 2147483647 h 288"/>
              <a:gd name="T26" fmla="*/ 2147483647 w 339"/>
              <a:gd name="T27" fmla="*/ 2147483647 h 288"/>
              <a:gd name="T28" fmla="*/ 2147483647 w 339"/>
              <a:gd name="T29" fmla="*/ 0 h 288"/>
              <a:gd name="T30" fmla="*/ 2147483647 w 339"/>
              <a:gd name="T31" fmla="*/ 2147483647 h 288"/>
              <a:gd name="T32" fmla="*/ 2147483647 w 339"/>
              <a:gd name="T33" fmla="*/ 2147483647 h 288"/>
              <a:gd name="T34" fmla="*/ 2147483647 w 339"/>
              <a:gd name="T35" fmla="*/ 2147483647 h 288"/>
              <a:gd name="T36" fmla="*/ 2147483647 w 339"/>
              <a:gd name="T37" fmla="*/ 2147483647 h 288"/>
              <a:gd name="T38" fmla="*/ 2147483647 w 339"/>
              <a:gd name="T39" fmla="*/ 2147483647 h 288"/>
              <a:gd name="T40" fmla="*/ 2147483647 w 339"/>
              <a:gd name="T41" fmla="*/ 2147483647 h 288"/>
              <a:gd name="T42" fmla="*/ 0 w 339"/>
              <a:gd name="T43" fmla="*/ 2147483647 h 2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9"/>
              <a:gd name="T67" fmla="*/ 0 h 288"/>
              <a:gd name="T68" fmla="*/ 339 w 339"/>
              <a:gd name="T69" fmla="*/ 288 h 2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9" h="288">
                <a:moveTo>
                  <a:pt x="0" y="141"/>
                </a:moveTo>
                <a:lnTo>
                  <a:pt x="0" y="251"/>
                </a:lnTo>
                <a:lnTo>
                  <a:pt x="36" y="278"/>
                </a:lnTo>
                <a:lnTo>
                  <a:pt x="90" y="287"/>
                </a:lnTo>
                <a:lnTo>
                  <a:pt x="141" y="288"/>
                </a:lnTo>
                <a:lnTo>
                  <a:pt x="191" y="248"/>
                </a:lnTo>
                <a:lnTo>
                  <a:pt x="194" y="231"/>
                </a:lnTo>
                <a:lnTo>
                  <a:pt x="240" y="221"/>
                </a:lnTo>
                <a:lnTo>
                  <a:pt x="232" y="205"/>
                </a:lnTo>
                <a:lnTo>
                  <a:pt x="323" y="175"/>
                </a:lnTo>
                <a:lnTo>
                  <a:pt x="310" y="162"/>
                </a:lnTo>
                <a:lnTo>
                  <a:pt x="339" y="75"/>
                </a:lnTo>
                <a:lnTo>
                  <a:pt x="317" y="37"/>
                </a:lnTo>
                <a:lnTo>
                  <a:pt x="264" y="10"/>
                </a:lnTo>
                <a:lnTo>
                  <a:pt x="249" y="0"/>
                </a:lnTo>
                <a:lnTo>
                  <a:pt x="197" y="27"/>
                </a:lnTo>
                <a:lnTo>
                  <a:pt x="189" y="102"/>
                </a:lnTo>
                <a:lnTo>
                  <a:pt x="224" y="117"/>
                </a:lnTo>
                <a:lnTo>
                  <a:pt x="225" y="149"/>
                </a:lnTo>
                <a:lnTo>
                  <a:pt x="61" y="80"/>
                </a:lnTo>
                <a:lnTo>
                  <a:pt x="66" y="141"/>
                </a:lnTo>
                <a:lnTo>
                  <a:pt x="0" y="14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69" name="Freeform 124"/>
          <p:cNvSpPr>
            <a:spLocks/>
          </p:cNvSpPr>
          <p:nvPr/>
        </p:nvSpPr>
        <p:spPr bwMode="invGray">
          <a:xfrm>
            <a:off x="4919663" y="4578350"/>
            <a:ext cx="371475" cy="325438"/>
          </a:xfrm>
          <a:custGeom>
            <a:avLst/>
            <a:gdLst>
              <a:gd name="T0" fmla="*/ 0 w 470"/>
              <a:gd name="T1" fmla="*/ 2147483647 h 386"/>
              <a:gd name="T2" fmla="*/ 2147483647 w 470"/>
              <a:gd name="T3" fmla="*/ 2147483647 h 386"/>
              <a:gd name="T4" fmla="*/ 2147483647 w 470"/>
              <a:gd name="T5" fmla="*/ 2147483647 h 386"/>
              <a:gd name="T6" fmla="*/ 2147483647 w 470"/>
              <a:gd name="T7" fmla="*/ 2147483647 h 386"/>
              <a:gd name="T8" fmla="*/ 2147483647 w 470"/>
              <a:gd name="T9" fmla="*/ 2147483647 h 386"/>
              <a:gd name="T10" fmla="*/ 2147483647 w 470"/>
              <a:gd name="T11" fmla="*/ 2147483647 h 386"/>
              <a:gd name="T12" fmla="*/ 2147483647 w 470"/>
              <a:gd name="T13" fmla="*/ 2147483647 h 386"/>
              <a:gd name="T14" fmla="*/ 2147483647 w 470"/>
              <a:gd name="T15" fmla="*/ 2147483647 h 386"/>
              <a:gd name="T16" fmla="*/ 2147483647 w 470"/>
              <a:gd name="T17" fmla="*/ 2147483647 h 386"/>
              <a:gd name="T18" fmla="*/ 2147483647 w 470"/>
              <a:gd name="T19" fmla="*/ 2147483647 h 386"/>
              <a:gd name="T20" fmla="*/ 2147483647 w 470"/>
              <a:gd name="T21" fmla="*/ 2147483647 h 386"/>
              <a:gd name="T22" fmla="*/ 2147483647 w 470"/>
              <a:gd name="T23" fmla="*/ 0 h 386"/>
              <a:gd name="T24" fmla="*/ 2147483647 w 470"/>
              <a:gd name="T25" fmla="*/ 2147483647 h 386"/>
              <a:gd name="T26" fmla="*/ 2147483647 w 470"/>
              <a:gd name="T27" fmla="*/ 2147483647 h 386"/>
              <a:gd name="T28" fmla="*/ 2147483647 w 470"/>
              <a:gd name="T29" fmla="*/ 2147483647 h 386"/>
              <a:gd name="T30" fmla="*/ 2147483647 w 470"/>
              <a:gd name="T31" fmla="*/ 2147483647 h 386"/>
              <a:gd name="T32" fmla="*/ 2147483647 w 470"/>
              <a:gd name="T33" fmla="*/ 2147483647 h 386"/>
              <a:gd name="T34" fmla="*/ 2147483647 w 470"/>
              <a:gd name="T35" fmla="*/ 2147483647 h 386"/>
              <a:gd name="T36" fmla="*/ 2147483647 w 470"/>
              <a:gd name="T37" fmla="*/ 2147483647 h 386"/>
              <a:gd name="T38" fmla="*/ 2147483647 w 470"/>
              <a:gd name="T39" fmla="*/ 2147483647 h 386"/>
              <a:gd name="T40" fmla="*/ 2147483647 w 470"/>
              <a:gd name="T41" fmla="*/ 2147483647 h 386"/>
              <a:gd name="T42" fmla="*/ 2147483647 w 470"/>
              <a:gd name="T43" fmla="*/ 2147483647 h 386"/>
              <a:gd name="T44" fmla="*/ 2147483647 w 470"/>
              <a:gd name="T45" fmla="*/ 2147483647 h 386"/>
              <a:gd name="T46" fmla="*/ 2147483647 w 470"/>
              <a:gd name="T47" fmla="*/ 2147483647 h 386"/>
              <a:gd name="T48" fmla="*/ 2147483647 w 470"/>
              <a:gd name="T49" fmla="*/ 2147483647 h 386"/>
              <a:gd name="T50" fmla="*/ 0 w 470"/>
              <a:gd name="T51" fmla="*/ 2147483647 h 3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0"/>
              <a:gd name="T79" fmla="*/ 0 h 386"/>
              <a:gd name="T80" fmla="*/ 470 w 470"/>
              <a:gd name="T81" fmla="*/ 386 h 3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0" h="386">
                <a:moveTo>
                  <a:pt x="0" y="201"/>
                </a:moveTo>
                <a:lnTo>
                  <a:pt x="18" y="189"/>
                </a:lnTo>
                <a:lnTo>
                  <a:pt x="35" y="214"/>
                </a:lnTo>
                <a:lnTo>
                  <a:pt x="73" y="214"/>
                </a:lnTo>
                <a:lnTo>
                  <a:pt x="98" y="196"/>
                </a:lnTo>
                <a:lnTo>
                  <a:pt x="98" y="75"/>
                </a:lnTo>
                <a:lnTo>
                  <a:pt x="123" y="106"/>
                </a:lnTo>
                <a:lnTo>
                  <a:pt x="122" y="140"/>
                </a:lnTo>
                <a:lnTo>
                  <a:pt x="163" y="138"/>
                </a:lnTo>
                <a:lnTo>
                  <a:pt x="197" y="102"/>
                </a:lnTo>
                <a:lnTo>
                  <a:pt x="262" y="102"/>
                </a:lnTo>
                <a:lnTo>
                  <a:pt x="368" y="0"/>
                </a:lnTo>
                <a:lnTo>
                  <a:pt x="434" y="13"/>
                </a:lnTo>
                <a:lnTo>
                  <a:pt x="448" y="109"/>
                </a:lnTo>
                <a:lnTo>
                  <a:pt x="415" y="136"/>
                </a:lnTo>
                <a:lnTo>
                  <a:pt x="433" y="157"/>
                </a:lnTo>
                <a:lnTo>
                  <a:pt x="451" y="140"/>
                </a:lnTo>
                <a:lnTo>
                  <a:pt x="470" y="140"/>
                </a:lnTo>
                <a:lnTo>
                  <a:pt x="460" y="196"/>
                </a:lnTo>
                <a:lnTo>
                  <a:pt x="392" y="284"/>
                </a:lnTo>
                <a:lnTo>
                  <a:pt x="304" y="358"/>
                </a:lnTo>
                <a:lnTo>
                  <a:pt x="241" y="384"/>
                </a:lnTo>
                <a:lnTo>
                  <a:pt x="56" y="386"/>
                </a:lnTo>
                <a:lnTo>
                  <a:pt x="40" y="341"/>
                </a:lnTo>
                <a:lnTo>
                  <a:pt x="49" y="308"/>
                </a:lnTo>
                <a:lnTo>
                  <a:pt x="0" y="201"/>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270" name="Freeform 125"/>
          <p:cNvSpPr>
            <a:spLocks/>
          </p:cNvSpPr>
          <p:nvPr/>
        </p:nvSpPr>
        <p:spPr bwMode="invGray">
          <a:xfrm>
            <a:off x="5159375" y="4752975"/>
            <a:ext cx="52388" cy="61913"/>
          </a:xfrm>
          <a:custGeom>
            <a:avLst/>
            <a:gdLst>
              <a:gd name="T0" fmla="*/ 0 w 66"/>
              <a:gd name="T1" fmla="*/ 2147483647 h 72"/>
              <a:gd name="T2" fmla="*/ 2147483647 w 66"/>
              <a:gd name="T3" fmla="*/ 2147483647 h 72"/>
              <a:gd name="T4" fmla="*/ 2147483647 w 66"/>
              <a:gd name="T5" fmla="*/ 2147483647 h 72"/>
              <a:gd name="T6" fmla="*/ 2147483647 w 66"/>
              <a:gd name="T7" fmla="*/ 0 h 72"/>
              <a:gd name="T8" fmla="*/ 0 w 66"/>
              <a:gd name="T9" fmla="*/ 2147483647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35"/>
                </a:moveTo>
                <a:lnTo>
                  <a:pt x="26" y="72"/>
                </a:lnTo>
                <a:lnTo>
                  <a:pt x="66" y="35"/>
                </a:lnTo>
                <a:lnTo>
                  <a:pt x="46" y="0"/>
                </a:lnTo>
                <a:lnTo>
                  <a:pt x="0" y="3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1" name="Freeform 126"/>
          <p:cNvSpPr>
            <a:spLocks/>
          </p:cNvSpPr>
          <p:nvPr/>
        </p:nvSpPr>
        <p:spPr bwMode="invGray">
          <a:xfrm>
            <a:off x="4981575" y="2901950"/>
            <a:ext cx="42863" cy="85725"/>
          </a:xfrm>
          <a:custGeom>
            <a:avLst/>
            <a:gdLst>
              <a:gd name="T0" fmla="*/ 0 w 53"/>
              <a:gd name="T1" fmla="*/ 2147483647 h 101"/>
              <a:gd name="T2" fmla="*/ 2147483647 w 53"/>
              <a:gd name="T3" fmla="*/ 2147483647 h 101"/>
              <a:gd name="T4" fmla="*/ 2147483647 w 53"/>
              <a:gd name="T5" fmla="*/ 0 h 101"/>
              <a:gd name="T6" fmla="*/ 2147483647 w 53"/>
              <a:gd name="T7" fmla="*/ 2147483647 h 101"/>
              <a:gd name="T8" fmla="*/ 2147483647 w 53"/>
              <a:gd name="T9" fmla="*/ 2147483647 h 101"/>
              <a:gd name="T10" fmla="*/ 0 w 53"/>
              <a:gd name="T11" fmla="*/ 2147483647 h 101"/>
              <a:gd name="T12" fmla="*/ 0 60000 65536"/>
              <a:gd name="T13" fmla="*/ 0 60000 65536"/>
              <a:gd name="T14" fmla="*/ 0 60000 65536"/>
              <a:gd name="T15" fmla="*/ 0 60000 65536"/>
              <a:gd name="T16" fmla="*/ 0 60000 65536"/>
              <a:gd name="T17" fmla="*/ 0 60000 65536"/>
              <a:gd name="T18" fmla="*/ 0 w 53"/>
              <a:gd name="T19" fmla="*/ 0 h 101"/>
              <a:gd name="T20" fmla="*/ 53 w 53"/>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53" h="101">
                <a:moveTo>
                  <a:pt x="0" y="76"/>
                </a:moveTo>
                <a:lnTo>
                  <a:pt x="1" y="24"/>
                </a:lnTo>
                <a:lnTo>
                  <a:pt x="26" y="0"/>
                </a:lnTo>
                <a:lnTo>
                  <a:pt x="53" y="59"/>
                </a:lnTo>
                <a:lnTo>
                  <a:pt x="27" y="101"/>
                </a:lnTo>
                <a:lnTo>
                  <a:pt x="0" y="7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2" name="Freeform 127"/>
          <p:cNvSpPr>
            <a:spLocks/>
          </p:cNvSpPr>
          <p:nvPr/>
        </p:nvSpPr>
        <p:spPr bwMode="invGray">
          <a:xfrm>
            <a:off x="4756150" y="2709863"/>
            <a:ext cx="176213" cy="73025"/>
          </a:xfrm>
          <a:custGeom>
            <a:avLst/>
            <a:gdLst>
              <a:gd name="T0" fmla="*/ 0 w 222"/>
              <a:gd name="T1" fmla="*/ 2147483647 h 87"/>
              <a:gd name="T2" fmla="*/ 2147483647 w 222"/>
              <a:gd name="T3" fmla="*/ 2147483647 h 87"/>
              <a:gd name="T4" fmla="*/ 2147483647 w 222"/>
              <a:gd name="T5" fmla="*/ 2147483647 h 87"/>
              <a:gd name="T6" fmla="*/ 2147483647 w 222"/>
              <a:gd name="T7" fmla="*/ 2147483647 h 87"/>
              <a:gd name="T8" fmla="*/ 2147483647 w 222"/>
              <a:gd name="T9" fmla="*/ 2147483647 h 87"/>
              <a:gd name="T10" fmla="*/ 2147483647 w 222"/>
              <a:gd name="T11" fmla="*/ 2147483647 h 87"/>
              <a:gd name="T12" fmla="*/ 2147483647 w 222"/>
              <a:gd name="T13" fmla="*/ 2147483647 h 87"/>
              <a:gd name="T14" fmla="*/ 2147483647 w 222"/>
              <a:gd name="T15" fmla="*/ 2147483647 h 87"/>
              <a:gd name="T16" fmla="*/ 2147483647 w 222"/>
              <a:gd name="T17" fmla="*/ 0 h 87"/>
              <a:gd name="T18" fmla="*/ 2147483647 w 222"/>
              <a:gd name="T19" fmla="*/ 2147483647 h 87"/>
              <a:gd name="T20" fmla="*/ 2147483647 w 222"/>
              <a:gd name="T21" fmla="*/ 2147483647 h 87"/>
              <a:gd name="T22" fmla="*/ 0 w 222"/>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87"/>
              <a:gd name="T38" fmla="*/ 222 w 222"/>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87">
                <a:moveTo>
                  <a:pt x="0" y="49"/>
                </a:moveTo>
                <a:lnTo>
                  <a:pt x="4" y="52"/>
                </a:lnTo>
                <a:lnTo>
                  <a:pt x="5" y="68"/>
                </a:lnTo>
                <a:lnTo>
                  <a:pt x="31" y="72"/>
                </a:lnTo>
                <a:lnTo>
                  <a:pt x="74" y="63"/>
                </a:lnTo>
                <a:lnTo>
                  <a:pt x="125" y="87"/>
                </a:lnTo>
                <a:lnTo>
                  <a:pt x="192" y="71"/>
                </a:lnTo>
                <a:lnTo>
                  <a:pt x="222" y="26"/>
                </a:lnTo>
                <a:lnTo>
                  <a:pt x="210" y="0"/>
                </a:lnTo>
                <a:lnTo>
                  <a:pt x="126" y="2"/>
                </a:lnTo>
                <a:lnTo>
                  <a:pt x="98" y="47"/>
                </a:lnTo>
                <a:lnTo>
                  <a:pt x="0" y="4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3" name="Freeform 128"/>
          <p:cNvSpPr>
            <a:spLocks/>
          </p:cNvSpPr>
          <p:nvPr/>
        </p:nvSpPr>
        <p:spPr bwMode="invGray">
          <a:xfrm>
            <a:off x="4606925" y="2624138"/>
            <a:ext cx="74613" cy="58737"/>
          </a:xfrm>
          <a:custGeom>
            <a:avLst/>
            <a:gdLst>
              <a:gd name="T0" fmla="*/ 0 w 94"/>
              <a:gd name="T1" fmla="*/ 2147483647 h 69"/>
              <a:gd name="T2" fmla="*/ 2147483647 w 94"/>
              <a:gd name="T3" fmla="*/ 2147483647 h 69"/>
              <a:gd name="T4" fmla="*/ 2147483647 w 94"/>
              <a:gd name="T5" fmla="*/ 0 h 69"/>
              <a:gd name="T6" fmla="*/ 2147483647 w 94"/>
              <a:gd name="T7" fmla="*/ 2147483647 h 69"/>
              <a:gd name="T8" fmla="*/ 2147483647 w 94"/>
              <a:gd name="T9" fmla="*/ 2147483647 h 69"/>
              <a:gd name="T10" fmla="*/ 2147483647 w 94"/>
              <a:gd name="T11" fmla="*/ 2147483647 h 69"/>
              <a:gd name="T12" fmla="*/ 0 w 94"/>
              <a:gd name="T13" fmla="*/ 2147483647 h 69"/>
              <a:gd name="T14" fmla="*/ 0 60000 65536"/>
              <a:gd name="T15" fmla="*/ 0 60000 65536"/>
              <a:gd name="T16" fmla="*/ 0 60000 65536"/>
              <a:gd name="T17" fmla="*/ 0 60000 65536"/>
              <a:gd name="T18" fmla="*/ 0 60000 65536"/>
              <a:gd name="T19" fmla="*/ 0 60000 65536"/>
              <a:gd name="T20" fmla="*/ 0 60000 65536"/>
              <a:gd name="T21" fmla="*/ 0 w 94"/>
              <a:gd name="T22" fmla="*/ 0 h 69"/>
              <a:gd name="T23" fmla="*/ 94 w 9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69">
                <a:moveTo>
                  <a:pt x="0" y="14"/>
                </a:moveTo>
                <a:lnTo>
                  <a:pt x="21" y="4"/>
                </a:lnTo>
                <a:lnTo>
                  <a:pt x="63" y="0"/>
                </a:lnTo>
                <a:lnTo>
                  <a:pt x="93" y="30"/>
                </a:lnTo>
                <a:lnTo>
                  <a:pt x="94" y="51"/>
                </a:lnTo>
                <a:lnTo>
                  <a:pt x="86" y="69"/>
                </a:lnTo>
                <a:lnTo>
                  <a:pt x="0" y="1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4" name="Freeform 129"/>
          <p:cNvSpPr>
            <a:spLocks/>
          </p:cNvSpPr>
          <p:nvPr/>
        </p:nvSpPr>
        <p:spPr bwMode="invGray">
          <a:xfrm>
            <a:off x="5056188" y="2854325"/>
            <a:ext cx="139700" cy="85725"/>
          </a:xfrm>
          <a:custGeom>
            <a:avLst/>
            <a:gdLst>
              <a:gd name="T0" fmla="*/ 0 w 177"/>
              <a:gd name="T1" fmla="*/ 2147483647 h 102"/>
              <a:gd name="T2" fmla="*/ 2147483647 w 177"/>
              <a:gd name="T3" fmla="*/ 0 h 102"/>
              <a:gd name="T4" fmla="*/ 2147483647 w 177"/>
              <a:gd name="T5" fmla="*/ 2147483647 h 102"/>
              <a:gd name="T6" fmla="*/ 2147483647 w 177"/>
              <a:gd name="T7" fmla="*/ 2147483647 h 102"/>
              <a:gd name="T8" fmla="*/ 2147483647 w 177"/>
              <a:gd name="T9" fmla="*/ 2147483647 h 102"/>
              <a:gd name="T10" fmla="*/ 2147483647 w 177"/>
              <a:gd name="T11" fmla="*/ 2147483647 h 102"/>
              <a:gd name="T12" fmla="*/ 2147483647 w 177"/>
              <a:gd name="T13" fmla="*/ 2147483647 h 102"/>
              <a:gd name="T14" fmla="*/ 2147483647 w 177"/>
              <a:gd name="T15" fmla="*/ 2147483647 h 102"/>
              <a:gd name="T16" fmla="*/ 0 w 177"/>
              <a:gd name="T17" fmla="*/ 214748364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02"/>
              <a:gd name="T29" fmla="*/ 177 w 17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02">
                <a:moveTo>
                  <a:pt x="0" y="71"/>
                </a:moveTo>
                <a:lnTo>
                  <a:pt x="9" y="0"/>
                </a:lnTo>
                <a:lnTo>
                  <a:pt x="177" y="14"/>
                </a:lnTo>
                <a:lnTo>
                  <a:pt x="147" y="59"/>
                </a:lnTo>
                <a:lnTo>
                  <a:pt x="159" y="82"/>
                </a:lnTo>
                <a:lnTo>
                  <a:pt x="115" y="85"/>
                </a:lnTo>
                <a:lnTo>
                  <a:pt x="89" y="102"/>
                </a:lnTo>
                <a:lnTo>
                  <a:pt x="17" y="101"/>
                </a:lnTo>
                <a:lnTo>
                  <a:pt x="0" y="7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5" name="Freeform 130"/>
          <p:cNvSpPr>
            <a:spLocks/>
          </p:cNvSpPr>
          <p:nvPr/>
        </p:nvSpPr>
        <p:spPr bwMode="invGray">
          <a:xfrm>
            <a:off x="4813300" y="2635250"/>
            <a:ext cx="242888" cy="107950"/>
          </a:xfrm>
          <a:custGeom>
            <a:avLst/>
            <a:gdLst>
              <a:gd name="T0" fmla="*/ 0 w 305"/>
              <a:gd name="T1" fmla="*/ 2147483647 h 128"/>
              <a:gd name="T2" fmla="*/ 2147483647 w 305"/>
              <a:gd name="T3" fmla="*/ 2147483647 h 128"/>
              <a:gd name="T4" fmla="*/ 2147483647 w 305"/>
              <a:gd name="T5" fmla="*/ 2147483647 h 128"/>
              <a:gd name="T6" fmla="*/ 2147483647 w 305"/>
              <a:gd name="T7" fmla="*/ 2147483647 h 128"/>
              <a:gd name="T8" fmla="*/ 2147483647 w 305"/>
              <a:gd name="T9" fmla="*/ 2147483647 h 128"/>
              <a:gd name="T10" fmla="*/ 2147483647 w 305"/>
              <a:gd name="T11" fmla="*/ 2147483647 h 128"/>
              <a:gd name="T12" fmla="*/ 2147483647 w 305"/>
              <a:gd name="T13" fmla="*/ 2147483647 h 128"/>
              <a:gd name="T14" fmla="*/ 2147483647 w 305"/>
              <a:gd name="T15" fmla="*/ 2147483647 h 128"/>
              <a:gd name="T16" fmla="*/ 2147483647 w 305"/>
              <a:gd name="T17" fmla="*/ 2147483647 h 128"/>
              <a:gd name="T18" fmla="*/ 2147483647 w 305"/>
              <a:gd name="T19" fmla="*/ 2147483647 h 128"/>
              <a:gd name="T20" fmla="*/ 2147483647 w 305"/>
              <a:gd name="T21" fmla="*/ 0 h 128"/>
              <a:gd name="T22" fmla="*/ 0 w 305"/>
              <a:gd name="T23" fmla="*/ 2147483647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128"/>
              <a:gd name="T38" fmla="*/ 305 w 30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128">
                <a:moveTo>
                  <a:pt x="0" y="32"/>
                </a:moveTo>
                <a:lnTo>
                  <a:pt x="54" y="91"/>
                </a:lnTo>
                <a:lnTo>
                  <a:pt x="138" y="89"/>
                </a:lnTo>
                <a:lnTo>
                  <a:pt x="150" y="115"/>
                </a:lnTo>
                <a:lnTo>
                  <a:pt x="189" y="128"/>
                </a:lnTo>
                <a:lnTo>
                  <a:pt x="255" y="98"/>
                </a:lnTo>
                <a:lnTo>
                  <a:pt x="295" y="105"/>
                </a:lnTo>
                <a:lnTo>
                  <a:pt x="305" y="79"/>
                </a:lnTo>
                <a:lnTo>
                  <a:pt x="230" y="72"/>
                </a:lnTo>
                <a:lnTo>
                  <a:pt x="83" y="13"/>
                </a:lnTo>
                <a:lnTo>
                  <a:pt x="64" y="0"/>
                </a:lnTo>
                <a:lnTo>
                  <a:pt x="0" y="3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6" name="Freeform 131"/>
          <p:cNvSpPr>
            <a:spLocks/>
          </p:cNvSpPr>
          <p:nvPr/>
        </p:nvSpPr>
        <p:spPr bwMode="invGray">
          <a:xfrm>
            <a:off x="4730750" y="2409825"/>
            <a:ext cx="57150" cy="100013"/>
          </a:xfrm>
          <a:custGeom>
            <a:avLst/>
            <a:gdLst>
              <a:gd name="T0" fmla="*/ 0 w 74"/>
              <a:gd name="T1" fmla="*/ 2147483647 h 117"/>
              <a:gd name="T2" fmla="*/ 2147483647 w 74"/>
              <a:gd name="T3" fmla="*/ 2147483647 h 117"/>
              <a:gd name="T4" fmla="*/ 2147483647 w 74"/>
              <a:gd name="T5" fmla="*/ 0 h 117"/>
              <a:gd name="T6" fmla="*/ 2147483647 w 74"/>
              <a:gd name="T7" fmla="*/ 2147483647 h 117"/>
              <a:gd name="T8" fmla="*/ 2147483647 w 74"/>
              <a:gd name="T9" fmla="*/ 2147483647 h 117"/>
              <a:gd name="T10" fmla="*/ 2147483647 w 74"/>
              <a:gd name="T11" fmla="*/ 2147483647 h 117"/>
              <a:gd name="T12" fmla="*/ 2147483647 w 74"/>
              <a:gd name="T13" fmla="*/ 2147483647 h 117"/>
              <a:gd name="T14" fmla="*/ 2147483647 w 74"/>
              <a:gd name="T15" fmla="*/ 2147483647 h 117"/>
              <a:gd name="T16" fmla="*/ 0 w 74"/>
              <a:gd name="T17" fmla="*/ 214748364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17"/>
              <a:gd name="T29" fmla="*/ 74 w 74"/>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17">
                <a:moveTo>
                  <a:pt x="0" y="90"/>
                </a:moveTo>
                <a:lnTo>
                  <a:pt x="4" y="32"/>
                </a:lnTo>
                <a:lnTo>
                  <a:pt x="66" y="0"/>
                </a:lnTo>
                <a:lnTo>
                  <a:pt x="55" y="45"/>
                </a:lnTo>
                <a:lnTo>
                  <a:pt x="74" y="60"/>
                </a:lnTo>
                <a:lnTo>
                  <a:pt x="36" y="85"/>
                </a:lnTo>
                <a:lnTo>
                  <a:pt x="35" y="117"/>
                </a:lnTo>
                <a:lnTo>
                  <a:pt x="12" y="117"/>
                </a:lnTo>
                <a:lnTo>
                  <a:pt x="0" y="9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7" name="Freeform 132"/>
          <p:cNvSpPr>
            <a:spLocks/>
          </p:cNvSpPr>
          <p:nvPr/>
        </p:nvSpPr>
        <p:spPr bwMode="invGray">
          <a:xfrm>
            <a:off x="4768850" y="2486025"/>
            <a:ext cx="20638" cy="12700"/>
          </a:xfrm>
          <a:custGeom>
            <a:avLst/>
            <a:gdLst>
              <a:gd name="T0" fmla="*/ 0 w 27"/>
              <a:gd name="T1" fmla="*/ 2147483647 h 15"/>
              <a:gd name="T2" fmla="*/ 2147483647 w 27"/>
              <a:gd name="T3" fmla="*/ 0 h 15"/>
              <a:gd name="T4" fmla="*/ 2147483647 w 27"/>
              <a:gd name="T5" fmla="*/ 2147483647 h 15"/>
              <a:gd name="T6" fmla="*/ 0 w 27"/>
              <a:gd name="T7" fmla="*/ 2147483647 h 15"/>
              <a:gd name="T8" fmla="*/ 0 60000 65536"/>
              <a:gd name="T9" fmla="*/ 0 60000 65536"/>
              <a:gd name="T10" fmla="*/ 0 60000 65536"/>
              <a:gd name="T11" fmla="*/ 0 60000 65536"/>
              <a:gd name="T12" fmla="*/ 0 w 27"/>
              <a:gd name="T13" fmla="*/ 0 h 15"/>
              <a:gd name="T14" fmla="*/ 27 w 27"/>
              <a:gd name="T15" fmla="*/ 15 h 15"/>
            </a:gdLst>
            <a:ahLst/>
            <a:cxnLst>
              <a:cxn ang="T8">
                <a:pos x="T0" y="T1"/>
              </a:cxn>
              <a:cxn ang="T9">
                <a:pos x="T2" y="T3"/>
              </a:cxn>
              <a:cxn ang="T10">
                <a:pos x="T4" y="T5"/>
              </a:cxn>
              <a:cxn ang="T11">
                <a:pos x="T6" y="T7"/>
              </a:cxn>
            </a:cxnLst>
            <a:rect l="T12" t="T13" r="T14" b="T15"/>
            <a:pathLst>
              <a:path w="27" h="15">
                <a:moveTo>
                  <a:pt x="0" y="15"/>
                </a:moveTo>
                <a:lnTo>
                  <a:pt x="22" y="0"/>
                </a:lnTo>
                <a:lnTo>
                  <a:pt x="27" y="8"/>
                </a:lnTo>
                <a:lnTo>
                  <a:pt x="0" y="1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8" name="Freeform 133"/>
          <p:cNvSpPr>
            <a:spLocks/>
          </p:cNvSpPr>
          <p:nvPr/>
        </p:nvSpPr>
        <p:spPr bwMode="invGray">
          <a:xfrm>
            <a:off x="4795838" y="2463800"/>
            <a:ext cx="36512" cy="42863"/>
          </a:xfrm>
          <a:custGeom>
            <a:avLst/>
            <a:gdLst>
              <a:gd name="T0" fmla="*/ 0 w 46"/>
              <a:gd name="T1" fmla="*/ 2147483647 h 49"/>
              <a:gd name="T2" fmla="*/ 2147483647 w 46"/>
              <a:gd name="T3" fmla="*/ 2147483647 h 49"/>
              <a:gd name="T4" fmla="*/ 2147483647 w 46"/>
              <a:gd name="T5" fmla="*/ 2147483647 h 49"/>
              <a:gd name="T6" fmla="*/ 2147483647 w 46"/>
              <a:gd name="T7" fmla="*/ 0 h 49"/>
              <a:gd name="T8" fmla="*/ 0 w 46"/>
              <a:gd name="T9" fmla="*/ 2147483647 h 49"/>
              <a:gd name="T10" fmla="*/ 0 60000 65536"/>
              <a:gd name="T11" fmla="*/ 0 60000 65536"/>
              <a:gd name="T12" fmla="*/ 0 60000 65536"/>
              <a:gd name="T13" fmla="*/ 0 60000 65536"/>
              <a:gd name="T14" fmla="*/ 0 60000 65536"/>
              <a:gd name="T15" fmla="*/ 0 w 46"/>
              <a:gd name="T16" fmla="*/ 0 h 49"/>
              <a:gd name="T17" fmla="*/ 46 w 46"/>
              <a:gd name="T18" fmla="*/ 49 h 49"/>
            </a:gdLst>
            <a:ahLst/>
            <a:cxnLst>
              <a:cxn ang="T10">
                <a:pos x="T0" y="T1"/>
              </a:cxn>
              <a:cxn ang="T11">
                <a:pos x="T2" y="T3"/>
              </a:cxn>
              <a:cxn ang="T12">
                <a:pos x="T4" y="T5"/>
              </a:cxn>
              <a:cxn ang="T13">
                <a:pos x="T6" y="T7"/>
              </a:cxn>
              <a:cxn ang="T14">
                <a:pos x="T8" y="T9"/>
              </a:cxn>
            </a:cxnLst>
            <a:rect l="T15" t="T16" r="T17" b="T18"/>
            <a:pathLst>
              <a:path w="46" h="49">
                <a:moveTo>
                  <a:pt x="0" y="26"/>
                </a:moveTo>
                <a:lnTo>
                  <a:pt x="36" y="49"/>
                </a:lnTo>
                <a:lnTo>
                  <a:pt x="46" y="24"/>
                </a:lnTo>
                <a:lnTo>
                  <a:pt x="40" y="0"/>
                </a:lnTo>
                <a:lnTo>
                  <a:pt x="0" y="2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79" name="Freeform 134"/>
          <p:cNvSpPr>
            <a:spLocks/>
          </p:cNvSpPr>
          <p:nvPr/>
        </p:nvSpPr>
        <p:spPr bwMode="invGray">
          <a:xfrm>
            <a:off x="5011738" y="1925638"/>
            <a:ext cx="249237" cy="406400"/>
          </a:xfrm>
          <a:custGeom>
            <a:avLst/>
            <a:gdLst>
              <a:gd name="T0" fmla="*/ 0 w 314"/>
              <a:gd name="T1" fmla="*/ 2147483647 h 480"/>
              <a:gd name="T2" fmla="*/ 2147483647 w 314"/>
              <a:gd name="T3" fmla="*/ 2147483647 h 480"/>
              <a:gd name="T4" fmla="*/ 2147483647 w 314"/>
              <a:gd name="T5" fmla="*/ 2147483647 h 480"/>
              <a:gd name="T6" fmla="*/ 2147483647 w 314"/>
              <a:gd name="T7" fmla="*/ 2147483647 h 480"/>
              <a:gd name="T8" fmla="*/ 2147483647 w 314"/>
              <a:gd name="T9" fmla="*/ 2147483647 h 480"/>
              <a:gd name="T10" fmla="*/ 2147483647 w 314"/>
              <a:gd name="T11" fmla="*/ 2147483647 h 480"/>
              <a:gd name="T12" fmla="*/ 2147483647 w 314"/>
              <a:gd name="T13" fmla="*/ 0 h 480"/>
              <a:gd name="T14" fmla="*/ 2147483647 w 314"/>
              <a:gd name="T15" fmla="*/ 2147483647 h 480"/>
              <a:gd name="T16" fmla="*/ 2147483647 w 314"/>
              <a:gd name="T17" fmla="*/ 2147483647 h 480"/>
              <a:gd name="T18" fmla="*/ 2147483647 w 314"/>
              <a:gd name="T19" fmla="*/ 2147483647 h 480"/>
              <a:gd name="T20" fmla="*/ 2147483647 w 314"/>
              <a:gd name="T21" fmla="*/ 2147483647 h 480"/>
              <a:gd name="T22" fmla="*/ 2147483647 w 314"/>
              <a:gd name="T23" fmla="*/ 2147483647 h 480"/>
              <a:gd name="T24" fmla="*/ 2147483647 w 314"/>
              <a:gd name="T25" fmla="*/ 2147483647 h 480"/>
              <a:gd name="T26" fmla="*/ 2147483647 w 314"/>
              <a:gd name="T27" fmla="*/ 2147483647 h 480"/>
              <a:gd name="T28" fmla="*/ 2147483647 w 314"/>
              <a:gd name="T29" fmla="*/ 2147483647 h 480"/>
              <a:gd name="T30" fmla="*/ 2147483647 w 314"/>
              <a:gd name="T31" fmla="*/ 2147483647 h 480"/>
              <a:gd name="T32" fmla="*/ 2147483647 w 314"/>
              <a:gd name="T33" fmla="*/ 2147483647 h 480"/>
              <a:gd name="T34" fmla="*/ 2147483647 w 314"/>
              <a:gd name="T35" fmla="*/ 2147483647 h 480"/>
              <a:gd name="T36" fmla="*/ 2147483647 w 314"/>
              <a:gd name="T37" fmla="*/ 2147483647 h 480"/>
              <a:gd name="T38" fmla="*/ 2147483647 w 314"/>
              <a:gd name="T39" fmla="*/ 2147483647 h 480"/>
              <a:gd name="T40" fmla="*/ 2147483647 w 314"/>
              <a:gd name="T41" fmla="*/ 2147483647 h 480"/>
              <a:gd name="T42" fmla="*/ 2147483647 w 314"/>
              <a:gd name="T43" fmla="*/ 2147483647 h 480"/>
              <a:gd name="T44" fmla="*/ 2147483647 w 314"/>
              <a:gd name="T45" fmla="*/ 2147483647 h 480"/>
              <a:gd name="T46" fmla="*/ 0 w 314"/>
              <a:gd name="T47" fmla="*/ 2147483647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480"/>
              <a:gd name="T74" fmla="*/ 314 w 314"/>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480">
                <a:moveTo>
                  <a:pt x="0" y="51"/>
                </a:moveTo>
                <a:lnTo>
                  <a:pt x="22" y="34"/>
                </a:lnTo>
                <a:lnTo>
                  <a:pt x="56" y="64"/>
                </a:lnTo>
                <a:lnTo>
                  <a:pt x="115" y="68"/>
                </a:lnTo>
                <a:lnTo>
                  <a:pt x="150" y="52"/>
                </a:lnTo>
                <a:lnTo>
                  <a:pt x="159" y="11"/>
                </a:lnTo>
                <a:lnTo>
                  <a:pt x="216" y="0"/>
                </a:lnTo>
                <a:lnTo>
                  <a:pt x="247" y="16"/>
                </a:lnTo>
                <a:lnTo>
                  <a:pt x="243" y="51"/>
                </a:lnTo>
                <a:lnTo>
                  <a:pt x="229" y="83"/>
                </a:lnTo>
                <a:lnTo>
                  <a:pt x="273" y="125"/>
                </a:lnTo>
                <a:lnTo>
                  <a:pt x="248" y="156"/>
                </a:lnTo>
                <a:lnTo>
                  <a:pt x="279" y="208"/>
                </a:lnTo>
                <a:lnTo>
                  <a:pt x="266" y="255"/>
                </a:lnTo>
                <a:lnTo>
                  <a:pt x="314" y="355"/>
                </a:lnTo>
                <a:lnTo>
                  <a:pt x="204" y="450"/>
                </a:lnTo>
                <a:lnTo>
                  <a:pt x="72" y="480"/>
                </a:lnTo>
                <a:lnTo>
                  <a:pt x="64" y="461"/>
                </a:lnTo>
                <a:lnTo>
                  <a:pt x="22" y="445"/>
                </a:lnTo>
                <a:lnTo>
                  <a:pt x="16" y="352"/>
                </a:lnTo>
                <a:lnTo>
                  <a:pt x="144" y="252"/>
                </a:lnTo>
                <a:lnTo>
                  <a:pt x="102" y="201"/>
                </a:lnTo>
                <a:lnTo>
                  <a:pt x="85" y="101"/>
                </a:lnTo>
                <a:lnTo>
                  <a:pt x="0" y="5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0" name="Freeform 135"/>
          <p:cNvSpPr>
            <a:spLocks/>
          </p:cNvSpPr>
          <p:nvPr/>
        </p:nvSpPr>
        <p:spPr bwMode="invGray">
          <a:xfrm>
            <a:off x="4438650" y="2636838"/>
            <a:ext cx="288925" cy="273050"/>
          </a:xfrm>
          <a:custGeom>
            <a:avLst/>
            <a:gdLst>
              <a:gd name="T0" fmla="*/ 0 w 363"/>
              <a:gd name="T1" fmla="*/ 2147483647 h 321"/>
              <a:gd name="T2" fmla="*/ 2147483647 w 363"/>
              <a:gd name="T3" fmla="*/ 2147483647 h 321"/>
              <a:gd name="T4" fmla="*/ 2147483647 w 363"/>
              <a:gd name="T5" fmla="*/ 2147483647 h 321"/>
              <a:gd name="T6" fmla="*/ 2147483647 w 363"/>
              <a:gd name="T7" fmla="*/ 2147483647 h 321"/>
              <a:gd name="T8" fmla="*/ 2147483647 w 363"/>
              <a:gd name="T9" fmla="*/ 2147483647 h 321"/>
              <a:gd name="T10" fmla="*/ 2147483647 w 363"/>
              <a:gd name="T11" fmla="*/ 2147483647 h 321"/>
              <a:gd name="T12" fmla="*/ 2147483647 w 363"/>
              <a:gd name="T13" fmla="*/ 2147483647 h 321"/>
              <a:gd name="T14" fmla="*/ 2147483647 w 363"/>
              <a:gd name="T15" fmla="*/ 2147483647 h 321"/>
              <a:gd name="T16" fmla="*/ 2147483647 w 363"/>
              <a:gd name="T17" fmla="*/ 2147483647 h 321"/>
              <a:gd name="T18" fmla="*/ 2147483647 w 363"/>
              <a:gd name="T19" fmla="*/ 2147483647 h 321"/>
              <a:gd name="T20" fmla="*/ 2147483647 w 363"/>
              <a:gd name="T21" fmla="*/ 2147483647 h 321"/>
              <a:gd name="T22" fmla="*/ 2147483647 w 363"/>
              <a:gd name="T23" fmla="*/ 2147483647 h 321"/>
              <a:gd name="T24" fmla="*/ 2147483647 w 363"/>
              <a:gd name="T25" fmla="*/ 2147483647 h 321"/>
              <a:gd name="T26" fmla="*/ 2147483647 w 363"/>
              <a:gd name="T27" fmla="*/ 2147483647 h 321"/>
              <a:gd name="T28" fmla="*/ 2147483647 w 363"/>
              <a:gd name="T29" fmla="*/ 2147483647 h 321"/>
              <a:gd name="T30" fmla="*/ 2147483647 w 363"/>
              <a:gd name="T31" fmla="*/ 2147483647 h 321"/>
              <a:gd name="T32" fmla="*/ 2147483647 w 363"/>
              <a:gd name="T33" fmla="*/ 2147483647 h 321"/>
              <a:gd name="T34" fmla="*/ 2147483647 w 363"/>
              <a:gd name="T35" fmla="*/ 2147483647 h 321"/>
              <a:gd name="T36" fmla="*/ 2147483647 w 363"/>
              <a:gd name="T37" fmla="*/ 2147483647 h 321"/>
              <a:gd name="T38" fmla="*/ 2147483647 w 363"/>
              <a:gd name="T39" fmla="*/ 2147483647 h 321"/>
              <a:gd name="T40" fmla="*/ 2147483647 w 363"/>
              <a:gd name="T41" fmla="*/ 2147483647 h 321"/>
              <a:gd name="T42" fmla="*/ 2147483647 w 363"/>
              <a:gd name="T43" fmla="*/ 0 h 321"/>
              <a:gd name="T44" fmla="*/ 2147483647 w 363"/>
              <a:gd name="T45" fmla="*/ 2147483647 h 321"/>
              <a:gd name="T46" fmla="*/ 2147483647 w 363"/>
              <a:gd name="T47" fmla="*/ 2147483647 h 321"/>
              <a:gd name="T48" fmla="*/ 2147483647 w 363"/>
              <a:gd name="T49" fmla="*/ 2147483647 h 321"/>
              <a:gd name="T50" fmla="*/ 2147483647 w 363"/>
              <a:gd name="T51" fmla="*/ 2147483647 h 321"/>
              <a:gd name="T52" fmla="*/ 0 w 363"/>
              <a:gd name="T53" fmla="*/ 2147483647 h 3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3"/>
              <a:gd name="T82" fmla="*/ 0 h 321"/>
              <a:gd name="T83" fmla="*/ 363 w 363"/>
              <a:gd name="T84" fmla="*/ 321 h 3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3" h="321">
                <a:moveTo>
                  <a:pt x="0" y="97"/>
                </a:moveTo>
                <a:lnTo>
                  <a:pt x="9" y="126"/>
                </a:lnTo>
                <a:lnTo>
                  <a:pt x="85" y="144"/>
                </a:lnTo>
                <a:lnTo>
                  <a:pt x="73" y="162"/>
                </a:lnTo>
                <a:lnTo>
                  <a:pt x="101" y="181"/>
                </a:lnTo>
                <a:lnTo>
                  <a:pt x="112" y="217"/>
                </a:lnTo>
                <a:lnTo>
                  <a:pt x="80" y="286"/>
                </a:lnTo>
                <a:lnTo>
                  <a:pt x="172" y="312"/>
                </a:lnTo>
                <a:lnTo>
                  <a:pt x="179" y="316"/>
                </a:lnTo>
                <a:lnTo>
                  <a:pt x="223" y="321"/>
                </a:lnTo>
                <a:lnTo>
                  <a:pt x="223" y="295"/>
                </a:lnTo>
                <a:lnTo>
                  <a:pt x="249" y="279"/>
                </a:lnTo>
                <a:lnTo>
                  <a:pt x="307" y="298"/>
                </a:lnTo>
                <a:lnTo>
                  <a:pt x="344" y="270"/>
                </a:lnTo>
                <a:lnTo>
                  <a:pt x="323" y="231"/>
                </a:lnTo>
                <a:lnTo>
                  <a:pt x="333" y="195"/>
                </a:lnTo>
                <a:lnTo>
                  <a:pt x="303" y="174"/>
                </a:lnTo>
                <a:lnTo>
                  <a:pt x="344" y="129"/>
                </a:lnTo>
                <a:lnTo>
                  <a:pt x="363" y="81"/>
                </a:lnTo>
                <a:lnTo>
                  <a:pt x="308" y="61"/>
                </a:lnTo>
                <a:lnTo>
                  <a:pt x="296" y="55"/>
                </a:lnTo>
                <a:lnTo>
                  <a:pt x="210" y="0"/>
                </a:lnTo>
                <a:lnTo>
                  <a:pt x="182" y="9"/>
                </a:lnTo>
                <a:lnTo>
                  <a:pt x="148" y="64"/>
                </a:lnTo>
                <a:lnTo>
                  <a:pt x="79" y="53"/>
                </a:lnTo>
                <a:lnTo>
                  <a:pt x="90" y="95"/>
                </a:lnTo>
                <a:lnTo>
                  <a:pt x="0" y="9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1" name="Freeform 136"/>
          <p:cNvSpPr>
            <a:spLocks/>
          </p:cNvSpPr>
          <p:nvPr/>
        </p:nvSpPr>
        <p:spPr bwMode="invGray">
          <a:xfrm>
            <a:off x="4738688" y="2887663"/>
            <a:ext cx="17462" cy="50800"/>
          </a:xfrm>
          <a:custGeom>
            <a:avLst/>
            <a:gdLst>
              <a:gd name="T0" fmla="*/ 0 w 23"/>
              <a:gd name="T1" fmla="*/ 2147483647 h 59"/>
              <a:gd name="T2" fmla="*/ 2147483647 w 23"/>
              <a:gd name="T3" fmla="*/ 2147483647 h 59"/>
              <a:gd name="T4" fmla="*/ 2147483647 w 23"/>
              <a:gd name="T5" fmla="*/ 0 h 59"/>
              <a:gd name="T6" fmla="*/ 0 w 23"/>
              <a:gd name="T7" fmla="*/ 2147483647 h 59"/>
              <a:gd name="T8" fmla="*/ 0 60000 65536"/>
              <a:gd name="T9" fmla="*/ 0 60000 65536"/>
              <a:gd name="T10" fmla="*/ 0 60000 65536"/>
              <a:gd name="T11" fmla="*/ 0 60000 65536"/>
              <a:gd name="T12" fmla="*/ 0 w 23"/>
              <a:gd name="T13" fmla="*/ 0 h 59"/>
              <a:gd name="T14" fmla="*/ 23 w 23"/>
              <a:gd name="T15" fmla="*/ 59 h 59"/>
            </a:gdLst>
            <a:ahLst/>
            <a:cxnLst>
              <a:cxn ang="T8">
                <a:pos x="T0" y="T1"/>
              </a:cxn>
              <a:cxn ang="T9">
                <a:pos x="T2" y="T3"/>
              </a:cxn>
              <a:cxn ang="T10">
                <a:pos x="T4" y="T5"/>
              </a:cxn>
              <a:cxn ang="T11">
                <a:pos x="T6" y="T7"/>
              </a:cxn>
            </a:cxnLst>
            <a:rect l="T12" t="T13" r="T14" b="T15"/>
            <a:pathLst>
              <a:path w="23" h="59">
                <a:moveTo>
                  <a:pt x="0" y="31"/>
                </a:moveTo>
                <a:lnTo>
                  <a:pt x="21" y="59"/>
                </a:lnTo>
                <a:lnTo>
                  <a:pt x="23" y="0"/>
                </a:lnTo>
                <a:lnTo>
                  <a:pt x="0" y="3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2" name="Freeform 137"/>
          <p:cNvSpPr>
            <a:spLocks/>
          </p:cNvSpPr>
          <p:nvPr/>
        </p:nvSpPr>
        <p:spPr bwMode="invGray">
          <a:xfrm>
            <a:off x="4678363" y="2509838"/>
            <a:ext cx="200025" cy="242887"/>
          </a:xfrm>
          <a:custGeom>
            <a:avLst/>
            <a:gdLst>
              <a:gd name="T0" fmla="*/ 0 w 253"/>
              <a:gd name="T1" fmla="*/ 2147483647 h 285"/>
              <a:gd name="T2" fmla="*/ 2147483647 w 253"/>
              <a:gd name="T3" fmla="*/ 2147483647 h 285"/>
              <a:gd name="T4" fmla="*/ 2147483647 w 253"/>
              <a:gd name="T5" fmla="*/ 2147483647 h 285"/>
              <a:gd name="T6" fmla="*/ 2147483647 w 253"/>
              <a:gd name="T7" fmla="*/ 2147483647 h 285"/>
              <a:gd name="T8" fmla="*/ 2147483647 w 253"/>
              <a:gd name="T9" fmla="*/ 2147483647 h 285"/>
              <a:gd name="T10" fmla="*/ 2147483647 w 253"/>
              <a:gd name="T11" fmla="*/ 2147483647 h 285"/>
              <a:gd name="T12" fmla="*/ 2147483647 w 253"/>
              <a:gd name="T13" fmla="*/ 2147483647 h 285"/>
              <a:gd name="T14" fmla="*/ 2147483647 w 253"/>
              <a:gd name="T15" fmla="*/ 2147483647 h 285"/>
              <a:gd name="T16" fmla="*/ 2147483647 w 253"/>
              <a:gd name="T17" fmla="*/ 2147483647 h 285"/>
              <a:gd name="T18" fmla="*/ 2147483647 w 253"/>
              <a:gd name="T19" fmla="*/ 2147483647 h 285"/>
              <a:gd name="T20" fmla="*/ 2147483647 w 253"/>
              <a:gd name="T21" fmla="*/ 2147483647 h 285"/>
              <a:gd name="T22" fmla="*/ 2147483647 w 253"/>
              <a:gd name="T23" fmla="*/ 2147483647 h 285"/>
              <a:gd name="T24" fmla="*/ 2147483647 w 253"/>
              <a:gd name="T25" fmla="*/ 2147483647 h 285"/>
              <a:gd name="T26" fmla="*/ 2147483647 w 253"/>
              <a:gd name="T27" fmla="*/ 2147483647 h 285"/>
              <a:gd name="T28" fmla="*/ 2147483647 w 253"/>
              <a:gd name="T29" fmla="*/ 2147483647 h 285"/>
              <a:gd name="T30" fmla="*/ 2147483647 w 253"/>
              <a:gd name="T31" fmla="*/ 2147483647 h 285"/>
              <a:gd name="T32" fmla="*/ 2147483647 w 253"/>
              <a:gd name="T33" fmla="*/ 0 h 285"/>
              <a:gd name="T34" fmla="*/ 2147483647 w 253"/>
              <a:gd name="T35" fmla="*/ 0 h 285"/>
              <a:gd name="T36" fmla="*/ 2147483647 w 253"/>
              <a:gd name="T37" fmla="*/ 2147483647 h 285"/>
              <a:gd name="T38" fmla="*/ 2147483647 w 253"/>
              <a:gd name="T39" fmla="*/ 2147483647 h 285"/>
              <a:gd name="T40" fmla="*/ 2147483647 w 253"/>
              <a:gd name="T41" fmla="*/ 2147483647 h 285"/>
              <a:gd name="T42" fmla="*/ 2147483647 w 253"/>
              <a:gd name="T43" fmla="*/ 2147483647 h 285"/>
              <a:gd name="T44" fmla="*/ 0 w 253"/>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285"/>
              <a:gd name="T71" fmla="*/ 253 w 253"/>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285">
                <a:moveTo>
                  <a:pt x="0" y="118"/>
                </a:moveTo>
                <a:lnTo>
                  <a:pt x="1" y="165"/>
                </a:lnTo>
                <a:lnTo>
                  <a:pt x="2" y="186"/>
                </a:lnTo>
                <a:lnTo>
                  <a:pt x="6" y="210"/>
                </a:lnTo>
                <a:lnTo>
                  <a:pt x="61" y="230"/>
                </a:lnTo>
                <a:lnTo>
                  <a:pt x="42" y="278"/>
                </a:lnTo>
                <a:lnTo>
                  <a:pt x="98" y="285"/>
                </a:lnTo>
                <a:lnTo>
                  <a:pt x="196" y="283"/>
                </a:lnTo>
                <a:lnTo>
                  <a:pt x="224" y="238"/>
                </a:lnTo>
                <a:lnTo>
                  <a:pt x="170" y="179"/>
                </a:lnTo>
                <a:lnTo>
                  <a:pt x="233" y="147"/>
                </a:lnTo>
                <a:lnTo>
                  <a:pt x="253" y="157"/>
                </a:lnTo>
                <a:lnTo>
                  <a:pt x="233" y="43"/>
                </a:lnTo>
                <a:lnTo>
                  <a:pt x="188" y="15"/>
                </a:lnTo>
                <a:lnTo>
                  <a:pt x="135" y="36"/>
                </a:lnTo>
                <a:lnTo>
                  <a:pt x="142" y="21"/>
                </a:lnTo>
                <a:lnTo>
                  <a:pt x="98" y="0"/>
                </a:lnTo>
                <a:lnTo>
                  <a:pt x="75" y="0"/>
                </a:lnTo>
                <a:lnTo>
                  <a:pt x="74" y="63"/>
                </a:lnTo>
                <a:lnTo>
                  <a:pt x="49" y="46"/>
                </a:lnTo>
                <a:lnTo>
                  <a:pt x="33" y="66"/>
                </a:lnTo>
                <a:lnTo>
                  <a:pt x="31" y="103"/>
                </a:lnTo>
                <a:lnTo>
                  <a:pt x="0" y="1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3" name="Freeform 138"/>
          <p:cNvSpPr>
            <a:spLocks/>
          </p:cNvSpPr>
          <p:nvPr/>
        </p:nvSpPr>
        <p:spPr bwMode="invGray">
          <a:xfrm>
            <a:off x="5003800" y="2924175"/>
            <a:ext cx="142875" cy="157163"/>
          </a:xfrm>
          <a:custGeom>
            <a:avLst/>
            <a:gdLst>
              <a:gd name="T0" fmla="*/ 0 w 181"/>
              <a:gd name="T1" fmla="*/ 2147483647 h 184"/>
              <a:gd name="T2" fmla="*/ 2147483647 w 181"/>
              <a:gd name="T3" fmla="*/ 2147483647 h 184"/>
              <a:gd name="T4" fmla="*/ 2147483647 w 181"/>
              <a:gd name="T5" fmla="*/ 2147483647 h 184"/>
              <a:gd name="T6" fmla="*/ 2147483647 w 181"/>
              <a:gd name="T7" fmla="*/ 2147483647 h 184"/>
              <a:gd name="T8" fmla="*/ 2147483647 w 181"/>
              <a:gd name="T9" fmla="*/ 0 h 184"/>
              <a:gd name="T10" fmla="*/ 2147483647 w 181"/>
              <a:gd name="T11" fmla="*/ 2147483647 h 184"/>
              <a:gd name="T12" fmla="*/ 2147483647 w 181"/>
              <a:gd name="T13" fmla="*/ 2147483647 h 184"/>
              <a:gd name="T14" fmla="*/ 2147483647 w 181"/>
              <a:gd name="T15" fmla="*/ 2147483647 h 184"/>
              <a:gd name="T16" fmla="*/ 2147483647 w 181"/>
              <a:gd name="T17" fmla="*/ 2147483647 h 184"/>
              <a:gd name="T18" fmla="*/ 2147483647 w 181"/>
              <a:gd name="T19" fmla="*/ 2147483647 h 184"/>
              <a:gd name="T20" fmla="*/ 2147483647 w 181"/>
              <a:gd name="T21" fmla="*/ 2147483647 h 184"/>
              <a:gd name="T22" fmla="*/ 2147483647 w 181"/>
              <a:gd name="T23" fmla="*/ 2147483647 h 184"/>
              <a:gd name="T24" fmla="*/ 2147483647 w 181"/>
              <a:gd name="T25" fmla="*/ 2147483647 h 184"/>
              <a:gd name="T26" fmla="*/ 2147483647 w 181"/>
              <a:gd name="T27" fmla="*/ 2147483647 h 184"/>
              <a:gd name="T28" fmla="*/ 2147483647 w 181"/>
              <a:gd name="T29" fmla="*/ 2147483647 h 184"/>
              <a:gd name="T30" fmla="*/ 2147483647 w 181"/>
              <a:gd name="T31" fmla="*/ 2147483647 h 184"/>
              <a:gd name="T32" fmla="*/ 2147483647 w 181"/>
              <a:gd name="T33" fmla="*/ 2147483647 h 184"/>
              <a:gd name="T34" fmla="*/ 2147483647 w 181"/>
              <a:gd name="T35" fmla="*/ 2147483647 h 184"/>
              <a:gd name="T36" fmla="*/ 2147483647 w 181"/>
              <a:gd name="T37" fmla="*/ 2147483647 h 184"/>
              <a:gd name="T38" fmla="*/ 0 w 181"/>
              <a:gd name="T39" fmla="*/ 2147483647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84"/>
              <a:gd name="T62" fmla="*/ 181 w 181"/>
              <a:gd name="T63" fmla="*/ 184 h 1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84">
                <a:moveTo>
                  <a:pt x="0" y="74"/>
                </a:moveTo>
                <a:lnTo>
                  <a:pt x="26" y="32"/>
                </a:lnTo>
                <a:lnTo>
                  <a:pt x="83" y="16"/>
                </a:lnTo>
                <a:lnTo>
                  <a:pt x="155" y="17"/>
                </a:lnTo>
                <a:lnTo>
                  <a:pt x="181" y="0"/>
                </a:lnTo>
                <a:lnTo>
                  <a:pt x="171" y="38"/>
                </a:lnTo>
                <a:lnTo>
                  <a:pt x="123" y="30"/>
                </a:lnTo>
                <a:lnTo>
                  <a:pt x="98" y="62"/>
                </a:lnTo>
                <a:lnTo>
                  <a:pt x="73" y="44"/>
                </a:lnTo>
                <a:lnTo>
                  <a:pt x="90" y="93"/>
                </a:lnTo>
                <a:lnTo>
                  <a:pt x="68" y="103"/>
                </a:lnTo>
                <a:lnTo>
                  <a:pt x="113" y="124"/>
                </a:lnTo>
                <a:lnTo>
                  <a:pt x="113" y="142"/>
                </a:lnTo>
                <a:lnTo>
                  <a:pt x="75" y="148"/>
                </a:lnTo>
                <a:lnTo>
                  <a:pt x="87" y="184"/>
                </a:lnTo>
                <a:lnTo>
                  <a:pt x="43" y="172"/>
                </a:lnTo>
                <a:lnTo>
                  <a:pt x="31" y="138"/>
                </a:lnTo>
                <a:lnTo>
                  <a:pt x="88" y="126"/>
                </a:lnTo>
                <a:lnTo>
                  <a:pt x="31" y="121"/>
                </a:lnTo>
                <a:lnTo>
                  <a:pt x="0" y="7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4" name="Freeform 139"/>
          <p:cNvSpPr>
            <a:spLocks/>
          </p:cNvSpPr>
          <p:nvPr/>
        </p:nvSpPr>
        <p:spPr bwMode="invGray">
          <a:xfrm>
            <a:off x="4908550" y="2717800"/>
            <a:ext cx="155575" cy="90488"/>
          </a:xfrm>
          <a:custGeom>
            <a:avLst/>
            <a:gdLst>
              <a:gd name="T0" fmla="*/ 0 w 194"/>
              <a:gd name="T1" fmla="*/ 2147483647 h 105"/>
              <a:gd name="T2" fmla="*/ 2147483647 w 194"/>
              <a:gd name="T3" fmla="*/ 2147483647 h 105"/>
              <a:gd name="T4" fmla="*/ 2147483647 w 194"/>
              <a:gd name="T5" fmla="*/ 2147483647 h 105"/>
              <a:gd name="T6" fmla="*/ 2147483647 w 194"/>
              <a:gd name="T7" fmla="*/ 0 h 105"/>
              <a:gd name="T8" fmla="*/ 2147483647 w 194"/>
              <a:gd name="T9" fmla="*/ 2147483647 h 105"/>
              <a:gd name="T10" fmla="*/ 2147483647 w 194"/>
              <a:gd name="T11" fmla="*/ 2147483647 h 105"/>
              <a:gd name="T12" fmla="*/ 2147483647 w 194"/>
              <a:gd name="T13" fmla="*/ 2147483647 h 105"/>
              <a:gd name="T14" fmla="*/ 2147483647 w 194"/>
              <a:gd name="T15" fmla="*/ 2147483647 h 105"/>
              <a:gd name="T16" fmla="*/ 0 w 194"/>
              <a:gd name="T17" fmla="*/ 214748364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
              <a:gd name="T28" fmla="*/ 0 h 105"/>
              <a:gd name="T29" fmla="*/ 194 w 19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 h="105">
                <a:moveTo>
                  <a:pt x="0" y="62"/>
                </a:moveTo>
                <a:lnTo>
                  <a:pt x="30" y="17"/>
                </a:lnTo>
                <a:lnTo>
                  <a:pt x="69" y="30"/>
                </a:lnTo>
                <a:lnTo>
                  <a:pt x="135" y="0"/>
                </a:lnTo>
                <a:lnTo>
                  <a:pt x="175" y="7"/>
                </a:lnTo>
                <a:lnTo>
                  <a:pt x="194" y="22"/>
                </a:lnTo>
                <a:lnTo>
                  <a:pt x="119" y="92"/>
                </a:lnTo>
                <a:lnTo>
                  <a:pt x="57" y="105"/>
                </a:lnTo>
                <a:lnTo>
                  <a:pt x="0" y="6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5" name="Freeform 140"/>
          <p:cNvSpPr>
            <a:spLocks/>
          </p:cNvSpPr>
          <p:nvPr/>
        </p:nvSpPr>
        <p:spPr bwMode="invGray">
          <a:xfrm>
            <a:off x="3981450" y="2074863"/>
            <a:ext cx="250825" cy="125412"/>
          </a:xfrm>
          <a:custGeom>
            <a:avLst/>
            <a:gdLst>
              <a:gd name="T0" fmla="*/ 0 w 317"/>
              <a:gd name="T1" fmla="*/ 2147483647 h 149"/>
              <a:gd name="T2" fmla="*/ 2147483647 w 317"/>
              <a:gd name="T3" fmla="*/ 2147483647 h 149"/>
              <a:gd name="T4" fmla="*/ 2147483647 w 317"/>
              <a:gd name="T5" fmla="*/ 2147483647 h 149"/>
              <a:gd name="T6" fmla="*/ 2147483647 w 317"/>
              <a:gd name="T7" fmla="*/ 2147483647 h 149"/>
              <a:gd name="T8" fmla="*/ 2147483647 w 317"/>
              <a:gd name="T9" fmla="*/ 2147483647 h 149"/>
              <a:gd name="T10" fmla="*/ 2147483647 w 317"/>
              <a:gd name="T11" fmla="*/ 2147483647 h 149"/>
              <a:gd name="T12" fmla="*/ 2147483647 w 317"/>
              <a:gd name="T13" fmla="*/ 2147483647 h 149"/>
              <a:gd name="T14" fmla="*/ 2147483647 w 317"/>
              <a:gd name="T15" fmla="*/ 2147483647 h 149"/>
              <a:gd name="T16" fmla="*/ 2147483647 w 317"/>
              <a:gd name="T17" fmla="*/ 2147483647 h 149"/>
              <a:gd name="T18" fmla="*/ 2147483647 w 317"/>
              <a:gd name="T19" fmla="*/ 2147483647 h 149"/>
              <a:gd name="T20" fmla="*/ 2147483647 w 317"/>
              <a:gd name="T21" fmla="*/ 2147483647 h 149"/>
              <a:gd name="T22" fmla="*/ 2147483647 w 317"/>
              <a:gd name="T23" fmla="*/ 2147483647 h 149"/>
              <a:gd name="T24" fmla="*/ 2147483647 w 317"/>
              <a:gd name="T25" fmla="*/ 2147483647 h 149"/>
              <a:gd name="T26" fmla="*/ 2147483647 w 317"/>
              <a:gd name="T27" fmla="*/ 2147483647 h 149"/>
              <a:gd name="T28" fmla="*/ 2147483647 w 317"/>
              <a:gd name="T29" fmla="*/ 2147483647 h 149"/>
              <a:gd name="T30" fmla="*/ 2147483647 w 317"/>
              <a:gd name="T31" fmla="*/ 0 h 149"/>
              <a:gd name="T32" fmla="*/ 2147483647 w 317"/>
              <a:gd name="T33" fmla="*/ 2147483647 h 149"/>
              <a:gd name="T34" fmla="*/ 2147483647 w 317"/>
              <a:gd name="T35" fmla="*/ 2147483647 h 149"/>
              <a:gd name="T36" fmla="*/ 2147483647 w 317"/>
              <a:gd name="T37" fmla="*/ 2147483647 h 149"/>
              <a:gd name="T38" fmla="*/ 2147483647 w 317"/>
              <a:gd name="T39" fmla="*/ 2147483647 h 149"/>
              <a:gd name="T40" fmla="*/ 2147483647 w 317"/>
              <a:gd name="T41" fmla="*/ 2147483647 h 149"/>
              <a:gd name="T42" fmla="*/ 2147483647 w 317"/>
              <a:gd name="T43" fmla="*/ 2147483647 h 149"/>
              <a:gd name="T44" fmla="*/ 2147483647 w 317"/>
              <a:gd name="T45" fmla="*/ 2147483647 h 149"/>
              <a:gd name="T46" fmla="*/ 2147483647 w 317"/>
              <a:gd name="T47" fmla="*/ 2147483647 h 149"/>
              <a:gd name="T48" fmla="*/ 2147483647 w 317"/>
              <a:gd name="T49" fmla="*/ 2147483647 h 149"/>
              <a:gd name="T50" fmla="*/ 2147483647 w 317"/>
              <a:gd name="T51" fmla="*/ 2147483647 h 149"/>
              <a:gd name="T52" fmla="*/ 2147483647 w 317"/>
              <a:gd name="T53" fmla="*/ 2147483647 h 149"/>
              <a:gd name="T54" fmla="*/ 2147483647 w 317"/>
              <a:gd name="T55" fmla="*/ 2147483647 h 149"/>
              <a:gd name="T56" fmla="*/ 0 w 317"/>
              <a:gd name="T57" fmla="*/ 2147483647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149"/>
              <a:gd name="T89" fmla="*/ 317 w 317"/>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149">
                <a:moveTo>
                  <a:pt x="0" y="54"/>
                </a:moveTo>
                <a:lnTo>
                  <a:pt x="21" y="46"/>
                </a:lnTo>
                <a:lnTo>
                  <a:pt x="9" y="33"/>
                </a:lnTo>
                <a:lnTo>
                  <a:pt x="35" y="41"/>
                </a:lnTo>
                <a:lnTo>
                  <a:pt x="24" y="17"/>
                </a:lnTo>
                <a:lnTo>
                  <a:pt x="53" y="31"/>
                </a:lnTo>
                <a:lnTo>
                  <a:pt x="38" y="2"/>
                </a:lnTo>
                <a:lnTo>
                  <a:pt x="88" y="25"/>
                </a:lnTo>
                <a:lnTo>
                  <a:pt x="93" y="64"/>
                </a:lnTo>
                <a:lnTo>
                  <a:pt x="119" y="20"/>
                </a:lnTo>
                <a:lnTo>
                  <a:pt x="145" y="36"/>
                </a:lnTo>
                <a:lnTo>
                  <a:pt x="166" y="15"/>
                </a:lnTo>
                <a:lnTo>
                  <a:pt x="183" y="42"/>
                </a:lnTo>
                <a:lnTo>
                  <a:pt x="179" y="17"/>
                </a:lnTo>
                <a:lnTo>
                  <a:pt x="231" y="17"/>
                </a:lnTo>
                <a:lnTo>
                  <a:pt x="239" y="0"/>
                </a:lnTo>
                <a:lnTo>
                  <a:pt x="262" y="15"/>
                </a:lnTo>
                <a:lnTo>
                  <a:pt x="289" y="10"/>
                </a:lnTo>
                <a:lnTo>
                  <a:pt x="269" y="20"/>
                </a:lnTo>
                <a:lnTo>
                  <a:pt x="317" y="68"/>
                </a:lnTo>
                <a:lnTo>
                  <a:pt x="274" y="111"/>
                </a:lnTo>
                <a:lnTo>
                  <a:pt x="157" y="149"/>
                </a:lnTo>
                <a:lnTo>
                  <a:pt x="52" y="130"/>
                </a:lnTo>
                <a:lnTo>
                  <a:pt x="81" y="92"/>
                </a:lnTo>
                <a:lnTo>
                  <a:pt x="19" y="78"/>
                </a:lnTo>
                <a:lnTo>
                  <a:pt x="78" y="76"/>
                </a:lnTo>
                <a:lnTo>
                  <a:pt x="53" y="65"/>
                </a:lnTo>
                <a:lnTo>
                  <a:pt x="79" y="54"/>
                </a:lnTo>
                <a:lnTo>
                  <a:pt x="0" y="5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6" name="Freeform 141"/>
          <p:cNvSpPr>
            <a:spLocks/>
          </p:cNvSpPr>
          <p:nvPr/>
        </p:nvSpPr>
        <p:spPr bwMode="invGray">
          <a:xfrm>
            <a:off x="4695825" y="2763838"/>
            <a:ext cx="268288" cy="274637"/>
          </a:xfrm>
          <a:custGeom>
            <a:avLst/>
            <a:gdLst>
              <a:gd name="T0" fmla="*/ 0 w 338"/>
              <a:gd name="T1" fmla="*/ 2147483647 h 323"/>
              <a:gd name="T2" fmla="*/ 2147483647 w 338"/>
              <a:gd name="T3" fmla="*/ 2147483647 h 323"/>
              <a:gd name="T4" fmla="*/ 2147483647 w 338"/>
              <a:gd name="T5" fmla="*/ 2147483647 h 323"/>
              <a:gd name="T6" fmla="*/ 2147483647 w 338"/>
              <a:gd name="T7" fmla="*/ 2147483647 h 323"/>
              <a:gd name="T8" fmla="*/ 2147483647 w 338"/>
              <a:gd name="T9" fmla="*/ 2147483647 h 323"/>
              <a:gd name="T10" fmla="*/ 2147483647 w 338"/>
              <a:gd name="T11" fmla="*/ 0 h 323"/>
              <a:gd name="T12" fmla="*/ 2147483647 w 338"/>
              <a:gd name="T13" fmla="*/ 2147483647 h 323"/>
              <a:gd name="T14" fmla="*/ 2147483647 w 338"/>
              <a:gd name="T15" fmla="*/ 2147483647 h 323"/>
              <a:gd name="T16" fmla="*/ 2147483647 w 338"/>
              <a:gd name="T17" fmla="*/ 2147483647 h 323"/>
              <a:gd name="T18" fmla="*/ 2147483647 w 338"/>
              <a:gd name="T19" fmla="*/ 2147483647 h 323"/>
              <a:gd name="T20" fmla="*/ 2147483647 w 338"/>
              <a:gd name="T21" fmla="*/ 2147483647 h 323"/>
              <a:gd name="T22" fmla="*/ 2147483647 w 338"/>
              <a:gd name="T23" fmla="*/ 2147483647 h 323"/>
              <a:gd name="T24" fmla="*/ 2147483647 w 338"/>
              <a:gd name="T25" fmla="*/ 2147483647 h 323"/>
              <a:gd name="T26" fmla="*/ 2147483647 w 338"/>
              <a:gd name="T27" fmla="*/ 2147483647 h 323"/>
              <a:gd name="T28" fmla="*/ 2147483647 w 338"/>
              <a:gd name="T29" fmla="*/ 2147483647 h 323"/>
              <a:gd name="T30" fmla="*/ 2147483647 w 338"/>
              <a:gd name="T31" fmla="*/ 2147483647 h 323"/>
              <a:gd name="T32" fmla="*/ 2147483647 w 338"/>
              <a:gd name="T33" fmla="*/ 2147483647 h 323"/>
              <a:gd name="T34" fmla="*/ 2147483647 w 338"/>
              <a:gd name="T35" fmla="*/ 2147483647 h 323"/>
              <a:gd name="T36" fmla="*/ 2147483647 w 338"/>
              <a:gd name="T37" fmla="*/ 2147483647 h 323"/>
              <a:gd name="T38" fmla="*/ 2147483647 w 338"/>
              <a:gd name="T39" fmla="*/ 2147483647 h 323"/>
              <a:gd name="T40" fmla="*/ 2147483647 w 338"/>
              <a:gd name="T41" fmla="*/ 2147483647 h 323"/>
              <a:gd name="T42" fmla="*/ 2147483647 w 338"/>
              <a:gd name="T43" fmla="*/ 2147483647 h 323"/>
              <a:gd name="T44" fmla="*/ 0 w 338"/>
              <a:gd name="T45" fmla="*/ 2147483647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323"/>
              <a:gd name="T71" fmla="*/ 338 w 338"/>
              <a:gd name="T72" fmla="*/ 323 h 3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323">
                <a:moveTo>
                  <a:pt x="0" y="81"/>
                </a:moveTo>
                <a:lnTo>
                  <a:pt x="10" y="45"/>
                </a:lnTo>
                <a:lnTo>
                  <a:pt x="48" y="25"/>
                </a:lnTo>
                <a:lnTo>
                  <a:pt x="67" y="44"/>
                </a:lnTo>
                <a:lnTo>
                  <a:pt x="108" y="9"/>
                </a:lnTo>
                <a:lnTo>
                  <a:pt x="151" y="0"/>
                </a:lnTo>
                <a:lnTo>
                  <a:pt x="202" y="24"/>
                </a:lnTo>
                <a:lnTo>
                  <a:pt x="202" y="59"/>
                </a:lnTo>
                <a:lnTo>
                  <a:pt x="164" y="65"/>
                </a:lnTo>
                <a:lnTo>
                  <a:pt x="167" y="108"/>
                </a:lnTo>
                <a:lnTo>
                  <a:pt x="232" y="182"/>
                </a:lnTo>
                <a:lnTo>
                  <a:pt x="269" y="186"/>
                </a:lnTo>
                <a:lnTo>
                  <a:pt x="266" y="201"/>
                </a:lnTo>
                <a:lnTo>
                  <a:pt x="338" y="248"/>
                </a:lnTo>
                <a:lnTo>
                  <a:pt x="289" y="242"/>
                </a:lnTo>
                <a:lnTo>
                  <a:pt x="299" y="287"/>
                </a:lnTo>
                <a:lnTo>
                  <a:pt x="269" y="323"/>
                </a:lnTo>
                <a:lnTo>
                  <a:pt x="255" y="249"/>
                </a:lnTo>
                <a:lnTo>
                  <a:pt x="129" y="169"/>
                </a:lnTo>
                <a:lnTo>
                  <a:pt x="100" y="115"/>
                </a:lnTo>
                <a:lnTo>
                  <a:pt x="59" y="97"/>
                </a:lnTo>
                <a:lnTo>
                  <a:pt x="21" y="120"/>
                </a:lnTo>
                <a:lnTo>
                  <a:pt x="0" y="8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7" name="Freeform 142"/>
          <p:cNvSpPr>
            <a:spLocks/>
          </p:cNvSpPr>
          <p:nvPr/>
        </p:nvSpPr>
        <p:spPr bwMode="invGray">
          <a:xfrm>
            <a:off x="4730750" y="2940050"/>
            <a:ext cx="31750" cy="66675"/>
          </a:xfrm>
          <a:custGeom>
            <a:avLst/>
            <a:gdLst>
              <a:gd name="T0" fmla="*/ 0 w 41"/>
              <a:gd name="T1" fmla="*/ 2147483647 h 79"/>
              <a:gd name="T2" fmla="*/ 2147483647 w 41"/>
              <a:gd name="T3" fmla="*/ 2147483647 h 79"/>
              <a:gd name="T4" fmla="*/ 2147483647 w 41"/>
              <a:gd name="T5" fmla="*/ 2147483647 h 79"/>
              <a:gd name="T6" fmla="*/ 2147483647 w 41"/>
              <a:gd name="T7" fmla="*/ 2147483647 h 79"/>
              <a:gd name="T8" fmla="*/ 2147483647 w 41"/>
              <a:gd name="T9" fmla="*/ 0 h 79"/>
              <a:gd name="T10" fmla="*/ 0 w 41"/>
              <a:gd name="T11" fmla="*/ 2147483647 h 79"/>
              <a:gd name="T12" fmla="*/ 0 60000 65536"/>
              <a:gd name="T13" fmla="*/ 0 60000 65536"/>
              <a:gd name="T14" fmla="*/ 0 60000 65536"/>
              <a:gd name="T15" fmla="*/ 0 60000 65536"/>
              <a:gd name="T16" fmla="*/ 0 60000 65536"/>
              <a:gd name="T17" fmla="*/ 0 60000 65536"/>
              <a:gd name="T18" fmla="*/ 0 w 41"/>
              <a:gd name="T19" fmla="*/ 0 h 79"/>
              <a:gd name="T20" fmla="*/ 41 w 41"/>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41" h="79">
                <a:moveTo>
                  <a:pt x="0" y="13"/>
                </a:moveTo>
                <a:lnTo>
                  <a:pt x="7" y="73"/>
                </a:lnTo>
                <a:lnTo>
                  <a:pt x="26" y="79"/>
                </a:lnTo>
                <a:lnTo>
                  <a:pt x="41" y="32"/>
                </a:lnTo>
                <a:lnTo>
                  <a:pt x="28" y="0"/>
                </a:lnTo>
                <a:lnTo>
                  <a:pt x="0" y="1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8" name="Freeform 143"/>
          <p:cNvSpPr>
            <a:spLocks/>
          </p:cNvSpPr>
          <p:nvPr/>
        </p:nvSpPr>
        <p:spPr bwMode="invGray">
          <a:xfrm>
            <a:off x="4829175" y="3028950"/>
            <a:ext cx="69850" cy="42863"/>
          </a:xfrm>
          <a:custGeom>
            <a:avLst/>
            <a:gdLst>
              <a:gd name="T0" fmla="*/ 0 w 86"/>
              <a:gd name="T1" fmla="*/ 2147483647 h 52"/>
              <a:gd name="T2" fmla="*/ 2147483647 w 86"/>
              <a:gd name="T3" fmla="*/ 2147483647 h 52"/>
              <a:gd name="T4" fmla="*/ 2147483647 w 86"/>
              <a:gd name="T5" fmla="*/ 0 h 52"/>
              <a:gd name="T6" fmla="*/ 0 w 86"/>
              <a:gd name="T7" fmla="*/ 2147483647 h 52"/>
              <a:gd name="T8" fmla="*/ 0 60000 65536"/>
              <a:gd name="T9" fmla="*/ 0 60000 65536"/>
              <a:gd name="T10" fmla="*/ 0 60000 65536"/>
              <a:gd name="T11" fmla="*/ 0 60000 65536"/>
              <a:gd name="T12" fmla="*/ 0 w 86"/>
              <a:gd name="T13" fmla="*/ 0 h 52"/>
              <a:gd name="T14" fmla="*/ 86 w 86"/>
              <a:gd name="T15" fmla="*/ 52 h 52"/>
            </a:gdLst>
            <a:ahLst/>
            <a:cxnLst>
              <a:cxn ang="T8">
                <a:pos x="T0" y="T1"/>
              </a:cxn>
              <a:cxn ang="T9">
                <a:pos x="T2" y="T3"/>
              </a:cxn>
              <a:cxn ang="T10">
                <a:pos x="T4" y="T5"/>
              </a:cxn>
              <a:cxn ang="T11">
                <a:pos x="T6" y="T7"/>
              </a:cxn>
            </a:cxnLst>
            <a:rect l="T12" t="T13" r="T14" b="T15"/>
            <a:pathLst>
              <a:path w="86" h="52">
                <a:moveTo>
                  <a:pt x="0" y="11"/>
                </a:moveTo>
                <a:lnTo>
                  <a:pt x="71" y="52"/>
                </a:lnTo>
                <a:lnTo>
                  <a:pt x="86" y="0"/>
                </a:lnTo>
                <a:lnTo>
                  <a:pt x="0" y="1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89" name="Freeform 144"/>
          <p:cNvSpPr>
            <a:spLocks/>
          </p:cNvSpPr>
          <p:nvPr/>
        </p:nvSpPr>
        <p:spPr bwMode="invGray">
          <a:xfrm>
            <a:off x="4673600" y="2667000"/>
            <a:ext cx="11113" cy="22225"/>
          </a:xfrm>
          <a:custGeom>
            <a:avLst/>
            <a:gdLst>
              <a:gd name="T0" fmla="*/ 0 w 12"/>
              <a:gd name="T1" fmla="*/ 2147483647 h 24"/>
              <a:gd name="T2" fmla="*/ 2147483647 w 12"/>
              <a:gd name="T3" fmla="*/ 0 h 24"/>
              <a:gd name="T4" fmla="*/ 2147483647 w 12"/>
              <a:gd name="T5" fmla="*/ 2147483647 h 24"/>
              <a:gd name="T6" fmla="*/ 0 w 12"/>
              <a:gd name="T7" fmla="*/ 2147483647 h 24"/>
              <a:gd name="T8" fmla="*/ 0 60000 65536"/>
              <a:gd name="T9" fmla="*/ 0 60000 65536"/>
              <a:gd name="T10" fmla="*/ 0 60000 65536"/>
              <a:gd name="T11" fmla="*/ 0 60000 65536"/>
              <a:gd name="T12" fmla="*/ 0 w 12"/>
              <a:gd name="T13" fmla="*/ 0 h 24"/>
              <a:gd name="T14" fmla="*/ 12 w 12"/>
              <a:gd name="T15" fmla="*/ 24 h 24"/>
            </a:gdLst>
            <a:ahLst/>
            <a:cxnLst>
              <a:cxn ang="T8">
                <a:pos x="T0" y="T1"/>
              </a:cxn>
              <a:cxn ang="T9">
                <a:pos x="T2" y="T3"/>
              </a:cxn>
              <a:cxn ang="T10">
                <a:pos x="T4" y="T5"/>
              </a:cxn>
              <a:cxn ang="T11">
                <a:pos x="T6" y="T7"/>
              </a:cxn>
            </a:cxnLst>
            <a:rect l="T12" t="T13" r="T14" b="T15"/>
            <a:pathLst>
              <a:path w="12" h="24">
                <a:moveTo>
                  <a:pt x="0" y="18"/>
                </a:moveTo>
                <a:lnTo>
                  <a:pt x="8" y="0"/>
                </a:lnTo>
                <a:lnTo>
                  <a:pt x="12" y="24"/>
                </a:lnTo>
                <a:lnTo>
                  <a:pt x="0" y="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0" name="Freeform 145"/>
          <p:cNvSpPr>
            <a:spLocks/>
          </p:cNvSpPr>
          <p:nvPr/>
        </p:nvSpPr>
        <p:spPr bwMode="invGray">
          <a:xfrm>
            <a:off x="4621213" y="2565400"/>
            <a:ext cx="84137" cy="85725"/>
          </a:xfrm>
          <a:custGeom>
            <a:avLst/>
            <a:gdLst>
              <a:gd name="T0" fmla="*/ 0 w 104"/>
              <a:gd name="T1" fmla="*/ 2147483647 h 99"/>
              <a:gd name="T2" fmla="*/ 2147483647 w 104"/>
              <a:gd name="T3" fmla="*/ 2147483647 h 99"/>
              <a:gd name="T4" fmla="*/ 2147483647 w 104"/>
              <a:gd name="T5" fmla="*/ 2147483647 h 99"/>
              <a:gd name="T6" fmla="*/ 2147483647 w 104"/>
              <a:gd name="T7" fmla="*/ 2147483647 h 99"/>
              <a:gd name="T8" fmla="*/ 2147483647 w 104"/>
              <a:gd name="T9" fmla="*/ 2147483647 h 99"/>
              <a:gd name="T10" fmla="*/ 2147483647 w 104"/>
              <a:gd name="T11" fmla="*/ 0 h 99"/>
              <a:gd name="T12" fmla="*/ 2147483647 w 104"/>
              <a:gd name="T13" fmla="*/ 0 h 99"/>
              <a:gd name="T14" fmla="*/ 2147483647 w 104"/>
              <a:gd name="T15" fmla="*/ 2147483647 h 99"/>
              <a:gd name="T16" fmla="*/ 2147483647 w 104"/>
              <a:gd name="T17" fmla="*/ 2147483647 h 99"/>
              <a:gd name="T18" fmla="*/ 2147483647 w 104"/>
              <a:gd name="T19" fmla="*/ 2147483647 h 99"/>
              <a:gd name="T20" fmla="*/ 2147483647 w 104"/>
              <a:gd name="T21" fmla="*/ 2147483647 h 99"/>
              <a:gd name="T22" fmla="*/ 0 w 104"/>
              <a:gd name="T23" fmla="*/ 2147483647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99"/>
              <a:gd name="T38" fmla="*/ 104 w 104"/>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99">
                <a:moveTo>
                  <a:pt x="0" y="73"/>
                </a:moveTo>
                <a:lnTo>
                  <a:pt x="41" y="62"/>
                </a:lnTo>
                <a:lnTo>
                  <a:pt x="21" y="49"/>
                </a:lnTo>
                <a:lnTo>
                  <a:pt x="40" y="16"/>
                </a:lnTo>
                <a:lnTo>
                  <a:pt x="57" y="37"/>
                </a:lnTo>
                <a:lnTo>
                  <a:pt x="59" y="0"/>
                </a:lnTo>
                <a:lnTo>
                  <a:pt x="104" y="0"/>
                </a:lnTo>
                <a:lnTo>
                  <a:pt x="102" y="37"/>
                </a:lnTo>
                <a:lnTo>
                  <a:pt x="71" y="52"/>
                </a:lnTo>
                <a:lnTo>
                  <a:pt x="72" y="99"/>
                </a:lnTo>
                <a:lnTo>
                  <a:pt x="42" y="69"/>
                </a:lnTo>
                <a:lnTo>
                  <a:pt x="0" y="7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1" name="Freeform 146"/>
          <p:cNvSpPr>
            <a:spLocks/>
          </p:cNvSpPr>
          <p:nvPr/>
        </p:nvSpPr>
        <p:spPr bwMode="invGray">
          <a:xfrm>
            <a:off x="4657725" y="1874838"/>
            <a:ext cx="592138" cy="520700"/>
          </a:xfrm>
          <a:custGeom>
            <a:avLst/>
            <a:gdLst>
              <a:gd name="T0" fmla="*/ 2147483647 w 747"/>
              <a:gd name="T1" fmla="*/ 2147483647 h 612"/>
              <a:gd name="T2" fmla="*/ 2147483647 w 747"/>
              <a:gd name="T3" fmla="*/ 2147483647 h 612"/>
              <a:gd name="T4" fmla="*/ 2147483647 w 747"/>
              <a:gd name="T5" fmla="*/ 2147483647 h 612"/>
              <a:gd name="T6" fmla="*/ 2147483647 w 747"/>
              <a:gd name="T7" fmla="*/ 2147483647 h 612"/>
              <a:gd name="T8" fmla="*/ 2147483647 w 747"/>
              <a:gd name="T9" fmla="*/ 2147483647 h 612"/>
              <a:gd name="T10" fmla="*/ 2147483647 w 747"/>
              <a:gd name="T11" fmla="*/ 2147483647 h 612"/>
              <a:gd name="T12" fmla="*/ 2147483647 w 747"/>
              <a:gd name="T13" fmla="*/ 2147483647 h 612"/>
              <a:gd name="T14" fmla="*/ 2147483647 w 747"/>
              <a:gd name="T15" fmla="*/ 2147483647 h 612"/>
              <a:gd name="T16" fmla="*/ 2147483647 w 747"/>
              <a:gd name="T17" fmla="*/ 2147483647 h 612"/>
              <a:gd name="T18" fmla="*/ 2147483647 w 747"/>
              <a:gd name="T19" fmla="*/ 2147483647 h 612"/>
              <a:gd name="T20" fmla="*/ 2147483647 w 747"/>
              <a:gd name="T21" fmla="*/ 2147483647 h 612"/>
              <a:gd name="T22" fmla="*/ 2147483647 w 747"/>
              <a:gd name="T23" fmla="*/ 2147483647 h 612"/>
              <a:gd name="T24" fmla="*/ 2147483647 w 747"/>
              <a:gd name="T25" fmla="*/ 2147483647 h 612"/>
              <a:gd name="T26" fmla="*/ 2147483647 w 747"/>
              <a:gd name="T27" fmla="*/ 2147483647 h 612"/>
              <a:gd name="T28" fmla="*/ 2147483647 w 747"/>
              <a:gd name="T29" fmla="*/ 2147483647 h 612"/>
              <a:gd name="T30" fmla="*/ 2147483647 w 747"/>
              <a:gd name="T31" fmla="*/ 2147483647 h 612"/>
              <a:gd name="T32" fmla="*/ 2147483647 w 747"/>
              <a:gd name="T33" fmla="*/ 2147483647 h 612"/>
              <a:gd name="T34" fmla="*/ 2147483647 w 747"/>
              <a:gd name="T35" fmla="*/ 2147483647 h 612"/>
              <a:gd name="T36" fmla="*/ 2147483647 w 747"/>
              <a:gd name="T37" fmla="*/ 2147483647 h 612"/>
              <a:gd name="T38" fmla="*/ 2147483647 w 747"/>
              <a:gd name="T39" fmla="*/ 2147483647 h 612"/>
              <a:gd name="T40" fmla="*/ 2147483647 w 747"/>
              <a:gd name="T41" fmla="*/ 2147483647 h 612"/>
              <a:gd name="T42" fmla="*/ 2147483647 w 747"/>
              <a:gd name="T43" fmla="*/ 2147483647 h 612"/>
              <a:gd name="T44" fmla="*/ 2147483647 w 747"/>
              <a:gd name="T45" fmla="*/ 2147483647 h 612"/>
              <a:gd name="T46" fmla="*/ 2147483647 w 747"/>
              <a:gd name="T47" fmla="*/ 2147483647 h 612"/>
              <a:gd name="T48" fmla="*/ 2147483647 w 747"/>
              <a:gd name="T49" fmla="*/ 2147483647 h 612"/>
              <a:gd name="T50" fmla="*/ 2147483647 w 747"/>
              <a:gd name="T51" fmla="*/ 2147483647 h 612"/>
              <a:gd name="T52" fmla="*/ 2147483647 w 747"/>
              <a:gd name="T53" fmla="*/ 2147483647 h 612"/>
              <a:gd name="T54" fmla="*/ 2147483647 w 747"/>
              <a:gd name="T55" fmla="*/ 2147483647 h 612"/>
              <a:gd name="T56" fmla="*/ 2147483647 w 747"/>
              <a:gd name="T57" fmla="*/ 2147483647 h 612"/>
              <a:gd name="T58" fmla="*/ 2147483647 w 747"/>
              <a:gd name="T59" fmla="*/ 2147483647 h 612"/>
              <a:gd name="T60" fmla="*/ 2147483647 w 747"/>
              <a:gd name="T61" fmla="*/ 2147483647 h 612"/>
              <a:gd name="T62" fmla="*/ 2147483647 w 747"/>
              <a:gd name="T63" fmla="*/ 2147483647 h 612"/>
              <a:gd name="T64" fmla="*/ 2147483647 w 747"/>
              <a:gd name="T65" fmla="*/ 2147483647 h 612"/>
              <a:gd name="T66" fmla="*/ 2147483647 w 747"/>
              <a:gd name="T67" fmla="*/ 2147483647 h 612"/>
              <a:gd name="T68" fmla="*/ 2147483647 w 747"/>
              <a:gd name="T69" fmla="*/ 2147483647 h 612"/>
              <a:gd name="T70" fmla="*/ 2147483647 w 747"/>
              <a:gd name="T71" fmla="*/ 2147483647 h 612"/>
              <a:gd name="T72" fmla="*/ 2147483647 w 747"/>
              <a:gd name="T73" fmla="*/ 2147483647 h 612"/>
              <a:gd name="T74" fmla="*/ 2147483647 w 747"/>
              <a:gd name="T75" fmla="*/ 2147483647 h 612"/>
              <a:gd name="T76" fmla="*/ 2147483647 w 747"/>
              <a:gd name="T77" fmla="*/ 2147483647 h 612"/>
              <a:gd name="T78" fmla="*/ 2147483647 w 747"/>
              <a:gd name="T79" fmla="*/ 2147483647 h 612"/>
              <a:gd name="T80" fmla="*/ 0 w 747"/>
              <a:gd name="T81" fmla="*/ 2147483647 h 6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7"/>
              <a:gd name="T124" fmla="*/ 0 h 612"/>
              <a:gd name="T125" fmla="*/ 747 w 747"/>
              <a:gd name="T126" fmla="*/ 612 h 6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7" h="612">
                <a:moveTo>
                  <a:pt x="0" y="458"/>
                </a:moveTo>
                <a:lnTo>
                  <a:pt x="2" y="483"/>
                </a:lnTo>
                <a:lnTo>
                  <a:pt x="69" y="467"/>
                </a:lnTo>
                <a:lnTo>
                  <a:pt x="73" y="476"/>
                </a:lnTo>
                <a:lnTo>
                  <a:pt x="1" y="493"/>
                </a:lnTo>
                <a:lnTo>
                  <a:pt x="21" y="502"/>
                </a:lnTo>
                <a:lnTo>
                  <a:pt x="13" y="535"/>
                </a:lnTo>
                <a:lnTo>
                  <a:pt x="60" y="508"/>
                </a:lnTo>
                <a:lnTo>
                  <a:pt x="8" y="555"/>
                </a:lnTo>
                <a:lnTo>
                  <a:pt x="37" y="555"/>
                </a:lnTo>
                <a:lnTo>
                  <a:pt x="21" y="595"/>
                </a:lnTo>
                <a:lnTo>
                  <a:pt x="91" y="612"/>
                </a:lnTo>
                <a:lnTo>
                  <a:pt x="148" y="573"/>
                </a:lnTo>
                <a:lnTo>
                  <a:pt x="159" y="537"/>
                </a:lnTo>
                <a:lnTo>
                  <a:pt x="177" y="573"/>
                </a:lnTo>
                <a:lnTo>
                  <a:pt x="213" y="529"/>
                </a:lnTo>
                <a:lnTo>
                  <a:pt x="204" y="490"/>
                </a:lnTo>
                <a:lnTo>
                  <a:pt x="220" y="474"/>
                </a:lnTo>
                <a:lnTo>
                  <a:pt x="204" y="455"/>
                </a:lnTo>
                <a:lnTo>
                  <a:pt x="209" y="367"/>
                </a:lnTo>
                <a:lnTo>
                  <a:pt x="260" y="347"/>
                </a:lnTo>
                <a:lnTo>
                  <a:pt x="251" y="320"/>
                </a:lnTo>
                <a:lnTo>
                  <a:pt x="275" y="253"/>
                </a:lnTo>
                <a:lnTo>
                  <a:pt x="324" y="206"/>
                </a:lnTo>
                <a:lnTo>
                  <a:pt x="334" y="166"/>
                </a:lnTo>
                <a:lnTo>
                  <a:pt x="369" y="158"/>
                </a:lnTo>
                <a:lnTo>
                  <a:pt x="380" y="132"/>
                </a:lnTo>
                <a:lnTo>
                  <a:pt x="433" y="138"/>
                </a:lnTo>
                <a:lnTo>
                  <a:pt x="435" y="108"/>
                </a:lnTo>
                <a:lnTo>
                  <a:pt x="447" y="108"/>
                </a:lnTo>
                <a:lnTo>
                  <a:pt x="469" y="91"/>
                </a:lnTo>
                <a:lnTo>
                  <a:pt x="503" y="121"/>
                </a:lnTo>
                <a:lnTo>
                  <a:pt x="562" y="125"/>
                </a:lnTo>
                <a:lnTo>
                  <a:pt x="597" y="109"/>
                </a:lnTo>
                <a:lnTo>
                  <a:pt x="606" y="68"/>
                </a:lnTo>
                <a:lnTo>
                  <a:pt x="663" y="57"/>
                </a:lnTo>
                <a:lnTo>
                  <a:pt x="694" y="73"/>
                </a:lnTo>
                <a:lnTo>
                  <a:pt x="690" y="108"/>
                </a:lnTo>
                <a:lnTo>
                  <a:pt x="744" y="68"/>
                </a:lnTo>
                <a:lnTo>
                  <a:pt x="710" y="74"/>
                </a:lnTo>
                <a:lnTo>
                  <a:pt x="718" y="64"/>
                </a:lnTo>
                <a:lnTo>
                  <a:pt x="679" y="53"/>
                </a:lnTo>
                <a:lnTo>
                  <a:pt x="747" y="35"/>
                </a:lnTo>
                <a:lnTo>
                  <a:pt x="694" y="11"/>
                </a:lnTo>
                <a:lnTo>
                  <a:pt x="659" y="35"/>
                </a:lnTo>
                <a:lnTo>
                  <a:pt x="676" y="4"/>
                </a:lnTo>
                <a:lnTo>
                  <a:pt x="650" y="0"/>
                </a:lnTo>
                <a:lnTo>
                  <a:pt x="632" y="35"/>
                </a:lnTo>
                <a:lnTo>
                  <a:pt x="622" y="37"/>
                </a:lnTo>
                <a:lnTo>
                  <a:pt x="622" y="7"/>
                </a:lnTo>
                <a:lnTo>
                  <a:pt x="575" y="57"/>
                </a:lnTo>
                <a:lnTo>
                  <a:pt x="599" y="12"/>
                </a:lnTo>
                <a:lnTo>
                  <a:pt x="575" y="5"/>
                </a:lnTo>
                <a:lnTo>
                  <a:pt x="524" y="58"/>
                </a:lnTo>
                <a:lnTo>
                  <a:pt x="475" y="42"/>
                </a:lnTo>
                <a:lnTo>
                  <a:pt x="488" y="73"/>
                </a:lnTo>
                <a:lnTo>
                  <a:pt x="469" y="57"/>
                </a:lnTo>
                <a:lnTo>
                  <a:pt x="435" y="93"/>
                </a:lnTo>
                <a:lnTo>
                  <a:pt x="438" y="63"/>
                </a:lnTo>
                <a:lnTo>
                  <a:pt x="420" y="89"/>
                </a:lnTo>
                <a:lnTo>
                  <a:pt x="404" y="70"/>
                </a:lnTo>
                <a:lnTo>
                  <a:pt x="415" y="96"/>
                </a:lnTo>
                <a:lnTo>
                  <a:pt x="378" y="87"/>
                </a:lnTo>
                <a:lnTo>
                  <a:pt x="364" y="121"/>
                </a:lnTo>
                <a:lnTo>
                  <a:pt x="331" y="135"/>
                </a:lnTo>
                <a:lnTo>
                  <a:pt x="363" y="137"/>
                </a:lnTo>
                <a:lnTo>
                  <a:pt x="303" y="156"/>
                </a:lnTo>
                <a:lnTo>
                  <a:pt x="292" y="182"/>
                </a:lnTo>
                <a:lnTo>
                  <a:pt x="312" y="182"/>
                </a:lnTo>
                <a:lnTo>
                  <a:pt x="240" y="224"/>
                </a:lnTo>
                <a:lnTo>
                  <a:pt x="214" y="297"/>
                </a:lnTo>
                <a:lnTo>
                  <a:pt x="132" y="357"/>
                </a:lnTo>
                <a:lnTo>
                  <a:pt x="148" y="373"/>
                </a:lnTo>
                <a:lnTo>
                  <a:pt x="181" y="361"/>
                </a:lnTo>
                <a:lnTo>
                  <a:pt x="101" y="380"/>
                </a:lnTo>
                <a:lnTo>
                  <a:pt x="60" y="404"/>
                </a:lnTo>
                <a:lnTo>
                  <a:pt x="69" y="418"/>
                </a:lnTo>
                <a:lnTo>
                  <a:pt x="39" y="418"/>
                </a:lnTo>
                <a:lnTo>
                  <a:pt x="42" y="438"/>
                </a:lnTo>
                <a:lnTo>
                  <a:pt x="3" y="438"/>
                </a:lnTo>
                <a:lnTo>
                  <a:pt x="39" y="446"/>
                </a:lnTo>
                <a:lnTo>
                  <a:pt x="0" y="45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2" name="Freeform 147"/>
          <p:cNvSpPr>
            <a:spLocks/>
          </p:cNvSpPr>
          <p:nvPr/>
        </p:nvSpPr>
        <p:spPr bwMode="invGray">
          <a:xfrm>
            <a:off x="4864100" y="2513013"/>
            <a:ext cx="228600" cy="188912"/>
          </a:xfrm>
          <a:custGeom>
            <a:avLst/>
            <a:gdLst>
              <a:gd name="T0" fmla="*/ 0 w 289"/>
              <a:gd name="T1" fmla="*/ 2147483647 h 222"/>
              <a:gd name="T2" fmla="*/ 2147483647 w 289"/>
              <a:gd name="T3" fmla="*/ 2147483647 h 222"/>
              <a:gd name="T4" fmla="*/ 2147483647 w 289"/>
              <a:gd name="T5" fmla="*/ 2147483647 h 222"/>
              <a:gd name="T6" fmla="*/ 2147483647 w 289"/>
              <a:gd name="T7" fmla="*/ 2147483647 h 222"/>
              <a:gd name="T8" fmla="*/ 2147483647 w 289"/>
              <a:gd name="T9" fmla="*/ 2147483647 h 222"/>
              <a:gd name="T10" fmla="*/ 2147483647 w 289"/>
              <a:gd name="T11" fmla="*/ 2147483647 h 222"/>
              <a:gd name="T12" fmla="*/ 2147483647 w 289"/>
              <a:gd name="T13" fmla="*/ 2147483647 h 222"/>
              <a:gd name="T14" fmla="*/ 2147483647 w 289"/>
              <a:gd name="T15" fmla="*/ 2147483647 h 222"/>
              <a:gd name="T16" fmla="*/ 2147483647 w 289"/>
              <a:gd name="T17" fmla="*/ 2147483647 h 222"/>
              <a:gd name="T18" fmla="*/ 2147483647 w 289"/>
              <a:gd name="T19" fmla="*/ 0 h 222"/>
              <a:gd name="T20" fmla="*/ 0 w 289"/>
              <a:gd name="T21" fmla="*/ 2147483647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222"/>
              <a:gd name="T35" fmla="*/ 289 w 289"/>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222">
                <a:moveTo>
                  <a:pt x="0" y="39"/>
                </a:moveTo>
                <a:lnTo>
                  <a:pt x="20" y="156"/>
                </a:lnTo>
                <a:lnTo>
                  <a:pt x="167" y="215"/>
                </a:lnTo>
                <a:lnTo>
                  <a:pt x="242" y="222"/>
                </a:lnTo>
                <a:lnTo>
                  <a:pt x="289" y="163"/>
                </a:lnTo>
                <a:lnTo>
                  <a:pt x="264" y="98"/>
                </a:lnTo>
                <a:lnTo>
                  <a:pt x="281" y="80"/>
                </a:lnTo>
                <a:lnTo>
                  <a:pt x="270" y="30"/>
                </a:lnTo>
                <a:lnTo>
                  <a:pt x="160" y="11"/>
                </a:lnTo>
                <a:lnTo>
                  <a:pt x="88" y="0"/>
                </a:lnTo>
                <a:lnTo>
                  <a:pt x="0" y="3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3" name="Freeform 148"/>
          <p:cNvSpPr>
            <a:spLocks/>
          </p:cNvSpPr>
          <p:nvPr/>
        </p:nvSpPr>
        <p:spPr bwMode="invGray">
          <a:xfrm>
            <a:off x="4332288" y="2924175"/>
            <a:ext cx="69850" cy="138113"/>
          </a:xfrm>
          <a:custGeom>
            <a:avLst/>
            <a:gdLst>
              <a:gd name="T0" fmla="*/ 0 w 88"/>
              <a:gd name="T1" fmla="*/ 2147483647 h 163"/>
              <a:gd name="T2" fmla="*/ 2147483647 w 88"/>
              <a:gd name="T3" fmla="*/ 0 h 163"/>
              <a:gd name="T4" fmla="*/ 2147483647 w 88"/>
              <a:gd name="T5" fmla="*/ 2147483647 h 163"/>
              <a:gd name="T6" fmla="*/ 2147483647 w 88"/>
              <a:gd name="T7" fmla="*/ 2147483647 h 163"/>
              <a:gd name="T8" fmla="*/ 2147483647 w 88"/>
              <a:gd name="T9" fmla="*/ 2147483647 h 163"/>
              <a:gd name="T10" fmla="*/ 2147483647 w 88"/>
              <a:gd name="T11" fmla="*/ 2147483647 h 163"/>
              <a:gd name="T12" fmla="*/ 2147483647 w 88"/>
              <a:gd name="T13" fmla="*/ 2147483647 h 163"/>
              <a:gd name="T14" fmla="*/ 0 w 88"/>
              <a:gd name="T15" fmla="*/ 2147483647 h 16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63"/>
              <a:gd name="T26" fmla="*/ 88 w 88"/>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63">
                <a:moveTo>
                  <a:pt x="0" y="106"/>
                </a:moveTo>
                <a:lnTo>
                  <a:pt x="14" y="0"/>
                </a:lnTo>
                <a:lnTo>
                  <a:pt x="88" y="6"/>
                </a:lnTo>
                <a:lnTo>
                  <a:pt x="56" y="75"/>
                </a:lnTo>
                <a:lnTo>
                  <a:pt x="56" y="157"/>
                </a:lnTo>
                <a:lnTo>
                  <a:pt x="13" y="163"/>
                </a:lnTo>
                <a:lnTo>
                  <a:pt x="20" y="112"/>
                </a:lnTo>
                <a:lnTo>
                  <a:pt x="0" y="10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4" name="Freeform 149"/>
          <p:cNvSpPr>
            <a:spLocks/>
          </p:cNvSpPr>
          <p:nvPr/>
        </p:nvSpPr>
        <p:spPr bwMode="invGray">
          <a:xfrm>
            <a:off x="5003800" y="2727325"/>
            <a:ext cx="219075" cy="138113"/>
          </a:xfrm>
          <a:custGeom>
            <a:avLst/>
            <a:gdLst>
              <a:gd name="T0" fmla="*/ 0 w 275"/>
              <a:gd name="T1" fmla="*/ 2147483647 h 162"/>
              <a:gd name="T2" fmla="*/ 2147483647 w 275"/>
              <a:gd name="T3" fmla="*/ 2147483647 h 162"/>
              <a:gd name="T4" fmla="*/ 2147483647 w 275"/>
              <a:gd name="T5" fmla="*/ 2147483647 h 162"/>
              <a:gd name="T6" fmla="*/ 2147483647 w 275"/>
              <a:gd name="T7" fmla="*/ 2147483647 h 162"/>
              <a:gd name="T8" fmla="*/ 2147483647 w 275"/>
              <a:gd name="T9" fmla="*/ 2147483647 h 162"/>
              <a:gd name="T10" fmla="*/ 2147483647 w 275"/>
              <a:gd name="T11" fmla="*/ 2147483647 h 162"/>
              <a:gd name="T12" fmla="*/ 2147483647 w 275"/>
              <a:gd name="T13" fmla="*/ 0 h 162"/>
              <a:gd name="T14" fmla="*/ 2147483647 w 275"/>
              <a:gd name="T15" fmla="*/ 2147483647 h 162"/>
              <a:gd name="T16" fmla="*/ 0 w 27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5"/>
              <a:gd name="T28" fmla="*/ 0 h 162"/>
              <a:gd name="T29" fmla="*/ 275 w 27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5" h="162">
                <a:moveTo>
                  <a:pt x="0" y="80"/>
                </a:moveTo>
                <a:lnTo>
                  <a:pt x="75" y="148"/>
                </a:lnTo>
                <a:lnTo>
                  <a:pt x="243" y="162"/>
                </a:lnTo>
                <a:lnTo>
                  <a:pt x="275" y="107"/>
                </a:lnTo>
                <a:lnTo>
                  <a:pt x="230" y="103"/>
                </a:lnTo>
                <a:lnTo>
                  <a:pt x="227" y="54"/>
                </a:lnTo>
                <a:lnTo>
                  <a:pt x="188" y="0"/>
                </a:lnTo>
                <a:lnTo>
                  <a:pt x="75" y="10"/>
                </a:lnTo>
                <a:lnTo>
                  <a:pt x="0" y="8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5" name="Freeform 150"/>
          <p:cNvSpPr>
            <a:spLocks/>
          </p:cNvSpPr>
          <p:nvPr/>
        </p:nvSpPr>
        <p:spPr bwMode="invGray">
          <a:xfrm>
            <a:off x="4335463" y="2868613"/>
            <a:ext cx="280987" cy="220662"/>
          </a:xfrm>
          <a:custGeom>
            <a:avLst/>
            <a:gdLst>
              <a:gd name="T0" fmla="*/ 0 w 355"/>
              <a:gd name="T1" fmla="*/ 2147483647 h 261"/>
              <a:gd name="T2" fmla="*/ 2147483647 w 355"/>
              <a:gd name="T3" fmla="*/ 2147483647 h 261"/>
              <a:gd name="T4" fmla="*/ 2147483647 w 355"/>
              <a:gd name="T5" fmla="*/ 2147483647 h 261"/>
              <a:gd name="T6" fmla="*/ 2147483647 w 355"/>
              <a:gd name="T7" fmla="*/ 2147483647 h 261"/>
              <a:gd name="T8" fmla="*/ 2147483647 w 355"/>
              <a:gd name="T9" fmla="*/ 2147483647 h 261"/>
              <a:gd name="T10" fmla="*/ 2147483647 w 355"/>
              <a:gd name="T11" fmla="*/ 2147483647 h 261"/>
              <a:gd name="T12" fmla="*/ 2147483647 w 355"/>
              <a:gd name="T13" fmla="*/ 2147483647 h 261"/>
              <a:gd name="T14" fmla="*/ 2147483647 w 355"/>
              <a:gd name="T15" fmla="*/ 2147483647 h 261"/>
              <a:gd name="T16" fmla="*/ 2147483647 w 355"/>
              <a:gd name="T17" fmla="*/ 2147483647 h 261"/>
              <a:gd name="T18" fmla="*/ 2147483647 w 355"/>
              <a:gd name="T19" fmla="*/ 2147483647 h 261"/>
              <a:gd name="T20" fmla="*/ 2147483647 w 355"/>
              <a:gd name="T21" fmla="*/ 2147483647 h 261"/>
              <a:gd name="T22" fmla="*/ 2147483647 w 355"/>
              <a:gd name="T23" fmla="*/ 2147483647 h 261"/>
              <a:gd name="T24" fmla="*/ 2147483647 w 355"/>
              <a:gd name="T25" fmla="*/ 2147483647 h 261"/>
              <a:gd name="T26" fmla="*/ 2147483647 w 355"/>
              <a:gd name="T27" fmla="*/ 2147483647 h 261"/>
              <a:gd name="T28" fmla="*/ 2147483647 w 355"/>
              <a:gd name="T29" fmla="*/ 2147483647 h 261"/>
              <a:gd name="T30" fmla="*/ 2147483647 w 355"/>
              <a:gd name="T31" fmla="*/ 0 h 261"/>
              <a:gd name="T32" fmla="*/ 0 w 355"/>
              <a:gd name="T33" fmla="*/ 2147483647 h 2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5"/>
              <a:gd name="T52" fmla="*/ 0 h 261"/>
              <a:gd name="T53" fmla="*/ 355 w 355"/>
              <a:gd name="T54" fmla="*/ 261 h 2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5" h="261">
                <a:moveTo>
                  <a:pt x="0" y="24"/>
                </a:moveTo>
                <a:lnTo>
                  <a:pt x="10" y="66"/>
                </a:lnTo>
                <a:lnTo>
                  <a:pt x="84" y="72"/>
                </a:lnTo>
                <a:lnTo>
                  <a:pt x="52" y="141"/>
                </a:lnTo>
                <a:lnTo>
                  <a:pt x="52" y="223"/>
                </a:lnTo>
                <a:lnTo>
                  <a:pt x="107" y="261"/>
                </a:lnTo>
                <a:lnTo>
                  <a:pt x="210" y="238"/>
                </a:lnTo>
                <a:lnTo>
                  <a:pt x="268" y="175"/>
                </a:lnTo>
                <a:lnTo>
                  <a:pt x="257" y="150"/>
                </a:lnTo>
                <a:lnTo>
                  <a:pt x="288" y="103"/>
                </a:lnTo>
                <a:lnTo>
                  <a:pt x="353" y="67"/>
                </a:lnTo>
                <a:lnTo>
                  <a:pt x="355" y="46"/>
                </a:lnTo>
                <a:lnTo>
                  <a:pt x="311" y="41"/>
                </a:lnTo>
                <a:lnTo>
                  <a:pt x="304" y="37"/>
                </a:lnTo>
                <a:lnTo>
                  <a:pt x="212" y="11"/>
                </a:lnTo>
                <a:lnTo>
                  <a:pt x="30" y="0"/>
                </a:lnTo>
                <a:lnTo>
                  <a:pt x="0" y="2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6" name="Freeform 151"/>
          <p:cNvSpPr>
            <a:spLocks/>
          </p:cNvSpPr>
          <p:nvPr/>
        </p:nvSpPr>
        <p:spPr bwMode="invGray">
          <a:xfrm>
            <a:off x="4787900" y="1423988"/>
            <a:ext cx="244475" cy="187325"/>
          </a:xfrm>
          <a:custGeom>
            <a:avLst/>
            <a:gdLst>
              <a:gd name="T0" fmla="*/ 0 w 308"/>
              <a:gd name="T1" fmla="*/ 2147483647 h 222"/>
              <a:gd name="T2" fmla="*/ 2147483647 w 308"/>
              <a:gd name="T3" fmla="*/ 2147483647 h 222"/>
              <a:gd name="T4" fmla="*/ 2147483647 w 308"/>
              <a:gd name="T5" fmla="*/ 2147483647 h 222"/>
              <a:gd name="T6" fmla="*/ 2147483647 w 308"/>
              <a:gd name="T7" fmla="*/ 2147483647 h 222"/>
              <a:gd name="T8" fmla="*/ 2147483647 w 308"/>
              <a:gd name="T9" fmla="*/ 2147483647 h 222"/>
              <a:gd name="T10" fmla="*/ 2147483647 w 308"/>
              <a:gd name="T11" fmla="*/ 2147483647 h 222"/>
              <a:gd name="T12" fmla="*/ 2147483647 w 308"/>
              <a:gd name="T13" fmla="*/ 2147483647 h 222"/>
              <a:gd name="T14" fmla="*/ 2147483647 w 308"/>
              <a:gd name="T15" fmla="*/ 2147483647 h 222"/>
              <a:gd name="T16" fmla="*/ 2147483647 w 308"/>
              <a:gd name="T17" fmla="*/ 2147483647 h 222"/>
              <a:gd name="T18" fmla="*/ 2147483647 w 308"/>
              <a:gd name="T19" fmla="*/ 2147483647 h 222"/>
              <a:gd name="T20" fmla="*/ 2147483647 w 308"/>
              <a:gd name="T21" fmla="*/ 2147483647 h 222"/>
              <a:gd name="T22" fmla="*/ 2147483647 w 308"/>
              <a:gd name="T23" fmla="*/ 2147483647 h 222"/>
              <a:gd name="T24" fmla="*/ 2147483647 w 308"/>
              <a:gd name="T25" fmla="*/ 2147483647 h 222"/>
              <a:gd name="T26" fmla="*/ 2147483647 w 308"/>
              <a:gd name="T27" fmla="*/ 2147483647 h 222"/>
              <a:gd name="T28" fmla="*/ 2147483647 w 308"/>
              <a:gd name="T29" fmla="*/ 2147483647 h 222"/>
              <a:gd name="T30" fmla="*/ 2147483647 w 308"/>
              <a:gd name="T31" fmla="*/ 2147483647 h 222"/>
              <a:gd name="T32" fmla="*/ 2147483647 w 308"/>
              <a:gd name="T33" fmla="*/ 2147483647 h 222"/>
              <a:gd name="T34" fmla="*/ 2147483647 w 308"/>
              <a:gd name="T35" fmla="*/ 2147483647 h 222"/>
              <a:gd name="T36" fmla="*/ 2147483647 w 308"/>
              <a:gd name="T37" fmla="*/ 2147483647 h 222"/>
              <a:gd name="T38" fmla="*/ 2147483647 w 308"/>
              <a:gd name="T39" fmla="*/ 2147483647 h 222"/>
              <a:gd name="T40" fmla="*/ 2147483647 w 308"/>
              <a:gd name="T41" fmla="*/ 2147483647 h 222"/>
              <a:gd name="T42" fmla="*/ 2147483647 w 308"/>
              <a:gd name="T43" fmla="*/ 2147483647 h 222"/>
              <a:gd name="T44" fmla="*/ 2147483647 w 308"/>
              <a:gd name="T45" fmla="*/ 2147483647 h 222"/>
              <a:gd name="T46" fmla="*/ 2147483647 w 308"/>
              <a:gd name="T47" fmla="*/ 2147483647 h 222"/>
              <a:gd name="T48" fmla="*/ 2147483647 w 308"/>
              <a:gd name="T49" fmla="*/ 2147483647 h 222"/>
              <a:gd name="T50" fmla="*/ 2147483647 w 308"/>
              <a:gd name="T51" fmla="*/ 2147483647 h 222"/>
              <a:gd name="T52" fmla="*/ 2147483647 w 308"/>
              <a:gd name="T53" fmla="*/ 2147483647 h 222"/>
              <a:gd name="T54" fmla="*/ 2147483647 w 308"/>
              <a:gd name="T55" fmla="*/ 2147483647 h 222"/>
              <a:gd name="T56" fmla="*/ 2147483647 w 308"/>
              <a:gd name="T57" fmla="*/ 2147483647 h 222"/>
              <a:gd name="T58" fmla="*/ 2147483647 w 308"/>
              <a:gd name="T59" fmla="*/ 0 h 222"/>
              <a:gd name="T60" fmla="*/ 2147483647 w 308"/>
              <a:gd name="T61" fmla="*/ 2147483647 h 222"/>
              <a:gd name="T62" fmla="*/ 2147483647 w 308"/>
              <a:gd name="T63" fmla="*/ 2147483647 h 222"/>
              <a:gd name="T64" fmla="*/ 2147483647 w 308"/>
              <a:gd name="T65" fmla="*/ 2147483647 h 222"/>
              <a:gd name="T66" fmla="*/ 2147483647 w 308"/>
              <a:gd name="T67" fmla="*/ 2147483647 h 222"/>
              <a:gd name="T68" fmla="*/ 2147483647 w 308"/>
              <a:gd name="T69" fmla="*/ 2147483647 h 222"/>
              <a:gd name="T70" fmla="*/ 2147483647 w 308"/>
              <a:gd name="T71" fmla="*/ 2147483647 h 222"/>
              <a:gd name="T72" fmla="*/ 2147483647 w 308"/>
              <a:gd name="T73" fmla="*/ 2147483647 h 222"/>
              <a:gd name="T74" fmla="*/ 0 w 308"/>
              <a:gd name="T75" fmla="*/ 2147483647 h 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8"/>
              <a:gd name="T115" fmla="*/ 0 h 222"/>
              <a:gd name="T116" fmla="*/ 308 w 308"/>
              <a:gd name="T117" fmla="*/ 222 h 2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8" h="222">
                <a:moveTo>
                  <a:pt x="0" y="28"/>
                </a:moveTo>
                <a:lnTo>
                  <a:pt x="3" y="54"/>
                </a:lnTo>
                <a:lnTo>
                  <a:pt x="34" y="54"/>
                </a:lnTo>
                <a:lnTo>
                  <a:pt x="23" y="68"/>
                </a:lnTo>
                <a:lnTo>
                  <a:pt x="50" y="77"/>
                </a:lnTo>
                <a:lnTo>
                  <a:pt x="17" y="76"/>
                </a:lnTo>
                <a:lnTo>
                  <a:pt x="72" y="98"/>
                </a:lnTo>
                <a:lnTo>
                  <a:pt x="51" y="108"/>
                </a:lnTo>
                <a:lnTo>
                  <a:pt x="65" y="124"/>
                </a:lnTo>
                <a:lnTo>
                  <a:pt x="116" y="115"/>
                </a:lnTo>
                <a:lnTo>
                  <a:pt x="114" y="91"/>
                </a:lnTo>
                <a:lnTo>
                  <a:pt x="136" y="83"/>
                </a:lnTo>
                <a:lnTo>
                  <a:pt x="139" y="109"/>
                </a:lnTo>
                <a:lnTo>
                  <a:pt x="170" y="91"/>
                </a:lnTo>
                <a:lnTo>
                  <a:pt x="164" y="109"/>
                </a:lnTo>
                <a:lnTo>
                  <a:pt x="190" y="111"/>
                </a:lnTo>
                <a:lnTo>
                  <a:pt x="87" y="135"/>
                </a:lnTo>
                <a:lnTo>
                  <a:pt x="90" y="154"/>
                </a:lnTo>
                <a:lnTo>
                  <a:pt x="179" y="140"/>
                </a:lnTo>
                <a:lnTo>
                  <a:pt x="119" y="158"/>
                </a:lnTo>
                <a:lnTo>
                  <a:pt x="152" y="169"/>
                </a:lnTo>
                <a:lnTo>
                  <a:pt x="92" y="177"/>
                </a:lnTo>
                <a:lnTo>
                  <a:pt x="183" y="222"/>
                </a:lnTo>
                <a:lnTo>
                  <a:pt x="238" y="109"/>
                </a:lnTo>
                <a:lnTo>
                  <a:pt x="308" y="82"/>
                </a:lnTo>
                <a:lnTo>
                  <a:pt x="232" y="62"/>
                </a:lnTo>
                <a:lnTo>
                  <a:pt x="221" y="33"/>
                </a:lnTo>
                <a:lnTo>
                  <a:pt x="199" y="50"/>
                </a:lnTo>
                <a:lnTo>
                  <a:pt x="210" y="23"/>
                </a:lnTo>
                <a:lnTo>
                  <a:pt x="159" y="0"/>
                </a:lnTo>
                <a:lnTo>
                  <a:pt x="142" y="23"/>
                </a:lnTo>
                <a:lnTo>
                  <a:pt x="165" y="77"/>
                </a:lnTo>
                <a:lnTo>
                  <a:pt x="110" y="23"/>
                </a:lnTo>
                <a:lnTo>
                  <a:pt x="90" y="33"/>
                </a:lnTo>
                <a:lnTo>
                  <a:pt x="102" y="61"/>
                </a:lnTo>
                <a:lnTo>
                  <a:pt x="49" y="35"/>
                </a:lnTo>
                <a:lnTo>
                  <a:pt x="87" y="20"/>
                </a:lnTo>
                <a:lnTo>
                  <a:pt x="0" y="2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7" name="Freeform 152"/>
          <p:cNvSpPr>
            <a:spLocks/>
          </p:cNvSpPr>
          <p:nvPr/>
        </p:nvSpPr>
        <p:spPr bwMode="invGray">
          <a:xfrm>
            <a:off x="4945063" y="1400175"/>
            <a:ext cx="217487" cy="76200"/>
          </a:xfrm>
          <a:custGeom>
            <a:avLst/>
            <a:gdLst>
              <a:gd name="T0" fmla="*/ 0 w 277"/>
              <a:gd name="T1" fmla="*/ 2147483647 h 93"/>
              <a:gd name="T2" fmla="*/ 2147483647 w 277"/>
              <a:gd name="T3" fmla="*/ 2147483647 h 93"/>
              <a:gd name="T4" fmla="*/ 2147483647 w 277"/>
              <a:gd name="T5" fmla="*/ 2147483647 h 93"/>
              <a:gd name="T6" fmla="*/ 2147483647 w 277"/>
              <a:gd name="T7" fmla="*/ 2147483647 h 93"/>
              <a:gd name="T8" fmla="*/ 2147483647 w 277"/>
              <a:gd name="T9" fmla="*/ 2147483647 h 93"/>
              <a:gd name="T10" fmla="*/ 2147483647 w 277"/>
              <a:gd name="T11" fmla="*/ 2147483647 h 93"/>
              <a:gd name="T12" fmla="*/ 2147483647 w 277"/>
              <a:gd name="T13" fmla="*/ 2147483647 h 93"/>
              <a:gd name="T14" fmla="*/ 2147483647 w 277"/>
              <a:gd name="T15" fmla="*/ 2147483647 h 93"/>
              <a:gd name="T16" fmla="*/ 2147483647 w 277"/>
              <a:gd name="T17" fmla="*/ 2147483647 h 93"/>
              <a:gd name="T18" fmla="*/ 2147483647 w 277"/>
              <a:gd name="T19" fmla="*/ 2147483647 h 93"/>
              <a:gd name="T20" fmla="*/ 2147483647 w 277"/>
              <a:gd name="T21" fmla="*/ 2147483647 h 93"/>
              <a:gd name="T22" fmla="*/ 2147483647 w 277"/>
              <a:gd name="T23" fmla="*/ 2147483647 h 93"/>
              <a:gd name="T24" fmla="*/ 2147483647 w 277"/>
              <a:gd name="T25" fmla="*/ 2147483647 h 93"/>
              <a:gd name="T26" fmla="*/ 2147483647 w 277"/>
              <a:gd name="T27" fmla="*/ 0 h 93"/>
              <a:gd name="T28" fmla="*/ 2147483647 w 277"/>
              <a:gd name="T29" fmla="*/ 2147483647 h 93"/>
              <a:gd name="T30" fmla="*/ 2147483647 w 277"/>
              <a:gd name="T31" fmla="*/ 0 h 93"/>
              <a:gd name="T32" fmla="*/ 2147483647 w 277"/>
              <a:gd name="T33" fmla="*/ 2147483647 h 93"/>
              <a:gd name="T34" fmla="*/ 2147483647 w 277"/>
              <a:gd name="T35" fmla="*/ 2147483647 h 93"/>
              <a:gd name="T36" fmla="*/ 2147483647 w 277"/>
              <a:gd name="T37" fmla="*/ 2147483647 h 93"/>
              <a:gd name="T38" fmla="*/ 0 w 277"/>
              <a:gd name="T39" fmla="*/ 2147483647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7"/>
              <a:gd name="T61" fmla="*/ 0 h 93"/>
              <a:gd name="T62" fmla="*/ 277 w 277"/>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7" h="93">
                <a:moveTo>
                  <a:pt x="0" y="24"/>
                </a:moveTo>
                <a:lnTo>
                  <a:pt x="41" y="32"/>
                </a:lnTo>
                <a:lnTo>
                  <a:pt x="16" y="44"/>
                </a:lnTo>
                <a:lnTo>
                  <a:pt x="26" y="52"/>
                </a:lnTo>
                <a:lnTo>
                  <a:pt x="128" y="50"/>
                </a:lnTo>
                <a:lnTo>
                  <a:pt x="63" y="63"/>
                </a:lnTo>
                <a:lnTo>
                  <a:pt x="166" y="93"/>
                </a:lnTo>
                <a:lnTo>
                  <a:pt x="236" y="75"/>
                </a:lnTo>
                <a:lnTo>
                  <a:pt x="277" y="44"/>
                </a:lnTo>
                <a:lnTo>
                  <a:pt x="265" y="27"/>
                </a:lnTo>
                <a:lnTo>
                  <a:pt x="201" y="28"/>
                </a:lnTo>
                <a:lnTo>
                  <a:pt x="210" y="12"/>
                </a:lnTo>
                <a:lnTo>
                  <a:pt x="159" y="28"/>
                </a:lnTo>
                <a:lnTo>
                  <a:pt x="151" y="0"/>
                </a:lnTo>
                <a:lnTo>
                  <a:pt x="138" y="37"/>
                </a:lnTo>
                <a:lnTo>
                  <a:pt x="63" y="0"/>
                </a:lnTo>
                <a:lnTo>
                  <a:pt x="66" y="22"/>
                </a:lnTo>
                <a:lnTo>
                  <a:pt x="44" y="12"/>
                </a:lnTo>
                <a:lnTo>
                  <a:pt x="52" y="33"/>
                </a:lnTo>
                <a:lnTo>
                  <a:pt x="0" y="2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8" name="Freeform 153"/>
          <p:cNvSpPr>
            <a:spLocks/>
          </p:cNvSpPr>
          <p:nvPr/>
        </p:nvSpPr>
        <p:spPr bwMode="invGray">
          <a:xfrm>
            <a:off x="5019675" y="1525588"/>
            <a:ext cx="93663" cy="50800"/>
          </a:xfrm>
          <a:custGeom>
            <a:avLst/>
            <a:gdLst>
              <a:gd name="T0" fmla="*/ 0 w 118"/>
              <a:gd name="T1" fmla="*/ 2147483647 h 59"/>
              <a:gd name="T2" fmla="*/ 2147483647 w 118"/>
              <a:gd name="T3" fmla="*/ 2147483647 h 59"/>
              <a:gd name="T4" fmla="*/ 2147483647 w 118"/>
              <a:gd name="T5" fmla="*/ 0 h 59"/>
              <a:gd name="T6" fmla="*/ 2147483647 w 118"/>
              <a:gd name="T7" fmla="*/ 2147483647 h 59"/>
              <a:gd name="T8" fmla="*/ 2147483647 w 118"/>
              <a:gd name="T9" fmla="*/ 2147483647 h 59"/>
              <a:gd name="T10" fmla="*/ 2147483647 w 118"/>
              <a:gd name="T11" fmla="*/ 2147483647 h 59"/>
              <a:gd name="T12" fmla="*/ 2147483647 w 118"/>
              <a:gd name="T13" fmla="*/ 2147483647 h 59"/>
              <a:gd name="T14" fmla="*/ 0 w 118"/>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59"/>
              <a:gd name="T26" fmla="*/ 118 w 118"/>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59">
                <a:moveTo>
                  <a:pt x="0" y="48"/>
                </a:moveTo>
                <a:lnTo>
                  <a:pt x="10" y="17"/>
                </a:lnTo>
                <a:lnTo>
                  <a:pt x="58" y="0"/>
                </a:lnTo>
                <a:lnTo>
                  <a:pt x="66" y="17"/>
                </a:lnTo>
                <a:lnTo>
                  <a:pt x="118" y="31"/>
                </a:lnTo>
                <a:lnTo>
                  <a:pt x="47" y="59"/>
                </a:lnTo>
                <a:lnTo>
                  <a:pt x="58" y="44"/>
                </a:lnTo>
                <a:lnTo>
                  <a:pt x="0" y="4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299" name="Freeform 154"/>
          <p:cNvSpPr>
            <a:spLocks/>
          </p:cNvSpPr>
          <p:nvPr/>
        </p:nvSpPr>
        <p:spPr bwMode="invGray">
          <a:xfrm>
            <a:off x="4797425" y="1966913"/>
            <a:ext cx="295275" cy="523875"/>
          </a:xfrm>
          <a:custGeom>
            <a:avLst/>
            <a:gdLst>
              <a:gd name="T0" fmla="*/ 0 w 372"/>
              <a:gd name="T1" fmla="*/ 2147483647 h 618"/>
              <a:gd name="T2" fmla="*/ 2147483647 w 372"/>
              <a:gd name="T3" fmla="*/ 2147483647 h 618"/>
              <a:gd name="T4" fmla="*/ 2147483647 w 372"/>
              <a:gd name="T5" fmla="*/ 2147483647 h 618"/>
              <a:gd name="T6" fmla="*/ 2147483647 w 372"/>
              <a:gd name="T7" fmla="*/ 2147483647 h 618"/>
              <a:gd name="T8" fmla="*/ 2147483647 w 372"/>
              <a:gd name="T9" fmla="*/ 2147483647 h 618"/>
              <a:gd name="T10" fmla="*/ 2147483647 w 372"/>
              <a:gd name="T11" fmla="*/ 2147483647 h 618"/>
              <a:gd name="T12" fmla="*/ 2147483647 w 372"/>
              <a:gd name="T13" fmla="*/ 2147483647 h 618"/>
              <a:gd name="T14" fmla="*/ 2147483647 w 372"/>
              <a:gd name="T15" fmla="*/ 2147483647 h 618"/>
              <a:gd name="T16" fmla="*/ 2147483647 w 372"/>
              <a:gd name="T17" fmla="*/ 2147483647 h 618"/>
              <a:gd name="T18" fmla="*/ 2147483647 w 372"/>
              <a:gd name="T19" fmla="*/ 2147483647 h 618"/>
              <a:gd name="T20" fmla="*/ 2147483647 w 372"/>
              <a:gd name="T21" fmla="*/ 2147483647 h 618"/>
              <a:gd name="T22" fmla="*/ 2147483647 w 372"/>
              <a:gd name="T23" fmla="*/ 2147483647 h 618"/>
              <a:gd name="T24" fmla="*/ 2147483647 w 372"/>
              <a:gd name="T25" fmla="*/ 2147483647 h 618"/>
              <a:gd name="T26" fmla="*/ 2147483647 w 372"/>
              <a:gd name="T27" fmla="*/ 2147483647 h 618"/>
              <a:gd name="T28" fmla="*/ 2147483647 w 372"/>
              <a:gd name="T29" fmla="*/ 2147483647 h 618"/>
              <a:gd name="T30" fmla="*/ 2147483647 w 372"/>
              <a:gd name="T31" fmla="*/ 2147483647 h 618"/>
              <a:gd name="T32" fmla="*/ 2147483647 w 372"/>
              <a:gd name="T33" fmla="*/ 2147483647 h 618"/>
              <a:gd name="T34" fmla="*/ 2147483647 w 372"/>
              <a:gd name="T35" fmla="*/ 2147483647 h 618"/>
              <a:gd name="T36" fmla="*/ 2147483647 w 372"/>
              <a:gd name="T37" fmla="*/ 2147483647 h 618"/>
              <a:gd name="T38" fmla="*/ 2147483647 w 372"/>
              <a:gd name="T39" fmla="*/ 2147483647 h 618"/>
              <a:gd name="T40" fmla="*/ 2147483647 w 372"/>
              <a:gd name="T41" fmla="*/ 0 h 618"/>
              <a:gd name="T42" fmla="*/ 2147483647 w 372"/>
              <a:gd name="T43" fmla="*/ 0 h 618"/>
              <a:gd name="T44" fmla="*/ 2147483647 w 372"/>
              <a:gd name="T45" fmla="*/ 2147483647 h 618"/>
              <a:gd name="T46" fmla="*/ 2147483647 w 372"/>
              <a:gd name="T47" fmla="*/ 2147483647 h 618"/>
              <a:gd name="T48" fmla="*/ 2147483647 w 372"/>
              <a:gd name="T49" fmla="*/ 2147483647 h 618"/>
              <a:gd name="T50" fmla="*/ 2147483647 w 372"/>
              <a:gd name="T51" fmla="*/ 2147483647 h 618"/>
              <a:gd name="T52" fmla="*/ 2147483647 w 372"/>
              <a:gd name="T53" fmla="*/ 2147483647 h 618"/>
              <a:gd name="T54" fmla="*/ 2147483647 w 372"/>
              <a:gd name="T55" fmla="*/ 2147483647 h 618"/>
              <a:gd name="T56" fmla="*/ 2147483647 w 372"/>
              <a:gd name="T57" fmla="*/ 2147483647 h 618"/>
              <a:gd name="T58" fmla="*/ 2147483647 w 372"/>
              <a:gd name="T59" fmla="*/ 2147483647 h 618"/>
              <a:gd name="T60" fmla="*/ 2147483647 w 372"/>
              <a:gd name="T61" fmla="*/ 2147483647 h 618"/>
              <a:gd name="T62" fmla="*/ 2147483647 w 372"/>
              <a:gd name="T63" fmla="*/ 2147483647 h 618"/>
              <a:gd name="T64" fmla="*/ 2147483647 w 372"/>
              <a:gd name="T65" fmla="*/ 2147483647 h 618"/>
              <a:gd name="T66" fmla="*/ 2147483647 w 372"/>
              <a:gd name="T67" fmla="*/ 2147483647 h 618"/>
              <a:gd name="T68" fmla="*/ 2147483647 w 372"/>
              <a:gd name="T69" fmla="*/ 2147483647 h 618"/>
              <a:gd name="T70" fmla="*/ 0 w 372"/>
              <a:gd name="T71" fmla="*/ 2147483647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618"/>
              <a:gd name="T110" fmla="*/ 372 w 372"/>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618">
                <a:moveTo>
                  <a:pt x="0" y="465"/>
                </a:moveTo>
                <a:lnTo>
                  <a:pt x="15" y="536"/>
                </a:lnTo>
                <a:lnTo>
                  <a:pt x="47" y="570"/>
                </a:lnTo>
                <a:lnTo>
                  <a:pt x="44" y="618"/>
                </a:lnTo>
                <a:lnTo>
                  <a:pt x="135" y="586"/>
                </a:lnTo>
                <a:lnTo>
                  <a:pt x="158" y="489"/>
                </a:lnTo>
                <a:lnTo>
                  <a:pt x="140" y="484"/>
                </a:lnTo>
                <a:lnTo>
                  <a:pt x="208" y="455"/>
                </a:lnTo>
                <a:lnTo>
                  <a:pt x="144" y="447"/>
                </a:lnTo>
                <a:lnTo>
                  <a:pt x="192" y="455"/>
                </a:lnTo>
                <a:lnTo>
                  <a:pt x="219" y="427"/>
                </a:lnTo>
                <a:lnTo>
                  <a:pt x="178" y="395"/>
                </a:lnTo>
                <a:lnTo>
                  <a:pt x="142" y="419"/>
                </a:lnTo>
                <a:lnTo>
                  <a:pt x="171" y="399"/>
                </a:lnTo>
                <a:lnTo>
                  <a:pt x="172" y="310"/>
                </a:lnTo>
                <a:lnTo>
                  <a:pt x="298" y="226"/>
                </a:lnTo>
                <a:lnTo>
                  <a:pt x="290" y="206"/>
                </a:lnTo>
                <a:lnTo>
                  <a:pt x="310" y="164"/>
                </a:lnTo>
                <a:lnTo>
                  <a:pt x="372" y="150"/>
                </a:lnTo>
                <a:lnTo>
                  <a:pt x="355" y="50"/>
                </a:lnTo>
                <a:lnTo>
                  <a:pt x="270" y="0"/>
                </a:lnTo>
                <a:lnTo>
                  <a:pt x="258" y="0"/>
                </a:lnTo>
                <a:lnTo>
                  <a:pt x="256" y="30"/>
                </a:lnTo>
                <a:lnTo>
                  <a:pt x="203" y="24"/>
                </a:lnTo>
                <a:lnTo>
                  <a:pt x="192" y="50"/>
                </a:lnTo>
                <a:lnTo>
                  <a:pt x="157" y="58"/>
                </a:lnTo>
                <a:lnTo>
                  <a:pt x="147" y="98"/>
                </a:lnTo>
                <a:lnTo>
                  <a:pt x="98" y="145"/>
                </a:lnTo>
                <a:lnTo>
                  <a:pt x="74" y="212"/>
                </a:lnTo>
                <a:lnTo>
                  <a:pt x="83" y="239"/>
                </a:lnTo>
                <a:lnTo>
                  <a:pt x="32" y="259"/>
                </a:lnTo>
                <a:lnTo>
                  <a:pt x="27" y="347"/>
                </a:lnTo>
                <a:lnTo>
                  <a:pt x="43" y="366"/>
                </a:lnTo>
                <a:lnTo>
                  <a:pt x="27" y="382"/>
                </a:lnTo>
                <a:lnTo>
                  <a:pt x="36" y="421"/>
                </a:lnTo>
                <a:lnTo>
                  <a:pt x="0" y="46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0" name="Freeform 155"/>
          <p:cNvSpPr>
            <a:spLocks/>
          </p:cNvSpPr>
          <p:nvPr/>
        </p:nvSpPr>
        <p:spPr bwMode="invGray">
          <a:xfrm>
            <a:off x="4679950" y="2746375"/>
            <a:ext cx="101600" cy="53975"/>
          </a:xfrm>
          <a:custGeom>
            <a:avLst/>
            <a:gdLst>
              <a:gd name="T0" fmla="*/ 0 w 128"/>
              <a:gd name="T1" fmla="*/ 2147483647 h 66"/>
              <a:gd name="T2" fmla="*/ 2147483647 w 128"/>
              <a:gd name="T3" fmla="*/ 2147483647 h 66"/>
              <a:gd name="T4" fmla="*/ 2147483647 w 128"/>
              <a:gd name="T5" fmla="*/ 2147483647 h 66"/>
              <a:gd name="T6" fmla="*/ 2147483647 w 128"/>
              <a:gd name="T7" fmla="*/ 2147483647 h 66"/>
              <a:gd name="T8" fmla="*/ 2147483647 w 128"/>
              <a:gd name="T9" fmla="*/ 2147483647 h 66"/>
              <a:gd name="T10" fmla="*/ 2147483647 w 128"/>
              <a:gd name="T11" fmla="*/ 2147483647 h 66"/>
              <a:gd name="T12" fmla="*/ 2147483647 w 128"/>
              <a:gd name="T13" fmla="*/ 2147483647 h 66"/>
              <a:gd name="T14" fmla="*/ 2147483647 w 128"/>
              <a:gd name="T15" fmla="*/ 2147483647 h 66"/>
              <a:gd name="T16" fmla="*/ 2147483647 w 128"/>
              <a:gd name="T17" fmla="*/ 0 h 66"/>
              <a:gd name="T18" fmla="*/ 0 w 128"/>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6"/>
              <a:gd name="T32" fmla="*/ 128 w 1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6">
                <a:moveTo>
                  <a:pt x="0" y="45"/>
                </a:moveTo>
                <a:lnTo>
                  <a:pt x="30" y="66"/>
                </a:lnTo>
                <a:lnTo>
                  <a:pt x="68" y="46"/>
                </a:lnTo>
                <a:lnTo>
                  <a:pt x="87" y="65"/>
                </a:lnTo>
                <a:lnTo>
                  <a:pt x="128" y="30"/>
                </a:lnTo>
                <a:lnTo>
                  <a:pt x="102" y="26"/>
                </a:lnTo>
                <a:lnTo>
                  <a:pt x="101" y="10"/>
                </a:lnTo>
                <a:lnTo>
                  <a:pt x="97" y="7"/>
                </a:lnTo>
                <a:lnTo>
                  <a:pt x="41" y="0"/>
                </a:lnTo>
                <a:lnTo>
                  <a:pt x="0" y="4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1" name="Freeform 156"/>
          <p:cNvSpPr>
            <a:spLocks/>
          </p:cNvSpPr>
          <p:nvPr/>
        </p:nvSpPr>
        <p:spPr bwMode="invGray">
          <a:xfrm>
            <a:off x="5138738" y="2922588"/>
            <a:ext cx="65087" cy="50800"/>
          </a:xfrm>
          <a:custGeom>
            <a:avLst/>
            <a:gdLst>
              <a:gd name="T0" fmla="*/ 0 w 80"/>
              <a:gd name="T1" fmla="*/ 2147483647 h 61"/>
              <a:gd name="T2" fmla="*/ 2147483647 w 80"/>
              <a:gd name="T3" fmla="*/ 2147483647 h 61"/>
              <a:gd name="T4" fmla="*/ 2147483647 w 80"/>
              <a:gd name="T5" fmla="*/ 0 h 61"/>
              <a:gd name="T6" fmla="*/ 2147483647 w 80"/>
              <a:gd name="T7" fmla="*/ 2147483647 h 61"/>
              <a:gd name="T8" fmla="*/ 2147483647 w 80"/>
              <a:gd name="T9" fmla="*/ 2147483647 h 61"/>
              <a:gd name="T10" fmla="*/ 2147483647 w 80"/>
              <a:gd name="T11" fmla="*/ 2147483647 h 61"/>
              <a:gd name="T12" fmla="*/ 2147483647 w 80"/>
              <a:gd name="T13" fmla="*/ 2147483647 h 61"/>
              <a:gd name="T14" fmla="*/ 0 w 80"/>
              <a:gd name="T15" fmla="*/ 2147483647 h 6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1"/>
              <a:gd name="T26" fmla="*/ 80 w 80"/>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1">
                <a:moveTo>
                  <a:pt x="0" y="41"/>
                </a:moveTo>
                <a:lnTo>
                  <a:pt x="10" y="3"/>
                </a:lnTo>
                <a:lnTo>
                  <a:pt x="54" y="0"/>
                </a:lnTo>
                <a:lnTo>
                  <a:pt x="80" y="29"/>
                </a:lnTo>
                <a:lnTo>
                  <a:pt x="44" y="30"/>
                </a:lnTo>
                <a:lnTo>
                  <a:pt x="4" y="61"/>
                </a:lnTo>
                <a:lnTo>
                  <a:pt x="21" y="44"/>
                </a:lnTo>
                <a:lnTo>
                  <a:pt x="0" y="4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2" name="Freeform 157"/>
          <p:cNvSpPr>
            <a:spLocks/>
          </p:cNvSpPr>
          <p:nvPr/>
        </p:nvSpPr>
        <p:spPr bwMode="invGray">
          <a:xfrm>
            <a:off x="4311650" y="2501900"/>
            <a:ext cx="90488" cy="117475"/>
          </a:xfrm>
          <a:custGeom>
            <a:avLst/>
            <a:gdLst>
              <a:gd name="T0" fmla="*/ 0 w 114"/>
              <a:gd name="T1" fmla="*/ 2147483647 h 140"/>
              <a:gd name="T2" fmla="*/ 2147483647 w 114"/>
              <a:gd name="T3" fmla="*/ 2147483647 h 140"/>
              <a:gd name="T4" fmla="*/ 2147483647 w 114"/>
              <a:gd name="T5" fmla="*/ 2147483647 h 140"/>
              <a:gd name="T6" fmla="*/ 2147483647 w 114"/>
              <a:gd name="T7" fmla="*/ 2147483647 h 140"/>
              <a:gd name="T8" fmla="*/ 2147483647 w 114"/>
              <a:gd name="T9" fmla="*/ 2147483647 h 140"/>
              <a:gd name="T10" fmla="*/ 2147483647 w 114"/>
              <a:gd name="T11" fmla="*/ 2147483647 h 140"/>
              <a:gd name="T12" fmla="*/ 2147483647 w 114"/>
              <a:gd name="T13" fmla="*/ 2147483647 h 140"/>
              <a:gd name="T14" fmla="*/ 2147483647 w 114"/>
              <a:gd name="T15" fmla="*/ 2147483647 h 140"/>
              <a:gd name="T16" fmla="*/ 2147483647 w 114"/>
              <a:gd name="T17" fmla="*/ 2147483647 h 140"/>
              <a:gd name="T18" fmla="*/ 2147483647 w 114"/>
              <a:gd name="T19" fmla="*/ 0 h 140"/>
              <a:gd name="T20" fmla="*/ 2147483647 w 114"/>
              <a:gd name="T21" fmla="*/ 2147483647 h 140"/>
              <a:gd name="T22" fmla="*/ 2147483647 w 114"/>
              <a:gd name="T23" fmla="*/ 2147483647 h 140"/>
              <a:gd name="T24" fmla="*/ 2147483647 w 114"/>
              <a:gd name="T25" fmla="*/ 2147483647 h 140"/>
              <a:gd name="T26" fmla="*/ 2147483647 w 114"/>
              <a:gd name="T27" fmla="*/ 2147483647 h 140"/>
              <a:gd name="T28" fmla="*/ 2147483647 w 114"/>
              <a:gd name="T29" fmla="*/ 2147483647 h 140"/>
              <a:gd name="T30" fmla="*/ 2147483647 w 114"/>
              <a:gd name="T31" fmla="*/ 2147483647 h 140"/>
              <a:gd name="T32" fmla="*/ 2147483647 w 114"/>
              <a:gd name="T33" fmla="*/ 2147483647 h 140"/>
              <a:gd name="T34" fmla="*/ 0 w 114"/>
              <a:gd name="T35" fmla="*/ 2147483647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40"/>
              <a:gd name="T56" fmla="*/ 114 w 114"/>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40">
                <a:moveTo>
                  <a:pt x="0" y="116"/>
                </a:moveTo>
                <a:lnTo>
                  <a:pt x="15" y="129"/>
                </a:lnTo>
                <a:lnTo>
                  <a:pt x="3" y="140"/>
                </a:lnTo>
                <a:lnTo>
                  <a:pt x="108" y="118"/>
                </a:lnTo>
                <a:lnTo>
                  <a:pt x="114" y="46"/>
                </a:lnTo>
                <a:lnTo>
                  <a:pt x="102" y="27"/>
                </a:lnTo>
                <a:lnTo>
                  <a:pt x="71" y="37"/>
                </a:lnTo>
                <a:lnTo>
                  <a:pt x="60" y="25"/>
                </a:lnTo>
                <a:lnTo>
                  <a:pt x="74" y="9"/>
                </a:lnTo>
                <a:lnTo>
                  <a:pt x="60" y="0"/>
                </a:lnTo>
                <a:lnTo>
                  <a:pt x="49" y="35"/>
                </a:lnTo>
                <a:lnTo>
                  <a:pt x="3" y="46"/>
                </a:lnTo>
                <a:lnTo>
                  <a:pt x="18" y="53"/>
                </a:lnTo>
                <a:lnTo>
                  <a:pt x="8" y="73"/>
                </a:lnTo>
                <a:lnTo>
                  <a:pt x="38" y="78"/>
                </a:lnTo>
                <a:lnTo>
                  <a:pt x="12" y="105"/>
                </a:lnTo>
                <a:lnTo>
                  <a:pt x="40" y="99"/>
                </a:lnTo>
                <a:lnTo>
                  <a:pt x="0" y="11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3" name="Freeform 158"/>
          <p:cNvSpPr>
            <a:spLocks/>
          </p:cNvSpPr>
          <p:nvPr/>
        </p:nvSpPr>
        <p:spPr bwMode="invGray">
          <a:xfrm>
            <a:off x="4357688" y="2495550"/>
            <a:ext cx="60325" cy="46038"/>
          </a:xfrm>
          <a:custGeom>
            <a:avLst/>
            <a:gdLst>
              <a:gd name="T0" fmla="*/ 0 w 74"/>
              <a:gd name="T1" fmla="*/ 2147483647 h 56"/>
              <a:gd name="T2" fmla="*/ 2147483647 w 74"/>
              <a:gd name="T3" fmla="*/ 2147483647 h 56"/>
              <a:gd name="T4" fmla="*/ 2147483647 w 74"/>
              <a:gd name="T5" fmla="*/ 2147483647 h 56"/>
              <a:gd name="T6" fmla="*/ 2147483647 w 74"/>
              <a:gd name="T7" fmla="*/ 2147483647 h 56"/>
              <a:gd name="T8" fmla="*/ 2147483647 w 74"/>
              <a:gd name="T9" fmla="*/ 2147483647 h 56"/>
              <a:gd name="T10" fmla="*/ 2147483647 w 74"/>
              <a:gd name="T11" fmla="*/ 2147483647 h 56"/>
              <a:gd name="T12" fmla="*/ 2147483647 w 74"/>
              <a:gd name="T13" fmla="*/ 0 h 56"/>
              <a:gd name="T14" fmla="*/ 2147483647 w 74"/>
              <a:gd name="T15" fmla="*/ 2147483647 h 56"/>
              <a:gd name="T16" fmla="*/ 0 w 74"/>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6"/>
              <a:gd name="T29" fmla="*/ 74 w 7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6">
                <a:moveTo>
                  <a:pt x="0" y="35"/>
                </a:moveTo>
                <a:lnTo>
                  <a:pt x="11" y="47"/>
                </a:lnTo>
                <a:lnTo>
                  <a:pt x="42" y="37"/>
                </a:lnTo>
                <a:lnTo>
                  <a:pt x="54" y="56"/>
                </a:lnTo>
                <a:lnTo>
                  <a:pt x="74" y="35"/>
                </a:lnTo>
                <a:lnTo>
                  <a:pt x="56" y="10"/>
                </a:lnTo>
                <a:lnTo>
                  <a:pt x="21" y="0"/>
                </a:lnTo>
                <a:lnTo>
                  <a:pt x="14" y="19"/>
                </a:lnTo>
                <a:lnTo>
                  <a:pt x="0" y="3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4" name="Freeform 159"/>
          <p:cNvSpPr>
            <a:spLocks/>
          </p:cNvSpPr>
          <p:nvPr/>
        </p:nvSpPr>
        <p:spPr bwMode="invGray">
          <a:xfrm>
            <a:off x="4384675" y="2390775"/>
            <a:ext cx="15875" cy="17463"/>
          </a:xfrm>
          <a:custGeom>
            <a:avLst/>
            <a:gdLst>
              <a:gd name="T0" fmla="*/ 0 w 20"/>
              <a:gd name="T1" fmla="*/ 2147483647 h 22"/>
              <a:gd name="T2" fmla="*/ 0 w 20"/>
              <a:gd name="T3" fmla="*/ 2147483647 h 22"/>
              <a:gd name="T4" fmla="*/ 2147483647 w 20"/>
              <a:gd name="T5" fmla="*/ 0 h 22"/>
              <a:gd name="T6" fmla="*/ 0 w 20"/>
              <a:gd name="T7" fmla="*/ 2147483647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0" y="22"/>
                </a:moveTo>
                <a:lnTo>
                  <a:pt x="0" y="5"/>
                </a:lnTo>
                <a:lnTo>
                  <a:pt x="20" y="0"/>
                </a:lnTo>
                <a:lnTo>
                  <a:pt x="0" y="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5" name="Freeform 160"/>
          <p:cNvSpPr>
            <a:spLocks/>
          </p:cNvSpPr>
          <p:nvPr/>
        </p:nvSpPr>
        <p:spPr bwMode="invGray">
          <a:xfrm>
            <a:off x="4392613" y="2409825"/>
            <a:ext cx="11112" cy="14288"/>
          </a:xfrm>
          <a:custGeom>
            <a:avLst/>
            <a:gdLst>
              <a:gd name="T0" fmla="*/ 0 w 15"/>
              <a:gd name="T1" fmla="*/ 2147483647 h 17"/>
              <a:gd name="T2" fmla="*/ 2147483647 w 15"/>
              <a:gd name="T3" fmla="*/ 0 h 17"/>
              <a:gd name="T4" fmla="*/ 2147483647 w 15"/>
              <a:gd name="T5" fmla="*/ 2147483647 h 17"/>
              <a:gd name="T6" fmla="*/ 0 w 15"/>
              <a:gd name="T7" fmla="*/ 2147483647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0" y="13"/>
                </a:moveTo>
                <a:lnTo>
                  <a:pt x="10" y="0"/>
                </a:lnTo>
                <a:lnTo>
                  <a:pt x="15" y="17"/>
                </a:lnTo>
                <a:lnTo>
                  <a:pt x="0" y="1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6" name="Freeform 161"/>
          <p:cNvSpPr>
            <a:spLocks/>
          </p:cNvSpPr>
          <p:nvPr/>
        </p:nvSpPr>
        <p:spPr bwMode="invGray">
          <a:xfrm>
            <a:off x="4403725" y="2379663"/>
            <a:ext cx="177800" cy="293687"/>
          </a:xfrm>
          <a:custGeom>
            <a:avLst/>
            <a:gdLst>
              <a:gd name="T0" fmla="*/ 0 w 224"/>
              <a:gd name="T1" fmla="*/ 2147483647 h 346"/>
              <a:gd name="T2" fmla="*/ 2147483647 w 224"/>
              <a:gd name="T3" fmla="*/ 2147483647 h 346"/>
              <a:gd name="T4" fmla="*/ 2147483647 w 224"/>
              <a:gd name="T5" fmla="*/ 0 h 346"/>
              <a:gd name="T6" fmla="*/ 2147483647 w 224"/>
              <a:gd name="T7" fmla="*/ 0 h 346"/>
              <a:gd name="T8" fmla="*/ 2147483647 w 224"/>
              <a:gd name="T9" fmla="*/ 2147483647 h 346"/>
              <a:gd name="T10" fmla="*/ 2147483647 w 224"/>
              <a:gd name="T11" fmla="*/ 2147483647 h 346"/>
              <a:gd name="T12" fmla="*/ 2147483647 w 224"/>
              <a:gd name="T13" fmla="*/ 2147483647 h 346"/>
              <a:gd name="T14" fmla="*/ 2147483647 w 224"/>
              <a:gd name="T15" fmla="*/ 2147483647 h 346"/>
              <a:gd name="T16" fmla="*/ 2147483647 w 224"/>
              <a:gd name="T17" fmla="*/ 2147483647 h 346"/>
              <a:gd name="T18" fmla="*/ 2147483647 w 224"/>
              <a:gd name="T19" fmla="*/ 2147483647 h 346"/>
              <a:gd name="T20" fmla="*/ 2147483647 w 224"/>
              <a:gd name="T21" fmla="*/ 2147483647 h 346"/>
              <a:gd name="T22" fmla="*/ 2147483647 w 224"/>
              <a:gd name="T23" fmla="*/ 2147483647 h 346"/>
              <a:gd name="T24" fmla="*/ 2147483647 w 224"/>
              <a:gd name="T25" fmla="*/ 2147483647 h 346"/>
              <a:gd name="T26" fmla="*/ 2147483647 w 224"/>
              <a:gd name="T27" fmla="*/ 2147483647 h 346"/>
              <a:gd name="T28" fmla="*/ 2147483647 w 224"/>
              <a:gd name="T29" fmla="*/ 2147483647 h 346"/>
              <a:gd name="T30" fmla="*/ 2147483647 w 224"/>
              <a:gd name="T31" fmla="*/ 2147483647 h 346"/>
              <a:gd name="T32" fmla="*/ 2147483647 w 224"/>
              <a:gd name="T33" fmla="*/ 2147483647 h 346"/>
              <a:gd name="T34" fmla="*/ 2147483647 w 224"/>
              <a:gd name="T35" fmla="*/ 2147483647 h 346"/>
              <a:gd name="T36" fmla="*/ 2147483647 w 224"/>
              <a:gd name="T37" fmla="*/ 2147483647 h 346"/>
              <a:gd name="T38" fmla="*/ 2147483647 w 224"/>
              <a:gd name="T39" fmla="*/ 2147483647 h 346"/>
              <a:gd name="T40" fmla="*/ 2147483647 w 224"/>
              <a:gd name="T41" fmla="*/ 2147483647 h 346"/>
              <a:gd name="T42" fmla="*/ 2147483647 w 224"/>
              <a:gd name="T43" fmla="*/ 2147483647 h 346"/>
              <a:gd name="T44" fmla="*/ 2147483647 w 224"/>
              <a:gd name="T45" fmla="*/ 2147483647 h 346"/>
              <a:gd name="T46" fmla="*/ 2147483647 w 224"/>
              <a:gd name="T47" fmla="*/ 2147483647 h 346"/>
              <a:gd name="T48" fmla="*/ 2147483647 w 224"/>
              <a:gd name="T49" fmla="*/ 2147483647 h 346"/>
              <a:gd name="T50" fmla="*/ 2147483647 w 224"/>
              <a:gd name="T51" fmla="*/ 2147483647 h 346"/>
              <a:gd name="T52" fmla="*/ 2147483647 w 224"/>
              <a:gd name="T53" fmla="*/ 2147483647 h 346"/>
              <a:gd name="T54" fmla="*/ 2147483647 w 224"/>
              <a:gd name="T55" fmla="*/ 2147483647 h 346"/>
              <a:gd name="T56" fmla="*/ 2147483647 w 224"/>
              <a:gd name="T57" fmla="*/ 2147483647 h 346"/>
              <a:gd name="T58" fmla="*/ 0 w 224"/>
              <a:gd name="T59" fmla="*/ 2147483647 h 3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4"/>
              <a:gd name="T91" fmla="*/ 0 h 346"/>
              <a:gd name="T92" fmla="*/ 224 w 224"/>
              <a:gd name="T93" fmla="*/ 346 h 3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4" h="346">
                <a:moveTo>
                  <a:pt x="0" y="80"/>
                </a:moveTo>
                <a:lnTo>
                  <a:pt x="9" y="33"/>
                </a:lnTo>
                <a:lnTo>
                  <a:pt x="37" y="0"/>
                </a:lnTo>
                <a:lnTo>
                  <a:pt x="87" y="0"/>
                </a:lnTo>
                <a:lnTo>
                  <a:pt x="56" y="39"/>
                </a:lnTo>
                <a:lnTo>
                  <a:pt x="124" y="49"/>
                </a:lnTo>
                <a:lnTo>
                  <a:pt x="82" y="106"/>
                </a:lnTo>
                <a:lnTo>
                  <a:pt x="133" y="126"/>
                </a:lnTo>
                <a:lnTo>
                  <a:pt x="181" y="196"/>
                </a:lnTo>
                <a:lnTo>
                  <a:pt x="167" y="201"/>
                </a:lnTo>
                <a:lnTo>
                  <a:pt x="188" y="219"/>
                </a:lnTo>
                <a:lnTo>
                  <a:pt x="176" y="237"/>
                </a:lnTo>
                <a:lnTo>
                  <a:pt x="224" y="241"/>
                </a:lnTo>
                <a:lnTo>
                  <a:pt x="196" y="288"/>
                </a:lnTo>
                <a:lnTo>
                  <a:pt x="217" y="300"/>
                </a:lnTo>
                <a:lnTo>
                  <a:pt x="14" y="346"/>
                </a:lnTo>
                <a:lnTo>
                  <a:pt x="107" y="282"/>
                </a:lnTo>
                <a:lnTo>
                  <a:pt x="78" y="290"/>
                </a:lnTo>
                <a:lnTo>
                  <a:pt x="28" y="272"/>
                </a:lnTo>
                <a:lnTo>
                  <a:pt x="66" y="248"/>
                </a:lnTo>
                <a:lnTo>
                  <a:pt x="42" y="237"/>
                </a:lnTo>
                <a:lnTo>
                  <a:pt x="93" y="211"/>
                </a:lnTo>
                <a:lnTo>
                  <a:pt x="99" y="180"/>
                </a:lnTo>
                <a:lnTo>
                  <a:pt x="73" y="169"/>
                </a:lnTo>
                <a:lnTo>
                  <a:pt x="87" y="152"/>
                </a:lnTo>
                <a:lnTo>
                  <a:pt x="36" y="161"/>
                </a:lnTo>
                <a:lnTo>
                  <a:pt x="37" y="111"/>
                </a:lnTo>
                <a:lnTo>
                  <a:pt x="9" y="133"/>
                </a:lnTo>
                <a:lnTo>
                  <a:pt x="25" y="83"/>
                </a:lnTo>
                <a:lnTo>
                  <a:pt x="0" y="8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7" name="Freeform 162"/>
          <p:cNvSpPr>
            <a:spLocks/>
          </p:cNvSpPr>
          <p:nvPr/>
        </p:nvSpPr>
        <p:spPr bwMode="invGray">
          <a:xfrm>
            <a:off x="4856163" y="2768600"/>
            <a:ext cx="212725" cy="184150"/>
          </a:xfrm>
          <a:custGeom>
            <a:avLst/>
            <a:gdLst>
              <a:gd name="T0" fmla="*/ 0 w 269"/>
              <a:gd name="T1" fmla="*/ 2147483647 h 215"/>
              <a:gd name="T2" fmla="*/ 0 w 269"/>
              <a:gd name="T3" fmla="*/ 2147483647 h 215"/>
              <a:gd name="T4" fmla="*/ 2147483647 w 269"/>
              <a:gd name="T5" fmla="*/ 0 h 215"/>
              <a:gd name="T6" fmla="*/ 2147483647 w 269"/>
              <a:gd name="T7" fmla="*/ 2147483647 h 215"/>
              <a:gd name="T8" fmla="*/ 2147483647 w 269"/>
              <a:gd name="T9" fmla="*/ 2147483647 h 215"/>
              <a:gd name="T10" fmla="*/ 2147483647 w 269"/>
              <a:gd name="T11" fmla="*/ 2147483647 h 215"/>
              <a:gd name="T12" fmla="*/ 2147483647 w 269"/>
              <a:gd name="T13" fmla="*/ 2147483647 h 215"/>
              <a:gd name="T14" fmla="*/ 2147483647 w 269"/>
              <a:gd name="T15" fmla="*/ 2147483647 h 215"/>
              <a:gd name="T16" fmla="*/ 2147483647 w 269"/>
              <a:gd name="T17" fmla="*/ 2147483647 h 215"/>
              <a:gd name="T18" fmla="*/ 2147483647 w 269"/>
              <a:gd name="T19" fmla="*/ 2147483647 h 215"/>
              <a:gd name="T20" fmla="*/ 2147483647 w 269"/>
              <a:gd name="T21" fmla="*/ 2147483647 h 215"/>
              <a:gd name="T22" fmla="*/ 2147483647 w 269"/>
              <a:gd name="T23" fmla="*/ 2147483647 h 215"/>
              <a:gd name="T24" fmla="*/ 2147483647 w 269"/>
              <a:gd name="T25" fmla="*/ 2147483647 h 215"/>
              <a:gd name="T26" fmla="*/ 2147483647 w 269"/>
              <a:gd name="T27" fmla="*/ 2147483647 h 215"/>
              <a:gd name="T28" fmla="*/ 0 w 269"/>
              <a:gd name="T29" fmla="*/ 214748364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215"/>
              <a:gd name="T47" fmla="*/ 269 w 26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215">
                <a:moveTo>
                  <a:pt x="0" y="51"/>
                </a:moveTo>
                <a:lnTo>
                  <a:pt x="0" y="16"/>
                </a:lnTo>
                <a:lnTo>
                  <a:pt x="67" y="0"/>
                </a:lnTo>
                <a:lnTo>
                  <a:pt x="124" y="43"/>
                </a:lnTo>
                <a:lnTo>
                  <a:pt x="186" y="30"/>
                </a:lnTo>
                <a:lnTo>
                  <a:pt x="261" y="98"/>
                </a:lnTo>
                <a:lnTo>
                  <a:pt x="252" y="169"/>
                </a:lnTo>
                <a:lnTo>
                  <a:pt x="269" y="199"/>
                </a:lnTo>
                <a:lnTo>
                  <a:pt x="212" y="215"/>
                </a:lnTo>
                <a:lnTo>
                  <a:pt x="185" y="156"/>
                </a:lnTo>
                <a:lnTo>
                  <a:pt x="160" y="180"/>
                </a:lnTo>
                <a:lnTo>
                  <a:pt x="67" y="121"/>
                </a:lnTo>
                <a:lnTo>
                  <a:pt x="25" y="59"/>
                </a:lnTo>
                <a:lnTo>
                  <a:pt x="1" y="73"/>
                </a:lnTo>
                <a:lnTo>
                  <a:pt x="0" y="5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8" name="Freeform 163"/>
          <p:cNvSpPr>
            <a:spLocks/>
          </p:cNvSpPr>
          <p:nvPr/>
        </p:nvSpPr>
        <p:spPr bwMode="invGray">
          <a:xfrm>
            <a:off x="5075238" y="2486025"/>
            <a:ext cx="180975" cy="152400"/>
          </a:xfrm>
          <a:custGeom>
            <a:avLst/>
            <a:gdLst>
              <a:gd name="T0" fmla="*/ 2147483647 w 229"/>
              <a:gd name="T1" fmla="*/ 0 h 181"/>
              <a:gd name="T2" fmla="*/ 2147483647 w 229"/>
              <a:gd name="T3" fmla="*/ 2147483647 h 181"/>
              <a:gd name="T4" fmla="*/ 2147483647 w 229"/>
              <a:gd name="T5" fmla="*/ 2147483647 h 181"/>
              <a:gd name="T6" fmla="*/ 2147483647 w 229"/>
              <a:gd name="T7" fmla="*/ 2147483647 h 181"/>
              <a:gd name="T8" fmla="*/ 2147483647 w 229"/>
              <a:gd name="T9" fmla="*/ 2147483647 h 181"/>
              <a:gd name="T10" fmla="*/ 2147483647 w 229"/>
              <a:gd name="T11" fmla="*/ 2147483647 h 181"/>
              <a:gd name="T12" fmla="*/ 2147483647 w 229"/>
              <a:gd name="T13" fmla="*/ 2147483647 h 181"/>
              <a:gd name="T14" fmla="*/ 2147483647 w 229"/>
              <a:gd name="T15" fmla="*/ 2147483647 h 181"/>
              <a:gd name="T16" fmla="*/ 2147483647 w 229"/>
              <a:gd name="T17" fmla="*/ 2147483647 h 181"/>
              <a:gd name="T18" fmla="*/ 2147483647 w 229"/>
              <a:gd name="T19" fmla="*/ 2147483647 h 181"/>
              <a:gd name="T20" fmla="*/ 2147483647 w 229"/>
              <a:gd name="T21" fmla="*/ 2147483647 h 181"/>
              <a:gd name="T22" fmla="*/ 2147483647 w 229"/>
              <a:gd name="T23" fmla="*/ 2147483647 h 181"/>
              <a:gd name="T24" fmla="*/ 2147483647 w 229"/>
              <a:gd name="T25" fmla="*/ 2147483647 h 181"/>
              <a:gd name="T26" fmla="*/ 2147483647 w 229"/>
              <a:gd name="T27" fmla="*/ 2147483647 h 181"/>
              <a:gd name="T28" fmla="*/ 2147483647 w 229"/>
              <a:gd name="T29" fmla="*/ 2147483647 h 181"/>
              <a:gd name="T30" fmla="*/ 2147483647 w 229"/>
              <a:gd name="T31" fmla="*/ 2147483647 h 181"/>
              <a:gd name="T32" fmla="*/ 2147483647 w 229"/>
              <a:gd name="T33" fmla="*/ 2147483647 h 181"/>
              <a:gd name="T34" fmla="*/ 2147483647 w 229"/>
              <a:gd name="T35" fmla="*/ 2147483647 h 181"/>
              <a:gd name="T36" fmla="*/ 2147483647 w 229"/>
              <a:gd name="T37" fmla="*/ 2147483647 h 181"/>
              <a:gd name="T38" fmla="*/ 2147483647 w 229"/>
              <a:gd name="T39" fmla="*/ 2147483647 h 181"/>
              <a:gd name="T40" fmla="*/ 2147483647 w 229"/>
              <a:gd name="T41" fmla="*/ 2147483647 h 181"/>
              <a:gd name="T42" fmla="*/ 2147483647 w 229"/>
              <a:gd name="T43" fmla="*/ 2147483647 h 181"/>
              <a:gd name="T44" fmla="*/ 2147483647 w 229"/>
              <a:gd name="T45" fmla="*/ 2147483647 h 181"/>
              <a:gd name="T46" fmla="*/ 2147483647 w 229"/>
              <a:gd name="T47" fmla="*/ 2147483647 h 181"/>
              <a:gd name="T48" fmla="*/ 2147483647 w 229"/>
              <a:gd name="T49" fmla="*/ 2147483647 h 181"/>
              <a:gd name="T50" fmla="*/ 2147483647 w 229"/>
              <a:gd name="T51" fmla="*/ 2147483647 h 181"/>
              <a:gd name="T52" fmla="*/ 2147483647 w 229"/>
              <a:gd name="T53" fmla="*/ 2147483647 h 181"/>
              <a:gd name="T54" fmla="*/ 2147483647 w 229"/>
              <a:gd name="T55" fmla="*/ 2147483647 h 181"/>
              <a:gd name="T56" fmla="*/ 2147483647 w 229"/>
              <a:gd name="T57" fmla="*/ 2147483647 h 181"/>
              <a:gd name="T58" fmla="*/ 2147483647 w 229"/>
              <a:gd name="T59" fmla="*/ 2147483647 h 181"/>
              <a:gd name="T60" fmla="*/ 0 w 229"/>
              <a:gd name="T61" fmla="*/ 2147483647 h 181"/>
              <a:gd name="T62" fmla="*/ 2147483647 w 229"/>
              <a:gd name="T63" fmla="*/ 2147483647 h 181"/>
              <a:gd name="T64" fmla="*/ 2147483647 w 229"/>
              <a:gd name="T65" fmla="*/ 2147483647 h 181"/>
              <a:gd name="T66" fmla="*/ 2147483647 w 229"/>
              <a:gd name="T67" fmla="*/ 2147483647 h 181"/>
              <a:gd name="T68" fmla="*/ 2147483647 w 229"/>
              <a:gd name="T69" fmla="*/ 2147483647 h 181"/>
              <a:gd name="T70" fmla="*/ 2147483647 w 229"/>
              <a:gd name="T71" fmla="*/ 2147483647 h 181"/>
              <a:gd name="T72" fmla="*/ 2147483647 w 229"/>
              <a:gd name="T73" fmla="*/ 2147483647 h 181"/>
              <a:gd name="T74" fmla="*/ 2147483647 w 229"/>
              <a:gd name="T75" fmla="*/ 2147483647 h 181"/>
              <a:gd name="T76" fmla="*/ 2147483647 w 229"/>
              <a:gd name="T77" fmla="*/ 2147483647 h 181"/>
              <a:gd name="T78" fmla="*/ 2147483647 w 229"/>
              <a:gd name="T79" fmla="*/ 0 h 181"/>
              <a:gd name="T80" fmla="*/ 2147483647 w 229"/>
              <a:gd name="T81" fmla="*/ 0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
              <a:gd name="T124" fmla="*/ 0 h 181"/>
              <a:gd name="T125" fmla="*/ 229 w 229"/>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 h="181">
                <a:moveTo>
                  <a:pt x="74" y="0"/>
                </a:moveTo>
                <a:lnTo>
                  <a:pt x="94" y="4"/>
                </a:lnTo>
                <a:lnTo>
                  <a:pt x="112" y="18"/>
                </a:lnTo>
                <a:lnTo>
                  <a:pt x="143" y="18"/>
                </a:lnTo>
                <a:lnTo>
                  <a:pt x="176" y="21"/>
                </a:lnTo>
                <a:lnTo>
                  <a:pt x="192" y="43"/>
                </a:lnTo>
                <a:lnTo>
                  <a:pt x="205" y="73"/>
                </a:lnTo>
                <a:lnTo>
                  <a:pt x="208" y="85"/>
                </a:lnTo>
                <a:lnTo>
                  <a:pt x="222" y="94"/>
                </a:lnTo>
                <a:lnTo>
                  <a:pt x="229" y="103"/>
                </a:lnTo>
                <a:lnTo>
                  <a:pt x="229" y="114"/>
                </a:lnTo>
                <a:lnTo>
                  <a:pt x="216" y="114"/>
                </a:lnTo>
                <a:lnTo>
                  <a:pt x="196" y="114"/>
                </a:lnTo>
                <a:lnTo>
                  <a:pt x="205" y="127"/>
                </a:lnTo>
                <a:lnTo>
                  <a:pt x="211" y="133"/>
                </a:lnTo>
                <a:lnTo>
                  <a:pt x="216" y="149"/>
                </a:lnTo>
                <a:lnTo>
                  <a:pt x="205" y="156"/>
                </a:lnTo>
                <a:lnTo>
                  <a:pt x="187" y="156"/>
                </a:lnTo>
                <a:lnTo>
                  <a:pt x="186" y="156"/>
                </a:lnTo>
                <a:lnTo>
                  <a:pt x="176" y="164"/>
                </a:lnTo>
                <a:lnTo>
                  <a:pt x="176" y="177"/>
                </a:lnTo>
                <a:lnTo>
                  <a:pt x="164" y="181"/>
                </a:lnTo>
                <a:lnTo>
                  <a:pt x="151" y="174"/>
                </a:lnTo>
                <a:lnTo>
                  <a:pt x="134" y="170"/>
                </a:lnTo>
                <a:lnTo>
                  <a:pt x="118" y="164"/>
                </a:lnTo>
                <a:lnTo>
                  <a:pt x="102" y="166"/>
                </a:lnTo>
                <a:lnTo>
                  <a:pt x="55" y="149"/>
                </a:lnTo>
                <a:lnTo>
                  <a:pt x="36" y="153"/>
                </a:lnTo>
                <a:lnTo>
                  <a:pt x="19" y="149"/>
                </a:lnTo>
                <a:lnTo>
                  <a:pt x="10" y="164"/>
                </a:lnTo>
                <a:lnTo>
                  <a:pt x="0" y="133"/>
                </a:lnTo>
                <a:lnTo>
                  <a:pt x="21" y="113"/>
                </a:lnTo>
                <a:lnTo>
                  <a:pt x="6" y="73"/>
                </a:lnTo>
                <a:lnTo>
                  <a:pt x="19" y="78"/>
                </a:lnTo>
                <a:lnTo>
                  <a:pt x="22" y="70"/>
                </a:lnTo>
                <a:lnTo>
                  <a:pt x="26" y="55"/>
                </a:lnTo>
                <a:lnTo>
                  <a:pt x="34" y="47"/>
                </a:lnTo>
                <a:lnTo>
                  <a:pt x="36" y="31"/>
                </a:lnTo>
                <a:lnTo>
                  <a:pt x="51" y="15"/>
                </a:lnTo>
                <a:lnTo>
                  <a:pt x="62" y="0"/>
                </a:lnTo>
                <a:lnTo>
                  <a:pt x="74"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09" name="Freeform 164"/>
          <p:cNvSpPr>
            <a:spLocks/>
          </p:cNvSpPr>
          <p:nvPr/>
        </p:nvSpPr>
        <p:spPr bwMode="invGray">
          <a:xfrm>
            <a:off x="5048250" y="2593975"/>
            <a:ext cx="403225" cy="252413"/>
          </a:xfrm>
          <a:custGeom>
            <a:avLst/>
            <a:gdLst>
              <a:gd name="T0" fmla="*/ 2147483647 w 508"/>
              <a:gd name="T1" fmla="*/ 2147483647 h 297"/>
              <a:gd name="T2" fmla="*/ 2147483647 w 508"/>
              <a:gd name="T3" fmla="*/ 0 h 297"/>
              <a:gd name="T4" fmla="*/ 2147483647 w 508"/>
              <a:gd name="T5" fmla="*/ 2147483647 h 297"/>
              <a:gd name="T6" fmla="*/ 2147483647 w 508"/>
              <a:gd name="T7" fmla="*/ 2147483647 h 297"/>
              <a:gd name="T8" fmla="*/ 2147483647 w 508"/>
              <a:gd name="T9" fmla="*/ 2147483647 h 297"/>
              <a:gd name="T10" fmla="*/ 2147483647 w 508"/>
              <a:gd name="T11" fmla="*/ 2147483647 h 297"/>
              <a:gd name="T12" fmla="*/ 2147483647 w 508"/>
              <a:gd name="T13" fmla="*/ 2147483647 h 297"/>
              <a:gd name="T14" fmla="*/ 2147483647 w 508"/>
              <a:gd name="T15" fmla="*/ 2147483647 h 297"/>
              <a:gd name="T16" fmla="*/ 2147483647 w 508"/>
              <a:gd name="T17" fmla="*/ 2147483647 h 297"/>
              <a:gd name="T18" fmla="*/ 2147483647 w 508"/>
              <a:gd name="T19" fmla="*/ 2147483647 h 297"/>
              <a:gd name="T20" fmla="*/ 2147483647 w 508"/>
              <a:gd name="T21" fmla="*/ 2147483647 h 297"/>
              <a:gd name="T22" fmla="*/ 2147483647 w 508"/>
              <a:gd name="T23" fmla="*/ 2147483647 h 297"/>
              <a:gd name="T24" fmla="*/ 2147483647 w 508"/>
              <a:gd name="T25" fmla="*/ 2147483647 h 297"/>
              <a:gd name="T26" fmla="*/ 2147483647 w 508"/>
              <a:gd name="T27" fmla="*/ 2147483647 h 297"/>
              <a:gd name="T28" fmla="*/ 2147483647 w 508"/>
              <a:gd name="T29" fmla="*/ 2147483647 h 297"/>
              <a:gd name="T30" fmla="*/ 2147483647 w 508"/>
              <a:gd name="T31" fmla="*/ 2147483647 h 297"/>
              <a:gd name="T32" fmla="*/ 2147483647 w 508"/>
              <a:gd name="T33" fmla="*/ 2147483647 h 297"/>
              <a:gd name="T34" fmla="*/ 2147483647 w 508"/>
              <a:gd name="T35" fmla="*/ 2147483647 h 297"/>
              <a:gd name="T36" fmla="*/ 2147483647 w 508"/>
              <a:gd name="T37" fmla="*/ 2147483647 h 297"/>
              <a:gd name="T38" fmla="*/ 2147483647 w 508"/>
              <a:gd name="T39" fmla="*/ 2147483647 h 297"/>
              <a:gd name="T40" fmla="*/ 2147483647 w 508"/>
              <a:gd name="T41" fmla="*/ 2147483647 h 297"/>
              <a:gd name="T42" fmla="*/ 2147483647 w 508"/>
              <a:gd name="T43" fmla="*/ 2147483647 h 297"/>
              <a:gd name="T44" fmla="*/ 2147483647 w 508"/>
              <a:gd name="T45" fmla="*/ 2147483647 h 297"/>
              <a:gd name="T46" fmla="*/ 2147483647 w 508"/>
              <a:gd name="T47" fmla="*/ 2147483647 h 297"/>
              <a:gd name="T48" fmla="*/ 2147483647 w 508"/>
              <a:gd name="T49" fmla="*/ 2147483647 h 297"/>
              <a:gd name="T50" fmla="*/ 2147483647 w 508"/>
              <a:gd name="T51" fmla="*/ 2147483647 h 297"/>
              <a:gd name="T52" fmla="*/ 2147483647 w 508"/>
              <a:gd name="T53" fmla="*/ 2147483647 h 297"/>
              <a:gd name="T54" fmla="*/ 2147483647 w 508"/>
              <a:gd name="T55" fmla="*/ 2147483647 h 297"/>
              <a:gd name="T56" fmla="*/ 2147483647 w 508"/>
              <a:gd name="T57" fmla="*/ 2147483647 h 297"/>
              <a:gd name="T58" fmla="*/ 2147483647 w 508"/>
              <a:gd name="T59" fmla="*/ 2147483647 h 297"/>
              <a:gd name="T60" fmla="*/ 2147483647 w 508"/>
              <a:gd name="T61" fmla="*/ 2147483647 h 297"/>
              <a:gd name="T62" fmla="*/ 2147483647 w 508"/>
              <a:gd name="T63" fmla="*/ 2147483647 h 297"/>
              <a:gd name="T64" fmla="*/ 2147483647 w 508"/>
              <a:gd name="T65" fmla="*/ 2147483647 h 297"/>
              <a:gd name="T66" fmla="*/ 2147483647 w 508"/>
              <a:gd name="T67" fmla="*/ 2147483647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8"/>
              <a:gd name="T103" fmla="*/ 0 h 297"/>
              <a:gd name="T104" fmla="*/ 508 w 508"/>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8" h="297">
                <a:moveTo>
                  <a:pt x="252" y="14"/>
                </a:moveTo>
                <a:lnTo>
                  <a:pt x="260" y="11"/>
                </a:lnTo>
                <a:lnTo>
                  <a:pt x="273" y="3"/>
                </a:lnTo>
                <a:lnTo>
                  <a:pt x="287" y="0"/>
                </a:lnTo>
                <a:lnTo>
                  <a:pt x="306" y="3"/>
                </a:lnTo>
                <a:lnTo>
                  <a:pt x="316" y="19"/>
                </a:lnTo>
                <a:lnTo>
                  <a:pt x="321" y="36"/>
                </a:lnTo>
                <a:lnTo>
                  <a:pt x="329" y="42"/>
                </a:lnTo>
                <a:lnTo>
                  <a:pt x="339" y="39"/>
                </a:lnTo>
                <a:lnTo>
                  <a:pt x="364" y="65"/>
                </a:lnTo>
                <a:lnTo>
                  <a:pt x="376" y="83"/>
                </a:lnTo>
                <a:lnTo>
                  <a:pt x="410" y="97"/>
                </a:lnTo>
                <a:lnTo>
                  <a:pt x="433" y="99"/>
                </a:lnTo>
                <a:lnTo>
                  <a:pt x="444" y="97"/>
                </a:lnTo>
                <a:lnTo>
                  <a:pt x="467" y="107"/>
                </a:lnTo>
                <a:lnTo>
                  <a:pt x="493" y="110"/>
                </a:lnTo>
                <a:lnTo>
                  <a:pt x="508" y="156"/>
                </a:lnTo>
                <a:lnTo>
                  <a:pt x="482" y="161"/>
                </a:lnTo>
                <a:lnTo>
                  <a:pt x="477" y="183"/>
                </a:lnTo>
                <a:lnTo>
                  <a:pt x="437" y="207"/>
                </a:lnTo>
                <a:lnTo>
                  <a:pt x="378" y="223"/>
                </a:lnTo>
                <a:lnTo>
                  <a:pt x="371" y="244"/>
                </a:lnTo>
                <a:lnTo>
                  <a:pt x="349" y="234"/>
                </a:lnTo>
                <a:lnTo>
                  <a:pt x="374" y="262"/>
                </a:lnTo>
                <a:lnTo>
                  <a:pt x="407" y="266"/>
                </a:lnTo>
                <a:lnTo>
                  <a:pt x="343" y="297"/>
                </a:lnTo>
                <a:lnTo>
                  <a:pt x="302" y="264"/>
                </a:lnTo>
                <a:lnTo>
                  <a:pt x="335" y="238"/>
                </a:lnTo>
                <a:lnTo>
                  <a:pt x="302" y="232"/>
                </a:lnTo>
                <a:lnTo>
                  <a:pt x="285" y="232"/>
                </a:lnTo>
                <a:lnTo>
                  <a:pt x="290" y="211"/>
                </a:lnTo>
                <a:lnTo>
                  <a:pt x="283" y="213"/>
                </a:lnTo>
                <a:lnTo>
                  <a:pt x="235" y="224"/>
                </a:lnTo>
                <a:lnTo>
                  <a:pt x="218" y="264"/>
                </a:lnTo>
                <a:lnTo>
                  <a:pt x="184" y="261"/>
                </a:lnTo>
                <a:lnTo>
                  <a:pt x="193" y="234"/>
                </a:lnTo>
                <a:lnTo>
                  <a:pt x="194" y="223"/>
                </a:lnTo>
                <a:lnTo>
                  <a:pt x="214" y="217"/>
                </a:lnTo>
                <a:lnTo>
                  <a:pt x="223" y="208"/>
                </a:lnTo>
                <a:lnTo>
                  <a:pt x="225" y="201"/>
                </a:lnTo>
                <a:lnTo>
                  <a:pt x="214" y="197"/>
                </a:lnTo>
                <a:lnTo>
                  <a:pt x="199" y="168"/>
                </a:lnTo>
                <a:lnTo>
                  <a:pt x="178" y="152"/>
                </a:lnTo>
                <a:lnTo>
                  <a:pt x="154" y="152"/>
                </a:lnTo>
                <a:lnTo>
                  <a:pt x="122" y="160"/>
                </a:lnTo>
                <a:lnTo>
                  <a:pt x="76" y="161"/>
                </a:lnTo>
                <a:lnTo>
                  <a:pt x="54" y="166"/>
                </a:lnTo>
                <a:lnTo>
                  <a:pt x="19" y="166"/>
                </a:lnTo>
                <a:lnTo>
                  <a:pt x="0" y="149"/>
                </a:lnTo>
                <a:lnTo>
                  <a:pt x="13" y="124"/>
                </a:lnTo>
                <a:lnTo>
                  <a:pt x="32" y="96"/>
                </a:lnTo>
                <a:lnTo>
                  <a:pt x="55" y="66"/>
                </a:lnTo>
                <a:lnTo>
                  <a:pt x="43" y="32"/>
                </a:lnTo>
                <a:lnTo>
                  <a:pt x="44" y="26"/>
                </a:lnTo>
                <a:lnTo>
                  <a:pt x="52" y="19"/>
                </a:lnTo>
                <a:lnTo>
                  <a:pt x="69" y="23"/>
                </a:lnTo>
                <a:lnTo>
                  <a:pt x="88" y="19"/>
                </a:lnTo>
                <a:lnTo>
                  <a:pt x="110" y="28"/>
                </a:lnTo>
                <a:lnTo>
                  <a:pt x="133" y="36"/>
                </a:lnTo>
                <a:lnTo>
                  <a:pt x="151" y="32"/>
                </a:lnTo>
                <a:lnTo>
                  <a:pt x="167" y="40"/>
                </a:lnTo>
                <a:lnTo>
                  <a:pt x="184" y="44"/>
                </a:lnTo>
                <a:lnTo>
                  <a:pt x="197" y="51"/>
                </a:lnTo>
                <a:lnTo>
                  <a:pt x="209" y="47"/>
                </a:lnTo>
                <a:lnTo>
                  <a:pt x="210" y="34"/>
                </a:lnTo>
                <a:lnTo>
                  <a:pt x="219" y="26"/>
                </a:lnTo>
                <a:lnTo>
                  <a:pt x="238" y="26"/>
                </a:lnTo>
                <a:lnTo>
                  <a:pt x="244" y="23"/>
                </a:lnTo>
                <a:lnTo>
                  <a:pt x="252" y="1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0" name="Freeform 165"/>
          <p:cNvSpPr>
            <a:spLocks/>
          </p:cNvSpPr>
          <p:nvPr/>
        </p:nvSpPr>
        <p:spPr bwMode="invGray">
          <a:xfrm>
            <a:off x="5151438" y="2725738"/>
            <a:ext cx="76200" cy="88900"/>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2147483647 h 108"/>
              <a:gd name="T20" fmla="*/ 2147483647 w 96"/>
              <a:gd name="T21" fmla="*/ 2147483647 h 108"/>
              <a:gd name="T22" fmla="*/ 2147483647 w 96"/>
              <a:gd name="T23" fmla="*/ 2147483647 h 108"/>
              <a:gd name="T24" fmla="*/ 2147483647 w 96"/>
              <a:gd name="T25" fmla="*/ 0 h 108"/>
              <a:gd name="T26" fmla="*/ 0 w 96"/>
              <a:gd name="T27" fmla="*/ 2147483647 h 108"/>
              <a:gd name="T28" fmla="*/ 2147483647 w 96"/>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108"/>
              <a:gd name="T47" fmla="*/ 96 w 96"/>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108">
                <a:moveTo>
                  <a:pt x="22" y="29"/>
                </a:moveTo>
                <a:lnTo>
                  <a:pt x="34" y="45"/>
                </a:lnTo>
                <a:lnTo>
                  <a:pt x="39" y="57"/>
                </a:lnTo>
                <a:lnTo>
                  <a:pt x="44" y="107"/>
                </a:lnTo>
                <a:lnTo>
                  <a:pt x="54" y="108"/>
                </a:lnTo>
                <a:lnTo>
                  <a:pt x="63" y="82"/>
                </a:lnTo>
                <a:lnTo>
                  <a:pt x="64" y="70"/>
                </a:lnTo>
                <a:lnTo>
                  <a:pt x="90" y="61"/>
                </a:lnTo>
                <a:lnTo>
                  <a:pt x="96" y="50"/>
                </a:lnTo>
                <a:lnTo>
                  <a:pt x="85" y="46"/>
                </a:lnTo>
                <a:lnTo>
                  <a:pt x="70" y="18"/>
                </a:lnTo>
                <a:lnTo>
                  <a:pt x="48" y="2"/>
                </a:lnTo>
                <a:lnTo>
                  <a:pt x="24" y="0"/>
                </a:lnTo>
                <a:lnTo>
                  <a:pt x="0" y="4"/>
                </a:lnTo>
                <a:lnTo>
                  <a:pt x="22" y="2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1" name="Freeform 166"/>
          <p:cNvSpPr>
            <a:spLocks/>
          </p:cNvSpPr>
          <p:nvPr/>
        </p:nvSpPr>
        <p:spPr bwMode="invGray">
          <a:xfrm>
            <a:off x="5927725" y="3022600"/>
            <a:ext cx="325438" cy="249238"/>
          </a:xfrm>
          <a:custGeom>
            <a:avLst/>
            <a:gdLst>
              <a:gd name="T0" fmla="*/ 0 w 410"/>
              <a:gd name="T1" fmla="*/ 2147483647 h 297"/>
              <a:gd name="T2" fmla="*/ 2147483647 w 410"/>
              <a:gd name="T3" fmla="*/ 2147483647 h 297"/>
              <a:gd name="T4" fmla="*/ 2147483647 w 410"/>
              <a:gd name="T5" fmla="*/ 2147483647 h 297"/>
              <a:gd name="T6" fmla="*/ 2147483647 w 410"/>
              <a:gd name="T7" fmla="*/ 2147483647 h 297"/>
              <a:gd name="T8" fmla="*/ 2147483647 w 410"/>
              <a:gd name="T9" fmla="*/ 2147483647 h 297"/>
              <a:gd name="T10" fmla="*/ 2147483647 w 410"/>
              <a:gd name="T11" fmla="*/ 2147483647 h 297"/>
              <a:gd name="T12" fmla="*/ 2147483647 w 410"/>
              <a:gd name="T13" fmla="*/ 2147483647 h 297"/>
              <a:gd name="T14" fmla="*/ 2147483647 w 410"/>
              <a:gd name="T15" fmla="*/ 2147483647 h 297"/>
              <a:gd name="T16" fmla="*/ 2147483647 w 410"/>
              <a:gd name="T17" fmla="*/ 2147483647 h 297"/>
              <a:gd name="T18" fmla="*/ 2147483647 w 410"/>
              <a:gd name="T19" fmla="*/ 2147483647 h 297"/>
              <a:gd name="T20" fmla="*/ 2147483647 w 410"/>
              <a:gd name="T21" fmla="*/ 2147483647 h 297"/>
              <a:gd name="T22" fmla="*/ 2147483647 w 410"/>
              <a:gd name="T23" fmla="*/ 2147483647 h 297"/>
              <a:gd name="T24" fmla="*/ 2147483647 w 410"/>
              <a:gd name="T25" fmla="*/ 2147483647 h 297"/>
              <a:gd name="T26" fmla="*/ 2147483647 w 410"/>
              <a:gd name="T27" fmla="*/ 2147483647 h 297"/>
              <a:gd name="T28" fmla="*/ 2147483647 w 410"/>
              <a:gd name="T29" fmla="*/ 2147483647 h 297"/>
              <a:gd name="T30" fmla="*/ 2147483647 w 410"/>
              <a:gd name="T31" fmla="*/ 2147483647 h 297"/>
              <a:gd name="T32" fmla="*/ 2147483647 w 410"/>
              <a:gd name="T33" fmla="*/ 2147483647 h 297"/>
              <a:gd name="T34" fmla="*/ 2147483647 w 410"/>
              <a:gd name="T35" fmla="*/ 2147483647 h 297"/>
              <a:gd name="T36" fmla="*/ 2147483647 w 410"/>
              <a:gd name="T37" fmla="*/ 0 h 297"/>
              <a:gd name="T38" fmla="*/ 2147483647 w 410"/>
              <a:gd name="T39" fmla="*/ 2147483647 h 297"/>
              <a:gd name="T40" fmla="*/ 2147483647 w 410"/>
              <a:gd name="T41" fmla="*/ 2147483647 h 297"/>
              <a:gd name="T42" fmla="*/ 2147483647 w 410"/>
              <a:gd name="T43" fmla="*/ 2147483647 h 297"/>
              <a:gd name="T44" fmla="*/ 2147483647 w 410"/>
              <a:gd name="T45" fmla="*/ 2147483647 h 297"/>
              <a:gd name="T46" fmla="*/ 0 w 410"/>
              <a:gd name="T47" fmla="*/ 2147483647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0"/>
              <a:gd name="T73" fmla="*/ 0 h 297"/>
              <a:gd name="T74" fmla="*/ 410 w 410"/>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0" h="297">
                <a:moveTo>
                  <a:pt x="0" y="142"/>
                </a:moveTo>
                <a:lnTo>
                  <a:pt x="5" y="220"/>
                </a:lnTo>
                <a:lnTo>
                  <a:pt x="33" y="244"/>
                </a:lnTo>
                <a:lnTo>
                  <a:pt x="11" y="283"/>
                </a:lnTo>
                <a:lnTo>
                  <a:pt x="54" y="297"/>
                </a:lnTo>
                <a:lnTo>
                  <a:pt x="162" y="283"/>
                </a:lnTo>
                <a:lnTo>
                  <a:pt x="181" y="240"/>
                </a:lnTo>
                <a:lnTo>
                  <a:pt x="252" y="215"/>
                </a:lnTo>
                <a:lnTo>
                  <a:pt x="259" y="178"/>
                </a:lnTo>
                <a:lnTo>
                  <a:pt x="283" y="168"/>
                </a:lnTo>
                <a:lnTo>
                  <a:pt x="274" y="150"/>
                </a:lnTo>
                <a:lnTo>
                  <a:pt x="300" y="148"/>
                </a:lnTo>
                <a:lnTo>
                  <a:pt x="317" y="111"/>
                </a:lnTo>
                <a:lnTo>
                  <a:pt x="308" y="74"/>
                </a:lnTo>
                <a:lnTo>
                  <a:pt x="407" y="48"/>
                </a:lnTo>
                <a:lnTo>
                  <a:pt x="410" y="39"/>
                </a:lnTo>
                <a:lnTo>
                  <a:pt x="371" y="33"/>
                </a:lnTo>
                <a:lnTo>
                  <a:pt x="321" y="59"/>
                </a:lnTo>
                <a:lnTo>
                  <a:pt x="298" y="0"/>
                </a:lnTo>
                <a:lnTo>
                  <a:pt x="254" y="43"/>
                </a:lnTo>
                <a:lnTo>
                  <a:pt x="129" y="39"/>
                </a:lnTo>
                <a:lnTo>
                  <a:pt x="64" y="109"/>
                </a:lnTo>
                <a:lnTo>
                  <a:pt x="22" y="86"/>
                </a:lnTo>
                <a:lnTo>
                  <a:pt x="0" y="14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2" name="Freeform 167"/>
          <p:cNvSpPr>
            <a:spLocks/>
          </p:cNvSpPr>
          <p:nvPr/>
        </p:nvSpPr>
        <p:spPr bwMode="invGray">
          <a:xfrm>
            <a:off x="6553200" y="3351213"/>
            <a:ext cx="109538" cy="147637"/>
          </a:xfrm>
          <a:custGeom>
            <a:avLst/>
            <a:gdLst>
              <a:gd name="T0" fmla="*/ 0 w 136"/>
              <a:gd name="T1" fmla="*/ 2147483647 h 175"/>
              <a:gd name="T2" fmla="*/ 2147483647 w 136"/>
              <a:gd name="T3" fmla="*/ 2147483647 h 175"/>
              <a:gd name="T4" fmla="*/ 2147483647 w 136"/>
              <a:gd name="T5" fmla="*/ 2147483647 h 175"/>
              <a:gd name="T6" fmla="*/ 2147483647 w 136"/>
              <a:gd name="T7" fmla="*/ 2147483647 h 175"/>
              <a:gd name="T8" fmla="*/ 2147483647 w 136"/>
              <a:gd name="T9" fmla="*/ 2147483647 h 175"/>
              <a:gd name="T10" fmla="*/ 2147483647 w 136"/>
              <a:gd name="T11" fmla="*/ 2147483647 h 175"/>
              <a:gd name="T12" fmla="*/ 2147483647 w 136"/>
              <a:gd name="T13" fmla="*/ 2147483647 h 175"/>
              <a:gd name="T14" fmla="*/ 2147483647 w 136"/>
              <a:gd name="T15" fmla="*/ 2147483647 h 175"/>
              <a:gd name="T16" fmla="*/ 2147483647 w 136"/>
              <a:gd name="T17" fmla="*/ 2147483647 h 175"/>
              <a:gd name="T18" fmla="*/ 2147483647 w 136"/>
              <a:gd name="T19" fmla="*/ 2147483647 h 175"/>
              <a:gd name="T20" fmla="*/ 2147483647 w 136"/>
              <a:gd name="T21" fmla="*/ 2147483647 h 175"/>
              <a:gd name="T22" fmla="*/ 2147483647 w 136"/>
              <a:gd name="T23" fmla="*/ 2147483647 h 175"/>
              <a:gd name="T24" fmla="*/ 2147483647 w 136"/>
              <a:gd name="T25" fmla="*/ 2147483647 h 175"/>
              <a:gd name="T26" fmla="*/ 2147483647 w 136"/>
              <a:gd name="T27" fmla="*/ 0 h 175"/>
              <a:gd name="T28" fmla="*/ 2147483647 w 136"/>
              <a:gd name="T29" fmla="*/ 2147483647 h 175"/>
              <a:gd name="T30" fmla="*/ 2147483647 w 136"/>
              <a:gd name="T31" fmla="*/ 2147483647 h 175"/>
              <a:gd name="T32" fmla="*/ 0 w 136"/>
              <a:gd name="T33" fmla="*/ 2147483647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75"/>
              <a:gd name="T53" fmla="*/ 136 w 136"/>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75">
                <a:moveTo>
                  <a:pt x="0" y="52"/>
                </a:moveTo>
                <a:lnTo>
                  <a:pt x="17" y="71"/>
                </a:lnTo>
                <a:lnTo>
                  <a:pt x="28" y="152"/>
                </a:lnTo>
                <a:lnTo>
                  <a:pt x="64" y="146"/>
                </a:lnTo>
                <a:lnTo>
                  <a:pt x="84" y="113"/>
                </a:lnTo>
                <a:lnTo>
                  <a:pt x="109" y="120"/>
                </a:lnTo>
                <a:lnTo>
                  <a:pt x="126" y="175"/>
                </a:lnTo>
                <a:lnTo>
                  <a:pt x="136" y="142"/>
                </a:lnTo>
                <a:lnTo>
                  <a:pt x="122" y="87"/>
                </a:lnTo>
                <a:lnTo>
                  <a:pt x="109" y="109"/>
                </a:lnTo>
                <a:lnTo>
                  <a:pt x="91" y="81"/>
                </a:lnTo>
                <a:lnTo>
                  <a:pt x="125" y="45"/>
                </a:lnTo>
                <a:lnTo>
                  <a:pt x="61" y="40"/>
                </a:lnTo>
                <a:lnTo>
                  <a:pt x="16" y="0"/>
                </a:lnTo>
                <a:lnTo>
                  <a:pt x="5" y="22"/>
                </a:lnTo>
                <a:lnTo>
                  <a:pt x="18" y="40"/>
                </a:lnTo>
                <a:lnTo>
                  <a:pt x="0" y="5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3" name="Freeform 168"/>
          <p:cNvSpPr>
            <a:spLocks/>
          </p:cNvSpPr>
          <p:nvPr/>
        </p:nvSpPr>
        <p:spPr bwMode="invGray">
          <a:xfrm>
            <a:off x="6577013" y="3305175"/>
            <a:ext cx="71437" cy="41275"/>
          </a:xfrm>
          <a:custGeom>
            <a:avLst/>
            <a:gdLst>
              <a:gd name="T0" fmla="*/ 0 w 91"/>
              <a:gd name="T1" fmla="*/ 2147483647 h 50"/>
              <a:gd name="T2" fmla="*/ 2147483647 w 91"/>
              <a:gd name="T3" fmla="*/ 2147483647 h 50"/>
              <a:gd name="T4" fmla="*/ 2147483647 w 91"/>
              <a:gd name="T5" fmla="*/ 2147483647 h 50"/>
              <a:gd name="T6" fmla="*/ 2147483647 w 91"/>
              <a:gd name="T7" fmla="*/ 2147483647 h 50"/>
              <a:gd name="T8" fmla="*/ 2147483647 w 91"/>
              <a:gd name="T9" fmla="*/ 0 h 50"/>
              <a:gd name="T10" fmla="*/ 0 w 91"/>
              <a:gd name="T11" fmla="*/ 2147483647 h 50"/>
              <a:gd name="T12" fmla="*/ 0 60000 65536"/>
              <a:gd name="T13" fmla="*/ 0 60000 65536"/>
              <a:gd name="T14" fmla="*/ 0 60000 65536"/>
              <a:gd name="T15" fmla="*/ 0 60000 65536"/>
              <a:gd name="T16" fmla="*/ 0 60000 65536"/>
              <a:gd name="T17" fmla="*/ 0 60000 65536"/>
              <a:gd name="T18" fmla="*/ 0 w 91"/>
              <a:gd name="T19" fmla="*/ 0 h 50"/>
              <a:gd name="T20" fmla="*/ 91 w 91"/>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91" h="50">
                <a:moveTo>
                  <a:pt x="0" y="31"/>
                </a:moveTo>
                <a:lnTo>
                  <a:pt x="13" y="50"/>
                </a:lnTo>
                <a:lnTo>
                  <a:pt x="91" y="42"/>
                </a:lnTo>
                <a:lnTo>
                  <a:pt x="85" y="15"/>
                </a:lnTo>
                <a:lnTo>
                  <a:pt x="31" y="0"/>
                </a:lnTo>
                <a:lnTo>
                  <a:pt x="0" y="3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4" name="Freeform 169"/>
          <p:cNvSpPr>
            <a:spLocks/>
          </p:cNvSpPr>
          <p:nvPr/>
        </p:nvSpPr>
        <p:spPr bwMode="invGray">
          <a:xfrm>
            <a:off x="7153275" y="3897313"/>
            <a:ext cx="26988" cy="25400"/>
          </a:xfrm>
          <a:custGeom>
            <a:avLst/>
            <a:gdLst>
              <a:gd name="T0" fmla="*/ 0 w 35"/>
              <a:gd name="T1" fmla="*/ 2147483647 h 29"/>
              <a:gd name="T2" fmla="*/ 2147483647 w 35"/>
              <a:gd name="T3" fmla="*/ 2147483647 h 29"/>
              <a:gd name="T4" fmla="*/ 2147483647 w 35"/>
              <a:gd name="T5" fmla="*/ 0 h 29"/>
              <a:gd name="T6" fmla="*/ 0 w 35"/>
              <a:gd name="T7" fmla="*/ 2147483647 h 29"/>
              <a:gd name="T8" fmla="*/ 0 60000 65536"/>
              <a:gd name="T9" fmla="*/ 0 60000 65536"/>
              <a:gd name="T10" fmla="*/ 0 60000 65536"/>
              <a:gd name="T11" fmla="*/ 0 60000 65536"/>
              <a:gd name="T12" fmla="*/ 0 w 35"/>
              <a:gd name="T13" fmla="*/ 0 h 29"/>
              <a:gd name="T14" fmla="*/ 35 w 35"/>
              <a:gd name="T15" fmla="*/ 29 h 29"/>
            </a:gdLst>
            <a:ahLst/>
            <a:cxnLst>
              <a:cxn ang="T8">
                <a:pos x="T0" y="T1"/>
              </a:cxn>
              <a:cxn ang="T9">
                <a:pos x="T2" y="T3"/>
              </a:cxn>
              <a:cxn ang="T10">
                <a:pos x="T4" y="T5"/>
              </a:cxn>
              <a:cxn ang="T11">
                <a:pos x="T6" y="T7"/>
              </a:cxn>
            </a:cxnLst>
            <a:rect l="T12" t="T13" r="T14" b="T15"/>
            <a:pathLst>
              <a:path w="35" h="29">
                <a:moveTo>
                  <a:pt x="0" y="13"/>
                </a:moveTo>
                <a:lnTo>
                  <a:pt x="17" y="29"/>
                </a:lnTo>
                <a:lnTo>
                  <a:pt x="35" y="0"/>
                </a:lnTo>
                <a:lnTo>
                  <a:pt x="0" y="1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5" name="Freeform 170"/>
          <p:cNvSpPr>
            <a:spLocks/>
          </p:cNvSpPr>
          <p:nvPr/>
        </p:nvSpPr>
        <p:spPr bwMode="invGray">
          <a:xfrm>
            <a:off x="6654800" y="3308350"/>
            <a:ext cx="204788" cy="461963"/>
          </a:xfrm>
          <a:custGeom>
            <a:avLst/>
            <a:gdLst>
              <a:gd name="T0" fmla="*/ 0 w 259"/>
              <a:gd name="T1" fmla="*/ 2147483647 h 545"/>
              <a:gd name="T2" fmla="*/ 2147483647 w 259"/>
              <a:gd name="T3" fmla="*/ 2147483647 h 545"/>
              <a:gd name="T4" fmla="*/ 2147483647 w 259"/>
              <a:gd name="T5" fmla="*/ 2147483647 h 545"/>
              <a:gd name="T6" fmla="*/ 2147483647 w 259"/>
              <a:gd name="T7" fmla="*/ 2147483647 h 545"/>
              <a:gd name="T8" fmla="*/ 2147483647 w 259"/>
              <a:gd name="T9" fmla="*/ 0 h 545"/>
              <a:gd name="T10" fmla="*/ 2147483647 w 259"/>
              <a:gd name="T11" fmla="*/ 2147483647 h 545"/>
              <a:gd name="T12" fmla="*/ 2147483647 w 259"/>
              <a:gd name="T13" fmla="*/ 2147483647 h 545"/>
              <a:gd name="T14" fmla="*/ 2147483647 w 259"/>
              <a:gd name="T15" fmla="*/ 2147483647 h 545"/>
              <a:gd name="T16" fmla="*/ 2147483647 w 259"/>
              <a:gd name="T17" fmla="*/ 2147483647 h 545"/>
              <a:gd name="T18" fmla="*/ 2147483647 w 259"/>
              <a:gd name="T19" fmla="*/ 2147483647 h 545"/>
              <a:gd name="T20" fmla="*/ 2147483647 w 259"/>
              <a:gd name="T21" fmla="*/ 2147483647 h 545"/>
              <a:gd name="T22" fmla="*/ 2147483647 w 259"/>
              <a:gd name="T23" fmla="*/ 2147483647 h 545"/>
              <a:gd name="T24" fmla="*/ 2147483647 w 259"/>
              <a:gd name="T25" fmla="*/ 2147483647 h 545"/>
              <a:gd name="T26" fmla="*/ 2147483647 w 259"/>
              <a:gd name="T27" fmla="*/ 2147483647 h 545"/>
              <a:gd name="T28" fmla="*/ 2147483647 w 259"/>
              <a:gd name="T29" fmla="*/ 2147483647 h 545"/>
              <a:gd name="T30" fmla="*/ 2147483647 w 259"/>
              <a:gd name="T31" fmla="*/ 2147483647 h 545"/>
              <a:gd name="T32" fmla="*/ 2147483647 w 259"/>
              <a:gd name="T33" fmla="*/ 2147483647 h 545"/>
              <a:gd name="T34" fmla="*/ 2147483647 w 259"/>
              <a:gd name="T35" fmla="*/ 2147483647 h 545"/>
              <a:gd name="T36" fmla="*/ 2147483647 w 259"/>
              <a:gd name="T37" fmla="*/ 2147483647 h 545"/>
              <a:gd name="T38" fmla="*/ 2147483647 w 259"/>
              <a:gd name="T39" fmla="*/ 2147483647 h 545"/>
              <a:gd name="T40" fmla="*/ 2147483647 w 259"/>
              <a:gd name="T41" fmla="*/ 2147483647 h 545"/>
              <a:gd name="T42" fmla="*/ 2147483647 w 259"/>
              <a:gd name="T43" fmla="*/ 2147483647 h 545"/>
              <a:gd name="T44" fmla="*/ 2147483647 w 259"/>
              <a:gd name="T45" fmla="*/ 2147483647 h 545"/>
              <a:gd name="T46" fmla="*/ 0 w 259"/>
              <a:gd name="T47" fmla="*/ 2147483647 h 5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545"/>
              <a:gd name="T74" fmla="*/ 259 w 259"/>
              <a:gd name="T75" fmla="*/ 545 h 5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545">
                <a:moveTo>
                  <a:pt x="0" y="224"/>
                </a:moveTo>
                <a:lnTo>
                  <a:pt x="10" y="191"/>
                </a:lnTo>
                <a:lnTo>
                  <a:pt x="84" y="50"/>
                </a:lnTo>
                <a:lnTo>
                  <a:pt x="137" y="32"/>
                </a:lnTo>
                <a:lnTo>
                  <a:pt x="148" y="0"/>
                </a:lnTo>
                <a:lnTo>
                  <a:pt x="186" y="17"/>
                </a:lnTo>
                <a:lnTo>
                  <a:pt x="186" y="47"/>
                </a:lnTo>
                <a:lnTo>
                  <a:pt x="154" y="133"/>
                </a:lnTo>
                <a:lnTo>
                  <a:pt x="189" y="126"/>
                </a:lnTo>
                <a:lnTo>
                  <a:pt x="205" y="184"/>
                </a:lnTo>
                <a:lnTo>
                  <a:pt x="259" y="201"/>
                </a:lnTo>
                <a:lnTo>
                  <a:pt x="232" y="229"/>
                </a:lnTo>
                <a:lnTo>
                  <a:pt x="170" y="266"/>
                </a:lnTo>
                <a:lnTo>
                  <a:pt x="154" y="301"/>
                </a:lnTo>
                <a:lnTo>
                  <a:pt x="189" y="366"/>
                </a:lnTo>
                <a:lnTo>
                  <a:pt x="175" y="405"/>
                </a:lnTo>
                <a:lnTo>
                  <a:pt x="216" y="492"/>
                </a:lnTo>
                <a:lnTo>
                  <a:pt x="186" y="545"/>
                </a:lnTo>
                <a:lnTo>
                  <a:pt x="155" y="358"/>
                </a:lnTo>
                <a:lnTo>
                  <a:pt x="129" y="329"/>
                </a:lnTo>
                <a:lnTo>
                  <a:pt x="89" y="378"/>
                </a:lnTo>
                <a:lnTo>
                  <a:pt x="58" y="368"/>
                </a:lnTo>
                <a:lnTo>
                  <a:pt x="65" y="301"/>
                </a:lnTo>
                <a:lnTo>
                  <a:pt x="0" y="22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6" name="Freeform 171"/>
          <p:cNvSpPr>
            <a:spLocks/>
          </p:cNvSpPr>
          <p:nvPr/>
        </p:nvSpPr>
        <p:spPr bwMode="invGray">
          <a:xfrm>
            <a:off x="6889750" y="3657600"/>
            <a:ext cx="114300" cy="104775"/>
          </a:xfrm>
          <a:custGeom>
            <a:avLst/>
            <a:gdLst>
              <a:gd name="T0" fmla="*/ 0 w 143"/>
              <a:gd name="T1" fmla="*/ 2147483647 h 126"/>
              <a:gd name="T2" fmla="*/ 2147483647 w 143"/>
              <a:gd name="T3" fmla="*/ 2147483647 h 126"/>
              <a:gd name="T4" fmla="*/ 2147483647 w 143"/>
              <a:gd name="T5" fmla="*/ 2147483647 h 126"/>
              <a:gd name="T6" fmla="*/ 2147483647 w 143"/>
              <a:gd name="T7" fmla="*/ 2147483647 h 126"/>
              <a:gd name="T8" fmla="*/ 2147483647 w 143"/>
              <a:gd name="T9" fmla="*/ 2147483647 h 126"/>
              <a:gd name="T10" fmla="*/ 2147483647 w 143"/>
              <a:gd name="T11" fmla="*/ 0 h 126"/>
              <a:gd name="T12" fmla="*/ 2147483647 w 143"/>
              <a:gd name="T13" fmla="*/ 2147483647 h 126"/>
              <a:gd name="T14" fmla="*/ 2147483647 w 143"/>
              <a:gd name="T15" fmla="*/ 2147483647 h 126"/>
              <a:gd name="T16" fmla="*/ 0 w 143"/>
              <a:gd name="T17" fmla="*/ 2147483647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26"/>
              <a:gd name="T29" fmla="*/ 143 w 14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26">
                <a:moveTo>
                  <a:pt x="0" y="25"/>
                </a:moveTo>
                <a:lnTo>
                  <a:pt x="10" y="88"/>
                </a:lnTo>
                <a:lnTo>
                  <a:pt x="29" y="122"/>
                </a:lnTo>
                <a:lnTo>
                  <a:pt x="55" y="126"/>
                </a:lnTo>
                <a:lnTo>
                  <a:pt x="143" y="68"/>
                </a:lnTo>
                <a:lnTo>
                  <a:pt x="142" y="0"/>
                </a:lnTo>
                <a:lnTo>
                  <a:pt x="76" y="11"/>
                </a:lnTo>
                <a:lnTo>
                  <a:pt x="19" y="9"/>
                </a:lnTo>
                <a:lnTo>
                  <a:pt x="0" y="2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7" name="Freeform 172"/>
          <p:cNvSpPr>
            <a:spLocks/>
          </p:cNvSpPr>
          <p:nvPr/>
        </p:nvSpPr>
        <p:spPr bwMode="invGray">
          <a:xfrm>
            <a:off x="6372225" y="3778250"/>
            <a:ext cx="41275" cy="96838"/>
          </a:xfrm>
          <a:custGeom>
            <a:avLst/>
            <a:gdLst>
              <a:gd name="T0" fmla="*/ 0 w 53"/>
              <a:gd name="T1" fmla="*/ 0 h 111"/>
              <a:gd name="T2" fmla="*/ 2147483647 w 53"/>
              <a:gd name="T3" fmla="*/ 2147483647 h 111"/>
              <a:gd name="T4" fmla="*/ 2147483647 w 53"/>
              <a:gd name="T5" fmla="*/ 2147483647 h 111"/>
              <a:gd name="T6" fmla="*/ 2147483647 w 53"/>
              <a:gd name="T7" fmla="*/ 2147483647 h 111"/>
              <a:gd name="T8" fmla="*/ 0 w 53"/>
              <a:gd name="T9" fmla="*/ 0 h 111"/>
              <a:gd name="T10" fmla="*/ 0 60000 65536"/>
              <a:gd name="T11" fmla="*/ 0 60000 65536"/>
              <a:gd name="T12" fmla="*/ 0 60000 65536"/>
              <a:gd name="T13" fmla="*/ 0 60000 65536"/>
              <a:gd name="T14" fmla="*/ 0 60000 65536"/>
              <a:gd name="T15" fmla="*/ 0 w 53"/>
              <a:gd name="T16" fmla="*/ 0 h 111"/>
              <a:gd name="T17" fmla="*/ 53 w 53"/>
              <a:gd name="T18" fmla="*/ 111 h 111"/>
            </a:gdLst>
            <a:ahLst/>
            <a:cxnLst>
              <a:cxn ang="T10">
                <a:pos x="T0" y="T1"/>
              </a:cxn>
              <a:cxn ang="T11">
                <a:pos x="T2" y="T3"/>
              </a:cxn>
              <a:cxn ang="T12">
                <a:pos x="T4" y="T5"/>
              </a:cxn>
              <a:cxn ang="T13">
                <a:pos x="T6" y="T7"/>
              </a:cxn>
              <a:cxn ang="T14">
                <a:pos x="T8" y="T9"/>
              </a:cxn>
            </a:cxnLst>
            <a:rect l="T15" t="T16" r="T17" b="T18"/>
            <a:pathLst>
              <a:path w="53" h="111">
                <a:moveTo>
                  <a:pt x="0" y="0"/>
                </a:moveTo>
                <a:lnTo>
                  <a:pt x="7" y="111"/>
                </a:lnTo>
                <a:lnTo>
                  <a:pt x="53" y="92"/>
                </a:lnTo>
                <a:lnTo>
                  <a:pt x="32" y="27"/>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18" name="Freeform 173"/>
          <p:cNvSpPr>
            <a:spLocks/>
          </p:cNvSpPr>
          <p:nvPr/>
        </p:nvSpPr>
        <p:spPr bwMode="invGray">
          <a:xfrm>
            <a:off x="6229350" y="2555875"/>
            <a:ext cx="1401763" cy="960438"/>
          </a:xfrm>
          <a:custGeom>
            <a:avLst/>
            <a:gdLst>
              <a:gd name="T0" fmla="*/ 2147483647 w 1766"/>
              <a:gd name="T1" fmla="*/ 2147483647 h 1131"/>
              <a:gd name="T2" fmla="*/ 2147483647 w 1766"/>
              <a:gd name="T3" fmla="*/ 2147483647 h 1131"/>
              <a:gd name="T4" fmla="*/ 2147483647 w 1766"/>
              <a:gd name="T5" fmla="*/ 2147483647 h 1131"/>
              <a:gd name="T6" fmla="*/ 2147483647 w 1766"/>
              <a:gd name="T7" fmla="*/ 2147483647 h 1131"/>
              <a:gd name="T8" fmla="*/ 2147483647 w 1766"/>
              <a:gd name="T9" fmla="*/ 2147483647 h 1131"/>
              <a:gd name="T10" fmla="*/ 2147483647 w 1766"/>
              <a:gd name="T11" fmla="*/ 2147483647 h 1131"/>
              <a:gd name="T12" fmla="*/ 2147483647 w 1766"/>
              <a:gd name="T13" fmla="*/ 2147483647 h 1131"/>
              <a:gd name="T14" fmla="*/ 2147483647 w 1766"/>
              <a:gd name="T15" fmla="*/ 2147483647 h 1131"/>
              <a:gd name="T16" fmla="*/ 2147483647 w 1766"/>
              <a:gd name="T17" fmla="*/ 2147483647 h 1131"/>
              <a:gd name="T18" fmla="*/ 2147483647 w 1766"/>
              <a:gd name="T19" fmla="*/ 2147483647 h 1131"/>
              <a:gd name="T20" fmla="*/ 2147483647 w 1766"/>
              <a:gd name="T21" fmla="*/ 2147483647 h 1131"/>
              <a:gd name="T22" fmla="*/ 2147483647 w 1766"/>
              <a:gd name="T23" fmla="*/ 2147483647 h 1131"/>
              <a:gd name="T24" fmla="*/ 2147483647 w 1766"/>
              <a:gd name="T25" fmla="*/ 2147483647 h 1131"/>
              <a:gd name="T26" fmla="*/ 2147483647 w 1766"/>
              <a:gd name="T27" fmla="*/ 2147483647 h 1131"/>
              <a:gd name="T28" fmla="*/ 2147483647 w 1766"/>
              <a:gd name="T29" fmla="*/ 2147483647 h 1131"/>
              <a:gd name="T30" fmla="*/ 2147483647 w 1766"/>
              <a:gd name="T31" fmla="*/ 2147483647 h 1131"/>
              <a:gd name="T32" fmla="*/ 2147483647 w 1766"/>
              <a:gd name="T33" fmla="*/ 2147483647 h 1131"/>
              <a:gd name="T34" fmla="*/ 2147483647 w 1766"/>
              <a:gd name="T35" fmla="*/ 2147483647 h 1131"/>
              <a:gd name="T36" fmla="*/ 2147483647 w 1766"/>
              <a:gd name="T37" fmla="*/ 2147483647 h 1131"/>
              <a:gd name="T38" fmla="*/ 2147483647 w 1766"/>
              <a:gd name="T39" fmla="*/ 2147483647 h 1131"/>
              <a:gd name="T40" fmla="*/ 2147483647 w 1766"/>
              <a:gd name="T41" fmla="*/ 2147483647 h 1131"/>
              <a:gd name="T42" fmla="*/ 2147483647 w 1766"/>
              <a:gd name="T43" fmla="*/ 2147483647 h 1131"/>
              <a:gd name="T44" fmla="*/ 2147483647 w 1766"/>
              <a:gd name="T45" fmla="*/ 2147483647 h 1131"/>
              <a:gd name="T46" fmla="*/ 2147483647 w 1766"/>
              <a:gd name="T47" fmla="*/ 2147483647 h 1131"/>
              <a:gd name="T48" fmla="*/ 2147483647 w 1766"/>
              <a:gd name="T49" fmla="*/ 2147483647 h 1131"/>
              <a:gd name="T50" fmla="*/ 2147483647 w 1766"/>
              <a:gd name="T51" fmla="*/ 2147483647 h 1131"/>
              <a:gd name="T52" fmla="*/ 2147483647 w 1766"/>
              <a:gd name="T53" fmla="*/ 2147483647 h 1131"/>
              <a:gd name="T54" fmla="*/ 2147483647 w 1766"/>
              <a:gd name="T55" fmla="*/ 2147483647 h 1131"/>
              <a:gd name="T56" fmla="*/ 2147483647 w 1766"/>
              <a:gd name="T57" fmla="*/ 2147483647 h 1131"/>
              <a:gd name="T58" fmla="*/ 2147483647 w 1766"/>
              <a:gd name="T59" fmla="*/ 2147483647 h 1131"/>
              <a:gd name="T60" fmla="*/ 2147483647 w 1766"/>
              <a:gd name="T61" fmla="*/ 2147483647 h 1131"/>
              <a:gd name="T62" fmla="*/ 2147483647 w 1766"/>
              <a:gd name="T63" fmla="*/ 2147483647 h 1131"/>
              <a:gd name="T64" fmla="*/ 2147483647 w 1766"/>
              <a:gd name="T65" fmla="*/ 2147483647 h 1131"/>
              <a:gd name="T66" fmla="*/ 2147483647 w 1766"/>
              <a:gd name="T67" fmla="*/ 2147483647 h 1131"/>
              <a:gd name="T68" fmla="*/ 2147483647 w 1766"/>
              <a:gd name="T69" fmla="*/ 2147483647 h 1131"/>
              <a:gd name="T70" fmla="*/ 2147483647 w 1766"/>
              <a:gd name="T71" fmla="*/ 2147483647 h 1131"/>
              <a:gd name="T72" fmla="*/ 2147483647 w 1766"/>
              <a:gd name="T73" fmla="*/ 2147483647 h 1131"/>
              <a:gd name="T74" fmla="*/ 2147483647 w 1766"/>
              <a:gd name="T75" fmla="*/ 2147483647 h 1131"/>
              <a:gd name="T76" fmla="*/ 2147483647 w 1766"/>
              <a:gd name="T77" fmla="*/ 2147483647 h 1131"/>
              <a:gd name="T78" fmla="*/ 2147483647 w 1766"/>
              <a:gd name="T79" fmla="*/ 2147483647 h 1131"/>
              <a:gd name="T80" fmla="*/ 2147483647 w 1766"/>
              <a:gd name="T81" fmla="*/ 2147483647 h 1131"/>
              <a:gd name="T82" fmla="*/ 2147483647 w 1766"/>
              <a:gd name="T83" fmla="*/ 2147483647 h 1131"/>
              <a:gd name="T84" fmla="*/ 2147483647 w 1766"/>
              <a:gd name="T85" fmla="*/ 2147483647 h 1131"/>
              <a:gd name="T86" fmla="*/ 2147483647 w 1766"/>
              <a:gd name="T87" fmla="*/ 2147483647 h 1131"/>
              <a:gd name="T88" fmla="*/ 2147483647 w 1766"/>
              <a:gd name="T89" fmla="*/ 2147483647 h 1131"/>
              <a:gd name="T90" fmla="*/ 2147483647 w 1766"/>
              <a:gd name="T91" fmla="*/ 2147483647 h 1131"/>
              <a:gd name="T92" fmla="*/ 2147483647 w 1766"/>
              <a:gd name="T93" fmla="*/ 2147483647 h 1131"/>
              <a:gd name="T94" fmla="*/ 2147483647 w 1766"/>
              <a:gd name="T95" fmla="*/ 2147483647 h 1131"/>
              <a:gd name="T96" fmla="*/ 2147483647 w 1766"/>
              <a:gd name="T97" fmla="*/ 2147483647 h 1131"/>
              <a:gd name="T98" fmla="*/ 2147483647 w 1766"/>
              <a:gd name="T99" fmla="*/ 2147483647 h 1131"/>
              <a:gd name="T100" fmla="*/ 2147483647 w 1766"/>
              <a:gd name="T101" fmla="*/ 2147483647 h 1131"/>
              <a:gd name="T102" fmla="*/ 0 w 1766"/>
              <a:gd name="T103" fmla="*/ 2147483647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66"/>
              <a:gd name="T157" fmla="*/ 0 h 1131"/>
              <a:gd name="T158" fmla="*/ 1766 w 1766"/>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66" h="1131">
                <a:moveTo>
                  <a:pt x="0" y="539"/>
                </a:moveTo>
                <a:lnTo>
                  <a:pt x="11" y="494"/>
                </a:lnTo>
                <a:lnTo>
                  <a:pt x="74" y="486"/>
                </a:lnTo>
                <a:lnTo>
                  <a:pt x="185" y="427"/>
                </a:lnTo>
                <a:lnTo>
                  <a:pt x="202" y="380"/>
                </a:lnTo>
                <a:lnTo>
                  <a:pt x="181" y="326"/>
                </a:lnTo>
                <a:lnTo>
                  <a:pt x="250" y="311"/>
                </a:lnTo>
                <a:lnTo>
                  <a:pt x="270" y="241"/>
                </a:lnTo>
                <a:lnTo>
                  <a:pt x="343" y="244"/>
                </a:lnTo>
                <a:lnTo>
                  <a:pt x="351" y="199"/>
                </a:lnTo>
                <a:lnTo>
                  <a:pt x="409" y="174"/>
                </a:lnTo>
                <a:lnTo>
                  <a:pt x="436" y="213"/>
                </a:lnTo>
                <a:lnTo>
                  <a:pt x="477" y="228"/>
                </a:lnTo>
                <a:lnTo>
                  <a:pt x="494" y="311"/>
                </a:lnTo>
                <a:lnTo>
                  <a:pt x="619" y="345"/>
                </a:lnTo>
                <a:lnTo>
                  <a:pt x="674" y="401"/>
                </a:lnTo>
                <a:lnTo>
                  <a:pt x="779" y="398"/>
                </a:lnTo>
                <a:lnTo>
                  <a:pt x="898" y="442"/>
                </a:lnTo>
                <a:lnTo>
                  <a:pt x="1054" y="401"/>
                </a:lnTo>
                <a:lnTo>
                  <a:pt x="1103" y="368"/>
                </a:lnTo>
                <a:lnTo>
                  <a:pt x="1103" y="324"/>
                </a:lnTo>
                <a:lnTo>
                  <a:pt x="1146" y="330"/>
                </a:lnTo>
                <a:lnTo>
                  <a:pt x="1244" y="264"/>
                </a:lnTo>
                <a:lnTo>
                  <a:pt x="1321" y="260"/>
                </a:lnTo>
                <a:lnTo>
                  <a:pt x="1285" y="210"/>
                </a:lnTo>
                <a:lnTo>
                  <a:pt x="1212" y="223"/>
                </a:lnTo>
                <a:lnTo>
                  <a:pt x="1211" y="169"/>
                </a:lnTo>
                <a:lnTo>
                  <a:pt x="1229" y="138"/>
                </a:lnTo>
                <a:lnTo>
                  <a:pt x="1273" y="155"/>
                </a:lnTo>
                <a:lnTo>
                  <a:pt x="1313" y="136"/>
                </a:lnTo>
                <a:lnTo>
                  <a:pt x="1357" y="60"/>
                </a:lnTo>
                <a:lnTo>
                  <a:pt x="1336" y="34"/>
                </a:lnTo>
                <a:lnTo>
                  <a:pt x="1441" y="0"/>
                </a:lnTo>
                <a:lnTo>
                  <a:pt x="1499" y="23"/>
                </a:lnTo>
                <a:lnTo>
                  <a:pt x="1553" y="148"/>
                </a:lnTo>
                <a:lnTo>
                  <a:pt x="1641" y="176"/>
                </a:lnTo>
                <a:lnTo>
                  <a:pt x="1657" y="222"/>
                </a:lnTo>
                <a:lnTo>
                  <a:pt x="1766" y="192"/>
                </a:lnTo>
                <a:lnTo>
                  <a:pt x="1716" y="315"/>
                </a:lnTo>
                <a:lnTo>
                  <a:pt x="1653" y="333"/>
                </a:lnTo>
                <a:lnTo>
                  <a:pt x="1660" y="380"/>
                </a:lnTo>
                <a:lnTo>
                  <a:pt x="1641" y="408"/>
                </a:lnTo>
                <a:lnTo>
                  <a:pt x="1629" y="398"/>
                </a:lnTo>
                <a:lnTo>
                  <a:pt x="1575" y="432"/>
                </a:lnTo>
                <a:lnTo>
                  <a:pt x="1575" y="451"/>
                </a:lnTo>
                <a:lnTo>
                  <a:pt x="1534" y="445"/>
                </a:lnTo>
                <a:lnTo>
                  <a:pt x="1462" y="499"/>
                </a:lnTo>
                <a:lnTo>
                  <a:pt x="1374" y="544"/>
                </a:lnTo>
                <a:lnTo>
                  <a:pt x="1403" y="486"/>
                </a:lnTo>
                <a:lnTo>
                  <a:pt x="1389" y="465"/>
                </a:lnTo>
                <a:lnTo>
                  <a:pt x="1273" y="531"/>
                </a:lnTo>
                <a:lnTo>
                  <a:pt x="1269" y="550"/>
                </a:lnTo>
                <a:lnTo>
                  <a:pt x="1308" y="592"/>
                </a:lnTo>
                <a:lnTo>
                  <a:pt x="1360" y="575"/>
                </a:lnTo>
                <a:lnTo>
                  <a:pt x="1411" y="589"/>
                </a:lnTo>
                <a:lnTo>
                  <a:pt x="1342" y="624"/>
                </a:lnTo>
                <a:lnTo>
                  <a:pt x="1315" y="672"/>
                </a:lnTo>
                <a:lnTo>
                  <a:pt x="1393" y="775"/>
                </a:lnTo>
                <a:lnTo>
                  <a:pt x="1339" y="765"/>
                </a:lnTo>
                <a:lnTo>
                  <a:pt x="1393" y="801"/>
                </a:lnTo>
                <a:lnTo>
                  <a:pt x="1341" y="823"/>
                </a:lnTo>
                <a:lnTo>
                  <a:pt x="1395" y="833"/>
                </a:lnTo>
                <a:lnTo>
                  <a:pt x="1297" y="998"/>
                </a:lnTo>
                <a:lnTo>
                  <a:pt x="1232" y="1047"/>
                </a:lnTo>
                <a:lnTo>
                  <a:pt x="1168" y="1063"/>
                </a:lnTo>
                <a:lnTo>
                  <a:pt x="1163" y="1063"/>
                </a:lnTo>
                <a:lnTo>
                  <a:pt x="1146" y="1054"/>
                </a:lnTo>
                <a:lnTo>
                  <a:pt x="1132" y="1080"/>
                </a:lnTo>
                <a:lnTo>
                  <a:pt x="1056" y="1098"/>
                </a:lnTo>
                <a:lnTo>
                  <a:pt x="1049" y="1131"/>
                </a:lnTo>
                <a:lnTo>
                  <a:pt x="1038" y="1092"/>
                </a:lnTo>
                <a:lnTo>
                  <a:pt x="986" y="1094"/>
                </a:lnTo>
                <a:lnTo>
                  <a:pt x="909" y="1042"/>
                </a:lnTo>
                <a:lnTo>
                  <a:pt x="823" y="1064"/>
                </a:lnTo>
                <a:lnTo>
                  <a:pt x="805" y="1066"/>
                </a:lnTo>
                <a:lnTo>
                  <a:pt x="808" y="1098"/>
                </a:lnTo>
                <a:lnTo>
                  <a:pt x="794" y="1090"/>
                </a:lnTo>
                <a:lnTo>
                  <a:pt x="740" y="1073"/>
                </a:lnTo>
                <a:lnTo>
                  <a:pt x="724" y="1015"/>
                </a:lnTo>
                <a:lnTo>
                  <a:pt x="689" y="1022"/>
                </a:lnTo>
                <a:lnTo>
                  <a:pt x="721" y="936"/>
                </a:lnTo>
                <a:lnTo>
                  <a:pt x="721" y="906"/>
                </a:lnTo>
                <a:lnTo>
                  <a:pt x="683" y="889"/>
                </a:lnTo>
                <a:lnTo>
                  <a:pt x="653" y="876"/>
                </a:lnTo>
                <a:lnTo>
                  <a:pt x="643" y="844"/>
                </a:lnTo>
                <a:lnTo>
                  <a:pt x="522" y="899"/>
                </a:lnTo>
                <a:lnTo>
                  <a:pt x="468" y="884"/>
                </a:lnTo>
                <a:lnTo>
                  <a:pt x="437" y="915"/>
                </a:lnTo>
                <a:lnTo>
                  <a:pt x="434" y="892"/>
                </a:lnTo>
                <a:lnTo>
                  <a:pt x="415" y="897"/>
                </a:lnTo>
                <a:lnTo>
                  <a:pt x="352" y="897"/>
                </a:lnTo>
                <a:lnTo>
                  <a:pt x="303" y="850"/>
                </a:lnTo>
                <a:lnTo>
                  <a:pt x="213" y="819"/>
                </a:lnTo>
                <a:lnTo>
                  <a:pt x="152" y="800"/>
                </a:lnTo>
                <a:lnTo>
                  <a:pt x="140" y="748"/>
                </a:lnTo>
                <a:lnTo>
                  <a:pt x="168" y="743"/>
                </a:lnTo>
                <a:lnTo>
                  <a:pt x="150" y="701"/>
                </a:lnTo>
                <a:lnTo>
                  <a:pt x="189" y="651"/>
                </a:lnTo>
                <a:lnTo>
                  <a:pt x="160" y="634"/>
                </a:lnTo>
                <a:lnTo>
                  <a:pt x="114" y="653"/>
                </a:lnTo>
                <a:lnTo>
                  <a:pt x="28" y="598"/>
                </a:lnTo>
                <a:lnTo>
                  <a:pt x="31" y="589"/>
                </a:lnTo>
                <a:lnTo>
                  <a:pt x="31" y="551"/>
                </a:lnTo>
                <a:lnTo>
                  <a:pt x="0" y="539"/>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19" name="Freeform 174"/>
          <p:cNvSpPr>
            <a:spLocks/>
          </p:cNvSpPr>
          <p:nvPr/>
        </p:nvSpPr>
        <p:spPr bwMode="invGray">
          <a:xfrm>
            <a:off x="7032625" y="3521075"/>
            <a:ext cx="50800" cy="44450"/>
          </a:xfrm>
          <a:custGeom>
            <a:avLst/>
            <a:gdLst>
              <a:gd name="T0" fmla="*/ 0 w 63"/>
              <a:gd name="T1" fmla="*/ 2147483647 h 53"/>
              <a:gd name="T2" fmla="*/ 2147483647 w 63"/>
              <a:gd name="T3" fmla="*/ 0 h 53"/>
              <a:gd name="T4" fmla="*/ 2147483647 w 63"/>
              <a:gd name="T5" fmla="*/ 2147483647 h 53"/>
              <a:gd name="T6" fmla="*/ 2147483647 w 63"/>
              <a:gd name="T7" fmla="*/ 2147483647 h 53"/>
              <a:gd name="T8" fmla="*/ 0 w 63"/>
              <a:gd name="T9" fmla="*/ 2147483647 h 53"/>
              <a:gd name="T10" fmla="*/ 0 60000 65536"/>
              <a:gd name="T11" fmla="*/ 0 60000 65536"/>
              <a:gd name="T12" fmla="*/ 0 60000 65536"/>
              <a:gd name="T13" fmla="*/ 0 60000 65536"/>
              <a:gd name="T14" fmla="*/ 0 60000 65536"/>
              <a:gd name="T15" fmla="*/ 0 w 63"/>
              <a:gd name="T16" fmla="*/ 0 h 53"/>
              <a:gd name="T17" fmla="*/ 63 w 63"/>
              <a:gd name="T18" fmla="*/ 53 h 53"/>
            </a:gdLst>
            <a:ahLst/>
            <a:cxnLst>
              <a:cxn ang="T10">
                <a:pos x="T0" y="T1"/>
              </a:cxn>
              <a:cxn ang="T11">
                <a:pos x="T2" y="T3"/>
              </a:cxn>
              <a:cxn ang="T12">
                <a:pos x="T4" y="T5"/>
              </a:cxn>
              <a:cxn ang="T13">
                <a:pos x="T6" y="T7"/>
              </a:cxn>
              <a:cxn ang="T14">
                <a:pos x="T8" y="T9"/>
              </a:cxn>
            </a:cxnLst>
            <a:rect l="T15" t="T16" r="T17" b="T18"/>
            <a:pathLst>
              <a:path w="63" h="53">
                <a:moveTo>
                  <a:pt x="0" y="43"/>
                </a:moveTo>
                <a:lnTo>
                  <a:pt x="20" y="0"/>
                </a:lnTo>
                <a:lnTo>
                  <a:pt x="63" y="10"/>
                </a:lnTo>
                <a:lnTo>
                  <a:pt x="28" y="53"/>
                </a:lnTo>
                <a:lnTo>
                  <a:pt x="0" y="4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0" name="Freeform 175"/>
          <p:cNvSpPr>
            <a:spLocks/>
          </p:cNvSpPr>
          <p:nvPr/>
        </p:nvSpPr>
        <p:spPr bwMode="invGray">
          <a:xfrm>
            <a:off x="7291388" y="3390900"/>
            <a:ext cx="39687" cy="80963"/>
          </a:xfrm>
          <a:custGeom>
            <a:avLst/>
            <a:gdLst>
              <a:gd name="T0" fmla="*/ 0 w 51"/>
              <a:gd name="T1" fmla="*/ 2147483647 h 95"/>
              <a:gd name="T2" fmla="*/ 2147483647 w 51"/>
              <a:gd name="T3" fmla="*/ 2147483647 h 95"/>
              <a:gd name="T4" fmla="*/ 2147483647 w 51"/>
              <a:gd name="T5" fmla="*/ 0 h 95"/>
              <a:gd name="T6" fmla="*/ 2147483647 w 51"/>
              <a:gd name="T7" fmla="*/ 2147483647 h 95"/>
              <a:gd name="T8" fmla="*/ 0 w 51"/>
              <a:gd name="T9" fmla="*/ 2147483647 h 95"/>
              <a:gd name="T10" fmla="*/ 0 60000 65536"/>
              <a:gd name="T11" fmla="*/ 0 60000 65536"/>
              <a:gd name="T12" fmla="*/ 0 60000 65536"/>
              <a:gd name="T13" fmla="*/ 0 60000 65536"/>
              <a:gd name="T14" fmla="*/ 0 60000 65536"/>
              <a:gd name="T15" fmla="*/ 0 w 51"/>
              <a:gd name="T16" fmla="*/ 0 h 95"/>
              <a:gd name="T17" fmla="*/ 51 w 51"/>
              <a:gd name="T18" fmla="*/ 95 h 95"/>
            </a:gdLst>
            <a:ahLst/>
            <a:cxnLst>
              <a:cxn ang="T10">
                <a:pos x="T0" y="T1"/>
              </a:cxn>
              <a:cxn ang="T11">
                <a:pos x="T2" y="T3"/>
              </a:cxn>
              <a:cxn ang="T12">
                <a:pos x="T4" y="T5"/>
              </a:cxn>
              <a:cxn ang="T13">
                <a:pos x="T6" y="T7"/>
              </a:cxn>
              <a:cxn ang="T14">
                <a:pos x="T8" y="T9"/>
              </a:cxn>
            </a:cxnLst>
            <a:rect l="T15" t="T16" r="T17" b="T18"/>
            <a:pathLst>
              <a:path w="51" h="95">
                <a:moveTo>
                  <a:pt x="0" y="40"/>
                </a:moveTo>
                <a:lnTo>
                  <a:pt x="21" y="95"/>
                </a:lnTo>
                <a:lnTo>
                  <a:pt x="51" y="0"/>
                </a:lnTo>
                <a:lnTo>
                  <a:pt x="25" y="1"/>
                </a:lnTo>
                <a:lnTo>
                  <a:pt x="0" y="4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1" name="Freeform 176"/>
          <p:cNvSpPr>
            <a:spLocks/>
          </p:cNvSpPr>
          <p:nvPr/>
        </p:nvSpPr>
        <p:spPr bwMode="invGray">
          <a:xfrm>
            <a:off x="6100763" y="3094038"/>
            <a:ext cx="669925" cy="727075"/>
          </a:xfrm>
          <a:custGeom>
            <a:avLst/>
            <a:gdLst>
              <a:gd name="T0" fmla="*/ 0 w 845"/>
              <a:gd name="T1" fmla="*/ 2147483647 h 861"/>
              <a:gd name="T2" fmla="*/ 2147483647 w 845"/>
              <a:gd name="T3" fmla="*/ 2147483647 h 861"/>
              <a:gd name="T4" fmla="*/ 2147483647 w 845"/>
              <a:gd name="T5" fmla="*/ 2147483647 h 861"/>
              <a:gd name="T6" fmla="*/ 2147483647 w 845"/>
              <a:gd name="T7" fmla="*/ 2147483647 h 861"/>
              <a:gd name="T8" fmla="*/ 2147483647 w 845"/>
              <a:gd name="T9" fmla="*/ 2147483647 h 861"/>
              <a:gd name="T10" fmla="*/ 2147483647 w 845"/>
              <a:gd name="T11" fmla="*/ 2147483647 h 861"/>
              <a:gd name="T12" fmla="*/ 2147483647 w 845"/>
              <a:gd name="T13" fmla="*/ 2147483647 h 861"/>
              <a:gd name="T14" fmla="*/ 2147483647 w 845"/>
              <a:gd name="T15" fmla="*/ 2147483647 h 861"/>
              <a:gd name="T16" fmla="*/ 2147483647 w 845"/>
              <a:gd name="T17" fmla="*/ 2147483647 h 861"/>
              <a:gd name="T18" fmla="*/ 2147483647 w 845"/>
              <a:gd name="T19" fmla="*/ 2147483647 h 861"/>
              <a:gd name="T20" fmla="*/ 2147483647 w 845"/>
              <a:gd name="T21" fmla="*/ 2147483647 h 861"/>
              <a:gd name="T22" fmla="*/ 2147483647 w 845"/>
              <a:gd name="T23" fmla="*/ 2147483647 h 861"/>
              <a:gd name="T24" fmla="*/ 2147483647 w 845"/>
              <a:gd name="T25" fmla="*/ 2147483647 h 861"/>
              <a:gd name="T26" fmla="*/ 2147483647 w 845"/>
              <a:gd name="T27" fmla="*/ 0 h 861"/>
              <a:gd name="T28" fmla="*/ 2147483647 w 845"/>
              <a:gd name="T29" fmla="*/ 2147483647 h 861"/>
              <a:gd name="T30" fmla="*/ 2147483647 w 845"/>
              <a:gd name="T31" fmla="*/ 2147483647 h 861"/>
              <a:gd name="T32" fmla="*/ 2147483647 w 845"/>
              <a:gd name="T33" fmla="*/ 2147483647 h 861"/>
              <a:gd name="T34" fmla="*/ 2147483647 w 845"/>
              <a:gd name="T35" fmla="*/ 2147483647 h 861"/>
              <a:gd name="T36" fmla="*/ 2147483647 w 845"/>
              <a:gd name="T37" fmla="*/ 2147483647 h 861"/>
              <a:gd name="T38" fmla="*/ 2147483647 w 845"/>
              <a:gd name="T39" fmla="*/ 2147483647 h 861"/>
              <a:gd name="T40" fmla="*/ 2147483647 w 845"/>
              <a:gd name="T41" fmla="*/ 2147483647 h 861"/>
              <a:gd name="T42" fmla="*/ 2147483647 w 845"/>
              <a:gd name="T43" fmla="*/ 2147483647 h 861"/>
              <a:gd name="T44" fmla="*/ 2147483647 w 845"/>
              <a:gd name="T45" fmla="*/ 2147483647 h 861"/>
              <a:gd name="T46" fmla="*/ 2147483647 w 845"/>
              <a:gd name="T47" fmla="*/ 2147483647 h 861"/>
              <a:gd name="T48" fmla="*/ 2147483647 w 845"/>
              <a:gd name="T49" fmla="*/ 2147483647 h 861"/>
              <a:gd name="T50" fmla="*/ 2147483647 w 845"/>
              <a:gd name="T51" fmla="*/ 2147483647 h 861"/>
              <a:gd name="T52" fmla="*/ 2147483647 w 845"/>
              <a:gd name="T53" fmla="*/ 2147483647 h 861"/>
              <a:gd name="T54" fmla="*/ 2147483647 w 845"/>
              <a:gd name="T55" fmla="*/ 2147483647 h 861"/>
              <a:gd name="T56" fmla="*/ 2147483647 w 845"/>
              <a:gd name="T57" fmla="*/ 2147483647 h 861"/>
              <a:gd name="T58" fmla="*/ 2147483647 w 845"/>
              <a:gd name="T59" fmla="*/ 2147483647 h 861"/>
              <a:gd name="T60" fmla="*/ 2147483647 w 845"/>
              <a:gd name="T61" fmla="*/ 2147483647 h 861"/>
              <a:gd name="T62" fmla="*/ 2147483647 w 845"/>
              <a:gd name="T63" fmla="*/ 2147483647 h 861"/>
              <a:gd name="T64" fmla="*/ 2147483647 w 845"/>
              <a:gd name="T65" fmla="*/ 2147483647 h 861"/>
              <a:gd name="T66" fmla="*/ 2147483647 w 845"/>
              <a:gd name="T67" fmla="*/ 2147483647 h 861"/>
              <a:gd name="T68" fmla="*/ 2147483647 w 845"/>
              <a:gd name="T69" fmla="*/ 2147483647 h 861"/>
              <a:gd name="T70" fmla="*/ 2147483647 w 845"/>
              <a:gd name="T71" fmla="*/ 2147483647 h 861"/>
              <a:gd name="T72" fmla="*/ 2147483647 w 845"/>
              <a:gd name="T73" fmla="*/ 2147483647 h 861"/>
              <a:gd name="T74" fmla="*/ 2147483647 w 845"/>
              <a:gd name="T75" fmla="*/ 2147483647 h 861"/>
              <a:gd name="T76" fmla="*/ 2147483647 w 845"/>
              <a:gd name="T77" fmla="*/ 2147483647 h 861"/>
              <a:gd name="T78" fmla="*/ 2147483647 w 845"/>
              <a:gd name="T79" fmla="*/ 2147483647 h 861"/>
              <a:gd name="T80" fmla="*/ 2147483647 w 845"/>
              <a:gd name="T81" fmla="*/ 2147483647 h 861"/>
              <a:gd name="T82" fmla="*/ 2147483647 w 845"/>
              <a:gd name="T83" fmla="*/ 2147483647 h 861"/>
              <a:gd name="T84" fmla="*/ 2147483647 w 845"/>
              <a:gd name="T85" fmla="*/ 2147483647 h 861"/>
              <a:gd name="T86" fmla="*/ 2147483647 w 845"/>
              <a:gd name="T87" fmla="*/ 2147483647 h 861"/>
              <a:gd name="T88" fmla="*/ 2147483647 w 845"/>
              <a:gd name="T89" fmla="*/ 2147483647 h 861"/>
              <a:gd name="T90" fmla="*/ 2147483647 w 845"/>
              <a:gd name="T91" fmla="*/ 2147483647 h 861"/>
              <a:gd name="T92" fmla="*/ 2147483647 w 845"/>
              <a:gd name="T93" fmla="*/ 2147483647 h 861"/>
              <a:gd name="T94" fmla="*/ 2147483647 w 845"/>
              <a:gd name="T95" fmla="*/ 2147483647 h 861"/>
              <a:gd name="T96" fmla="*/ 2147483647 w 845"/>
              <a:gd name="T97" fmla="*/ 2147483647 h 861"/>
              <a:gd name="T98" fmla="*/ 2147483647 w 845"/>
              <a:gd name="T99" fmla="*/ 2147483647 h 861"/>
              <a:gd name="T100" fmla="*/ 2147483647 w 845"/>
              <a:gd name="T101" fmla="*/ 2147483647 h 861"/>
              <a:gd name="T102" fmla="*/ 2147483647 w 845"/>
              <a:gd name="T103" fmla="*/ 2147483647 h 861"/>
              <a:gd name="T104" fmla="*/ 2147483647 w 845"/>
              <a:gd name="T105" fmla="*/ 2147483647 h 861"/>
              <a:gd name="T106" fmla="*/ 2147483647 w 845"/>
              <a:gd name="T107" fmla="*/ 2147483647 h 861"/>
              <a:gd name="T108" fmla="*/ 2147483647 w 845"/>
              <a:gd name="T109" fmla="*/ 2147483647 h 861"/>
              <a:gd name="T110" fmla="*/ 2147483647 w 845"/>
              <a:gd name="T111" fmla="*/ 2147483647 h 861"/>
              <a:gd name="T112" fmla="*/ 2147483647 w 845"/>
              <a:gd name="T113" fmla="*/ 2147483647 h 861"/>
              <a:gd name="T114" fmla="*/ 2147483647 w 845"/>
              <a:gd name="T115" fmla="*/ 2147483647 h 861"/>
              <a:gd name="T116" fmla="*/ 2147483647 w 845"/>
              <a:gd name="T117" fmla="*/ 2147483647 h 861"/>
              <a:gd name="T118" fmla="*/ 2147483647 w 845"/>
              <a:gd name="T119" fmla="*/ 2147483647 h 861"/>
              <a:gd name="T120" fmla="*/ 2147483647 w 845"/>
              <a:gd name="T121" fmla="*/ 2147483647 h 861"/>
              <a:gd name="T122" fmla="*/ 0 w 845"/>
              <a:gd name="T123" fmla="*/ 2147483647 h 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861"/>
              <a:gd name="T188" fmla="*/ 845 w 845"/>
              <a:gd name="T189" fmla="*/ 861 h 8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861">
                <a:moveTo>
                  <a:pt x="0" y="392"/>
                </a:moveTo>
                <a:lnTo>
                  <a:pt x="23" y="372"/>
                </a:lnTo>
                <a:lnTo>
                  <a:pt x="88" y="372"/>
                </a:lnTo>
                <a:lnTo>
                  <a:pt x="42" y="283"/>
                </a:lnTo>
                <a:lnTo>
                  <a:pt x="70" y="258"/>
                </a:lnTo>
                <a:lnTo>
                  <a:pt x="106" y="261"/>
                </a:lnTo>
                <a:lnTo>
                  <a:pt x="193" y="163"/>
                </a:lnTo>
                <a:lnTo>
                  <a:pt x="188" y="136"/>
                </a:lnTo>
                <a:lnTo>
                  <a:pt x="209" y="120"/>
                </a:lnTo>
                <a:lnTo>
                  <a:pt x="172" y="89"/>
                </a:lnTo>
                <a:lnTo>
                  <a:pt x="171" y="42"/>
                </a:lnTo>
                <a:lnTo>
                  <a:pt x="254" y="42"/>
                </a:lnTo>
                <a:lnTo>
                  <a:pt x="276" y="19"/>
                </a:lnTo>
                <a:lnTo>
                  <a:pt x="322" y="0"/>
                </a:lnTo>
                <a:lnTo>
                  <a:pt x="351" y="17"/>
                </a:lnTo>
                <a:lnTo>
                  <a:pt x="312" y="67"/>
                </a:lnTo>
                <a:lnTo>
                  <a:pt x="330" y="109"/>
                </a:lnTo>
                <a:lnTo>
                  <a:pt x="302" y="114"/>
                </a:lnTo>
                <a:lnTo>
                  <a:pt x="314" y="166"/>
                </a:lnTo>
                <a:lnTo>
                  <a:pt x="375" y="185"/>
                </a:lnTo>
                <a:lnTo>
                  <a:pt x="347" y="235"/>
                </a:lnTo>
                <a:lnTo>
                  <a:pt x="422" y="279"/>
                </a:lnTo>
                <a:lnTo>
                  <a:pt x="575" y="307"/>
                </a:lnTo>
                <a:lnTo>
                  <a:pt x="577" y="263"/>
                </a:lnTo>
                <a:lnTo>
                  <a:pt x="596" y="258"/>
                </a:lnTo>
                <a:lnTo>
                  <a:pt x="599" y="281"/>
                </a:lnTo>
                <a:lnTo>
                  <a:pt x="612" y="300"/>
                </a:lnTo>
                <a:lnTo>
                  <a:pt x="690" y="292"/>
                </a:lnTo>
                <a:lnTo>
                  <a:pt x="684" y="265"/>
                </a:lnTo>
                <a:lnTo>
                  <a:pt x="805" y="210"/>
                </a:lnTo>
                <a:lnTo>
                  <a:pt x="815" y="242"/>
                </a:lnTo>
                <a:lnTo>
                  <a:pt x="845" y="255"/>
                </a:lnTo>
                <a:lnTo>
                  <a:pt x="834" y="287"/>
                </a:lnTo>
                <a:lnTo>
                  <a:pt x="781" y="305"/>
                </a:lnTo>
                <a:lnTo>
                  <a:pt x="707" y="446"/>
                </a:lnTo>
                <a:lnTo>
                  <a:pt x="693" y="391"/>
                </a:lnTo>
                <a:lnTo>
                  <a:pt x="680" y="413"/>
                </a:lnTo>
                <a:lnTo>
                  <a:pt x="662" y="385"/>
                </a:lnTo>
                <a:lnTo>
                  <a:pt x="696" y="349"/>
                </a:lnTo>
                <a:lnTo>
                  <a:pt x="632" y="344"/>
                </a:lnTo>
                <a:lnTo>
                  <a:pt x="587" y="304"/>
                </a:lnTo>
                <a:lnTo>
                  <a:pt x="576" y="326"/>
                </a:lnTo>
                <a:lnTo>
                  <a:pt x="589" y="344"/>
                </a:lnTo>
                <a:lnTo>
                  <a:pt x="571" y="356"/>
                </a:lnTo>
                <a:lnTo>
                  <a:pt x="588" y="375"/>
                </a:lnTo>
                <a:lnTo>
                  <a:pt x="599" y="456"/>
                </a:lnTo>
                <a:lnTo>
                  <a:pt x="576" y="441"/>
                </a:lnTo>
                <a:lnTo>
                  <a:pt x="527" y="507"/>
                </a:lnTo>
                <a:lnTo>
                  <a:pt x="350" y="637"/>
                </a:lnTo>
                <a:lnTo>
                  <a:pt x="339" y="796"/>
                </a:lnTo>
                <a:lnTo>
                  <a:pt x="267" y="861"/>
                </a:lnTo>
                <a:lnTo>
                  <a:pt x="200" y="737"/>
                </a:lnTo>
                <a:lnTo>
                  <a:pt x="175" y="639"/>
                </a:lnTo>
                <a:lnTo>
                  <a:pt x="151" y="616"/>
                </a:lnTo>
                <a:lnTo>
                  <a:pt x="135" y="437"/>
                </a:lnTo>
                <a:lnTo>
                  <a:pt x="118" y="432"/>
                </a:lnTo>
                <a:lnTo>
                  <a:pt x="107" y="470"/>
                </a:lnTo>
                <a:lnTo>
                  <a:pt x="66" y="481"/>
                </a:lnTo>
                <a:lnTo>
                  <a:pt x="27" y="433"/>
                </a:lnTo>
                <a:lnTo>
                  <a:pt x="65" y="409"/>
                </a:lnTo>
                <a:lnTo>
                  <a:pt x="27" y="419"/>
                </a:lnTo>
                <a:lnTo>
                  <a:pt x="0" y="392"/>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22" name="Freeform 177"/>
          <p:cNvSpPr>
            <a:spLocks/>
          </p:cNvSpPr>
          <p:nvPr/>
        </p:nvSpPr>
        <p:spPr bwMode="invGray">
          <a:xfrm>
            <a:off x="6719888" y="3884613"/>
            <a:ext cx="252412" cy="280987"/>
          </a:xfrm>
          <a:custGeom>
            <a:avLst/>
            <a:gdLst>
              <a:gd name="T0" fmla="*/ 0 w 314"/>
              <a:gd name="T1" fmla="*/ 0 h 333"/>
              <a:gd name="T2" fmla="*/ 2147483647 w 314"/>
              <a:gd name="T3" fmla="*/ 2147483647 h 333"/>
              <a:gd name="T4" fmla="*/ 2147483647 w 314"/>
              <a:gd name="T5" fmla="*/ 2147483647 h 333"/>
              <a:gd name="T6" fmla="*/ 2147483647 w 314"/>
              <a:gd name="T7" fmla="*/ 2147483647 h 333"/>
              <a:gd name="T8" fmla="*/ 2147483647 w 314"/>
              <a:gd name="T9" fmla="*/ 2147483647 h 333"/>
              <a:gd name="T10" fmla="*/ 2147483647 w 314"/>
              <a:gd name="T11" fmla="*/ 2147483647 h 333"/>
              <a:gd name="T12" fmla="*/ 2147483647 w 314"/>
              <a:gd name="T13" fmla="*/ 2147483647 h 333"/>
              <a:gd name="T14" fmla="*/ 2147483647 w 314"/>
              <a:gd name="T15" fmla="*/ 2147483647 h 333"/>
              <a:gd name="T16" fmla="*/ 2147483647 w 314"/>
              <a:gd name="T17" fmla="*/ 2147483647 h 333"/>
              <a:gd name="T18" fmla="*/ 2147483647 w 314"/>
              <a:gd name="T19" fmla="*/ 2147483647 h 333"/>
              <a:gd name="T20" fmla="*/ 2147483647 w 314"/>
              <a:gd name="T21" fmla="*/ 2147483647 h 333"/>
              <a:gd name="T22" fmla="*/ 2147483647 w 314"/>
              <a:gd name="T23" fmla="*/ 2147483647 h 333"/>
              <a:gd name="T24" fmla="*/ 0 w 314"/>
              <a:gd name="T25" fmla="*/ 0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333"/>
              <a:gd name="T41" fmla="*/ 314 w 314"/>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333">
                <a:moveTo>
                  <a:pt x="0" y="0"/>
                </a:moveTo>
                <a:lnTo>
                  <a:pt x="69" y="11"/>
                </a:lnTo>
                <a:lnTo>
                  <a:pt x="158" y="99"/>
                </a:lnTo>
                <a:lnTo>
                  <a:pt x="230" y="130"/>
                </a:lnTo>
                <a:lnTo>
                  <a:pt x="220" y="156"/>
                </a:lnTo>
                <a:lnTo>
                  <a:pt x="245" y="153"/>
                </a:lnTo>
                <a:lnTo>
                  <a:pt x="243" y="185"/>
                </a:lnTo>
                <a:lnTo>
                  <a:pt x="314" y="248"/>
                </a:lnTo>
                <a:lnTo>
                  <a:pt x="305" y="331"/>
                </a:lnTo>
                <a:lnTo>
                  <a:pt x="276" y="333"/>
                </a:lnTo>
                <a:lnTo>
                  <a:pt x="212" y="284"/>
                </a:lnTo>
                <a:lnTo>
                  <a:pt x="108" y="116"/>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3" name="Freeform 178"/>
          <p:cNvSpPr>
            <a:spLocks/>
          </p:cNvSpPr>
          <p:nvPr/>
        </p:nvSpPr>
        <p:spPr bwMode="invGray">
          <a:xfrm>
            <a:off x="6954838" y="4170363"/>
            <a:ext cx="209550" cy="69850"/>
          </a:xfrm>
          <a:custGeom>
            <a:avLst/>
            <a:gdLst>
              <a:gd name="T0" fmla="*/ 0 w 262"/>
              <a:gd name="T1" fmla="*/ 2147483647 h 82"/>
              <a:gd name="T2" fmla="*/ 2147483647 w 262"/>
              <a:gd name="T3" fmla="*/ 0 h 82"/>
              <a:gd name="T4" fmla="*/ 2147483647 w 262"/>
              <a:gd name="T5" fmla="*/ 2147483647 h 82"/>
              <a:gd name="T6" fmla="*/ 2147483647 w 262"/>
              <a:gd name="T7" fmla="*/ 2147483647 h 82"/>
              <a:gd name="T8" fmla="*/ 2147483647 w 262"/>
              <a:gd name="T9" fmla="*/ 2147483647 h 82"/>
              <a:gd name="T10" fmla="*/ 2147483647 w 262"/>
              <a:gd name="T11" fmla="*/ 2147483647 h 82"/>
              <a:gd name="T12" fmla="*/ 2147483647 w 262"/>
              <a:gd name="T13" fmla="*/ 2147483647 h 82"/>
              <a:gd name="T14" fmla="*/ 0 w 262"/>
              <a:gd name="T15" fmla="*/ 2147483647 h 82"/>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82"/>
              <a:gd name="T26" fmla="*/ 262 w 262"/>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82">
                <a:moveTo>
                  <a:pt x="0" y="22"/>
                </a:moveTo>
                <a:lnTo>
                  <a:pt x="17" y="0"/>
                </a:lnTo>
                <a:lnTo>
                  <a:pt x="202" y="24"/>
                </a:lnTo>
                <a:lnTo>
                  <a:pt x="221" y="45"/>
                </a:lnTo>
                <a:lnTo>
                  <a:pt x="257" y="53"/>
                </a:lnTo>
                <a:lnTo>
                  <a:pt x="262" y="82"/>
                </a:lnTo>
                <a:lnTo>
                  <a:pt x="48" y="43"/>
                </a:lnTo>
                <a:lnTo>
                  <a:pt x="0" y="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4" name="Freeform 179"/>
          <p:cNvSpPr>
            <a:spLocks/>
          </p:cNvSpPr>
          <p:nvPr/>
        </p:nvSpPr>
        <p:spPr bwMode="invGray">
          <a:xfrm>
            <a:off x="7038975" y="3914775"/>
            <a:ext cx="225425" cy="211138"/>
          </a:xfrm>
          <a:custGeom>
            <a:avLst/>
            <a:gdLst>
              <a:gd name="T0" fmla="*/ 0 w 284"/>
              <a:gd name="T1" fmla="*/ 2147483647 h 248"/>
              <a:gd name="T2" fmla="*/ 2147483647 w 284"/>
              <a:gd name="T3" fmla="*/ 2147483647 h 248"/>
              <a:gd name="T4" fmla="*/ 2147483647 w 284"/>
              <a:gd name="T5" fmla="*/ 2147483647 h 248"/>
              <a:gd name="T6" fmla="*/ 2147483647 w 284"/>
              <a:gd name="T7" fmla="*/ 2147483647 h 248"/>
              <a:gd name="T8" fmla="*/ 2147483647 w 284"/>
              <a:gd name="T9" fmla="*/ 2147483647 h 248"/>
              <a:gd name="T10" fmla="*/ 2147483647 w 284"/>
              <a:gd name="T11" fmla="*/ 0 h 248"/>
              <a:gd name="T12" fmla="*/ 2147483647 w 284"/>
              <a:gd name="T13" fmla="*/ 2147483647 h 248"/>
              <a:gd name="T14" fmla="*/ 2147483647 w 284"/>
              <a:gd name="T15" fmla="*/ 2147483647 h 248"/>
              <a:gd name="T16" fmla="*/ 2147483647 w 284"/>
              <a:gd name="T17" fmla="*/ 2147483647 h 248"/>
              <a:gd name="T18" fmla="*/ 2147483647 w 284"/>
              <a:gd name="T19" fmla="*/ 2147483647 h 248"/>
              <a:gd name="T20" fmla="*/ 2147483647 w 284"/>
              <a:gd name="T21" fmla="*/ 2147483647 h 248"/>
              <a:gd name="T22" fmla="*/ 2147483647 w 284"/>
              <a:gd name="T23" fmla="*/ 2147483647 h 248"/>
              <a:gd name="T24" fmla="*/ 2147483647 w 284"/>
              <a:gd name="T25" fmla="*/ 2147483647 h 248"/>
              <a:gd name="T26" fmla="*/ 2147483647 w 284"/>
              <a:gd name="T27" fmla="*/ 2147483647 h 248"/>
              <a:gd name="T28" fmla="*/ 2147483647 w 284"/>
              <a:gd name="T29" fmla="*/ 2147483647 h 248"/>
              <a:gd name="T30" fmla="*/ 2147483647 w 284"/>
              <a:gd name="T31" fmla="*/ 2147483647 h 248"/>
              <a:gd name="T32" fmla="*/ 2147483647 w 284"/>
              <a:gd name="T33" fmla="*/ 2147483647 h 248"/>
              <a:gd name="T34" fmla="*/ 0 w 284"/>
              <a:gd name="T35" fmla="*/ 2147483647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248"/>
              <a:gd name="T56" fmla="*/ 284 w 284"/>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248">
                <a:moveTo>
                  <a:pt x="0" y="112"/>
                </a:moveTo>
                <a:lnTo>
                  <a:pt x="19" y="80"/>
                </a:lnTo>
                <a:lnTo>
                  <a:pt x="43" y="99"/>
                </a:lnTo>
                <a:lnTo>
                  <a:pt x="128" y="93"/>
                </a:lnTo>
                <a:lnTo>
                  <a:pt x="157" y="83"/>
                </a:lnTo>
                <a:lnTo>
                  <a:pt x="197" y="0"/>
                </a:lnTo>
                <a:lnTo>
                  <a:pt x="247" y="3"/>
                </a:lnTo>
                <a:lnTo>
                  <a:pt x="234" y="26"/>
                </a:lnTo>
                <a:lnTo>
                  <a:pt x="284" y="99"/>
                </a:lnTo>
                <a:lnTo>
                  <a:pt x="256" y="93"/>
                </a:lnTo>
                <a:lnTo>
                  <a:pt x="208" y="179"/>
                </a:lnTo>
                <a:lnTo>
                  <a:pt x="201" y="231"/>
                </a:lnTo>
                <a:lnTo>
                  <a:pt x="168" y="248"/>
                </a:lnTo>
                <a:lnTo>
                  <a:pt x="116" y="217"/>
                </a:lnTo>
                <a:lnTo>
                  <a:pt x="82" y="230"/>
                </a:lnTo>
                <a:lnTo>
                  <a:pt x="78" y="206"/>
                </a:lnTo>
                <a:lnTo>
                  <a:pt x="33" y="211"/>
                </a:lnTo>
                <a:lnTo>
                  <a:pt x="0" y="11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5" name="Freeform 180"/>
          <p:cNvSpPr>
            <a:spLocks/>
          </p:cNvSpPr>
          <p:nvPr/>
        </p:nvSpPr>
        <p:spPr bwMode="invGray">
          <a:xfrm>
            <a:off x="7216775" y="4230688"/>
            <a:ext cx="55563" cy="15875"/>
          </a:xfrm>
          <a:custGeom>
            <a:avLst/>
            <a:gdLst>
              <a:gd name="T0" fmla="*/ 0 w 69"/>
              <a:gd name="T1" fmla="*/ 2147483647 h 19"/>
              <a:gd name="T2" fmla="*/ 2147483647 w 69"/>
              <a:gd name="T3" fmla="*/ 2147483647 h 19"/>
              <a:gd name="T4" fmla="*/ 2147483647 w 69"/>
              <a:gd name="T5" fmla="*/ 2147483647 h 19"/>
              <a:gd name="T6" fmla="*/ 2147483647 w 69"/>
              <a:gd name="T7" fmla="*/ 0 h 19"/>
              <a:gd name="T8" fmla="*/ 0 w 69"/>
              <a:gd name="T9" fmla="*/ 2147483647 h 19"/>
              <a:gd name="T10" fmla="*/ 0 60000 65536"/>
              <a:gd name="T11" fmla="*/ 0 60000 65536"/>
              <a:gd name="T12" fmla="*/ 0 60000 65536"/>
              <a:gd name="T13" fmla="*/ 0 60000 65536"/>
              <a:gd name="T14" fmla="*/ 0 60000 65536"/>
              <a:gd name="T15" fmla="*/ 0 w 69"/>
              <a:gd name="T16" fmla="*/ 0 h 19"/>
              <a:gd name="T17" fmla="*/ 69 w 69"/>
              <a:gd name="T18" fmla="*/ 19 h 19"/>
            </a:gdLst>
            <a:ahLst/>
            <a:cxnLst>
              <a:cxn ang="T10">
                <a:pos x="T0" y="T1"/>
              </a:cxn>
              <a:cxn ang="T11">
                <a:pos x="T2" y="T3"/>
              </a:cxn>
              <a:cxn ang="T12">
                <a:pos x="T4" y="T5"/>
              </a:cxn>
              <a:cxn ang="T13">
                <a:pos x="T6" y="T7"/>
              </a:cxn>
              <a:cxn ang="T14">
                <a:pos x="T8" y="T9"/>
              </a:cxn>
            </a:cxnLst>
            <a:rect l="T15" t="T16" r="T17" b="T18"/>
            <a:pathLst>
              <a:path w="69" h="19">
                <a:moveTo>
                  <a:pt x="0" y="4"/>
                </a:moveTo>
                <a:lnTo>
                  <a:pt x="10" y="19"/>
                </a:lnTo>
                <a:lnTo>
                  <a:pt x="69" y="6"/>
                </a:lnTo>
                <a:lnTo>
                  <a:pt x="24" y="0"/>
                </a:lnTo>
                <a:lnTo>
                  <a:pt x="0" y="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6" name="Freeform 181"/>
          <p:cNvSpPr>
            <a:spLocks/>
          </p:cNvSpPr>
          <p:nvPr/>
        </p:nvSpPr>
        <p:spPr bwMode="invGray">
          <a:xfrm>
            <a:off x="7264400" y="3978275"/>
            <a:ext cx="142875" cy="18415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0 h 215"/>
              <a:gd name="T30" fmla="*/ 2147483647 w 178"/>
              <a:gd name="T31" fmla="*/ 2147483647 h 215"/>
              <a:gd name="T32" fmla="*/ 2147483647 w 178"/>
              <a:gd name="T33" fmla="*/ 2147483647 h 215"/>
              <a:gd name="T34" fmla="*/ 2147483647 w 178"/>
              <a:gd name="T35" fmla="*/ 2147483647 h 215"/>
              <a:gd name="T36" fmla="*/ 0 w 178"/>
              <a:gd name="T37" fmla="*/ 214748364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15"/>
              <a:gd name="T59" fmla="*/ 178 w 178"/>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15">
                <a:moveTo>
                  <a:pt x="0" y="129"/>
                </a:moveTo>
                <a:lnTo>
                  <a:pt x="23" y="167"/>
                </a:lnTo>
                <a:lnTo>
                  <a:pt x="15" y="207"/>
                </a:lnTo>
                <a:lnTo>
                  <a:pt x="44" y="215"/>
                </a:lnTo>
                <a:lnTo>
                  <a:pt x="42" y="136"/>
                </a:lnTo>
                <a:lnTo>
                  <a:pt x="59" y="129"/>
                </a:lnTo>
                <a:lnTo>
                  <a:pt x="62" y="157"/>
                </a:lnTo>
                <a:lnTo>
                  <a:pt x="79" y="193"/>
                </a:lnTo>
                <a:lnTo>
                  <a:pt x="110" y="177"/>
                </a:lnTo>
                <a:lnTo>
                  <a:pt x="70" y="104"/>
                </a:lnTo>
                <a:lnTo>
                  <a:pt x="131" y="71"/>
                </a:lnTo>
                <a:lnTo>
                  <a:pt x="52" y="92"/>
                </a:lnTo>
                <a:lnTo>
                  <a:pt x="41" y="45"/>
                </a:lnTo>
                <a:lnTo>
                  <a:pt x="157" y="40"/>
                </a:lnTo>
                <a:lnTo>
                  <a:pt x="178" y="0"/>
                </a:lnTo>
                <a:lnTo>
                  <a:pt x="143" y="24"/>
                </a:lnTo>
                <a:lnTo>
                  <a:pt x="59" y="13"/>
                </a:lnTo>
                <a:lnTo>
                  <a:pt x="31" y="29"/>
                </a:lnTo>
                <a:lnTo>
                  <a:pt x="0" y="12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7" name="Freeform 182"/>
          <p:cNvSpPr>
            <a:spLocks/>
          </p:cNvSpPr>
          <p:nvPr/>
        </p:nvSpPr>
        <p:spPr bwMode="invGray">
          <a:xfrm>
            <a:off x="7377113" y="4233863"/>
            <a:ext cx="77787" cy="47625"/>
          </a:xfrm>
          <a:custGeom>
            <a:avLst/>
            <a:gdLst>
              <a:gd name="T0" fmla="*/ 0 w 98"/>
              <a:gd name="T1" fmla="*/ 2147483647 h 56"/>
              <a:gd name="T2" fmla="*/ 2147483647 w 98"/>
              <a:gd name="T3" fmla="*/ 2147483647 h 56"/>
              <a:gd name="T4" fmla="*/ 2147483647 w 98"/>
              <a:gd name="T5" fmla="*/ 0 h 56"/>
              <a:gd name="T6" fmla="*/ 2147483647 w 98"/>
              <a:gd name="T7" fmla="*/ 2147483647 h 56"/>
              <a:gd name="T8" fmla="*/ 0 w 98"/>
              <a:gd name="T9" fmla="*/ 214748364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3"/>
                </a:moveTo>
                <a:lnTo>
                  <a:pt x="4" y="56"/>
                </a:lnTo>
                <a:lnTo>
                  <a:pt x="98" y="0"/>
                </a:lnTo>
                <a:lnTo>
                  <a:pt x="28" y="17"/>
                </a:lnTo>
                <a:lnTo>
                  <a:pt x="0" y="3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8" name="Freeform 183"/>
          <p:cNvSpPr>
            <a:spLocks/>
          </p:cNvSpPr>
          <p:nvPr/>
        </p:nvSpPr>
        <p:spPr bwMode="invGray">
          <a:xfrm>
            <a:off x="7459663" y="3968750"/>
            <a:ext cx="28575" cy="74613"/>
          </a:xfrm>
          <a:custGeom>
            <a:avLst/>
            <a:gdLst>
              <a:gd name="T0" fmla="*/ 0 w 36"/>
              <a:gd name="T1" fmla="*/ 2147483647 h 88"/>
              <a:gd name="T2" fmla="*/ 2147483647 w 36"/>
              <a:gd name="T3" fmla="*/ 2147483647 h 88"/>
              <a:gd name="T4" fmla="*/ 2147483647 w 36"/>
              <a:gd name="T5" fmla="*/ 2147483647 h 88"/>
              <a:gd name="T6" fmla="*/ 2147483647 w 36"/>
              <a:gd name="T7" fmla="*/ 2147483647 h 88"/>
              <a:gd name="T8" fmla="*/ 2147483647 w 36"/>
              <a:gd name="T9" fmla="*/ 2147483647 h 88"/>
              <a:gd name="T10" fmla="*/ 2147483647 w 36"/>
              <a:gd name="T11" fmla="*/ 2147483647 h 88"/>
              <a:gd name="T12" fmla="*/ 2147483647 w 36"/>
              <a:gd name="T13" fmla="*/ 2147483647 h 88"/>
              <a:gd name="T14" fmla="*/ 2147483647 w 36"/>
              <a:gd name="T15" fmla="*/ 0 h 88"/>
              <a:gd name="T16" fmla="*/ 0 w 36"/>
              <a:gd name="T17" fmla="*/ 214748364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88"/>
              <a:gd name="T29" fmla="*/ 36 w 36"/>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88">
                <a:moveTo>
                  <a:pt x="0" y="30"/>
                </a:moveTo>
                <a:lnTo>
                  <a:pt x="8" y="70"/>
                </a:lnTo>
                <a:lnTo>
                  <a:pt x="29" y="88"/>
                </a:lnTo>
                <a:lnTo>
                  <a:pt x="15" y="52"/>
                </a:lnTo>
                <a:lnTo>
                  <a:pt x="36" y="46"/>
                </a:lnTo>
                <a:lnTo>
                  <a:pt x="34" y="20"/>
                </a:lnTo>
                <a:lnTo>
                  <a:pt x="8" y="36"/>
                </a:lnTo>
                <a:lnTo>
                  <a:pt x="19" y="0"/>
                </a:lnTo>
                <a:lnTo>
                  <a:pt x="0" y="3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29" name="Freeform 184"/>
          <p:cNvSpPr>
            <a:spLocks/>
          </p:cNvSpPr>
          <p:nvPr/>
        </p:nvSpPr>
        <p:spPr bwMode="invGray">
          <a:xfrm>
            <a:off x="7469188" y="4090988"/>
            <a:ext cx="66675" cy="20637"/>
          </a:xfrm>
          <a:custGeom>
            <a:avLst/>
            <a:gdLst>
              <a:gd name="T0" fmla="*/ 0 w 82"/>
              <a:gd name="T1" fmla="*/ 2147483647 h 26"/>
              <a:gd name="T2" fmla="*/ 2147483647 w 82"/>
              <a:gd name="T3" fmla="*/ 0 h 26"/>
              <a:gd name="T4" fmla="*/ 2147483647 w 82"/>
              <a:gd name="T5" fmla="*/ 2147483647 h 26"/>
              <a:gd name="T6" fmla="*/ 0 w 82"/>
              <a:gd name="T7" fmla="*/ 2147483647 h 26"/>
              <a:gd name="T8" fmla="*/ 0 60000 65536"/>
              <a:gd name="T9" fmla="*/ 0 60000 65536"/>
              <a:gd name="T10" fmla="*/ 0 60000 65536"/>
              <a:gd name="T11" fmla="*/ 0 60000 65536"/>
              <a:gd name="T12" fmla="*/ 0 w 82"/>
              <a:gd name="T13" fmla="*/ 0 h 26"/>
              <a:gd name="T14" fmla="*/ 82 w 82"/>
              <a:gd name="T15" fmla="*/ 26 h 26"/>
            </a:gdLst>
            <a:ahLst/>
            <a:cxnLst>
              <a:cxn ang="T8">
                <a:pos x="T0" y="T1"/>
              </a:cxn>
              <a:cxn ang="T9">
                <a:pos x="T2" y="T3"/>
              </a:cxn>
              <a:cxn ang="T10">
                <a:pos x="T4" y="T5"/>
              </a:cxn>
              <a:cxn ang="T11">
                <a:pos x="T6" y="T7"/>
              </a:cxn>
            </a:cxnLst>
            <a:rect l="T12" t="T13" r="T14" b="T15"/>
            <a:pathLst>
              <a:path w="82" h="26">
                <a:moveTo>
                  <a:pt x="0" y="9"/>
                </a:moveTo>
                <a:lnTo>
                  <a:pt x="46" y="0"/>
                </a:lnTo>
                <a:lnTo>
                  <a:pt x="82" y="26"/>
                </a:lnTo>
                <a:lnTo>
                  <a:pt x="0" y="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30" name="Freeform 185"/>
          <p:cNvSpPr>
            <a:spLocks/>
          </p:cNvSpPr>
          <p:nvPr/>
        </p:nvSpPr>
        <p:spPr bwMode="invGray">
          <a:xfrm>
            <a:off x="7537450" y="4032250"/>
            <a:ext cx="239713" cy="214313"/>
          </a:xfrm>
          <a:custGeom>
            <a:avLst/>
            <a:gdLst>
              <a:gd name="T0" fmla="*/ 0 w 302"/>
              <a:gd name="T1" fmla="*/ 2147483647 h 255"/>
              <a:gd name="T2" fmla="*/ 2147483647 w 302"/>
              <a:gd name="T3" fmla="*/ 2147483647 h 255"/>
              <a:gd name="T4" fmla="*/ 2147483647 w 302"/>
              <a:gd name="T5" fmla="*/ 2147483647 h 255"/>
              <a:gd name="T6" fmla="*/ 2147483647 w 302"/>
              <a:gd name="T7" fmla="*/ 2147483647 h 255"/>
              <a:gd name="T8" fmla="*/ 2147483647 w 302"/>
              <a:gd name="T9" fmla="*/ 2147483647 h 255"/>
              <a:gd name="T10" fmla="*/ 2147483647 w 302"/>
              <a:gd name="T11" fmla="*/ 2147483647 h 255"/>
              <a:gd name="T12" fmla="*/ 2147483647 w 302"/>
              <a:gd name="T13" fmla="*/ 2147483647 h 255"/>
              <a:gd name="T14" fmla="*/ 2147483647 w 302"/>
              <a:gd name="T15" fmla="*/ 2147483647 h 255"/>
              <a:gd name="T16" fmla="*/ 2147483647 w 302"/>
              <a:gd name="T17" fmla="*/ 2147483647 h 255"/>
              <a:gd name="T18" fmla="*/ 2147483647 w 302"/>
              <a:gd name="T19" fmla="*/ 2147483647 h 255"/>
              <a:gd name="T20" fmla="*/ 2147483647 w 302"/>
              <a:gd name="T21" fmla="*/ 2147483647 h 255"/>
              <a:gd name="T22" fmla="*/ 2147483647 w 302"/>
              <a:gd name="T23" fmla="*/ 2147483647 h 255"/>
              <a:gd name="T24" fmla="*/ 2147483647 w 302"/>
              <a:gd name="T25" fmla="*/ 2147483647 h 255"/>
              <a:gd name="T26" fmla="*/ 2147483647 w 302"/>
              <a:gd name="T27" fmla="*/ 2147483647 h 255"/>
              <a:gd name="T28" fmla="*/ 2147483647 w 302"/>
              <a:gd name="T29" fmla="*/ 2147483647 h 255"/>
              <a:gd name="T30" fmla="*/ 2147483647 w 302"/>
              <a:gd name="T31" fmla="*/ 2147483647 h 255"/>
              <a:gd name="T32" fmla="*/ 2147483647 w 302"/>
              <a:gd name="T33" fmla="*/ 2147483647 h 255"/>
              <a:gd name="T34" fmla="*/ 2147483647 w 302"/>
              <a:gd name="T35" fmla="*/ 2147483647 h 255"/>
              <a:gd name="T36" fmla="*/ 2147483647 w 302"/>
              <a:gd name="T37" fmla="*/ 0 h 255"/>
              <a:gd name="T38" fmla="*/ 0 w 302"/>
              <a:gd name="T39" fmla="*/ 2147483647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2"/>
              <a:gd name="T61" fmla="*/ 0 h 255"/>
              <a:gd name="T62" fmla="*/ 302 w 302"/>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2" h="255">
                <a:moveTo>
                  <a:pt x="0" y="32"/>
                </a:moveTo>
                <a:lnTo>
                  <a:pt x="46" y="56"/>
                </a:lnTo>
                <a:lnTo>
                  <a:pt x="89" y="51"/>
                </a:lnTo>
                <a:lnTo>
                  <a:pt x="32" y="69"/>
                </a:lnTo>
                <a:lnTo>
                  <a:pt x="62" y="110"/>
                </a:lnTo>
                <a:lnTo>
                  <a:pt x="87" y="75"/>
                </a:lnTo>
                <a:lnTo>
                  <a:pt x="105" y="110"/>
                </a:lnTo>
                <a:lnTo>
                  <a:pt x="213" y="147"/>
                </a:lnTo>
                <a:lnTo>
                  <a:pt x="238" y="210"/>
                </a:lnTo>
                <a:lnTo>
                  <a:pt x="218" y="208"/>
                </a:lnTo>
                <a:lnTo>
                  <a:pt x="201" y="236"/>
                </a:lnTo>
                <a:lnTo>
                  <a:pt x="265" y="223"/>
                </a:lnTo>
                <a:lnTo>
                  <a:pt x="302" y="255"/>
                </a:lnTo>
                <a:lnTo>
                  <a:pt x="297" y="66"/>
                </a:lnTo>
                <a:lnTo>
                  <a:pt x="204" y="32"/>
                </a:lnTo>
                <a:lnTo>
                  <a:pt x="130" y="87"/>
                </a:lnTo>
                <a:lnTo>
                  <a:pt x="100" y="58"/>
                </a:lnTo>
                <a:lnTo>
                  <a:pt x="90" y="12"/>
                </a:lnTo>
                <a:lnTo>
                  <a:pt x="46" y="0"/>
                </a:lnTo>
                <a:lnTo>
                  <a:pt x="0" y="3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31" name="Freeform 186"/>
          <p:cNvSpPr>
            <a:spLocks/>
          </p:cNvSpPr>
          <p:nvPr/>
        </p:nvSpPr>
        <p:spPr bwMode="invGray">
          <a:xfrm>
            <a:off x="7546975" y="4200525"/>
            <a:ext cx="7938" cy="15875"/>
          </a:xfrm>
          <a:custGeom>
            <a:avLst/>
            <a:gdLst>
              <a:gd name="T0" fmla="*/ 0 w 14"/>
              <a:gd name="T1" fmla="*/ 2147483647 h 20"/>
              <a:gd name="T2" fmla="*/ 2147483647 w 14"/>
              <a:gd name="T3" fmla="*/ 0 h 20"/>
              <a:gd name="T4" fmla="*/ 2147483647 w 14"/>
              <a:gd name="T5" fmla="*/ 2147483647 h 20"/>
              <a:gd name="T6" fmla="*/ 0 w 14"/>
              <a:gd name="T7" fmla="*/ 2147483647 h 20"/>
              <a:gd name="T8" fmla="*/ 0 60000 65536"/>
              <a:gd name="T9" fmla="*/ 0 60000 65536"/>
              <a:gd name="T10" fmla="*/ 0 60000 65536"/>
              <a:gd name="T11" fmla="*/ 0 60000 65536"/>
              <a:gd name="T12" fmla="*/ 0 w 14"/>
              <a:gd name="T13" fmla="*/ 0 h 20"/>
              <a:gd name="T14" fmla="*/ 14 w 14"/>
              <a:gd name="T15" fmla="*/ 20 h 20"/>
            </a:gdLst>
            <a:ahLst/>
            <a:cxnLst>
              <a:cxn ang="T8">
                <a:pos x="T0" y="T1"/>
              </a:cxn>
              <a:cxn ang="T9">
                <a:pos x="T2" y="T3"/>
              </a:cxn>
              <a:cxn ang="T10">
                <a:pos x="T4" y="T5"/>
              </a:cxn>
              <a:cxn ang="T11">
                <a:pos x="T6" y="T7"/>
              </a:cxn>
            </a:cxnLst>
            <a:rect l="T12" t="T13" r="T14" b="T15"/>
            <a:pathLst>
              <a:path w="14" h="20">
                <a:moveTo>
                  <a:pt x="0" y="20"/>
                </a:moveTo>
                <a:lnTo>
                  <a:pt x="9" y="0"/>
                </a:lnTo>
                <a:lnTo>
                  <a:pt x="14" y="11"/>
                </a:lnTo>
                <a:lnTo>
                  <a:pt x="0" y="2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32" name="Freeform 187"/>
          <p:cNvSpPr>
            <a:spLocks/>
          </p:cNvSpPr>
          <p:nvPr/>
        </p:nvSpPr>
        <p:spPr bwMode="invGray">
          <a:xfrm>
            <a:off x="5553075" y="2979738"/>
            <a:ext cx="436563" cy="407987"/>
          </a:xfrm>
          <a:custGeom>
            <a:avLst/>
            <a:gdLst>
              <a:gd name="T0" fmla="*/ 0 w 552"/>
              <a:gd name="T1" fmla="*/ 2147483647 h 481"/>
              <a:gd name="T2" fmla="*/ 2147483647 w 552"/>
              <a:gd name="T3" fmla="*/ 0 h 481"/>
              <a:gd name="T4" fmla="*/ 2147483647 w 552"/>
              <a:gd name="T5" fmla="*/ 2147483647 h 481"/>
              <a:gd name="T6" fmla="*/ 2147483647 w 552"/>
              <a:gd name="T7" fmla="*/ 2147483647 h 481"/>
              <a:gd name="T8" fmla="*/ 2147483647 w 552"/>
              <a:gd name="T9" fmla="*/ 2147483647 h 481"/>
              <a:gd name="T10" fmla="*/ 2147483647 w 552"/>
              <a:gd name="T11" fmla="*/ 2147483647 h 481"/>
              <a:gd name="T12" fmla="*/ 2147483647 w 552"/>
              <a:gd name="T13" fmla="*/ 2147483647 h 481"/>
              <a:gd name="T14" fmla="*/ 2147483647 w 552"/>
              <a:gd name="T15" fmla="*/ 2147483647 h 481"/>
              <a:gd name="T16" fmla="*/ 2147483647 w 552"/>
              <a:gd name="T17" fmla="*/ 2147483647 h 481"/>
              <a:gd name="T18" fmla="*/ 2147483647 w 552"/>
              <a:gd name="T19" fmla="*/ 2147483647 h 481"/>
              <a:gd name="T20" fmla="*/ 2147483647 w 552"/>
              <a:gd name="T21" fmla="*/ 2147483647 h 481"/>
              <a:gd name="T22" fmla="*/ 2147483647 w 552"/>
              <a:gd name="T23" fmla="*/ 2147483647 h 481"/>
              <a:gd name="T24" fmla="*/ 2147483647 w 552"/>
              <a:gd name="T25" fmla="*/ 2147483647 h 481"/>
              <a:gd name="T26" fmla="*/ 2147483647 w 552"/>
              <a:gd name="T27" fmla="*/ 2147483647 h 481"/>
              <a:gd name="T28" fmla="*/ 2147483647 w 552"/>
              <a:gd name="T29" fmla="*/ 2147483647 h 481"/>
              <a:gd name="T30" fmla="*/ 2147483647 w 552"/>
              <a:gd name="T31" fmla="*/ 2147483647 h 481"/>
              <a:gd name="T32" fmla="*/ 2147483647 w 552"/>
              <a:gd name="T33" fmla="*/ 2147483647 h 481"/>
              <a:gd name="T34" fmla="*/ 2147483647 w 552"/>
              <a:gd name="T35" fmla="*/ 2147483647 h 481"/>
              <a:gd name="T36" fmla="*/ 2147483647 w 552"/>
              <a:gd name="T37" fmla="*/ 2147483647 h 481"/>
              <a:gd name="T38" fmla="*/ 2147483647 w 552"/>
              <a:gd name="T39" fmla="*/ 2147483647 h 481"/>
              <a:gd name="T40" fmla="*/ 2147483647 w 552"/>
              <a:gd name="T41" fmla="*/ 2147483647 h 481"/>
              <a:gd name="T42" fmla="*/ 2147483647 w 552"/>
              <a:gd name="T43" fmla="*/ 2147483647 h 481"/>
              <a:gd name="T44" fmla="*/ 2147483647 w 552"/>
              <a:gd name="T45" fmla="*/ 2147483647 h 481"/>
              <a:gd name="T46" fmla="*/ 2147483647 w 552"/>
              <a:gd name="T47" fmla="*/ 2147483647 h 481"/>
              <a:gd name="T48" fmla="*/ 2147483647 w 552"/>
              <a:gd name="T49" fmla="*/ 2147483647 h 481"/>
              <a:gd name="T50" fmla="*/ 2147483647 w 552"/>
              <a:gd name="T51" fmla="*/ 2147483647 h 481"/>
              <a:gd name="T52" fmla="*/ 2147483647 w 552"/>
              <a:gd name="T53" fmla="*/ 2147483647 h 481"/>
              <a:gd name="T54" fmla="*/ 2147483647 w 552"/>
              <a:gd name="T55" fmla="*/ 2147483647 h 481"/>
              <a:gd name="T56" fmla="*/ 2147483647 w 552"/>
              <a:gd name="T57" fmla="*/ 2147483647 h 481"/>
              <a:gd name="T58" fmla="*/ 2147483647 w 552"/>
              <a:gd name="T59" fmla="*/ 2147483647 h 481"/>
              <a:gd name="T60" fmla="*/ 2147483647 w 552"/>
              <a:gd name="T61" fmla="*/ 2147483647 h 481"/>
              <a:gd name="T62" fmla="*/ 0 w 552"/>
              <a:gd name="T63" fmla="*/ 2147483647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481"/>
              <a:gd name="T98" fmla="*/ 552 w 552"/>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481">
                <a:moveTo>
                  <a:pt x="0" y="18"/>
                </a:moveTo>
                <a:lnTo>
                  <a:pt x="15" y="0"/>
                </a:lnTo>
                <a:lnTo>
                  <a:pt x="56" y="38"/>
                </a:lnTo>
                <a:lnTo>
                  <a:pt x="109" y="9"/>
                </a:lnTo>
                <a:lnTo>
                  <a:pt x="114" y="36"/>
                </a:lnTo>
                <a:lnTo>
                  <a:pt x="139" y="46"/>
                </a:lnTo>
                <a:lnTo>
                  <a:pt x="145" y="77"/>
                </a:lnTo>
                <a:lnTo>
                  <a:pt x="218" y="112"/>
                </a:lnTo>
                <a:lnTo>
                  <a:pt x="289" y="102"/>
                </a:lnTo>
                <a:lnTo>
                  <a:pt x="283" y="83"/>
                </a:lnTo>
                <a:lnTo>
                  <a:pt x="375" y="54"/>
                </a:lnTo>
                <a:lnTo>
                  <a:pt x="494" y="107"/>
                </a:lnTo>
                <a:lnTo>
                  <a:pt x="496" y="136"/>
                </a:lnTo>
                <a:lnTo>
                  <a:pt x="474" y="192"/>
                </a:lnTo>
                <a:lnTo>
                  <a:pt x="479" y="270"/>
                </a:lnTo>
                <a:lnTo>
                  <a:pt x="507" y="294"/>
                </a:lnTo>
                <a:lnTo>
                  <a:pt x="485" y="333"/>
                </a:lnTo>
                <a:lnTo>
                  <a:pt x="552" y="421"/>
                </a:lnTo>
                <a:lnTo>
                  <a:pt x="506" y="481"/>
                </a:lnTo>
                <a:lnTo>
                  <a:pt x="384" y="462"/>
                </a:lnTo>
                <a:lnTo>
                  <a:pt x="356" y="422"/>
                </a:lnTo>
                <a:lnTo>
                  <a:pt x="273" y="436"/>
                </a:lnTo>
                <a:lnTo>
                  <a:pt x="210" y="397"/>
                </a:lnTo>
                <a:lnTo>
                  <a:pt x="168" y="323"/>
                </a:lnTo>
                <a:lnTo>
                  <a:pt x="138" y="311"/>
                </a:lnTo>
                <a:lnTo>
                  <a:pt x="128" y="327"/>
                </a:lnTo>
                <a:lnTo>
                  <a:pt x="91" y="251"/>
                </a:lnTo>
                <a:lnTo>
                  <a:pt x="36" y="207"/>
                </a:lnTo>
                <a:lnTo>
                  <a:pt x="61" y="136"/>
                </a:lnTo>
                <a:lnTo>
                  <a:pt x="39" y="128"/>
                </a:lnTo>
                <a:lnTo>
                  <a:pt x="19" y="89"/>
                </a:lnTo>
                <a:lnTo>
                  <a:pt x="0" y="1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33" name="Freeform 188"/>
          <p:cNvSpPr>
            <a:spLocks/>
          </p:cNvSpPr>
          <p:nvPr/>
        </p:nvSpPr>
        <p:spPr bwMode="invGray">
          <a:xfrm>
            <a:off x="5426075" y="3055938"/>
            <a:ext cx="227013" cy="225425"/>
          </a:xfrm>
          <a:custGeom>
            <a:avLst/>
            <a:gdLst>
              <a:gd name="T0" fmla="*/ 0 w 286"/>
              <a:gd name="T1" fmla="*/ 2147483647 h 268"/>
              <a:gd name="T2" fmla="*/ 2147483647 w 286"/>
              <a:gd name="T3" fmla="*/ 2147483647 h 268"/>
              <a:gd name="T4" fmla="*/ 2147483647 w 286"/>
              <a:gd name="T5" fmla="*/ 2147483647 h 268"/>
              <a:gd name="T6" fmla="*/ 2147483647 w 286"/>
              <a:gd name="T7" fmla="*/ 2147483647 h 268"/>
              <a:gd name="T8" fmla="*/ 2147483647 w 286"/>
              <a:gd name="T9" fmla="*/ 2147483647 h 268"/>
              <a:gd name="T10" fmla="*/ 2147483647 w 286"/>
              <a:gd name="T11" fmla="*/ 2147483647 h 268"/>
              <a:gd name="T12" fmla="*/ 2147483647 w 286"/>
              <a:gd name="T13" fmla="*/ 2147483647 h 268"/>
              <a:gd name="T14" fmla="*/ 2147483647 w 286"/>
              <a:gd name="T15" fmla="*/ 2147483647 h 268"/>
              <a:gd name="T16" fmla="*/ 2147483647 w 286"/>
              <a:gd name="T17" fmla="*/ 2147483647 h 268"/>
              <a:gd name="T18" fmla="*/ 2147483647 w 286"/>
              <a:gd name="T19" fmla="*/ 2147483647 h 268"/>
              <a:gd name="T20" fmla="*/ 2147483647 w 286"/>
              <a:gd name="T21" fmla="*/ 2147483647 h 268"/>
              <a:gd name="T22" fmla="*/ 2147483647 w 286"/>
              <a:gd name="T23" fmla="*/ 2147483647 h 268"/>
              <a:gd name="T24" fmla="*/ 2147483647 w 286"/>
              <a:gd name="T25" fmla="*/ 0 h 268"/>
              <a:gd name="T26" fmla="*/ 2147483647 w 286"/>
              <a:gd name="T27" fmla="*/ 2147483647 h 268"/>
              <a:gd name="T28" fmla="*/ 2147483647 w 286"/>
              <a:gd name="T29" fmla="*/ 2147483647 h 268"/>
              <a:gd name="T30" fmla="*/ 2147483647 w 286"/>
              <a:gd name="T31" fmla="*/ 2147483647 h 268"/>
              <a:gd name="T32" fmla="*/ 0 w 286"/>
              <a:gd name="T33" fmla="*/ 2147483647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6"/>
              <a:gd name="T52" fmla="*/ 0 h 268"/>
              <a:gd name="T53" fmla="*/ 286 w 286"/>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6" h="268">
                <a:moveTo>
                  <a:pt x="0" y="130"/>
                </a:moveTo>
                <a:lnTo>
                  <a:pt x="15" y="169"/>
                </a:lnTo>
                <a:lnTo>
                  <a:pt x="143" y="227"/>
                </a:lnTo>
                <a:lnTo>
                  <a:pt x="145" y="250"/>
                </a:lnTo>
                <a:lnTo>
                  <a:pt x="176" y="264"/>
                </a:lnTo>
                <a:lnTo>
                  <a:pt x="229" y="268"/>
                </a:lnTo>
                <a:lnTo>
                  <a:pt x="271" y="240"/>
                </a:lnTo>
                <a:lnTo>
                  <a:pt x="286" y="238"/>
                </a:lnTo>
                <a:lnTo>
                  <a:pt x="249" y="162"/>
                </a:lnTo>
                <a:lnTo>
                  <a:pt x="194" y="118"/>
                </a:lnTo>
                <a:lnTo>
                  <a:pt x="219" y="47"/>
                </a:lnTo>
                <a:lnTo>
                  <a:pt x="197" y="39"/>
                </a:lnTo>
                <a:lnTo>
                  <a:pt x="177" y="0"/>
                </a:lnTo>
                <a:lnTo>
                  <a:pt x="114" y="3"/>
                </a:lnTo>
                <a:lnTo>
                  <a:pt x="81" y="29"/>
                </a:lnTo>
                <a:lnTo>
                  <a:pt x="72" y="93"/>
                </a:lnTo>
                <a:lnTo>
                  <a:pt x="0" y="13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34" name="Freeform 189"/>
          <p:cNvSpPr>
            <a:spLocks/>
          </p:cNvSpPr>
          <p:nvPr/>
        </p:nvSpPr>
        <p:spPr bwMode="invGray">
          <a:xfrm>
            <a:off x="7512050" y="3154363"/>
            <a:ext cx="52388" cy="69850"/>
          </a:xfrm>
          <a:custGeom>
            <a:avLst/>
            <a:gdLst>
              <a:gd name="T0" fmla="*/ 0 w 67"/>
              <a:gd name="T1" fmla="*/ 2147483647 h 81"/>
              <a:gd name="T2" fmla="*/ 2147483647 w 67"/>
              <a:gd name="T3" fmla="*/ 2147483647 h 81"/>
              <a:gd name="T4" fmla="*/ 2147483647 w 67"/>
              <a:gd name="T5" fmla="*/ 2147483647 h 81"/>
              <a:gd name="T6" fmla="*/ 2147483647 w 67"/>
              <a:gd name="T7" fmla="*/ 2147483647 h 81"/>
              <a:gd name="T8" fmla="*/ 2147483647 w 67"/>
              <a:gd name="T9" fmla="*/ 2147483647 h 81"/>
              <a:gd name="T10" fmla="*/ 2147483647 w 67"/>
              <a:gd name="T11" fmla="*/ 2147483647 h 81"/>
              <a:gd name="T12" fmla="*/ 2147483647 w 67"/>
              <a:gd name="T13" fmla="*/ 2147483647 h 81"/>
              <a:gd name="T14" fmla="*/ 2147483647 w 67"/>
              <a:gd name="T15" fmla="*/ 2147483647 h 81"/>
              <a:gd name="T16" fmla="*/ 2147483647 w 67"/>
              <a:gd name="T17" fmla="*/ 0 h 81"/>
              <a:gd name="T18" fmla="*/ 0 w 67"/>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1"/>
              <a:gd name="T32" fmla="*/ 67 w 6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1">
                <a:moveTo>
                  <a:pt x="0" y="21"/>
                </a:moveTo>
                <a:lnTo>
                  <a:pt x="2" y="42"/>
                </a:lnTo>
                <a:lnTo>
                  <a:pt x="18" y="21"/>
                </a:lnTo>
                <a:lnTo>
                  <a:pt x="25" y="34"/>
                </a:lnTo>
                <a:lnTo>
                  <a:pt x="17" y="81"/>
                </a:lnTo>
                <a:lnTo>
                  <a:pt x="48" y="80"/>
                </a:lnTo>
                <a:lnTo>
                  <a:pt x="67" y="32"/>
                </a:lnTo>
                <a:lnTo>
                  <a:pt x="57" y="3"/>
                </a:lnTo>
                <a:lnTo>
                  <a:pt x="26" y="0"/>
                </a:lnTo>
                <a:lnTo>
                  <a:pt x="0" y="21"/>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35" name="Freeform 190"/>
          <p:cNvSpPr>
            <a:spLocks/>
          </p:cNvSpPr>
          <p:nvPr/>
        </p:nvSpPr>
        <p:spPr bwMode="invGray">
          <a:xfrm>
            <a:off x="7539038" y="2938463"/>
            <a:ext cx="258762" cy="223837"/>
          </a:xfrm>
          <a:custGeom>
            <a:avLst/>
            <a:gdLst>
              <a:gd name="T0" fmla="*/ 0 w 326"/>
              <a:gd name="T1" fmla="*/ 2147483647 h 266"/>
              <a:gd name="T2" fmla="*/ 2147483647 w 326"/>
              <a:gd name="T3" fmla="*/ 2147483647 h 266"/>
              <a:gd name="T4" fmla="*/ 2147483647 w 326"/>
              <a:gd name="T5" fmla="*/ 2147483647 h 266"/>
              <a:gd name="T6" fmla="*/ 2147483647 w 326"/>
              <a:gd name="T7" fmla="*/ 2147483647 h 266"/>
              <a:gd name="T8" fmla="*/ 2147483647 w 326"/>
              <a:gd name="T9" fmla="*/ 2147483647 h 266"/>
              <a:gd name="T10" fmla="*/ 2147483647 w 326"/>
              <a:gd name="T11" fmla="*/ 2147483647 h 266"/>
              <a:gd name="T12" fmla="*/ 2147483647 w 326"/>
              <a:gd name="T13" fmla="*/ 2147483647 h 266"/>
              <a:gd name="T14" fmla="*/ 2147483647 w 326"/>
              <a:gd name="T15" fmla="*/ 2147483647 h 266"/>
              <a:gd name="T16" fmla="*/ 2147483647 w 326"/>
              <a:gd name="T17" fmla="*/ 2147483647 h 266"/>
              <a:gd name="T18" fmla="*/ 2147483647 w 326"/>
              <a:gd name="T19" fmla="*/ 2147483647 h 266"/>
              <a:gd name="T20" fmla="*/ 2147483647 w 326"/>
              <a:gd name="T21" fmla="*/ 0 h 266"/>
              <a:gd name="T22" fmla="*/ 2147483647 w 326"/>
              <a:gd name="T23" fmla="*/ 2147483647 h 266"/>
              <a:gd name="T24" fmla="*/ 2147483647 w 326"/>
              <a:gd name="T25" fmla="*/ 2147483647 h 266"/>
              <a:gd name="T26" fmla="*/ 2147483647 w 326"/>
              <a:gd name="T27" fmla="*/ 2147483647 h 266"/>
              <a:gd name="T28" fmla="*/ 2147483647 w 326"/>
              <a:gd name="T29" fmla="*/ 2147483647 h 266"/>
              <a:gd name="T30" fmla="*/ 2147483647 w 326"/>
              <a:gd name="T31" fmla="*/ 2147483647 h 266"/>
              <a:gd name="T32" fmla="*/ 2147483647 w 326"/>
              <a:gd name="T33" fmla="*/ 2147483647 h 266"/>
              <a:gd name="T34" fmla="*/ 2147483647 w 326"/>
              <a:gd name="T35" fmla="*/ 2147483647 h 266"/>
              <a:gd name="T36" fmla="*/ 2147483647 w 326"/>
              <a:gd name="T37" fmla="*/ 2147483647 h 266"/>
              <a:gd name="T38" fmla="*/ 2147483647 w 326"/>
              <a:gd name="T39" fmla="*/ 2147483647 h 266"/>
              <a:gd name="T40" fmla="*/ 2147483647 w 326"/>
              <a:gd name="T41" fmla="*/ 2147483647 h 266"/>
              <a:gd name="T42" fmla="*/ 2147483647 w 326"/>
              <a:gd name="T43" fmla="*/ 2147483647 h 266"/>
              <a:gd name="T44" fmla="*/ 2147483647 w 326"/>
              <a:gd name="T45" fmla="*/ 2147483647 h 266"/>
              <a:gd name="T46" fmla="*/ 0 w 326"/>
              <a:gd name="T47" fmla="*/ 2147483647 h 2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
              <a:gd name="T73" fmla="*/ 0 h 266"/>
              <a:gd name="T74" fmla="*/ 326 w 326"/>
              <a:gd name="T75" fmla="*/ 266 h 2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 h="266">
                <a:moveTo>
                  <a:pt x="0" y="251"/>
                </a:moveTo>
                <a:lnTo>
                  <a:pt x="60" y="201"/>
                </a:lnTo>
                <a:lnTo>
                  <a:pt x="142" y="201"/>
                </a:lnTo>
                <a:lnTo>
                  <a:pt x="174" y="139"/>
                </a:lnTo>
                <a:lnTo>
                  <a:pt x="189" y="136"/>
                </a:lnTo>
                <a:lnTo>
                  <a:pt x="190" y="159"/>
                </a:lnTo>
                <a:lnTo>
                  <a:pt x="226" y="136"/>
                </a:lnTo>
                <a:lnTo>
                  <a:pt x="257" y="90"/>
                </a:lnTo>
                <a:lnTo>
                  <a:pt x="272" y="12"/>
                </a:lnTo>
                <a:lnTo>
                  <a:pt x="297" y="17"/>
                </a:lnTo>
                <a:lnTo>
                  <a:pt x="289" y="0"/>
                </a:lnTo>
                <a:lnTo>
                  <a:pt x="305" y="1"/>
                </a:lnTo>
                <a:lnTo>
                  <a:pt x="326" y="65"/>
                </a:lnTo>
                <a:lnTo>
                  <a:pt x="297" y="110"/>
                </a:lnTo>
                <a:lnTo>
                  <a:pt x="297" y="151"/>
                </a:lnTo>
                <a:lnTo>
                  <a:pt x="277" y="211"/>
                </a:lnTo>
                <a:lnTo>
                  <a:pt x="261" y="220"/>
                </a:lnTo>
                <a:lnTo>
                  <a:pt x="259" y="198"/>
                </a:lnTo>
                <a:lnTo>
                  <a:pt x="215" y="231"/>
                </a:lnTo>
                <a:lnTo>
                  <a:pt x="174" y="216"/>
                </a:lnTo>
                <a:lnTo>
                  <a:pt x="176" y="243"/>
                </a:lnTo>
                <a:lnTo>
                  <a:pt x="142" y="266"/>
                </a:lnTo>
                <a:lnTo>
                  <a:pt x="132" y="228"/>
                </a:lnTo>
                <a:lnTo>
                  <a:pt x="0" y="251"/>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36" name="Freeform 191"/>
          <p:cNvSpPr>
            <a:spLocks/>
          </p:cNvSpPr>
          <p:nvPr/>
        </p:nvSpPr>
        <p:spPr bwMode="invGray">
          <a:xfrm>
            <a:off x="7569200" y="3143250"/>
            <a:ext cx="52388" cy="42863"/>
          </a:xfrm>
          <a:custGeom>
            <a:avLst/>
            <a:gdLst>
              <a:gd name="T0" fmla="*/ 0 w 67"/>
              <a:gd name="T1" fmla="*/ 2147483647 h 50"/>
              <a:gd name="T2" fmla="*/ 2147483647 w 67"/>
              <a:gd name="T3" fmla="*/ 2147483647 h 50"/>
              <a:gd name="T4" fmla="*/ 2147483647 w 67"/>
              <a:gd name="T5" fmla="*/ 2147483647 h 50"/>
              <a:gd name="T6" fmla="*/ 2147483647 w 67"/>
              <a:gd name="T7" fmla="*/ 0 h 50"/>
              <a:gd name="T8" fmla="*/ 0 w 67"/>
              <a:gd name="T9" fmla="*/ 2147483647 h 50"/>
              <a:gd name="T10" fmla="*/ 0 60000 65536"/>
              <a:gd name="T11" fmla="*/ 0 60000 65536"/>
              <a:gd name="T12" fmla="*/ 0 60000 65536"/>
              <a:gd name="T13" fmla="*/ 0 60000 65536"/>
              <a:gd name="T14" fmla="*/ 0 60000 65536"/>
              <a:gd name="T15" fmla="*/ 0 w 67"/>
              <a:gd name="T16" fmla="*/ 0 h 50"/>
              <a:gd name="T17" fmla="*/ 67 w 67"/>
              <a:gd name="T18" fmla="*/ 50 h 50"/>
            </a:gdLst>
            <a:ahLst/>
            <a:cxnLst>
              <a:cxn ang="T10">
                <a:pos x="T0" y="T1"/>
              </a:cxn>
              <a:cxn ang="T11">
                <a:pos x="T2" y="T3"/>
              </a:cxn>
              <a:cxn ang="T12">
                <a:pos x="T4" y="T5"/>
              </a:cxn>
              <a:cxn ang="T13">
                <a:pos x="T6" y="T7"/>
              </a:cxn>
              <a:cxn ang="T14">
                <a:pos x="T8" y="T9"/>
              </a:cxn>
            </a:cxnLst>
            <a:rect l="T15" t="T16" r="T17" b="T18"/>
            <a:pathLst>
              <a:path w="67" h="50">
                <a:moveTo>
                  <a:pt x="0" y="25"/>
                </a:moveTo>
                <a:lnTo>
                  <a:pt x="26" y="50"/>
                </a:lnTo>
                <a:lnTo>
                  <a:pt x="63" y="30"/>
                </a:lnTo>
                <a:lnTo>
                  <a:pt x="67" y="0"/>
                </a:lnTo>
                <a:lnTo>
                  <a:pt x="0" y="25"/>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37" name="Freeform 192"/>
          <p:cNvSpPr>
            <a:spLocks/>
          </p:cNvSpPr>
          <p:nvPr/>
        </p:nvSpPr>
        <p:spPr bwMode="invGray">
          <a:xfrm>
            <a:off x="7745413" y="2817813"/>
            <a:ext cx="134937" cy="120650"/>
          </a:xfrm>
          <a:custGeom>
            <a:avLst/>
            <a:gdLst>
              <a:gd name="T0" fmla="*/ 0 w 171"/>
              <a:gd name="T1" fmla="*/ 2147483647 h 143"/>
              <a:gd name="T2" fmla="*/ 2147483647 w 171"/>
              <a:gd name="T3" fmla="*/ 2147483647 h 143"/>
              <a:gd name="T4" fmla="*/ 2147483647 w 171"/>
              <a:gd name="T5" fmla="*/ 2147483647 h 143"/>
              <a:gd name="T6" fmla="*/ 2147483647 w 171"/>
              <a:gd name="T7" fmla="*/ 2147483647 h 143"/>
              <a:gd name="T8" fmla="*/ 2147483647 w 171"/>
              <a:gd name="T9" fmla="*/ 2147483647 h 143"/>
              <a:gd name="T10" fmla="*/ 2147483647 w 171"/>
              <a:gd name="T11" fmla="*/ 2147483647 h 143"/>
              <a:gd name="T12" fmla="*/ 2147483647 w 171"/>
              <a:gd name="T13" fmla="*/ 2147483647 h 143"/>
              <a:gd name="T14" fmla="*/ 2147483647 w 171"/>
              <a:gd name="T15" fmla="*/ 2147483647 h 143"/>
              <a:gd name="T16" fmla="*/ 2147483647 w 171"/>
              <a:gd name="T17" fmla="*/ 2147483647 h 143"/>
              <a:gd name="T18" fmla="*/ 2147483647 w 171"/>
              <a:gd name="T19" fmla="*/ 2147483647 h 143"/>
              <a:gd name="T20" fmla="*/ 2147483647 w 171"/>
              <a:gd name="T21" fmla="*/ 0 h 143"/>
              <a:gd name="T22" fmla="*/ 2147483647 w 171"/>
              <a:gd name="T23" fmla="*/ 2147483647 h 143"/>
              <a:gd name="T24" fmla="*/ 2147483647 w 171"/>
              <a:gd name="T25" fmla="*/ 2147483647 h 143"/>
              <a:gd name="T26" fmla="*/ 0 w 171"/>
              <a:gd name="T27" fmla="*/ 2147483647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143"/>
              <a:gd name="T44" fmla="*/ 171 w 171"/>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143">
                <a:moveTo>
                  <a:pt x="0" y="102"/>
                </a:moveTo>
                <a:lnTo>
                  <a:pt x="8" y="143"/>
                </a:lnTo>
                <a:lnTo>
                  <a:pt x="39" y="128"/>
                </a:lnTo>
                <a:lnTo>
                  <a:pt x="19" y="103"/>
                </a:lnTo>
                <a:lnTo>
                  <a:pt x="101" y="125"/>
                </a:lnTo>
                <a:lnTo>
                  <a:pt x="121" y="91"/>
                </a:lnTo>
                <a:lnTo>
                  <a:pt x="171" y="81"/>
                </a:lnTo>
                <a:lnTo>
                  <a:pt x="154" y="57"/>
                </a:lnTo>
                <a:lnTo>
                  <a:pt x="159" y="39"/>
                </a:lnTo>
                <a:lnTo>
                  <a:pt x="114" y="43"/>
                </a:lnTo>
                <a:lnTo>
                  <a:pt x="62" y="0"/>
                </a:lnTo>
                <a:lnTo>
                  <a:pt x="41" y="82"/>
                </a:lnTo>
                <a:lnTo>
                  <a:pt x="18" y="77"/>
                </a:lnTo>
                <a:lnTo>
                  <a:pt x="0" y="102"/>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38" name="Freeform 193"/>
          <p:cNvSpPr>
            <a:spLocks/>
          </p:cNvSpPr>
          <p:nvPr/>
        </p:nvSpPr>
        <p:spPr bwMode="invGray">
          <a:xfrm>
            <a:off x="7389813" y="2894013"/>
            <a:ext cx="146050" cy="150812"/>
          </a:xfrm>
          <a:custGeom>
            <a:avLst/>
            <a:gdLst>
              <a:gd name="T0" fmla="*/ 0 w 181"/>
              <a:gd name="T1" fmla="*/ 2147483647 h 179"/>
              <a:gd name="T2" fmla="*/ 2147483647 w 181"/>
              <a:gd name="T3" fmla="*/ 2147483647 h 179"/>
              <a:gd name="T4" fmla="*/ 2147483647 w 181"/>
              <a:gd name="T5" fmla="*/ 2147483647 h 179"/>
              <a:gd name="T6" fmla="*/ 2147483647 w 181"/>
              <a:gd name="T7" fmla="*/ 2147483647 h 179"/>
              <a:gd name="T8" fmla="*/ 2147483647 w 181"/>
              <a:gd name="T9" fmla="*/ 2147483647 h 179"/>
              <a:gd name="T10" fmla="*/ 2147483647 w 181"/>
              <a:gd name="T11" fmla="*/ 2147483647 h 179"/>
              <a:gd name="T12" fmla="*/ 2147483647 w 181"/>
              <a:gd name="T13" fmla="*/ 2147483647 h 179"/>
              <a:gd name="T14" fmla="*/ 2147483647 w 181"/>
              <a:gd name="T15" fmla="*/ 2147483647 h 179"/>
              <a:gd name="T16" fmla="*/ 2147483647 w 181"/>
              <a:gd name="T17" fmla="*/ 2147483647 h 179"/>
              <a:gd name="T18" fmla="*/ 2147483647 w 181"/>
              <a:gd name="T19" fmla="*/ 0 h 179"/>
              <a:gd name="T20" fmla="*/ 2147483647 w 181"/>
              <a:gd name="T21" fmla="*/ 2147483647 h 179"/>
              <a:gd name="T22" fmla="*/ 2147483647 w 181"/>
              <a:gd name="T23" fmla="*/ 2147483647 h 179"/>
              <a:gd name="T24" fmla="*/ 2147483647 w 181"/>
              <a:gd name="T25" fmla="*/ 2147483647 h 179"/>
              <a:gd name="T26" fmla="*/ 0 w 181"/>
              <a:gd name="T27" fmla="*/ 2147483647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179"/>
              <a:gd name="T44" fmla="*/ 181 w 181"/>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179">
                <a:moveTo>
                  <a:pt x="0" y="101"/>
                </a:moveTo>
                <a:lnTo>
                  <a:pt x="32" y="117"/>
                </a:lnTo>
                <a:lnTo>
                  <a:pt x="12" y="168"/>
                </a:lnTo>
                <a:lnTo>
                  <a:pt x="65" y="179"/>
                </a:lnTo>
                <a:lnTo>
                  <a:pt x="118" y="149"/>
                </a:lnTo>
                <a:lnTo>
                  <a:pt x="92" y="106"/>
                </a:lnTo>
                <a:lnTo>
                  <a:pt x="154" y="69"/>
                </a:lnTo>
                <a:lnTo>
                  <a:pt x="181" y="17"/>
                </a:lnTo>
                <a:lnTo>
                  <a:pt x="179" y="10"/>
                </a:lnTo>
                <a:lnTo>
                  <a:pt x="167" y="0"/>
                </a:lnTo>
                <a:lnTo>
                  <a:pt x="113" y="34"/>
                </a:lnTo>
                <a:lnTo>
                  <a:pt x="113" y="53"/>
                </a:lnTo>
                <a:lnTo>
                  <a:pt x="72" y="47"/>
                </a:lnTo>
                <a:lnTo>
                  <a:pt x="0" y="101"/>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39" name="Freeform 194"/>
          <p:cNvSpPr>
            <a:spLocks/>
          </p:cNvSpPr>
          <p:nvPr/>
        </p:nvSpPr>
        <p:spPr bwMode="invGray">
          <a:xfrm>
            <a:off x="7432675" y="3021013"/>
            <a:ext cx="77788" cy="119062"/>
          </a:xfrm>
          <a:custGeom>
            <a:avLst/>
            <a:gdLst>
              <a:gd name="T0" fmla="*/ 0 w 98"/>
              <a:gd name="T1" fmla="*/ 2147483647 h 141"/>
              <a:gd name="T2" fmla="*/ 2147483647 w 98"/>
              <a:gd name="T3" fmla="*/ 2147483647 h 141"/>
              <a:gd name="T4" fmla="*/ 2147483647 w 98"/>
              <a:gd name="T5" fmla="*/ 0 h 141"/>
              <a:gd name="T6" fmla="*/ 2147483647 w 98"/>
              <a:gd name="T7" fmla="*/ 2147483647 h 141"/>
              <a:gd name="T8" fmla="*/ 2147483647 w 98"/>
              <a:gd name="T9" fmla="*/ 2147483647 h 141"/>
              <a:gd name="T10" fmla="*/ 0 w 98"/>
              <a:gd name="T11" fmla="*/ 2147483647 h 141"/>
              <a:gd name="T12" fmla="*/ 0 60000 65536"/>
              <a:gd name="T13" fmla="*/ 0 60000 65536"/>
              <a:gd name="T14" fmla="*/ 0 60000 65536"/>
              <a:gd name="T15" fmla="*/ 0 60000 65536"/>
              <a:gd name="T16" fmla="*/ 0 60000 65536"/>
              <a:gd name="T17" fmla="*/ 0 60000 65536"/>
              <a:gd name="T18" fmla="*/ 0 w 98"/>
              <a:gd name="T19" fmla="*/ 0 h 141"/>
              <a:gd name="T20" fmla="*/ 98 w 9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98" h="141">
                <a:moveTo>
                  <a:pt x="0" y="141"/>
                </a:moveTo>
                <a:lnTo>
                  <a:pt x="10" y="30"/>
                </a:lnTo>
                <a:lnTo>
                  <a:pt x="63" y="0"/>
                </a:lnTo>
                <a:lnTo>
                  <a:pt x="98" y="86"/>
                </a:lnTo>
                <a:lnTo>
                  <a:pt x="62" y="127"/>
                </a:lnTo>
                <a:lnTo>
                  <a:pt x="0" y="141"/>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40" name="Freeform 195"/>
          <p:cNvSpPr>
            <a:spLocks/>
          </p:cNvSpPr>
          <p:nvPr/>
        </p:nvSpPr>
        <p:spPr bwMode="invGray">
          <a:xfrm>
            <a:off x="6837363" y="3457575"/>
            <a:ext cx="166687" cy="207963"/>
          </a:xfrm>
          <a:custGeom>
            <a:avLst/>
            <a:gdLst>
              <a:gd name="T0" fmla="*/ 0 w 208"/>
              <a:gd name="T1" fmla="*/ 2147483647 h 246"/>
              <a:gd name="T2" fmla="*/ 2147483647 w 208"/>
              <a:gd name="T3" fmla="*/ 2147483647 h 246"/>
              <a:gd name="T4" fmla="*/ 2147483647 w 208"/>
              <a:gd name="T5" fmla="*/ 2147483647 h 246"/>
              <a:gd name="T6" fmla="*/ 2147483647 w 208"/>
              <a:gd name="T7" fmla="*/ 2147483647 h 246"/>
              <a:gd name="T8" fmla="*/ 2147483647 w 208"/>
              <a:gd name="T9" fmla="*/ 2147483647 h 246"/>
              <a:gd name="T10" fmla="*/ 2147483647 w 208"/>
              <a:gd name="T11" fmla="*/ 2147483647 h 246"/>
              <a:gd name="T12" fmla="*/ 2147483647 w 208"/>
              <a:gd name="T13" fmla="*/ 2147483647 h 246"/>
              <a:gd name="T14" fmla="*/ 2147483647 w 208"/>
              <a:gd name="T15" fmla="*/ 2147483647 h 246"/>
              <a:gd name="T16" fmla="*/ 2147483647 w 208"/>
              <a:gd name="T17" fmla="*/ 2147483647 h 246"/>
              <a:gd name="T18" fmla="*/ 2147483647 w 208"/>
              <a:gd name="T19" fmla="*/ 2147483647 h 246"/>
              <a:gd name="T20" fmla="*/ 2147483647 w 208"/>
              <a:gd name="T21" fmla="*/ 2147483647 h 246"/>
              <a:gd name="T22" fmla="*/ 2147483647 w 208"/>
              <a:gd name="T23" fmla="*/ 2147483647 h 246"/>
              <a:gd name="T24" fmla="*/ 2147483647 w 208"/>
              <a:gd name="T25" fmla="*/ 0 h 246"/>
              <a:gd name="T26" fmla="*/ 2147483647 w 208"/>
              <a:gd name="T27" fmla="*/ 2147483647 h 246"/>
              <a:gd name="T28" fmla="*/ 2147483647 w 208"/>
              <a:gd name="T29" fmla="*/ 2147483647 h 246"/>
              <a:gd name="T30" fmla="*/ 2147483647 w 208"/>
              <a:gd name="T31" fmla="*/ 2147483647 h 246"/>
              <a:gd name="T32" fmla="*/ 0 w 208"/>
              <a:gd name="T33" fmla="*/ 2147483647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0" y="54"/>
                </a:moveTo>
                <a:lnTo>
                  <a:pt x="27" y="89"/>
                </a:lnTo>
                <a:lnTo>
                  <a:pt x="20" y="149"/>
                </a:lnTo>
                <a:lnTo>
                  <a:pt x="93" y="124"/>
                </a:lnTo>
                <a:lnTo>
                  <a:pt x="121" y="149"/>
                </a:lnTo>
                <a:lnTo>
                  <a:pt x="150" y="209"/>
                </a:lnTo>
                <a:lnTo>
                  <a:pt x="142" y="246"/>
                </a:lnTo>
                <a:lnTo>
                  <a:pt x="208" y="235"/>
                </a:lnTo>
                <a:lnTo>
                  <a:pt x="176" y="156"/>
                </a:lnTo>
                <a:lnTo>
                  <a:pt x="105" y="98"/>
                </a:lnTo>
                <a:lnTo>
                  <a:pt x="125" y="63"/>
                </a:lnTo>
                <a:lnTo>
                  <a:pt x="85" y="46"/>
                </a:lnTo>
                <a:lnTo>
                  <a:pt x="56" y="0"/>
                </a:lnTo>
                <a:lnTo>
                  <a:pt x="38" y="2"/>
                </a:lnTo>
                <a:lnTo>
                  <a:pt x="41" y="34"/>
                </a:lnTo>
                <a:lnTo>
                  <a:pt x="27" y="26"/>
                </a:lnTo>
                <a:lnTo>
                  <a:pt x="0" y="5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1" name="Freeform 196"/>
          <p:cNvSpPr>
            <a:spLocks/>
          </p:cNvSpPr>
          <p:nvPr/>
        </p:nvSpPr>
        <p:spPr bwMode="invGray">
          <a:xfrm>
            <a:off x="6838950" y="3860800"/>
            <a:ext cx="84138" cy="125413"/>
          </a:xfrm>
          <a:custGeom>
            <a:avLst/>
            <a:gdLst>
              <a:gd name="T0" fmla="*/ 0 w 107"/>
              <a:gd name="T1" fmla="*/ 0 h 148"/>
              <a:gd name="T2" fmla="*/ 2147483647 w 107"/>
              <a:gd name="T3" fmla="*/ 0 h 148"/>
              <a:gd name="T4" fmla="*/ 2147483647 w 107"/>
              <a:gd name="T5" fmla="*/ 2147483647 h 148"/>
              <a:gd name="T6" fmla="*/ 2147483647 w 107"/>
              <a:gd name="T7" fmla="*/ 2147483647 h 148"/>
              <a:gd name="T8" fmla="*/ 2147483647 w 107"/>
              <a:gd name="T9" fmla="*/ 2147483647 h 148"/>
              <a:gd name="T10" fmla="*/ 2147483647 w 107"/>
              <a:gd name="T11" fmla="*/ 2147483647 h 148"/>
              <a:gd name="T12" fmla="*/ 2147483647 w 107"/>
              <a:gd name="T13" fmla="*/ 2147483647 h 148"/>
              <a:gd name="T14" fmla="*/ 2147483647 w 107"/>
              <a:gd name="T15" fmla="*/ 2147483647 h 148"/>
              <a:gd name="T16" fmla="*/ 0 w 107"/>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48"/>
              <a:gd name="T29" fmla="*/ 107 w 107"/>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48">
                <a:moveTo>
                  <a:pt x="0" y="0"/>
                </a:moveTo>
                <a:lnTo>
                  <a:pt x="22" y="0"/>
                </a:lnTo>
                <a:lnTo>
                  <a:pt x="27" y="28"/>
                </a:lnTo>
                <a:lnTo>
                  <a:pt x="55" y="10"/>
                </a:lnTo>
                <a:lnTo>
                  <a:pt x="92" y="44"/>
                </a:lnTo>
                <a:lnTo>
                  <a:pt x="107" y="148"/>
                </a:lnTo>
                <a:lnTo>
                  <a:pt x="105" y="148"/>
                </a:lnTo>
                <a:lnTo>
                  <a:pt x="34" y="103"/>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2" name="Freeform 197"/>
          <p:cNvSpPr>
            <a:spLocks/>
          </p:cNvSpPr>
          <p:nvPr/>
        </p:nvSpPr>
        <p:spPr bwMode="invGray">
          <a:xfrm>
            <a:off x="7054850" y="3851275"/>
            <a:ext cx="217488" cy="147638"/>
          </a:xfrm>
          <a:custGeom>
            <a:avLst/>
            <a:gdLst>
              <a:gd name="T0" fmla="*/ 0 w 275"/>
              <a:gd name="T1" fmla="*/ 2147483647 h 175"/>
              <a:gd name="T2" fmla="*/ 2147483647 w 275"/>
              <a:gd name="T3" fmla="*/ 2147483647 h 175"/>
              <a:gd name="T4" fmla="*/ 2147483647 w 275"/>
              <a:gd name="T5" fmla="*/ 2147483647 h 175"/>
              <a:gd name="T6" fmla="*/ 2147483647 w 275"/>
              <a:gd name="T7" fmla="*/ 2147483647 h 175"/>
              <a:gd name="T8" fmla="*/ 2147483647 w 275"/>
              <a:gd name="T9" fmla="*/ 2147483647 h 175"/>
              <a:gd name="T10" fmla="*/ 2147483647 w 275"/>
              <a:gd name="T11" fmla="*/ 2147483647 h 175"/>
              <a:gd name="T12" fmla="*/ 2147483647 w 275"/>
              <a:gd name="T13" fmla="*/ 2147483647 h 175"/>
              <a:gd name="T14" fmla="*/ 2147483647 w 275"/>
              <a:gd name="T15" fmla="*/ 2147483647 h 175"/>
              <a:gd name="T16" fmla="*/ 2147483647 w 275"/>
              <a:gd name="T17" fmla="*/ 0 h 175"/>
              <a:gd name="T18" fmla="*/ 2147483647 w 275"/>
              <a:gd name="T19" fmla="*/ 2147483647 h 175"/>
              <a:gd name="T20" fmla="*/ 2147483647 w 275"/>
              <a:gd name="T21" fmla="*/ 2147483647 h 175"/>
              <a:gd name="T22" fmla="*/ 2147483647 w 275"/>
              <a:gd name="T23" fmla="*/ 2147483647 h 175"/>
              <a:gd name="T24" fmla="*/ 2147483647 w 275"/>
              <a:gd name="T25" fmla="*/ 2147483647 h 175"/>
              <a:gd name="T26" fmla="*/ 2147483647 w 275"/>
              <a:gd name="T27" fmla="*/ 2147483647 h 175"/>
              <a:gd name="T28" fmla="*/ 2147483647 w 275"/>
              <a:gd name="T29" fmla="*/ 2147483647 h 175"/>
              <a:gd name="T30" fmla="*/ 0 w 275"/>
              <a:gd name="T31" fmla="*/ 214748364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75"/>
              <a:gd name="T50" fmla="*/ 275 w 275"/>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75">
                <a:moveTo>
                  <a:pt x="0" y="156"/>
                </a:moveTo>
                <a:lnTo>
                  <a:pt x="24" y="175"/>
                </a:lnTo>
                <a:lnTo>
                  <a:pt x="109" y="169"/>
                </a:lnTo>
                <a:lnTo>
                  <a:pt x="138" y="159"/>
                </a:lnTo>
                <a:lnTo>
                  <a:pt x="178" y="76"/>
                </a:lnTo>
                <a:lnTo>
                  <a:pt x="228" y="79"/>
                </a:lnTo>
                <a:lnTo>
                  <a:pt x="275" y="51"/>
                </a:lnTo>
                <a:lnTo>
                  <a:pt x="229" y="30"/>
                </a:lnTo>
                <a:lnTo>
                  <a:pt x="215" y="0"/>
                </a:lnTo>
                <a:lnTo>
                  <a:pt x="158" y="55"/>
                </a:lnTo>
                <a:lnTo>
                  <a:pt x="140" y="84"/>
                </a:lnTo>
                <a:lnTo>
                  <a:pt x="123" y="68"/>
                </a:lnTo>
                <a:lnTo>
                  <a:pt x="91" y="112"/>
                </a:lnTo>
                <a:lnTo>
                  <a:pt x="54" y="118"/>
                </a:lnTo>
                <a:lnTo>
                  <a:pt x="42" y="159"/>
                </a:lnTo>
                <a:lnTo>
                  <a:pt x="0" y="15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3" name="Freeform 198"/>
          <p:cNvSpPr>
            <a:spLocks/>
          </p:cNvSpPr>
          <p:nvPr/>
        </p:nvSpPr>
        <p:spPr bwMode="invGray">
          <a:xfrm>
            <a:off x="6553200" y="2600325"/>
            <a:ext cx="725488" cy="330200"/>
          </a:xfrm>
          <a:custGeom>
            <a:avLst/>
            <a:gdLst>
              <a:gd name="T0" fmla="*/ 0 w 912"/>
              <a:gd name="T1" fmla="*/ 2147483647 h 391"/>
              <a:gd name="T2" fmla="*/ 2147483647 w 912"/>
              <a:gd name="T3" fmla="*/ 2147483647 h 391"/>
              <a:gd name="T4" fmla="*/ 2147483647 w 912"/>
              <a:gd name="T5" fmla="*/ 2147483647 h 391"/>
              <a:gd name="T6" fmla="*/ 2147483647 w 912"/>
              <a:gd name="T7" fmla="*/ 2147483647 h 391"/>
              <a:gd name="T8" fmla="*/ 2147483647 w 912"/>
              <a:gd name="T9" fmla="*/ 2147483647 h 391"/>
              <a:gd name="T10" fmla="*/ 2147483647 w 912"/>
              <a:gd name="T11" fmla="*/ 2147483647 h 391"/>
              <a:gd name="T12" fmla="*/ 2147483647 w 912"/>
              <a:gd name="T13" fmla="*/ 2147483647 h 391"/>
              <a:gd name="T14" fmla="*/ 2147483647 w 912"/>
              <a:gd name="T15" fmla="*/ 2147483647 h 391"/>
              <a:gd name="T16" fmla="*/ 2147483647 w 912"/>
              <a:gd name="T17" fmla="*/ 2147483647 h 391"/>
              <a:gd name="T18" fmla="*/ 2147483647 w 912"/>
              <a:gd name="T19" fmla="*/ 2147483647 h 391"/>
              <a:gd name="T20" fmla="*/ 2147483647 w 912"/>
              <a:gd name="T21" fmla="*/ 2147483647 h 391"/>
              <a:gd name="T22" fmla="*/ 2147483647 w 912"/>
              <a:gd name="T23" fmla="*/ 2147483647 h 391"/>
              <a:gd name="T24" fmla="*/ 2147483647 w 912"/>
              <a:gd name="T25" fmla="*/ 2147483647 h 391"/>
              <a:gd name="T26" fmla="*/ 2147483647 w 912"/>
              <a:gd name="T27" fmla="*/ 2147483647 h 391"/>
              <a:gd name="T28" fmla="*/ 2147483647 w 912"/>
              <a:gd name="T29" fmla="*/ 2147483647 h 391"/>
              <a:gd name="T30" fmla="*/ 2147483647 w 912"/>
              <a:gd name="T31" fmla="*/ 2147483647 h 391"/>
              <a:gd name="T32" fmla="*/ 2147483647 w 912"/>
              <a:gd name="T33" fmla="*/ 2147483647 h 391"/>
              <a:gd name="T34" fmla="*/ 2147483647 w 912"/>
              <a:gd name="T35" fmla="*/ 2147483647 h 391"/>
              <a:gd name="T36" fmla="*/ 2147483647 w 912"/>
              <a:gd name="T37" fmla="*/ 2147483647 h 391"/>
              <a:gd name="T38" fmla="*/ 2147483647 w 912"/>
              <a:gd name="T39" fmla="*/ 2147483647 h 391"/>
              <a:gd name="T40" fmla="*/ 2147483647 w 912"/>
              <a:gd name="T41" fmla="*/ 2147483647 h 391"/>
              <a:gd name="T42" fmla="*/ 2147483647 w 912"/>
              <a:gd name="T43" fmla="*/ 2147483647 h 391"/>
              <a:gd name="T44" fmla="*/ 2147483647 w 912"/>
              <a:gd name="T45" fmla="*/ 2147483647 h 391"/>
              <a:gd name="T46" fmla="*/ 2147483647 w 912"/>
              <a:gd name="T47" fmla="*/ 0 h 391"/>
              <a:gd name="T48" fmla="*/ 2147483647 w 912"/>
              <a:gd name="T49" fmla="*/ 2147483647 h 391"/>
              <a:gd name="T50" fmla="*/ 2147483647 w 912"/>
              <a:gd name="T51" fmla="*/ 2147483647 h 391"/>
              <a:gd name="T52" fmla="*/ 2147483647 w 912"/>
              <a:gd name="T53" fmla="*/ 2147483647 h 391"/>
              <a:gd name="T54" fmla="*/ 0 w 912"/>
              <a:gd name="T55" fmla="*/ 2147483647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2"/>
              <a:gd name="T85" fmla="*/ 0 h 391"/>
              <a:gd name="T86" fmla="*/ 912 w 912"/>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2" h="391">
                <a:moveTo>
                  <a:pt x="0" y="123"/>
                </a:moveTo>
                <a:lnTo>
                  <a:pt x="27" y="162"/>
                </a:lnTo>
                <a:lnTo>
                  <a:pt x="68" y="177"/>
                </a:lnTo>
                <a:lnTo>
                  <a:pt x="85" y="260"/>
                </a:lnTo>
                <a:lnTo>
                  <a:pt x="210" y="294"/>
                </a:lnTo>
                <a:lnTo>
                  <a:pt x="265" y="350"/>
                </a:lnTo>
                <a:lnTo>
                  <a:pt x="370" y="347"/>
                </a:lnTo>
                <a:lnTo>
                  <a:pt x="489" y="391"/>
                </a:lnTo>
                <a:lnTo>
                  <a:pt x="645" y="350"/>
                </a:lnTo>
                <a:lnTo>
                  <a:pt x="694" y="317"/>
                </a:lnTo>
                <a:lnTo>
                  <a:pt x="694" y="273"/>
                </a:lnTo>
                <a:lnTo>
                  <a:pt x="737" y="279"/>
                </a:lnTo>
                <a:lnTo>
                  <a:pt x="835" y="213"/>
                </a:lnTo>
                <a:lnTo>
                  <a:pt x="912" y="209"/>
                </a:lnTo>
                <a:lnTo>
                  <a:pt x="876" y="159"/>
                </a:lnTo>
                <a:lnTo>
                  <a:pt x="803" y="172"/>
                </a:lnTo>
                <a:lnTo>
                  <a:pt x="802" y="118"/>
                </a:lnTo>
                <a:lnTo>
                  <a:pt x="820" y="87"/>
                </a:lnTo>
                <a:lnTo>
                  <a:pt x="767" y="78"/>
                </a:lnTo>
                <a:lnTo>
                  <a:pt x="631" y="113"/>
                </a:lnTo>
                <a:lnTo>
                  <a:pt x="509" y="62"/>
                </a:lnTo>
                <a:lnTo>
                  <a:pt x="434" y="70"/>
                </a:lnTo>
                <a:lnTo>
                  <a:pt x="405" y="29"/>
                </a:lnTo>
                <a:lnTo>
                  <a:pt x="329" y="0"/>
                </a:lnTo>
                <a:lnTo>
                  <a:pt x="289" y="29"/>
                </a:lnTo>
                <a:lnTo>
                  <a:pt x="286" y="86"/>
                </a:lnTo>
                <a:lnTo>
                  <a:pt x="114" y="61"/>
                </a:lnTo>
                <a:lnTo>
                  <a:pt x="0" y="12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4" name="Freeform 199"/>
          <p:cNvSpPr>
            <a:spLocks/>
          </p:cNvSpPr>
          <p:nvPr/>
        </p:nvSpPr>
        <p:spPr bwMode="invGray">
          <a:xfrm>
            <a:off x="5734050" y="3392488"/>
            <a:ext cx="176213" cy="217487"/>
          </a:xfrm>
          <a:custGeom>
            <a:avLst/>
            <a:gdLst>
              <a:gd name="T0" fmla="*/ 0 w 222"/>
              <a:gd name="T1" fmla="*/ 2147483647 h 255"/>
              <a:gd name="T2" fmla="*/ 2147483647 w 222"/>
              <a:gd name="T3" fmla="*/ 2147483647 h 255"/>
              <a:gd name="T4" fmla="*/ 2147483647 w 222"/>
              <a:gd name="T5" fmla="*/ 2147483647 h 255"/>
              <a:gd name="T6" fmla="*/ 2147483647 w 222"/>
              <a:gd name="T7" fmla="*/ 2147483647 h 255"/>
              <a:gd name="T8" fmla="*/ 2147483647 w 222"/>
              <a:gd name="T9" fmla="*/ 2147483647 h 255"/>
              <a:gd name="T10" fmla="*/ 2147483647 w 222"/>
              <a:gd name="T11" fmla="*/ 2147483647 h 255"/>
              <a:gd name="T12" fmla="*/ 2147483647 w 222"/>
              <a:gd name="T13" fmla="*/ 2147483647 h 255"/>
              <a:gd name="T14" fmla="*/ 2147483647 w 222"/>
              <a:gd name="T15" fmla="*/ 2147483647 h 255"/>
              <a:gd name="T16" fmla="*/ 2147483647 w 222"/>
              <a:gd name="T17" fmla="*/ 0 h 255"/>
              <a:gd name="T18" fmla="*/ 2147483647 w 222"/>
              <a:gd name="T19" fmla="*/ 2147483647 h 255"/>
              <a:gd name="T20" fmla="*/ 2147483647 w 222"/>
              <a:gd name="T21" fmla="*/ 2147483647 h 255"/>
              <a:gd name="T22" fmla="*/ 2147483647 w 222"/>
              <a:gd name="T23" fmla="*/ 2147483647 h 255"/>
              <a:gd name="T24" fmla="*/ 2147483647 w 222"/>
              <a:gd name="T25" fmla="*/ 2147483647 h 255"/>
              <a:gd name="T26" fmla="*/ 2147483647 w 222"/>
              <a:gd name="T27" fmla="*/ 2147483647 h 255"/>
              <a:gd name="T28" fmla="*/ 0 w 222"/>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2"/>
              <a:gd name="T46" fmla="*/ 0 h 255"/>
              <a:gd name="T47" fmla="*/ 222 w 222"/>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2" h="255">
                <a:moveTo>
                  <a:pt x="0" y="180"/>
                </a:moveTo>
                <a:lnTo>
                  <a:pt x="30" y="255"/>
                </a:lnTo>
                <a:lnTo>
                  <a:pt x="81" y="242"/>
                </a:lnTo>
                <a:lnTo>
                  <a:pt x="165" y="179"/>
                </a:lnTo>
                <a:lnTo>
                  <a:pt x="164" y="150"/>
                </a:lnTo>
                <a:lnTo>
                  <a:pt x="217" y="93"/>
                </a:lnTo>
                <a:lnTo>
                  <a:pt x="222" y="75"/>
                </a:lnTo>
                <a:lnTo>
                  <a:pt x="192" y="42"/>
                </a:lnTo>
                <a:lnTo>
                  <a:pt x="123" y="0"/>
                </a:lnTo>
                <a:lnTo>
                  <a:pt x="107" y="1"/>
                </a:lnTo>
                <a:lnTo>
                  <a:pt x="114" y="25"/>
                </a:lnTo>
                <a:lnTo>
                  <a:pt x="93" y="69"/>
                </a:lnTo>
                <a:lnTo>
                  <a:pt x="107" y="89"/>
                </a:lnTo>
                <a:lnTo>
                  <a:pt x="83" y="151"/>
                </a:lnTo>
                <a:lnTo>
                  <a:pt x="0" y="18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5" name="Freeform 200"/>
          <p:cNvSpPr>
            <a:spLocks/>
          </p:cNvSpPr>
          <p:nvPr/>
        </p:nvSpPr>
        <p:spPr bwMode="invGray">
          <a:xfrm>
            <a:off x="6375400" y="3251200"/>
            <a:ext cx="182563" cy="101600"/>
          </a:xfrm>
          <a:custGeom>
            <a:avLst/>
            <a:gdLst>
              <a:gd name="T0" fmla="*/ 0 w 230"/>
              <a:gd name="T1" fmla="*/ 2147483647 h 122"/>
              <a:gd name="T2" fmla="*/ 2147483647 w 230"/>
              <a:gd name="T3" fmla="*/ 0 h 122"/>
              <a:gd name="T4" fmla="*/ 2147483647 w 230"/>
              <a:gd name="T5" fmla="*/ 2147483647 h 122"/>
              <a:gd name="T6" fmla="*/ 2147483647 w 230"/>
              <a:gd name="T7" fmla="*/ 2147483647 h 122"/>
              <a:gd name="T8" fmla="*/ 2147483647 w 230"/>
              <a:gd name="T9" fmla="*/ 2147483647 h 122"/>
              <a:gd name="T10" fmla="*/ 2147483647 w 230"/>
              <a:gd name="T11" fmla="*/ 2147483647 h 122"/>
              <a:gd name="T12" fmla="*/ 2147483647 w 230"/>
              <a:gd name="T13" fmla="*/ 2147483647 h 122"/>
              <a:gd name="T14" fmla="*/ 0 w 230"/>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122"/>
              <a:gd name="T26" fmla="*/ 230 w 230"/>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122">
                <a:moveTo>
                  <a:pt x="0" y="50"/>
                </a:moveTo>
                <a:lnTo>
                  <a:pt x="28" y="0"/>
                </a:lnTo>
                <a:lnTo>
                  <a:pt x="118" y="31"/>
                </a:lnTo>
                <a:lnTo>
                  <a:pt x="167" y="78"/>
                </a:lnTo>
                <a:lnTo>
                  <a:pt x="230" y="78"/>
                </a:lnTo>
                <a:lnTo>
                  <a:pt x="228" y="122"/>
                </a:lnTo>
                <a:lnTo>
                  <a:pt x="75" y="94"/>
                </a:lnTo>
                <a:lnTo>
                  <a:pt x="0" y="5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6" name="Freeform 201"/>
          <p:cNvSpPr>
            <a:spLocks/>
          </p:cNvSpPr>
          <p:nvPr/>
        </p:nvSpPr>
        <p:spPr bwMode="invGray">
          <a:xfrm>
            <a:off x="5937250" y="3062288"/>
            <a:ext cx="382588" cy="363537"/>
          </a:xfrm>
          <a:custGeom>
            <a:avLst/>
            <a:gdLst>
              <a:gd name="T0" fmla="*/ 0 w 482"/>
              <a:gd name="T1" fmla="*/ 2147483647 h 428"/>
              <a:gd name="T2" fmla="*/ 2147483647 w 482"/>
              <a:gd name="T3" fmla="*/ 2147483647 h 428"/>
              <a:gd name="T4" fmla="*/ 2147483647 w 482"/>
              <a:gd name="T5" fmla="*/ 2147483647 h 428"/>
              <a:gd name="T6" fmla="*/ 2147483647 w 482"/>
              <a:gd name="T7" fmla="*/ 2147483647 h 428"/>
              <a:gd name="T8" fmla="*/ 2147483647 w 482"/>
              <a:gd name="T9" fmla="*/ 2147483647 h 428"/>
              <a:gd name="T10" fmla="*/ 2147483647 w 482"/>
              <a:gd name="T11" fmla="*/ 2147483647 h 428"/>
              <a:gd name="T12" fmla="*/ 2147483647 w 482"/>
              <a:gd name="T13" fmla="*/ 2147483647 h 428"/>
              <a:gd name="T14" fmla="*/ 2147483647 w 482"/>
              <a:gd name="T15" fmla="*/ 2147483647 h 428"/>
              <a:gd name="T16" fmla="*/ 2147483647 w 482"/>
              <a:gd name="T17" fmla="*/ 2147483647 h 428"/>
              <a:gd name="T18" fmla="*/ 2147483647 w 482"/>
              <a:gd name="T19" fmla="*/ 2147483647 h 428"/>
              <a:gd name="T20" fmla="*/ 2147483647 w 482"/>
              <a:gd name="T21" fmla="*/ 2147483647 h 428"/>
              <a:gd name="T22" fmla="*/ 2147483647 w 482"/>
              <a:gd name="T23" fmla="*/ 0 h 428"/>
              <a:gd name="T24" fmla="*/ 2147483647 w 482"/>
              <a:gd name="T25" fmla="*/ 2147483647 h 428"/>
              <a:gd name="T26" fmla="*/ 2147483647 w 482"/>
              <a:gd name="T27" fmla="*/ 2147483647 h 428"/>
              <a:gd name="T28" fmla="*/ 2147483647 w 482"/>
              <a:gd name="T29" fmla="*/ 2147483647 h 428"/>
              <a:gd name="T30" fmla="*/ 2147483647 w 482"/>
              <a:gd name="T31" fmla="*/ 2147483647 h 428"/>
              <a:gd name="T32" fmla="*/ 2147483647 w 482"/>
              <a:gd name="T33" fmla="*/ 2147483647 h 428"/>
              <a:gd name="T34" fmla="*/ 2147483647 w 482"/>
              <a:gd name="T35" fmla="*/ 2147483647 h 428"/>
              <a:gd name="T36" fmla="*/ 2147483647 w 482"/>
              <a:gd name="T37" fmla="*/ 2147483647 h 428"/>
              <a:gd name="T38" fmla="*/ 2147483647 w 482"/>
              <a:gd name="T39" fmla="*/ 2147483647 h 428"/>
              <a:gd name="T40" fmla="*/ 2147483647 w 482"/>
              <a:gd name="T41" fmla="*/ 2147483647 h 428"/>
              <a:gd name="T42" fmla="*/ 2147483647 w 482"/>
              <a:gd name="T43" fmla="*/ 2147483647 h 428"/>
              <a:gd name="T44" fmla="*/ 2147483647 w 482"/>
              <a:gd name="T45" fmla="*/ 2147483647 h 428"/>
              <a:gd name="T46" fmla="*/ 2147483647 w 482"/>
              <a:gd name="T47" fmla="*/ 2147483647 h 428"/>
              <a:gd name="T48" fmla="*/ 2147483647 w 482"/>
              <a:gd name="T49" fmla="*/ 2147483647 h 428"/>
              <a:gd name="T50" fmla="*/ 2147483647 w 482"/>
              <a:gd name="T51" fmla="*/ 2147483647 h 428"/>
              <a:gd name="T52" fmla="*/ 2147483647 w 482"/>
              <a:gd name="T53" fmla="*/ 2147483647 h 428"/>
              <a:gd name="T54" fmla="*/ 2147483647 w 482"/>
              <a:gd name="T55" fmla="*/ 2147483647 h 428"/>
              <a:gd name="T56" fmla="*/ 0 w 482"/>
              <a:gd name="T57" fmla="*/ 2147483647 h 4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2"/>
              <a:gd name="T88" fmla="*/ 0 h 428"/>
              <a:gd name="T89" fmla="*/ 482 w 482"/>
              <a:gd name="T90" fmla="*/ 428 h 4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2" h="428">
                <a:moveTo>
                  <a:pt x="0" y="235"/>
                </a:moveTo>
                <a:lnTo>
                  <a:pt x="43" y="249"/>
                </a:lnTo>
                <a:lnTo>
                  <a:pt x="151" y="235"/>
                </a:lnTo>
                <a:lnTo>
                  <a:pt x="170" y="192"/>
                </a:lnTo>
                <a:lnTo>
                  <a:pt x="241" y="167"/>
                </a:lnTo>
                <a:lnTo>
                  <a:pt x="248" y="130"/>
                </a:lnTo>
                <a:lnTo>
                  <a:pt x="272" y="120"/>
                </a:lnTo>
                <a:lnTo>
                  <a:pt x="263" y="102"/>
                </a:lnTo>
                <a:lnTo>
                  <a:pt x="289" y="100"/>
                </a:lnTo>
                <a:lnTo>
                  <a:pt x="306" y="63"/>
                </a:lnTo>
                <a:lnTo>
                  <a:pt x="297" y="26"/>
                </a:lnTo>
                <a:lnTo>
                  <a:pt x="396" y="0"/>
                </a:lnTo>
                <a:lnTo>
                  <a:pt x="482" y="55"/>
                </a:lnTo>
                <a:lnTo>
                  <a:pt x="460" y="78"/>
                </a:lnTo>
                <a:lnTo>
                  <a:pt x="377" y="78"/>
                </a:lnTo>
                <a:lnTo>
                  <a:pt x="378" y="125"/>
                </a:lnTo>
                <a:lnTo>
                  <a:pt x="415" y="156"/>
                </a:lnTo>
                <a:lnTo>
                  <a:pt x="394" y="172"/>
                </a:lnTo>
                <a:lnTo>
                  <a:pt x="399" y="199"/>
                </a:lnTo>
                <a:lnTo>
                  <a:pt x="312" y="297"/>
                </a:lnTo>
                <a:lnTo>
                  <a:pt x="276" y="294"/>
                </a:lnTo>
                <a:lnTo>
                  <a:pt x="248" y="319"/>
                </a:lnTo>
                <a:lnTo>
                  <a:pt x="294" y="408"/>
                </a:lnTo>
                <a:lnTo>
                  <a:pt x="229" y="408"/>
                </a:lnTo>
                <a:lnTo>
                  <a:pt x="206" y="428"/>
                </a:lnTo>
                <a:lnTo>
                  <a:pt x="157" y="374"/>
                </a:lnTo>
                <a:lnTo>
                  <a:pt x="21" y="383"/>
                </a:lnTo>
                <a:lnTo>
                  <a:pt x="67" y="323"/>
                </a:lnTo>
                <a:lnTo>
                  <a:pt x="0" y="23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7" name="Freeform 202"/>
          <p:cNvSpPr>
            <a:spLocks/>
          </p:cNvSpPr>
          <p:nvPr/>
        </p:nvSpPr>
        <p:spPr bwMode="invGray">
          <a:xfrm>
            <a:off x="7773988" y="4087813"/>
            <a:ext cx="227012" cy="193675"/>
          </a:xfrm>
          <a:custGeom>
            <a:avLst/>
            <a:gdLst>
              <a:gd name="T0" fmla="*/ 0 w 288"/>
              <a:gd name="T1" fmla="*/ 0 h 227"/>
              <a:gd name="T2" fmla="*/ 2147483647 w 288"/>
              <a:gd name="T3" fmla="*/ 2147483647 h 227"/>
              <a:gd name="T4" fmla="*/ 2147483647 w 288"/>
              <a:gd name="T5" fmla="*/ 2147483647 h 227"/>
              <a:gd name="T6" fmla="*/ 2147483647 w 288"/>
              <a:gd name="T7" fmla="*/ 2147483647 h 227"/>
              <a:gd name="T8" fmla="*/ 2147483647 w 288"/>
              <a:gd name="T9" fmla="*/ 2147483647 h 227"/>
              <a:gd name="T10" fmla="*/ 2147483647 w 288"/>
              <a:gd name="T11" fmla="*/ 2147483647 h 227"/>
              <a:gd name="T12" fmla="*/ 2147483647 w 288"/>
              <a:gd name="T13" fmla="*/ 2147483647 h 227"/>
              <a:gd name="T14" fmla="*/ 2147483647 w 288"/>
              <a:gd name="T15" fmla="*/ 2147483647 h 227"/>
              <a:gd name="T16" fmla="*/ 2147483647 w 288"/>
              <a:gd name="T17" fmla="*/ 2147483647 h 227"/>
              <a:gd name="T18" fmla="*/ 2147483647 w 288"/>
              <a:gd name="T19" fmla="*/ 2147483647 h 227"/>
              <a:gd name="T20" fmla="*/ 2147483647 w 288"/>
              <a:gd name="T21" fmla="*/ 2147483647 h 227"/>
              <a:gd name="T22" fmla="*/ 0 w 288"/>
              <a:gd name="T23" fmla="*/ 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27"/>
              <a:gd name="T38" fmla="*/ 288 w 288"/>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27">
                <a:moveTo>
                  <a:pt x="0" y="0"/>
                </a:moveTo>
                <a:lnTo>
                  <a:pt x="5" y="189"/>
                </a:lnTo>
                <a:lnTo>
                  <a:pt x="52" y="195"/>
                </a:lnTo>
                <a:lnTo>
                  <a:pt x="97" y="143"/>
                </a:lnTo>
                <a:lnTo>
                  <a:pt x="149" y="165"/>
                </a:lnTo>
                <a:lnTo>
                  <a:pt x="197" y="216"/>
                </a:lnTo>
                <a:lnTo>
                  <a:pt x="288" y="227"/>
                </a:lnTo>
                <a:lnTo>
                  <a:pt x="185" y="142"/>
                </a:lnTo>
                <a:lnTo>
                  <a:pt x="190" y="101"/>
                </a:lnTo>
                <a:lnTo>
                  <a:pt x="143" y="85"/>
                </a:lnTo>
                <a:lnTo>
                  <a:pt x="96" y="33"/>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8" name="Freeform 203"/>
          <p:cNvSpPr>
            <a:spLocks/>
          </p:cNvSpPr>
          <p:nvPr/>
        </p:nvSpPr>
        <p:spPr bwMode="invGray">
          <a:xfrm>
            <a:off x="7939088" y="4127500"/>
            <a:ext cx="95250" cy="52388"/>
          </a:xfrm>
          <a:custGeom>
            <a:avLst/>
            <a:gdLst>
              <a:gd name="T0" fmla="*/ 0 w 119"/>
              <a:gd name="T1" fmla="*/ 2147483647 h 59"/>
              <a:gd name="T2" fmla="*/ 2147483647 w 119"/>
              <a:gd name="T3" fmla="*/ 2147483647 h 59"/>
              <a:gd name="T4" fmla="*/ 2147483647 w 119"/>
              <a:gd name="T5" fmla="*/ 2147483647 h 59"/>
              <a:gd name="T6" fmla="*/ 2147483647 w 119"/>
              <a:gd name="T7" fmla="*/ 0 h 59"/>
              <a:gd name="T8" fmla="*/ 2147483647 w 119"/>
              <a:gd name="T9" fmla="*/ 2147483647 h 59"/>
              <a:gd name="T10" fmla="*/ 0 w 119"/>
              <a:gd name="T11" fmla="*/ 2147483647 h 59"/>
              <a:gd name="T12" fmla="*/ 0 60000 65536"/>
              <a:gd name="T13" fmla="*/ 0 60000 65536"/>
              <a:gd name="T14" fmla="*/ 0 60000 65536"/>
              <a:gd name="T15" fmla="*/ 0 60000 65536"/>
              <a:gd name="T16" fmla="*/ 0 60000 65536"/>
              <a:gd name="T17" fmla="*/ 0 60000 65536"/>
              <a:gd name="T18" fmla="*/ 0 w 119"/>
              <a:gd name="T19" fmla="*/ 0 h 59"/>
              <a:gd name="T20" fmla="*/ 119 w 11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19" h="59">
                <a:moveTo>
                  <a:pt x="0" y="37"/>
                </a:moveTo>
                <a:lnTo>
                  <a:pt x="70" y="59"/>
                </a:lnTo>
                <a:lnTo>
                  <a:pt x="119" y="17"/>
                </a:lnTo>
                <a:lnTo>
                  <a:pt x="100" y="0"/>
                </a:lnTo>
                <a:lnTo>
                  <a:pt x="85" y="22"/>
                </a:lnTo>
                <a:lnTo>
                  <a:pt x="0" y="3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49" name="Freeform 204"/>
          <p:cNvSpPr>
            <a:spLocks/>
          </p:cNvSpPr>
          <p:nvPr/>
        </p:nvSpPr>
        <p:spPr bwMode="invGray">
          <a:xfrm>
            <a:off x="7996238" y="4090988"/>
            <a:ext cx="50800" cy="46037"/>
          </a:xfrm>
          <a:custGeom>
            <a:avLst/>
            <a:gdLst>
              <a:gd name="T0" fmla="*/ 0 w 63"/>
              <a:gd name="T1" fmla="*/ 0 h 57"/>
              <a:gd name="T2" fmla="*/ 2147483647 w 63"/>
              <a:gd name="T3" fmla="*/ 2147483647 h 57"/>
              <a:gd name="T4" fmla="*/ 2147483647 w 63"/>
              <a:gd name="T5" fmla="*/ 2147483647 h 57"/>
              <a:gd name="T6" fmla="*/ 2147483647 w 63"/>
              <a:gd name="T7" fmla="*/ 2147483647 h 57"/>
              <a:gd name="T8" fmla="*/ 0 w 63"/>
              <a:gd name="T9" fmla="*/ 0 h 57"/>
              <a:gd name="T10" fmla="*/ 0 60000 65536"/>
              <a:gd name="T11" fmla="*/ 0 60000 65536"/>
              <a:gd name="T12" fmla="*/ 0 60000 65536"/>
              <a:gd name="T13" fmla="*/ 0 60000 65536"/>
              <a:gd name="T14" fmla="*/ 0 60000 65536"/>
              <a:gd name="T15" fmla="*/ 0 w 63"/>
              <a:gd name="T16" fmla="*/ 0 h 57"/>
              <a:gd name="T17" fmla="*/ 63 w 63"/>
              <a:gd name="T18" fmla="*/ 57 h 57"/>
            </a:gdLst>
            <a:ahLst/>
            <a:cxnLst>
              <a:cxn ang="T10">
                <a:pos x="T0" y="T1"/>
              </a:cxn>
              <a:cxn ang="T11">
                <a:pos x="T2" y="T3"/>
              </a:cxn>
              <a:cxn ang="T12">
                <a:pos x="T4" y="T5"/>
              </a:cxn>
              <a:cxn ang="T13">
                <a:pos x="T6" y="T7"/>
              </a:cxn>
              <a:cxn ang="T14">
                <a:pos x="T8" y="T9"/>
              </a:cxn>
            </a:cxnLst>
            <a:rect l="T15" t="T16" r="T17" b="T18"/>
            <a:pathLst>
              <a:path w="63" h="57">
                <a:moveTo>
                  <a:pt x="0" y="0"/>
                </a:moveTo>
                <a:lnTo>
                  <a:pt x="49" y="25"/>
                </a:lnTo>
                <a:lnTo>
                  <a:pt x="63" y="57"/>
                </a:lnTo>
                <a:lnTo>
                  <a:pt x="62" y="34"/>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0" name="Freeform 205"/>
          <p:cNvSpPr>
            <a:spLocks/>
          </p:cNvSpPr>
          <p:nvPr/>
        </p:nvSpPr>
        <p:spPr bwMode="invGray">
          <a:xfrm>
            <a:off x="7226300" y="3740150"/>
            <a:ext cx="52388" cy="71438"/>
          </a:xfrm>
          <a:custGeom>
            <a:avLst/>
            <a:gdLst>
              <a:gd name="T0" fmla="*/ 0 w 67"/>
              <a:gd name="T1" fmla="*/ 2147483647 h 84"/>
              <a:gd name="T2" fmla="*/ 2147483647 w 67"/>
              <a:gd name="T3" fmla="*/ 2147483647 h 84"/>
              <a:gd name="T4" fmla="*/ 2147483647 w 67"/>
              <a:gd name="T5" fmla="*/ 0 h 84"/>
              <a:gd name="T6" fmla="*/ 0 w 67"/>
              <a:gd name="T7" fmla="*/ 2147483647 h 84"/>
              <a:gd name="T8" fmla="*/ 0 60000 65536"/>
              <a:gd name="T9" fmla="*/ 0 60000 65536"/>
              <a:gd name="T10" fmla="*/ 0 60000 65536"/>
              <a:gd name="T11" fmla="*/ 0 60000 65536"/>
              <a:gd name="T12" fmla="*/ 0 w 67"/>
              <a:gd name="T13" fmla="*/ 0 h 84"/>
              <a:gd name="T14" fmla="*/ 67 w 67"/>
              <a:gd name="T15" fmla="*/ 84 h 84"/>
            </a:gdLst>
            <a:ahLst/>
            <a:cxnLst>
              <a:cxn ang="T8">
                <a:pos x="T0" y="T1"/>
              </a:cxn>
              <a:cxn ang="T9">
                <a:pos x="T2" y="T3"/>
              </a:cxn>
              <a:cxn ang="T10">
                <a:pos x="T4" y="T5"/>
              </a:cxn>
              <a:cxn ang="T11">
                <a:pos x="T6" y="T7"/>
              </a:cxn>
            </a:cxnLst>
            <a:rect l="T12" t="T13" r="T14" b="T15"/>
            <a:pathLst>
              <a:path w="67" h="84">
                <a:moveTo>
                  <a:pt x="0" y="84"/>
                </a:moveTo>
                <a:lnTo>
                  <a:pt x="47" y="46"/>
                </a:lnTo>
                <a:lnTo>
                  <a:pt x="67" y="0"/>
                </a:lnTo>
                <a:lnTo>
                  <a:pt x="0" y="8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1" name="Freeform 206"/>
          <p:cNvSpPr>
            <a:spLocks/>
          </p:cNvSpPr>
          <p:nvPr/>
        </p:nvSpPr>
        <p:spPr bwMode="invGray">
          <a:xfrm>
            <a:off x="7288213" y="3559175"/>
            <a:ext cx="93662" cy="150813"/>
          </a:xfrm>
          <a:custGeom>
            <a:avLst/>
            <a:gdLst>
              <a:gd name="T0" fmla="*/ 0 w 119"/>
              <a:gd name="T1" fmla="*/ 2147483647 h 178"/>
              <a:gd name="T2" fmla="*/ 2147483647 w 119"/>
              <a:gd name="T3" fmla="*/ 0 h 178"/>
              <a:gd name="T4" fmla="*/ 2147483647 w 119"/>
              <a:gd name="T5" fmla="*/ 2147483647 h 178"/>
              <a:gd name="T6" fmla="*/ 2147483647 w 119"/>
              <a:gd name="T7" fmla="*/ 2147483647 h 178"/>
              <a:gd name="T8" fmla="*/ 2147483647 w 119"/>
              <a:gd name="T9" fmla="*/ 2147483647 h 178"/>
              <a:gd name="T10" fmla="*/ 2147483647 w 119"/>
              <a:gd name="T11" fmla="*/ 2147483647 h 178"/>
              <a:gd name="T12" fmla="*/ 2147483647 w 119"/>
              <a:gd name="T13" fmla="*/ 2147483647 h 178"/>
              <a:gd name="T14" fmla="*/ 2147483647 w 119"/>
              <a:gd name="T15" fmla="*/ 2147483647 h 178"/>
              <a:gd name="T16" fmla="*/ 2147483647 w 119"/>
              <a:gd name="T17" fmla="*/ 2147483647 h 178"/>
              <a:gd name="T18" fmla="*/ 2147483647 w 119"/>
              <a:gd name="T19" fmla="*/ 2147483647 h 178"/>
              <a:gd name="T20" fmla="*/ 2147483647 w 119"/>
              <a:gd name="T21" fmla="*/ 2147483647 h 178"/>
              <a:gd name="T22" fmla="*/ 0 w 119"/>
              <a:gd name="T23" fmla="*/ 214748364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70"/>
                </a:moveTo>
                <a:lnTo>
                  <a:pt x="24" y="0"/>
                </a:lnTo>
                <a:lnTo>
                  <a:pt x="66" y="3"/>
                </a:lnTo>
                <a:lnTo>
                  <a:pt x="76" y="47"/>
                </a:lnTo>
                <a:lnTo>
                  <a:pt x="42" y="97"/>
                </a:lnTo>
                <a:lnTo>
                  <a:pt x="51" y="124"/>
                </a:lnTo>
                <a:lnTo>
                  <a:pt x="114" y="140"/>
                </a:lnTo>
                <a:lnTo>
                  <a:pt x="119" y="178"/>
                </a:lnTo>
                <a:lnTo>
                  <a:pt x="80" y="140"/>
                </a:lnTo>
                <a:lnTo>
                  <a:pt x="80" y="159"/>
                </a:lnTo>
                <a:lnTo>
                  <a:pt x="24" y="140"/>
                </a:lnTo>
                <a:lnTo>
                  <a:pt x="0" y="7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2" name="Freeform 207"/>
          <p:cNvSpPr>
            <a:spLocks/>
          </p:cNvSpPr>
          <p:nvPr/>
        </p:nvSpPr>
        <p:spPr bwMode="invGray">
          <a:xfrm>
            <a:off x="7297738" y="3687763"/>
            <a:ext cx="23812" cy="31750"/>
          </a:xfrm>
          <a:custGeom>
            <a:avLst/>
            <a:gdLst>
              <a:gd name="T0" fmla="*/ 0 w 31"/>
              <a:gd name="T1" fmla="*/ 0 h 37"/>
              <a:gd name="T2" fmla="*/ 2147483647 w 31"/>
              <a:gd name="T3" fmla="*/ 0 h 37"/>
              <a:gd name="T4" fmla="*/ 2147483647 w 31"/>
              <a:gd name="T5" fmla="*/ 2147483647 h 37"/>
              <a:gd name="T6" fmla="*/ 2147483647 w 31"/>
              <a:gd name="T7" fmla="*/ 2147483647 h 37"/>
              <a:gd name="T8" fmla="*/ 0 w 31"/>
              <a:gd name="T9" fmla="*/ 0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0" y="0"/>
                </a:moveTo>
                <a:lnTo>
                  <a:pt x="17" y="0"/>
                </a:lnTo>
                <a:lnTo>
                  <a:pt x="31" y="8"/>
                </a:lnTo>
                <a:lnTo>
                  <a:pt x="23" y="37"/>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3" name="Freeform 208"/>
          <p:cNvSpPr>
            <a:spLocks/>
          </p:cNvSpPr>
          <p:nvPr/>
        </p:nvSpPr>
        <p:spPr bwMode="invGray">
          <a:xfrm>
            <a:off x="7334250" y="3724275"/>
            <a:ext cx="23813" cy="41275"/>
          </a:xfrm>
          <a:custGeom>
            <a:avLst/>
            <a:gdLst>
              <a:gd name="T0" fmla="*/ 0 w 28"/>
              <a:gd name="T1" fmla="*/ 0 h 47"/>
              <a:gd name="T2" fmla="*/ 2147483647 w 28"/>
              <a:gd name="T3" fmla="*/ 2147483647 h 47"/>
              <a:gd name="T4" fmla="*/ 2147483647 w 28"/>
              <a:gd name="T5" fmla="*/ 2147483647 h 47"/>
              <a:gd name="T6" fmla="*/ 0 w 28"/>
              <a:gd name="T7" fmla="*/ 0 h 47"/>
              <a:gd name="T8" fmla="*/ 0 60000 65536"/>
              <a:gd name="T9" fmla="*/ 0 60000 65536"/>
              <a:gd name="T10" fmla="*/ 0 60000 65536"/>
              <a:gd name="T11" fmla="*/ 0 60000 65536"/>
              <a:gd name="T12" fmla="*/ 0 w 28"/>
              <a:gd name="T13" fmla="*/ 0 h 47"/>
              <a:gd name="T14" fmla="*/ 28 w 28"/>
              <a:gd name="T15" fmla="*/ 47 h 47"/>
            </a:gdLst>
            <a:ahLst/>
            <a:cxnLst>
              <a:cxn ang="T8">
                <a:pos x="T0" y="T1"/>
              </a:cxn>
              <a:cxn ang="T9">
                <a:pos x="T2" y="T3"/>
              </a:cxn>
              <a:cxn ang="T10">
                <a:pos x="T4" y="T5"/>
              </a:cxn>
              <a:cxn ang="T11">
                <a:pos x="T6" y="T7"/>
              </a:cxn>
            </a:cxnLst>
            <a:rect l="T12" t="T13" r="T14" b="T15"/>
            <a:pathLst>
              <a:path w="28" h="47">
                <a:moveTo>
                  <a:pt x="0" y="0"/>
                </a:moveTo>
                <a:lnTo>
                  <a:pt x="2" y="47"/>
                </a:lnTo>
                <a:lnTo>
                  <a:pt x="28" y="28"/>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4" name="Freeform 209"/>
          <p:cNvSpPr>
            <a:spLocks/>
          </p:cNvSpPr>
          <p:nvPr/>
        </p:nvSpPr>
        <p:spPr bwMode="invGray">
          <a:xfrm>
            <a:off x="7337425" y="3778250"/>
            <a:ext cx="100013" cy="106363"/>
          </a:xfrm>
          <a:custGeom>
            <a:avLst/>
            <a:gdLst>
              <a:gd name="T0" fmla="*/ 0 w 127"/>
              <a:gd name="T1" fmla="*/ 2147483647 h 125"/>
              <a:gd name="T2" fmla="*/ 2147483647 w 127"/>
              <a:gd name="T3" fmla="*/ 2147483647 h 125"/>
              <a:gd name="T4" fmla="*/ 2147483647 w 127"/>
              <a:gd name="T5" fmla="*/ 2147483647 h 125"/>
              <a:gd name="T6" fmla="*/ 2147483647 w 127"/>
              <a:gd name="T7" fmla="*/ 0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0 w 127"/>
              <a:gd name="T21" fmla="*/ 2147483647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25"/>
              <a:gd name="T35" fmla="*/ 127 w 127"/>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25">
                <a:moveTo>
                  <a:pt x="0" y="85"/>
                </a:moveTo>
                <a:lnTo>
                  <a:pt x="25" y="41"/>
                </a:lnTo>
                <a:lnTo>
                  <a:pt x="58" y="49"/>
                </a:lnTo>
                <a:lnTo>
                  <a:pt x="103" y="0"/>
                </a:lnTo>
                <a:lnTo>
                  <a:pt x="127" y="30"/>
                </a:lnTo>
                <a:lnTo>
                  <a:pt x="123" y="103"/>
                </a:lnTo>
                <a:lnTo>
                  <a:pt x="110" y="72"/>
                </a:lnTo>
                <a:lnTo>
                  <a:pt x="98" y="125"/>
                </a:lnTo>
                <a:lnTo>
                  <a:pt x="67" y="110"/>
                </a:lnTo>
                <a:lnTo>
                  <a:pt x="47" y="57"/>
                </a:lnTo>
                <a:lnTo>
                  <a:pt x="0" y="8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5" name="Freeform 210"/>
          <p:cNvSpPr>
            <a:spLocks/>
          </p:cNvSpPr>
          <p:nvPr/>
        </p:nvSpPr>
        <p:spPr bwMode="invGray">
          <a:xfrm>
            <a:off x="7346950" y="3756025"/>
            <a:ext cx="22225" cy="41275"/>
          </a:xfrm>
          <a:custGeom>
            <a:avLst/>
            <a:gdLst>
              <a:gd name="T0" fmla="*/ 0 w 27"/>
              <a:gd name="T1" fmla="*/ 2147483647 h 49"/>
              <a:gd name="T2" fmla="*/ 2147483647 w 27"/>
              <a:gd name="T3" fmla="*/ 2147483647 h 49"/>
              <a:gd name="T4" fmla="*/ 2147483647 w 27"/>
              <a:gd name="T5" fmla="*/ 0 h 49"/>
              <a:gd name="T6" fmla="*/ 2147483647 w 27"/>
              <a:gd name="T7" fmla="*/ 2147483647 h 49"/>
              <a:gd name="T8" fmla="*/ 0 w 27"/>
              <a:gd name="T9" fmla="*/ 2147483647 h 49"/>
              <a:gd name="T10" fmla="*/ 0 60000 65536"/>
              <a:gd name="T11" fmla="*/ 0 60000 65536"/>
              <a:gd name="T12" fmla="*/ 0 60000 65536"/>
              <a:gd name="T13" fmla="*/ 0 60000 65536"/>
              <a:gd name="T14" fmla="*/ 0 60000 65536"/>
              <a:gd name="T15" fmla="*/ 0 w 27"/>
              <a:gd name="T16" fmla="*/ 0 h 49"/>
              <a:gd name="T17" fmla="*/ 27 w 27"/>
              <a:gd name="T18" fmla="*/ 49 h 49"/>
            </a:gdLst>
            <a:ahLst/>
            <a:cxnLst>
              <a:cxn ang="T10">
                <a:pos x="T0" y="T1"/>
              </a:cxn>
              <a:cxn ang="T11">
                <a:pos x="T2" y="T3"/>
              </a:cxn>
              <a:cxn ang="T12">
                <a:pos x="T4" y="T5"/>
              </a:cxn>
              <a:cxn ang="T13">
                <a:pos x="T6" y="T7"/>
              </a:cxn>
              <a:cxn ang="T14">
                <a:pos x="T8" y="T9"/>
              </a:cxn>
            </a:cxnLst>
            <a:rect l="T15" t="T16" r="T17" b="T18"/>
            <a:pathLst>
              <a:path w="27" h="49">
                <a:moveTo>
                  <a:pt x="0" y="29"/>
                </a:moveTo>
                <a:lnTo>
                  <a:pt x="5" y="22"/>
                </a:lnTo>
                <a:lnTo>
                  <a:pt x="27" y="0"/>
                </a:lnTo>
                <a:lnTo>
                  <a:pt x="18" y="49"/>
                </a:lnTo>
                <a:lnTo>
                  <a:pt x="0" y="2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6" name="Freeform 211"/>
          <p:cNvSpPr>
            <a:spLocks/>
          </p:cNvSpPr>
          <p:nvPr/>
        </p:nvSpPr>
        <p:spPr bwMode="invGray">
          <a:xfrm>
            <a:off x="5335588" y="3198813"/>
            <a:ext cx="482600" cy="434975"/>
          </a:xfrm>
          <a:custGeom>
            <a:avLst/>
            <a:gdLst>
              <a:gd name="T0" fmla="*/ 0 w 609"/>
              <a:gd name="T1" fmla="*/ 2147483647 h 515"/>
              <a:gd name="T2" fmla="*/ 2147483647 w 609"/>
              <a:gd name="T3" fmla="*/ 2147483647 h 515"/>
              <a:gd name="T4" fmla="*/ 2147483647 w 609"/>
              <a:gd name="T5" fmla="*/ 2147483647 h 515"/>
              <a:gd name="T6" fmla="*/ 2147483647 w 609"/>
              <a:gd name="T7" fmla="*/ 2147483647 h 515"/>
              <a:gd name="T8" fmla="*/ 2147483647 w 609"/>
              <a:gd name="T9" fmla="*/ 2147483647 h 515"/>
              <a:gd name="T10" fmla="*/ 2147483647 w 609"/>
              <a:gd name="T11" fmla="*/ 2147483647 h 515"/>
              <a:gd name="T12" fmla="*/ 2147483647 w 609"/>
              <a:gd name="T13" fmla="*/ 0 h 515"/>
              <a:gd name="T14" fmla="*/ 2147483647 w 609"/>
              <a:gd name="T15" fmla="*/ 2147483647 h 515"/>
              <a:gd name="T16" fmla="*/ 2147483647 w 609"/>
              <a:gd name="T17" fmla="*/ 2147483647 h 515"/>
              <a:gd name="T18" fmla="*/ 2147483647 w 609"/>
              <a:gd name="T19" fmla="*/ 2147483647 h 515"/>
              <a:gd name="T20" fmla="*/ 2147483647 w 609"/>
              <a:gd name="T21" fmla="*/ 2147483647 h 515"/>
              <a:gd name="T22" fmla="*/ 2147483647 w 609"/>
              <a:gd name="T23" fmla="*/ 2147483647 h 515"/>
              <a:gd name="T24" fmla="*/ 2147483647 w 609"/>
              <a:gd name="T25" fmla="*/ 2147483647 h 515"/>
              <a:gd name="T26" fmla="*/ 2147483647 w 609"/>
              <a:gd name="T27" fmla="*/ 2147483647 h 515"/>
              <a:gd name="T28" fmla="*/ 2147483647 w 609"/>
              <a:gd name="T29" fmla="*/ 2147483647 h 515"/>
              <a:gd name="T30" fmla="*/ 2147483647 w 609"/>
              <a:gd name="T31" fmla="*/ 2147483647 h 515"/>
              <a:gd name="T32" fmla="*/ 2147483647 w 609"/>
              <a:gd name="T33" fmla="*/ 2147483647 h 515"/>
              <a:gd name="T34" fmla="*/ 2147483647 w 609"/>
              <a:gd name="T35" fmla="*/ 2147483647 h 515"/>
              <a:gd name="T36" fmla="*/ 2147483647 w 609"/>
              <a:gd name="T37" fmla="*/ 2147483647 h 515"/>
              <a:gd name="T38" fmla="*/ 2147483647 w 609"/>
              <a:gd name="T39" fmla="*/ 2147483647 h 515"/>
              <a:gd name="T40" fmla="*/ 2147483647 w 609"/>
              <a:gd name="T41" fmla="*/ 2147483647 h 515"/>
              <a:gd name="T42" fmla="*/ 2147483647 w 609"/>
              <a:gd name="T43" fmla="*/ 2147483647 h 515"/>
              <a:gd name="T44" fmla="*/ 2147483647 w 609"/>
              <a:gd name="T45" fmla="*/ 2147483647 h 515"/>
              <a:gd name="T46" fmla="*/ 2147483647 w 609"/>
              <a:gd name="T47" fmla="*/ 2147483647 h 515"/>
              <a:gd name="T48" fmla="*/ 2147483647 w 609"/>
              <a:gd name="T49" fmla="*/ 2147483647 h 515"/>
              <a:gd name="T50" fmla="*/ 2147483647 w 609"/>
              <a:gd name="T51" fmla="*/ 2147483647 h 515"/>
              <a:gd name="T52" fmla="*/ 2147483647 w 609"/>
              <a:gd name="T53" fmla="*/ 2147483647 h 515"/>
              <a:gd name="T54" fmla="*/ 2147483647 w 609"/>
              <a:gd name="T55" fmla="*/ 2147483647 h 515"/>
              <a:gd name="T56" fmla="*/ 0 w 609"/>
              <a:gd name="T57" fmla="*/ 2147483647 h 5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9"/>
              <a:gd name="T88" fmla="*/ 0 h 515"/>
              <a:gd name="T89" fmla="*/ 609 w 609"/>
              <a:gd name="T90" fmla="*/ 515 h 5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9" h="515">
                <a:moveTo>
                  <a:pt x="0" y="134"/>
                </a:moveTo>
                <a:lnTo>
                  <a:pt x="9" y="89"/>
                </a:lnTo>
                <a:lnTo>
                  <a:pt x="41" y="99"/>
                </a:lnTo>
                <a:lnTo>
                  <a:pt x="80" y="71"/>
                </a:lnTo>
                <a:lnTo>
                  <a:pt x="100" y="52"/>
                </a:lnTo>
                <a:lnTo>
                  <a:pt x="65" y="22"/>
                </a:lnTo>
                <a:lnTo>
                  <a:pt x="131" y="0"/>
                </a:lnTo>
                <a:lnTo>
                  <a:pt x="259" y="58"/>
                </a:lnTo>
                <a:lnTo>
                  <a:pt x="261" y="81"/>
                </a:lnTo>
                <a:lnTo>
                  <a:pt x="292" y="95"/>
                </a:lnTo>
                <a:lnTo>
                  <a:pt x="319" y="111"/>
                </a:lnTo>
                <a:lnTo>
                  <a:pt x="345" y="99"/>
                </a:lnTo>
                <a:lnTo>
                  <a:pt x="396" y="116"/>
                </a:lnTo>
                <a:lnTo>
                  <a:pt x="468" y="233"/>
                </a:lnTo>
                <a:lnTo>
                  <a:pt x="475" y="241"/>
                </a:lnTo>
                <a:lnTo>
                  <a:pt x="502" y="289"/>
                </a:lnTo>
                <a:lnTo>
                  <a:pt x="595" y="300"/>
                </a:lnTo>
                <a:lnTo>
                  <a:pt x="609" y="320"/>
                </a:lnTo>
                <a:lnTo>
                  <a:pt x="585" y="382"/>
                </a:lnTo>
                <a:lnTo>
                  <a:pt x="502" y="411"/>
                </a:lnTo>
                <a:lnTo>
                  <a:pt x="411" y="432"/>
                </a:lnTo>
                <a:lnTo>
                  <a:pt x="335" y="515"/>
                </a:lnTo>
                <a:lnTo>
                  <a:pt x="335" y="483"/>
                </a:lnTo>
                <a:lnTo>
                  <a:pt x="283" y="462"/>
                </a:lnTo>
                <a:lnTo>
                  <a:pt x="232" y="491"/>
                </a:lnTo>
                <a:lnTo>
                  <a:pt x="178" y="398"/>
                </a:lnTo>
                <a:lnTo>
                  <a:pt x="136" y="361"/>
                </a:lnTo>
                <a:lnTo>
                  <a:pt x="109" y="264"/>
                </a:lnTo>
                <a:lnTo>
                  <a:pt x="0" y="134"/>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7" name="Freeform 212"/>
          <p:cNvSpPr>
            <a:spLocks/>
          </p:cNvSpPr>
          <p:nvPr/>
        </p:nvSpPr>
        <p:spPr bwMode="invGray">
          <a:xfrm>
            <a:off x="4991100" y="1554163"/>
            <a:ext cx="3910013" cy="1365250"/>
          </a:xfrm>
          <a:custGeom>
            <a:avLst/>
            <a:gdLst>
              <a:gd name="T0" fmla="*/ 2147483647 w 4925"/>
              <a:gd name="T1" fmla="*/ 2147483647 h 1613"/>
              <a:gd name="T2" fmla="*/ 2147483647 w 4925"/>
              <a:gd name="T3" fmla="*/ 2147483647 h 1613"/>
              <a:gd name="T4" fmla="*/ 2147483647 w 4925"/>
              <a:gd name="T5" fmla="*/ 2147483647 h 1613"/>
              <a:gd name="T6" fmla="*/ 2147483647 w 4925"/>
              <a:gd name="T7" fmla="*/ 2147483647 h 1613"/>
              <a:gd name="T8" fmla="*/ 2147483647 w 4925"/>
              <a:gd name="T9" fmla="*/ 2147483647 h 1613"/>
              <a:gd name="T10" fmla="*/ 2147483647 w 4925"/>
              <a:gd name="T11" fmla="*/ 2147483647 h 1613"/>
              <a:gd name="T12" fmla="*/ 2147483647 w 4925"/>
              <a:gd name="T13" fmla="*/ 2147483647 h 1613"/>
              <a:gd name="T14" fmla="*/ 2147483647 w 4925"/>
              <a:gd name="T15" fmla="*/ 2147483647 h 1613"/>
              <a:gd name="T16" fmla="*/ 2147483647 w 4925"/>
              <a:gd name="T17" fmla="*/ 2147483647 h 1613"/>
              <a:gd name="T18" fmla="*/ 2147483647 w 4925"/>
              <a:gd name="T19" fmla="*/ 2147483647 h 1613"/>
              <a:gd name="T20" fmla="*/ 2147483647 w 4925"/>
              <a:gd name="T21" fmla="*/ 2147483647 h 1613"/>
              <a:gd name="T22" fmla="*/ 2147483647 w 4925"/>
              <a:gd name="T23" fmla="*/ 2147483647 h 1613"/>
              <a:gd name="T24" fmla="*/ 2147483647 w 4925"/>
              <a:gd name="T25" fmla="*/ 2147483647 h 1613"/>
              <a:gd name="T26" fmla="*/ 2147483647 w 4925"/>
              <a:gd name="T27" fmla="*/ 2147483647 h 1613"/>
              <a:gd name="T28" fmla="*/ 2147483647 w 4925"/>
              <a:gd name="T29" fmla="*/ 2147483647 h 1613"/>
              <a:gd name="T30" fmla="*/ 2147483647 w 4925"/>
              <a:gd name="T31" fmla="*/ 2147483647 h 1613"/>
              <a:gd name="T32" fmla="*/ 2147483647 w 4925"/>
              <a:gd name="T33" fmla="*/ 2147483647 h 1613"/>
              <a:gd name="T34" fmla="*/ 2147483647 w 4925"/>
              <a:gd name="T35" fmla="*/ 2147483647 h 1613"/>
              <a:gd name="T36" fmla="*/ 2147483647 w 4925"/>
              <a:gd name="T37" fmla="*/ 2147483647 h 1613"/>
              <a:gd name="T38" fmla="*/ 2147483647 w 4925"/>
              <a:gd name="T39" fmla="*/ 2147483647 h 1613"/>
              <a:gd name="T40" fmla="*/ 2147483647 w 4925"/>
              <a:gd name="T41" fmla="*/ 2147483647 h 1613"/>
              <a:gd name="T42" fmla="*/ 2147483647 w 4925"/>
              <a:gd name="T43" fmla="*/ 2147483647 h 1613"/>
              <a:gd name="T44" fmla="*/ 2147483647 w 4925"/>
              <a:gd name="T45" fmla="*/ 2147483647 h 1613"/>
              <a:gd name="T46" fmla="*/ 2147483647 w 4925"/>
              <a:gd name="T47" fmla="*/ 2147483647 h 1613"/>
              <a:gd name="T48" fmla="*/ 2147483647 w 4925"/>
              <a:gd name="T49" fmla="*/ 2147483647 h 1613"/>
              <a:gd name="T50" fmla="*/ 2147483647 w 4925"/>
              <a:gd name="T51" fmla="*/ 2147483647 h 1613"/>
              <a:gd name="T52" fmla="*/ 2147483647 w 4925"/>
              <a:gd name="T53" fmla="*/ 2147483647 h 1613"/>
              <a:gd name="T54" fmla="*/ 2147483647 w 4925"/>
              <a:gd name="T55" fmla="*/ 2147483647 h 1613"/>
              <a:gd name="T56" fmla="*/ 2147483647 w 4925"/>
              <a:gd name="T57" fmla="*/ 2147483647 h 1613"/>
              <a:gd name="T58" fmla="*/ 2147483647 w 4925"/>
              <a:gd name="T59" fmla="*/ 2147483647 h 1613"/>
              <a:gd name="T60" fmla="*/ 2147483647 w 4925"/>
              <a:gd name="T61" fmla="*/ 2147483647 h 1613"/>
              <a:gd name="T62" fmla="*/ 2147483647 w 4925"/>
              <a:gd name="T63" fmla="*/ 2147483647 h 1613"/>
              <a:gd name="T64" fmla="*/ 2147483647 w 4925"/>
              <a:gd name="T65" fmla="*/ 2147483647 h 1613"/>
              <a:gd name="T66" fmla="*/ 2147483647 w 4925"/>
              <a:gd name="T67" fmla="*/ 2147483647 h 1613"/>
              <a:gd name="T68" fmla="*/ 2147483647 w 4925"/>
              <a:gd name="T69" fmla="*/ 2147483647 h 1613"/>
              <a:gd name="T70" fmla="*/ 2147483647 w 4925"/>
              <a:gd name="T71" fmla="*/ 2147483647 h 1613"/>
              <a:gd name="T72" fmla="*/ 2147483647 w 4925"/>
              <a:gd name="T73" fmla="*/ 2147483647 h 1613"/>
              <a:gd name="T74" fmla="*/ 2147483647 w 4925"/>
              <a:gd name="T75" fmla="*/ 2147483647 h 1613"/>
              <a:gd name="T76" fmla="*/ 2147483647 w 4925"/>
              <a:gd name="T77" fmla="*/ 2147483647 h 1613"/>
              <a:gd name="T78" fmla="*/ 2147483647 w 4925"/>
              <a:gd name="T79" fmla="*/ 2147483647 h 1613"/>
              <a:gd name="T80" fmla="*/ 2147483647 w 4925"/>
              <a:gd name="T81" fmla="*/ 2147483647 h 1613"/>
              <a:gd name="T82" fmla="*/ 2147483647 w 4925"/>
              <a:gd name="T83" fmla="*/ 2147483647 h 1613"/>
              <a:gd name="T84" fmla="*/ 2147483647 w 4925"/>
              <a:gd name="T85" fmla="*/ 2147483647 h 1613"/>
              <a:gd name="T86" fmla="*/ 2147483647 w 4925"/>
              <a:gd name="T87" fmla="*/ 2147483647 h 1613"/>
              <a:gd name="T88" fmla="*/ 2147483647 w 4925"/>
              <a:gd name="T89" fmla="*/ 2147483647 h 1613"/>
              <a:gd name="T90" fmla="*/ 2147483647 w 4925"/>
              <a:gd name="T91" fmla="*/ 2147483647 h 1613"/>
              <a:gd name="T92" fmla="*/ 2147483647 w 4925"/>
              <a:gd name="T93" fmla="*/ 2147483647 h 1613"/>
              <a:gd name="T94" fmla="*/ 2147483647 w 4925"/>
              <a:gd name="T95" fmla="*/ 2147483647 h 1613"/>
              <a:gd name="T96" fmla="*/ 2147483647 w 4925"/>
              <a:gd name="T97" fmla="*/ 2147483647 h 1613"/>
              <a:gd name="T98" fmla="*/ 2147483647 w 4925"/>
              <a:gd name="T99" fmla="*/ 2147483647 h 1613"/>
              <a:gd name="T100" fmla="*/ 2147483647 w 4925"/>
              <a:gd name="T101" fmla="*/ 2147483647 h 1613"/>
              <a:gd name="T102" fmla="*/ 2147483647 w 4925"/>
              <a:gd name="T103" fmla="*/ 2147483647 h 1613"/>
              <a:gd name="T104" fmla="*/ 2147483647 w 4925"/>
              <a:gd name="T105" fmla="*/ 2147483647 h 1613"/>
              <a:gd name="T106" fmla="*/ 2147483647 w 4925"/>
              <a:gd name="T107" fmla="*/ 2147483647 h 1613"/>
              <a:gd name="T108" fmla="*/ 2147483647 w 4925"/>
              <a:gd name="T109" fmla="*/ 2147483647 h 1613"/>
              <a:gd name="T110" fmla="*/ 2147483647 w 4925"/>
              <a:gd name="T111" fmla="*/ 2147483647 h 1613"/>
              <a:gd name="T112" fmla="*/ 2147483647 w 4925"/>
              <a:gd name="T113" fmla="*/ 2147483647 h 1613"/>
              <a:gd name="T114" fmla="*/ 2147483647 w 4925"/>
              <a:gd name="T115" fmla="*/ 2147483647 h 16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5"/>
              <a:gd name="T175" fmla="*/ 0 h 1613"/>
              <a:gd name="T176" fmla="*/ 4925 w 4925"/>
              <a:gd name="T177" fmla="*/ 1613 h 16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5" h="1613">
                <a:moveTo>
                  <a:pt x="0" y="1144"/>
                </a:moveTo>
                <a:lnTo>
                  <a:pt x="42" y="1107"/>
                </a:lnTo>
                <a:lnTo>
                  <a:pt x="27" y="1123"/>
                </a:lnTo>
                <a:lnTo>
                  <a:pt x="47" y="1128"/>
                </a:lnTo>
                <a:lnTo>
                  <a:pt x="42" y="1051"/>
                </a:lnTo>
                <a:lnTo>
                  <a:pt x="58" y="1015"/>
                </a:lnTo>
                <a:lnTo>
                  <a:pt x="83" y="1010"/>
                </a:lnTo>
                <a:lnTo>
                  <a:pt x="130" y="1044"/>
                </a:lnTo>
                <a:lnTo>
                  <a:pt x="140" y="982"/>
                </a:lnTo>
                <a:lnTo>
                  <a:pt x="119" y="983"/>
                </a:lnTo>
                <a:lnTo>
                  <a:pt x="111" y="946"/>
                </a:lnTo>
                <a:lnTo>
                  <a:pt x="307" y="914"/>
                </a:lnTo>
                <a:lnTo>
                  <a:pt x="256" y="900"/>
                </a:lnTo>
                <a:lnTo>
                  <a:pt x="259" y="882"/>
                </a:lnTo>
                <a:lnTo>
                  <a:pt x="231" y="888"/>
                </a:lnTo>
                <a:lnTo>
                  <a:pt x="341" y="793"/>
                </a:lnTo>
                <a:lnTo>
                  <a:pt x="293" y="693"/>
                </a:lnTo>
                <a:lnTo>
                  <a:pt x="306" y="646"/>
                </a:lnTo>
                <a:lnTo>
                  <a:pt x="275" y="594"/>
                </a:lnTo>
                <a:lnTo>
                  <a:pt x="300" y="563"/>
                </a:lnTo>
                <a:lnTo>
                  <a:pt x="256" y="521"/>
                </a:lnTo>
                <a:lnTo>
                  <a:pt x="270" y="489"/>
                </a:lnTo>
                <a:lnTo>
                  <a:pt x="324" y="449"/>
                </a:lnTo>
                <a:lnTo>
                  <a:pt x="355" y="444"/>
                </a:lnTo>
                <a:lnTo>
                  <a:pt x="390" y="453"/>
                </a:lnTo>
                <a:lnTo>
                  <a:pt x="360" y="461"/>
                </a:lnTo>
                <a:lnTo>
                  <a:pt x="381" y="475"/>
                </a:lnTo>
                <a:lnTo>
                  <a:pt x="468" y="480"/>
                </a:lnTo>
                <a:lnTo>
                  <a:pt x="621" y="561"/>
                </a:lnTo>
                <a:lnTo>
                  <a:pt x="624" y="600"/>
                </a:lnTo>
                <a:lnTo>
                  <a:pt x="559" y="634"/>
                </a:lnTo>
                <a:lnTo>
                  <a:pt x="357" y="587"/>
                </a:lnTo>
                <a:lnTo>
                  <a:pt x="436" y="644"/>
                </a:lnTo>
                <a:lnTo>
                  <a:pt x="435" y="712"/>
                </a:lnTo>
                <a:lnTo>
                  <a:pt x="516" y="743"/>
                </a:lnTo>
                <a:lnTo>
                  <a:pt x="539" y="738"/>
                </a:lnTo>
                <a:lnTo>
                  <a:pt x="529" y="712"/>
                </a:lnTo>
                <a:lnTo>
                  <a:pt x="489" y="700"/>
                </a:lnTo>
                <a:lnTo>
                  <a:pt x="499" y="678"/>
                </a:lnTo>
                <a:lnTo>
                  <a:pt x="536" y="702"/>
                </a:lnTo>
                <a:lnTo>
                  <a:pt x="614" y="712"/>
                </a:lnTo>
                <a:lnTo>
                  <a:pt x="582" y="658"/>
                </a:lnTo>
                <a:lnTo>
                  <a:pt x="655" y="613"/>
                </a:lnTo>
                <a:lnTo>
                  <a:pt x="709" y="644"/>
                </a:lnTo>
                <a:lnTo>
                  <a:pt x="707" y="524"/>
                </a:lnTo>
                <a:lnTo>
                  <a:pt x="684" y="506"/>
                </a:lnTo>
                <a:lnTo>
                  <a:pt x="773" y="534"/>
                </a:lnTo>
                <a:lnTo>
                  <a:pt x="780" y="548"/>
                </a:lnTo>
                <a:lnTo>
                  <a:pt x="732" y="568"/>
                </a:lnTo>
                <a:lnTo>
                  <a:pt x="780" y="607"/>
                </a:lnTo>
                <a:lnTo>
                  <a:pt x="820" y="563"/>
                </a:lnTo>
                <a:lnTo>
                  <a:pt x="985" y="492"/>
                </a:lnTo>
                <a:lnTo>
                  <a:pt x="1011" y="490"/>
                </a:lnTo>
                <a:lnTo>
                  <a:pt x="985" y="501"/>
                </a:lnTo>
                <a:lnTo>
                  <a:pt x="1012" y="534"/>
                </a:lnTo>
                <a:lnTo>
                  <a:pt x="1134" y="490"/>
                </a:lnTo>
                <a:lnTo>
                  <a:pt x="1162" y="522"/>
                </a:lnTo>
                <a:lnTo>
                  <a:pt x="1189" y="497"/>
                </a:lnTo>
                <a:lnTo>
                  <a:pt x="1173" y="459"/>
                </a:lnTo>
                <a:lnTo>
                  <a:pt x="1192" y="446"/>
                </a:lnTo>
                <a:lnTo>
                  <a:pt x="1284" y="465"/>
                </a:lnTo>
                <a:lnTo>
                  <a:pt x="1404" y="533"/>
                </a:lnTo>
                <a:lnTo>
                  <a:pt x="1427" y="500"/>
                </a:lnTo>
                <a:lnTo>
                  <a:pt x="1401" y="466"/>
                </a:lnTo>
                <a:lnTo>
                  <a:pt x="1364" y="456"/>
                </a:lnTo>
                <a:lnTo>
                  <a:pt x="1379" y="403"/>
                </a:lnTo>
                <a:lnTo>
                  <a:pt x="1357" y="395"/>
                </a:lnTo>
                <a:lnTo>
                  <a:pt x="1362" y="371"/>
                </a:lnTo>
                <a:lnTo>
                  <a:pt x="1406" y="344"/>
                </a:lnTo>
                <a:lnTo>
                  <a:pt x="1435" y="280"/>
                </a:lnTo>
                <a:lnTo>
                  <a:pt x="1497" y="281"/>
                </a:lnTo>
                <a:lnTo>
                  <a:pt x="1529" y="291"/>
                </a:lnTo>
                <a:lnTo>
                  <a:pt x="1504" y="360"/>
                </a:lnTo>
                <a:lnTo>
                  <a:pt x="1533" y="392"/>
                </a:lnTo>
                <a:lnTo>
                  <a:pt x="1524" y="489"/>
                </a:lnTo>
                <a:lnTo>
                  <a:pt x="1552" y="519"/>
                </a:lnTo>
                <a:lnTo>
                  <a:pt x="1541" y="554"/>
                </a:lnTo>
                <a:lnTo>
                  <a:pt x="1493" y="581"/>
                </a:lnTo>
                <a:lnTo>
                  <a:pt x="1509" y="594"/>
                </a:lnTo>
                <a:lnTo>
                  <a:pt x="1446" y="606"/>
                </a:lnTo>
                <a:lnTo>
                  <a:pt x="1514" y="628"/>
                </a:lnTo>
                <a:lnTo>
                  <a:pt x="1590" y="554"/>
                </a:lnTo>
                <a:lnTo>
                  <a:pt x="1581" y="506"/>
                </a:lnTo>
                <a:lnTo>
                  <a:pt x="1606" y="500"/>
                </a:lnTo>
                <a:lnTo>
                  <a:pt x="1647" y="491"/>
                </a:lnTo>
                <a:lnTo>
                  <a:pt x="1665" y="517"/>
                </a:lnTo>
                <a:lnTo>
                  <a:pt x="1663" y="553"/>
                </a:lnTo>
                <a:lnTo>
                  <a:pt x="1710" y="564"/>
                </a:lnTo>
                <a:lnTo>
                  <a:pt x="1671" y="552"/>
                </a:lnTo>
                <a:lnTo>
                  <a:pt x="1689" y="532"/>
                </a:lnTo>
                <a:lnTo>
                  <a:pt x="1674" y="500"/>
                </a:lnTo>
                <a:lnTo>
                  <a:pt x="1562" y="479"/>
                </a:lnTo>
                <a:lnTo>
                  <a:pt x="1581" y="406"/>
                </a:lnTo>
                <a:lnTo>
                  <a:pt x="1541" y="360"/>
                </a:lnTo>
                <a:lnTo>
                  <a:pt x="1596" y="317"/>
                </a:lnTo>
                <a:lnTo>
                  <a:pt x="1591" y="286"/>
                </a:lnTo>
                <a:lnTo>
                  <a:pt x="1616" y="303"/>
                </a:lnTo>
                <a:lnTo>
                  <a:pt x="1603" y="364"/>
                </a:lnTo>
                <a:lnTo>
                  <a:pt x="1621" y="371"/>
                </a:lnTo>
                <a:lnTo>
                  <a:pt x="1697" y="388"/>
                </a:lnTo>
                <a:lnTo>
                  <a:pt x="1628" y="340"/>
                </a:lnTo>
                <a:lnTo>
                  <a:pt x="1679" y="343"/>
                </a:lnTo>
                <a:lnTo>
                  <a:pt x="1666" y="323"/>
                </a:lnTo>
                <a:lnTo>
                  <a:pt x="1697" y="313"/>
                </a:lnTo>
                <a:lnTo>
                  <a:pt x="1836" y="352"/>
                </a:lnTo>
                <a:lnTo>
                  <a:pt x="1809" y="376"/>
                </a:lnTo>
                <a:lnTo>
                  <a:pt x="1806" y="416"/>
                </a:lnTo>
                <a:lnTo>
                  <a:pt x="1835" y="438"/>
                </a:lnTo>
                <a:lnTo>
                  <a:pt x="1849" y="352"/>
                </a:lnTo>
                <a:lnTo>
                  <a:pt x="1773" y="309"/>
                </a:lnTo>
                <a:lnTo>
                  <a:pt x="1757" y="247"/>
                </a:lnTo>
                <a:lnTo>
                  <a:pt x="1934" y="228"/>
                </a:lnTo>
                <a:lnTo>
                  <a:pt x="1911" y="173"/>
                </a:lnTo>
                <a:lnTo>
                  <a:pt x="1934" y="184"/>
                </a:lnTo>
                <a:lnTo>
                  <a:pt x="1965" y="162"/>
                </a:lnTo>
                <a:lnTo>
                  <a:pt x="1940" y="156"/>
                </a:lnTo>
                <a:lnTo>
                  <a:pt x="2127" y="113"/>
                </a:lnTo>
                <a:lnTo>
                  <a:pt x="2111" y="100"/>
                </a:lnTo>
                <a:lnTo>
                  <a:pt x="2198" y="95"/>
                </a:lnTo>
                <a:lnTo>
                  <a:pt x="2197" y="110"/>
                </a:lnTo>
                <a:lnTo>
                  <a:pt x="2217" y="110"/>
                </a:lnTo>
                <a:lnTo>
                  <a:pt x="2281" y="90"/>
                </a:lnTo>
                <a:lnTo>
                  <a:pt x="2310" y="101"/>
                </a:lnTo>
                <a:lnTo>
                  <a:pt x="2282" y="77"/>
                </a:lnTo>
                <a:lnTo>
                  <a:pt x="2352" y="72"/>
                </a:lnTo>
                <a:lnTo>
                  <a:pt x="2354" y="42"/>
                </a:lnTo>
                <a:lnTo>
                  <a:pt x="2436" y="0"/>
                </a:lnTo>
                <a:lnTo>
                  <a:pt x="2493" y="25"/>
                </a:lnTo>
                <a:lnTo>
                  <a:pt x="2445" y="47"/>
                </a:lnTo>
                <a:lnTo>
                  <a:pt x="2530" y="46"/>
                </a:lnTo>
                <a:lnTo>
                  <a:pt x="2495" y="77"/>
                </a:lnTo>
                <a:lnTo>
                  <a:pt x="2638" y="61"/>
                </a:lnTo>
                <a:lnTo>
                  <a:pt x="2715" y="110"/>
                </a:lnTo>
                <a:lnTo>
                  <a:pt x="2702" y="126"/>
                </a:lnTo>
                <a:lnTo>
                  <a:pt x="2678" y="116"/>
                </a:lnTo>
                <a:lnTo>
                  <a:pt x="2712" y="132"/>
                </a:lnTo>
                <a:lnTo>
                  <a:pt x="2697" y="161"/>
                </a:lnTo>
                <a:lnTo>
                  <a:pt x="2436" y="302"/>
                </a:lnTo>
                <a:lnTo>
                  <a:pt x="2520" y="283"/>
                </a:lnTo>
                <a:lnTo>
                  <a:pt x="2503" y="266"/>
                </a:lnTo>
                <a:lnTo>
                  <a:pt x="2634" y="239"/>
                </a:lnTo>
                <a:lnTo>
                  <a:pt x="2598" y="244"/>
                </a:lnTo>
                <a:lnTo>
                  <a:pt x="2606" y="220"/>
                </a:lnTo>
                <a:lnTo>
                  <a:pt x="2678" y="239"/>
                </a:lnTo>
                <a:lnTo>
                  <a:pt x="2690" y="220"/>
                </a:lnTo>
                <a:lnTo>
                  <a:pt x="2704" y="266"/>
                </a:lnTo>
                <a:lnTo>
                  <a:pt x="2740" y="268"/>
                </a:lnTo>
                <a:lnTo>
                  <a:pt x="2706" y="249"/>
                </a:lnTo>
                <a:lnTo>
                  <a:pt x="2778" y="239"/>
                </a:lnTo>
                <a:lnTo>
                  <a:pt x="2861" y="247"/>
                </a:lnTo>
                <a:lnTo>
                  <a:pt x="2855" y="266"/>
                </a:lnTo>
                <a:lnTo>
                  <a:pt x="2924" y="280"/>
                </a:lnTo>
                <a:lnTo>
                  <a:pt x="2989" y="277"/>
                </a:lnTo>
                <a:lnTo>
                  <a:pt x="2990" y="234"/>
                </a:lnTo>
                <a:lnTo>
                  <a:pt x="3010" y="229"/>
                </a:lnTo>
                <a:lnTo>
                  <a:pt x="3170" y="277"/>
                </a:lnTo>
                <a:lnTo>
                  <a:pt x="3149" y="352"/>
                </a:lnTo>
                <a:lnTo>
                  <a:pt x="3222" y="403"/>
                </a:lnTo>
                <a:lnTo>
                  <a:pt x="3264" y="333"/>
                </a:lnTo>
                <a:lnTo>
                  <a:pt x="3290" y="364"/>
                </a:lnTo>
                <a:lnTo>
                  <a:pt x="3342" y="352"/>
                </a:lnTo>
                <a:lnTo>
                  <a:pt x="3414" y="376"/>
                </a:lnTo>
                <a:lnTo>
                  <a:pt x="3471" y="362"/>
                </a:lnTo>
                <a:lnTo>
                  <a:pt x="3467" y="333"/>
                </a:lnTo>
                <a:lnTo>
                  <a:pt x="3505" y="284"/>
                </a:lnTo>
                <a:lnTo>
                  <a:pt x="3745" y="319"/>
                </a:lnTo>
                <a:lnTo>
                  <a:pt x="3762" y="341"/>
                </a:lnTo>
                <a:lnTo>
                  <a:pt x="3731" y="351"/>
                </a:lnTo>
                <a:lnTo>
                  <a:pt x="3810" y="362"/>
                </a:lnTo>
                <a:lnTo>
                  <a:pt x="3839" y="395"/>
                </a:lnTo>
                <a:lnTo>
                  <a:pt x="4020" y="388"/>
                </a:lnTo>
                <a:lnTo>
                  <a:pt x="4051" y="416"/>
                </a:lnTo>
                <a:lnTo>
                  <a:pt x="4039" y="449"/>
                </a:lnTo>
                <a:lnTo>
                  <a:pt x="4092" y="471"/>
                </a:lnTo>
                <a:lnTo>
                  <a:pt x="4119" y="454"/>
                </a:lnTo>
                <a:lnTo>
                  <a:pt x="4248" y="468"/>
                </a:lnTo>
                <a:lnTo>
                  <a:pt x="4272" y="449"/>
                </a:lnTo>
                <a:lnTo>
                  <a:pt x="4290" y="477"/>
                </a:lnTo>
                <a:lnTo>
                  <a:pt x="4342" y="502"/>
                </a:lnTo>
                <a:lnTo>
                  <a:pt x="4367" y="486"/>
                </a:lnTo>
                <a:lnTo>
                  <a:pt x="4341" y="459"/>
                </a:lnTo>
                <a:lnTo>
                  <a:pt x="4357" y="438"/>
                </a:lnTo>
                <a:lnTo>
                  <a:pt x="4581" y="470"/>
                </a:lnTo>
                <a:lnTo>
                  <a:pt x="4727" y="555"/>
                </a:lnTo>
                <a:lnTo>
                  <a:pt x="4761" y="555"/>
                </a:lnTo>
                <a:lnTo>
                  <a:pt x="4799" y="625"/>
                </a:lnTo>
                <a:lnTo>
                  <a:pt x="4782" y="587"/>
                </a:lnTo>
                <a:lnTo>
                  <a:pt x="4807" y="584"/>
                </a:lnTo>
                <a:lnTo>
                  <a:pt x="4823" y="597"/>
                </a:lnTo>
                <a:lnTo>
                  <a:pt x="4866" y="594"/>
                </a:lnTo>
                <a:lnTo>
                  <a:pt x="4925" y="632"/>
                </a:lnTo>
                <a:lnTo>
                  <a:pt x="4839" y="677"/>
                </a:lnTo>
                <a:lnTo>
                  <a:pt x="4856" y="689"/>
                </a:lnTo>
                <a:lnTo>
                  <a:pt x="4826" y="696"/>
                </a:lnTo>
                <a:lnTo>
                  <a:pt x="4850" y="714"/>
                </a:lnTo>
                <a:lnTo>
                  <a:pt x="4799" y="715"/>
                </a:lnTo>
                <a:lnTo>
                  <a:pt x="4781" y="689"/>
                </a:lnTo>
                <a:lnTo>
                  <a:pt x="4762" y="698"/>
                </a:lnTo>
                <a:lnTo>
                  <a:pt x="4727" y="658"/>
                </a:lnTo>
                <a:lnTo>
                  <a:pt x="4669" y="659"/>
                </a:lnTo>
                <a:lnTo>
                  <a:pt x="4653" y="634"/>
                </a:lnTo>
                <a:lnTo>
                  <a:pt x="4668" y="625"/>
                </a:lnTo>
                <a:lnTo>
                  <a:pt x="4648" y="625"/>
                </a:lnTo>
                <a:lnTo>
                  <a:pt x="4627" y="632"/>
                </a:lnTo>
                <a:lnTo>
                  <a:pt x="4648" y="659"/>
                </a:lnTo>
                <a:lnTo>
                  <a:pt x="4636" y="678"/>
                </a:lnTo>
                <a:lnTo>
                  <a:pt x="4585" y="705"/>
                </a:lnTo>
                <a:lnTo>
                  <a:pt x="4553" y="699"/>
                </a:lnTo>
                <a:lnTo>
                  <a:pt x="4608" y="778"/>
                </a:lnTo>
                <a:lnTo>
                  <a:pt x="4598" y="809"/>
                </a:lnTo>
                <a:lnTo>
                  <a:pt x="4540" y="787"/>
                </a:lnTo>
                <a:lnTo>
                  <a:pt x="4543" y="799"/>
                </a:lnTo>
                <a:lnTo>
                  <a:pt x="4438" y="837"/>
                </a:lnTo>
                <a:lnTo>
                  <a:pt x="4346" y="916"/>
                </a:lnTo>
                <a:lnTo>
                  <a:pt x="4285" y="886"/>
                </a:lnTo>
                <a:lnTo>
                  <a:pt x="4225" y="919"/>
                </a:lnTo>
                <a:lnTo>
                  <a:pt x="4225" y="890"/>
                </a:lnTo>
                <a:lnTo>
                  <a:pt x="4194" y="920"/>
                </a:lnTo>
                <a:lnTo>
                  <a:pt x="4152" y="918"/>
                </a:lnTo>
                <a:lnTo>
                  <a:pt x="4108" y="996"/>
                </a:lnTo>
                <a:lnTo>
                  <a:pt x="4142" y="1010"/>
                </a:lnTo>
                <a:lnTo>
                  <a:pt x="4129" y="1038"/>
                </a:lnTo>
                <a:lnTo>
                  <a:pt x="4145" y="1077"/>
                </a:lnTo>
                <a:lnTo>
                  <a:pt x="4115" y="1071"/>
                </a:lnTo>
                <a:lnTo>
                  <a:pt x="4096" y="1104"/>
                </a:lnTo>
                <a:lnTo>
                  <a:pt x="4109" y="1137"/>
                </a:lnTo>
                <a:lnTo>
                  <a:pt x="4044" y="1164"/>
                </a:lnTo>
                <a:lnTo>
                  <a:pt x="4051" y="1198"/>
                </a:lnTo>
                <a:lnTo>
                  <a:pt x="4008" y="1208"/>
                </a:lnTo>
                <a:lnTo>
                  <a:pt x="3999" y="1247"/>
                </a:lnTo>
                <a:lnTo>
                  <a:pt x="3960" y="1287"/>
                </a:lnTo>
                <a:lnTo>
                  <a:pt x="3927" y="1137"/>
                </a:lnTo>
                <a:lnTo>
                  <a:pt x="3930" y="1055"/>
                </a:lnTo>
                <a:lnTo>
                  <a:pt x="3960" y="1007"/>
                </a:lnTo>
                <a:lnTo>
                  <a:pt x="4004" y="997"/>
                </a:lnTo>
                <a:lnTo>
                  <a:pt x="4105" y="895"/>
                </a:lnTo>
                <a:lnTo>
                  <a:pt x="4155" y="874"/>
                </a:lnTo>
                <a:lnTo>
                  <a:pt x="4170" y="816"/>
                </a:lnTo>
                <a:lnTo>
                  <a:pt x="4194" y="800"/>
                </a:lnTo>
                <a:lnTo>
                  <a:pt x="4153" y="799"/>
                </a:lnTo>
                <a:lnTo>
                  <a:pt x="4141" y="848"/>
                </a:lnTo>
                <a:lnTo>
                  <a:pt x="4054" y="888"/>
                </a:lnTo>
                <a:lnTo>
                  <a:pt x="4064" y="826"/>
                </a:lnTo>
                <a:lnTo>
                  <a:pt x="3969" y="840"/>
                </a:lnTo>
                <a:lnTo>
                  <a:pt x="3882" y="919"/>
                </a:lnTo>
                <a:lnTo>
                  <a:pt x="3899" y="952"/>
                </a:lnTo>
                <a:lnTo>
                  <a:pt x="3807" y="963"/>
                </a:lnTo>
                <a:lnTo>
                  <a:pt x="3794" y="954"/>
                </a:lnTo>
                <a:lnTo>
                  <a:pt x="3825" y="949"/>
                </a:lnTo>
                <a:lnTo>
                  <a:pt x="3748" y="928"/>
                </a:lnTo>
                <a:lnTo>
                  <a:pt x="3725" y="949"/>
                </a:lnTo>
                <a:lnTo>
                  <a:pt x="3548" y="950"/>
                </a:lnTo>
                <a:lnTo>
                  <a:pt x="3338" y="1134"/>
                </a:lnTo>
                <a:lnTo>
                  <a:pt x="3379" y="1140"/>
                </a:lnTo>
                <a:lnTo>
                  <a:pt x="3379" y="1174"/>
                </a:lnTo>
                <a:lnTo>
                  <a:pt x="3405" y="1153"/>
                </a:lnTo>
                <a:lnTo>
                  <a:pt x="3399" y="1181"/>
                </a:lnTo>
                <a:lnTo>
                  <a:pt x="3429" y="1166"/>
                </a:lnTo>
                <a:lnTo>
                  <a:pt x="3426" y="1184"/>
                </a:lnTo>
                <a:lnTo>
                  <a:pt x="3436" y="1153"/>
                </a:lnTo>
                <a:lnTo>
                  <a:pt x="3467" y="1154"/>
                </a:lnTo>
                <a:lnTo>
                  <a:pt x="3512" y="1193"/>
                </a:lnTo>
                <a:lnTo>
                  <a:pt x="3469" y="1197"/>
                </a:lnTo>
                <a:lnTo>
                  <a:pt x="3507" y="1210"/>
                </a:lnTo>
                <a:lnTo>
                  <a:pt x="3515" y="1235"/>
                </a:lnTo>
                <a:lnTo>
                  <a:pt x="3487" y="1295"/>
                </a:lnTo>
                <a:lnTo>
                  <a:pt x="3481" y="1381"/>
                </a:lnTo>
                <a:lnTo>
                  <a:pt x="3333" y="1564"/>
                </a:lnTo>
                <a:lnTo>
                  <a:pt x="3280" y="1588"/>
                </a:lnTo>
                <a:lnTo>
                  <a:pt x="3239" y="1564"/>
                </a:lnTo>
                <a:lnTo>
                  <a:pt x="3203" y="1599"/>
                </a:lnTo>
                <a:lnTo>
                  <a:pt x="3201" y="1592"/>
                </a:lnTo>
                <a:lnTo>
                  <a:pt x="3220" y="1564"/>
                </a:lnTo>
                <a:lnTo>
                  <a:pt x="3213" y="1517"/>
                </a:lnTo>
                <a:lnTo>
                  <a:pt x="3276" y="1499"/>
                </a:lnTo>
                <a:lnTo>
                  <a:pt x="3326" y="1376"/>
                </a:lnTo>
                <a:lnTo>
                  <a:pt x="3217" y="1406"/>
                </a:lnTo>
                <a:lnTo>
                  <a:pt x="3201" y="1360"/>
                </a:lnTo>
                <a:lnTo>
                  <a:pt x="3113" y="1332"/>
                </a:lnTo>
                <a:lnTo>
                  <a:pt x="3059" y="1207"/>
                </a:lnTo>
                <a:lnTo>
                  <a:pt x="3001" y="1184"/>
                </a:lnTo>
                <a:lnTo>
                  <a:pt x="2896" y="1218"/>
                </a:lnTo>
                <a:lnTo>
                  <a:pt x="2917" y="1244"/>
                </a:lnTo>
                <a:lnTo>
                  <a:pt x="2873" y="1320"/>
                </a:lnTo>
                <a:lnTo>
                  <a:pt x="2833" y="1339"/>
                </a:lnTo>
                <a:lnTo>
                  <a:pt x="2789" y="1322"/>
                </a:lnTo>
                <a:lnTo>
                  <a:pt x="2736" y="1313"/>
                </a:lnTo>
                <a:lnTo>
                  <a:pt x="2600" y="1348"/>
                </a:lnTo>
                <a:lnTo>
                  <a:pt x="2478" y="1297"/>
                </a:lnTo>
                <a:lnTo>
                  <a:pt x="2403" y="1305"/>
                </a:lnTo>
                <a:lnTo>
                  <a:pt x="2374" y="1264"/>
                </a:lnTo>
                <a:lnTo>
                  <a:pt x="2298" y="1235"/>
                </a:lnTo>
                <a:lnTo>
                  <a:pt x="2258" y="1264"/>
                </a:lnTo>
                <a:lnTo>
                  <a:pt x="2255" y="1321"/>
                </a:lnTo>
                <a:lnTo>
                  <a:pt x="2083" y="1296"/>
                </a:lnTo>
                <a:lnTo>
                  <a:pt x="1990" y="1348"/>
                </a:lnTo>
                <a:lnTo>
                  <a:pt x="1940" y="1368"/>
                </a:lnTo>
                <a:lnTo>
                  <a:pt x="1880" y="1327"/>
                </a:lnTo>
                <a:lnTo>
                  <a:pt x="1841" y="1351"/>
                </a:lnTo>
                <a:lnTo>
                  <a:pt x="1768" y="1322"/>
                </a:lnTo>
                <a:lnTo>
                  <a:pt x="1741" y="1320"/>
                </a:lnTo>
                <a:lnTo>
                  <a:pt x="1718" y="1275"/>
                </a:lnTo>
                <a:lnTo>
                  <a:pt x="1679" y="1275"/>
                </a:lnTo>
                <a:lnTo>
                  <a:pt x="1664" y="1282"/>
                </a:lnTo>
                <a:lnTo>
                  <a:pt x="1632" y="1250"/>
                </a:lnTo>
                <a:lnTo>
                  <a:pt x="1611" y="1259"/>
                </a:lnTo>
                <a:lnTo>
                  <a:pt x="1591" y="1269"/>
                </a:lnTo>
                <a:lnTo>
                  <a:pt x="1509" y="1201"/>
                </a:lnTo>
                <a:lnTo>
                  <a:pt x="1486" y="1195"/>
                </a:lnTo>
                <a:lnTo>
                  <a:pt x="1431" y="1142"/>
                </a:lnTo>
                <a:lnTo>
                  <a:pt x="1380" y="1174"/>
                </a:lnTo>
                <a:lnTo>
                  <a:pt x="1369" y="1151"/>
                </a:lnTo>
                <a:lnTo>
                  <a:pt x="1296" y="1149"/>
                </a:lnTo>
                <a:lnTo>
                  <a:pt x="1266" y="1112"/>
                </a:lnTo>
                <a:lnTo>
                  <a:pt x="1227" y="1116"/>
                </a:lnTo>
                <a:lnTo>
                  <a:pt x="1210" y="1130"/>
                </a:lnTo>
                <a:lnTo>
                  <a:pt x="1162" y="1139"/>
                </a:lnTo>
                <a:lnTo>
                  <a:pt x="1146" y="1130"/>
                </a:lnTo>
                <a:lnTo>
                  <a:pt x="1129" y="1160"/>
                </a:lnTo>
                <a:lnTo>
                  <a:pt x="1111" y="1151"/>
                </a:lnTo>
                <a:lnTo>
                  <a:pt x="1052" y="1161"/>
                </a:lnTo>
                <a:lnTo>
                  <a:pt x="1033" y="1151"/>
                </a:lnTo>
                <a:lnTo>
                  <a:pt x="1026" y="1161"/>
                </a:lnTo>
                <a:lnTo>
                  <a:pt x="1056" y="1195"/>
                </a:lnTo>
                <a:lnTo>
                  <a:pt x="1036" y="1214"/>
                </a:lnTo>
                <a:lnTo>
                  <a:pt x="1037" y="1242"/>
                </a:lnTo>
                <a:lnTo>
                  <a:pt x="1072" y="1243"/>
                </a:lnTo>
                <a:lnTo>
                  <a:pt x="1086" y="1269"/>
                </a:lnTo>
                <a:lnTo>
                  <a:pt x="1077" y="1289"/>
                </a:lnTo>
                <a:lnTo>
                  <a:pt x="1052" y="1275"/>
                </a:lnTo>
                <a:lnTo>
                  <a:pt x="1033" y="1287"/>
                </a:lnTo>
                <a:lnTo>
                  <a:pt x="1011" y="1276"/>
                </a:lnTo>
                <a:lnTo>
                  <a:pt x="1002" y="1259"/>
                </a:lnTo>
                <a:lnTo>
                  <a:pt x="980" y="1269"/>
                </a:lnTo>
                <a:lnTo>
                  <a:pt x="961" y="1260"/>
                </a:lnTo>
                <a:lnTo>
                  <a:pt x="942" y="1275"/>
                </a:lnTo>
                <a:lnTo>
                  <a:pt x="915" y="1279"/>
                </a:lnTo>
                <a:lnTo>
                  <a:pt x="901" y="1259"/>
                </a:lnTo>
                <a:lnTo>
                  <a:pt x="806" y="1253"/>
                </a:lnTo>
                <a:lnTo>
                  <a:pt x="795" y="1264"/>
                </a:lnTo>
                <a:lnTo>
                  <a:pt x="788" y="1263"/>
                </a:lnTo>
                <a:lnTo>
                  <a:pt x="772" y="1284"/>
                </a:lnTo>
                <a:lnTo>
                  <a:pt x="773" y="1306"/>
                </a:lnTo>
                <a:lnTo>
                  <a:pt x="762" y="1307"/>
                </a:lnTo>
                <a:lnTo>
                  <a:pt x="756" y="1289"/>
                </a:lnTo>
                <a:lnTo>
                  <a:pt x="741" y="1292"/>
                </a:lnTo>
                <a:lnTo>
                  <a:pt x="737" y="1354"/>
                </a:lnTo>
                <a:lnTo>
                  <a:pt x="752" y="1372"/>
                </a:lnTo>
                <a:lnTo>
                  <a:pt x="752" y="1390"/>
                </a:lnTo>
                <a:lnTo>
                  <a:pt x="767" y="1388"/>
                </a:lnTo>
                <a:lnTo>
                  <a:pt x="788" y="1378"/>
                </a:lnTo>
                <a:lnTo>
                  <a:pt x="804" y="1406"/>
                </a:lnTo>
                <a:lnTo>
                  <a:pt x="816" y="1425"/>
                </a:lnTo>
                <a:lnTo>
                  <a:pt x="829" y="1448"/>
                </a:lnTo>
                <a:lnTo>
                  <a:pt x="851" y="1453"/>
                </a:lnTo>
                <a:lnTo>
                  <a:pt x="824" y="1473"/>
                </a:lnTo>
                <a:lnTo>
                  <a:pt x="805" y="1454"/>
                </a:lnTo>
                <a:lnTo>
                  <a:pt x="787" y="1525"/>
                </a:lnTo>
                <a:lnTo>
                  <a:pt x="809" y="1543"/>
                </a:lnTo>
                <a:lnTo>
                  <a:pt x="828" y="1613"/>
                </a:lnTo>
                <a:lnTo>
                  <a:pt x="810" y="1599"/>
                </a:lnTo>
                <a:lnTo>
                  <a:pt x="790" y="1592"/>
                </a:lnTo>
                <a:lnTo>
                  <a:pt x="767" y="1588"/>
                </a:lnTo>
                <a:lnTo>
                  <a:pt x="752" y="1581"/>
                </a:lnTo>
                <a:lnTo>
                  <a:pt x="736" y="1579"/>
                </a:lnTo>
                <a:lnTo>
                  <a:pt x="725" y="1553"/>
                </a:lnTo>
                <a:lnTo>
                  <a:pt x="694" y="1569"/>
                </a:lnTo>
                <a:lnTo>
                  <a:pt x="668" y="1568"/>
                </a:lnTo>
                <a:lnTo>
                  <a:pt x="648" y="1547"/>
                </a:lnTo>
                <a:lnTo>
                  <a:pt x="602" y="1527"/>
                </a:lnTo>
                <a:lnTo>
                  <a:pt x="557" y="1531"/>
                </a:lnTo>
                <a:lnTo>
                  <a:pt x="507" y="1496"/>
                </a:lnTo>
                <a:lnTo>
                  <a:pt x="546" y="1466"/>
                </a:lnTo>
                <a:lnTo>
                  <a:pt x="550" y="1440"/>
                </a:lnTo>
                <a:lnTo>
                  <a:pt x="549" y="1412"/>
                </a:lnTo>
                <a:lnTo>
                  <a:pt x="554" y="1391"/>
                </a:lnTo>
                <a:lnTo>
                  <a:pt x="578" y="1385"/>
                </a:lnTo>
                <a:lnTo>
                  <a:pt x="565" y="1344"/>
                </a:lnTo>
                <a:lnTo>
                  <a:pt x="535" y="1332"/>
                </a:lnTo>
                <a:lnTo>
                  <a:pt x="520" y="1326"/>
                </a:lnTo>
                <a:lnTo>
                  <a:pt x="500" y="1331"/>
                </a:lnTo>
                <a:lnTo>
                  <a:pt x="458" y="1321"/>
                </a:lnTo>
                <a:lnTo>
                  <a:pt x="424" y="1280"/>
                </a:lnTo>
                <a:lnTo>
                  <a:pt x="398" y="1268"/>
                </a:lnTo>
                <a:lnTo>
                  <a:pt x="381" y="1232"/>
                </a:lnTo>
                <a:lnTo>
                  <a:pt x="360" y="1228"/>
                </a:lnTo>
                <a:lnTo>
                  <a:pt x="336" y="1239"/>
                </a:lnTo>
                <a:lnTo>
                  <a:pt x="321" y="1247"/>
                </a:lnTo>
                <a:lnTo>
                  <a:pt x="312" y="1231"/>
                </a:lnTo>
                <a:lnTo>
                  <a:pt x="301" y="1213"/>
                </a:lnTo>
                <a:lnTo>
                  <a:pt x="334" y="1211"/>
                </a:lnTo>
                <a:lnTo>
                  <a:pt x="332" y="1201"/>
                </a:lnTo>
                <a:lnTo>
                  <a:pt x="324" y="1191"/>
                </a:lnTo>
                <a:lnTo>
                  <a:pt x="312" y="1182"/>
                </a:lnTo>
                <a:lnTo>
                  <a:pt x="296" y="1139"/>
                </a:lnTo>
                <a:lnTo>
                  <a:pt x="270" y="1118"/>
                </a:lnTo>
                <a:lnTo>
                  <a:pt x="244" y="1117"/>
                </a:lnTo>
                <a:lnTo>
                  <a:pt x="218" y="1117"/>
                </a:lnTo>
                <a:lnTo>
                  <a:pt x="200" y="1103"/>
                </a:lnTo>
                <a:lnTo>
                  <a:pt x="182" y="1101"/>
                </a:lnTo>
                <a:lnTo>
                  <a:pt x="168" y="1101"/>
                </a:lnTo>
                <a:lnTo>
                  <a:pt x="158" y="1112"/>
                </a:lnTo>
                <a:lnTo>
                  <a:pt x="141" y="1129"/>
                </a:lnTo>
                <a:lnTo>
                  <a:pt x="139" y="1146"/>
                </a:lnTo>
                <a:lnTo>
                  <a:pt x="131" y="1151"/>
                </a:lnTo>
                <a:lnTo>
                  <a:pt x="120" y="1181"/>
                </a:lnTo>
                <a:lnTo>
                  <a:pt x="114" y="1172"/>
                </a:lnTo>
                <a:lnTo>
                  <a:pt x="110" y="1163"/>
                </a:lnTo>
                <a:lnTo>
                  <a:pt x="0" y="1144"/>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58" name="Freeform 213"/>
          <p:cNvSpPr>
            <a:spLocks/>
          </p:cNvSpPr>
          <p:nvPr/>
        </p:nvSpPr>
        <p:spPr bwMode="invGray">
          <a:xfrm>
            <a:off x="5610225" y="1377950"/>
            <a:ext cx="112713" cy="52388"/>
          </a:xfrm>
          <a:custGeom>
            <a:avLst/>
            <a:gdLst>
              <a:gd name="T0" fmla="*/ 0 w 143"/>
              <a:gd name="T1" fmla="*/ 2147483647 h 63"/>
              <a:gd name="T2" fmla="*/ 2147483647 w 143"/>
              <a:gd name="T3" fmla="*/ 2147483647 h 63"/>
              <a:gd name="T4" fmla="*/ 2147483647 w 143"/>
              <a:gd name="T5" fmla="*/ 2147483647 h 63"/>
              <a:gd name="T6" fmla="*/ 2147483647 w 143"/>
              <a:gd name="T7" fmla="*/ 0 h 63"/>
              <a:gd name="T8" fmla="*/ 2147483647 w 143"/>
              <a:gd name="T9" fmla="*/ 2147483647 h 63"/>
              <a:gd name="T10" fmla="*/ 2147483647 w 143"/>
              <a:gd name="T11" fmla="*/ 2147483647 h 63"/>
              <a:gd name="T12" fmla="*/ 2147483647 w 143"/>
              <a:gd name="T13" fmla="*/ 2147483647 h 63"/>
              <a:gd name="T14" fmla="*/ 2147483647 w 143"/>
              <a:gd name="T15" fmla="*/ 2147483647 h 63"/>
              <a:gd name="T16" fmla="*/ 2147483647 w 143"/>
              <a:gd name="T17" fmla="*/ 2147483647 h 63"/>
              <a:gd name="T18" fmla="*/ 2147483647 w 143"/>
              <a:gd name="T19" fmla="*/ 2147483647 h 63"/>
              <a:gd name="T20" fmla="*/ 0 w 143"/>
              <a:gd name="T21" fmla="*/ 214748364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63"/>
              <a:gd name="T35" fmla="*/ 143 w 14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63">
                <a:moveTo>
                  <a:pt x="0" y="45"/>
                </a:moveTo>
                <a:lnTo>
                  <a:pt x="30" y="31"/>
                </a:lnTo>
                <a:lnTo>
                  <a:pt x="9" y="17"/>
                </a:lnTo>
                <a:lnTo>
                  <a:pt x="110" y="0"/>
                </a:lnTo>
                <a:lnTo>
                  <a:pt x="128" y="1"/>
                </a:lnTo>
                <a:lnTo>
                  <a:pt x="108" y="16"/>
                </a:lnTo>
                <a:lnTo>
                  <a:pt x="143" y="15"/>
                </a:lnTo>
                <a:lnTo>
                  <a:pt x="50" y="52"/>
                </a:lnTo>
                <a:lnTo>
                  <a:pt x="30" y="63"/>
                </a:lnTo>
                <a:lnTo>
                  <a:pt x="35" y="47"/>
                </a:lnTo>
                <a:lnTo>
                  <a:pt x="0" y="4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59" name="Freeform 214"/>
          <p:cNvSpPr>
            <a:spLocks/>
          </p:cNvSpPr>
          <p:nvPr/>
        </p:nvSpPr>
        <p:spPr bwMode="invGray">
          <a:xfrm>
            <a:off x="5645150" y="1949450"/>
            <a:ext cx="44450" cy="26988"/>
          </a:xfrm>
          <a:custGeom>
            <a:avLst/>
            <a:gdLst>
              <a:gd name="T0" fmla="*/ 0 w 56"/>
              <a:gd name="T1" fmla="*/ 2147483647 h 32"/>
              <a:gd name="T2" fmla="*/ 2147483647 w 56"/>
              <a:gd name="T3" fmla="*/ 0 h 32"/>
              <a:gd name="T4" fmla="*/ 2147483647 w 56"/>
              <a:gd name="T5" fmla="*/ 2147483647 h 32"/>
              <a:gd name="T6" fmla="*/ 0 w 56"/>
              <a:gd name="T7" fmla="*/ 2147483647 h 32"/>
              <a:gd name="T8" fmla="*/ 0 60000 65536"/>
              <a:gd name="T9" fmla="*/ 0 60000 65536"/>
              <a:gd name="T10" fmla="*/ 0 60000 65536"/>
              <a:gd name="T11" fmla="*/ 0 60000 65536"/>
              <a:gd name="T12" fmla="*/ 0 w 56"/>
              <a:gd name="T13" fmla="*/ 0 h 32"/>
              <a:gd name="T14" fmla="*/ 56 w 56"/>
              <a:gd name="T15" fmla="*/ 32 h 32"/>
            </a:gdLst>
            <a:ahLst/>
            <a:cxnLst>
              <a:cxn ang="T8">
                <a:pos x="T0" y="T1"/>
              </a:cxn>
              <a:cxn ang="T9">
                <a:pos x="T2" y="T3"/>
              </a:cxn>
              <a:cxn ang="T10">
                <a:pos x="T4" y="T5"/>
              </a:cxn>
              <a:cxn ang="T11">
                <a:pos x="T6" y="T7"/>
              </a:cxn>
            </a:cxnLst>
            <a:rect l="T12" t="T13" r="T14" b="T15"/>
            <a:pathLst>
              <a:path w="56" h="32">
                <a:moveTo>
                  <a:pt x="0" y="32"/>
                </a:moveTo>
                <a:lnTo>
                  <a:pt x="16" y="0"/>
                </a:lnTo>
                <a:lnTo>
                  <a:pt x="56" y="18"/>
                </a:lnTo>
                <a:lnTo>
                  <a:pt x="0" y="3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0" name="Freeform 215"/>
          <p:cNvSpPr>
            <a:spLocks/>
          </p:cNvSpPr>
          <p:nvPr/>
        </p:nvSpPr>
        <p:spPr bwMode="invGray">
          <a:xfrm>
            <a:off x="5722938" y="1779588"/>
            <a:ext cx="138112" cy="114300"/>
          </a:xfrm>
          <a:custGeom>
            <a:avLst/>
            <a:gdLst>
              <a:gd name="T0" fmla="*/ 0 w 174"/>
              <a:gd name="T1" fmla="*/ 2147483647 h 136"/>
              <a:gd name="T2" fmla="*/ 2147483647 w 174"/>
              <a:gd name="T3" fmla="*/ 2147483647 h 136"/>
              <a:gd name="T4" fmla="*/ 2147483647 w 174"/>
              <a:gd name="T5" fmla="*/ 2147483647 h 136"/>
              <a:gd name="T6" fmla="*/ 2147483647 w 174"/>
              <a:gd name="T7" fmla="*/ 2147483647 h 136"/>
              <a:gd name="T8" fmla="*/ 2147483647 w 174"/>
              <a:gd name="T9" fmla="*/ 2147483647 h 136"/>
              <a:gd name="T10" fmla="*/ 2147483647 w 174"/>
              <a:gd name="T11" fmla="*/ 2147483647 h 136"/>
              <a:gd name="T12" fmla="*/ 2147483647 w 174"/>
              <a:gd name="T13" fmla="*/ 2147483647 h 136"/>
              <a:gd name="T14" fmla="*/ 2147483647 w 174"/>
              <a:gd name="T15" fmla="*/ 2147483647 h 136"/>
              <a:gd name="T16" fmla="*/ 2147483647 w 174"/>
              <a:gd name="T17" fmla="*/ 2147483647 h 136"/>
              <a:gd name="T18" fmla="*/ 2147483647 w 174"/>
              <a:gd name="T19" fmla="*/ 2147483647 h 136"/>
              <a:gd name="T20" fmla="*/ 2147483647 w 174"/>
              <a:gd name="T21" fmla="*/ 0 h 136"/>
              <a:gd name="T22" fmla="*/ 2147483647 w 174"/>
              <a:gd name="T23" fmla="*/ 2147483647 h 136"/>
              <a:gd name="T24" fmla="*/ 2147483647 w 174"/>
              <a:gd name="T25" fmla="*/ 2147483647 h 136"/>
              <a:gd name="T26" fmla="*/ 0 w 174"/>
              <a:gd name="T27" fmla="*/ 2147483647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36"/>
              <a:gd name="T44" fmla="*/ 174 w 174"/>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36">
                <a:moveTo>
                  <a:pt x="0" y="67"/>
                </a:moveTo>
                <a:lnTo>
                  <a:pt x="13" y="96"/>
                </a:lnTo>
                <a:lnTo>
                  <a:pt x="32" y="86"/>
                </a:lnTo>
                <a:lnTo>
                  <a:pt x="55" y="105"/>
                </a:lnTo>
                <a:lnTo>
                  <a:pt x="69" y="96"/>
                </a:lnTo>
                <a:lnTo>
                  <a:pt x="63" y="129"/>
                </a:lnTo>
                <a:lnTo>
                  <a:pt x="174" y="136"/>
                </a:lnTo>
                <a:lnTo>
                  <a:pt x="132" y="110"/>
                </a:lnTo>
                <a:lnTo>
                  <a:pt x="112" y="69"/>
                </a:lnTo>
                <a:lnTo>
                  <a:pt x="114" y="25"/>
                </a:lnTo>
                <a:lnTo>
                  <a:pt x="140" y="0"/>
                </a:lnTo>
                <a:lnTo>
                  <a:pt x="44" y="9"/>
                </a:lnTo>
                <a:lnTo>
                  <a:pt x="21" y="67"/>
                </a:lnTo>
                <a:lnTo>
                  <a:pt x="0" y="6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1" name="Freeform 216"/>
          <p:cNvSpPr>
            <a:spLocks/>
          </p:cNvSpPr>
          <p:nvPr/>
        </p:nvSpPr>
        <p:spPr bwMode="invGray">
          <a:xfrm>
            <a:off x="5770563" y="1593850"/>
            <a:ext cx="352425" cy="184150"/>
          </a:xfrm>
          <a:custGeom>
            <a:avLst/>
            <a:gdLst>
              <a:gd name="T0" fmla="*/ 0 w 445"/>
              <a:gd name="T1" fmla="*/ 2147483647 h 219"/>
              <a:gd name="T2" fmla="*/ 2147483647 w 445"/>
              <a:gd name="T3" fmla="*/ 2147483647 h 219"/>
              <a:gd name="T4" fmla="*/ 2147483647 w 445"/>
              <a:gd name="T5" fmla="*/ 2147483647 h 219"/>
              <a:gd name="T6" fmla="*/ 2147483647 w 445"/>
              <a:gd name="T7" fmla="*/ 2147483647 h 219"/>
              <a:gd name="T8" fmla="*/ 2147483647 w 445"/>
              <a:gd name="T9" fmla="*/ 2147483647 h 219"/>
              <a:gd name="T10" fmla="*/ 2147483647 w 445"/>
              <a:gd name="T11" fmla="*/ 2147483647 h 219"/>
              <a:gd name="T12" fmla="*/ 2147483647 w 445"/>
              <a:gd name="T13" fmla="*/ 2147483647 h 219"/>
              <a:gd name="T14" fmla="*/ 2147483647 w 445"/>
              <a:gd name="T15" fmla="*/ 2147483647 h 219"/>
              <a:gd name="T16" fmla="*/ 2147483647 w 445"/>
              <a:gd name="T17" fmla="*/ 2147483647 h 219"/>
              <a:gd name="T18" fmla="*/ 2147483647 w 445"/>
              <a:gd name="T19" fmla="*/ 2147483647 h 219"/>
              <a:gd name="T20" fmla="*/ 2147483647 w 445"/>
              <a:gd name="T21" fmla="*/ 2147483647 h 219"/>
              <a:gd name="T22" fmla="*/ 2147483647 w 445"/>
              <a:gd name="T23" fmla="*/ 2147483647 h 219"/>
              <a:gd name="T24" fmla="*/ 2147483647 w 445"/>
              <a:gd name="T25" fmla="*/ 2147483647 h 219"/>
              <a:gd name="T26" fmla="*/ 2147483647 w 445"/>
              <a:gd name="T27" fmla="*/ 2147483647 h 219"/>
              <a:gd name="T28" fmla="*/ 2147483647 w 445"/>
              <a:gd name="T29" fmla="*/ 2147483647 h 219"/>
              <a:gd name="T30" fmla="*/ 2147483647 w 445"/>
              <a:gd name="T31" fmla="*/ 2147483647 h 219"/>
              <a:gd name="T32" fmla="*/ 2147483647 w 445"/>
              <a:gd name="T33" fmla="*/ 2147483647 h 219"/>
              <a:gd name="T34" fmla="*/ 2147483647 w 445"/>
              <a:gd name="T35" fmla="*/ 2147483647 h 219"/>
              <a:gd name="T36" fmla="*/ 2147483647 w 445"/>
              <a:gd name="T37" fmla="*/ 0 h 219"/>
              <a:gd name="T38" fmla="*/ 2147483647 w 445"/>
              <a:gd name="T39" fmla="*/ 2147483647 h 219"/>
              <a:gd name="T40" fmla="*/ 2147483647 w 445"/>
              <a:gd name="T41" fmla="*/ 2147483647 h 219"/>
              <a:gd name="T42" fmla="*/ 2147483647 w 445"/>
              <a:gd name="T43" fmla="*/ 2147483647 h 219"/>
              <a:gd name="T44" fmla="*/ 2147483647 w 445"/>
              <a:gd name="T45" fmla="*/ 2147483647 h 219"/>
              <a:gd name="T46" fmla="*/ 2147483647 w 445"/>
              <a:gd name="T47" fmla="*/ 2147483647 h 219"/>
              <a:gd name="T48" fmla="*/ 2147483647 w 445"/>
              <a:gd name="T49" fmla="*/ 2147483647 h 219"/>
              <a:gd name="T50" fmla="*/ 2147483647 w 445"/>
              <a:gd name="T51" fmla="*/ 2147483647 h 219"/>
              <a:gd name="T52" fmla="*/ 2147483647 w 445"/>
              <a:gd name="T53" fmla="*/ 2147483647 h 219"/>
              <a:gd name="T54" fmla="*/ 2147483647 w 445"/>
              <a:gd name="T55" fmla="*/ 2147483647 h 219"/>
              <a:gd name="T56" fmla="*/ 2147483647 w 445"/>
              <a:gd name="T57" fmla="*/ 2147483647 h 219"/>
              <a:gd name="T58" fmla="*/ 0 w 445"/>
              <a:gd name="T59" fmla="*/ 2147483647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5"/>
              <a:gd name="T91" fmla="*/ 0 h 219"/>
              <a:gd name="T92" fmla="*/ 445 w 445"/>
              <a:gd name="T93" fmla="*/ 219 h 2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5" h="219">
                <a:moveTo>
                  <a:pt x="0" y="188"/>
                </a:moveTo>
                <a:lnTo>
                  <a:pt x="45" y="193"/>
                </a:lnTo>
                <a:lnTo>
                  <a:pt x="15" y="211"/>
                </a:lnTo>
                <a:lnTo>
                  <a:pt x="91" y="219"/>
                </a:lnTo>
                <a:lnTo>
                  <a:pt x="93" y="193"/>
                </a:lnTo>
                <a:lnTo>
                  <a:pt x="113" y="198"/>
                </a:lnTo>
                <a:lnTo>
                  <a:pt x="92" y="184"/>
                </a:lnTo>
                <a:lnTo>
                  <a:pt x="120" y="189"/>
                </a:lnTo>
                <a:lnTo>
                  <a:pt x="113" y="161"/>
                </a:lnTo>
                <a:lnTo>
                  <a:pt x="127" y="178"/>
                </a:lnTo>
                <a:lnTo>
                  <a:pt x="150" y="162"/>
                </a:lnTo>
                <a:lnTo>
                  <a:pt x="135" y="143"/>
                </a:lnTo>
                <a:lnTo>
                  <a:pt x="182" y="146"/>
                </a:lnTo>
                <a:lnTo>
                  <a:pt x="167" y="136"/>
                </a:lnTo>
                <a:lnTo>
                  <a:pt x="190" y="138"/>
                </a:lnTo>
                <a:lnTo>
                  <a:pt x="200" y="115"/>
                </a:lnTo>
                <a:lnTo>
                  <a:pt x="421" y="46"/>
                </a:lnTo>
                <a:lnTo>
                  <a:pt x="445" y="18"/>
                </a:lnTo>
                <a:lnTo>
                  <a:pt x="402" y="0"/>
                </a:lnTo>
                <a:lnTo>
                  <a:pt x="311" y="43"/>
                </a:lnTo>
                <a:lnTo>
                  <a:pt x="213" y="43"/>
                </a:lnTo>
                <a:lnTo>
                  <a:pt x="112" y="102"/>
                </a:lnTo>
                <a:lnTo>
                  <a:pt x="56" y="109"/>
                </a:lnTo>
                <a:lnTo>
                  <a:pt x="58" y="136"/>
                </a:lnTo>
                <a:lnTo>
                  <a:pt x="89" y="138"/>
                </a:lnTo>
                <a:lnTo>
                  <a:pt x="55" y="138"/>
                </a:lnTo>
                <a:lnTo>
                  <a:pt x="68" y="149"/>
                </a:lnTo>
                <a:lnTo>
                  <a:pt x="45" y="162"/>
                </a:lnTo>
                <a:lnTo>
                  <a:pt x="73" y="174"/>
                </a:lnTo>
                <a:lnTo>
                  <a:pt x="0" y="18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2" name="Freeform 217"/>
          <p:cNvSpPr>
            <a:spLocks/>
          </p:cNvSpPr>
          <p:nvPr/>
        </p:nvSpPr>
        <p:spPr bwMode="invGray">
          <a:xfrm>
            <a:off x="5970588" y="1347788"/>
            <a:ext cx="71437" cy="38100"/>
          </a:xfrm>
          <a:custGeom>
            <a:avLst/>
            <a:gdLst>
              <a:gd name="T0" fmla="*/ 0 w 88"/>
              <a:gd name="T1" fmla="*/ 2147483647 h 46"/>
              <a:gd name="T2" fmla="*/ 2147483647 w 88"/>
              <a:gd name="T3" fmla="*/ 2147483647 h 46"/>
              <a:gd name="T4" fmla="*/ 2147483647 w 88"/>
              <a:gd name="T5" fmla="*/ 2147483647 h 46"/>
              <a:gd name="T6" fmla="*/ 2147483647 w 88"/>
              <a:gd name="T7" fmla="*/ 0 h 46"/>
              <a:gd name="T8" fmla="*/ 0 w 88"/>
              <a:gd name="T9" fmla="*/ 2147483647 h 46"/>
              <a:gd name="T10" fmla="*/ 0 60000 65536"/>
              <a:gd name="T11" fmla="*/ 0 60000 65536"/>
              <a:gd name="T12" fmla="*/ 0 60000 65536"/>
              <a:gd name="T13" fmla="*/ 0 60000 65536"/>
              <a:gd name="T14" fmla="*/ 0 60000 65536"/>
              <a:gd name="T15" fmla="*/ 0 w 88"/>
              <a:gd name="T16" fmla="*/ 0 h 46"/>
              <a:gd name="T17" fmla="*/ 88 w 88"/>
              <a:gd name="T18" fmla="*/ 46 h 46"/>
            </a:gdLst>
            <a:ahLst/>
            <a:cxnLst>
              <a:cxn ang="T10">
                <a:pos x="T0" y="T1"/>
              </a:cxn>
              <a:cxn ang="T11">
                <a:pos x="T2" y="T3"/>
              </a:cxn>
              <a:cxn ang="T12">
                <a:pos x="T4" y="T5"/>
              </a:cxn>
              <a:cxn ang="T13">
                <a:pos x="T6" y="T7"/>
              </a:cxn>
              <a:cxn ang="T14">
                <a:pos x="T8" y="T9"/>
              </a:cxn>
            </a:cxnLst>
            <a:rect l="T15" t="T16" r="T17" b="T18"/>
            <a:pathLst>
              <a:path w="88" h="46">
                <a:moveTo>
                  <a:pt x="0" y="33"/>
                </a:moveTo>
                <a:lnTo>
                  <a:pt x="27" y="46"/>
                </a:lnTo>
                <a:lnTo>
                  <a:pt x="88" y="30"/>
                </a:lnTo>
                <a:lnTo>
                  <a:pt x="53" y="0"/>
                </a:lnTo>
                <a:lnTo>
                  <a:pt x="0" y="3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3" name="Freeform 218"/>
          <p:cNvSpPr>
            <a:spLocks/>
          </p:cNvSpPr>
          <p:nvPr/>
        </p:nvSpPr>
        <p:spPr bwMode="invGray">
          <a:xfrm>
            <a:off x="6626225" y="1423988"/>
            <a:ext cx="60325" cy="23812"/>
          </a:xfrm>
          <a:custGeom>
            <a:avLst/>
            <a:gdLst>
              <a:gd name="T0" fmla="*/ 0 w 76"/>
              <a:gd name="T1" fmla="*/ 0 h 29"/>
              <a:gd name="T2" fmla="*/ 2147483647 w 76"/>
              <a:gd name="T3" fmla="*/ 2147483647 h 29"/>
              <a:gd name="T4" fmla="*/ 2147483647 w 76"/>
              <a:gd name="T5" fmla="*/ 2147483647 h 29"/>
              <a:gd name="T6" fmla="*/ 2147483647 w 76"/>
              <a:gd name="T7" fmla="*/ 2147483647 h 29"/>
              <a:gd name="T8" fmla="*/ 2147483647 w 76"/>
              <a:gd name="T9" fmla="*/ 2147483647 h 29"/>
              <a:gd name="T10" fmla="*/ 0 w 76"/>
              <a:gd name="T11" fmla="*/ 0 h 29"/>
              <a:gd name="T12" fmla="*/ 0 60000 65536"/>
              <a:gd name="T13" fmla="*/ 0 60000 65536"/>
              <a:gd name="T14" fmla="*/ 0 60000 65536"/>
              <a:gd name="T15" fmla="*/ 0 60000 65536"/>
              <a:gd name="T16" fmla="*/ 0 60000 65536"/>
              <a:gd name="T17" fmla="*/ 0 60000 65536"/>
              <a:gd name="T18" fmla="*/ 0 w 76"/>
              <a:gd name="T19" fmla="*/ 0 h 29"/>
              <a:gd name="T20" fmla="*/ 76 w 7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6" h="29">
                <a:moveTo>
                  <a:pt x="0" y="0"/>
                </a:moveTo>
                <a:lnTo>
                  <a:pt x="35" y="23"/>
                </a:lnTo>
                <a:lnTo>
                  <a:pt x="23" y="29"/>
                </a:lnTo>
                <a:lnTo>
                  <a:pt x="53" y="28"/>
                </a:lnTo>
                <a:lnTo>
                  <a:pt x="76" y="15"/>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4" name="Freeform 219"/>
          <p:cNvSpPr>
            <a:spLocks/>
          </p:cNvSpPr>
          <p:nvPr/>
        </p:nvSpPr>
        <p:spPr bwMode="invGray">
          <a:xfrm>
            <a:off x="6634163" y="1357313"/>
            <a:ext cx="147637" cy="71437"/>
          </a:xfrm>
          <a:custGeom>
            <a:avLst/>
            <a:gdLst>
              <a:gd name="T0" fmla="*/ 0 w 182"/>
              <a:gd name="T1" fmla="*/ 2147483647 h 81"/>
              <a:gd name="T2" fmla="*/ 2147483647 w 182"/>
              <a:gd name="T3" fmla="*/ 2147483647 h 81"/>
              <a:gd name="T4" fmla="*/ 2147483647 w 182"/>
              <a:gd name="T5" fmla="*/ 0 h 81"/>
              <a:gd name="T6" fmla="*/ 2147483647 w 182"/>
              <a:gd name="T7" fmla="*/ 2147483647 h 81"/>
              <a:gd name="T8" fmla="*/ 2147483647 w 182"/>
              <a:gd name="T9" fmla="*/ 2147483647 h 81"/>
              <a:gd name="T10" fmla="*/ 2147483647 w 182"/>
              <a:gd name="T11" fmla="*/ 2147483647 h 81"/>
              <a:gd name="T12" fmla="*/ 2147483647 w 182"/>
              <a:gd name="T13" fmla="*/ 2147483647 h 81"/>
              <a:gd name="T14" fmla="*/ 0 w 182"/>
              <a:gd name="T15" fmla="*/ 2147483647 h 81"/>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81"/>
              <a:gd name="T26" fmla="*/ 182 w 182"/>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81">
                <a:moveTo>
                  <a:pt x="0" y="68"/>
                </a:moveTo>
                <a:lnTo>
                  <a:pt x="49" y="22"/>
                </a:lnTo>
                <a:lnTo>
                  <a:pt x="119" y="0"/>
                </a:lnTo>
                <a:lnTo>
                  <a:pt x="182" y="38"/>
                </a:lnTo>
                <a:lnTo>
                  <a:pt x="161" y="45"/>
                </a:lnTo>
                <a:lnTo>
                  <a:pt x="167" y="65"/>
                </a:lnTo>
                <a:lnTo>
                  <a:pt x="73" y="81"/>
                </a:lnTo>
                <a:lnTo>
                  <a:pt x="0" y="6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5" name="Freeform 220"/>
          <p:cNvSpPr>
            <a:spLocks/>
          </p:cNvSpPr>
          <p:nvPr/>
        </p:nvSpPr>
        <p:spPr bwMode="invGray">
          <a:xfrm>
            <a:off x="6667500" y="1416050"/>
            <a:ext cx="165100" cy="80963"/>
          </a:xfrm>
          <a:custGeom>
            <a:avLst/>
            <a:gdLst>
              <a:gd name="T0" fmla="*/ 0 w 208"/>
              <a:gd name="T1" fmla="*/ 2147483647 h 94"/>
              <a:gd name="T2" fmla="*/ 2147483647 w 208"/>
              <a:gd name="T3" fmla="*/ 2147483647 h 94"/>
              <a:gd name="T4" fmla="*/ 2147483647 w 208"/>
              <a:gd name="T5" fmla="*/ 2147483647 h 94"/>
              <a:gd name="T6" fmla="*/ 2147483647 w 208"/>
              <a:gd name="T7" fmla="*/ 2147483647 h 94"/>
              <a:gd name="T8" fmla="*/ 2147483647 w 208"/>
              <a:gd name="T9" fmla="*/ 2147483647 h 94"/>
              <a:gd name="T10" fmla="*/ 2147483647 w 208"/>
              <a:gd name="T11" fmla="*/ 2147483647 h 94"/>
              <a:gd name="T12" fmla="*/ 2147483647 w 208"/>
              <a:gd name="T13" fmla="*/ 2147483647 h 94"/>
              <a:gd name="T14" fmla="*/ 2147483647 w 208"/>
              <a:gd name="T15" fmla="*/ 2147483647 h 94"/>
              <a:gd name="T16" fmla="*/ 2147483647 w 208"/>
              <a:gd name="T17" fmla="*/ 2147483647 h 94"/>
              <a:gd name="T18" fmla="*/ 2147483647 w 208"/>
              <a:gd name="T19" fmla="*/ 2147483647 h 94"/>
              <a:gd name="T20" fmla="*/ 2147483647 w 208"/>
              <a:gd name="T21" fmla="*/ 2147483647 h 94"/>
              <a:gd name="T22" fmla="*/ 2147483647 w 208"/>
              <a:gd name="T23" fmla="*/ 2147483647 h 94"/>
              <a:gd name="T24" fmla="*/ 2147483647 w 208"/>
              <a:gd name="T25" fmla="*/ 0 h 94"/>
              <a:gd name="T26" fmla="*/ 2147483647 w 208"/>
              <a:gd name="T27" fmla="*/ 2147483647 h 94"/>
              <a:gd name="T28" fmla="*/ 0 w 208"/>
              <a:gd name="T29" fmla="*/ 2147483647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94"/>
              <a:gd name="T47" fmla="*/ 208 w 208"/>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94">
                <a:moveTo>
                  <a:pt x="0" y="41"/>
                </a:moveTo>
                <a:lnTo>
                  <a:pt x="39" y="46"/>
                </a:lnTo>
                <a:lnTo>
                  <a:pt x="64" y="79"/>
                </a:lnTo>
                <a:lnTo>
                  <a:pt x="86" y="69"/>
                </a:lnTo>
                <a:lnTo>
                  <a:pt x="171" y="94"/>
                </a:lnTo>
                <a:lnTo>
                  <a:pt x="200" y="84"/>
                </a:lnTo>
                <a:lnTo>
                  <a:pt x="178" y="59"/>
                </a:lnTo>
                <a:lnTo>
                  <a:pt x="195" y="64"/>
                </a:lnTo>
                <a:lnTo>
                  <a:pt x="208" y="28"/>
                </a:lnTo>
                <a:lnTo>
                  <a:pt x="164" y="9"/>
                </a:lnTo>
                <a:lnTo>
                  <a:pt x="118" y="35"/>
                </a:lnTo>
                <a:lnTo>
                  <a:pt x="154" y="22"/>
                </a:lnTo>
                <a:lnTo>
                  <a:pt x="132" y="0"/>
                </a:lnTo>
                <a:lnTo>
                  <a:pt x="60" y="7"/>
                </a:lnTo>
                <a:lnTo>
                  <a:pt x="0" y="4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6" name="Freeform 221"/>
          <p:cNvSpPr>
            <a:spLocks/>
          </p:cNvSpPr>
          <p:nvPr/>
        </p:nvSpPr>
        <p:spPr bwMode="invGray">
          <a:xfrm>
            <a:off x="6819900" y="1458913"/>
            <a:ext cx="134938" cy="82550"/>
          </a:xfrm>
          <a:custGeom>
            <a:avLst/>
            <a:gdLst>
              <a:gd name="T0" fmla="*/ 0 w 171"/>
              <a:gd name="T1" fmla="*/ 2147483647 h 97"/>
              <a:gd name="T2" fmla="*/ 2147483647 w 171"/>
              <a:gd name="T3" fmla="*/ 2147483647 h 97"/>
              <a:gd name="T4" fmla="*/ 2147483647 w 171"/>
              <a:gd name="T5" fmla="*/ 2147483647 h 97"/>
              <a:gd name="T6" fmla="*/ 2147483647 w 171"/>
              <a:gd name="T7" fmla="*/ 2147483647 h 97"/>
              <a:gd name="T8" fmla="*/ 2147483647 w 171"/>
              <a:gd name="T9" fmla="*/ 2147483647 h 97"/>
              <a:gd name="T10" fmla="*/ 2147483647 w 171"/>
              <a:gd name="T11" fmla="*/ 2147483647 h 97"/>
              <a:gd name="T12" fmla="*/ 2147483647 w 171"/>
              <a:gd name="T13" fmla="*/ 2147483647 h 97"/>
              <a:gd name="T14" fmla="*/ 2147483647 w 171"/>
              <a:gd name="T15" fmla="*/ 0 h 97"/>
              <a:gd name="T16" fmla="*/ 2147483647 w 171"/>
              <a:gd name="T17" fmla="*/ 2147483647 h 97"/>
              <a:gd name="T18" fmla="*/ 0 w 17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97"/>
              <a:gd name="T32" fmla="*/ 171 w 17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97">
                <a:moveTo>
                  <a:pt x="0" y="82"/>
                </a:moveTo>
                <a:lnTo>
                  <a:pt x="14" y="97"/>
                </a:lnTo>
                <a:lnTo>
                  <a:pt x="158" y="77"/>
                </a:lnTo>
                <a:lnTo>
                  <a:pt x="171" y="45"/>
                </a:lnTo>
                <a:lnTo>
                  <a:pt x="130" y="20"/>
                </a:lnTo>
                <a:lnTo>
                  <a:pt x="96" y="30"/>
                </a:lnTo>
                <a:lnTo>
                  <a:pt x="104" y="9"/>
                </a:lnTo>
                <a:lnTo>
                  <a:pt x="83" y="0"/>
                </a:lnTo>
                <a:lnTo>
                  <a:pt x="16" y="73"/>
                </a:lnTo>
                <a:lnTo>
                  <a:pt x="0" y="8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7" name="Freeform 222"/>
          <p:cNvSpPr>
            <a:spLocks/>
          </p:cNvSpPr>
          <p:nvPr/>
        </p:nvSpPr>
        <p:spPr bwMode="invGray">
          <a:xfrm>
            <a:off x="7670800" y="1631950"/>
            <a:ext cx="153988" cy="77788"/>
          </a:xfrm>
          <a:custGeom>
            <a:avLst/>
            <a:gdLst>
              <a:gd name="T0" fmla="*/ 0 w 195"/>
              <a:gd name="T1" fmla="*/ 2147483647 h 91"/>
              <a:gd name="T2" fmla="*/ 2147483647 w 195"/>
              <a:gd name="T3" fmla="*/ 2147483647 h 91"/>
              <a:gd name="T4" fmla="*/ 2147483647 w 195"/>
              <a:gd name="T5" fmla="*/ 0 h 91"/>
              <a:gd name="T6" fmla="*/ 2147483647 w 195"/>
              <a:gd name="T7" fmla="*/ 2147483647 h 91"/>
              <a:gd name="T8" fmla="*/ 2147483647 w 195"/>
              <a:gd name="T9" fmla="*/ 2147483647 h 91"/>
              <a:gd name="T10" fmla="*/ 2147483647 w 195"/>
              <a:gd name="T11" fmla="*/ 2147483647 h 91"/>
              <a:gd name="T12" fmla="*/ 2147483647 w 195"/>
              <a:gd name="T13" fmla="*/ 2147483647 h 91"/>
              <a:gd name="T14" fmla="*/ 2147483647 w 195"/>
              <a:gd name="T15" fmla="*/ 2147483647 h 91"/>
              <a:gd name="T16" fmla="*/ 2147483647 w 195"/>
              <a:gd name="T17" fmla="*/ 2147483647 h 91"/>
              <a:gd name="T18" fmla="*/ 2147483647 w 195"/>
              <a:gd name="T19" fmla="*/ 2147483647 h 91"/>
              <a:gd name="T20" fmla="*/ 2147483647 w 195"/>
              <a:gd name="T21" fmla="*/ 2147483647 h 91"/>
              <a:gd name="T22" fmla="*/ 0 w 195"/>
              <a:gd name="T23" fmla="*/ 2147483647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91"/>
              <a:gd name="T38" fmla="*/ 195 w 195"/>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91">
                <a:moveTo>
                  <a:pt x="0" y="49"/>
                </a:moveTo>
                <a:lnTo>
                  <a:pt x="40" y="3"/>
                </a:lnTo>
                <a:lnTo>
                  <a:pt x="67" y="0"/>
                </a:lnTo>
                <a:lnTo>
                  <a:pt x="112" y="33"/>
                </a:lnTo>
                <a:lnTo>
                  <a:pt x="119" y="9"/>
                </a:lnTo>
                <a:lnTo>
                  <a:pt x="166" y="28"/>
                </a:lnTo>
                <a:lnTo>
                  <a:pt x="163" y="61"/>
                </a:lnTo>
                <a:lnTo>
                  <a:pt x="195" y="74"/>
                </a:lnTo>
                <a:lnTo>
                  <a:pt x="92" y="81"/>
                </a:lnTo>
                <a:lnTo>
                  <a:pt x="88" y="65"/>
                </a:lnTo>
                <a:lnTo>
                  <a:pt x="70" y="91"/>
                </a:lnTo>
                <a:lnTo>
                  <a:pt x="0" y="4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8" name="Freeform 223"/>
          <p:cNvSpPr>
            <a:spLocks/>
          </p:cNvSpPr>
          <p:nvPr/>
        </p:nvSpPr>
        <p:spPr bwMode="invGray">
          <a:xfrm>
            <a:off x="7777163" y="1635125"/>
            <a:ext cx="95250" cy="52388"/>
          </a:xfrm>
          <a:custGeom>
            <a:avLst/>
            <a:gdLst>
              <a:gd name="T0" fmla="*/ 0 w 119"/>
              <a:gd name="T1" fmla="*/ 0 h 61"/>
              <a:gd name="T2" fmla="*/ 2147483647 w 119"/>
              <a:gd name="T3" fmla="*/ 2147483647 h 61"/>
              <a:gd name="T4" fmla="*/ 2147483647 w 119"/>
              <a:gd name="T5" fmla="*/ 2147483647 h 61"/>
              <a:gd name="T6" fmla="*/ 2147483647 w 119"/>
              <a:gd name="T7" fmla="*/ 2147483647 h 61"/>
              <a:gd name="T8" fmla="*/ 2147483647 w 119"/>
              <a:gd name="T9" fmla="*/ 2147483647 h 61"/>
              <a:gd name="T10" fmla="*/ 2147483647 w 119"/>
              <a:gd name="T11" fmla="*/ 2147483647 h 61"/>
              <a:gd name="T12" fmla="*/ 0 w 119"/>
              <a:gd name="T13" fmla="*/ 0 h 61"/>
              <a:gd name="T14" fmla="*/ 0 60000 65536"/>
              <a:gd name="T15" fmla="*/ 0 60000 65536"/>
              <a:gd name="T16" fmla="*/ 0 60000 65536"/>
              <a:gd name="T17" fmla="*/ 0 60000 65536"/>
              <a:gd name="T18" fmla="*/ 0 60000 65536"/>
              <a:gd name="T19" fmla="*/ 0 60000 65536"/>
              <a:gd name="T20" fmla="*/ 0 60000 65536"/>
              <a:gd name="T21" fmla="*/ 0 w 119"/>
              <a:gd name="T22" fmla="*/ 0 h 61"/>
              <a:gd name="T23" fmla="*/ 119 w 119"/>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61">
                <a:moveTo>
                  <a:pt x="0" y="0"/>
                </a:moveTo>
                <a:lnTo>
                  <a:pt x="39" y="23"/>
                </a:lnTo>
                <a:lnTo>
                  <a:pt x="29" y="44"/>
                </a:lnTo>
                <a:lnTo>
                  <a:pt x="50" y="61"/>
                </a:lnTo>
                <a:lnTo>
                  <a:pt x="85" y="61"/>
                </a:lnTo>
                <a:lnTo>
                  <a:pt x="119" y="39"/>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69" name="Freeform 224"/>
          <p:cNvSpPr>
            <a:spLocks/>
          </p:cNvSpPr>
          <p:nvPr/>
        </p:nvSpPr>
        <p:spPr bwMode="invGray">
          <a:xfrm>
            <a:off x="7789863" y="2527300"/>
            <a:ext cx="66675" cy="273050"/>
          </a:xfrm>
          <a:custGeom>
            <a:avLst/>
            <a:gdLst>
              <a:gd name="T0" fmla="*/ 0 w 86"/>
              <a:gd name="T1" fmla="*/ 2147483647 h 322"/>
              <a:gd name="T2" fmla="*/ 2147483647 w 86"/>
              <a:gd name="T3" fmla="*/ 2147483647 h 322"/>
              <a:gd name="T4" fmla="*/ 2147483647 w 86"/>
              <a:gd name="T5" fmla="*/ 2147483647 h 322"/>
              <a:gd name="T6" fmla="*/ 2147483647 w 86"/>
              <a:gd name="T7" fmla="*/ 2147483647 h 322"/>
              <a:gd name="T8" fmla="*/ 2147483647 w 86"/>
              <a:gd name="T9" fmla="*/ 2147483647 h 322"/>
              <a:gd name="T10" fmla="*/ 2147483647 w 86"/>
              <a:gd name="T11" fmla="*/ 2147483647 h 322"/>
              <a:gd name="T12" fmla="*/ 2147483647 w 86"/>
              <a:gd name="T13" fmla="*/ 2147483647 h 322"/>
              <a:gd name="T14" fmla="*/ 2147483647 w 86"/>
              <a:gd name="T15" fmla="*/ 2147483647 h 322"/>
              <a:gd name="T16" fmla="*/ 2147483647 w 86"/>
              <a:gd name="T17" fmla="*/ 2147483647 h 322"/>
              <a:gd name="T18" fmla="*/ 2147483647 w 86"/>
              <a:gd name="T19" fmla="*/ 0 h 322"/>
              <a:gd name="T20" fmla="*/ 0 w 86"/>
              <a:gd name="T21" fmla="*/ 2147483647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22"/>
              <a:gd name="T35" fmla="*/ 86 w 86"/>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22">
                <a:moveTo>
                  <a:pt x="0" y="82"/>
                </a:moveTo>
                <a:lnTo>
                  <a:pt x="13" y="121"/>
                </a:lnTo>
                <a:lnTo>
                  <a:pt x="13" y="322"/>
                </a:lnTo>
                <a:lnTo>
                  <a:pt x="29" y="297"/>
                </a:lnTo>
                <a:lnTo>
                  <a:pt x="52" y="312"/>
                </a:lnTo>
                <a:lnTo>
                  <a:pt x="24" y="257"/>
                </a:lnTo>
                <a:lnTo>
                  <a:pt x="39" y="203"/>
                </a:lnTo>
                <a:lnTo>
                  <a:pt x="86" y="219"/>
                </a:lnTo>
                <a:lnTo>
                  <a:pt x="41" y="114"/>
                </a:lnTo>
                <a:lnTo>
                  <a:pt x="29" y="0"/>
                </a:lnTo>
                <a:lnTo>
                  <a:pt x="0" y="82"/>
                </a:lnTo>
                <a:close/>
              </a:path>
            </a:pathLst>
          </a:custGeom>
          <a:solidFill>
            <a:schemeClr val="accent1"/>
          </a:solidFill>
          <a:ln w="1651">
            <a:solidFill>
              <a:schemeClr val="bg2"/>
            </a:solidFill>
            <a:round/>
            <a:headEnd/>
            <a:tailEnd/>
          </a:ln>
        </p:spPr>
        <p:txBody>
          <a:bodyPr/>
          <a:lstStyle/>
          <a:p>
            <a:pPr eaLnBrk="0" hangingPunct="0"/>
            <a:endParaRPr lang="zh-CN" altLang="en-US"/>
          </a:p>
        </p:txBody>
      </p:sp>
      <p:sp>
        <p:nvSpPr>
          <p:cNvPr id="6370" name="Freeform 225"/>
          <p:cNvSpPr>
            <a:spLocks/>
          </p:cNvSpPr>
          <p:nvPr/>
        </p:nvSpPr>
        <p:spPr bwMode="invGray">
          <a:xfrm>
            <a:off x="7889875" y="1663700"/>
            <a:ext cx="106363" cy="39688"/>
          </a:xfrm>
          <a:custGeom>
            <a:avLst/>
            <a:gdLst>
              <a:gd name="T0" fmla="*/ 0 w 134"/>
              <a:gd name="T1" fmla="*/ 0 h 47"/>
              <a:gd name="T2" fmla="*/ 2147483647 w 134"/>
              <a:gd name="T3" fmla="*/ 2147483647 h 47"/>
              <a:gd name="T4" fmla="*/ 2147483647 w 134"/>
              <a:gd name="T5" fmla="*/ 2147483647 h 47"/>
              <a:gd name="T6" fmla="*/ 2147483647 w 134"/>
              <a:gd name="T7" fmla="*/ 2147483647 h 47"/>
              <a:gd name="T8" fmla="*/ 0 w 134"/>
              <a:gd name="T9" fmla="*/ 0 h 47"/>
              <a:gd name="T10" fmla="*/ 0 60000 65536"/>
              <a:gd name="T11" fmla="*/ 0 60000 65536"/>
              <a:gd name="T12" fmla="*/ 0 60000 65536"/>
              <a:gd name="T13" fmla="*/ 0 60000 65536"/>
              <a:gd name="T14" fmla="*/ 0 60000 65536"/>
              <a:gd name="T15" fmla="*/ 0 w 134"/>
              <a:gd name="T16" fmla="*/ 0 h 47"/>
              <a:gd name="T17" fmla="*/ 134 w 134"/>
              <a:gd name="T18" fmla="*/ 47 h 47"/>
            </a:gdLst>
            <a:ahLst/>
            <a:cxnLst>
              <a:cxn ang="T10">
                <a:pos x="T0" y="T1"/>
              </a:cxn>
              <a:cxn ang="T11">
                <a:pos x="T2" y="T3"/>
              </a:cxn>
              <a:cxn ang="T12">
                <a:pos x="T4" y="T5"/>
              </a:cxn>
              <a:cxn ang="T13">
                <a:pos x="T6" y="T7"/>
              </a:cxn>
              <a:cxn ang="T14">
                <a:pos x="T8" y="T9"/>
              </a:cxn>
            </a:cxnLst>
            <a:rect l="T15" t="T16" r="T17" b="T18"/>
            <a:pathLst>
              <a:path w="134" h="47">
                <a:moveTo>
                  <a:pt x="0" y="0"/>
                </a:moveTo>
                <a:lnTo>
                  <a:pt x="23" y="31"/>
                </a:lnTo>
                <a:lnTo>
                  <a:pt x="84" y="47"/>
                </a:lnTo>
                <a:lnTo>
                  <a:pt x="134" y="36"/>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1" name="Freeform 226"/>
          <p:cNvSpPr>
            <a:spLocks/>
          </p:cNvSpPr>
          <p:nvPr/>
        </p:nvSpPr>
        <p:spPr bwMode="invGray">
          <a:xfrm>
            <a:off x="5353050" y="3057525"/>
            <a:ext cx="163513" cy="138113"/>
          </a:xfrm>
          <a:custGeom>
            <a:avLst/>
            <a:gdLst>
              <a:gd name="T0" fmla="*/ 0 w 206"/>
              <a:gd name="T1" fmla="*/ 2147483647 h 162"/>
              <a:gd name="T2" fmla="*/ 2147483647 w 206"/>
              <a:gd name="T3" fmla="*/ 2147483647 h 162"/>
              <a:gd name="T4" fmla="*/ 2147483647 w 206"/>
              <a:gd name="T5" fmla="*/ 2147483647 h 162"/>
              <a:gd name="T6" fmla="*/ 2147483647 w 206"/>
              <a:gd name="T7" fmla="*/ 2147483647 h 162"/>
              <a:gd name="T8" fmla="*/ 2147483647 w 206"/>
              <a:gd name="T9" fmla="*/ 2147483647 h 162"/>
              <a:gd name="T10" fmla="*/ 2147483647 w 206"/>
              <a:gd name="T11" fmla="*/ 2147483647 h 162"/>
              <a:gd name="T12" fmla="*/ 2147483647 w 206"/>
              <a:gd name="T13" fmla="*/ 0 h 162"/>
              <a:gd name="T14" fmla="*/ 2147483647 w 206"/>
              <a:gd name="T15" fmla="*/ 2147483647 h 162"/>
              <a:gd name="T16" fmla="*/ 2147483647 w 206"/>
              <a:gd name="T17" fmla="*/ 2147483647 h 162"/>
              <a:gd name="T18" fmla="*/ 2147483647 w 206"/>
              <a:gd name="T19" fmla="*/ 2147483647 h 162"/>
              <a:gd name="T20" fmla="*/ 2147483647 w 206"/>
              <a:gd name="T21" fmla="*/ 2147483647 h 162"/>
              <a:gd name="T22" fmla="*/ 0 w 206"/>
              <a:gd name="T23" fmla="*/ 2147483647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62"/>
              <a:gd name="T38" fmla="*/ 206 w 206"/>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62">
                <a:moveTo>
                  <a:pt x="0" y="151"/>
                </a:moveTo>
                <a:lnTo>
                  <a:pt x="4" y="132"/>
                </a:lnTo>
                <a:lnTo>
                  <a:pt x="32" y="99"/>
                </a:lnTo>
                <a:lnTo>
                  <a:pt x="16" y="84"/>
                </a:lnTo>
                <a:lnTo>
                  <a:pt x="15" y="42"/>
                </a:lnTo>
                <a:lnTo>
                  <a:pt x="32" y="10"/>
                </a:lnTo>
                <a:lnTo>
                  <a:pt x="206" y="0"/>
                </a:lnTo>
                <a:lnTo>
                  <a:pt x="173" y="26"/>
                </a:lnTo>
                <a:lnTo>
                  <a:pt x="164" y="90"/>
                </a:lnTo>
                <a:lnTo>
                  <a:pt x="92" y="127"/>
                </a:lnTo>
                <a:lnTo>
                  <a:pt x="30" y="162"/>
                </a:lnTo>
                <a:lnTo>
                  <a:pt x="0" y="15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2" name="Freeform 227"/>
          <p:cNvSpPr>
            <a:spLocks/>
          </p:cNvSpPr>
          <p:nvPr/>
        </p:nvSpPr>
        <p:spPr bwMode="invGray">
          <a:xfrm>
            <a:off x="6775450" y="3502025"/>
            <a:ext cx="179388" cy="382588"/>
          </a:xfrm>
          <a:custGeom>
            <a:avLst/>
            <a:gdLst>
              <a:gd name="T0" fmla="*/ 0 w 228"/>
              <a:gd name="T1" fmla="*/ 2147483647 h 450"/>
              <a:gd name="T2" fmla="*/ 2147483647 w 228"/>
              <a:gd name="T3" fmla="*/ 2147483647 h 450"/>
              <a:gd name="T4" fmla="*/ 2147483647 w 228"/>
              <a:gd name="T5" fmla="*/ 0 h 450"/>
              <a:gd name="T6" fmla="*/ 2147483647 w 228"/>
              <a:gd name="T7" fmla="*/ 2147483647 h 450"/>
              <a:gd name="T8" fmla="*/ 2147483647 w 228"/>
              <a:gd name="T9" fmla="*/ 2147483647 h 450"/>
              <a:gd name="T10" fmla="*/ 2147483647 w 228"/>
              <a:gd name="T11" fmla="*/ 2147483647 h 450"/>
              <a:gd name="T12" fmla="*/ 2147483647 w 228"/>
              <a:gd name="T13" fmla="*/ 2147483647 h 450"/>
              <a:gd name="T14" fmla="*/ 2147483647 w 228"/>
              <a:gd name="T15" fmla="*/ 2147483647 h 450"/>
              <a:gd name="T16" fmla="*/ 2147483647 w 228"/>
              <a:gd name="T17" fmla="*/ 2147483647 h 450"/>
              <a:gd name="T18" fmla="*/ 2147483647 w 228"/>
              <a:gd name="T19" fmla="*/ 2147483647 h 450"/>
              <a:gd name="T20" fmla="*/ 2147483647 w 228"/>
              <a:gd name="T21" fmla="*/ 2147483647 h 450"/>
              <a:gd name="T22" fmla="*/ 2147483647 w 228"/>
              <a:gd name="T23" fmla="*/ 2147483647 h 450"/>
              <a:gd name="T24" fmla="*/ 2147483647 w 228"/>
              <a:gd name="T25" fmla="*/ 2147483647 h 450"/>
              <a:gd name="T26" fmla="*/ 2147483647 w 228"/>
              <a:gd name="T27" fmla="*/ 2147483647 h 450"/>
              <a:gd name="T28" fmla="*/ 2147483647 w 228"/>
              <a:gd name="T29" fmla="*/ 2147483647 h 450"/>
              <a:gd name="T30" fmla="*/ 2147483647 w 228"/>
              <a:gd name="T31" fmla="*/ 2147483647 h 450"/>
              <a:gd name="T32" fmla="*/ 2147483647 w 228"/>
              <a:gd name="T33" fmla="*/ 2147483647 h 450"/>
              <a:gd name="T34" fmla="*/ 2147483647 w 228"/>
              <a:gd name="T35" fmla="*/ 2147483647 h 450"/>
              <a:gd name="T36" fmla="*/ 2147483647 w 228"/>
              <a:gd name="T37" fmla="*/ 2147483647 h 450"/>
              <a:gd name="T38" fmla="*/ 2147483647 w 228"/>
              <a:gd name="T39" fmla="*/ 2147483647 h 450"/>
              <a:gd name="T40" fmla="*/ 2147483647 w 228"/>
              <a:gd name="T41" fmla="*/ 2147483647 h 450"/>
              <a:gd name="T42" fmla="*/ 2147483647 w 228"/>
              <a:gd name="T43" fmla="*/ 2147483647 h 450"/>
              <a:gd name="T44" fmla="*/ 2147483647 w 228"/>
              <a:gd name="T45" fmla="*/ 2147483647 h 450"/>
              <a:gd name="T46" fmla="*/ 2147483647 w 228"/>
              <a:gd name="T47" fmla="*/ 2147483647 h 450"/>
              <a:gd name="T48" fmla="*/ 0 w 228"/>
              <a:gd name="T49" fmla="*/ 2147483647 h 4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8"/>
              <a:gd name="T76" fmla="*/ 0 h 450"/>
              <a:gd name="T77" fmla="*/ 228 w 228"/>
              <a:gd name="T78" fmla="*/ 450 h 4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8" h="450">
                <a:moveTo>
                  <a:pt x="0" y="72"/>
                </a:moveTo>
                <a:lnTo>
                  <a:pt x="16" y="37"/>
                </a:lnTo>
                <a:lnTo>
                  <a:pt x="78" y="0"/>
                </a:lnTo>
                <a:lnTo>
                  <a:pt x="105" y="35"/>
                </a:lnTo>
                <a:lnTo>
                  <a:pt x="98" y="95"/>
                </a:lnTo>
                <a:lnTo>
                  <a:pt x="171" y="70"/>
                </a:lnTo>
                <a:lnTo>
                  <a:pt x="199" y="95"/>
                </a:lnTo>
                <a:lnTo>
                  <a:pt x="228" y="155"/>
                </a:lnTo>
                <a:lnTo>
                  <a:pt x="220" y="192"/>
                </a:lnTo>
                <a:lnTo>
                  <a:pt x="163" y="190"/>
                </a:lnTo>
                <a:lnTo>
                  <a:pt x="144" y="206"/>
                </a:lnTo>
                <a:lnTo>
                  <a:pt x="154" y="269"/>
                </a:lnTo>
                <a:lnTo>
                  <a:pt x="79" y="215"/>
                </a:lnTo>
                <a:lnTo>
                  <a:pt x="48" y="312"/>
                </a:lnTo>
                <a:lnTo>
                  <a:pt x="84" y="400"/>
                </a:lnTo>
                <a:lnTo>
                  <a:pt x="134" y="432"/>
                </a:lnTo>
                <a:lnTo>
                  <a:pt x="106" y="450"/>
                </a:lnTo>
                <a:lnTo>
                  <a:pt x="101" y="422"/>
                </a:lnTo>
                <a:lnTo>
                  <a:pt x="79" y="422"/>
                </a:lnTo>
                <a:lnTo>
                  <a:pt x="23" y="372"/>
                </a:lnTo>
                <a:lnTo>
                  <a:pt x="32" y="316"/>
                </a:lnTo>
                <a:lnTo>
                  <a:pt x="62" y="263"/>
                </a:lnTo>
                <a:lnTo>
                  <a:pt x="21" y="176"/>
                </a:lnTo>
                <a:lnTo>
                  <a:pt x="35" y="137"/>
                </a:lnTo>
                <a:lnTo>
                  <a:pt x="0" y="7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3" name="Freeform 228"/>
          <p:cNvSpPr>
            <a:spLocks/>
          </p:cNvSpPr>
          <p:nvPr/>
        </p:nvSpPr>
        <p:spPr bwMode="invGray">
          <a:xfrm>
            <a:off x="5711825" y="3360738"/>
            <a:ext cx="119063" cy="92075"/>
          </a:xfrm>
          <a:custGeom>
            <a:avLst/>
            <a:gdLst>
              <a:gd name="T0" fmla="*/ 0 w 150"/>
              <a:gd name="T1" fmla="*/ 2147483647 h 107"/>
              <a:gd name="T2" fmla="*/ 2147483647 w 150"/>
              <a:gd name="T3" fmla="*/ 2147483647 h 107"/>
              <a:gd name="T4" fmla="*/ 2147483647 w 150"/>
              <a:gd name="T5" fmla="*/ 2147483647 h 107"/>
              <a:gd name="T6" fmla="*/ 2147483647 w 150"/>
              <a:gd name="T7" fmla="*/ 2147483647 h 107"/>
              <a:gd name="T8" fmla="*/ 2147483647 w 150"/>
              <a:gd name="T9" fmla="*/ 0 h 107"/>
              <a:gd name="T10" fmla="*/ 2147483647 w 150"/>
              <a:gd name="T11" fmla="*/ 2147483647 h 107"/>
              <a:gd name="T12" fmla="*/ 2147483647 w 150"/>
              <a:gd name="T13" fmla="*/ 2147483647 h 107"/>
              <a:gd name="T14" fmla="*/ 2147483647 w 150"/>
              <a:gd name="T15" fmla="*/ 2147483647 h 107"/>
              <a:gd name="T16" fmla="*/ 2147483647 w 150"/>
              <a:gd name="T17" fmla="*/ 2147483647 h 107"/>
              <a:gd name="T18" fmla="*/ 2147483647 w 150"/>
              <a:gd name="T19" fmla="*/ 2147483647 h 107"/>
              <a:gd name="T20" fmla="*/ 0 w 150"/>
              <a:gd name="T21" fmla="*/ 2147483647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07"/>
              <a:gd name="T35" fmla="*/ 150 w 150"/>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07">
                <a:moveTo>
                  <a:pt x="0" y="48"/>
                </a:moveTo>
                <a:lnTo>
                  <a:pt x="7" y="47"/>
                </a:lnTo>
                <a:lnTo>
                  <a:pt x="19" y="64"/>
                </a:lnTo>
                <a:lnTo>
                  <a:pt x="83" y="63"/>
                </a:lnTo>
                <a:lnTo>
                  <a:pt x="141" y="0"/>
                </a:lnTo>
                <a:lnTo>
                  <a:pt x="150" y="38"/>
                </a:lnTo>
                <a:lnTo>
                  <a:pt x="134" y="39"/>
                </a:lnTo>
                <a:lnTo>
                  <a:pt x="141" y="63"/>
                </a:lnTo>
                <a:lnTo>
                  <a:pt x="120" y="107"/>
                </a:lnTo>
                <a:lnTo>
                  <a:pt x="27" y="96"/>
                </a:lnTo>
                <a:lnTo>
                  <a:pt x="0" y="4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4" name="Freeform 229"/>
          <p:cNvSpPr>
            <a:spLocks/>
          </p:cNvSpPr>
          <p:nvPr/>
        </p:nvSpPr>
        <p:spPr bwMode="invGray">
          <a:xfrm>
            <a:off x="5146675" y="2917825"/>
            <a:ext cx="420688" cy="176213"/>
          </a:xfrm>
          <a:custGeom>
            <a:avLst/>
            <a:gdLst>
              <a:gd name="T0" fmla="*/ 0 w 530"/>
              <a:gd name="T1" fmla="*/ 2147483647 h 208"/>
              <a:gd name="T2" fmla="*/ 2147483647 w 530"/>
              <a:gd name="T3" fmla="*/ 2147483647 h 208"/>
              <a:gd name="T4" fmla="*/ 2147483647 w 530"/>
              <a:gd name="T5" fmla="*/ 2147483647 h 208"/>
              <a:gd name="T6" fmla="*/ 2147483647 w 530"/>
              <a:gd name="T7" fmla="*/ 2147483647 h 208"/>
              <a:gd name="T8" fmla="*/ 2147483647 w 530"/>
              <a:gd name="T9" fmla="*/ 2147483647 h 208"/>
              <a:gd name="T10" fmla="*/ 2147483647 w 530"/>
              <a:gd name="T11" fmla="*/ 2147483647 h 208"/>
              <a:gd name="T12" fmla="*/ 2147483647 w 530"/>
              <a:gd name="T13" fmla="*/ 2147483647 h 208"/>
              <a:gd name="T14" fmla="*/ 2147483647 w 530"/>
              <a:gd name="T15" fmla="*/ 2147483647 h 208"/>
              <a:gd name="T16" fmla="*/ 2147483647 w 530"/>
              <a:gd name="T17" fmla="*/ 2147483647 h 208"/>
              <a:gd name="T18" fmla="*/ 2147483647 w 530"/>
              <a:gd name="T19" fmla="*/ 2147483647 h 208"/>
              <a:gd name="T20" fmla="*/ 2147483647 w 530"/>
              <a:gd name="T21" fmla="*/ 2147483647 h 208"/>
              <a:gd name="T22" fmla="*/ 2147483647 w 530"/>
              <a:gd name="T23" fmla="*/ 2147483647 h 208"/>
              <a:gd name="T24" fmla="*/ 2147483647 w 530"/>
              <a:gd name="T25" fmla="*/ 2147483647 h 208"/>
              <a:gd name="T26" fmla="*/ 2147483647 w 530"/>
              <a:gd name="T27" fmla="*/ 2147483647 h 208"/>
              <a:gd name="T28" fmla="*/ 2147483647 w 530"/>
              <a:gd name="T29" fmla="*/ 2147483647 h 208"/>
              <a:gd name="T30" fmla="*/ 2147483647 w 530"/>
              <a:gd name="T31" fmla="*/ 2147483647 h 208"/>
              <a:gd name="T32" fmla="*/ 2147483647 w 530"/>
              <a:gd name="T33" fmla="*/ 2147483647 h 208"/>
              <a:gd name="T34" fmla="*/ 2147483647 w 530"/>
              <a:gd name="T35" fmla="*/ 2147483647 h 208"/>
              <a:gd name="T36" fmla="*/ 2147483647 w 530"/>
              <a:gd name="T37" fmla="*/ 2147483647 h 208"/>
              <a:gd name="T38" fmla="*/ 2147483647 w 530"/>
              <a:gd name="T39" fmla="*/ 2147483647 h 208"/>
              <a:gd name="T40" fmla="*/ 2147483647 w 530"/>
              <a:gd name="T41" fmla="*/ 2147483647 h 208"/>
              <a:gd name="T42" fmla="*/ 2147483647 w 530"/>
              <a:gd name="T43" fmla="*/ 0 h 208"/>
              <a:gd name="T44" fmla="*/ 2147483647 w 530"/>
              <a:gd name="T45" fmla="*/ 2147483647 h 208"/>
              <a:gd name="T46" fmla="*/ 2147483647 w 530"/>
              <a:gd name="T47" fmla="*/ 2147483647 h 208"/>
              <a:gd name="T48" fmla="*/ 2147483647 w 530"/>
              <a:gd name="T49" fmla="*/ 2147483647 h 208"/>
              <a:gd name="T50" fmla="*/ 2147483647 w 530"/>
              <a:gd name="T51" fmla="*/ 2147483647 h 208"/>
              <a:gd name="T52" fmla="*/ 0 w 530"/>
              <a:gd name="T53" fmla="*/ 2147483647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0"/>
              <a:gd name="T82" fmla="*/ 0 h 208"/>
              <a:gd name="T83" fmla="*/ 530 w 53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0" h="208">
                <a:moveTo>
                  <a:pt x="0" y="68"/>
                </a:moveTo>
                <a:lnTo>
                  <a:pt x="21" y="124"/>
                </a:lnTo>
                <a:lnTo>
                  <a:pt x="1" y="130"/>
                </a:lnTo>
                <a:lnTo>
                  <a:pt x="21" y="137"/>
                </a:lnTo>
                <a:lnTo>
                  <a:pt x="30" y="172"/>
                </a:lnTo>
                <a:lnTo>
                  <a:pt x="59" y="167"/>
                </a:lnTo>
                <a:lnTo>
                  <a:pt x="30" y="183"/>
                </a:lnTo>
                <a:lnTo>
                  <a:pt x="63" y="177"/>
                </a:lnTo>
                <a:lnTo>
                  <a:pt x="102" y="198"/>
                </a:lnTo>
                <a:lnTo>
                  <a:pt x="135" y="176"/>
                </a:lnTo>
                <a:lnTo>
                  <a:pt x="185" y="206"/>
                </a:lnTo>
                <a:lnTo>
                  <a:pt x="278" y="176"/>
                </a:lnTo>
                <a:lnTo>
                  <a:pt x="276" y="208"/>
                </a:lnTo>
                <a:lnTo>
                  <a:pt x="293" y="176"/>
                </a:lnTo>
                <a:lnTo>
                  <a:pt x="467" y="166"/>
                </a:lnTo>
                <a:lnTo>
                  <a:pt x="530" y="163"/>
                </a:lnTo>
                <a:lnTo>
                  <a:pt x="511" y="92"/>
                </a:lnTo>
                <a:lnTo>
                  <a:pt x="526" y="74"/>
                </a:lnTo>
                <a:lnTo>
                  <a:pt x="472" y="13"/>
                </a:lnTo>
                <a:lnTo>
                  <a:pt x="436" y="13"/>
                </a:lnTo>
                <a:lnTo>
                  <a:pt x="339" y="39"/>
                </a:lnTo>
                <a:lnTo>
                  <a:pt x="254" y="0"/>
                </a:lnTo>
                <a:lnTo>
                  <a:pt x="204" y="1"/>
                </a:lnTo>
                <a:lnTo>
                  <a:pt x="136" y="35"/>
                </a:lnTo>
                <a:lnTo>
                  <a:pt x="81" y="26"/>
                </a:lnTo>
                <a:lnTo>
                  <a:pt x="100" y="46"/>
                </a:lnTo>
                <a:lnTo>
                  <a:pt x="0" y="6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5" name="Freeform 230"/>
          <p:cNvSpPr>
            <a:spLocks/>
          </p:cNvSpPr>
          <p:nvPr/>
        </p:nvSpPr>
        <p:spPr bwMode="invGray">
          <a:xfrm>
            <a:off x="8847138" y="2189163"/>
            <a:ext cx="68262" cy="23812"/>
          </a:xfrm>
          <a:custGeom>
            <a:avLst/>
            <a:gdLst>
              <a:gd name="T0" fmla="*/ 0 w 87"/>
              <a:gd name="T1" fmla="*/ 2147483647 h 29"/>
              <a:gd name="T2" fmla="*/ 2147483647 w 87"/>
              <a:gd name="T3" fmla="*/ 0 h 29"/>
              <a:gd name="T4" fmla="*/ 2147483647 w 87"/>
              <a:gd name="T5" fmla="*/ 2147483647 h 29"/>
              <a:gd name="T6" fmla="*/ 2147483647 w 87"/>
              <a:gd name="T7" fmla="*/ 2147483647 h 29"/>
              <a:gd name="T8" fmla="*/ 0 w 87"/>
              <a:gd name="T9" fmla="*/ 2147483647 h 29"/>
              <a:gd name="T10" fmla="*/ 0 60000 65536"/>
              <a:gd name="T11" fmla="*/ 0 60000 65536"/>
              <a:gd name="T12" fmla="*/ 0 60000 65536"/>
              <a:gd name="T13" fmla="*/ 0 60000 65536"/>
              <a:gd name="T14" fmla="*/ 0 60000 65536"/>
              <a:gd name="T15" fmla="*/ 0 w 87"/>
              <a:gd name="T16" fmla="*/ 0 h 29"/>
              <a:gd name="T17" fmla="*/ 87 w 87"/>
              <a:gd name="T18" fmla="*/ 29 h 29"/>
            </a:gdLst>
            <a:ahLst/>
            <a:cxnLst>
              <a:cxn ang="T10">
                <a:pos x="T0" y="T1"/>
              </a:cxn>
              <a:cxn ang="T11">
                <a:pos x="T2" y="T3"/>
              </a:cxn>
              <a:cxn ang="T12">
                <a:pos x="T4" y="T5"/>
              </a:cxn>
              <a:cxn ang="T13">
                <a:pos x="T6" y="T7"/>
              </a:cxn>
              <a:cxn ang="T14">
                <a:pos x="T8" y="T9"/>
              </a:cxn>
            </a:cxnLst>
            <a:rect l="T15" t="T16" r="T17" b="T18"/>
            <a:pathLst>
              <a:path w="87" h="29">
                <a:moveTo>
                  <a:pt x="0" y="9"/>
                </a:moveTo>
                <a:lnTo>
                  <a:pt x="54" y="0"/>
                </a:lnTo>
                <a:lnTo>
                  <a:pt x="87" y="14"/>
                </a:lnTo>
                <a:lnTo>
                  <a:pt x="70" y="29"/>
                </a:lnTo>
                <a:lnTo>
                  <a:pt x="0" y="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6" name="Freeform 231"/>
          <p:cNvSpPr>
            <a:spLocks/>
          </p:cNvSpPr>
          <p:nvPr/>
        </p:nvSpPr>
        <p:spPr bwMode="invGray">
          <a:xfrm>
            <a:off x="6881813" y="3438525"/>
            <a:ext cx="161925" cy="368300"/>
          </a:xfrm>
          <a:custGeom>
            <a:avLst/>
            <a:gdLst>
              <a:gd name="T0" fmla="*/ 0 w 203"/>
              <a:gd name="T1" fmla="*/ 2147483647 h 437"/>
              <a:gd name="T2" fmla="*/ 2147483647 w 203"/>
              <a:gd name="T3" fmla="*/ 2147483647 h 437"/>
              <a:gd name="T4" fmla="*/ 2147483647 w 203"/>
              <a:gd name="T5" fmla="*/ 2147483647 h 437"/>
              <a:gd name="T6" fmla="*/ 2147483647 w 203"/>
              <a:gd name="T7" fmla="*/ 2147483647 h 437"/>
              <a:gd name="T8" fmla="*/ 2147483647 w 203"/>
              <a:gd name="T9" fmla="*/ 2147483647 h 437"/>
              <a:gd name="T10" fmla="*/ 2147483647 w 203"/>
              <a:gd name="T11" fmla="*/ 2147483647 h 437"/>
              <a:gd name="T12" fmla="*/ 2147483647 w 203"/>
              <a:gd name="T13" fmla="*/ 2147483647 h 437"/>
              <a:gd name="T14" fmla="*/ 2147483647 w 203"/>
              <a:gd name="T15" fmla="*/ 2147483647 h 437"/>
              <a:gd name="T16" fmla="*/ 2147483647 w 203"/>
              <a:gd name="T17" fmla="*/ 2147483647 h 437"/>
              <a:gd name="T18" fmla="*/ 2147483647 w 203"/>
              <a:gd name="T19" fmla="*/ 2147483647 h 437"/>
              <a:gd name="T20" fmla="*/ 2147483647 w 203"/>
              <a:gd name="T21" fmla="*/ 2147483647 h 437"/>
              <a:gd name="T22" fmla="*/ 2147483647 w 203"/>
              <a:gd name="T23" fmla="*/ 2147483647 h 437"/>
              <a:gd name="T24" fmla="*/ 2147483647 w 203"/>
              <a:gd name="T25" fmla="*/ 2147483647 h 437"/>
              <a:gd name="T26" fmla="*/ 2147483647 w 203"/>
              <a:gd name="T27" fmla="*/ 2147483647 h 437"/>
              <a:gd name="T28" fmla="*/ 2147483647 w 203"/>
              <a:gd name="T29" fmla="*/ 2147483647 h 437"/>
              <a:gd name="T30" fmla="*/ 2147483647 w 203"/>
              <a:gd name="T31" fmla="*/ 2147483647 h 437"/>
              <a:gd name="T32" fmla="*/ 2147483647 w 203"/>
              <a:gd name="T33" fmla="*/ 2147483647 h 437"/>
              <a:gd name="T34" fmla="*/ 2147483647 w 203"/>
              <a:gd name="T35" fmla="*/ 0 h 437"/>
              <a:gd name="T36" fmla="*/ 0 w 203"/>
              <a:gd name="T37" fmla="*/ 2147483647 h 4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437"/>
              <a:gd name="T59" fmla="*/ 203 w 203"/>
              <a:gd name="T60" fmla="*/ 437 h 4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437">
                <a:moveTo>
                  <a:pt x="0" y="22"/>
                </a:moveTo>
                <a:lnTo>
                  <a:pt x="29" y="68"/>
                </a:lnTo>
                <a:lnTo>
                  <a:pt x="69" y="85"/>
                </a:lnTo>
                <a:lnTo>
                  <a:pt x="49" y="120"/>
                </a:lnTo>
                <a:lnTo>
                  <a:pt x="120" y="178"/>
                </a:lnTo>
                <a:lnTo>
                  <a:pt x="152" y="257"/>
                </a:lnTo>
                <a:lnTo>
                  <a:pt x="153" y="325"/>
                </a:lnTo>
                <a:lnTo>
                  <a:pt x="65" y="383"/>
                </a:lnTo>
                <a:lnTo>
                  <a:pt x="83" y="437"/>
                </a:lnTo>
                <a:lnTo>
                  <a:pt x="107" y="400"/>
                </a:lnTo>
                <a:lnTo>
                  <a:pt x="125" y="409"/>
                </a:lnTo>
                <a:lnTo>
                  <a:pt x="131" y="386"/>
                </a:lnTo>
                <a:lnTo>
                  <a:pt x="203" y="345"/>
                </a:lnTo>
                <a:lnTo>
                  <a:pt x="191" y="236"/>
                </a:lnTo>
                <a:lnTo>
                  <a:pt x="96" y="134"/>
                </a:lnTo>
                <a:lnTo>
                  <a:pt x="106" y="101"/>
                </a:lnTo>
                <a:lnTo>
                  <a:pt x="163" y="52"/>
                </a:lnTo>
                <a:lnTo>
                  <a:pt x="86" y="0"/>
                </a:lnTo>
                <a:lnTo>
                  <a:pt x="0" y="2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7" name="Freeform 232"/>
          <p:cNvSpPr>
            <a:spLocks/>
          </p:cNvSpPr>
          <p:nvPr/>
        </p:nvSpPr>
        <p:spPr bwMode="invGray">
          <a:xfrm>
            <a:off x="5537200" y="3546475"/>
            <a:ext cx="219075" cy="160338"/>
          </a:xfrm>
          <a:custGeom>
            <a:avLst/>
            <a:gdLst>
              <a:gd name="T0" fmla="*/ 0 w 278"/>
              <a:gd name="T1" fmla="*/ 2147483647 h 191"/>
              <a:gd name="T2" fmla="*/ 2147483647 w 278"/>
              <a:gd name="T3" fmla="*/ 2147483647 h 191"/>
              <a:gd name="T4" fmla="*/ 2147483647 w 278"/>
              <a:gd name="T5" fmla="*/ 2147483647 h 191"/>
              <a:gd name="T6" fmla="*/ 2147483647 w 278"/>
              <a:gd name="T7" fmla="*/ 2147483647 h 191"/>
              <a:gd name="T8" fmla="*/ 2147483647 w 278"/>
              <a:gd name="T9" fmla="*/ 2147483647 h 191"/>
              <a:gd name="T10" fmla="*/ 2147483647 w 278"/>
              <a:gd name="T11" fmla="*/ 0 h 191"/>
              <a:gd name="T12" fmla="*/ 2147483647 w 278"/>
              <a:gd name="T13" fmla="*/ 2147483647 h 191"/>
              <a:gd name="T14" fmla="*/ 2147483647 w 278"/>
              <a:gd name="T15" fmla="*/ 2147483647 h 191"/>
              <a:gd name="T16" fmla="*/ 2147483647 w 278"/>
              <a:gd name="T17" fmla="*/ 2147483647 h 191"/>
              <a:gd name="T18" fmla="*/ 0 w 278"/>
              <a:gd name="T19" fmla="*/ 2147483647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191"/>
              <a:gd name="T32" fmla="*/ 278 w 278"/>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191">
                <a:moveTo>
                  <a:pt x="0" y="191"/>
                </a:moveTo>
                <a:lnTo>
                  <a:pt x="72" y="149"/>
                </a:lnTo>
                <a:lnTo>
                  <a:pt x="60" y="128"/>
                </a:lnTo>
                <a:lnTo>
                  <a:pt x="81" y="104"/>
                </a:lnTo>
                <a:lnTo>
                  <a:pt x="157" y="21"/>
                </a:lnTo>
                <a:lnTo>
                  <a:pt x="248" y="0"/>
                </a:lnTo>
                <a:lnTo>
                  <a:pt x="278" y="75"/>
                </a:lnTo>
                <a:lnTo>
                  <a:pt x="253" y="104"/>
                </a:lnTo>
                <a:lnTo>
                  <a:pt x="148" y="154"/>
                </a:lnTo>
                <a:lnTo>
                  <a:pt x="0" y="19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8" name="Freeform 233"/>
          <p:cNvSpPr>
            <a:spLocks/>
          </p:cNvSpPr>
          <p:nvPr/>
        </p:nvSpPr>
        <p:spPr bwMode="invGray">
          <a:xfrm>
            <a:off x="5519738" y="3587750"/>
            <a:ext cx="80962" cy="119063"/>
          </a:xfrm>
          <a:custGeom>
            <a:avLst/>
            <a:gdLst>
              <a:gd name="T0" fmla="*/ 0 w 103"/>
              <a:gd name="T1" fmla="*/ 2147483647 h 140"/>
              <a:gd name="T2" fmla="*/ 2147483647 w 103"/>
              <a:gd name="T3" fmla="*/ 2147483647 h 140"/>
              <a:gd name="T4" fmla="*/ 2147483647 w 103"/>
              <a:gd name="T5" fmla="*/ 2147483647 h 140"/>
              <a:gd name="T6" fmla="*/ 2147483647 w 103"/>
              <a:gd name="T7" fmla="*/ 2147483647 h 140"/>
              <a:gd name="T8" fmla="*/ 2147483647 w 103"/>
              <a:gd name="T9" fmla="*/ 2147483647 h 140"/>
              <a:gd name="T10" fmla="*/ 2147483647 w 103"/>
              <a:gd name="T11" fmla="*/ 2147483647 h 140"/>
              <a:gd name="T12" fmla="*/ 2147483647 w 103"/>
              <a:gd name="T13" fmla="*/ 0 h 140"/>
              <a:gd name="T14" fmla="*/ 0 w 103"/>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40"/>
              <a:gd name="T26" fmla="*/ 103 w 103"/>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40">
                <a:moveTo>
                  <a:pt x="0" y="29"/>
                </a:moveTo>
                <a:lnTo>
                  <a:pt x="22" y="140"/>
                </a:lnTo>
                <a:lnTo>
                  <a:pt x="94" y="98"/>
                </a:lnTo>
                <a:lnTo>
                  <a:pt x="82" y="77"/>
                </a:lnTo>
                <a:lnTo>
                  <a:pt x="103" y="53"/>
                </a:lnTo>
                <a:lnTo>
                  <a:pt x="103" y="21"/>
                </a:lnTo>
                <a:lnTo>
                  <a:pt x="51" y="0"/>
                </a:lnTo>
                <a:lnTo>
                  <a:pt x="0" y="2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79" name="Freeform 234"/>
          <p:cNvSpPr>
            <a:spLocks/>
          </p:cNvSpPr>
          <p:nvPr/>
        </p:nvSpPr>
        <p:spPr bwMode="invGray">
          <a:xfrm>
            <a:off x="5283200" y="3103563"/>
            <a:ext cx="52388" cy="28575"/>
          </a:xfrm>
          <a:custGeom>
            <a:avLst/>
            <a:gdLst>
              <a:gd name="T0" fmla="*/ 0 w 67"/>
              <a:gd name="T1" fmla="*/ 2147483647 h 36"/>
              <a:gd name="T2" fmla="*/ 2147483647 w 67"/>
              <a:gd name="T3" fmla="*/ 2147483647 h 36"/>
              <a:gd name="T4" fmla="*/ 2147483647 w 67"/>
              <a:gd name="T5" fmla="*/ 0 h 36"/>
              <a:gd name="T6" fmla="*/ 0 w 67"/>
              <a:gd name="T7" fmla="*/ 2147483647 h 36"/>
              <a:gd name="T8" fmla="*/ 0 60000 65536"/>
              <a:gd name="T9" fmla="*/ 0 60000 65536"/>
              <a:gd name="T10" fmla="*/ 0 60000 65536"/>
              <a:gd name="T11" fmla="*/ 0 60000 65536"/>
              <a:gd name="T12" fmla="*/ 0 w 67"/>
              <a:gd name="T13" fmla="*/ 0 h 36"/>
              <a:gd name="T14" fmla="*/ 67 w 67"/>
              <a:gd name="T15" fmla="*/ 36 h 36"/>
            </a:gdLst>
            <a:ahLst/>
            <a:cxnLst>
              <a:cxn ang="T8">
                <a:pos x="T0" y="T1"/>
              </a:cxn>
              <a:cxn ang="T9">
                <a:pos x="T2" y="T3"/>
              </a:cxn>
              <a:cxn ang="T10">
                <a:pos x="T4" y="T5"/>
              </a:cxn>
              <a:cxn ang="T11">
                <a:pos x="T6" y="T7"/>
              </a:cxn>
            </a:cxnLst>
            <a:rect l="T12" t="T13" r="T14" b="T15"/>
            <a:pathLst>
              <a:path w="67" h="36">
                <a:moveTo>
                  <a:pt x="0" y="19"/>
                </a:moveTo>
                <a:lnTo>
                  <a:pt x="23" y="36"/>
                </a:lnTo>
                <a:lnTo>
                  <a:pt x="67" y="0"/>
                </a:lnTo>
                <a:lnTo>
                  <a:pt x="0" y="1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0" name="Freeform 235"/>
          <p:cNvSpPr>
            <a:spLocks/>
          </p:cNvSpPr>
          <p:nvPr/>
        </p:nvSpPr>
        <p:spPr bwMode="invGray">
          <a:xfrm>
            <a:off x="5565775" y="3278188"/>
            <a:ext cx="42863" cy="12700"/>
          </a:xfrm>
          <a:custGeom>
            <a:avLst/>
            <a:gdLst>
              <a:gd name="T0" fmla="*/ 0 w 53"/>
              <a:gd name="T1" fmla="*/ 0 h 16"/>
              <a:gd name="T2" fmla="*/ 2147483647 w 53"/>
              <a:gd name="T3" fmla="*/ 2147483647 h 16"/>
              <a:gd name="T4" fmla="*/ 2147483647 w 53"/>
              <a:gd name="T5" fmla="*/ 2147483647 h 16"/>
              <a:gd name="T6" fmla="*/ 0 w 53"/>
              <a:gd name="T7" fmla="*/ 0 h 16"/>
              <a:gd name="T8" fmla="*/ 0 60000 65536"/>
              <a:gd name="T9" fmla="*/ 0 60000 65536"/>
              <a:gd name="T10" fmla="*/ 0 60000 65536"/>
              <a:gd name="T11" fmla="*/ 0 60000 65536"/>
              <a:gd name="T12" fmla="*/ 0 w 53"/>
              <a:gd name="T13" fmla="*/ 0 h 16"/>
              <a:gd name="T14" fmla="*/ 53 w 53"/>
              <a:gd name="T15" fmla="*/ 16 h 16"/>
            </a:gdLst>
            <a:ahLst/>
            <a:cxnLst>
              <a:cxn ang="T8">
                <a:pos x="T0" y="T1"/>
              </a:cxn>
              <a:cxn ang="T9">
                <a:pos x="T2" y="T3"/>
              </a:cxn>
              <a:cxn ang="T10">
                <a:pos x="T4" y="T5"/>
              </a:cxn>
              <a:cxn ang="T11">
                <a:pos x="T6" y="T7"/>
              </a:cxn>
            </a:cxnLst>
            <a:rect l="T12" t="T13" r="T14" b="T15"/>
            <a:pathLst>
              <a:path w="53" h="16">
                <a:moveTo>
                  <a:pt x="0" y="0"/>
                </a:moveTo>
                <a:lnTo>
                  <a:pt x="27" y="16"/>
                </a:lnTo>
                <a:lnTo>
                  <a:pt x="53" y="4"/>
                </a:lnTo>
                <a:lnTo>
                  <a:pt x="0" y="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1" name="Freeform 236"/>
          <p:cNvSpPr>
            <a:spLocks/>
          </p:cNvSpPr>
          <p:nvPr/>
        </p:nvSpPr>
        <p:spPr bwMode="invGray">
          <a:xfrm>
            <a:off x="5319713" y="3170238"/>
            <a:ext cx="36512" cy="104775"/>
          </a:xfrm>
          <a:custGeom>
            <a:avLst/>
            <a:gdLst>
              <a:gd name="T0" fmla="*/ 0 w 46"/>
              <a:gd name="T1" fmla="*/ 2147483647 h 125"/>
              <a:gd name="T2" fmla="*/ 2147483647 w 46"/>
              <a:gd name="T3" fmla="*/ 2147483647 h 125"/>
              <a:gd name="T4" fmla="*/ 2147483647 w 46"/>
              <a:gd name="T5" fmla="*/ 2147483647 h 125"/>
              <a:gd name="T6" fmla="*/ 2147483647 w 46"/>
              <a:gd name="T7" fmla="*/ 2147483647 h 125"/>
              <a:gd name="T8" fmla="*/ 2147483647 w 46"/>
              <a:gd name="T9" fmla="*/ 2147483647 h 125"/>
              <a:gd name="T10" fmla="*/ 2147483647 w 46"/>
              <a:gd name="T11" fmla="*/ 2147483647 h 125"/>
              <a:gd name="T12" fmla="*/ 2147483647 w 46"/>
              <a:gd name="T13" fmla="*/ 2147483647 h 125"/>
              <a:gd name="T14" fmla="*/ 2147483647 w 46"/>
              <a:gd name="T15" fmla="*/ 0 h 125"/>
              <a:gd name="T16" fmla="*/ 2147483647 w 46"/>
              <a:gd name="T17" fmla="*/ 2147483647 h 125"/>
              <a:gd name="T18" fmla="*/ 0 w 46"/>
              <a:gd name="T19" fmla="*/ 2147483647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3"/>
                </a:moveTo>
                <a:lnTo>
                  <a:pt x="22" y="125"/>
                </a:lnTo>
                <a:lnTo>
                  <a:pt x="27" y="123"/>
                </a:lnTo>
                <a:lnTo>
                  <a:pt x="41" y="57"/>
                </a:lnTo>
                <a:lnTo>
                  <a:pt x="21" y="62"/>
                </a:lnTo>
                <a:lnTo>
                  <a:pt x="27" y="32"/>
                </a:lnTo>
                <a:lnTo>
                  <a:pt x="42" y="19"/>
                </a:lnTo>
                <a:lnTo>
                  <a:pt x="46" y="0"/>
                </a:lnTo>
                <a:lnTo>
                  <a:pt x="28" y="3"/>
                </a:lnTo>
                <a:lnTo>
                  <a:pt x="0" y="63"/>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2" name="Freeform 237"/>
          <p:cNvSpPr>
            <a:spLocks/>
          </p:cNvSpPr>
          <p:nvPr/>
        </p:nvSpPr>
        <p:spPr bwMode="invGray">
          <a:xfrm>
            <a:off x="5337175" y="3167063"/>
            <a:ext cx="101600" cy="114300"/>
          </a:xfrm>
          <a:custGeom>
            <a:avLst/>
            <a:gdLst>
              <a:gd name="T0" fmla="*/ 0 w 128"/>
              <a:gd name="T1" fmla="*/ 2147483647 h 138"/>
              <a:gd name="T2" fmla="*/ 2147483647 w 128"/>
              <a:gd name="T3" fmla="*/ 2147483647 h 138"/>
              <a:gd name="T4" fmla="*/ 2147483647 w 128"/>
              <a:gd name="T5" fmla="*/ 2147483647 h 138"/>
              <a:gd name="T6" fmla="*/ 2147483647 w 128"/>
              <a:gd name="T7" fmla="*/ 2147483647 h 138"/>
              <a:gd name="T8" fmla="*/ 2147483647 w 128"/>
              <a:gd name="T9" fmla="*/ 0 h 138"/>
              <a:gd name="T10" fmla="*/ 2147483647 w 128"/>
              <a:gd name="T11" fmla="*/ 2147483647 h 138"/>
              <a:gd name="T12" fmla="*/ 2147483647 w 128"/>
              <a:gd name="T13" fmla="*/ 2147483647 h 138"/>
              <a:gd name="T14" fmla="*/ 2147483647 w 128"/>
              <a:gd name="T15" fmla="*/ 2147483647 h 138"/>
              <a:gd name="T16" fmla="*/ 2147483647 w 128"/>
              <a:gd name="T17" fmla="*/ 2147483647 h 138"/>
              <a:gd name="T18" fmla="*/ 2147483647 w 128"/>
              <a:gd name="T19" fmla="*/ 2147483647 h 138"/>
              <a:gd name="T20" fmla="*/ 2147483647 w 128"/>
              <a:gd name="T21" fmla="*/ 2147483647 h 138"/>
              <a:gd name="T22" fmla="*/ 2147483647 w 128"/>
              <a:gd name="T23" fmla="*/ 2147483647 h 138"/>
              <a:gd name="T24" fmla="*/ 0 w 128"/>
              <a:gd name="T25" fmla="*/ 214748364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8"/>
              <a:gd name="T41" fmla="*/ 128 w 128"/>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8">
                <a:moveTo>
                  <a:pt x="0" y="67"/>
                </a:moveTo>
                <a:lnTo>
                  <a:pt x="6" y="37"/>
                </a:lnTo>
                <a:lnTo>
                  <a:pt x="21" y="24"/>
                </a:lnTo>
                <a:lnTo>
                  <a:pt x="51" y="35"/>
                </a:lnTo>
                <a:lnTo>
                  <a:pt x="113" y="0"/>
                </a:lnTo>
                <a:lnTo>
                  <a:pt x="128" y="39"/>
                </a:lnTo>
                <a:lnTo>
                  <a:pt x="62" y="61"/>
                </a:lnTo>
                <a:lnTo>
                  <a:pt x="97" y="91"/>
                </a:lnTo>
                <a:lnTo>
                  <a:pt x="77" y="110"/>
                </a:lnTo>
                <a:lnTo>
                  <a:pt x="38" y="138"/>
                </a:lnTo>
                <a:lnTo>
                  <a:pt x="6" y="128"/>
                </a:lnTo>
                <a:lnTo>
                  <a:pt x="20" y="62"/>
                </a:lnTo>
                <a:lnTo>
                  <a:pt x="0" y="67"/>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3" name="Freeform 238"/>
          <p:cNvSpPr>
            <a:spLocks/>
          </p:cNvSpPr>
          <p:nvPr/>
        </p:nvSpPr>
        <p:spPr bwMode="invGray">
          <a:xfrm>
            <a:off x="5608638" y="3259138"/>
            <a:ext cx="39687" cy="38100"/>
          </a:xfrm>
          <a:custGeom>
            <a:avLst/>
            <a:gdLst>
              <a:gd name="T0" fmla="*/ 0 w 51"/>
              <a:gd name="T1" fmla="*/ 2147483647 h 45"/>
              <a:gd name="T2" fmla="*/ 2147483647 w 51"/>
              <a:gd name="T3" fmla="*/ 0 h 45"/>
              <a:gd name="T4" fmla="*/ 2147483647 w 51"/>
              <a:gd name="T5" fmla="*/ 2147483647 h 45"/>
              <a:gd name="T6" fmla="*/ 0 w 51"/>
              <a:gd name="T7" fmla="*/ 2147483647 h 45"/>
              <a:gd name="T8" fmla="*/ 0 60000 65536"/>
              <a:gd name="T9" fmla="*/ 0 60000 65536"/>
              <a:gd name="T10" fmla="*/ 0 60000 65536"/>
              <a:gd name="T11" fmla="*/ 0 60000 65536"/>
              <a:gd name="T12" fmla="*/ 0 w 51"/>
              <a:gd name="T13" fmla="*/ 0 h 45"/>
              <a:gd name="T14" fmla="*/ 51 w 51"/>
              <a:gd name="T15" fmla="*/ 45 h 45"/>
            </a:gdLst>
            <a:ahLst/>
            <a:cxnLst>
              <a:cxn ang="T8">
                <a:pos x="T0" y="T1"/>
              </a:cxn>
              <a:cxn ang="T9">
                <a:pos x="T2" y="T3"/>
              </a:cxn>
              <a:cxn ang="T10">
                <a:pos x="T4" y="T5"/>
              </a:cxn>
              <a:cxn ang="T11">
                <a:pos x="T6" y="T7"/>
              </a:cxn>
            </a:cxnLst>
            <a:rect l="T12" t="T13" r="T14" b="T15"/>
            <a:pathLst>
              <a:path w="51" h="45">
                <a:moveTo>
                  <a:pt x="0" y="28"/>
                </a:moveTo>
                <a:lnTo>
                  <a:pt x="42" y="0"/>
                </a:lnTo>
                <a:lnTo>
                  <a:pt x="51" y="45"/>
                </a:lnTo>
                <a:lnTo>
                  <a:pt x="0" y="2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4" name="Freeform 239"/>
          <p:cNvSpPr>
            <a:spLocks/>
          </p:cNvSpPr>
          <p:nvPr/>
        </p:nvSpPr>
        <p:spPr bwMode="invGray">
          <a:xfrm>
            <a:off x="5343525" y="3127375"/>
            <a:ext cx="36513" cy="42863"/>
          </a:xfrm>
          <a:custGeom>
            <a:avLst/>
            <a:gdLst>
              <a:gd name="T0" fmla="*/ 0 w 46"/>
              <a:gd name="T1" fmla="*/ 2147483647 h 51"/>
              <a:gd name="T2" fmla="*/ 2147483647 w 46"/>
              <a:gd name="T3" fmla="*/ 2147483647 h 51"/>
              <a:gd name="T4" fmla="*/ 2147483647 w 46"/>
              <a:gd name="T5" fmla="*/ 2147483647 h 51"/>
              <a:gd name="T6" fmla="*/ 2147483647 w 46"/>
              <a:gd name="T7" fmla="*/ 0 h 51"/>
              <a:gd name="T8" fmla="*/ 0 w 46"/>
              <a:gd name="T9" fmla="*/ 2147483647 h 51"/>
              <a:gd name="T10" fmla="*/ 0 60000 65536"/>
              <a:gd name="T11" fmla="*/ 0 60000 65536"/>
              <a:gd name="T12" fmla="*/ 0 60000 65536"/>
              <a:gd name="T13" fmla="*/ 0 60000 65536"/>
              <a:gd name="T14" fmla="*/ 0 60000 65536"/>
              <a:gd name="T15" fmla="*/ 0 w 46"/>
              <a:gd name="T16" fmla="*/ 0 h 51"/>
              <a:gd name="T17" fmla="*/ 46 w 46"/>
              <a:gd name="T18" fmla="*/ 51 h 51"/>
            </a:gdLst>
            <a:ahLst/>
            <a:cxnLst>
              <a:cxn ang="T10">
                <a:pos x="T0" y="T1"/>
              </a:cxn>
              <a:cxn ang="T11">
                <a:pos x="T2" y="T3"/>
              </a:cxn>
              <a:cxn ang="T12">
                <a:pos x="T4" y="T5"/>
              </a:cxn>
              <a:cxn ang="T13">
                <a:pos x="T6" y="T7"/>
              </a:cxn>
              <a:cxn ang="T14">
                <a:pos x="T8" y="T9"/>
              </a:cxn>
            </a:cxnLst>
            <a:rect l="T15" t="T16" r="T17" b="T18"/>
            <a:pathLst>
              <a:path w="46" h="51">
                <a:moveTo>
                  <a:pt x="0" y="51"/>
                </a:moveTo>
                <a:lnTo>
                  <a:pt x="18" y="48"/>
                </a:lnTo>
                <a:lnTo>
                  <a:pt x="46" y="15"/>
                </a:lnTo>
                <a:lnTo>
                  <a:pt x="30" y="0"/>
                </a:lnTo>
                <a:lnTo>
                  <a:pt x="0" y="51"/>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5" name="Freeform 240"/>
          <p:cNvSpPr>
            <a:spLocks/>
          </p:cNvSpPr>
          <p:nvPr/>
        </p:nvSpPr>
        <p:spPr bwMode="invGray">
          <a:xfrm>
            <a:off x="5705475" y="3360738"/>
            <a:ext cx="12700" cy="41275"/>
          </a:xfrm>
          <a:custGeom>
            <a:avLst/>
            <a:gdLst>
              <a:gd name="T0" fmla="*/ 0 w 14"/>
              <a:gd name="T1" fmla="*/ 2147483647 h 48"/>
              <a:gd name="T2" fmla="*/ 2147483647 w 14"/>
              <a:gd name="T3" fmla="*/ 2147483647 h 48"/>
              <a:gd name="T4" fmla="*/ 2147483647 w 14"/>
              <a:gd name="T5" fmla="*/ 2147483647 h 48"/>
              <a:gd name="T6" fmla="*/ 2147483647 w 14"/>
              <a:gd name="T7" fmla="*/ 0 h 48"/>
              <a:gd name="T8" fmla="*/ 0 w 14"/>
              <a:gd name="T9" fmla="*/ 2147483647 h 48"/>
              <a:gd name="T10" fmla="*/ 0 60000 65536"/>
              <a:gd name="T11" fmla="*/ 0 60000 65536"/>
              <a:gd name="T12" fmla="*/ 0 60000 65536"/>
              <a:gd name="T13" fmla="*/ 0 60000 65536"/>
              <a:gd name="T14" fmla="*/ 0 60000 65536"/>
              <a:gd name="T15" fmla="*/ 0 w 14"/>
              <a:gd name="T16" fmla="*/ 0 h 48"/>
              <a:gd name="T17" fmla="*/ 14 w 14"/>
              <a:gd name="T18" fmla="*/ 48 h 48"/>
            </a:gdLst>
            <a:ahLst/>
            <a:cxnLst>
              <a:cxn ang="T10">
                <a:pos x="T0" y="T1"/>
              </a:cxn>
              <a:cxn ang="T11">
                <a:pos x="T2" y="T3"/>
              </a:cxn>
              <a:cxn ang="T12">
                <a:pos x="T4" y="T5"/>
              </a:cxn>
              <a:cxn ang="T13">
                <a:pos x="T6" y="T7"/>
              </a:cxn>
              <a:cxn ang="T14">
                <a:pos x="T8" y="T9"/>
              </a:cxn>
            </a:cxnLst>
            <a:rect l="T15" t="T16" r="T17" b="T18"/>
            <a:pathLst>
              <a:path w="14" h="48">
                <a:moveTo>
                  <a:pt x="0" y="40"/>
                </a:moveTo>
                <a:lnTo>
                  <a:pt x="7" y="48"/>
                </a:lnTo>
                <a:lnTo>
                  <a:pt x="14" y="47"/>
                </a:lnTo>
                <a:lnTo>
                  <a:pt x="8" y="0"/>
                </a:lnTo>
                <a:lnTo>
                  <a:pt x="0" y="40"/>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6" name="Freeform 241"/>
          <p:cNvSpPr>
            <a:spLocks/>
          </p:cNvSpPr>
          <p:nvPr/>
        </p:nvSpPr>
        <p:spPr bwMode="invGray">
          <a:xfrm>
            <a:off x="5426075" y="2847975"/>
            <a:ext cx="169863" cy="80963"/>
          </a:xfrm>
          <a:custGeom>
            <a:avLst/>
            <a:gdLst>
              <a:gd name="T0" fmla="*/ 0 w 213"/>
              <a:gd name="T1" fmla="*/ 2147483647 h 97"/>
              <a:gd name="T2" fmla="*/ 2147483647 w 213"/>
              <a:gd name="T3" fmla="*/ 0 h 97"/>
              <a:gd name="T4" fmla="*/ 2147483647 w 213"/>
              <a:gd name="T5" fmla="*/ 2147483647 h 97"/>
              <a:gd name="T6" fmla="*/ 2147483647 w 213"/>
              <a:gd name="T7" fmla="*/ 2147483647 h 97"/>
              <a:gd name="T8" fmla="*/ 2147483647 w 213"/>
              <a:gd name="T9" fmla="*/ 2147483647 h 97"/>
              <a:gd name="T10" fmla="*/ 2147483647 w 213"/>
              <a:gd name="T11" fmla="*/ 2147483647 h 97"/>
              <a:gd name="T12" fmla="*/ 2147483647 w 213"/>
              <a:gd name="T13" fmla="*/ 2147483647 h 97"/>
              <a:gd name="T14" fmla="*/ 2147483647 w 213"/>
              <a:gd name="T15" fmla="*/ 2147483647 h 97"/>
              <a:gd name="T16" fmla="*/ 2147483647 w 213"/>
              <a:gd name="T17" fmla="*/ 2147483647 h 97"/>
              <a:gd name="T18" fmla="*/ 2147483647 w 213"/>
              <a:gd name="T19" fmla="*/ 2147483647 h 97"/>
              <a:gd name="T20" fmla="*/ 2147483647 w 213"/>
              <a:gd name="T21" fmla="*/ 2147483647 h 97"/>
              <a:gd name="T22" fmla="*/ 2147483647 w 213"/>
              <a:gd name="T23" fmla="*/ 2147483647 h 97"/>
              <a:gd name="T24" fmla="*/ 2147483647 w 213"/>
              <a:gd name="T25" fmla="*/ 2147483647 h 97"/>
              <a:gd name="T26" fmla="*/ 2147483647 w 213"/>
              <a:gd name="T27" fmla="*/ 2147483647 h 97"/>
              <a:gd name="T28" fmla="*/ 2147483647 w 213"/>
              <a:gd name="T29" fmla="*/ 2147483647 h 97"/>
              <a:gd name="T30" fmla="*/ 2147483647 w 213"/>
              <a:gd name="T31" fmla="*/ 2147483647 h 97"/>
              <a:gd name="T32" fmla="*/ 2147483647 w 213"/>
              <a:gd name="T33" fmla="*/ 2147483647 h 97"/>
              <a:gd name="T34" fmla="*/ 2147483647 w 213"/>
              <a:gd name="T35" fmla="*/ 2147483647 h 97"/>
              <a:gd name="T36" fmla="*/ 2147483647 w 213"/>
              <a:gd name="T37" fmla="*/ 2147483647 h 97"/>
              <a:gd name="T38" fmla="*/ 2147483647 w 213"/>
              <a:gd name="T39" fmla="*/ 2147483647 h 97"/>
              <a:gd name="T40" fmla="*/ 2147483647 w 213"/>
              <a:gd name="T41" fmla="*/ 2147483647 h 97"/>
              <a:gd name="T42" fmla="*/ 0 w 213"/>
              <a:gd name="T43" fmla="*/ 2147483647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97"/>
              <a:gd name="T68" fmla="*/ 213 w 21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97">
                <a:moveTo>
                  <a:pt x="0" y="5"/>
                </a:moveTo>
                <a:lnTo>
                  <a:pt x="50" y="0"/>
                </a:lnTo>
                <a:lnTo>
                  <a:pt x="99" y="20"/>
                </a:lnTo>
                <a:lnTo>
                  <a:pt x="121" y="42"/>
                </a:lnTo>
                <a:lnTo>
                  <a:pt x="145" y="42"/>
                </a:lnTo>
                <a:lnTo>
                  <a:pt x="162" y="33"/>
                </a:lnTo>
                <a:lnTo>
                  <a:pt x="176" y="28"/>
                </a:lnTo>
                <a:lnTo>
                  <a:pt x="188" y="52"/>
                </a:lnTo>
                <a:lnTo>
                  <a:pt x="210" y="56"/>
                </a:lnTo>
                <a:lnTo>
                  <a:pt x="208" y="66"/>
                </a:lnTo>
                <a:lnTo>
                  <a:pt x="213" y="84"/>
                </a:lnTo>
                <a:lnTo>
                  <a:pt x="210" y="96"/>
                </a:lnTo>
                <a:lnTo>
                  <a:pt x="188" y="77"/>
                </a:lnTo>
                <a:lnTo>
                  <a:pt x="176" y="70"/>
                </a:lnTo>
                <a:lnTo>
                  <a:pt x="163" y="70"/>
                </a:lnTo>
                <a:lnTo>
                  <a:pt x="158" y="92"/>
                </a:lnTo>
                <a:lnTo>
                  <a:pt x="142" y="86"/>
                </a:lnTo>
                <a:lnTo>
                  <a:pt x="115" y="97"/>
                </a:lnTo>
                <a:lnTo>
                  <a:pt x="83" y="94"/>
                </a:lnTo>
                <a:lnTo>
                  <a:pt x="81" y="56"/>
                </a:lnTo>
                <a:lnTo>
                  <a:pt x="29" y="23"/>
                </a:lnTo>
                <a:lnTo>
                  <a:pt x="0" y="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7" name="Freeform 242"/>
          <p:cNvSpPr>
            <a:spLocks/>
          </p:cNvSpPr>
          <p:nvPr/>
        </p:nvSpPr>
        <p:spPr bwMode="invGray">
          <a:xfrm>
            <a:off x="5553075" y="2895600"/>
            <a:ext cx="141288" cy="123825"/>
          </a:xfrm>
          <a:custGeom>
            <a:avLst/>
            <a:gdLst>
              <a:gd name="T0" fmla="*/ 2147483647 w 176"/>
              <a:gd name="T1" fmla="*/ 2147483647 h 147"/>
              <a:gd name="T2" fmla="*/ 2147483647 w 176"/>
              <a:gd name="T3" fmla="*/ 2147483647 h 147"/>
              <a:gd name="T4" fmla="*/ 2147483647 w 176"/>
              <a:gd name="T5" fmla="*/ 2147483647 h 147"/>
              <a:gd name="T6" fmla="*/ 2147483647 w 176"/>
              <a:gd name="T7" fmla="*/ 2147483647 h 147"/>
              <a:gd name="T8" fmla="*/ 2147483647 w 176"/>
              <a:gd name="T9" fmla="*/ 2147483647 h 147"/>
              <a:gd name="T10" fmla="*/ 2147483647 w 176"/>
              <a:gd name="T11" fmla="*/ 2147483647 h 147"/>
              <a:gd name="T12" fmla="*/ 2147483647 w 176"/>
              <a:gd name="T13" fmla="*/ 2147483647 h 147"/>
              <a:gd name="T14" fmla="*/ 2147483647 w 176"/>
              <a:gd name="T15" fmla="*/ 2147483647 h 147"/>
              <a:gd name="T16" fmla="*/ 2147483647 w 176"/>
              <a:gd name="T17" fmla="*/ 2147483647 h 147"/>
              <a:gd name="T18" fmla="*/ 2147483647 w 176"/>
              <a:gd name="T19" fmla="*/ 2147483647 h 147"/>
              <a:gd name="T20" fmla="*/ 2147483647 w 176"/>
              <a:gd name="T21" fmla="*/ 2147483647 h 147"/>
              <a:gd name="T22" fmla="*/ 2147483647 w 176"/>
              <a:gd name="T23" fmla="*/ 2147483647 h 147"/>
              <a:gd name="T24" fmla="*/ 2147483647 w 176"/>
              <a:gd name="T25" fmla="*/ 2147483647 h 147"/>
              <a:gd name="T26" fmla="*/ 2147483647 w 176"/>
              <a:gd name="T27" fmla="*/ 2147483647 h 147"/>
              <a:gd name="T28" fmla="*/ 2147483647 w 176"/>
              <a:gd name="T29" fmla="*/ 2147483647 h 147"/>
              <a:gd name="T30" fmla="*/ 2147483647 w 176"/>
              <a:gd name="T31" fmla="*/ 2147483647 h 147"/>
              <a:gd name="T32" fmla="*/ 2147483647 w 176"/>
              <a:gd name="T33" fmla="*/ 2147483647 h 147"/>
              <a:gd name="T34" fmla="*/ 2147483647 w 176"/>
              <a:gd name="T35" fmla="*/ 2147483647 h 147"/>
              <a:gd name="T36" fmla="*/ 2147483647 w 176"/>
              <a:gd name="T37" fmla="*/ 2147483647 h 147"/>
              <a:gd name="T38" fmla="*/ 2147483647 w 176"/>
              <a:gd name="T39" fmla="*/ 2147483647 h 147"/>
              <a:gd name="T40" fmla="*/ 2147483647 w 176"/>
              <a:gd name="T41" fmla="*/ 2147483647 h 147"/>
              <a:gd name="T42" fmla="*/ 2147483647 w 176"/>
              <a:gd name="T43" fmla="*/ 2147483647 h 147"/>
              <a:gd name="T44" fmla="*/ 2147483647 w 176"/>
              <a:gd name="T45" fmla="*/ 2147483647 h 147"/>
              <a:gd name="T46" fmla="*/ 2147483647 w 176"/>
              <a:gd name="T47" fmla="*/ 2147483647 h 147"/>
              <a:gd name="T48" fmla="*/ 2147483647 w 176"/>
              <a:gd name="T49" fmla="*/ 2147483647 h 147"/>
              <a:gd name="T50" fmla="*/ 2147483647 w 176"/>
              <a:gd name="T51" fmla="*/ 2147483647 h 147"/>
              <a:gd name="T52" fmla="*/ 0 w 176"/>
              <a:gd name="T53" fmla="*/ 2147483647 h 147"/>
              <a:gd name="T54" fmla="*/ 2147483647 w 176"/>
              <a:gd name="T55" fmla="*/ 2147483647 h 147"/>
              <a:gd name="T56" fmla="*/ 2147483647 w 176"/>
              <a:gd name="T57" fmla="*/ 2147483647 h 147"/>
              <a:gd name="T58" fmla="*/ 2147483647 w 176"/>
              <a:gd name="T59" fmla="*/ 2147483647 h 147"/>
              <a:gd name="T60" fmla="*/ 2147483647 w 176"/>
              <a:gd name="T61" fmla="*/ 2147483647 h 147"/>
              <a:gd name="T62" fmla="*/ 2147483647 w 176"/>
              <a:gd name="T63" fmla="*/ 2147483647 h 147"/>
              <a:gd name="T64" fmla="*/ 2147483647 w 176"/>
              <a:gd name="T65" fmla="*/ 2147483647 h 147"/>
              <a:gd name="T66" fmla="*/ 2147483647 w 176"/>
              <a:gd name="T67" fmla="*/ 2147483647 h 147"/>
              <a:gd name="T68" fmla="*/ 2147483647 w 176"/>
              <a:gd name="T69" fmla="*/ 0 h 147"/>
              <a:gd name="T70" fmla="*/ 2147483647 w 176"/>
              <a:gd name="T71" fmla="*/ 214748364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47"/>
              <a:gd name="T110" fmla="*/ 176 w 176"/>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47">
                <a:moveTo>
                  <a:pt x="66" y="6"/>
                </a:moveTo>
                <a:lnTo>
                  <a:pt x="77" y="6"/>
                </a:lnTo>
                <a:lnTo>
                  <a:pt x="103" y="14"/>
                </a:lnTo>
                <a:lnTo>
                  <a:pt x="128" y="33"/>
                </a:lnTo>
                <a:lnTo>
                  <a:pt x="145" y="56"/>
                </a:lnTo>
                <a:lnTo>
                  <a:pt x="176" y="84"/>
                </a:lnTo>
                <a:lnTo>
                  <a:pt x="159" y="90"/>
                </a:lnTo>
                <a:lnTo>
                  <a:pt x="149" y="106"/>
                </a:lnTo>
                <a:lnTo>
                  <a:pt x="147" y="116"/>
                </a:lnTo>
                <a:lnTo>
                  <a:pt x="139" y="147"/>
                </a:lnTo>
                <a:lnTo>
                  <a:pt x="114" y="139"/>
                </a:lnTo>
                <a:lnTo>
                  <a:pt x="108" y="111"/>
                </a:lnTo>
                <a:lnTo>
                  <a:pt x="85" y="122"/>
                </a:lnTo>
                <a:lnTo>
                  <a:pt x="59" y="137"/>
                </a:lnTo>
                <a:lnTo>
                  <a:pt x="45" y="134"/>
                </a:lnTo>
                <a:lnTo>
                  <a:pt x="31" y="121"/>
                </a:lnTo>
                <a:lnTo>
                  <a:pt x="24" y="106"/>
                </a:lnTo>
                <a:lnTo>
                  <a:pt x="34" y="93"/>
                </a:lnTo>
                <a:lnTo>
                  <a:pt x="41" y="104"/>
                </a:lnTo>
                <a:lnTo>
                  <a:pt x="73" y="120"/>
                </a:lnTo>
                <a:lnTo>
                  <a:pt x="81" y="105"/>
                </a:lnTo>
                <a:lnTo>
                  <a:pt x="50" y="83"/>
                </a:lnTo>
                <a:lnTo>
                  <a:pt x="40" y="62"/>
                </a:lnTo>
                <a:lnTo>
                  <a:pt x="30" y="56"/>
                </a:lnTo>
                <a:lnTo>
                  <a:pt x="30" y="45"/>
                </a:lnTo>
                <a:lnTo>
                  <a:pt x="18" y="40"/>
                </a:lnTo>
                <a:lnTo>
                  <a:pt x="0" y="37"/>
                </a:lnTo>
                <a:lnTo>
                  <a:pt x="4" y="24"/>
                </a:lnTo>
                <a:lnTo>
                  <a:pt x="7" y="14"/>
                </a:lnTo>
                <a:lnTo>
                  <a:pt x="21" y="14"/>
                </a:lnTo>
                <a:lnTo>
                  <a:pt x="30" y="21"/>
                </a:lnTo>
                <a:lnTo>
                  <a:pt x="52" y="40"/>
                </a:lnTo>
                <a:lnTo>
                  <a:pt x="55" y="28"/>
                </a:lnTo>
                <a:lnTo>
                  <a:pt x="50" y="11"/>
                </a:lnTo>
                <a:lnTo>
                  <a:pt x="52" y="0"/>
                </a:lnTo>
                <a:lnTo>
                  <a:pt x="66" y="6"/>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8" name="Freeform 243"/>
          <p:cNvSpPr>
            <a:spLocks/>
          </p:cNvSpPr>
          <p:nvPr/>
        </p:nvSpPr>
        <p:spPr bwMode="invGray">
          <a:xfrm>
            <a:off x="5522913" y="2919413"/>
            <a:ext cx="93662" cy="76200"/>
          </a:xfrm>
          <a:custGeom>
            <a:avLst/>
            <a:gdLst>
              <a:gd name="T0" fmla="*/ 0 w 118"/>
              <a:gd name="T1" fmla="*/ 2147483647 h 90"/>
              <a:gd name="T2" fmla="*/ 2147483647 w 118"/>
              <a:gd name="T3" fmla="*/ 2147483647 h 90"/>
              <a:gd name="T4" fmla="*/ 2147483647 w 118"/>
              <a:gd name="T5" fmla="*/ 2147483647 h 90"/>
              <a:gd name="T6" fmla="*/ 2147483647 w 118"/>
              <a:gd name="T7" fmla="*/ 2147483647 h 90"/>
              <a:gd name="T8" fmla="*/ 2147483647 w 118"/>
              <a:gd name="T9" fmla="*/ 2147483647 h 90"/>
              <a:gd name="T10" fmla="*/ 2147483647 w 118"/>
              <a:gd name="T11" fmla="*/ 2147483647 h 90"/>
              <a:gd name="T12" fmla="*/ 2147483647 w 118"/>
              <a:gd name="T13" fmla="*/ 2147483647 h 90"/>
              <a:gd name="T14" fmla="*/ 2147483647 w 118"/>
              <a:gd name="T15" fmla="*/ 2147483647 h 90"/>
              <a:gd name="T16" fmla="*/ 2147483647 w 118"/>
              <a:gd name="T17" fmla="*/ 2147483647 h 90"/>
              <a:gd name="T18" fmla="*/ 2147483647 w 118"/>
              <a:gd name="T19" fmla="*/ 2147483647 h 90"/>
              <a:gd name="T20" fmla="*/ 2147483647 w 118"/>
              <a:gd name="T21" fmla="*/ 2147483647 h 90"/>
              <a:gd name="T22" fmla="*/ 2147483647 w 118"/>
              <a:gd name="T23" fmla="*/ 2147483647 h 90"/>
              <a:gd name="T24" fmla="*/ 2147483647 w 118"/>
              <a:gd name="T25" fmla="*/ 2147483647 h 90"/>
              <a:gd name="T26" fmla="*/ 2147483647 w 118"/>
              <a:gd name="T27" fmla="*/ 2147483647 h 90"/>
              <a:gd name="T28" fmla="*/ 2147483647 w 118"/>
              <a:gd name="T29" fmla="*/ 2147483647 h 90"/>
              <a:gd name="T30" fmla="*/ 2147483647 w 118"/>
              <a:gd name="T31" fmla="*/ 0 h 90"/>
              <a:gd name="T32" fmla="*/ 2147483647 w 118"/>
              <a:gd name="T33" fmla="*/ 2147483647 h 90"/>
              <a:gd name="T34" fmla="*/ 0 w 118"/>
              <a:gd name="T35" fmla="*/ 214748364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0"/>
              <a:gd name="T56" fmla="*/ 118 w 118"/>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0">
                <a:moveTo>
                  <a:pt x="0" y="12"/>
                </a:moveTo>
                <a:lnTo>
                  <a:pt x="13" y="27"/>
                </a:lnTo>
                <a:lnTo>
                  <a:pt x="30" y="49"/>
                </a:lnTo>
                <a:lnTo>
                  <a:pt x="57" y="78"/>
                </a:lnTo>
                <a:lnTo>
                  <a:pt x="74" y="62"/>
                </a:lnTo>
                <a:lnTo>
                  <a:pt x="76" y="75"/>
                </a:lnTo>
                <a:lnTo>
                  <a:pt x="88" y="78"/>
                </a:lnTo>
                <a:lnTo>
                  <a:pt x="109" y="90"/>
                </a:lnTo>
                <a:lnTo>
                  <a:pt x="118" y="75"/>
                </a:lnTo>
                <a:lnTo>
                  <a:pt x="87" y="53"/>
                </a:lnTo>
                <a:lnTo>
                  <a:pt x="78" y="33"/>
                </a:lnTo>
                <a:lnTo>
                  <a:pt x="67" y="26"/>
                </a:lnTo>
                <a:lnTo>
                  <a:pt x="67" y="15"/>
                </a:lnTo>
                <a:lnTo>
                  <a:pt x="55" y="10"/>
                </a:lnTo>
                <a:lnTo>
                  <a:pt x="35" y="6"/>
                </a:lnTo>
                <a:lnTo>
                  <a:pt x="20" y="0"/>
                </a:lnTo>
                <a:lnTo>
                  <a:pt x="4" y="2"/>
                </a:lnTo>
                <a:lnTo>
                  <a:pt x="0" y="1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89" name="Freeform 244"/>
          <p:cNvSpPr>
            <a:spLocks/>
          </p:cNvSpPr>
          <p:nvPr/>
        </p:nvSpPr>
        <p:spPr bwMode="invGray">
          <a:xfrm>
            <a:off x="5575300" y="2495550"/>
            <a:ext cx="957263" cy="444500"/>
          </a:xfrm>
          <a:custGeom>
            <a:avLst/>
            <a:gdLst>
              <a:gd name="T0" fmla="*/ 2147483647 w 1206"/>
              <a:gd name="T1" fmla="*/ 2147483647 h 528"/>
              <a:gd name="T2" fmla="*/ 2147483647 w 1206"/>
              <a:gd name="T3" fmla="*/ 2147483647 h 528"/>
              <a:gd name="T4" fmla="*/ 2147483647 w 1206"/>
              <a:gd name="T5" fmla="*/ 2147483647 h 528"/>
              <a:gd name="T6" fmla="*/ 2147483647 w 1206"/>
              <a:gd name="T7" fmla="*/ 2147483647 h 528"/>
              <a:gd name="T8" fmla="*/ 2147483647 w 1206"/>
              <a:gd name="T9" fmla="*/ 2147483647 h 528"/>
              <a:gd name="T10" fmla="*/ 2147483647 w 1206"/>
              <a:gd name="T11" fmla="*/ 2147483647 h 528"/>
              <a:gd name="T12" fmla="*/ 2147483647 w 1206"/>
              <a:gd name="T13" fmla="*/ 2147483647 h 528"/>
              <a:gd name="T14" fmla="*/ 2147483647 w 1206"/>
              <a:gd name="T15" fmla="*/ 2147483647 h 528"/>
              <a:gd name="T16" fmla="*/ 2147483647 w 1206"/>
              <a:gd name="T17" fmla="*/ 2147483647 h 528"/>
              <a:gd name="T18" fmla="*/ 2147483647 w 1206"/>
              <a:gd name="T19" fmla="*/ 2147483647 h 528"/>
              <a:gd name="T20" fmla="*/ 2147483647 w 1206"/>
              <a:gd name="T21" fmla="*/ 2147483647 h 528"/>
              <a:gd name="T22" fmla="*/ 2147483647 w 1206"/>
              <a:gd name="T23" fmla="*/ 2147483647 h 528"/>
              <a:gd name="T24" fmla="*/ 2147483647 w 1206"/>
              <a:gd name="T25" fmla="*/ 2147483647 h 528"/>
              <a:gd name="T26" fmla="*/ 2147483647 w 1206"/>
              <a:gd name="T27" fmla="*/ 2147483647 h 528"/>
              <a:gd name="T28" fmla="*/ 2147483647 w 1206"/>
              <a:gd name="T29" fmla="*/ 2147483647 h 528"/>
              <a:gd name="T30" fmla="*/ 2147483647 w 1206"/>
              <a:gd name="T31" fmla="*/ 2147483647 h 528"/>
              <a:gd name="T32" fmla="*/ 2147483647 w 1206"/>
              <a:gd name="T33" fmla="*/ 2147483647 h 528"/>
              <a:gd name="T34" fmla="*/ 2147483647 w 1206"/>
              <a:gd name="T35" fmla="*/ 2147483647 h 528"/>
              <a:gd name="T36" fmla="*/ 2147483647 w 1206"/>
              <a:gd name="T37" fmla="*/ 2147483647 h 528"/>
              <a:gd name="T38" fmla="*/ 2147483647 w 1206"/>
              <a:gd name="T39" fmla="*/ 2147483647 h 528"/>
              <a:gd name="T40" fmla="*/ 2147483647 w 1206"/>
              <a:gd name="T41" fmla="*/ 2147483647 h 528"/>
              <a:gd name="T42" fmla="*/ 2147483647 w 1206"/>
              <a:gd name="T43" fmla="*/ 2147483647 h 528"/>
              <a:gd name="T44" fmla="*/ 0 w 1206"/>
              <a:gd name="T45" fmla="*/ 2147483647 h 528"/>
              <a:gd name="T46" fmla="*/ 2147483647 w 1206"/>
              <a:gd name="T47" fmla="*/ 2147483647 h 528"/>
              <a:gd name="T48" fmla="*/ 2147483647 w 1206"/>
              <a:gd name="T49" fmla="*/ 2147483647 h 528"/>
              <a:gd name="T50" fmla="*/ 2147483647 w 1206"/>
              <a:gd name="T51" fmla="*/ 2147483647 h 528"/>
              <a:gd name="T52" fmla="*/ 2147483647 w 1206"/>
              <a:gd name="T53" fmla="*/ 2147483647 h 528"/>
              <a:gd name="T54" fmla="*/ 2147483647 w 1206"/>
              <a:gd name="T55" fmla="*/ 2147483647 h 528"/>
              <a:gd name="T56" fmla="*/ 2147483647 w 1206"/>
              <a:gd name="T57" fmla="*/ 2147483647 h 528"/>
              <a:gd name="T58" fmla="*/ 2147483647 w 1206"/>
              <a:gd name="T59" fmla="*/ 2147483647 h 528"/>
              <a:gd name="T60" fmla="*/ 2147483647 w 1206"/>
              <a:gd name="T61" fmla="*/ 2147483647 h 528"/>
              <a:gd name="T62" fmla="*/ 2147483647 w 1206"/>
              <a:gd name="T63" fmla="*/ 2147483647 h 528"/>
              <a:gd name="T64" fmla="*/ 2147483647 w 1206"/>
              <a:gd name="T65" fmla="*/ 2147483647 h 528"/>
              <a:gd name="T66" fmla="*/ 2147483647 w 1206"/>
              <a:gd name="T67" fmla="*/ 2147483647 h 528"/>
              <a:gd name="T68" fmla="*/ 2147483647 w 1206"/>
              <a:gd name="T69" fmla="*/ 2147483647 h 528"/>
              <a:gd name="T70" fmla="*/ 2147483647 w 1206"/>
              <a:gd name="T71" fmla="*/ 2147483647 h 528"/>
              <a:gd name="T72" fmla="*/ 2147483647 w 1206"/>
              <a:gd name="T73" fmla="*/ 2147483647 h 528"/>
              <a:gd name="T74" fmla="*/ 2147483647 w 1206"/>
              <a:gd name="T75" fmla="*/ 2147483647 h 528"/>
              <a:gd name="T76" fmla="*/ 2147483647 w 1206"/>
              <a:gd name="T77" fmla="*/ 2147483647 h 528"/>
              <a:gd name="T78" fmla="*/ 2147483647 w 1206"/>
              <a:gd name="T79" fmla="*/ 2147483647 h 528"/>
              <a:gd name="T80" fmla="*/ 2147483647 w 1206"/>
              <a:gd name="T81" fmla="*/ 2147483647 h 528"/>
              <a:gd name="T82" fmla="*/ 2147483647 w 1206"/>
              <a:gd name="T83" fmla="*/ 2147483647 h 528"/>
              <a:gd name="T84" fmla="*/ 2147483647 w 1206"/>
              <a:gd name="T85" fmla="*/ 2147483647 h 528"/>
              <a:gd name="T86" fmla="*/ 2147483647 w 1206"/>
              <a:gd name="T87" fmla="*/ 2147483647 h 528"/>
              <a:gd name="T88" fmla="*/ 2147483647 w 1206"/>
              <a:gd name="T89" fmla="*/ 2147483647 h 528"/>
              <a:gd name="T90" fmla="*/ 2147483647 w 1206"/>
              <a:gd name="T91" fmla="*/ 2147483647 h 528"/>
              <a:gd name="T92" fmla="*/ 2147483647 w 1206"/>
              <a:gd name="T93" fmla="*/ 2147483647 h 528"/>
              <a:gd name="T94" fmla="*/ 2147483647 w 1206"/>
              <a:gd name="T95" fmla="*/ 2147483647 h 528"/>
              <a:gd name="T96" fmla="*/ 2147483647 w 1206"/>
              <a:gd name="T97" fmla="*/ 2147483647 h 528"/>
              <a:gd name="T98" fmla="*/ 2147483647 w 1206"/>
              <a:gd name="T99" fmla="*/ 2147483647 h 528"/>
              <a:gd name="T100" fmla="*/ 2147483647 w 1206"/>
              <a:gd name="T101" fmla="*/ 2147483647 h 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6"/>
              <a:gd name="T154" fmla="*/ 0 h 528"/>
              <a:gd name="T155" fmla="*/ 1206 w 1206"/>
              <a:gd name="T156" fmla="*/ 528 h 5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6" h="528">
                <a:moveTo>
                  <a:pt x="1178" y="272"/>
                </a:moveTo>
                <a:lnTo>
                  <a:pt x="1206" y="260"/>
                </a:lnTo>
                <a:lnTo>
                  <a:pt x="1146" y="218"/>
                </a:lnTo>
                <a:lnTo>
                  <a:pt x="1108" y="237"/>
                </a:lnTo>
                <a:lnTo>
                  <a:pt x="1053" y="219"/>
                </a:lnTo>
                <a:lnTo>
                  <a:pt x="1026" y="207"/>
                </a:lnTo>
                <a:lnTo>
                  <a:pt x="1004" y="207"/>
                </a:lnTo>
                <a:lnTo>
                  <a:pt x="989" y="182"/>
                </a:lnTo>
                <a:lnTo>
                  <a:pt x="980" y="164"/>
                </a:lnTo>
                <a:lnTo>
                  <a:pt x="961" y="164"/>
                </a:lnTo>
                <a:lnTo>
                  <a:pt x="942" y="164"/>
                </a:lnTo>
                <a:lnTo>
                  <a:pt x="925" y="171"/>
                </a:lnTo>
                <a:lnTo>
                  <a:pt x="896" y="143"/>
                </a:lnTo>
                <a:lnTo>
                  <a:pt x="883" y="148"/>
                </a:lnTo>
                <a:lnTo>
                  <a:pt x="870" y="154"/>
                </a:lnTo>
                <a:lnTo>
                  <a:pt x="855" y="159"/>
                </a:lnTo>
                <a:lnTo>
                  <a:pt x="829" y="138"/>
                </a:lnTo>
                <a:lnTo>
                  <a:pt x="768" y="89"/>
                </a:lnTo>
                <a:lnTo>
                  <a:pt x="722" y="60"/>
                </a:lnTo>
                <a:lnTo>
                  <a:pt x="694" y="33"/>
                </a:lnTo>
                <a:lnTo>
                  <a:pt x="644" y="65"/>
                </a:lnTo>
                <a:lnTo>
                  <a:pt x="634" y="41"/>
                </a:lnTo>
                <a:lnTo>
                  <a:pt x="566" y="39"/>
                </a:lnTo>
                <a:lnTo>
                  <a:pt x="559" y="39"/>
                </a:lnTo>
                <a:lnTo>
                  <a:pt x="526" y="0"/>
                </a:lnTo>
                <a:lnTo>
                  <a:pt x="493" y="7"/>
                </a:lnTo>
                <a:lnTo>
                  <a:pt x="471" y="21"/>
                </a:lnTo>
                <a:lnTo>
                  <a:pt x="429" y="30"/>
                </a:lnTo>
                <a:lnTo>
                  <a:pt x="411" y="23"/>
                </a:lnTo>
                <a:lnTo>
                  <a:pt x="390" y="45"/>
                </a:lnTo>
                <a:lnTo>
                  <a:pt x="370" y="41"/>
                </a:lnTo>
                <a:lnTo>
                  <a:pt x="308" y="49"/>
                </a:lnTo>
                <a:lnTo>
                  <a:pt x="298" y="45"/>
                </a:lnTo>
                <a:lnTo>
                  <a:pt x="290" y="51"/>
                </a:lnTo>
                <a:lnTo>
                  <a:pt x="313" y="79"/>
                </a:lnTo>
                <a:lnTo>
                  <a:pt x="298" y="107"/>
                </a:lnTo>
                <a:lnTo>
                  <a:pt x="300" y="125"/>
                </a:lnTo>
                <a:lnTo>
                  <a:pt x="300" y="135"/>
                </a:lnTo>
                <a:lnTo>
                  <a:pt x="333" y="135"/>
                </a:lnTo>
                <a:lnTo>
                  <a:pt x="343" y="154"/>
                </a:lnTo>
                <a:lnTo>
                  <a:pt x="343" y="171"/>
                </a:lnTo>
                <a:lnTo>
                  <a:pt x="333" y="175"/>
                </a:lnTo>
                <a:lnTo>
                  <a:pt x="320" y="164"/>
                </a:lnTo>
                <a:lnTo>
                  <a:pt x="306" y="171"/>
                </a:lnTo>
                <a:lnTo>
                  <a:pt x="298" y="178"/>
                </a:lnTo>
                <a:lnTo>
                  <a:pt x="272" y="164"/>
                </a:lnTo>
                <a:lnTo>
                  <a:pt x="265" y="150"/>
                </a:lnTo>
                <a:lnTo>
                  <a:pt x="244" y="156"/>
                </a:lnTo>
                <a:lnTo>
                  <a:pt x="244" y="161"/>
                </a:lnTo>
                <a:lnTo>
                  <a:pt x="228" y="150"/>
                </a:lnTo>
                <a:lnTo>
                  <a:pt x="207" y="164"/>
                </a:lnTo>
                <a:lnTo>
                  <a:pt x="181" y="171"/>
                </a:lnTo>
                <a:lnTo>
                  <a:pt x="173" y="164"/>
                </a:lnTo>
                <a:lnTo>
                  <a:pt x="167" y="150"/>
                </a:lnTo>
                <a:lnTo>
                  <a:pt x="132" y="148"/>
                </a:lnTo>
                <a:lnTo>
                  <a:pt x="78" y="144"/>
                </a:lnTo>
                <a:lnTo>
                  <a:pt x="64" y="148"/>
                </a:lnTo>
                <a:lnTo>
                  <a:pt x="59" y="156"/>
                </a:lnTo>
                <a:lnTo>
                  <a:pt x="52" y="154"/>
                </a:lnTo>
                <a:lnTo>
                  <a:pt x="42" y="169"/>
                </a:lnTo>
                <a:lnTo>
                  <a:pt x="32" y="182"/>
                </a:lnTo>
                <a:lnTo>
                  <a:pt x="32" y="187"/>
                </a:lnTo>
                <a:lnTo>
                  <a:pt x="38" y="198"/>
                </a:lnTo>
                <a:lnTo>
                  <a:pt x="28" y="202"/>
                </a:lnTo>
                <a:lnTo>
                  <a:pt x="21" y="182"/>
                </a:lnTo>
                <a:lnTo>
                  <a:pt x="5" y="185"/>
                </a:lnTo>
                <a:lnTo>
                  <a:pt x="0" y="212"/>
                </a:lnTo>
                <a:lnTo>
                  <a:pt x="0" y="229"/>
                </a:lnTo>
                <a:lnTo>
                  <a:pt x="0" y="244"/>
                </a:lnTo>
                <a:lnTo>
                  <a:pt x="7" y="256"/>
                </a:lnTo>
                <a:lnTo>
                  <a:pt x="16" y="265"/>
                </a:lnTo>
                <a:lnTo>
                  <a:pt x="16" y="282"/>
                </a:lnTo>
                <a:lnTo>
                  <a:pt x="28" y="281"/>
                </a:lnTo>
                <a:lnTo>
                  <a:pt x="47" y="267"/>
                </a:lnTo>
                <a:lnTo>
                  <a:pt x="54" y="281"/>
                </a:lnTo>
                <a:lnTo>
                  <a:pt x="68" y="296"/>
                </a:lnTo>
                <a:lnTo>
                  <a:pt x="78" y="311"/>
                </a:lnTo>
                <a:lnTo>
                  <a:pt x="90" y="340"/>
                </a:lnTo>
                <a:lnTo>
                  <a:pt x="118" y="333"/>
                </a:lnTo>
                <a:lnTo>
                  <a:pt x="157" y="326"/>
                </a:lnTo>
                <a:lnTo>
                  <a:pt x="219" y="317"/>
                </a:lnTo>
                <a:lnTo>
                  <a:pt x="235" y="337"/>
                </a:lnTo>
                <a:lnTo>
                  <a:pt x="238" y="374"/>
                </a:lnTo>
                <a:lnTo>
                  <a:pt x="208" y="380"/>
                </a:lnTo>
                <a:lnTo>
                  <a:pt x="181" y="386"/>
                </a:lnTo>
                <a:lnTo>
                  <a:pt x="186" y="412"/>
                </a:lnTo>
                <a:lnTo>
                  <a:pt x="144" y="412"/>
                </a:lnTo>
                <a:lnTo>
                  <a:pt x="181" y="465"/>
                </a:lnTo>
                <a:lnTo>
                  <a:pt x="198" y="469"/>
                </a:lnTo>
                <a:lnTo>
                  <a:pt x="214" y="472"/>
                </a:lnTo>
                <a:lnTo>
                  <a:pt x="224" y="495"/>
                </a:lnTo>
                <a:lnTo>
                  <a:pt x="234" y="485"/>
                </a:lnTo>
                <a:lnTo>
                  <a:pt x="266" y="480"/>
                </a:lnTo>
                <a:lnTo>
                  <a:pt x="285" y="489"/>
                </a:lnTo>
                <a:lnTo>
                  <a:pt x="298" y="501"/>
                </a:lnTo>
                <a:lnTo>
                  <a:pt x="307" y="489"/>
                </a:lnTo>
                <a:lnTo>
                  <a:pt x="327" y="491"/>
                </a:lnTo>
                <a:lnTo>
                  <a:pt x="292" y="376"/>
                </a:lnTo>
                <a:lnTo>
                  <a:pt x="306" y="370"/>
                </a:lnTo>
                <a:lnTo>
                  <a:pt x="354" y="344"/>
                </a:lnTo>
                <a:lnTo>
                  <a:pt x="362" y="343"/>
                </a:lnTo>
                <a:lnTo>
                  <a:pt x="355" y="333"/>
                </a:lnTo>
                <a:lnTo>
                  <a:pt x="365" y="338"/>
                </a:lnTo>
                <a:lnTo>
                  <a:pt x="365" y="326"/>
                </a:lnTo>
                <a:lnTo>
                  <a:pt x="370" y="317"/>
                </a:lnTo>
                <a:lnTo>
                  <a:pt x="375" y="321"/>
                </a:lnTo>
                <a:lnTo>
                  <a:pt x="388" y="321"/>
                </a:lnTo>
                <a:lnTo>
                  <a:pt x="398" y="328"/>
                </a:lnTo>
                <a:lnTo>
                  <a:pt x="410" y="312"/>
                </a:lnTo>
                <a:lnTo>
                  <a:pt x="421" y="317"/>
                </a:lnTo>
                <a:lnTo>
                  <a:pt x="410" y="338"/>
                </a:lnTo>
                <a:lnTo>
                  <a:pt x="419" y="366"/>
                </a:lnTo>
                <a:lnTo>
                  <a:pt x="441" y="381"/>
                </a:lnTo>
                <a:lnTo>
                  <a:pt x="441" y="386"/>
                </a:lnTo>
                <a:lnTo>
                  <a:pt x="435" y="400"/>
                </a:lnTo>
                <a:lnTo>
                  <a:pt x="436" y="407"/>
                </a:lnTo>
                <a:lnTo>
                  <a:pt x="468" y="418"/>
                </a:lnTo>
                <a:lnTo>
                  <a:pt x="477" y="436"/>
                </a:lnTo>
                <a:lnTo>
                  <a:pt x="508" y="426"/>
                </a:lnTo>
                <a:lnTo>
                  <a:pt x="540" y="418"/>
                </a:lnTo>
                <a:lnTo>
                  <a:pt x="566" y="472"/>
                </a:lnTo>
                <a:lnTo>
                  <a:pt x="576" y="496"/>
                </a:lnTo>
                <a:lnTo>
                  <a:pt x="567" y="502"/>
                </a:lnTo>
                <a:lnTo>
                  <a:pt x="562" y="510"/>
                </a:lnTo>
                <a:lnTo>
                  <a:pt x="587" y="517"/>
                </a:lnTo>
                <a:lnTo>
                  <a:pt x="595" y="528"/>
                </a:lnTo>
                <a:lnTo>
                  <a:pt x="629" y="517"/>
                </a:lnTo>
                <a:lnTo>
                  <a:pt x="642" y="528"/>
                </a:lnTo>
                <a:lnTo>
                  <a:pt x="665" y="515"/>
                </a:lnTo>
                <a:lnTo>
                  <a:pt x="683" y="512"/>
                </a:lnTo>
                <a:lnTo>
                  <a:pt x="702" y="516"/>
                </a:lnTo>
                <a:lnTo>
                  <a:pt x="747" y="516"/>
                </a:lnTo>
                <a:lnTo>
                  <a:pt x="738" y="507"/>
                </a:lnTo>
                <a:lnTo>
                  <a:pt x="738" y="491"/>
                </a:lnTo>
                <a:lnTo>
                  <a:pt x="745" y="481"/>
                </a:lnTo>
                <a:lnTo>
                  <a:pt x="745" y="473"/>
                </a:lnTo>
                <a:lnTo>
                  <a:pt x="730" y="467"/>
                </a:lnTo>
                <a:lnTo>
                  <a:pt x="757" y="464"/>
                </a:lnTo>
                <a:lnTo>
                  <a:pt x="785" y="467"/>
                </a:lnTo>
                <a:lnTo>
                  <a:pt x="790" y="473"/>
                </a:lnTo>
                <a:lnTo>
                  <a:pt x="809" y="472"/>
                </a:lnTo>
                <a:lnTo>
                  <a:pt x="797" y="447"/>
                </a:lnTo>
                <a:lnTo>
                  <a:pt x="810" y="443"/>
                </a:lnTo>
                <a:lnTo>
                  <a:pt x="881" y="454"/>
                </a:lnTo>
                <a:lnTo>
                  <a:pt x="938" y="459"/>
                </a:lnTo>
                <a:lnTo>
                  <a:pt x="980" y="478"/>
                </a:lnTo>
                <a:lnTo>
                  <a:pt x="1004" y="478"/>
                </a:lnTo>
                <a:lnTo>
                  <a:pt x="1009" y="501"/>
                </a:lnTo>
                <a:lnTo>
                  <a:pt x="1026" y="454"/>
                </a:lnTo>
                <a:lnTo>
                  <a:pt x="1004" y="402"/>
                </a:lnTo>
                <a:lnTo>
                  <a:pt x="1074" y="386"/>
                </a:lnTo>
                <a:lnTo>
                  <a:pt x="1083" y="358"/>
                </a:lnTo>
                <a:lnTo>
                  <a:pt x="1094" y="317"/>
                </a:lnTo>
                <a:lnTo>
                  <a:pt x="1167" y="321"/>
                </a:lnTo>
                <a:lnTo>
                  <a:pt x="1178" y="27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90" name="Freeform 245"/>
          <p:cNvSpPr>
            <a:spLocks/>
          </p:cNvSpPr>
          <p:nvPr/>
        </p:nvSpPr>
        <p:spPr bwMode="invGray">
          <a:xfrm>
            <a:off x="5807075" y="2782888"/>
            <a:ext cx="415925" cy="276225"/>
          </a:xfrm>
          <a:custGeom>
            <a:avLst/>
            <a:gdLst>
              <a:gd name="T0" fmla="*/ 2147483647 w 524"/>
              <a:gd name="T1" fmla="*/ 2147483647 h 325"/>
              <a:gd name="T2" fmla="*/ 2147483647 w 524"/>
              <a:gd name="T3" fmla="*/ 2147483647 h 325"/>
              <a:gd name="T4" fmla="*/ 2147483647 w 524"/>
              <a:gd name="T5" fmla="*/ 2147483647 h 325"/>
              <a:gd name="T6" fmla="*/ 2147483647 w 524"/>
              <a:gd name="T7" fmla="*/ 2147483647 h 325"/>
              <a:gd name="T8" fmla="*/ 2147483647 w 524"/>
              <a:gd name="T9" fmla="*/ 2147483647 h 325"/>
              <a:gd name="T10" fmla="*/ 2147483647 w 524"/>
              <a:gd name="T11" fmla="*/ 2147483647 h 325"/>
              <a:gd name="T12" fmla="*/ 2147483647 w 524"/>
              <a:gd name="T13" fmla="*/ 2147483647 h 325"/>
              <a:gd name="T14" fmla="*/ 2147483647 w 524"/>
              <a:gd name="T15" fmla="*/ 2147483647 h 325"/>
              <a:gd name="T16" fmla="*/ 2147483647 w 524"/>
              <a:gd name="T17" fmla="*/ 2147483647 h 325"/>
              <a:gd name="T18" fmla="*/ 2147483647 w 524"/>
              <a:gd name="T19" fmla="*/ 2147483647 h 325"/>
              <a:gd name="T20" fmla="*/ 2147483647 w 524"/>
              <a:gd name="T21" fmla="*/ 2147483647 h 325"/>
              <a:gd name="T22" fmla="*/ 2147483647 w 524"/>
              <a:gd name="T23" fmla="*/ 2147483647 h 325"/>
              <a:gd name="T24" fmla="*/ 2147483647 w 524"/>
              <a:gd name="T25" fmla="*/ 2147483647 h 325"/>
              <a:gd name="T26" fmla="*/ 2147483647 w 524"/>
              <a:gd name="T27" fmla="*/ 2147483647 h 325"/>
              <a:gd name="T28" fmla="*/ 2147483647 w 524"/>
              <a:gd name="T29" fmla="*/ 2147483647 h 325"/>
              <a:gd name="T30" fmla="*/ 2147483647 w 524"/>
              <a:gd name="T31" fmla="*/ 2147483647 h 325"/>
              <a:gd name="T32" fmla="*/ 2147483647 w 524"/>
              <a:gd name="T33" fmla="*/ 2147483647 h 325"/>
              <a:gd name="T34" fmla="*/ 2147483647 w 524"/>
              <a:gd name="T35" fmla="*/ 2147483647 h 325"/>
              <a:gd name="T36" fmla="*/ 2147483647 w 524"/>
              <a:gd name="T37" fmla="*/ 2147483647 h 325"/>
              <a:gd name="T38" fmla="*/ 2147483647 w 524"/>
              <a:gd name="T39" fmla="*/ 2147483647 h 325"/>
              <a:gd name="T40" fmla="*/ 2147483647 w 524"/>
              <a:gd name="T41" fmla="*/ 2147483647 h 325"/>
              <a:gd name="T42" fmla="*/ 2147483647 w 524"/>
              <a:gd name="T43" fmla="*/ 2147483647 h 325"/>
              <a:gd name="T44" fmla="*/ 2147483647 w 524"/>
              <a:gd name="T45" fmla="*/ 2147483647 h 325"/>
              <a:gd name="T46" fmla="*/ 2147483647 w 524"/>
              <a:gd name="T47" fmla="*/ 2147483647 h 325"/>
              <a:gd name="T48" fmla="*/ 2147483647 w 524"/>
              <a:gd name="T49" fmla="*/ 2147483647 h 325"/>
              <a:gd name="T50" fmla="*/ 2147483647 w 524"/>
              <a:gd name="T51" fmla="*/ 2147483647 h 325"/>
              <a:gd name="T52" fmla="*/ 2147483647 w 524"/>
              <a:gd name="T53" fmla="*/ 2147483647 h 325"/>
              <a:gd name="T54" fmla="*/ 2147483647 w 524"/>
              <a:gd name="T55" fmla="*/ 2147483647 h 325"/>
              <a:gd name="T56" fmla="*/ 2147483647 w 524"/>
              <a:gd name="T57" fmla="*/ 2147483647 h 325"/>
              <a:gd name="T58" fmla="*/ 2147483647 w 524"/>
              <a:gd name="T59" fmla="*/ 2147483647 h 325"/>
              <a:gd name="T60" fmla="*/ 2147483647 w 524"/>
              <a:gd name="T61" fmla="*/ 2147483647 h 325"/>
              <a:gd name="T62" fmla="*/ 2147483647 w 524"/>
              <a:gd name="T63" fmla="*/ 2147483647 h 325"/>
              <a:gd name="T64" fmla="*/ 2147483647 w 524"/>
              <a:gd name="T65" fmla="*/ 2147483647 h 325"/>
              <a:gd name="T66" fmla="*/ 2147483647 w 524"/>
              <a:gd name="T67" fmla="*/ 0 h 325"/>
              <a:gd name="T68" fmla="*/ 2147483647 w 524"/>
              <a:gd name="T69" fmla="*/ 2147483647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4"/>
              <a:gd name="T106" fmla="*/ 0 h 325"/>
              <a:gd name="T107" fmla="*/ 524 w 524"/>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4" h="325">
                <a:moveTo>
                  <a:pt x="35" y="148"/>
                </a:moveTo>
                <a:lnTo>
                  <a:pt x="49" y="146"/>
                </a:lnTo>
                <a:lnTo>
                  <a:pt x="54" y="132"/>
                </a:lnTo>
                <a:lnTo>
                  <a:pt x="60" y="122"/>
                </a:lnTo>
                <a:lnTo>
                  <a:pt x="73" y="129"/>
                </a:lnTo>
                <a:lnTo>
                  <a:pt x="70" y="111"/>
                </a:lnTo>
                <a:lnTo>
                  <a:pt x="83" y="104"/>
                </a:lnTo>
                <a:lnTo>
                  <a:pt x="93" y="116"/>
                </a:lnTo>
                <a:lnTo>
                  <a:pt x="106" y="116"/>
                </a:lnTo>
                <a:lnTo>
                  <a:pt x="118" y="124"/>
                </a:lnTo>
                <a:lnTo>
                  <a:pt x="127" y="129"/>
                </a:lnTo>
                <a:lnTo>
                  <a:pt x="127" y="130"/>
                </a:lnTo>
                <a:lnTo>
                  <a:pt x="128" y="141"/>
                </a:lnTo>
                <a:lnTo>
                  <a:pt x="143" y="146"/>
                </a:lnTo>
                <a:lnTo>
                  <a:pt x="143" y="161"/>
                </a:lnTo>
                <a:lnTo>
                  <a:pt x="153" y="183"/>
                </a:lnTo>
                <a:lnTo>
                  <a:pt x="169" y="185"/>
                </a:lnTo>
                <a:lnTo>
                  <a:pt x="175" y="179"/>
                </a:lnTo>
                <a:lnTo>
                  <a:pt x="189" y="171"/>
                </a:lnTo>
                <a:lnTo>
                  <a:pt x="203" y="183"/>
                </a:lnTo>
                <a:lnTo>
                  <a:pt x="218" y="201"/>
                </a:lnTo>
                <a:lnTo>
                  <a:pt x="244" y="226"/>
                </a:lnTo>
                <a:lnTo>
                  <a:pt x="288" y="237"/>
                </a:lnTo>
                <a:lnTo>
                  <a:pt x="290" y="255"/>
                </a:lnTo>
                <a:lnTo>
                  <a:pt x="319" y="265"/>
                </a:lnTo>
                <a:lnTo>
                  <a:pt x="332" y="281"/>
                </a:lnTo>
                <a:lnTo>
                  <a:pt x="322" y="324"/>
                </a:lnTo>
                <a:lnTo>
                  <a:pt x="346" y="325"/>
                </a:lnTo>
                <a:lnTo>
                  <a:pt x="366" y="303"/>
                </a:lnTo>
                <a:lnTo>
                  <a:pt x="374" y="291"/>
                </a:lnTo>
                <a:lnTo>
                  <a:pt x="382" y="278"/>
                </a:lnTo>
                <a:lnTo>
                  <a:pt x="377" y="256"/>
                </a:lnTo>
                <a:lnTo>
                  <a:pt x="358" y="248"/>
                </a:lnTo>
                <a:lnTo>
                  <a:pt x="363" y="208"/>
                </a:lnTo>
                <a:lnTo>
                  <a:pt x="381" y="192"/>
                </a:lnTo>
                <a:lnTo>
                  <a:pt x="398" y="197"/>
                </a:lnTo>
                <a:lnTo>
                  <a:pt x="435" y="189"/>
                </a:lnTo>
                <a:lnTo>
                  <a:pt x="443" y="206"/>
                </a:lnTo>
                <a:lnTo>
                  <a:pt x="462" y="205"/>
                </a:lnTo>
                <a:lnTo>
                  <a:pt x="513" y="201"/>
                </a:lnTo>
                <a:lnTo>
                  <a:pt x="524" y="183"/>
                </a:lnTo>
                <a:lnTo>
                  <a:pt x="513" y="172"/>
                </a:lnTo>
                <a:lnTo>
                  <a:pt x="481" y="172"/>
                </a:lnTo>
                <a:lnTo>
                  <a:pt x="428" y="172"/>
                </a:lnTo>
                <a:lnTo>
                  <a:pt x="405" y="172"/>
                </a:lnTo>
                <a:lnTo>
                  <a:pt x="384" y="169"/>
                </a:lnTo>
                <a:lnTo>
                  <a:pt x="350" y="185"/>
                </a:lnTo>
                <a:lnTo>
                  <a:pt x="345" y="183"/>
                </a:lnTo>
                <a:lnTo>
                  <a:pt x="337" y="174"/>
                </a:lnTo>
                <a:lnTo>
                  <a:pt x="321" y="179"/>
                </a:lnTo>
                <a:lnTo>
                  <a:pt x="303" y="185"/>
                </a:lnTo>
                <a:lnTo>
                  <a:pt x="300" y="182"/>
                </a:lnTo>
                <a:lnTo>
                  <a:pt x="296" y="174"/>
                </a:lnTo>
                <a:lnTo>
                  <a:pt x="275" y="169"/>
                </a:lnTo>
                <a:lnTo>
                  <a:pt x="270" y="167"/>
                </a:lnTo>
                <a:lnTo>
                  <a:pt x="274" y="159"/>
                </a:lnTo>
                <a:lnTo>
                  <a:pt x="285" y="153"/>
                </a:lnTo>
                <a:lnTo>
                  <a:pt x="270" y="121"/>
                </a:lnTo>
                <a:lnTo>
                  <a:pt x="248" y="75"/>
                </a:lnTo>
                <a:lnTo>
                  <a:pt x="186" y="90"/>
                </a:lnTo>
                <a:lnTo>
                  <a:pt x="175" y="75"/>
                </a:lnTo>
                <a:lnTo>
                  <a:pt x="144" y="64"/>
                </a:lnTo>
                <a:lnTo>
                  <a:pt x="118" y="82"/>
                </a:lnTo>
                <a:lnTo>
                  <a:pt x="94" y="77"/>
                </a:lnTo>
                <a:lnTo>
                  <a:pt x="66" y="57"/>
                </a:lnTo>
                <a:lnTo>
                  <a:pt x="62" y="33"/>
                </a:lnTo>
                <a:lnTo>
                  <a:pt x="63" y="17"/>
                </a:lnTo>
                <a:lnTo>
                  <a:pt x="62" y="0"/>
                </a:lnTo>
                <a:lnTo>
                  <a:pt x="0" y="33"/>
                </a:lnTo>
                <a:lnTo>
                  <a:pt x="35" y="148"/>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91" name="Freeform 246"/>
          <p:cNvSpPr>
            <a:spLocks/>
          </p:cNvSpPr>
          <p:nvPr/>
        </p:nvSpPr>
        <p:spPr bwMode="invGray">
          <a:xfrm>
            <a:off x="5751513" y="2871788"/>
            <a:ext cx="320675" cy="241300"/>
          </a:xfrm>
          <a:custGeom>
            <a:avLst/>
            <a:gdLst>
              <a:gd name="T0" fmla="*/ 0 w 404"/>
              <a:gd name="T1" fmla="*/ 2147483647 h 287"/>
              <a:gd name="T2" fmla="*/ 2147483647 w 404"/>
              <a:gd name="T3" fmla="*/ 2147483647 h 287"/>
              <a:gd name="T4" fmla="*/ 2147483647 w 404"/>
              <a:gd name="T5" fmla="*/ 2147483647 h 287"/>
              <a:gd name="T6" fmla="*/ 2147483647 w 404"/>
              <a:gd name="T7" fmla="*/ 2147483647 h 287"/>
              <a:gd name="T8" fmla="*/ 2147483647 w 404"/>
              <a:gd name="T9" fmla="*/ 2147483647 h 287"/>
              <a:gd name="T10" fmla="*/ 2147483647 w 404"/>
              <a:gd name="T11" fmla="*/ 2147483647 h 287"/>
              <a:gd name="T12" fmla="*/ 2147483647 w 404"/>
              <a:gd name="T13" fmla="*/ 2147483647 h 287"/>
              <a:gd name="T14" fmla="*/ 2147483647 w 404"/>
              <a:gd name="T15" fmla="*/ 2147483647 h 287"/>
              <a:gd name="T16" fmla="*/ 2147483647 w 404"/>
              <a:gd name="T17" fmla="*/ 2147483647 h 287"/>
              <a:gd name="T18" fmla="*/ 2147483647 w 404"/>
              <a:gd name="T19" fmla="*/ 2147483647 h 287"/>
              <a:gd name="T20" fmla="*/ 2147483647 w 404"/>
              <a:gd name="T21" fmla="*/ 2147483647 h 287"/>
              <a:gd name="T22" fmla="*/ 2147483647 w 404"/>
              <a:gd name="T23" fmla="*/ 2147483647 h 287"/>
              <a:gd name="T24" fmla="*/ 2147483647 w 404"/>
              <a:gd name="T25" fmla="*/ 2147483647 h 287"/>
              <a:gd name="T26" fmla="*/ 2147483647 w 404"/>
              <a:gd name="T27" fmla="*/ 2147483647 h 287"/>
              <a:gd name="T28" fmla="*/ 2147483647 w 404"/>
              <a:gd name="T29" fmla="*/ 2147483647 h 287"/>
              <a:gd name="T30" fmla="*/ 2147483647 w 404"/>
              <a:gd name="T31" fmla="*/ 2147483647 h 287"/>
              <a:gd name="T32" fmla="*/ 2147483647 w 404"/>
              <a:gd name="T33" fmla="*/ 2147483647 h 287"/>
              <a:gd name="T34" fmla="*/ 2147483647 w 404"/>
              <a:gd name="T35" fmla="*/ 2147483647 h 287"/>
              <a:gd name="T36" fmla="*/ 2147483647 w 404"/>
              <a:gd name="T37" fmla="*/ 2147483647 h 287"/>
              <a:gd name="T38" fmla="*/ 2147483647 w 404"/>
              <a:gd name="T39" fmla="*/ 2147483647 h 287"/>
              <a:gd name="T40" fmla="*/ 2147483647 w 404"/>
              <a:gd name="T41" fmla="*/ 2147483647 h 287"/>
              <a:gd name="T42" fmla="*/ 2147483647 w 404"/>
              <a:gd name="T43" fmla="*/ 2147483647 h 287"/>
              <a:gd name="T44" fmla="*/ 2147483647 w 404"/>
              <a:gd name="T45" fmla="*/ 2147483647 h 287"/>
              <a:gd name="T46" fmla="*/ 2147483647 w 404"/>
              <a:gd name="T47" fmla="*/ 2147483647 h 287"/>
              <a:gd name="T48" fmla="*/ 2147483647 w 404"/>
              <a:gd name="T49" fmla="*/ 2147483647 h 287"/>
              <a:gd name="T50" fmla="*/ 2147483647 w 404"/>
              <a:gd name="T51" fmla="*/ 2147483647 h 287"/>
              <a:gd name="T52" fmla="*/ 2147483647 w 404"/>
              <a:gd name="T53" fmla="*/ 2147483647 h 287"/>
              <a:gd name="T54" fmla="*/ 2147483647 w 404"/>
              <a:gd name="T55" fmla="*/ 2147483647 h 287"/>
              <a:gd name="T56" fmla="*/ 2147483647 w 404"/>
              <a:gd name="T57" fmla="*/ 2147483647 h 287"/>
              <a:gd name="T58" fmla="*/ 2147483647 w 404"/>
              <a:gd name="T59" fmla="*/ 2147483647 h 287"/>
              <a:gd name="T60" fmla="*/ 2147483647 w 404"/>
              <a:gd name="T61" fmla="*/ 2147483647 h 287"/>
              <a:gd name="T62" fmla="*/ 2147483647 w 404"/>
              <a:gd name="T63" fmla="*/ 2147483647 h 287"/>
              <a:gd name="T64" fmla="*/ 2147483647 w 404"/>
              <a:gd name="T65" fmla="*/ 2147483647 h 287"/>
              <a:gd name="T66" fmla="*/ 2147483647 w 404"/>
              <a:gd name="T67" fmla="*/ 2147483647 h 287"/>
              <a:gd name="T68" fmla="*/ 2147483647 w 404"/>
              <a:gd name="T69" fmla="*/ 2147483647 h 287"/>
              <a:gd name="T70" fmla="*/ 2147483647 w 404"/>
              <a:gd name="T71" fmla="*/ 2147483647 h 287"/>
              <a:gd name="T72" fmla="*/ 2147483647 w 404"/>
              <a:gd name="T73" fmla="*/ 2147483647 h 287"/>
              <a:gd name="T74" fmla="*/ 2147483647 w 404"/>
              <a:gd name="T75" fmla="*/ 2147483647 h 287"/>
              <a:gd name="T76" fmla="*/ 2147483647 w 404"/>
              <a:gd name="T77" fmla="*/ 2147483647 h 287"/>
              <a:gd name="T78" fmla="*/ 2147483647 w 404"/>
              <a:gd name="T79" fmla="*/ 0 h 287"/>
              <a:gd name="T80" fmla="*/ 2147483647 w 404"/>
              <a:gd name="T81" fmla="*/ 2147483647 h 287"/>
              <a:gd name="T82" fmla="*/ 2147483647 w 404"/>
              <a:gd name="T83" fmla="*/ 2147483647 h 287"/>
              <a:gd name="T84" fmla="*/ 2147483647 w 404"/>
              <a:gd name="T85" fmla="*/ 2147483647 h 287"/>
              <a:gd name="T86" fmla="*/ 2147483647 w 404"/>
              <a:gd name="T87" fmla="*/ 2147483647 h 287"/>
              <a:gd name="T88" fmla="*/ 2147483647 w 404"/>
              <a:gd name="T89" fmla="*/ 2147483647 h 287"/>
              <a:gd name="T90" fmla="*/ 2147483647 w 404"/>
              <a:gd name="T91" fmla="*/ 2147483647 h 287"/>
              <a:gd name="T92" fmla="*/ 2147483647 w 404"/>
              <a:gd name="T93" fmla="*/ 2147483647 h 287"/>
              <a:gd name="T94" fmla="*/ 2147483647 w 404"/>
              <a:gd name="T95" fmla="*/ 2147483647 h 287"/>
              <a:gd name="T96" fmla="*/ 2147483647 w 404"/>
              <a:gd name="T97" fmla="*/ 2147483647 h 287"/>
              <a:gd name="T98" fmla="*/ 2147483647 w 404"/>
              <a:gd name="T99" fmla="*/ 2147483647 h 287"/>
              <a:gd name="T100" fmla="*/ 0 w 404"/>
              <a:gd name="T101" fmla="*/ 2147483647 h 2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
              <a:gd name="T154" fmla="*/ 0 h 287"/>
              <a:gd name="T155" fmla="*/ 404 w 404"/>
              <a:gd name="T156" fmla="*/ 287 h 2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 h="287">
                <a:moveTo>
                  <a:pt x="0" y="42"/>
                </a:moveTo>
                <a:lnTo>
                  <a:pt x="2" y="79"/>
                </a:lnTo>
                <a:lnTo>
                  <a:pt x="23" y="57"/>
                </a:lnTo>
                <a:lnTo>
                  <a:pt x="53" y="85"/>
                </a:lnTo>
                <a:lnTo>
                  <a:pt x="41" y="104"/>
                </a:lnTo>
                <a:lnTo>
                  <a:pt x="5" y="86"/>
                </a:lnTo>
                <a:lnTo>
                  <a:pt x="1" y="112"/>
                </a:lnTo>
                <a:lnTo>
                  <a:pt x="5" y="126"/>
                </a:lnTo>
                <a:lnTo>
                  <a:pt x="23" y="130"/>
                </a:lnTo>
                <a:lnTo>
                  <a:pt x="16" y="147"/>
                </a:lnTo>
                <a:lnTo>
                  <a:pt x="32" y="158"/>
                </a:lnTo>
                <a:lnTo>
                  <a:pt x="32" y="209"/>
                </a:lnTo>
                <a:lnTo>
                  <a:pt x="86" y="194"/>
                </a:lnTo>
                <a:lnTo>
                  <a:pt x="119" y="179"/>
                </a:lnTo>
                <a:lnTo>
                  <a:pt x="188" y="213"/>
                </a:lnTo>
                <a:lnTo>
                  <a:pt x="234" y="234"/>
                </a:lnTo>
                <a:lnTo>
                  <a:pt x="245" y="243"/>
                </a:lnTo>
                <a:lnTo>
                  <a:pt x="247" y="268"/>
                </a:lnTo>
                <a:lnTo>
                  <a:pt x="288" y="287"/>
                </a:lnTo>
                <a:lnTo>
                  <a:pt x="352" y="217"/>
                </a:lnTo>
                <a:lnTo>
                  <a:pt x="392" y="217"/>
                </a:lnTo>
                <a:lnTo>
                  <a:pt x="399" y="190"/>
                </a:lnTo>
                <a:lnTo>
                  <a:pt x="404" y="178"/>
                </a:lnTo>
                <a:lnTo>
                  <a:pt x="390" y="159"/>
                </a:lnTo>
                <a:lnTo>
                  <a:pt x="360" y="149"/>
                </a:lnTo>
                <a:lnTo>
                  <a:pt x="357" y="133"/>
                </a:lnTo>
                <a:lnTo>
                  <a:pt x="314" y="122"/>
                </a:lnTo>
                <a:lnTo>
                  <a:pt x="288" y="97"/>
                </a:lnTo>
                <a:lnTo>
                  <a:pt x="278" y="81"/>
                </a:lnTo>
                <a:lnTo>
                  <a:pt x="259" y="65"/>
                </a:lnTo>
                <a:lnTo>
                  <a:pt x="246" y="74"/>
                </a:lnTo>
                <a:lnTo>
                  <a:pt x="239" y="81"/>
                </a:lnTo>
                <a:lnTo>
                  <a:pt x="223" y="79"/>
                </a:lnTo>
                <a:lnTo>
                  <a:pt x="213" y="57"/>
                </a:lnTo>
                <a:lnTo>
                  <a:pt x="213" y="42"/>
                </a:lnTo>
                <a:lnTo>
                  <a:pt x="198" y="37"/>
                </a:lnTo>
                <a:lnTo>
                  <a:pt x="192" y="25"/>
                </a:lnTo>
                <a:lnTo>
                  <a:pt x="176" y="12"/>
                </a:lnTo>
                <a:lnTo>
                  <a:pt x="163" y="12"/>
                </a:lnTo>
                <a:lnTo>
                  <a:pt x="153" y="0"/>
                </a:lnTo>
                <a:lnTo>
                  <a:pt x="140" y="7"/>
                </a:lnTo>
                <a:lnTo>
                  <a:pt x="145" y="25"/>
                </a:lnTo>
                <a:lnTo>
                  <a:pt x="137" y="21"/>
                </a:lnTo>
                <a:lnTo>
                  <a:pt x="130" y="18"/>
                </a:lnTo>
                <a:lnTo>
                  <a:pt x="119" y="42"/>
                </a:lnTo>
                <a:lnTo>
                  <a:pt x="102" y="44"/>
                </a:lnTo>
                <a:lnTo>
                  <a:pt x="86" y="41"/>
                </a:lnTo>
                <a:lnTo>
                  <a:pt x="76" y="54"/>
                </a:lnTo>
                <a:lnTo>
                  <a:pt x="63" y="42"/>
                </a:lnTo>
                <a:lnTo>
                  <a:pt x="43" y="31"/>
                </a:lnTo>
                <a:lnTo>
                  <a:pt x="0" y="42"/>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92" name="Freeform 247"/>
          <p:cNvSpPr>
            <a:spLocks/>
          </p:cNvSpPr>
          <p:nvPr/>
        </p:nvSpPr>
        <p:spPr bwMode="invGray">
          <a:xfrm>
            <a:off x="6108700" y="2868613"/>
            <a:ext cx="266700" cy="125412"/>
          </a:xfrm>
          <a:custGeom>
            <a:avLst/>
            <a:gdLst>
              <a:gd name="T0" fmla="*/ 2147483647 w 336"/>
              <a:gd name="T1" fmla="*/ 2147483647 h 148"/>
              <a:gd name="T2" fmla="*/ 2147483647 w 336"/>
              <a:gd name="T3" fmla="*/ 2147483647 h 148"/>
              <a:gd name="T4" fmla="*/ 2147483647 w 336"/>
              <a:gd name="T5" fmla="*/ 2147483647 h 148"/>
              <a:gd name="T6" fmla="*/ 0 w 336"/>
              <a:gd name="T7" fmla="*/ 2147483647 h 148"/>
              <a:gd name="T8" fmla="*/ 2147483647 w 336"/>
              <a:gd name="T9" fmla="*/ 2147483647 h 148"/>
              <a:gd name="T10" fmla="*/ 2147483647 w 336"/>
              <a:gd name="T11" fmla="*/ 2147483647 h 148"/>
              <a:gd name="T12" fmla="*/ 2147483647 w 336"/>
              <a:gd name="T13" fmla="*/ 2147483647 h 148"/>
              <a:gd name="T14" fmla="*/ 2147483647 w 336"/>
              <a:gd name="T15" fmla="*/ 2147483647 h 148"/>
              <a:gd name="T16" fmla="*/ 2147483647 w 336"/>
              <a:gd name="T17" fmla="*/ 2147483647 h 148"/>
              <a:gd name="T18" fmla="*/ 2147483647 w 336"/>
              <a:gd name="T19" fmla="*/ 2147483647 h 148"/>
              <a:gd name="T20" fmla="*/ 2147483647 w 336"/>
              <a:gd name="T21" fmla="*/ 2147483647 h 148"/>
              <a:gd name="T22" fmla="*/ 2147483647 w 336"/>
              <a:gd name="T23" fmla="*/ 2147483647 h 148"/>
              <a:gd name="T24" fmla="*/ 2147483647 w 336"/>
              <a:gd name="T25" fmla="*/ 2147483647 h 148"/>
              <a:gd name="T26" fmla="*/ 2147483647 w 336"/>
              <a:gd name="T27" fmla="*/ 2147483647 h 148"/>
              <a:gd name="T28" fmla="*/ 2147483647 w 336"/>
              <a:gd name="T29" fmla="*/ 2147483647 h 148"/>
              <a:gd name="T30" fmla="*/ 2147483647 w 336"/>
              <a:gd name="T31" fmla="*/ 2147483647 h 148"/>
              <a:gd name="T32" fmla="*/ 2147483647 w 336"/>
              <a:gd name="T33" fmla="*/ 2147483647 h 148"/>
              <a:gd name="T34" fmla="*/ 2147483647 w 336"/>
              <a:gd name="T35" fmla="*/ 2147483647 h 148"/>
              <a:gd name="T36" fmla="*/ 2147483647 w 336"/>
              <a:gd name="T37" fmla="*/ 2147483647 h 148"/>
              <a:gd name="T38" fmla="*/ 2147483647 w 336"/>
              <a:gd name="T39" fmla="*/ 2147483647 h 148"/>
              <a:gd name="T40" fmla="*/ 2147483647 w 336"/>
              <a:gd name="T41" fmla="*/ 2147483647 h 148"/>
              <a:gd name="T42" fmla="*/ 2147483647 w 336"/>
              <a:gd name="T43" fmla="*/ 0 h 148"/>
              <a:gd name="T44" fmla="*/ 2147483647 w 336"/>
              <a:gd name="T45" fmla="*/ 2147483647 h 148"/>
              <a:gd name="T46" fmla="*/ 2147483647 w 336"/>
              <a:gd name="T47" fmla="*/ 2147483647 h 148"/>
              <a:gd name="T48" fmla="*/ 2147483647 w 336"/>
              <a:gd name="T49" fmla="*/ 2147483647 h 148"/>
              <a:gd name="T50" fmla="*/ 2147483647 w 336"/>
              <a:gd name="T51" fmla="*/ 2147483647 h 148"/>
              <a:gd name="T52" fmla="*/ 2147483647 w 336"/>
              <a:gd name="T53" fmla="*/ 2147483647 h 148"/>
              <a:gd name="T54" fmla="*/ 2147483647 w 336"/>
              <a:gd name="T55" fmla="*/ 2147483647 h 148"/>
              <a:gd name="T56" fmla="*/ 2147483647 w 336"/>
              <a:gd name="T57" fmla="*/ 2147483647 h 148"/>
              <a:gd name="T58" fmla="*/ 2147483647 w 336"/>
              <a:gd name="T59" fmla="*/ 2147483647 h 148"/>
              <a:gd name="T60" fmla="*/ 2147483647 w 336"/>
              <a:gd name="T61" fmla="*/ 2147483647 h 148"/>
              <a:gd name="T62" fmla="*/ 2147483647 w 336"/>
              <a:gd name="T63" fmla="*/ 2147483647 h 148"/>
              <a:gd name="T64" fmla="*/ 2147483647 w 336"/>
              <a:gd name="T65" fmla="*/ 2147483647 h 148"/>
              <a:gd name="T66" fmla="*/ 2147483647 w 336"/>
              <a:gd name="T67" fmla="*/ 2147483647 h 148"/>
              <a:gd name="T68" fmla="*/ 2147483647 w 336"/>
              <a:gd name="T69" fmla="*/ 2147483647 h 148"/>
              <a:gd name="T70" fmla="*/ 2147483647 w 336"/>
              <a:gd name="T71" fmla="*/ 2147483647 h 148"/>
              <a:gd name="T72" fmla="*/ 2147483647 w 336"/>
              <a:gd name="T73" fmla="*/ 2147483647 h 148"/>
              <a:gd name="T74" fmla="*/ 2147483647 w 336"/>
              <a:gd name="T75" fmla="*/ 2147483647 h 148"/>
              <a:gd name="T76" fmla="*/ 2147483647 w 336"/>
              <a:gd name="T77" fmla="*/ 2147483647 h 148"/>
              <a:gd name="T78" fmla="*/ 2147483647 w 336"/>
              <a:gd name="T79" fmla="*/ 2147483647 h 148"/>
              <a:gd name="T80" fmla="*/ 2147483647 w 336"/>
              <a:gd name="T81" fmla="*/ 2147483647 h 148"/>
              <a:gd name="T82" fmla="*/ 2147483647 w 336"/>
              <a:gd name="T83" fmla="*/ 214748364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6"/>
              <a:gd name="T127" fmla="*/ 0 h 148"/>
              <a:gd name="T128" fmla="*/ 336 w 336"/>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6" h="148">
                <a:moveTo>
                  <a:pt x="84" y="105"/>
                </a:moveTo>
                <a:lnTo>
                  <a:pt x="62" y="105"/>
                </a:lnTo>
                <a:lnTo>
                  <a:pt x="12" y="111"/>
                </a:lnTo>
                <a:lnTo>
                  <a:pt x="0" y="126"/>
                </a:lnTo>
                <a:lnTo>
                  <a:pt x="12" y="134"/>
                </a:lnTo>
                <a:lnTo>
                  <a:pt x="22" y="139"/>
                </a:lnTo>
                <a:lnTo>
                  <a:pt x="89" y="137"/>
                </a:lnTo>
                <a:lnTo>
                  <a:pt x="135" y="137"/>
                </a:lnTo>
                <a:lnTo>
                  <a:pt x="156" y="148"/>
                </a:lnTo>
                <a:lnTo>
                  <a:pt x="163" y="129"/>
                </a:lnTo>
                <a:lnTo>
                  <a:pt x="182" y="126"/>
                </a:lnTo>
                <a:lnTo>
                  <a:pt x="209" y="121"/>
                </a:lnTo>
                <a:lnTo>
                  <a:pt x="233" y="116"/>
                </a:lnTo>
                <a:lnTo>
                  <a:pt x="274" y="92"/>
                </a:lnTo>
                <a:lnTo>
                  <a:pt x="319" y="69"/>
                </a:lnTo>
                <a:lnTo>
                  <a:pt x="336" y="58"/>
                </a:lnTo>
                <a:lnTo>
                  <a:pt x="331" y="35"/>
                </a:lnTo>
                <a:lnTo>
                  <a:pt x="307" y="35"/>
                </a:lnTo>
                <a:lnTo>
                  <a:pt x="288" y="25"/>
                </a:lnTo>
                <a:lnTo>
                  <a:pt x="264" y="16"/>
                </a:lnTo>
                <a:lnTo>
                  <a:pt x="208" y="11"/>
                </a:lnTo>
                <a:lnTo>
                  <a:pt x="137" y="0"/>
                </a:lnTo>
                <a:lnTo>
                  <a:pt x="125" y="4"/>
                </a:lnTo>
                <a:lnTo>
                  <a:pt x="129" y="16"/>
                </a:lnTo>
                <a:lnTo>
                  <a:pt x="136" y="29"/>
                </a:lnTo>
                <a:lnTo>
                  <a:pt x="117" y="30"/>
                </a:lnTo>
                <a:lnTo>
                  <a:pt x="112" y="24"/>
                </a:lnTo>
                <a:lnTo>
                  <a:pt x="86" y="21"/>
                </a:lnTo>
                <a:lnTo>
                  <a:pt x="57" y="24"/>
                </a:lnTo>
                <a:lnTo>
                  <a:pt x="72" y="30"/>
                </a:lnTo>
                <a:lnTo>
                  <a:pt x="72" y="38"/>
                </a:lnTo>
                <a:lnTo>
                  <a:pt x="65" y="48"/>
                </a:lnTo>
                <a:lnTo>
                  <a:pt x="65" y="64"/>
                </a:lnTo>
                <a:lnTo>
                  <a:pt x="74" y="73"/>
                </a:lnTo>
                <a:lnTo>
                  <a:pt x="117" y="73"/>
                </a:lnTo>
                <a:lnTo>
                  <a:pt x="131" y="72"/>
                </a:lnTo>
                <a:lnTo>
                  <a:pt x="143" y="85"/>
                </a:lnTo>
                <a:lnTo>
                  <a:pt x="130" y="103"/>
                </a:lnTo>
                <a:lnTo>
                  <a:pt x="116" y="103"/>
                </a:lnTo>
                <a:lnTo>
                  <a:pt x="100" y="101"/>
                </a:lnTo>
                <a:lnTo>
                  <a:pt x="93" y="103"/>
                </a:lnTo>
                <a:lnTo>
                  <a:pt x="84" y="105"/>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93" name="Freeform 248"/>
          <p:cNvSpPr>
            <a:spLocks/>
          </p:cNvSpPr>
          <p:nvPr/>
        </p:nvSpPr>
        <p:spPr bwMode="invGray">
          <a:xfrm>
            <a:off x="6084888" y="2943225"/>
            <a:ext cx="168275" cy="128588"/>
          </a:xfrm>
          <a:custGeom>
            <a:avLst/>
            <a:gdLst>
              <a:gd name="T0" fmla="*/ 0 w 213"/>
              <a:gd name="T1" fmla="*/ 2147483647 h 152"/>
              <a:gd name="T2" fmla="*/ 2147483647 w 213"/>
              <a:gd name="T3" fmla="*/ 2147483647 h 152"/>
              <a:gd name="T4" fmla="*/ 2147483647 w 213"/>
              <a:gd name="T5" fmla="*/ 2147483647 h 152"/>
              <a:gd name="T6" fmla="*/ 2147483647 w 213"/>
              <a:gd name="T7" fmla="*/ 2147483647 h 152"/>
              <a:gd name="T8" fmla="*/ 2147483647 w 213"/>
              <a:gd name="T9" fmla="*/ 2147483647 h 152"/>
              <a:gd name="T10" fmla="*/ 2147483647 w 213"/>
              <a:gd name="T11" fmla="*/ 2147483647 h 152"/>
              <a:gd name="T12" fmla="*/ 2147483647 w 213"/>
              <a:gd name="T13" fmla="*/ 2147483647 h 152"/>
              <a:gd name="T14" fmla="*/ 2147483647 w 213"/>
              <a:gd name="T15" fmla="*/ 2147483647 h 152"/>
              <a:gd name="T16" fmla="*/ 2147483647 w 213"/>
              <a:gd name="T17" fmla="*/ 2147483647 h 152"/>
              <a:gd name="T18" fmla="*/ 2147483647 w 213"/>
              <a:gd name="T19" fmla="*/ 2147483647 h 152"/>
              <a:gd name="T20" fmla="*/ 2147483647 w 213"/>
              <a:gd name="T21" fmla="*/ 2147483647 h 152"/>
              <a:gd name="T22" fmla="*/ 2147483647 w 213"/>
              <a:gd name="T23" fmla="*/ 2147483647 h 152"/>
              <a:gd name="T24" fmla="*/ 2147483647 w 213"/>
              <a:gd name="T25" fmla="*/ 2147483647 h 152"/>
              <a:gd name="T26" fmla="*/ 2147483647 w 213"/>
              <a:gd name="T27" fmla="*/ 2147483647 h 152"/>
              <a:gd name="T28" fmla="*/ 2147483647 w 213"/>
              <a:gd name="T29" fmla="*/ 2147483647 h 152"/>
              <a:gd name="T30" fmla="*/ 2147483647 w 213"/>
              <a:gd name="T31" fmla="*/ 2147483647 h 152"/>
              <a:gd name="T32" fmla="*/ 2147483647 w 213"/>
              <a:gd name="T33" fmla="*/ 2147483647 h 152"/>
              <a:gd name="T34" fmla="*/ 2147483647 w 213"/>
              <a:gd name="T35" fmla="*/ 2147483647 h 152"/>
              <a:gd name="T36" fmla="*/ 2147483647 w 213"/>
              <a:gd name="T37" fmla="*/ 2147483647 h 152"/>
              <a:gd name="T38" fmla="*/ 2147483647 w 213"/>
              <a:gd name="T39" fmla="*/ 2147483647 h 152"/>
              <a:gd name="T40" fmla="*/ 2147483647 w 213"/>
              <a:gd name="T41" fmla="*/ 2147483647 h 152"/>
              <a:gd name="T42" fmla="*/ 2147483647 w 213"/>
              <a:gd name="T43" fmla="*/ 2147483647 h 152"/>
              <a:gd name="T44" fmla="*/ 2147483647 w 213"/>
              <a:gd name="T45" fmla="*/ 2147483647 h 152"/>
              <a:gd name="T46" fmla="*/ 2147483647 w 213"/>
              <a:gd name="T47" fmla="*/ 2147483647 h 152"/>
              <a:gd name="T48" fmla="*/ 2147483647 w 213"/>
              <a:gd name="T49" fmla="*/ 0 h 152"/>
              <a:gd name="T50" fmla="*/ 2147483647 w 213"/>
              <a:gd name="T51" fmla="*/ 2147483647 h 152"/>
              <a:gd name="T52" fmla="*/ 2147483647 w 213"/>
              <a:gd name="T53" fmla="*/ 2147483647 h 152"/>
              <a:gd name="T54" fmla="*/ 2147483647 w 213"/>
              <a:gd name="T55" fmla="*/ 2147483647 h 152"/>
              <a:gd name="T56" fmla="*/ 2147483647 w 213"/>
              <a:gd name="T57" fmla="*/ 2147483647 h 152"/>
              <a:gd name="T58" fmla="*/ 2147483647 w 213"/>
              <a:gd name="T59" fmla="*/ 2147483647 h 152"/>
              <a:gd name="T60" fmla="*/ 2147483647 w 213"/>
              <a:gd name="T61" fmla="*/ 2147483647 h 152"/>
              <a:gd name="T62" fmla="*/ 2147483647 w 213"/>
              <a:gd name="T63" fmla="*/ 2147483647 h 152"/>
              <a:gd name="T64" fmla="*/ 2147483647 w 213"/>
              <a:gd name="T65" fmla="*/ 2147483647 h 152"/>
              <a:gd name="T66" fmla="*/ 2147483647 w 213"/>
              <a:gd name="T67" fmla="*/ 2147483647 h 152"/>
              <a:gd name="T68" fmla="*/ 2147483647 w 213"/>
              <a:gd name="T69" fmla="*/ 2147483647 h 152"/>
              <a:gd name="T70" fmla="*/ 2147483647 w 213"/>
              <a:gd name="T71" fmla="*/ 2147483647 h 152"/>
              <a:gd name="T72" fmla="*/ 0 w 213"/>
              <a:gd name="T73" fmla="*/ 2147483647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152"/>
              <a:gd name="T113" fmla="*/ 213 w 213"/>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152">
                <a:moveTo>
                  <a:pt x="0" y="129"/>
                </a:moveTo>
                <a:lnTo>
                  <a:pt x="2" y="134"/>
                </a:lnTo>
                <a:lnTo>
                  <a:pt x="18" y="136"/>
                </a:lnTo>
                <a:lnTo>
                  <a:pt x="55" y="137"/>
                </a:lnTo>
                <a:lnTo>
                  <a:pt x="101" y="92"/>
                </a:lnTo>
                <a:lnTo>
                  <a:pt x="111" y="121"/>
                </a:lnTo>
                <a:lnTo>
                  <a:pt x="124" y="152"/>
                </a:lnTo>
                <a:lnTo>
                  <a:pt x="153" y="139"/>
                </a:lnTo>
                <a:lnTo>
                  <a:pt x="182" y="128"/>
                </a:lnTo>
                <a:lnTo>
                  <a:pt x="213" y="136"/>
                </a:lnTo>
                <a:lnTo>
                  <a:pt x="213" y="93"/>
                </a:lnTo>
                <a:lnTo>
                  <a:pt x="193" y="84"/>
                </a:lnTo>
                <a:lnTo>
                  <a:pt x="181" y="85"/>
                </a:lnTo>
                <a:lnTo>
                  <a:pt x="189" y="58"/>
                </a:lnTo>
                <a:lnTo>
                  <a:pt x="163" y="52"/>
                </a:lnTo>
                <a:lnTo>
                  <a:pt x="143" y="48"/>
                </a:lnTo>
                <a:lnTo>
                  <a:pt x="111" y="48"/>
                </a:lnTo>
                <a:lnTo>
                  <a:pt x="90" y="48"/>
                </a:lnTo>
                <a:lnTo>
                  <a:pt x="59" y="48"/>
                </a:lnTo>
                <a:lnTo>
                  <a:pt x="36" y="43"/>
                </a:lnTo>
                <a:lnTo>
                  <a:pt x="32" y="40"/>
                </a:lnTo>
                <a:lnTo>
                  <a:pt x="37" y="30"/>
                </a:lnTo>
                <a:lnTo>
                  <a:pt x="48" y="22"/>
                </a:lnTo>
                <a:lnTo>
                  <a:pt x="88" y="15"/>
                </a:lnTo>
                <a:lnTo>
                  <a:pt x="85" y="0"/>
                </a:lnTo>
                <a:lnTo>
                  <a:pt x="54" y="4"/>
                </a:lnTo>
                <a:lnTo>
                  <a:pt x="28" y="3"/>
                </a:lnTo>
                <a:lnTo>
                  <a:pt x="13" y="19"/>
                </a:lnTo>
                <a:lnTo>
                  <a:pt x="6" y="48"/>
                </a:lnTo>
                <a:lnTo>
                  <a:pt x="8" y="57"/>
                </a:lnTo>
                <a:lnTo>
                  <a:pt x="5" y="59"/>
                </a:lnTo>
                <a:lnTo>
                  <a:pt x="23" y="66"/>
                </a:lnTo>
                <a:lnTo>
                  <a:pt x="33" y="82"/>
                </a:lnTo>
                <a:lnTo>
                  <a:pt x="27" y="102"/>
                </a:lnTo>
                <a:lnTo>
                  <a:pt x="22" y="104"/>
                </a:lnTo>
                <a:lnTo>
                  <a:pt x="16" y="111"/>
                </a:lnTo>
                <a:lnTo>
                  <a:pt x="0" y="129"/>
                </a:lnTo>
                <a:close/>
              </a:path>
            </a:pathLst>
          </a:custGeom>
          <a:solidFill>
            <a:schemeClr val="accent1"/>
          </a:solidFill>
          <a:ln w="1588">
            <a:solidFill>
              <a:schemeClr val="bg2"/>
            </a:solidFill>
            <a:round/>
            <a:headEnd/>
            <a:tailEnd/>
          </a:ln>
        </p:spPr>
        <p:txBody>
          <a:bodyPr/>
          <a:lstStyle/>
          <a:p>
            <a:pPr eaLnBrk="0" hangingPunct="0"/>
            <a:endParaRPr lang="zh-CN" altLang="en-US"/>
          </a:p>
        </p:txBody>
      </p:sp>
      <p:sp>
        <p:nvSpPr>
          <p:cNvPr id="6394" name="Oval 249"/>
          <p:cNvSpPr>
            <a:spLocks noChangeArrowheads="1"/>
          </p:cNvSpPr>
          <p:nvPr/>
        </p:nvSpPr>
        <p:spPr bwMode="auto">
          <a:xfrm>
            <a:off x="1655763" y="3003550"/>
            <a:ext cx="230187" cy="241300"/>
          </a:xfrm>
          <a:prstGeom prst="ellipse">
            <a:avLst/>
          </a:prstGeom>
          <a:solidFill>
            <a:srgbClr val="FF0000"/>
          </a:solidFill>
          <a:ln w="9525">
            <a:solidFill>
              <a:schemeClr val="tx1"/>
            </a:solidFill>
            <a:round/>
            <a:headEnd/>
            <a:tailEnd/>
          </a:ln>
        </p:spPr>
        <p:txBody>
          <a:bodyPr wrap="none" anchor="ctr"/>
          <a:lstStyle/>
          <a:p>
            <a:pPr eaLnBrk="0" hangingPunct="0"/>
            <a:endParaRPr lang="zh-CN" altLang="en-US"/>
          </a:p>
        </p:txBody>
      </p:sp>
      <p:sp>
        <p:nvSpPr>
          <p:cNvPr id="6395" name="Oval 250"/>
          <p:cNvSpPr>
            <a:spLocks noChangeArrowheads="1"/>
          </p:cNvSpPr>
          <p:nvPr/>
        </p:nvSpPr>
        <p:spPr bwMode="auto">
          <a:xfrm>
            <a:off x="4435475" y="2509838"/>
            <a:ext cx="127000" cy="152400"/>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
        <p:nvSpPr>
          <p:cNvPr id="6396" name="Oval 251"/>
          <p:cNvSpPr>
            <a:spLocks noChangeArrowheads="1"/>
          </p:cNvSpPr>
          <p:nvPr/>
        </p:nvSpPr>
        <p:spPr bwMode="auto">
          <a:xfrm>
            <a:off x="2795588" y="2840038"/>
            <a:ext cx="127000" cy="152400"/>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
        <p:nvSpPr>
          <p:cNvPr id="6397" name="Oval 252"/>
          <p:cNvSpPr>
            <a:spLocks noChangeArrowheads="1"/>
          </p:cNvSpPr>
          <p:nvPr/>
        </p:nvSpPr>
        <p:spPr bwMode="auto">
          <a:xfrm>
            <a:off x="7621588" y="3030538"/>
            <a:ext cx="125412" cy="150812"/>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
        <p:nvSpPr>
          <p:cNvPr id="6398" name="Oval 253"/>
          <p:cNvSpPr>
            <a:spLocks noChangeArrowheads="1"/>
          </p:cNvSpPr>
          <p:nvPr/>
        </p:nvSpPr>
        <p:spPr bwMode="auto">
          <a:xfrm>
            <a:off x="7146925" y="2890838"/>
            <a:ext cx="127000" cy="150812"/>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
        <p:nvSpPr>
          <p:cNvPr id="6399" name="Oval 254"/>
          <p:cNvSpPr>
            <a:spLocks noChangeArrowheads="1"/>
          </p:cNvSpPr>
          <p:nvPr/>
        </p:nvSpPr>
        <p:spPr bwMode="auto">
          <a:xfrm>
            <a:off x="4484688" y="2674938"/>
            <a:ext cx="133350" cy="152400"/>
          </a:xfrm>
          <a:prstGeom prst="ellipse">
            <a:avLst/>
          </a:prstGeom>
          <a:solidFill>
            <a:srgbClr val="00FF00"/>
          </a:solidFill>
          <a:ln w="9525">
            <a:solidFill>
              <a:schemeClr val="tx1"/>
            </a:solidFill>
            <a:round/>
            <a:headEnd/>
            <a:tailEnd/>
          </a:ln>
        </p:spPr>
        <p:txBody>
          <a:bodyPr wrap="none" anchor="ctr"/>
          <a:lstStyle/>
          <a:p>
            <a:pPr eaLnBrk="0" hangingPunct="0"/>
            <a:endParaRPr lang="zh-CN" altLang="en-US"/>
          </a:p>
        </p:txBody>
      </p:sp>
      <p:sp>
        <p:nvSpPr>
          <p:cNvPr id="6400" name="Oval 255"/>
          <p:cNvSpPr>
            <a:spLocks noChangeArrowheads="1"/>
          </p:cNvSpPr>
          <p:nvPr/>
        </p:nvSpPr>
        <p:spPr bwMode="auto">
          <a:xfrm>
            <a:off x="533400" y="3657600"/>
            <a:ext cx="161925" cy="152400"/>
          </a:xfrm>
          <a:prstGeom prst="ellipse">
            <a:avLst/>
          </a:prstGeom>
          <a:solidFill>
            <a:srgbClr val="FF0000"/>
          </a:solidFill>
          <a:ln w="9525">
            <a:solidFill>
              <a:schemeClr val="tx1"/>
            </a:solidFill>
            <a:round/>
            <a:headEnd/>
            <a:tailEnd/>
          </a:ln>
        </p:spPr>
        <p:txBody>
          <a:bodyPr wrap="none" anchor="ctr"/>
          <a:lstStyle/>
          <a:p>
            <a:pPr eaLnBrk="0" hangingPunct="0"/>
            <a:endParaRPr lang="zh-CN" altLang="en-US"/>
          </a:p>
        </p:txBody>
      </p:sp>
      <p:sp>
        <p:nvSpPr>
          <p:cNvPr id="6401" name="Text Box 256"/>
          <p:cNvSpPr txBox="1">
            <a:spLocks noChangeArrowheads="1"/>
          </p:cNvSpPr>
          <p:nvPr/>
        </p:nvSpPr>
        <p:spPr bwMode="auto">
          <a:xfrm>
            <a:off x="762000" y="3581400"/>
            <a:ext cx="1752600" cy="2031325"/>
          </a:xfrm>
          <a:prstGeom prst="rect">
            <a:avLst/>
          </a:prstGeom>
          <a:noFill/>
          <a:ln w="9525">
            <a:noFill/>
            <a:miter lim="800000"/>
            <a:headEnd/>
            <a:tailEnd/>
          </a:ln>
        </p:spPr>
        <p:txBody>
          <a:bodyPr>
            <a:spAutoFit/>
          </a:bodyPr>
          <a:lstStyle/>
          <a:p>
            <a:pPr eaLnBrk="0" hangingPunct="0">
              <a:spcBef>
                <a:spcPct val="50000"/>
              </a:spcBef>
            </a:pPr>
            <a:r>
              <a:rPr lang="zh-CN" altLang="de-DE" sz="1200" b="1" dirty="0">
                <a:latin typeface="+mj-ea"/>
                <a:ea typeface="+mj-ea"/>
                <a:cs typeface="Arial" charset="0"/>
              </a:rPr>
              <a:t>总部</a:t>
            </a:r>
          </a:p>
          <a:p>
            <a:pPr eaLnBrk="0" hangingPunct="0">
              <a:spcBef>
                <a:spcPct val="50000"/>
              </a:spcBef>
            </a:pPr>
            <a:r>
              <a:rPr lang="zh-CN" altLang="de-DE" sz="1200" dirty="0" smtClean="0">
                <a:latin typeface="+mj-ea"/>
                <a:ea typeface="+mj-ea"/>
                <a:cs typeface="Arial" charset="0"/>
              </a:rPr>
              <a:t>美国</a:t>
            </a:r>
            <a:r>
              <a:rPr lang="zh-CN" altLang="en-US" sz="1200" dirty="0">
                <a:latin typeface="+mj-ea"/>
                <a:ea typeface="+mj-ea"/>
                <a:cs typeface="Arial" charset="0"/>
              </a:rPr>
              <a:t>加州</a:t>
            </a:r>
            <a:r>
              <a:rPr lang="zh-CN" altLang="de-DE" sz="1200" dirty="0" smtClean="0">
                <a:latin typeface="+mj-ea"/>
                <a:ea typeface="+mj-ea"/>
                <a:cs typeface="Arial" charset="0"/>
              </a:rPr>
              <a:t>南旧金山</a:t>
            </a:r>
            <a:endParaRPr lang="de-DE" sz="1200" dirty="0">
              <a:latin typeface="+mj-ea"/>
              <a:ea typeface="+mj-ea"/>
              <a:cs typeface="Arial" charset="0"/>
            </a:endParaRPr>
          </a:p>
          <a:p>
            <a:pPr eaLnBrk="0" hangingPunct="0">
              <a:lnSpc>
                <a:spcPct val="50000"/>
              </a:lnSpc>
              <a:spcBef>
                <a:spcPct val="50000"/>
              </a:spcBef>
            </a:pPr>
            <a:endParaRPr lang="de-DE" sz="1200" b="1" dirty="0">
              <a:latin typeface="+mj-ea"/>
              <a:ea typeface="+mj-ea"/>
              <a:cs typeface="Arial" charset="0"/>
            </a:endParaRPr>
          </a:p>
          <a:p>
            <a:pPr eaLnBrk="0" hangingPunct="0">
              <a:lnSpc>
                <a:spcPct val="50000"/>
              </a:lnSpc>
              <a:spcBef>
                <a:spcPct val="50000"/>
              </a:spcBef>
            </a:pPr>
            <a:r>
              <a:rPr lang="zh-CN" altLang="de-DE" sz="1200" b="1" dirty="0">
                <a:latin typeface="+mj-ea"/>
                <a:ea typeface="+mj-ea"/>
                <a:cs typeface="Arial" charset="0"/>
              </a:rPr>
              <a:t>研发工厂</a:t>
            </a:r>
          </a:p>
          <a:p>
            <a:pPr eaLnBrk="0" hangingPunct="0">
              <a:lnSpc>
                <a:spcPct val="50000"/>
              </a:lnSpc>
              <a:spcBef>
                <a:spcPct val="50000"/>
              </a:spcBef>
            </a:pPr>
            <a:r>
              <a:rPr lang="zh-CN" altLang="de-DE" sz="1200" dirty="0" smtClean="0">
                <a:latin typeface="+mj-ea"/>
                <a:ea typeface="+mj-ea"/>
                <a:cs typeface="Arial" charset="0"/>
              </a:rPr>
              <a:t>法国雷恩</a:t>
            </a:r>
            <a:endParaRPr lang="de-DE" sz="1200" dirty="0">
              <a:latin typeface="+mj-ea"/>
              <a:ea typeface="+mj-ea"/>
              <a:cs typeface="Arial" charset="0"/>
            </a:endParaRPr>
          </a:p>
          <a:p>
            <a:pPr eaLnBrk="0" hangingPunct="0"/>
            <a:endParaRPr lang="de-DE" sz="1200" b="1" dirty="0">
              <a:latin typeface="+mj-ea"/>
              <a:ea typeface="+mj-ea"/>
              <a:cs typeface="Arial" charset="0"/>
            </a:endParaRPr>
          </a:p>
          <a:p>
            <a:pPr eaLnBrk="0" hangingPunct="0"/>
            <a:r>
              <a:rPr lang="zh-CN" altLang="de-DE" sz="1200" b="1" dirty="0">
                <a:latin typeface="+mj-ea"/>
                <a:ea typeface="+mj-ea"/>
                <a:cs typeface="Arial" charset="0"/>
              </a:rPr>
              <a:t>销售办公室</a:t>
            </a:r>
            <a:r>
              <a:rPr lang="de-DE" altLang="zh-CN" sz="1200" b="1" dirty="0">
                <a:latin typeface="+mj-ea"/>
                <a:ea typeface="+mj-ea"/>
                <a:cs typeface="Arial" charset="0"/>
              </a:rPr>
              <a:t>/</a:t>
            </a:r>
            <a:r>
              <a:rPr lang="zh-CN" altLang="de-DE" sz="1200" b="1" dirty="0">
                <a:latin typeface="+mj-ea"/>
                <a:ea typeface="+mj-ea"/>
                <a:cs typeface="Arial" charset="0"/>
              </a:rPr>
              <a:t>代表处 </a:t>
            </a:r>
          </a:p>
          <a:p>
            <a:pPr eaLnBrk="0" hangingPunct="0"/>
            <a:r>
              <a:rPr lang="zh-CN" altLang="de-DE" sz="1200" dirty="0">
                <a:latin typeface="+mj-ea"/>
                <a:ea typeface="+mj-ea"/>
                <a:cs typeface="Arial" charset="0"/>
              </a:rPr>
              <a:t>南旧金山，纽约，伦敦，雷恩，北京，东京，新加坡</a:t>
            </a:r>
            <a:r>
              <a:rPr lang="de-DE" altLang="zh-CN" sz="1200" dirty="0">
                <a:latin typeface="+mj-ea"/>
                <a:ea typeface="+mj-ea"/>
                <a:cs typeface="Arial" charset="0"/>
              </a:rPr>
              <a:t>,</a:t>
            </a:r>
          </a:p>
        </p:txBody>
      </p:sp>
      <p:sp>
        <p:nvSpPr>
          <p:cNvPr id="6402" name="Oval 257"/>
          <p:cNvSpPr>
            <a:spLocks noChangeArrowheads="1"/>
          </p:cNvSpPr>
          <p:nvPr/>
        </p:nvSpPr>
        <p:spPr bwMode="auto">
          <a:xfrm>
            <a:off x="523875" y="4495800"/>
            <a:ext cx="161925" cy="152400"/>
          </a:xfrm>
          <a:prstGeom prst="ellipse">
            <a:avLst/>
          </a:prstGeom>
          <a:solidFill>
            <a:srgbClr val="00FF00"/>
          </a:solidFill>
          <a:ln w="9525">
            <a:solidFill>
              <a:schemeClr val="tx1"/>
            </a:solidFill>
            <a:round/>
            <a:headEnd/>
            <a:tailEnd/>
          </a:ln>
        </p:spPr>
        <p:txBody>
          <a:bodyPr wrap="none" anchor="ctr"/>
          <a:lstStyle/>
          <a:p>
            <a:pPr eaLnBrk="0" hangingPunct="0"/>
            <a:endParaRPr lang="zh-CN" altLang="en-US"/>
          </a:p>
        </p:txBody>
      </p:sp>
      <p:sp>
        <p:nvSpPr>
          <p:cNvPr id="6403" name="Oval 258"/>
          <p:cNvSpPr>
            <a:spLocks noChangeArrowheads="1"/>
          </p:cNvSpPr>
          <p:nvPr/>
        </p:nvSpPr>
        <p:spPr bwMode="auto">
          <a:xfrm>
            <a:off x="4484688" y="2674938"/>
            <a:ext cx="133350" cy="152400"/>
          </a:xfrm>
          <a:prstGeom prst="ellipse">
            <a:avLst/>
          </a:prstGeom>
          <a:solidFill>
            <a:srgbClr val="00FF00"/>
          </a:solidFill>
          <a:ln w="9525">
            <a:solidFill>
              <a:schemeClr val="tx1"/>
            </a:solidFill>
            <a:round/>
            <a:headEnd/>
            <a:tailEnd/>
          </a:ln>
        </p:spPr>
        <p:txBody>
          <a:bodyPr wrap="none" anchor="ctr"/>
          <a:lstStyle/>
          <a:p>
            <a:pPr eaLnBrk="0" hangingPunct="0"/>
            <a:endParaRPr lang="zh-CN" altLang="en-US"/>
          </a:p>
        </p:txBody>
      </p:sp>
      <p:sp>
        <p:nvSpPr>
          <p:cNvPr id="6404" name="Oval 260"/>
          <p:cNvSpPr>
            <a:spLocks noChangeArrowheads="1"/>
          </p:cNvSpPr>
          <p:nvPr/>
        </p:nvSpPr>
        <p:spPr bwMode="auto">
          <a:xfrm>
            <a:off x="6848475" y="3886200"/>
            <a:ext cx="161925" cy="152400"/>
          </a:xfrm>
          <a:prstGeom prst="ellipse">
            <a:avLst/>
          </a:prstGeom>
          <a:solidFill>
            <a:srgbClr val="FFFF00"/>
          </a:solidFill>
          <a:ln w="9525">
            <a:solidFill>
              <a:schemeClr val="tx1"/>
            </a:solidFill>
            <a:round/>
            <a:headEnd/>
            <a:tailEnd/>
          </a:ln>
        </p:spPr>
        <p:txBody>
          <a:bodyPr wrap="none" anchor="ctr"/>
          <a:lstStyle/>
          <a:p>
            <a:pPr eaLnBrk="0" hangingPunct="0"/>
            <a:endParaRPr lang="zh-CN" alt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a:t>
            </a:r>
            <a:endParaRPr lang="zh-CN" altLang="en-US" dirty="0"/>
          </a:p>
        </p:txBody>
      </p:sp>
      <p:sp>
        <p:nvSpPr>
          <p:cNvPr id="3" name="文本占位符 2"/>
          <p:cNvSpPr>
            <a:spLocks noGrp="1"/>
          </p:cNvSpPr>
          <p:nvPr>
            <p:ph type="body" sz="quarter" idx="10"/>
          </p:nvPr>
        </p:nvSpPr>
        <p:spPr/>
        <p:txBody>
          <a:bodyPr/>
          <a:lstStyle/>
          <a:p>
            <a:r>
              <a:rPr lang="zh-CN" altLang="en-US" dirty="0" smtClean="0"/>
              <a:t>基于 </a:t>
            </a:r>
            <a:r>
              <a:rPr lang="en-US" altLang="zh-CN" dirty="0" err="1" smtClean="0"/>
              <a:t>Envivio</a:t>
            </a:r>
            <a:r>
              <a:rPr lang="en-US" altLang="zh-CN" dirty="0" smtClean="0"/>
              <a:t> </a:t>
            </a:r>
            <a:r>
              <a:rPr lang="zh-CN" altLang="en-US" dirty="0" smtClean="0"/>
              <a:t>编码器的 </a:t>
            </a:r>
            <a:r>
              <a:rPr lang="en-US" altLang="zh-CN" dirty="0" smtClean="0"/>
              <a:t>Live Smooth Streaming</a:t>
            </a:r>
            <a:endParaRPr lang="zh-CN"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latin typeface="+mj-ea"/>
              </a:rPr>
              <a:t>典型方案</a:t>
            </a:r>
            <a:r>
              <a:rPr lang="en-US" altLang="zh-CN" sz="2400" dirty="0" smtClean="0">
                <a:latin typeface="+mj-ea"/>
              </a:rPr>
              <a:t>:</a:t>
            </a:r>
            <a:r>
              <a:rPr lang="zh-CN" altLang="en-US" sz="2400" dirty="0" smtClean="0">
                <a:latin typeface="+mj-ea"/>
              </a:rPr>
              <a:t> 支持</a:t>
            </a:r>
            <a:r>
              <a:rPr lang="en-US" altLang="zh-CN" sz="2400" b="1" dirty="0" smtClean="0">
                <a:latin typeface="+mj-ea"/>
              </a:rPr>
              <a:t>smooth streaming/</a:t>
            </a:r>
            <a:r>
              <a:rPr lang="en-US" altLang="zh-CN" sz="2400" b="1" dirty="0" err="1" smtClean="0">
                <a:latin typeface="+mj-ea"/>
              </a:rPr>
              <a:t>PlayReady</a:t>
            </a:r>
            <a:endParaRPr lang="zh-CN" altLang="en-US" sz="2400" dirty="0">
              <a:latin typeface="+mj-ea"/>
            </a:endParaRPr>
          </a:p>
        </p:txBody>
      </p:sp>
      <p:sp>
        <p:nvSpPr>
          <p:cNvPr id="4" name="灯片编号占位符 3"/>
          <p:cNvSpPr>
            <a:spLocks noGrp="1"/>
          </p:cNvSpPr>
          <p:nvPr>
            <p:ph type="sldNum" sz="quarter" idx="4294967295"/>
          </p:nvPr>
        </p:nvSpPr>
        <p:spPr>
          <a:xfrm>
            <a:off x="7239000" y="6629400"/>
            <a:ext cx="1905000" cy="457200"/>
          </a:xfrm>
          <a:prstGeom prst="rect">
            <a:avLst/>
          </a:prstGeom>
        </p:spPr>
        <p:txBody>
          <a:bodyPr/>
          <a:lstStyle/>
          <a:p>
            <a:fld id="{FEAD2C8F-71C3-4A9F-B1BB-B258BC893366}" type="slidenum">
              <a:rPr lang="zh-CN" altLang="en-US" smtClean="0"/>
              <a:pPr/>
              <a:t>16</a:t>
            </a:fld>
            <a:endParaRPr lang="en-US" altLang="zh-CN" sz="1400"/>
          </a:p>
        </p:txBody>
      </p:sp>
      <p:pic>
        <p:nvPicPr>
          <p:cNvPr id="5" name="Image 6" descr="SS deployment.png"/>
          <p:cNvPicPr>
            <a:picLocks noChangeAspect="1"/>
          </p:cNvPicPr>
          <p:nvPr/>
        </p:nvPicPr>
        <p:blipFill>
          <a:blip r:embed="rId3" cstate="print"/>
          <a:srcRect/>
          <a:stretch>
            <a:fillRect/>
          </a:stretch>
        </p:blipFill>
        <p:spPr bwMode="auto">
          <a:xfrm>
            <a:off x="214282" y="1214422"/>
            <a:ext cx="8099425" cy="4524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4Caster C4 </a:t>
            </a:r>
            <a:r>
              <a:rPr lang="en-US" dirty="0" err="1" smtClean="0"/>
              <a:t>SilverLive</a:t>
            </a:r>
            <a:r>
              <a:rPr lang="en-US" dirty="0" smtClean="0"/>
              <a:t> TV</a:t>
            </a:r>
            <a:r>
              <a:rPr lang="zh-CN" altLang="en-US" dirty="0" smtClean="0"/>
              <a:t>性能</a:t>
            </a:r>
            <a:endParaRPr lang="en-US" dirty="0"/>
          </a:p>
        </p:txBody>
      </p:sp>
      <p:sp>
        <p:nvSpPr>
          <p:cNvPr id="3" name="Content Placeholder 2"/>
          <p:cNvSpPr>
            <a:spLocks noGrp="1"/>
          </p:cNvSpPr>
          <p:nvPr>
            <p:ph idx="1"/>
          </p:nvPr>
        </p:nvSpPr>
        <p:spPr/>
        <p:txBody>
          <a:bodyPr/>
          <a:lstStyle/>
          <a:p>
            <a:r>
              <a:rPr lang="en-US" altLang="zh-CN" dirty="0" smtClean="0"/>
              <a:t>1U</a:t>
            </a:r>
            <a:r>
              <a:rPr lang="zh-CN" altLang="en-US" dirty="0" smtClean="0"/>
              <a:t>设备，同时多路节目输入编码  </a:t>
            </a:r>
          </a:p>
          <a:p>
            <a:r>
              <a:rPr lang="zh-CN" altLang="en-US" dirty="0" smtClean="0"/>
              <a:t>支持</a:t>
            </a:r>
            <a:r>
              <a:rPr lang="en-US" altLang="zh-CN" dirty="0" smtClean="0"/>
              <a:t>IP</a:t>
            </a:r>
            <a:r>
              <a:rPr lang="zh-CN" altLang="en-US" dirty="0" smtClean="0"/>
              <a:t>、数字</a:t>
            </a:r>
            <a:r>
              <a:rPr lang="en-US" altLang="zh-CN" dirty="0" smtClean="0"/>
              <a:t>SDI</a:t>
            </a:r>
            <a:r>
              <a:rPr lang="zh-CN" altLang="en-US" dirty="0" smtClean="0"/>
              <a:t>、模拟</a:t>
            </a:r>
            <a:r>
              <a:rPr lang="en-US" altLang="zh-CN" dirty="0" smtClean="0"/>
              <a:t>AV</a:t>
            </a:r>
            <a:r>
              <a:rPr lang="zh-CN" altLang="en-US" dirty="0" smtClean="0"/>
              <a:t>信号输入，</a:t>
            </a:r>
            <a:r>
              <a:rPr lang="en-US" altLang="zh-CN" dirty="0" smtClean="0"/>
              <a:t>IP</a:t>
            </a:r>
            <a:r>
              <a:rPr lang="zh-CN" altLang="en-US" dirty="0" smtClean="0"/>
              <a:t>信号输出</a:t>
            </a:r>
          </a:p>
          <a:p>
            <a:r>
              <a:rPr lang="zh-CN" altLang="en-US" dirty="0" smtClean="0"/>
              <a:t>支持</a:t>
            </a:r>
            <a:r>
              <a:rPr lang="en-US" altLang="zh-CN" dirty="0" smtClean="0"/>
              <a:t>WM9</a:t>
            </a:r>
            <a:r>
              <a:rPr lang="zh-CN" altLang="en-US" dirty="0" smtClean="0"/>
              <a:t>、</a:t>
            </a:r>
            <a:r>
              <a:rPr lang="en-US" altLang="zh-CN" dirty="0" smtClean="0"/>
              <a:t>VC-1</a:t>
            </a:r>
            <a:r>
              <a:rPr lang="zh-CN" altLang="en-US" dirty="0" smtClean="0"/>
              <a:t>、</a:t>
            </a:r>
            <a:r>
              <a:rPr lang="en-US" altLang="zh-CN" dirty="0" smtClean="0"/>
              <a:t>H.264</a:t>
            </a:r>
            <a:r>
              <a:rPr lang="zh-CN" altLang="en-US" dirty="0" smtClean="0"/>
              <a:t>编码格式</a:t>
            </a:r>
          </a:p>
          <a:p>
            <a:r>
              <a:rPr lang="zh-CN" altLang="en-US" dirty="0" smtClean="0"/>
              <a:t>分别率从</a:t>
            </a:r>
            <a:r>
              <a:rPr lang="en-US" altLang="zh-CN" dirty="0" smtClean="0"/>
              <a:t>QVGA</a:t>
            </a:r>
            <a:r>
              <a:rPr lang="zh-CN" altLang="en-US" dirty="0" smtClean="0"/>
              <a:t>到</a:t>
            </a:r>
            <a:r>
              <a:rPr lang="en-US" altLang="zh-CN" dirty="0" smtClean="0"/>
              <a:t>720p</a:t>
            </a:r>
            <a:r>
              <a:rPr lang="zh-CN" altLang="en-US" dirty="0" smtClean="0"/>
              <a:t>高清</a:t>
            </a:r>
          </a:p>
          <a:p>
            <a:r>
              <a:rPr lang="zh-CN" altLang="en-US" dirty="0" smtClean="0"/>
              <a:t>支持视频预处理</a:t>
            </a:r>
          </a:p>
          <a:p>
            <a:r>
              <a:rPr lang="zh-CN" altLang="en-US" dirty="0" smtClean="0"/>
              <a:t>支持</a:t>
            </a:r>
            <a:r>
              <a:rPr lang="en-US" altLang="zh-CN" dirty="0" smtClean="0"/>
              <a:t>Windows Media DRM</a:t>
            </a:r>
            <a:r>
              <a:rPr lang="zh-CN" altLang="en-US" dirty="0" smtClean="0"/>
              <a:t>、</a:t>
            </a:r>
            <a:r>
              <a:rPr lang="en-US" altLang="zh-CN" dirty="0" err="1" smtClean="0"/>
              <a:t>Playready</a:t>
            </a:r>
            <a:r>
              <a:rPr lang="en-US" altLang="zh-CN" dirty="0" smtClean="0"/>
              <a:t> DRM</a:t>
            </a:r>
          </a:p>
          <a:p>
            <a:r>
              <a:rPr lang="zh-CN" altLang="en-US" dirty="0" smtClean="0"/>
              <a:t>支持</a:t>
            </a:r>
            <a:r>
              <a:rPr lang="en-US" altLang="zh-CN" dirty="0" smtClean="0"/>
              <a:t>Live Smooth Streaming</a:t>
            </a:r>
          </a:p>
          <a:p>
            <a:r>
              <a:rPr lang="zh-CN" altLang="en-US" dirty="0" smtClean="0"/>
              <a:t>支持画中画</a:t>
            </a:r>
          </a:p>
          <a:p>
            <a:r>
              <a:rPr lang="zh-CN" altLang="en-US" dirty="0" smtClean="0"/>
              <a:t>双电源热备</a:t>
            </a:r>
          </a:p>
        </p:txBody>
      </p:sp>
      <p:pic>
        <p:nvPicPr>
          <p:cNvPr id="4" name="Picture 3" descr="MobiletoHD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6314" y="4000504"/>
            <a:ext cx="3709982" cy="238429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合作伙伴</a:t>
            </a:r>
            <a:endParaRPr lang="zh-CN" altLang="en-US" dirty="0"/>
          </a:p>
        </p:txBody>
      </p:sp>
      <p:sp>
        <p:nvSpPr>
          <p:cNvPr id="3" name="文本占位符 2"/>
          <p:cNvSpPr>
            <a:spLocks noGrp="1"/>
          </p:cNvSpPr>
          <p:nvPr>
            <p:ph type="body" sz="quarter" idx="10"/>
          </p:nvPr>
        </p:nvSpPr>
        <p:spPr/>
        <p:txBody>
          <a:bodyPr/>
          <a:lstStyle/>
          <a:p>
            <a:pPr lvl="0">
              <a:defRPr/>
            </a:pPr>
            <a:r>
              <a:rPr lang="zh-CN" altLang="en-US" dirty="0" smtClean="0"/>
              <a:t>僖迪网络</a:t>
            </a:r>
            <a:endParaRPr lang="zh-CN"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用户体验决定用户忠诚度</a:t>
            </a:r>
            <a:endParaRPr lang="zh-CN" altLang="en-US" dirty="0"/>
          </a:p>
        </p:txBody>
      </p:sp>
      <p:sp>
        <p:nvSpPr>
          <p:cNvPr id="5" name="圆角矩形 4"/>
          <p:cNvSpPr/>
          <p:nvPr/>
        </p:nvSpPr>
        <p:spPr>
          <a:xfrm>
            <a:off x="714348" y="2928934"/>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视频内容</a:t>
            </a:r>
            <a:endParaRPr lang="zh-CN" altLang="en-US" dirty="0"/>
          </a:p>
        </p:txBody>
      </p:sp>
      <p:sp>
        <p:nvSpPr>
          <p:cNvPr id="6" name="圆角矩形 5"/>
          <p:cNvSpPr/>
          <p:nvPr/>
        </p:nvSpPr>
        <p:spPr>
          <a:xfrm>
            <a:off x="2285984" y="2928934"/>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操作便利</a:t>
            </a:r>
            <a:endParaRPr lang="zh-CN" altLang="en-US" dirty="0"/>
          </a:p>
        </p:txBody>
      </p:sp>
      <p:sp>
        <p:nvSpPr>
          <p:cNvPr id="7" name="圆角矩形 6"/>
          <p:cNvSpPr/>
          <p:nvPr/>
        </p:nvSpPr>
        <p:spPr>
          <a:xfrm>
            <a:off x="3857620" y="2928934"/>
            <a:ext cx="1214446"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清晰度</a:t>
            </a:r>
            <a:endParaRPr lang="zh-CN" altLang="en-US" dirty="0"/>
          </a:p>
        </p:txBody>
      </p:sp>
      <p:sp>
        <p:nvSpPr>
          <p:cNvPr id="8" name="圆角矩形 7"/>
          <p:cNvSpPr/>
          <p:nvPr/>
        </p:nvSpPr>
        <p:spPr>
          <a:xfrm>
            <a:off x="5429256" y="2928934"/>
            <a:ext cx="1214446"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dirty="0" smtClean="0"/>
              <a:t>流畅度</a:t>
            </a:r>
            <a:endParaRPr lang="zh-CN" altLang="en-US" dirty="0"/>
          </a:p>
        </p:txBody>
      </p:sp>
      <p:sp>
        <p:nvSpPr>
          <p:cNvPr id="9" name="圆角矩形 8"/>
          <p:cNvSpPr/>
          <p:nvPr/>
        </p:nvSpPr>
        <p:spPr>
          <a:xfrm>
            <a:off x="7000892" y="2928934"/>
            <a:ext cx="1214446" cy="9286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稳定性</a:t>
            </a:r>
            <a:endParaRPr lang="zh-CN" altLang="en-US" dirty="0"/>
          </a:p>
        </p:txBody>
      </p:sp>
      <p:sp>
        <p:nvSpPr>
          <p:cNvPr id="10" name="TextBox 9"/>
          <p:cNvSpPr txBox="1"/>
          <p:nvPr/>
        </p:nvSpPr>
        <p:spPr>
          <a:xfrm>
            <a:off x="2643174" y="2143116"/>
            <a:ext cx="3643338" cy="369332"/>
          </a:xfrm>
          <a:prstGeom prst="rect">
            <a:avLst/>
          </a:prstGeom>
          <a:noFill/>
        </p:spPr>
        <p:txBody>
          <a:bodyPr wrap="square" rtlCol="0">
            <a:spAutoFit/>
          </a:bodyPr>
          <a:lstStyle/>
          <a:p>
            <a:r>
              <a:rPr lang="zh-CN" altLang="en-US" dirty="0" smtClean="0"/>
              <a:t>影响网络视频内容访问体验的因素</a:t>
            </a:r>
            <a:endParaRPr lang="zh-CN"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72560" cy="1143000"/>
          </a:xfrm>
        </p:spPr>
        <p:txBody>
          <a:bodyPr/>
          <a:lstStyle/>
          <a:p>
            <a:r>
              <a:rPr lang="zh-CN" altLang="en-US" sz="3400" dirty="0" smtClean="0"/>
              <a:t>基于 </a:t>
            </a:r>
            <a:r>
              <a:rPr lang="en-US" altLang="zh-CN" sz="3400" dirty="0" smtClean="0"/>
              <a:t>Silverlight </a:t>
            </a:r>
            <a:r>
              <a:rPr lang="zh-CN" altLang="en-US" sz="3400" dirty="0" smtClean="0"/>
              <a:t>的微软流媒体平台解决方案</a:t>
            </a:r>
            <a:endParaRPr lang="zh-CN" altLang="en-US" sz="3400" dirty="0"/>
          </a:p>
        </p:txBody>
      </p:sp>
      <p:sp>
        <p:nvSpPr>
          <p:cNvPr id="5" name="文本占位符 4"/>
          <p:cNvSpPr>
            <a:spLocks noGrp="1"/>
          </p:cNvSpPr>
          <p:nvPr>
            <p:ph type="body" sz="quarter" idx="10"/>
          </p:nvPr>
        </p:nvSpPr>
        <p:spPr/>
        <p:txBody>
          <a:bodyPr/>
          <a:lstStyle/>
          <a:p>
            <a:r>
              <a:rPr lang="en-US" altLang="zh-CN" dirty="0" smtClean="0"/>
              <a:t>WUX200</a:t>
            </a:r>
            <a:endParaRPr lang="zh-CN"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p:txBody>
          <a:bodyPr>
            <a:normAutofit/>
          </a:bodyPr>
          <a:lstStyle/>
          <a:p>
            <a:pPr eaLnBrk="1" hangingPunct="1"/>
            <a:r>
              <a:rPr lang="en-US" altLang="ko-KR" dirty="0" smtClean="0">
                <a:latin typeface="+mn-ea"/>
                <a:ea typeface="+mn-ea"/>
              </a:rPr>
              <a:t>CDN </a:t>
            </a:r>
            <a:r>
              <a:rPr lang="zh-CN" altLang="en-US" dirty="0" smtClean="0">
                <a:latin typeface="+mn-ea"/>
                <a:ea typeface="+mn-ea"/>
              </a:rPr>
              <a:t>基本概念</a:t>
            </a:r>
            <a:endParaRPr lang="en-US" altLang="ko-KR" dirty="0" smtClean="0">
              <a:latin typeface="+mn-ea"/>
              <a:ea typeface="+mn-ea"/>
            </a:endParaRPr>
          </a:p>
        </p:txBody>
      </p:sp>
      <p:sp>
        <p:nvSpPr>
          <p:cNvPr id="18434" name="AutoShape 59"/>
          <p:cNvSpPr>
            <a:spLocks noChangeArrowheads="1"/>
          </p:cNvSpPr>
          <p:nvPr/>
        </p:nvSpPr>
        <p:spPr bwMode="auto">
          <a:xfrm>
            <a:off x="1533015" y="2547690"/>
            <a:ext cx="5952637" cy="1927225"/>
          </a:xfrm>
          <a:prstGeom prst="roundRect">
            <a:avLst>
              <a:gd name="adj" fmla="val 16667"/>
            </a:avLst>
          </a:prstGeom>
          <a:solidFill>
            <a:srgbClr val="FFFFFF"/>
          </a:solidFill>
          <a:ln w="38100" algn="ctr">
            <a:solidFill>
              <a:srgbClr val="000000"/>
            </a:solidFill>
            <a:round/>
            <a:headEnd/>
            <a:tailEnd/>
          </a:ln>
        </p:spPr>
        <p:txBody>
          <a:bodyPr wrap="none" lIns="14400" tIns="21600" rIns="14400" bIns="21600" anchor="ctr"/>
          <a:lstStyle/>
          <a:p>
            <a:pPr algn="ctr"/>
            <a:endParaRPr lang="ko-KR" altLang="en-US">
              <a:latin typeface="+mn-ea"/>
            </a:endParaRPr>
          </a:p>
        </p:txBody>
      </p:sp>
      <p:sp>
        <p:nvSpPr>
          <p:cNvPr id="18435" name="Oval 60"/>
          <p:cNvSpPr>
            <a:spLocks noChangeArrowheads="1"/>
          </p:cNvSpPr>
          <p:nvPr/>
        </p:nvSpPr>
        <p:spPr bwMode="auto">
          <a:xfrm>
            <a:off x="3876075" y="2880404"/>
            <a:ext cx="1260000" cy="1260000"/>
          </a:xfrm>
          <a:prstGeom prst="ellipse">
            <a:avLst/>
          </a:prstGeom>
          <a:solidFill>
            <a:srgbClr val="FF0000"/>
          </a:solidFill>
          <a:ln w="38100" algn="ctr">
            <a:noFill/>
            <a:round/>
            <a:headEnd/>
            <a:tailEnd/>
          </a:ln>
        </p:spPr>
        <p:txBody>
          <a:bodyPr wrap="none" lIns="14400" tIns="21600" rIns="14400" bIns="21600" anchor="ctr"/>
          <a:lstStyle/>
          <a:p>
            <a:pPr algn="ctr">
              <a:buClr>
                <a:srgbClr val="FF9900"/>
              </a:buClr>
              <a:buFont typeface="산돌고딕 M" pitchFamily="18" charset="-127"/>
              <a:buNone/>
            </a:pPr>
            <a:r>
              <a:rPr lang="zh-CN" altLang="en-US" dirty="0" smtClean="0">
                <a:solidFill>
                  <a:srgbClr val="FFFFFF"/>
                </a:solidFill>
                <a:latin typeface="+mn-ea"/>
              </a:rPr>
              <a:t>内容分发</a:t>
            </a:r>
            <a:endParaRPr lang="en-US" altLang="ko-KR" dirty="0">
              <a:solidFill>
                <a:srgbClr val="FFFFFF"/>
              </a:solidFill>
              <a:latin typeface="+mn-ea"/>
            </a:endParaRPr>
          </a:p>
        </p:txBody>
      </p:sp>
      <p:sp>
        <p:nvSpPr>
          <p:cNvPr id="18436" name="Oval 61"/>
          <p:cNvSpPr>
            <a:spLocks noChangeArrowheads="1"/>
          </p:cNvSpPr>
          <p:nvPr/>
        </p:nvSpPr>
        <p:spPr bwMode="auto">
          <a:xfrm>
            <a:off x="6005408" y="2878367"/>
            <a:ext cx="1260000" cy="1260000"/>
          </a:xfrm>
          <a:prstGeom prst="ellipse">
            <a:avLst/>
          </a:prstGeom>
          <a:solidFill>
            <a:srgbClr val="C0C0C0"/>
          </a:solidFill>
          <a:ln w="38100" algn="ctr">
            <a:noFill/>
            <a:round/>
            <a:headEnd/>
            <a:tailEnd/>
          </a:ln>
        </p:spPr>
        <p:txBody>
          <a:bodyPr wrap="none" lIns="14400" tIns="21600" rIns="14400" bIns="21600" anchor="ctr"/>
          <a:lstStyle/>
          <a:p>
            <a:pPr algn="ctr">
              <a:buClr>
                <a:srgbClr val="FF9900"/>
              </a:buClr>
              <a:buFont typeface="산돌고딕 M" pitchFamily="18" charset="-127"/>
              <a:buNone/>
            </a:pPr>
            <a:r>
              <a:rPr lang="zh-CN" altLang="en-US" dirty="0" smtClean="0">
                <a:solidFill>
                  <a:srgbClr val="000000"/>
                </a:solidFill>
                <a:latin typeface="+mn-ea"/>
              </a:rPr>
              <a:t>终端网民</a:t>
            </a:r>
            <a:endParaRPr lang="en-US" altLang="ko-KR" dirty="0">
              <a:solidFill>
                <a:srgbClr val="000000"/>
              </a:solidFill>
              <a:latin typeface="+mn-ea"/>
            </a:endParaRPr>
          </a:p>
        </p:txBody>
      </p:sp>
      <p:sp>
        <p:nvSpPr>
          <p:cNvPr id="18437" name="Oval 62"/>
          <p:cNvSpPr>
            <a:spLocks noChangeArrowheads="1"/>
          </p:cNvSpPr>
          <p:nvPr/>
        </p:nvSpPr>
        <p:spPr bwMode="auto">
          <a:xfrm>
            <a:off x="1785918" y="2882985"/>
            <a:ext cx="1260000" cy="1260000"/>
          </a:xfrm>
          <a:prstGeom prst="ellipse">
            <a:avLst/>
          </a:prstGeom>
          <a:solidFill>
            <a:srgbClr val="C0C0C0"/>
          </a:solidFill>
          <a:ln w="38100" algn="ctr">
            <a:noFill/>
            <a:round/>
            <a:headEnd/>
            <a:tailEnd/>
          </a:ln>
        </p:spPr>
        <p:txBody>
          <a:bodyPr wrap="none" lIns="14400" tIns="21600" rIns="14400" bIns="21600" anchor="ctr"/>
          <a:lstStyle/>
          <a:p>
            <a:pPr algn="ctr">
              <a:buClr>
                <a:srgbClr val="FF9900"/>
              </a:buClr>
              <a:buFont typeface="산돌고딕 M" pitchFamily="18" charset="-127"/>
              <a:buNone/>
            </a:pPr>
            <a:r>
              <a:rPr lang="en-US" altLang="ko-KR" dirty="0" smtClean="0">
                <a:solidFill>
                  <a:srgbClr val="000000"/>
                </a:solidFill>
                <a:latin typeface="+mn-ea"/>
              </a:rPr>
              <a:t>ICP</a:t>
            </a:r>
          </a:p>
          <a:p>
            <a:pPr algn="ctr">
              <a:buClr>
                <a:srgbClr val="FF9900"/>
              </a:buClr>
              <a:buFont typeface="산돌고딕 M" pitchFamily="18" charset="-127"/>
              <a:buNone/>
            </a:pPr>
            <a:r>
              <a:rPr lang="zh-CN" altLang="en-US" sz="1200" dirty="0" smtClean="0">
                <a:solidFill>
                  <a:srgbClr val="000000"/>
                </a:solidFill>
                <a:latin typeface="+mn-ea"/>
              </a:rPr>
              <a:t>网站内容提供商</a:t>
            </a:r>
            <a:endParaRPr lang="en-US" altLang="ko-KR" sz="1200" dirty="0">
              <a:solidFill>
                <a:srgbClr val="000000"/>
              </a:solidFill>
              <a:latin typeface="+mn-ea"/>
            </a:endParaRPr>
          </a:p>
        </p:txBody>
      </p:sp>
      <p:sp>
        <p:nvSpPr>
          <p:cNvPr id="18438" name="Line 64"/>
          <p:cNvSpPr>
            <a:spLocks noChangeShapeType="1"/>
          </p:cNvSpPr>
          <p:nvPr/>
        </p:nvSpPr>
        <p:spPr bwMode="auto">
          <a:xfrm>
            <a:off x="5161063" y="3504952"/>
            <a:ext cx="787617"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39" name="Line 65"/>
          <p:cNvSpPr>
            <a:spLocks noChangeShapeType="1"/>
          </p:cNvSpPr>
          <p:nvPr/>
        </p:nvSpPr>
        <p:spPr bwMode="auto">
          <a:xfrm>
            <a:off x="5161063" y="3268414"/>
            <a:ext cx="787617"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40" name="Line 66"/>
          <p:cNvSpPr>
            <a:spLocks noChangeShapeType="1"/>
          </p:cNvSpPr>
          <p:nvPr/>
        </p:nvSpPr>
        <p:spPr bwMode="auto">
          <a:xfrm>
            <a:off x="5161063" y="3743077"/>
            <a:ext cx="787617"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41" name="Line 67"/>
          <p:cNvSpPr>
            <a:spLocks noChangeShapeType="1"/>
          </p:cNvSpPr>
          <p:nvPr/>
        </p:nvSpPr>
        <p:spPr bwMode="auto">
          <a:xfrm>
            <a:off x="3080543" y="3504952"/>
            <a:ext cx="787616"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42" name="Line 68"/>
          <p:cNvSpPr>
            <a:spLocks noChangeShapeType="1"/>
          </p:cNvSpPr>
          <p:nvPr/>
        </p:nvSpPr>
        <p:spPr bwMode="auto">
          <a:xfrm>
            <a:off x="3080543" y="3268414"/>
            <a:ext cx="787616"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43" name="Line 69"/>
          <p:cNvSpPr>
            <a:spLocks noChangeShapeType="1"/>
          </p:cNvSpPr>
          <p:nvPr/>
        </p:nvSpPr>
        <p:spPr bwMode="auto">
          <a:xfrm>
            <a:off x="3080543" y="3743077"/>
            <a:ext cx="787616" cy="0"/>
          </a:xfrm>
          <a:prstGeom prst="line">
            <a:avLst/>
          </a:prstGeom>
          <a:noFill/>
          <a:ln w="57150">
            <a:solidFill>
              <a:srgbClr val="FF0000"/>
            </a:solidFill>
            <a:round/>
            <a:headEnd/>
            <a:tailEnd type="triangle" w="med" len="med"/>
          </a:ln>
        </p:spPr>
        <p:txBody>
          <a:bodyPr lIns="14400" tIns="21600" rIns="14400" bIns="21600" anchor="ctr"/>
          <a:lstStyle/>
          <a:p>
            <a:endParaRPr lang="ko-KR" altLang="en-US">
              <a:latin typeface="+mn-ea"/>
            </a:endParaRPr>
          </a:p>
        </p:txBody>
      </p:sp>
      <p:sp>
        <p:nvSpPr>
          <p:cNvPr id="18444" name="Text Box 71"/>
          <p:cNvSpPr txBox="1">
            <a:spLocks noChangeArrowheads="1"/>
          </p:cNvSpPr>
          <p:nvPr/>
        </p:nvSpPr>
        <p:spPr bwMode="auto">
          <a:xfrm>
            <a:off x="3383980" y="1746003"/>
            <a:ext cx="2188152" cy="781752"/>
          </a:xfrm>
          <a:prstGeom prst="rect">
            <a:avLst/>
          </a:prstGeom>
          <a:noFill/>
          <a:ln w="9525">
            <a:noFill/>
            <a:miter lim="800000"/>
            <a:headEnd/>
            <a:tailEnd/>
          </a:ln>
        </p:spPr>
        <p:txBody>
          <a:bodyPr wrap="square">
            <a:spAutoFit/>
          </a:bodyPr>
          <a:lstStyle/>
          <a:p>
            <a:pPr algn="ctr">
              <a:lnSpc>
                <a:spcPct val="80000"/>
              </a:lnSpc>
            </a:pPr>
            <a:r>
              <a:rPr lang="en-US" altLang="ko-KR" sz="3600" dirty="0">
                <a:latin typeface="+mn-ea"/>
              </a:rPr>
              <a:t>CDN</a:t>
            </a:r>
            <a:br>
              <a:rPr lang="en-US" altLang="ko-KR" sz="3600" dirty="0">
                <a:latin typeface="+mn-ea"/>
              </a:rPr>
            </a:br>
            <a:r>
              <a:rPr lang="zh-CN" altLang="en-US" sz="2000" dirty="0" smtClean="0">
                <a:latin typeface="+mn-ea"/>
              </a:rPr>
              <a:t>内容分发网络</a:t>
            </a:r>
            <a:endParaRPr lang="en-US" altLang="ko-KR" sz="1100" dirty="0">
              <a:latin typeface="+mn-ea"/>
            </a:endParaRPr>
          </a:p>
        </p:txBody>
      </p:sp>
      <p:sp>
        <p:nvSpPr>
          <p:cNvPr id="18445" name="Rectangle 14"/>
          <p:cNvSpPr>
            <a:spLocks noChangeArrowheads="1"/>
          </p:cNvSpPr>
          <p:nvPr/>
        </p:nvSpPr>
        <p:spPr bwMode="auto">
          <a:xfrm>
            <a:off x="3232261" y="1668214"/>
            <a:ext cx="2467072" cy="2654300"/>
          </a:xfrm>
          <a:prstGeom prst="rect">
            <a:avLst/>
          </a:prstGeom>
          <a:noFill/>
          <a:ln w="50800">
            <a:solidFill>
              <a:schemeClr val="tx2"/>
            </a:solidFill>
            <a:miter lim="800000"/>
            <a:headEnd/>
            <a:tailEnd/>
          </a:ln>
        </p:spPr>
        <p:txBody>
          <a:bodyPr wrap="none" anchor="ctr"/>
          <a:lstStyle/>
          <a:p>
            <a:endParaRPr lang="ko-KR" altLang="en-US">
              <a:latin typeface="+mn-ea"/>
            </a:endParaRPr>
          </a:p>
        </p:txBody>
      </p:sp>
      <p:sp>
        <p:nvSpPr>
          <p:cNvPr id="16" name="圆角矩形 15"/>
          <p:cNvSpPr/>
          <p:nvPr/>
        </p:nvSpPr>
        <p:spPr>
          <a:xfrm>
            <a:off x="1928794" y="4603512"/>
            <a:ext cx="900000" cy="540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200" dirty="0" smtClean="0"/>
              <a:t>视频内容</a:t>
            </a:r>
            <a:endParaRPr lang="zh-CN" altLang="en-US" sz="1200" dirty="0"/>
          </a:p>
        </p:txBody>
      </p:sp>
      <p:sp>
        <p:nvSpPr>
          <p:cNvPr id="17" name="圆角矩形 16"/>
          <p:cNvSpPr/>
          <p:nvPr/>
        </p:nvSpPr>
        <p:spPr>
          <a:xfrm>
            <a:off x="928662" y="4603512"/>
            <a:ext cx="900000" cy="54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200" dirty="0" smtClean="0"/>
              <a:t>操作</a:t>
            </a:r>
            <a:endParaRPr lang="en-US" altLang="zh-CN" sz="1200" dirty="0" smtClean="0"/>
          </a:p>
          <a:p>
            <a:pPr algn="ctr"/>
            <a:r>
              <a:rPr lang="zh-CN" altLang="en-US" sz="1200" dirty="0" smtClean="0"/>
              <a:t>便利性</a:t>
            </a:r>
            <a:endParaRPr lang="zh-CN" altLang="en-US" sz="1200" dirty="0"/>
          </a:p>
        </p:txBody>
      </p:sp>
      <p:sp>
        <p:nvSpPr>
          <p:cNvPr id="18" name="圆角矩形 17"/>
          <p:cNvSpPr/>
          <p:nvPr/>
        </p:nvSpPr>
        <p:spPr>
          <a:xfrm>
            <a:off x="3071802" y="4603512"/>
            <a:ext cx="900000" cy="540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200" dirty="0" smtClean="0"/>
              <a:t>清晰度</a:t>
            </a:r>
            <a:endParaRPr lang="zh-CN" altLang="en-US" sz="1200" dirty="0"/>
          </a:p>
        </p:txBody>
      </p:sp>
      <p:sp>
        <p:nvSpPr>
          <p:cNvPr id="19" name="圆角矩形 18"/>
          <p:cNvSpPr/>
          <p:nvPr/>
        </p:nvSpPr>
        <p:spPr>
          <a:xfrm>
            <a:off x="4071934" y="4603512"/>
            <a:ext cx="900000" cy="54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200" dirty="0" smtClean="0"/>
              <a:t>流畅度</a:t>
            </a:r>
            <a:endParaRPr lang="zh-CN" altLang="en-US" sz="1200" dirty="0"/>
          </a:p>
        </p:txBody>
      </p:sp>
      <p:sp>
        <p:nvSpPr>
          <p:cNvPr id="20" name="圆角矩形 19"/>
          <p:cNvSpPr/>
          <p:nvPr/>
        </p:nvSpPr>
        <p:spPr>
          <a:xfrm>
            <a:off x="5072066" y="4603512"/>
            <a:ext cx="900000" cy="54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200" dirty="0" smtClean="0"/>
              <a:t>稳定性</a:t>
            </a:r>
            <a:endParaRPr lang="zh-CN" altLang="en-US" sz="1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12" descr="CONTENT"/>
          <p:cNvPicPr>
            <a:picLocks noChangeAspect="1" noChangeArrowheads="1"/>
          </p:cNvPicPr>
          <p:nvPr/>
        </p:nvPicPr>
        <p:blipFill>
          <a:blip r:embed="rId3" cstate="print">
            <a:clrChange>
              <a:clrFrom>
                <a:srgbClr val="FDFDFD"/>
              </a:clrFrom>
              <a:clrTo>
                <a:srgbClr val="FDFDFD">
                  <a:alpha val="0"/>
                </a:srgbClr>
              </a:clrTo>
            </a:clrChange>
            <a:lum bright="-12000" contrast="6000"/>
          </a:blip>
          <a:srcRect/>
          <a:stretch>
            <a:fillRect/>
          </a:stretch>
        </p:blipFill>
        <p:spPr bwMode="auto">
          <a:xfrm>
            <a:off x="200791" y="1311247"/>
            <a:ext cx="8760007" cy="4822825"/>
          </a:xfrm>
          <a:prstGeom prst="rect">
            <a:avLst/>
          </a:prstGeom>
          <a:solidFill>
            <a:schemeClr val="accent1"/>
          </a:solidFill>
          <a:ln w="9525">
            <a:noFill/>
            <a:miter lim="800000"/>
            <a:headEnd/>
            <a:tailEnd/>
          </a:ln>
        </p:spPr>
      </p:pic>
      <p:sp>
        <p:nvSpPr>
          <p:cNvPr id="134" name="Oval 11"/>
          <p:cNvSpPr>
            <a:spLocks noChangeAspect="1" noChangeArrowheads="1"/>
          </p:cNvSpPr>
          <p:nvPr/>
        </p:nvSpPr>
        <p:spPr bwMode="auto">
          <a:xfrm>
            <a:off x="952653" y="2863821"/>
            <a:ext cx="57160"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35" name="Oval 12"/>
          <p:cNvSpPr>
            <a:spLocks noChangeAspect="1" noChangeArrowheads="1"/>
          </p:cNvSpPr>
          <p:nvPr/>
        </p:nvSpPr>
        <p:spPr bwMode="auto">
          <a:xfrm>
            <a:off x="1058177" y="2897159"/>
            <a:ext cx="57160" cy="60325"/>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36" name="Oval 13"/>
          <p:cNvSpPr>
            <a:spLocks noChangeAspect="1" noChangeArrowheads="1"/>
          </p:cNvSpPr>
          <p:nvPr/>
        </p:nvSpPr>
        <p:spPr bwMode="auto">
          <a:xfrm>
            <a:off x="719619" y="2878108"/>
            <a:ext cx="57159" cy="63500"/>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37" name="Oval 14"/>
          <p:cNvSpPr>
            <a:spLocks noChangeAspect="1" noChangeArrowheads="1"/>
          </p:cNvSpPr>
          <p:nvPr/>
        </p:nvSpPr>
        <p:spPr bwMode="auto">
          <a:xfrm>
            <a:off x="858853" y="2971772"/>
            <a:ext cx="57160" cy="60325"/>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38" name="Oval 15"/>
          <p:cNvSpPr>
            <a:spLocks noChangeAspect="1" noChangeArrowheads="1"/>
          </p:cNvSpPr>
          <p:nvPr/>
        </p:nvSpPr>
        <p:spPr bwMode="auto">
          <a:xfrm>
            <a:off x="3228760" y="4267171"/>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39" name="Line 16"/>
          <p:cNvSpPr>
            <a:spLocks noChangeShapeType="1"/>
          </p:cNvSpPr>
          <p:nvPr/>
        </p:nvSpPr>
        <p:spPr bwMode="auto">
          <a:xfrm flipH="1">
            <a:off x="3841389" y="2828897"/>
            <a:ext cx="388389" cy="484187"/>
          </a:xfrm>
          <a:prstGeom prst="line">
            <a:avLst/>
          </a:prstGeom>
          <a:noFill/>
          <a:ln w="9525">
            <a:solidFill>
              <a:schemeClr val="tx1"/>
            </a:solidFill>
            <a:round/>
            <a:headEnd/>
            <a:tailEnd/>
          </a:ln>
        </p:spPr>
        <p:txBody>
          <a:bodyPr wrap="none" anchor="ctr"/>
          <a:lstStyle/>
          <a:p>
            <a:endParaRPr lang="zh-CN" altLang="en-US"/>
          </a:p>
        </p:txBody>
      </p:sp>
      <p:grpSp>
        <p:nvGrpSpPr>
          <p:cNvPr id="2" name="Group 17"/>
          <p:cNvGrpSpPr>
            <a:grpSpLocks/>
          </p:cNvGrpSpPr>
          <p:nvPr/>
        </p:nvGrpSpPr>
        <p:grpSpPr bwMode="auto">
          <a:xfrm>
            <a:off x="4150635" y="2757463"/>
            <a:ext cx="765053" cy="277813"/>
            <a:chOff x="2588" y="1501"/>
            <a:chExt cx="521" cy="175"/>
          </a:xfrm>
        </p:grpSpPr>
        <p:sp>
          <p:nvSpPr>
            <p:cNvPr id="141" name="Freeform 18"/>
            <p:cNvSpPr>
              <a:spLocks/>
            </p:cNvSpPr>
            <p:nvPr/>
          </p:nvSpPr>
          <p:spPr bwMode="auto">
            <a:xfrm>
              <a:off x="2588" y="1501"/>
              <a:ext cx="521" cy="102"/>
            </a:xfrm>
            <a:custGeom>
              <a:avLst/>
              <a:gdLst>
                <a:gd name="T0" fmla="*/ 0 w 936"/>
                <a:gd name="T1" fmla="*/ 38 h 168"/>
                <a:gd name="T2" fmla="*/ 18 w 936"/>
                <a:gd name="T3" fmla="*/ 0 h 168"/>
                <a:gd name="T4" fmla="*/ 161 w 936"/>
                <a:gd name="T5" fmla="*/ 0 h 168"/>
                <a:gd name="T6" fmla="*/ 161 w 936"/>
                <a:gd name="T7" fmla="*/ 38 h 168"/>
                <a:gd name="T8" fmla="*/ 0 w 936"/>
                <a:gd name="T9" fmla="*/ 38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42" name="Text Box 19"/>
            <p:cNvSpPr txBox="1">
              <a:spLocks noChangeArrowheads="1"/>
            </p:cNvSpPr>
            <p:nvPr/>
          </p:nvSpPr>
          <p:spPr bwMode="auto">
            <a:xfrm>
              <a:off x="2775" y="1507"/>
              <a:ext cx="332" cy="169"/>
            </a:xfrm>
            <a:prstGeom prst="rect">
              <a:avLst/>
            </a:prstGeom>
            <a:noFill/>
            <a:ln w="9525">
              <a:noFill/>
              <a:miter lim="800000"/>
              <a:headEnd/>
              <a:tailEnd/>
            </a:ln>
          </p:spPr>
          <p:txBody>
            <a:bodyPr lIns="54000" tIns="10800" rIns="54000" bIns="10800">
              <a:spAutoFit/>
            </a:bodyPr>
            <a:lstStyle/>
            <a:p>
              <a:pPr algn="l">
                <a:lnSpc>
                  <a:spcPct val="100000"/>
                </a:lnSpc>
                <a:buClrTx/>
                <a:buFontTx/>
                <a:buNone/>
              </a:pPr>
              <a:r>
                <a:rPr lang="en-US" altLang="ko-KR" sz="800" b="0">
                  <a:solidFill>
                    <a:schemeClr val="bg1"/>
                  </a:solidFill>
                  <a:latin typeface="Calibri" pitchFamily="34" charset="0"/>
                </a:rPr>
                <a:t>Seoul HQ</a:t>
              </a:r>
            </a:p>
          </p:txBody>
        </p:sp>
        <p:pic>
          <p:nvPicPr>
            <p:cNvPr id="143" name="Picture 20"/>
            <p:cNvPicPr>
              <a:picLocks noChangeAspect="1" noChangeArrowheads="1"/>
            </p:cNvPicPr>
            <p:nvPr/>
          </p:nvPicPr>
          <p:blipFill>
            <a:blip r:embed="rId4" cstate="print"/>
            <a:srcRect/>
            <a:stretch>
              <a:fillRect/>
            </a:stretch>
          </p:blipFill>
          <p:spPr bwMode="auto">
            <a:xfrm>
              <a:off x="2664" y="1507"/>
              <a:ext cx="127" cy="85"/>
            </a:xfrm>
            <a:prstGeom prst="rect">
              <a:avLst/>
            </a:prstGeom>
            <a:noFill/>
            <a:ln w="9525">
              <a:noFill/>
              <a:miter lim="800000"/>
              <a:headEnd/>
              <a:tailEnd/>
            </a:ln>
          </p:spPr>
        </p:pic>
      </p:grpSp>
      <p:sp>
        <p:nvSpPr>
          <p:cNvPr id="144" name="Line 21"/>
          <p:cNvSpPr>
            <a:spLocks noChangeShapeType="1"/>
          </p:cNvSpPr>
          <p:nvPr/>
        </p:nvSpPr>
        <p:spPr bwMode="auto">
          <a:xfrm flipH="1">
            <a:off x="4087613" y="3044796"/>
            <a:ext cx="275536" cy="309562"/>
          </a:xfrm>
          <a:prstGeom prst="line">
            <a:avLst/>
          </a:prstGeom>
          <a:noFill/>
          <a:ln w="9525">
            <a:solidFill>
              <a:schemeClr val="tx1"/>
            </a:solidFill>
            <a:round/>
            <a:headEnd/>
            <a:tailEnd/>
          </a:ln>
        </p:spPr>
        <p:txBody>
          <a:bodyPr wrap="none" anchor="ctr"/>
          <a:lstStyle/>
          <a:p>
            <a:endParaRPr lang="zh-CN" altLang="en-US"/>
          </a:p>
        </p:txBody>
      </p:sp>
      <p:sp>
        <p:nvSpPr>
          <p:cNvPr id="145" name="Freeform 23"/>
          <p:cNvSpPr>
            <a:spLocks/>
          </p:cNvSpPr>
          <p:nvPr/>
        </p:nvSpPr>
        <p:spPr bwMode="auto">
          <a:xfrm>
            <a:off x="4278144" y="2973359"/>
            <a:ext cx="869112" cy="161925"/>
          </a:xfrm>
          <a:custGeom>
            <a:avLst/>
            <a:gdLst>
              <a:gd name="T0" fmla="*/ 0 w 936"/>
              <a:gd name="T1" fmla="*/ 59758 h 168"/>
              <a:gd name="T2" fmla="*/ 18058 w 936"/>
              <a:gd name="T3" fmla="*/ 0 h 168"/>
              <a:gd name="T4" fmla="*/ 158509 w 936"/>
              <a:gd name="T5" fmla="*/ 0 h 168"/>
              <a:gd name="T6" fmla="*/ 158509 w 936"/>
              <a:gd name="T7" fmla="*/ 59758 h 168"/>
              <a:gd name="T8" fmla="*/ 0 w 936"/>
              <a:gd name="T9" fmla="*/ 59758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46" name="Text Box 24"/>
          <p:cNvSpPr txBox="1">
            <a:spLocks noChangeArrowheads="1"/>
          </p:cNvSpPr>
          <p:nvPr/>
        </p:nvSpPr>
        <p:spPr bwMode="auto">
          <a:xfrm>
            <a:off x="4541956" y="2993996"/>
            <a:ext cx="581850" cy="218788"/>
          </a:xfrm>
          <a:prstGeom prst="rect">
            <a:avLst/>
          </a:prstGeom>
          <a:noFill/>
          <a:ln w="9525">
            <a:noFill/>
            <a:miter lim="800000"/>
            <a:headEnd/>
            <a:tailEnd/>
          </a:ln>
        </p:spPr>
        <p:txBody>
          <a:bodyPr lIns="54000" tIns="10800" rIns="54000" bIns="10800">
            <a:spAutoFit/>
          </a:bodyPr>
          <a:lstStyle/>
          <a:p>
            <a:pPr algn="l">
              <a:lnSpc>
                <a:spcPct val="80000"/>
              </a:lnSpc>
              <a:buClrTx/>
              <a:buFontTx/>
              <a:buNone/>
            </a:pPr>
            <a:r>
              <a:rPr lang="en-US" altLang="ko-KR" sz="800" b="0">
                <a:solidFill>
                  <a:schemeClr val="bg1"/>
                </a:solidFill>
                <a:latin typeface="Calibri" pitchFamily="34" charset="0"/>
              </a:rPr>
              <a:t>Tokyo Office</a:t>
            </a:r>
          </a:p>
        </p:txBody>
      </p:sp>
      <p:pic>
        <p:nvPicPr>
          <p:cNvPr id="147" name="Picture 25"/>
          <p:cNvPicPr>
            <a:picLocks noChangeAspect="1" noChangeArrowheads="1"/>
          </p:cNvPicPr>
          <p:nvPr/>
        </p:nvPicPr>
        <p:blipFill>
          <a:blip r:embed="rId5" cstate="print"/>
          <a:srcRect/>
          <a:stretch>
            <a:fillRect/>
          </a:stretch>
        </p:blipFill>
        <p:spPr bwMode="auto">
          <a:xfrm>
            <a:off x="4383669" y="2984472"/>
            <a:ext cx="189064" cy="134937"/>
          </a:xfrm>
          <a:prstGeom prst="rect">
            <a:avLst/>
          </a:prstGeom>
          <a:noFill/>
          <a:ln w="9525">
            <a:noFill/>
            <a:miter lim="800000"/>
            <a:headEnd/>
            <a:tailEnd/>
          </a:ln>
        </p:spPr>
      </p:pic>
      <p:sp>
        <p:nvSpPr>
          <p:cNvPr id="148" name="Freeform 26"/>
          <p:cNvSpPr>
            <a:spLocks/>
          </p:cNvSpPr>
          <p:nvPr/>
        </p:nvSpPr>
        <p:spPr bwMode="auto">
          <a:xfrm flipH="1" flipV="1">
            <a:off x="5416929" y="3533747"/>
            <a:ext cx="910150" cy="161925"/>
          </a:xfrm>
          <a:custGeom>
            <a:avLst/>
            <a:gdLst>
              <a:gd name="T0" fmla="*/ 0 w 936"/>
              <a:gd name="T1" fmla="*/ 2147483647 h 168"/>
              <a:gd name="T2" fmla="*/ 2147483647 w 936"/>
              <a:gd name="T3" fmla="*/ 0 h 168"/>
              <a:gd name="T4" fmla="*/ 2147483647 w 936"/>
              <a:gd name="T5" fmla="*/ 0 h 168"/>
              <a:gd name="T6" fmla="*/ 2147483647 w 936"/>
              <a:gd name="T7" fmla="*/ 2147483647 h 168"/>
              <a:gd name="T8" fmla="*/ 0 w 936"/>
              <a:gd name="T9" fmla="*/ 2147483647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rot="10800000"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pic>
        <p:nvPicPr>
          <p:cNvPr id="149" name="Picture 27"/>
          <p:cNvPicPr>
            <a:picLocks noChangeAspect="1" noChangeArrowheads="1"/>
          </p:cNvPicPr>
          <p:nvPr/>
        </p:nvPicPr>
        <p:blipFill>
          <a:blip r:embed="rId6" cstate="print"/>
          <a:srcRect/>
          <a:stretch>
            <a:fillRect/>
          </a:stretch>
        </p:blipFill>
        <p:spPr bwMode="auto">
          <a:xfrm>
            <a:off x="5441845" y="3551209"/>
            <a:ext cx="186133" cy="130175"/>
          </a:xfrm>
          <a:prstGeom prst="rect">
            <a:avLst/>
          </a:prstGeom>
          <a:noFill/>
          <a:ln w="9525">
            <a:noFill/>
            <a:miter lim="800000"/>
            <a:headEnd/>
            <a:tailEnd/>
          </a:ln>
        </p:spPr>
      </p:pic>
      <p:sp>
        <p:nvSpPr>
          <p:cNvPr id="150" name="Text Box 28"/>
          <p:cNvSpPr txBox="1">
            <a:spLocks noChangeArrowheads="1"/>
          </p:cNvSpPr>
          <p:nvPr/>
        </p:nvSpPr>
        <p:spPr bwMode="auto">
          <a:xfrm>
            <a:off x="5601598" y="3540096"/>
            <a:ext cx="691772" cy="144462"/>
          </a:xfrm>
          <a:prstGeom prst="rect">
            <a:avLst/>
          </a:prstGeom>
          <a:noFill/>
          <a:ln w="9525">
            <a:noFill/>
            <a:miter lim="800000"/>
            <a:headEnd/>
            <a:tailEnd/>
          </a:ln>
        </p:spPr>
        <p:txBody>
          <a:bodyPr lIns="54000" tIns="10800" rIns="54000" bIns="10800"/>
          <a:lstStyle/>
          <a:p>
            <a:pPr algn="l">
              <a:lnSpc>
                <a:spcPct val="100000"/>
              </a:lnSpc>
              <a:buClrTx/>
              <a:buFontTx/>
              <a:buNone/>
            </a:pPr>
            <a:r>
              <a:rPr lang="en-US" altLang="ko-KR" sz="800" b="0">
                <a:solidFill>
                  <a:schemeClr val="bg1"/>
                </a:solidFill>
                <a:latin typeface="Calibri" pitchFamily="34" charset="0"/>
              </a:rPr>
              <a:t>San Jose Office</a:t>
            </a:r>
          </a:p>
        </p:txBody>
      </p:sp>
      <p:sp>
        <p:nvSpPr>
          <p:cNvPr id="151" name="Line 29"/>
          <p:cNvSpPr>
            <a:spLocks noChangeShapeType="1"/>
          </p:cNvSpPr>
          <p:nvPr/>
        </p:nvSpPr>
        <p:spPr bwMode="auto">
          <a:xfrm flipV="1">
            <a:off x="6225952" y="3432147"/>
            <a:ext cx="168547" cy="255587"/>
          </a:xfrm>
          <a:prstGeom prst="line">
            <a:avLst/>
          </a:prstGeom>
          <a:noFill/>
          <a:ln w="9525">
            <a:solidFill>
              <a:schemeClr val="tx1"/>
            </a:solidFill>
            <a:round/>
            <a:headEnd/>
            <a:tailEnd/>
          </a:ln>
        </p:spPr>
        <p:txBody>
          <a:bodyPr wrap="none" anchor="ctr"/>
          <a:lstStyle/>
          <a:p>
            <a:endParaRPr lang="zh-CN" altLang="en-US"/>
          </a:p>
        </p:txBody>
      </p:sp>
      <p:sp>
        <p:nvSpPr>
          <p:cNvPr id="152" name="Oval 31"/>
          <p:cNvSpPr>
            <a:spLocks noChangeAspect="1" noChangeArrowheads="1"/>
          </p:cNvSpPr>
          <p:nvPr/>
        </p:nvSpPr>
        <p:spPr bwMode="auto">
          <a:xfrm>
            <a:off x="4273746" y="5256184"/>
            <a:ext cx="57160" cy="60325"/>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53" name="AutoShape 32"/>
          <p:cNvSpPr>
            <a:spLocks noChangeArrowheads="1"/>
          </p:cNvSpPr>
          <p:nvPr/>
        </p:nvSpPr>
        <p:spPr bwMode="auto">
          <a:xfrm>
            <a:off x="507105" y="2757458"/>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London</a:t>
            </a:r>
            <a:endParaRPr lang="en-US" altLang="ko-KR" sz="700" b="0">
              <a:solidFill>
                <a:srgbClr val="C0C0C0"/>
              </a:solidFill>
              <a:latin typeface="Calibri" pitchFamily="34" charset="0"/>
            </a:endParaRPr>
          </a:p>
        </p:txBody>
      </p:sp>
      <p:sp>
        <p:nvSpPr>
          <p:cNvPr id="154" name="AutoShape 33"/>
          <p:cNvSpPr>
            <a:spLocks noChangeArrowheads="1"/>
          </p:cNvSpPr>
          <p:nvPr/>
        </p:nvSpPr>
        <p:spPr bwMode="auto">
          <a:xfrm>
            <a:off x="923340" y="2714597"/>
            <a:ext cx="464602"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Amsterdam</a:t>
            </a:r>
          </a:p>
        </p:txBody>
      </p:sp>
      <p:sp>
        <p:nvSpPr>
          <p:cNvPr id="155" name="AutoShape 34"/>
          <p:cNvSpPr>
            <a:spLocks noChangeArrowheads="1"/>
          </p:cNvSpPr>
          <p:nvPr/>
        </p:nvSpPr>
        <p:spPr bwMode="auto">
          <a:xfrm>
            <a:off x="1149046" y="2876522"/>
            <a:ext cx="39864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Frankfurt</a:t>
            </a:r>
          </a:p>
        </p:txBody>
      </p:sp>
      <p:sp>
        <p:nvSpPr>
          <p:cNvPr id="156" name="AutoShape 35"/>
          <p:cNvSpPr>
            <a:spLocks noChangeArrowheads="1"/>
          </p:cNvSpPr>
          <p:nvPr/>
        </p:nvSpPr>
        <p:spPr bwMode="auto">
          <a:xfrm>
            <a:off x="693239" y="3082897"/>
            <a:ext cx="265277"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Paris</a:t>
            </a:r>
          </a:p>
        </p:txBody>
      </p:sp>
      <p:sp>
        <p:nvSpPr>
          <p:cNvPr id="157" name="AutoShape 36"/>
          <p:cNvSpPr>
            <a:spLocks noChangeArrowheads="1"/>
          </p:cNvSpPr>
          <p:nvPr/>
        </p:nvSpPr>
        <p:spPr bwMode="auto">
          <a:xfrm>
            <a:off x="3139357" y="3032097"/>
            <a:ext cx="26527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Bejing</a:t>
            </a:r>
          </a:p>
        </p:txBody>
      </p:sp>
      <p:sp>
        <p:nvSpPr>
          <p:cNvPr id="158" name="AutoShape 37"/>
          <p:cNvSpPr>
            <a:spLocks noChangeArrowheads="1"/>
          </p:cNvSpPr>
          <p:nvPr/>
        </p:nvSpPr>
        <p:spPr bwMode="auto">
          <a:xfrm>
            <a:off x="2803731" y="4249708"/>
            <a:ext cx="39864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Singapore</a:t>
            </a:r>
          </a:p>
        </p:txBody>
      </p:sp>
      <p:sp>
        <p:nvSpPr>
          <p:cNvPr id="159" name="AutoShape 38"/>
          <p:cNvSpPr>
            <a:spLocks noChangeArrowheads="1"/>
          </p:cNvSpPr>
          <p:nvPr/>
        </p:nvSpPr>
        <p:spPr bwMode="auto">
          <a:xfrm>
            <a:off x="4087613" y="5122833"/>
            <a:ext cx="332695"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dirty="0">
                <a:solidFill>
                  <a:schemeClr val="bg1"/>
                </a:solidFill>
                <a:latin typeface="Calibri" pitchFamily="34" charset="0"/>
              </a:rPr>
              <a:t>Sydney</a:t>
            </a:r>
          </a:p>
        </p:txBody>
      </p:sp>
      <p:sp>
        <p:nvSpPr>
          <p:cNvPr id="160" name="AutoShape 39"/>
          <p:cNvSpPr>
            <a:spLocks noChangeArrowheads="1"/>
          </p:cNvSpPr>
          <p:nvPr/>
        </p:nvSpPr>
        <p:spPr bwMode="auto">
          <a:xfrm>
            <a:off x="3347475" y="3827433"/>
            <a:ext cx="39864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Hong kong</a:t>
            </a:r>
          </a:p>
        </p:txBody>
      </p:sp>
      <p:sp>
        <p:nvSpPr>
          <p:cNvPr id="161" name="AutoShape 40"/>
          <p:cNvSpPr>
            <a:spLocks noChangeArrowheads="1"/>
          </p:cNvSpPr>
          <p:nvPr/>
        </p:nvSpPr>
        <p:spPr bwMode="auto">
          <a:xfrm>
            <a:off x="3192119" y="3205133"/>
            <a:ext cx="26527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Hebei</a:t>
            </a:r>
          </a:p>
        </p:txBody>
      </p:sp>
      <p:sp>
        <p:nvSpPr>
          <p:cNvPr id="162" name="Oval 41"/>
          <p:cNvSpPr>
            <a:spLocks noChangeAspect="1" noChangeArrowheads="1"/>
          </p:cNvSpPr>
          <p:nvPr/>
        </p:nvSpPr>
        <p:spPr bwMode="auto">
          <a:xfrm>
            <a:off x="3540937" y="329720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63" name="AutoShape 42"/>
          <p:cNvSpPr>
            <a:spLocks noChangeArrowheads="1"/>
          </p:cNvSpPr>
          <p:nvPr/>
        </p:nvSpPr>
        <p:spPr bwMode="auto">
          <a:xfrm>
            <a:off x="2802265" y="3457547"/>
            <a:ext cx="298986"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Sichuan</a:t>
            </a:r>
          </a:p>
        </p:txBody>
      </p:sp>
      <p:sp>
        <p:nvSpPr>
          <p:cNvPr id="164" name="AutoShape 43"/>
          <p:cNvSpPr>
            <a:spLocks noChangeArrowheads="1"/>
          </p:cNvSpPr>
          <p:nvPr/>
        </p:nvSpPr>
        <p:spPr bwMode="auto">
          <a:xfrm>
            <a:off x="2916583" y="3702022"/>
            <a:ext cx="43235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Guangdong</a:t>
            </a:r>
          </a:p>
        </p:txBody>
      </p:sp>
      <p:sp>
        <p:nvSpPr>
          <p:cNvPr id="165" name="AutoShape 44"/>
          <p:cNvSpPr>
            <a:spLocks noChangeArrowheads="1"/>
          </p:cNvSpPr>
          <p:nvPr/>
        </p:nvSpPr>
        <p:spPr bwMode="auto">
          <a:xfrm>
            <a:off x="3241950" y="3600422"/>
            <a:ext cx="263811"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Fujian</a:t>
            </a:r>
          </a:p>
        </p:txBody>
      </p:sp>
      <p:sp>
        <p:nvSpPr>
          <p:cNvPr id="166" name="Freeform 47"/>
          <p:cNvSpPr>
            <a:spLocks/>
          </p:cNvSpPr>
          <p:nvPr/>
        </p:nvSpPr>
        <p:spPr bwMode="auto">
          <a:xfrm flipV="1">
            <a:off x="4065628" y="3541684"/>
            <a:ext cx="1008346" cy="161925"/>
          </a:xfrm>
          <a:custGeom>
            <a:avLst/>
            <a:gdLst>
              <a:gd name="T0" fmla="*/ 0 w 936"/>
              <a:gd name="T1" fmla="*/ 59758 h 168"/>
              <a:gd name="T2" fmla="*/ 36095 w 936"/>
              <a:gd name="T3" fmla="*/ 0 h 168"/>
              <a:gd name="T4" fmla="*/ 309715 w 936"/>
              <a:gd name="T5" fmla="*/ 0 h 168"/>
              <a:gd name="T6" fmla="*/ 309715 w 936"/>
              <a:gd name="T7" fmla="*/ 59758 h 168"/>
              <a:gd name="T8" fmla="*/ 0 w 936"/>
              <a:gd name="T9" fmla="*/ 59758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rot="10800000"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67" name="Text Box 48"/>
          <p:cNvSpPr txBox="1">
            <a:spLocks noChangeArrowheads="1"/>
          </p:cNvSpPr>
          <p:nvPr/>
        </p:nvSpPr>
        <p:spPr bwMode="auto">
          <a:xfrm>
            <a:off x="4377806" y="3548034"/>
            <a:ext cx="729878" cy="268032"/>
          </a:xfrm>
          <a:prstGeom prst="rect">
            <a:avLst/>
          </a:prstGeom>
          <a:noFill/>
          <a:ln w="9525">
            <a:noFill/>
            <a:miter lim="800000"/>
            <a:headEnd/>
            <a:tailEnd/>
          </a:ln>
        </p:spPr>
        <p:txBody>
          <a:bodyPr lIns="54000" tIns="10800" rIns="54000" bIns="10800" anchor="ctr">
            <a:spAutoFit/>
          </a:bodyPr>
          <a:lstStyle/>
          <a:p>
            <a:pPr algn="l">
              <a:lnSpc>
                <a:spcPct val="100000"/>
              </a:lnSpc>
              <a:buClrTx/>
              <a:buFontTx/>
              <a:buNone/>
            </a:pPr>
            <a:r>
              <a:rPr lang="en-US" altLang="ko-KR" sz="800" b="0">
                <a:solidFill>
                  <a:schemeClr val="bg1"/>
                </a:solidFill>
                <a:latin typeface="Calibri" pitchFamily="34" charset="0"/>
              </a:rPr>
              <a:t>Shanghai Office</a:t>
            </a:r>
          </a:p>
        </p:txBody>
      </p:sp>
      <p:pic>
        <p:nvPicPr>
          <p:cNvPr id="168" name="Picture 49"/>
          <p:cNvPicPr>
            <a:picLocks noChangeAspect="1" noChangeArrowheads="1"/>
          </p:cNvPicPr>
          <p:nvPr/>
        </p:nvPicPr>
        <p:blipFill>
          <a:blip r:embed="rId7" cstate="print"/>
          <a:srcRect/>
          <a:stretch>
            <a:fillRect/>
          </a:stretch>
        </p:blipFill>
        <p:spPr bwMode="auto">
          <a:xfrm>
            <a:off x="4196069" y="3557558"/>
            <a:ext cx="191996" cy="131763"/>
          </a:xfrm>
          <a:prstGeom prst="rect">
            <a:avLst/>
          </a:prstGeom>
          <a:noFill/>
          <a:ln w="9525">
            <a:noFill/>
            <a:miter lim="800000"/>
            <a:headEnd/>
            <a:tailEnd/>
          </a:ln>
        </p:spPr>
      </p:pic>
      <p:sp>
        <p:nvSpPr>
          <p:cNvPr id="169" name="Oval 50"/>
          <p:cNvSpPr>
            <a:spLocks noChangeAspect="1" noChangeArrowheads="1"/>
          </p:cNvSpPr>
          <p:nvPr/>
        </p:nvSpPr>
        <p:spPr bwMode="auto">
          <a:xfrm>
            <a:off x="3441275" y="3751233"/>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70" name="Oval 51"/>
          <p:cNvSpPr>
            <a:spLocks noChangeAspect="1" noChangeArrowheads="1"/>
          </p:cNvSpPr>
          <p:nvPr/>
        </p:nvSpPr>
        <p:spPr bwMode="auto">
          <a:xfrm>
            <a:off x="3419290" y="3092421"/>
            <a:ext cx="57159" cy="63500"/>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71" name="AutoShape 52"/>
          <p:cNvSpPr>
            <a:spLocks noChangeArrowheads="1"/>
          </p:cNvSpPr>
          <p:nvPr/>
        </p:nvSpPr>
        <p:spPr bwMode="auto">
          <a:xfrm>
            <a:off x="3699224" y="3590897"/>
            <a:ext cx="332696"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Zhejiang</a:t>
            </a:r>
          </a:p>
        </p:txBody>
      </p:sp>
      <p:sp>
        <p:nvSpPr>
          <p:cNvPr id="172" name="AutoShape 53"/>
          <p:cNvSpPr>
            <a:spLocks noChangeArrowheads="1"/>
          </p:cNvSpPr>
          <p:nvPr/>
        </p:nvSpPr>
        <p:spPr bwMode="auto">
          <a:xfrm>
            <a:off x="3218500" y="3374997"/>
            <a:ext cx="298986"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Jiangsu</a:t>
            </a:r>
          </a:p>
        </p:txBody>
      </p:sp>
      <p:sp>
        <p:nvSpPr>
          <p:cNvPr id="173" name="AutoShape 54"/>
          <p:cNvSpPr>
            <a:spLocks noChangeArrowheads="1"/>
          </p:cNvSpPr>
          <p:nvPr/>
        </p:nvSpPr>
        <p:spPr bwMode="auto">
          <a:xfrm>
            <a:off x="3432481" y="2973358"/>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Liaoning</a:t>
            </a:r>
          </a:p>
        </p:txBody>
      </p:sp>
      <p:sp>
        <p:nvSpPr>
          <p:cNvPr id="174" name="Oval 55"/>
          <p:cNvSpPr>
            <a:spLocks noChangeAspect="1" noChangeArrowheads="1"/>
          </p:cNvSpPr>
          <p:nvPr/>
        </p:nvSpPr>
        <p:spPr bwMode="auto">
          <a:xfrm>
            <a:off x="3816473" y="2982884"/>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75" name="AutoShape 56"/>
          <p:cNvSpPr>
            <a:spLocks noChangeArrowheads="1"/>
          </p:cNvSpPr>
          <p:nvPr/>
        </p:nvSpPr>
        <p:spPr bwMode="auto">
          <a:xfrm>
            <a:off x="3574647" y="2860647"/>
            <a:ext cx="464601"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Heilongjiang</a:t>
            </a:r>
          </a:p>
        </p:txBody>
      </p:sp>
      <p:sp>
        <p:nvSpPr>
          <p:cNvPr id="176" name="Oval 57"/>
          <p:cNvSpPr>
            <a:spLocks noChangeAspect="1" noChangeArrowheads="1"/>
          </p:cNvSpPr>
          <p:nvPr/>
        </p:nvSpPr>
        <p:spPr bwMode="auto">
          <a:xfrm>
            <a:off x="8145913" y="4946621"/>
            <a:ext cx="57160"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77" name="AutoShape 58"/>
          <p:cNvSpPr>
            <a:spLocks noChangeArrowheads="1"/>
          </p:cNvSpPr>
          <p:nvPr/>
        </p:nvSpPr>
        <p:spPr bwMode="auto">
          <a:xfrm>
            <a:off x="8012542" y="5041872"/>
            <a:ext cx="39864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Sao Paulo</a:t>
            </a:r>
          </a:p>
        </p:txBody>
      </p:sp>
      <p:sp>
        <p:nvSpPr>
          <p:cNvPr id="178" name="Oval 59"/>
          <p:cNvSpPr>
            <a:spLocks noChangeAspect="1" noChangeArrowheads="1"/>
          </p:cNvSpPr>
          <p:nvPr/>
        </p:nvSpPr>
        <p:spPr bwMode="auto">
          <a:xfrm>
            <a:off x="6491229" y="3478184"/>
            <a:ext cx="57159"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79" name="AutoShape 60"/>
          <p:cNvSpPr>
            <a:spLocks noChangeArrowheads="1"/>
          </p:cNvSpPr>
          <p:nvPr/>
        </p:nvSpPr>
        <p:spPr bwMode="auto">
          <a:xfrm>
            <a:off x="6366651" y="3554383"/>
            <a:ext cx="199324"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L A</a:t>
            </a:r>
          </a:p>
        </p:txBody>
      </p:sp>
      <p:sp>
        <p:nvSpPr>
          <p:cNvPr id="180" name="AutoShape 61"/>
          <p:cNvSpPr>
            <a:spLocks noChangeArrowheads="1"/>
          </p:cNvSpPr>
          <p:nvPr/>
        </p:nvSpPr>
        <p:spPr bwMode="auto">
          <a:xfrm>
            <a:off x="6634860" y="3395633"/>
            <a:ext cx="265277"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Dallas</a:t>
            </a:r>
          </a:p>
        </p:txBody>
      </p:sp>
      <p:sp>
        <p:nvSpPr>
          <p:cNvPr id="181" name="Oval 62"/>
          <p:cNvSpPr>
            <a:spLocks noChangeAspect="1" noChangeArrowheads="1"/>
          </p:cNvSpPr>
          <p:nvPr/>
        </p:nvSpPr>
        <p:spPr bwMode="auto">
          <a:xfrm>
            <a:off x="6920655" y="340515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82" name="Oval 63"/>
          <p:cNvSpPr>
            <a:spLocks noChangeAspect="1" noChangeArrowheads="1"/>
          </p:cNvSpPr>
          <p:nvPr/>
        </p:nvSpPr>
        <p:spPr bwMode="auto">
          <a:xfrm>
            <a:off x="7237229" y="3427384"/>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83" name="AutoShape 64"/>
          <p:cNvSpPr>
            <a:spLocks noChangeArrowheads="1"/>
          </p:cNvSpPr>
          <p:nvPr/>
        </p:nvSpPr>
        <p:spPr bwMode="auto">
          <a:xfrm>
            <a:off x="7328098" y="3408333"/>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Atlanta</a:t>
            </a:r>
          </a:p>
        </p:txBody>
      </p:sp>
      <p:sp>
        <p:nvSpPr>
          <p:cNvPr id="184" name="Oval 65"/>
          <p:cNvSpPr>
            <a:spLocks noChangeAspect="1" noChangeArrowheads="1"/>
          </p:cNvSpPr>
          <p:nvPr/>
        </p:nvSpPr>
        <p:spPr bwMode="auto">
          <a:xfrm>
            <a:off x="6690553" y="3194021"/>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85" name="AutoShape 66"/>
          <p:cNvSpPr>
            <a:spLocks noChangeArrowheads="1"/>
          </p:cNvSpPr>
          <p:nvPr/>
        </p:nvSpPr>
        <p:spPr bwMode="auto">
          <a:xfrm>
            <a:off x="6563044" y="3079722"/>
            <a:ext cx="332696"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Denver</a:t>
            </a:r>
          </a:p>
        </p:txBody>
      </p:sp>
      <p:sp>
        <p:nvSpPr>
          <p:cNvPr id="186" name="AutoShape 67"/>
          <p:cNvSpPr>
            <a:spLocks noChangeArrowheads="1"/>
          </p:cNvSpPr>
          <p:nvPr/>
        </p:nvSpPr>
        <p:spPr bwMode="auto">
          <a:xfrm>
            <a:off x="6044215" y="3059083"/>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Seattle</a:t>
            </a:r>
          </a:p>
        </p:txBody>
      </p:sp>
      <p:sp>
        <p:nvSpPr>
          <p:cNvPr id="187" name="Oval 70"/>
          <p:cNvSpPr>
            <a:spLocks noChangeAspect="1" noChangeArrowheads="1"/>
          </p:cNvSpPr>
          <p:nvPr/>
        </p:nvSpPr>
        <p:spPr bwMode="auto">
          <a:xfrm>
            <a:off x="7161017" y="315750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88" name="AutoShape 71"/>
          <p:cNvSpPr>
            <a:spLocks noChangeArrowheads="1"/>
          </p:cNvSpPr>
          <p:nvPr/>
        </p:nvSpPr>
        <p:spPr bwMode="auto">
          <a:xfrm>
            <a:off x="7034974" y="3043208"/>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Chicago</a:t>
            </a:r>
          </a:p>
        </p:txBody>
      </p:sp>
      <p:sp>
        <p:nvSpPr>
          <p:cNvPr id="189" name="Oval 72"/>
          <p:cNvSpPr>
            <a:spLocks noChangeAspect="1" noChangeArrowheads="1"/>
          </p:cNvSpPr>
          <p:nvPr/>
        </p:nvSpPr>
        <p:spPr bwMode="auto">
          <a:xfrm>
            <a:off x="6406223" y="3082896"/>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grpSp>
        <p:nvGrpSpPr>
          <p:cNvPr id="3" name="Group 77"/>
          <p:cNvGrpSpPr>
            <a:grpSpLocks/>
          </p:cNvGrpSpPr>
          <p:nvPr/>
        </p:nvGrpSpPr>
        <p:grpSpPr bwMode="auto">
          <a:xfrm>
            <a:off x="3741727" y="3301972"/>
            <a:ext cx="123112" cy="136525"/>
            <a:chOff x="2683" y="1762"/>
            <a:chExt cx="103" cy="105"/>
          </a:xfrm>
        </p:grpSpPr>
        <p:sp>
          <p:nvSpPr>
            <p:cNvPr id="191" name="Oval 78"/>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92" name="Oval 79"/>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93" name="Oval 80"/>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grpSp>
        <p:nvGrpSpPr>
          <p:cNvPr id="4" name="Group 81"/>
          <p:cNvGrpSpPr>
            <a:grpSpLocks/>
          </p:cNvGrpSpPr>
          <p:nvPr/>
        </p:nvGrpSpPr>
        <p:grpSpPr bwMode="auto">
          <a:xfrm>
            <a:off x="3971829" y="3333722"/>
            <a:ext cx="123112" cy="136525"/>
            <a:chOff x="2683" y="1762"/>
            <a:chExt cx="103" cy="105"/>
          </a:xfrm>
        </p:grpSpPr>
        <p:sp>
          <p:nvSpPr>
            <p:cNvPr id="195" name="Oval 82"/>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96" name="Oval 83"/>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97" name="Oval 84"/>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sp>
        <p:nvSpPr>
          <p:cNvPr id="198" name="Oval 85"/>
          <p:cNvSpPr>
            <a:spLocks noChangeAspect="1" noChangeArrowheads="1"/>
          </p:cNvSpPr>
          <p:nvPr/>
        </p:nvSpPr>
        <p:spPr bwMode="auto">
          <a:xfrm>
            <a:off x="3410497" y="3703609"/>
            <a:ext cx="57159"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199" name="Oval 86"/>
          <p:cNvSpPr>
            <a:spLocks noChangeAspect="1" noChangeArrowheads="1"/>
          </p:cNvSpPr>
          <p:nvPr/>
        </p:nvSpPr>
        <p:spPr bwMode="auto">
          <a:xfrm>
            <a:off x="3523349" y="3655984"/>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0" name="Oval 87"/>
          <p:cNvSpPr>
            <a:spLocks noChangeAspect="1" noChangeArrowheads="1"/>
          </p:cNvSpPr>
          <p:nvPr/>
        </p:nvSpPr>
        <p:spPr bwMode="auto">
          <a:xfrm>
            <a:off x="3120304" y="3482946"/>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1" name="Oval 88"/>
          <p:cNvSpPr>
            <a:spLocks noChangeAspect="1" noChangeArrowheads="1"/>
          </p:cNvSpPr>
          <p:nvPr/>
        </p:nvSpPr>
        <p:spPr bwMode="auto">
          <a:xfrm>
            <a:off x="3532143" y="342420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2" name="Oval 89"/>
          <p:cNvSpPr>
            <a:spLocks noChangeAspect="1" noChangeArrowheads="1"/>
          </p:cNvSpPr>
          <p:nvPr/>
        </p:nvSpPr>
        <p:spPr bwMode="auto">
          <a:xfrm>
            <a:off x="3467656" y="325910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3" name="Oval 90"/>
          <p:cNvSpPr>
            <a:spLocks noChangeAspect="1" noChangeArrowheads="1"/>
          </p:cNvSpPr>
          <p:nvPr/>
        </p:nvSpPr>
        <p:spPr bwMode="auto">
          <a:xfrm>
            <a:off x="3605424" y="3606771"/>
            <a:ext cx="57160"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4" name="Oval 91"/>
          <p:cNvSpPr>
            <a:spLocks noChangeAspect="1" noChangeArrowheads="1"/>
          </p:cNvSpPr>
          <p:nvPr/>
        </p:nvSpPr>
        <p:spPr bwMode="auto">
          <a:xfrm>
            <a:off x="3640599" y="3089246"/>
            <a:ext cx="57160"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5" name="AutoShape 92"/>
          <p:cNvSpPr>
            <a:spLocks noChangeArrowheads="1"/>
          </p:cNvSpPr>
          <p:nvPr/>
        </p:nvSpPr>
        <p:spPr bwMode="auto">
          <a:xfrm>
            <a:off x="3532143" y="3165447"/>
            <a:ext cx="39864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Shandong</a:t>
            </a:r>
          </a:p>
        </p:txBody>
      </p:sp>
      <p:sp>
        <p:nvSpPr>
          <p:cNvPr id="206" name="Oval 93"/>
          <p:cNvSpPr>
            <a:spLocks noChangeAspect="1" noChangeArrowheads="1"/>
          </p:cNvSpPr>
          <p:nvPr/>
        </p:nvSpPr>
        <p:spPr bwMode="auto">
          <a:xfrm>
            <a:off x="3479381" y="3501996"/>
            <a:ext cx="57160"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7" name="AutoShape 94"/>
          <p:cNvSpPr>
            <a:spLocks noChangeArrowheads="1"/>
          </p:cNvSpPr>
          <p:nvPr/>
        </p:nvSpPr>
        <p:spPr bwMode="auto">
          <a:xfrm>
            <a:off x="3200913" y="3487708"/>
            <a:ext cx="263811"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HuBei</a:t>
            </a:r>
          </a:p>
        </p:txBody>
      </p:sp>
      <p:sp>
        <p:nvSpPr>
          <p:cNvPr id="208" name="Oval 95"/>
          <p:cNvSpPr>
            <a:spLocks noChangeAspect="1" noChangeArrowheads="1"/>
          </p:cNvSpPr>
          <p:nvPr/>
        </p:nvSpPr>
        <p:spPr bwMode="auto">
          <a:xfrm>
            <a:off x="3375322" y="3746471"/>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09" name="AutoShape 96"/>
          <p:cNvSpPr>
            <a:spLocks noChangeArrowheads="1"/>
          </p:cNvSpPr>
          <p:nvPr/>
        </p:nvSpPr>
        <p:spPr bwMode="auto">
          <a:xfrm>
            <a:off x="2940033" y="3808383"/>
            <a:ext cx="39864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Guangzhou</a:t>
            </a:r>
          </a:p>
        </p:txBody>
      </p:sp>
      <p:sp>
        <p:nvSpPr>
          <p:cNvPr id="210" name="Oval 101"/>
          <p:cNvSpPr>
            <a:spLocks noChangeAspect="1" noChangeArrowheads="1"/>
          </p:cNvSpPr>
          <p:nvPr/>
        </p:nvSpPr>
        <p:spPr bwMode="auto">
          <a:xfrm>
            <a:off x="3771039" y="3054321"/>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11" name="AutoShape 102"/>
          <p:cNvSpPr>
            <a:spLocks noChangeArrowheads="1"/>
          </p:cNvSpPr>
          <p:nvPr/>
        </p:nvSpPr>
        <p:spPr bwMode="auto">
          <a:xfrm>
            <a:off x="3853114" y="3054322"/>
            <a:ext cx="233033"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Jilin</a:t>
            </a:r>
          </a:p>
        </p:txBody>
      </p:sp>
      <p:sp>
        <p:nvSpPr>
          <p:cNvPr id="212" name="Oval 87"/>
          <p:cNvSpPr>
            <a:spLocks noChangeAspect="1" noChangeArrowheads="1"/>
          </p:cNvSpPr>
          <p:nvPr/>
        </p:nvSpPr>
        <p:spPr bwMode="auto">
          <a:xfrm>
            <a:off x="1015675" y="3057496"/>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13" name="AutoShape 34"/>
          <p:cNvSpPr>
            <a:spLocks noChangeArrowheads="1"/>
          </p:cNvSpPr>
          <p:nvPr/>
        </p:nvSpPr>
        <p:spPr bwMode="auto">
          <a:xfrm>
            <a:off x="1099215" y="3067022"/>
            <a:ext cx="39864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Milan</a:t>
            </a:r>
          </a:p>
        </p:txBody>
      </p:sp>
      <p:sp>
        <p:nvSpPr>
          <p:cNvPr id="214" name="Oval 87"/>
          <p:cNvSpPr>
            <a:spLocks noChangeAspect="1" noChangeArrowheads="1"/>
          </p:cNvSpPr>
          <p:nvPr/>
        </p:nvSpPr>
        <p:spPr bwMode="auto">
          <a:xfrm>
            <a:off x="665391" y="326545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15" name="AutoShape 34"/>
          <p:cNvSpPr>
            <a:spLocks noChangeArrowheads="1"/>
          </p:cNvSpPr>
          <p:nvPr/>
        </p:nvSpPr>
        <p:spPr bwMode="auto">
          <a:xfrm>
            <a:off x="682979" y="3328958"/>
            <a:ext cx="39864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Madrid</a:t>
            </a:r>
          </a:p>
        </p:txBody>
      </p:sp>
      <p:sp>
        <p:nvSpPr>
          <p:cNvPr id="216" name="Oval 68"/>
          <p:cNvSpPr>
            <a:spLocks noChangeAspect="1" noChangeArrowheads="1"/>
          </p:cNvSpPr>
          <p:nvPr/>
        </p:nvSpPr>
        <p:spPr bwMode="auto">
          <a:xfrm>
            <a:off x="7382325" y="3286096"/>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17" name="AutoShape 69"/>
          <p:cNvSpPr>
            <a:spLocks noChangeArrowheads="1"/>
          </p:cNvSpPr>
          <p:nvPr/>
        </p:nvSpPr>
        <p:spPr bwMode="auto">
          <a:xfrm>
            <a:off x="7473194" y="3265459"/>
            <a:ext cx="614094" cy="93663"/>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Washington D.C.</a:t>
            </a:r>
          </a:p>
        </p:txBody>
      </p:sp>
      <p:sp>
        <p:nvSpPr>
          <p:cNvPr id="218" name="Oval 63"/>
          <p:cNvSpPr>
            <a:spLocks noChangeAspect="1" noChangeArrowheads="1"/>
          </p:cNvSpPr>
          <p:nvPr/>
        </p:nvSpPr>
        <p:spPr bwMode="auto">
          <a:xfrm>
            <a:off x="7332494" y="3628996"/>
            <a:ext cx="57159" cy="61912"/>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19" name="Oval 72"/>
          <p:cNvSpPr>
            <a:spLocks noChangeAspect="1" noChangeArrowheads="1"/>
          </p:cNvSpPr>
          <p:nvPr/>
        </p:nvSpPr>
        <p:spPr bwMode="auto">
          <a:xfrm>
            <a:off x="6344667" y="3262284"/>
            <a:ext cx="57159"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20" name="AutoShape 69"/>
          <p:cNvSpPr>
            <a:spLocks noChangeArrowheads="1"/>
          </p:cNvSpPr>
          <p:nvPr/>
        </p:nvSpPr>
        <p:spPr bwMode="auto">
          <a:xfrm>
            <a:off x="5859546" y="3249583"/>
            <a:ext cx="464602"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San Francisco</a:t>
            </a:r>
          </a:p>
        </p:txBody>
      </p:sp>
      <p:grpSp>
        <p:nvGrpSpPr>
          <p:cNvPr id="5" name="Group 73"/>
          <p:cNvGrpSpPr>
            <a:grpSpLocks/>
          </p:cNvGrpSpPr>
          <p:nvPr/>
        </p:nvGrpSpPr>
        <p:grpSpPr bwMode="auto">
          <a:xfrm>
            <a:off x="6372513" y="3303559"/>
            <a:ext cx="123112" cy="136525"/>
            <a:chOff x="2683" y="1762"/>
            <a:chExt cx="103" cy="105"/>
          </a:xfrm>
        </p:grpSpPr>
        <p:sp>
          <p:nvSpPr>
            <p:cNvPr id="222" name="Oval 74"/>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23" name="Oval 75"/>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24" name="Oval 76"/>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sp>
        <p:nvSpPr>
          <p:cNvPr id="225" name="Oval 12"/>
          <p:cNvSpPr>
            <a:spLocks noChangeAspect="1" noChangeArrowheads="1"/>
          </p:cNvSpPr>
          <p:nvPr/>
        </p:nvSpPr>
        <p:spPr bwMode="auto">
          <a:xfrm>
            <a:off x="1157840" y="2417734"/>
            <a:ext cx="57160" cy="60325"/>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26" name="AutoShape 33"/>
          <p:cNvSpPr>
            <a:spLocks noChangeArrowheads="1"/>
          </p:cNvSpPr>
          <p:nvPr/>
        </p:nvSpPr>
        <p:spPr bwMode="auto">
          <a:xfrm>
            <a:off x="1088956" y="2497108"/>
            <a:ext cx="464601"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dirty="0">
                <a:solidFill>
                  <a:schemeClr val="bg1"/>
                </a:solidFill>
                <a:latin typeface="Calibri" pitchFamily="34" charset="0"/>
              </a:rPr>
              <a:t>Stockholm</a:t>
            </a:r>
          </a:p>
        </p:txBody>
      </p:sp>
      <p:sp>
        <p:nvSpPr>
          <p:cNvPr id="227" name="Rectangle 103"/>
          <p:cNvSpPr>
            <a:spLocks noChangeArrowheads="1"/>
          </p:cNvSpPr>
          <p:nvPr/>
        </p:nvSpPr>
        <p:spPr bwMode="auto">
          <a:xfrm>
            <a:off x="8273422" y="6135658"/>
            <a:ext cx="803332" cy="197510"/>
          </a:xfrm>
          <a:prstGeom prst="rect">
            <a:avLst/>
          </a:prstGeom>
          <a:solidFill>
            <a:schemeClr val="bg1"/>
          </a:solidFill>
          <a:ln w="9525" algn="ctr">
            <a:noFill/>
            <a:miter lim="800000"/>
            <a:headEnd/>
            <a:tailEnd/>
          </a:ln>
        </p:spPr>
        <p:txBody>
          <a:bodyPr wrap="none" lIns="14400" tIns="21600" rIns="14400" bIns="21600">
            <a:spAutoFit/>
          </a:bodyPr>
          <a:lstStyle/>
          <a:p>
            <a:pPr algn="l">
              <a:buFont typeface="산돌고딕 M" pitchFamily="18" charset="-127"/>
              <a:buNone/>
            </a:pPr>
            <a:r>
              <a:rPr lang="en-US" altLang="ko-KR" sz="1000" b="0">
                <a:latin typeface="Calibri" pitchFamily="34" charset="0"/>
                <a:ea typeface="산돌고딕B" pitchFamily="18" charset="-127"/>
              </a:rPr>
              <a:t>As of July 2009</a:t>
            </a:r>
          </a:p>
        </p:txBody>
      </p:sp>
      <p:sp>
        <p:nvSpPr>
          <p:cNvPr id="228" name="Text Box 5"/>
          <p:cNvSpPr txBox="1">
            <a:spLocks noChangeArrowheads="1"/>
          </p:cNvSpPr>
          <p:nvPr/>
        </p:nvSpPr>
        <p:spPr bwMode="auto">
          <a:xfrm>
            <a:off x="841265" y="5640358"/>
            <a:ext cx="580608" cy="261610"/>
          </a:xfrm>
          <a:prstGeom prst="rect">
            <a:avLst/>
          </a:prstGeom>
          <a:noFill/>
          <a:ln w="9525">
            <a:noFill/>
            <a:miter lim="800000"/>
            <a:headEnd/>
            <a:tailEnd/>
          </a:ln>
        </p:spPr>
        <p:txBody>
          <a:bodyPr wrap="none">
            <a:spAutoFit/>
          </a:bodyPr>
          <a:lstStyle/>
          <a:p>
            <a:pPr algn="l">
              <a:lnSpc>
                <a:spcPct val="100000"/>
              </a:lnSpc>
              <a:buClrTx/>
              <a:buFontTx/>
              <a:buNone/>
            </a:pPr>
            <a:r>
              <a:rPr lang="en-US" altLang="ko-KR" sz="1100">
                <a:solidFill>
                  <a:srgbClr val="4D4D4D"/>
                </a:solidFill>
                <a:latin typeface="Calibri" pitchFamily="34" charset="0"/>
              </a:rPr>
              <a:t>Offices</a:t>
            </a:r>
          </a:p>
        </p:txBody>
      </p:sp>
      <p:sp>
        <p:nvSpPr>
          <p:cNvPr id="229" name="Text Box 6"/>
          <p:cNvSpPr txBox="1">
            <a:spLocks noChangeArrowheads="1"/>
          </p:cNvSpPr>
          <p:nvPr/>
        </p:nvSpPr>
        <p:spPr bwMode="auto">
          <a:xfrm>
            <a:off x="848594" y="5841972"/>
            <a:ext cx="1226618" cy="261610"/>
          </a:xfrm>
          <a:prstGeom prst="rect">
            <a:avLst/>
          </a:prstGeom>
          <a:noFill/>
          <a:ln w="9525">
            <a:noFill/>
            <a:miter lim="800000"/>
            <a:headEnd/>
            <a:tailEnd/>
          </a:ln>
        </p:spPr>
        <p:txBody>
          <a:bodyPr wrap="none">
            <a:spAutoFit/>
          </a:bodyPr>
          <a:lstStyle/>
          <a:p>
            <a:pPr algn="l">
              <a:lnSpc>
                <a:spcPct val="100000"/>
              </a:lnSpc>
              <a:buClrTx/>
              <a:buFontTx/>
              <a:buNone/>
            </a:pPr>
            <a:r>
              <a:rPr lang="en-US" altLang="ko-KR" sz="1100">
                <a:solidFill>
                  <a:srgbClr val="4D4D4D"/>
                </a:solidFill>
                <a:latin typeface="Calibri" pitchFamily="34" charset="0"/>
              </a:rPr>
              <a:t>POPs in Operation</a:t>
            </a:r>
          </a:p>
        </p:txBody>
      </p:sp>
      <p:sp>
        <p:nvSpPr>
          <p:cNvPr id="230" name="Oval 7"/>
          <p:cNvSpPr>
            <a:spLocks noChangeAspect="1" noChangeArrowheads="1"/>
          </p:cNvSpPr>
          <p:nvPr/>
        </p:nvSpPr>
        <p:spPr bwMode="auto">
          <a:xfrm>
            <a:off x="722551" y="5675284"/>
            <a:ext cx="140699" cy="15557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31" name="Oval 8"/>
          <p:cNvSpPr>
            <a:spLocks noChangeAspect="1" noChangeArrowheads="1"/>
          </p:cNvSpPr>
          <p:nvPr/>
        </p:nvSpPr>
        <p:spPr bwMode="auto">
          <a:xfrm>
            <a:off x="759191" y="5718146"/>
            <a:ext cx="71816" cy="76200"/>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32" name="Oval 9"/>
          <p:cNvSpPr>
            <a:spLocks noChangeArrowheads="1"/>
          </p:cNvSpPr>
          <p:nvPr/>
        </p:nvSpPr>
        <p:spPr bwMode="auto">
          <a:xfrm>
            <a:off x="737207" y="5686396"/>
            <a:ext cx="111387" cy="82550"/>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sp>
        <p:nvSpPr>
          <p:cNvPr id="233" name="Oval 10"/>
          <p:cNvSpPr>
            <a:spLocks noChangeAspect="1" noChangeArrowheads="1"/>
          </p:cNvSpPr>
          <p:nvPr/>
        </p:nvSpPr>
        <p:spPr bwMode="auto">
          <a:xfrm>
            <a:off x="765053" y="5929283"/>
            <a:ext cx="71816" cy="76200"/>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34" name="AutoShape 64"/>
          <p:cNvSpPr>
            <a:spLocks noChangeArrowheads="1"/>
          </p:cNvSpPr>
          <p:nvPr/>
        </p:nvSpPr>
        <p:spPr bwMode="auto">
          <a:xfrm>
            <a:off x="7414569" y="3613121"/>
            <a:ext cx="332695"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Miami</a:t>
            </a:r>
          </a:p>
        </p:txBody>
      </p:sp>
      <p:sp>
        <p:nvSpPr>
          <p:cNvPr id="235" name="Oval 87"/>
          <p:cNvSpPr>
            <a:spLocks noChangeAspect="1" noChangeArrowheads="1"/>
          </p:cNvSpPr>
          <p:nvPr/>
        </p:nvSpPr>
        <p:spPr bwMode="auto">
          <a:xfrm>
            <a:off x="2510606" y="3859184"/>
            <a:ext cx="57159"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36" name="AutoShape 37"/>
          <p:cNvSpPr>
            <a:spLocks noChangeArrowheads="1"/>
          </p:cNvSpPr>
          <p:nvPr/>
        </p:nvSpPr>
        <p:spPr bwMode="auto">
          <a:xfrm>
            <a:off x="2111958" y="3930622"/>
            <a:ext cx="398648" cy="96837"/>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Mumbai</a:t>
            </a:r>
          </a:p>
        </p:txBody>
      </p:sp>
      <p:sp>
        <p:nvSpPr>
          <p:cNvPr id="237" name="Line 45"/>
          <p:cNvSpPr>
            <a:spLocks noChangeShapeType="1"/>
          </p:cNvSpPr>
          <p:nvPr/>
        </p:nvSpPr>
        <p:spPr bwMode="auto">
          <a:xfrm flipH="1" flipV="1">
            <a:off x="885234" y="2998759"/>
            <a:ext cx="398648" cy="360363"/>
          </a:xfrm>
          <a:prstGeom prst="line">
            <a:avLst/>
          </a:prstGeom>
          <a:noFill/>
          <a:ln w="9525">
            <a:solidFill>
              <a:schemeClr val="tx1"/>
            </a:solidFill>
            <a:round/>
            <a:headEnd/>
            <a:tailEnd/>
          </a:ln>
        </p:spPr>
        <p:txBody>
          <a:bodyPr wrap="none" anchor="ctr"/>
          <a:lstStyle/>
          <a:p>
            <a:endParaRPr lang="zh-CN" altLang="en-US"/>
          </a:p>
        </p:txBody>
      </p:sp>
      <p:grpSp>
        <p:nvGrpSpPr>
          <p:cNvPr id="6" name="Group 46"/>
          <p:cNvGrpSpPr>
            <a:grpSpLocks/>
          </p:cNvGrpSpPr>
          <p:nvPr/>
        </p:nvGrpSpPr>
        <p:grpSpPr bwMode="auto">
          <a:xfrm>
            <a:off x="1200343" y="3286097"/>
            <a:ext cx="1044986" cy="161925"/>
            <a:chOff x="2541" y="1944"/>
            <a:chExt cx="499" cy="102"/>
          </a:xfrm>
        </p:grpSpPr>
        <p:sp>
          <p:nvSpPr>
            <p:cNvPr id="239" name="Freeform 47"/>
            <p:cNvSpPr>
              <a:spLocks/>
            </p:cNvSpPr>
            <p:nvPr/>
          </p:nvSpPr>
          <p:spPr bwMode="auto">
            <a:xfrm flipV="1">
              <a:off x="2541" y="1944"/>
              <a:ext cx="499" cy="102"/>
            </a:xfrm>
            <a:custGeom>
              <a:avLst/>
              <a:gdLst>
                <a:gd name="T0" fmla="*/ 0 w 936"/>
                <a:gd name="T1" fmla="*/ 38 h 168"/>
                <a:gd name="T2" fmla="*/ 17 w 936"/>
                <a:gd name="T3" fmla="*/ 0 h 168"/>
                <a:gd name="T4" fmla="*/ 142 w 936"/>
                <a:gd name="T5" fmla="*/ 0 h 168"/>
                <a:gd name="T6" fmla="*/ 142 w 936"/>
                <a:gd name="T7" fmla="*/ 38 h 168"/>
                <a:gd name="T8" fmla="*/ 0 w 936"/>
                <a:gd name="T9" fmla="*/ 38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rot="10800000"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40" name="Text Box 48"/>
            <p:cNvSpPr txBox="1">
              <a:spLocks noChangeArrowheads="1"/>
            </p:cNvSpPr>
            <p:nvPr/>
          </p:nvSpPr>
          <p:spPr bwMode="auto">
            <a:xfrm>
              <a:off x="2731" y="1944"/>
              <a:ext cx="283" cy="91"/>
            </a:xfrm>
            <a:prstGeom prst="rect">
              <a:avLst/>
            </a:prstGeom>
            <a:noFill/>
            <a:ln w="9525">
              <a:noFill/>
              <a:miter lim="800000"/>
              <a:headEnd/>
              <a:tailEnd/>
            </a:ln>
          </p:spPr>
          <p:txBody>
            <a:bodyPr lIns="0" tIns="10800" rIns="54000" bIns="10800" anchor="ctr">
              <a:spAutoFit/>
            </a:bodyPr>
            <a:lstStyle/>
            <a:p>
              <a:pPr algn="l">
                <a:lnSpc>
                  <a:spcPct val="100000"/>
                </a:lnSpc>
                <a:buClrTx/>
                <a:buFontTx/>
                <a:buNone/>
              </a:pPr>
              <a:r>
                <a:rPr lang="en-US" altLang="ko-KR" sz="800" b="0" dirty="0">
                  <a:solidFill>
                    <a:schemeClr val="bg1"/>
                  </a:solidFill>
                  <a:latin typeface="Calibri" pitchFamily="34" charset="0"/>
                </a:rPr>
                <a:t>EMEA Office</a:t>
              </a:r>
            </a:p>
          </p:txBody>
        </p:sp>
      </p:grpSp>
      <p:pic>
        <p:nvPicPr>
          <p:cNvPr id="241" name="Picture 134" descr="http://www.spicyweb.eu/images/EU_Flag.jpg"/>
          <p:cNvPicPr>
            <a:picLocks noChangeAspect="1" noChangeArrowheads="1"/>
          </p:cNvPicPr>
          <p:nvPr/>
        </p:nvPicPr>
        <p:blipFill>
          <a:blip r:embed="rId8" cstate="print"/>
          <a:srcRect/>
          <a:stretch>
            <a:fillRect/>
          </a:stretch>
        </p:blipFill>
        <p:spPr bwMode="auto">
          <a:xfrm>
            <a:off x="1335180" y="3290859"/>
            <a:ext cx="235964" cy="155575"/>
          </a:xfrm>
          <a:prstGeom prst="rect">
            <a:avLst/>
          </a:prstGeom>
          <a:noFill/>
          <a:ln w="9525">
            <a:noFill/>
            <a:miter lim="800000"/>
            <a:headEnd/>
            <a:tailEnd/>
          </a:ln>
        </p:spPr>
      </p:pic>
      <p:grpSp>
        <p:nvGrpSpPr>
          <p:cNvPr id="7" name="Group 97"/>
          <p:cNvGrpSpPr>
            <a:grpSpLocks/>
          </p:cNvGrpSpPr>
          <p:nvPr/>
        </p:nvGrpSpPr>
        <p:grpSpPr bwMode="auto">
          <a:xfrm>
            <a:off x="820747" y="2935259"/>
            <a:ext cx="123112" cy="136525"/>
            <a:chOff x="2683" y="1762"/>
            <a:chExt cx="103" cy="105"/>
          </a:xfrm>
        </p:grpSpPr>
        <p:sp>
          <p:nvSpPr>
            <p:cNvPr id="243" name="Oval 98"/>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44" name="Oval 99"/>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45" name="Oval 100"/>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sp>
        <p:nvSpPr>
          <p:cNvPr id="246" name="Oval 12"/>
          <p:cNvSpPr>
            <a:spLocks noChangeAspect="1" noChangeArrowheads="1"/>
          </p:cNvSpPr>
          <p:nvPr/>
        </p:nvSpPr>
        <p:spPr bwMode="auto">
          <a:xfrm>
            <a:off x="1884787" y="2759047"/>
            <a:ext cx="57160" cy="60325"/>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47" name="AutoShape 34"/>
          <p:cNvSpPr>
            <a:spLocks noChangeArrowheads="1"/>
          </p:cNvSpPr>
          <p:nvPr/>
        </p:nvSpPr>
        <p:spPr bwMode="auto">
          <a:xfrm>
            <a:off x="1975655" y="2738408"/>
            <a:ext cx="398648"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Moscow</a:t>
            </a:r>
          </a:p>
        </p:txBody>
      </p:sp>
      <p:sp>
        <p:nvSpPr>
          <p:cNvPr id="248" name="Line 21"/>
          <p:cNvSpPr>
            <a:spLocks noChangeShapeType="1"/>
          </p:cNvSpPr>
          <p:nvPr/>
        </p:nvSpPr>
        <p:spPr bwMode="auto">
          <a:xfrm flipH="1">
            <a:off x="7552338" y="2846359"/>
            <a:ext cx="275536" cy="309563"/>
          </a:xfrm>
          <a:prstGeom prst="line">
            <a:avLst/>
          </a:prstGeom>
          <a:noFill/>
          <a:ln w="9525">
            <a:solidFill>
              <a:schemeClr val="tx1"/>
            </a:solidFill>
            <a:round/>
            <a:headEnd/>
            <a:tailEnd/>
          </a:ln>
        </p:spPr>
        <p:txBody>
          <a:bodyPr wrap="none" anchor="ctr"/>
          <a:lstStyle/>
          <a:p>
            <a:endParaRPr lang="zh-CN" altLang="en-US"/>
          </a:p>
        </p:txBody>
      </p:sp>
      <p:sp>
        <p:nvSpPr>
          <p:cNvPr id="249" name="Freeform 23"/>
          <p:cNvSpPr>
            <a:spLocks/>
          </p:cNvSpPr>
          <p:nvPr/>
        </p:nvSpPr>
        <p:spPr bwMode="auto">
          <a:xfrm>
            <a:off x="7742868" y="2774922"/>
            <a:ext cx="1011277" cy="161925"/>
          </a:xfrm>
          <a:custGeom>
            <a:avLst/>
            <a:gdLst>
              <a:gd name="T0" fmla="*/ 0 w 936"/>
              <a:gd name="T1" fmla="*/ 59758 h 168"/>
              <a:gd name="T2" fmla="*/ 21065 w 936"/>
              <a:gd name="T3" fmla="*/ 0 h 168"/>
              <a:gd name="T4" fmla="*/ 184906 w 936"/>
              <a:gd name="T5" fmla="*/ 0 h 168"/>
              <a:gd name="T6" fmla="*/ 184906 w 936"/>
              <a:gd name="T7" fmla="*/ 59758 h 168"/>
              <a:gd name="T8" fmla="*/ 0 w 936"/>
              <a:gd name="T9" fmla="*/ 59758 h 168"/>
              <a:gd name="T10" fmla="*/ 0 60000 65536"/>
              <a:gd name="T11" fmla="*/ 0 60000 65536"/>
              <a:gd name="T12" fmla="*/ 0 60000 65536"/>
              <a:gd name="T13" fmla="*/ 0 60000 65536"/>
              <a:gd name="T14" fmla="*/ 0 60000 65536"/>
              <a:gd name="T15" fmla="*/ 0 w 936"/>
              <a:gd name="T16" fmla="*/ 0 h 168"/>
              <a:gd name="T17" fmla="*/ 936 w 936"/>
              <a:gd name="T18" fmla="*/ 168 h 168"/>
            </a:gdLst>
            <a:ahLst/>
            <a:cxnLst>
              <a:cxn ang="T10">
                <a:pos x="T0" y="T1"/>
              </a:cxn>
              <a:cxn ang="T11">
                <a:pos x="T2" y="T3"/>
              </a:cxn>
              <a:cxn ang="T12">
                <a:pos x="T4" y="T5"/>
              </a:cxn>
              <a:cxn ang="T13">
                <a:pos x="T6" y="T7"/>
              </a:cxn>
              <a:cxn ang="T14">
                <a:pos x="T8" y="T9"/>
              </a:cxn>
            </a:cxnLst>
            <a:rect l="T15" t="T16" r="T17" b="T18"/>
            <a:pathLst>
              <a:path w="936" h="168">
                <a:moveTo>
                  <a:pt x="0" y="168"/>
                </a:moveTo>
                <a:lnTo>
                  <a:pt x="108" y="0"/>
                </a:lnTo>
                <a:lnTo>
                  <a:pt x="936" y="0"/>
                </a:lnTo>
                <a:lnTo>
                  <a:pt x="936" y="168"/>
                </a:lnTo>
                <a:lnTo>
                  <a:pt x="0" y="168"/>
                </a:lnTo>
                <a:close/>
              </a:path>
            </a:pathLst>
          </a:custGeom>
          <a:solidFill>
            <a:schemeClr val="tx1"/>
          </a:solidFill>
          <a:ln w="6350">
            <a:no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50" name="Text Box 24"/>
          <p:cNvSpPr txBox="1">
            <a:spLocks noChangeArrowheads="1"/>
          </p:cNvSpPr>
          <p:nvPr/>
        </p:nvSpPr>
        <p:spPr bwMode="auto">
          <a:xfrm>
            <a:off x="8046251" y="2795558"/>
            <a:ext cx="724016" cy="120299"/>
          </a:xfrm>
          <a:prstGeom prst="rect">
            <a:avLst/>
          </a:prstGeom>
          <a:noFill/>
          <a:ln w="9525">
            <a:noFill/>
            <a:miter lim="800000"/>
            <a:headEnd/>
            <a:tailEnd/>
          </a:ln>
        </p:spPr>
        <p:txBody>
          <a:bodyPr lIns="0" tIns="10800" rIns="54000" bIns="10800">
            <a:spAutoFit/>
          </a:bodyPr>
          <a:lstStyle/>
          <a:p>
            <a:pPr algn="l">
              <a:lnSpc>
                <a:spcPct val="80000"/>
              </a:lnSpc>
              <a:buClrTx/>
              <a:buFontTx/>
              <a:buNone/>
            </a:pPr>
            <a:r>
              <a:rPr lang="en-US" altLang="ko-KR" sz="800" b="0" dirty="0">
                <a:solidFill>
                  <a:schemeClr val="bg1"/>
                </a:solidFill>
                <a:latin typeface="Calibri" pitchFamily="34" charset="0"/>
              </a:rPr>
              <a:t>New York Office</a:t>
            </a:r>
          </a:p>
        </p:txBody>
      </p:sp>
      <p:grpSp>
        <p:nvGrpSpPr>
          <p:cNvPr id="8" name="Group 73"/>
          <p:cNvGrpSpPr>
            <a:grpSpLocks/>
          </p:cNvGrpSpPr>
          <p:nvPr/>
        </p:nvGrpSpPr>
        <p:grpSpPr bwMode="auto">
          <a:xfrm>
            <a:off x="7439484" y="3113059"/>
            <a:ext cx="123112" cy="136525"/>
            <a:chOff x="2683" y="1762"/>
            <a:chExt cx="103" cy="105"/>
          </a:xfrm>
        </p:grpSpPr>
        <p:sp>
          <p:nvSpPr>
            <p:cNvPr id="252" name="Oval 74"/>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53" name="Oval 75"/>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54" name="Oval 76"/>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pic>
        <p:nvPicPr>
          <p:cNvPr id="255" name="Picture 27"/>
          <p:cNvPicPr>
            <a:picLocks noChangeAspect="1" noChangeArrowheads="1"/>
          </p:cNvPicPr>
          <p:nvPr/>
        </p:nvPicPr>
        <p:blipFill>
          <a:blip r:embed="rId6" cstate="print"/>
          <a:srcRect/>
          <a:stretch>
            <a:fillRect/>
          </a:stretch>
        </p:blipFill>
        <p:spPr bwMode="auto">
          <a:xfrm>
            <a:off x="7877705" y="2789209"/>
            <a:ext cx="186133" cy="130175"/>
          </a:xfrm>
          <a:prstGeom prst="rect">
            <a:avLst/>
          </a:prstGeom>
          <a:noFill/>
          <a:ln w="9525">
            <a:noFill/>
            <a:miter lim="800000"/>
            <a:headEnd/>
            <a:tailEnd/>
          </a:ln>
        </p:spPr>
      </p:pic>
      <p:sp>
        <p:nvSpPr>
          <p:cNvPr id="256" name="AutoShape 52"/>
          <p:cNvSpPr>
            <a:spLocks noChangeArrowheads="1"/>
          </p:cNvSpPr>
          <p:nvPr/>
        </p:nvSpPr>
        <p:spPr bwMode="auto">
          <a:xfrm>
            <a:off x="3728536" y="3700433"/>
            <a:ext cx="332696" cy="96838"/>
          </a:xfrm>
          <a:prstGeom prst="roundRect">
            <a:avLst>
              <a:gd name="adj" fmla="val 16667"/>
            </a:avLst>
          </a:prstGeom>
          <a:solidFill>
            <a:srgbClr val="292929"/>
          </a:solidFill>
          <a:ln w="9525">
            <a:noFill/>
            <a:round/>
            <a:headEnd/>
            <a:tailEnd/>
          </a:ln>
        </p:spPr>
        <p:txBody>
          <a:bodyPr wrap="none" anchor="ctr"/>
          <a:lstStyle/>
          <a:p>
            <a:pPr>
              <a:lnSpc>
                <a:spcPct val="100000"/>
              </a:lnSpc>
              <a:buClrTx/>
              <a:buFontTx/>
              <a:buNone/>
            </a:pPr>
            <a:r>
              <a:rPr lang="en-US" altLang="ko-KR" sz="700" b="0">
                <a:solidFill>
                  <a:schemeClr val="bg1"/>
                </a:solidFill>
                <a:latin typeface="Calibri" pitchFamily="34" charset="0"/>
              </a:rPr>
              <a:t>Taipei</a:t>
            </a:r>
          </a:p>
        </p:txBody>
      </p:sp>
      <p:sp>
        <p:nvSpPr>
          <p:cNvPr id="257" name="Oval 90"/>
          <p:cNvSpPr>
            <a:spLocks noChangeAspect="1" noChangeArrowheads="1"/>
          </p:cNvSpPr>
          <p:nvPr/>
        </p:nvSpPr>
        <p:spPr bwMode="auto">
          <a:xfrm>
            <a:off x="3634736" y="3716309"/>
            <a:ext cx="57160" cy="61913"/>
          </a:xfrm>
          <a:prstGeom prst="ellipse">
            <a:avLst/>
          </a:prstGeom>
          <a:solidFill>
            <a:srgbClr val="FF6600"/>
          </a:solidFill>
          <a:ln w="15875">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cxnSp>
        <p:nvCxnSpPr>
          <p:cNvPr id="258" name="직선 연결선 146"/>
          <p:cNvCxnSpPr>
            <a:cxnSpLocks noChangeShapeType="1"/>
          </p:cNvCxnSpPr>
          <p:nvPr/>
        </p:nvCxnSpPr>
        <p:spPr bwMode="auto">
          <a:xfrm>
            <a:off x="3694827" y="3546447"/>
            <a:ext cx="404511" cy="1587"/>
          </a:xfrm>
          <a:prstGeom prst="line">
            <a:avLst/>
          </a:prstGeom>
          <a:noFill/>
          <a:ln w="9525">
            <a:solidFill>
              <a:schemeClr val="tx1"/>
            </a:solidFill>
            <a:round/>
            <a:headEnd/>
            <a:tailEnd/>
          </a:ln>
        </p:spPr>
      </p:cxnSp>
      <p:grpSp>
        <p:nvGrpSpPr>
          <p:cNvPr id="9" name="Group 97"/>
          <p:cNvGrpSpPr>
            <a:grpSpLocks/>
          </p:cNvGrpSpPr>
          <p:nvPr/>
        </p:nvGrpSpPr>
        <p:grpSpPr bwMode="auto">
          <a:xfrm>
            <a:off x="3586371" y="3478184"/>
            <a:ext cx="123112" cy="136525"/>
            <a:chOff x="2683" y="1762"/>
            <a:chExt cx="103" cy="105"/>
          </a:xfrm>
        </p:grpSpPr>
        <p:sp>
          <p:nvSpPr>
            <p:cNvPr id="260" name="Oval 98"/>
            <p:cNvSpPr>
              <a:spLocks noChangeAspect="1" noChangeArrowheads="1"/>
            </p:cNvSpPr>
            <p:nvPr/>
          </p:nvSpPr>
          <p:spPr bwMode="auto">
            <a:xfrm>
              <a:off x="2683" y="1762"/>
              <a:ext cx="103" cy="105"/>
            </a:xfrm>
            <a:prstGeom prst="ellipse">
              <a:avLst/>
            </a:prstGeom>
            <a:solidFill>
              <a:srgbClr val="E1F2F3"/>
            </a:solidFill>
            <a:ln w="127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61" name="Oval 99"/>
            <p:cNvSpPr>
              <a:spLocks noChangeAspect="1" noChangeArrowheads="1"/>
            </p:cNvSpPr>
            <p:nvPr/>
          </p:nvSpPr>
          <p:spPr bwMode="auto">
            <a:xfrm>
              <a:off x="2710" y="1790"/>
              <a:ext cx="52" cy="52"/>
            </a:xfrm>
            <a:prstGeom prst="ellipse">
              <a:avLst/>
            </a:prstGeom>
            <a:solidFill>
              <a:srgbClr val="FF6600"/>
            </a:solidFill>
            <a:ln w="25400">
              <a:solidFill>
                <a:srgbClr val="4D4D4D"/>
              </a:solidFill>
              <a:round/>
              <a:headEnd/>
              <a:tailEnd/>
            </a:ln>
          </p:spPr>
          <p:txBody>
            <a:bodyPr wrap="none" anchor="ctr"/>
            <a:lstStyle/>
            <a:p>
              <a:pPr>
                <a:lnSpc>
                  <a:spcPct val="100000"/>
                </a:lnSpc>
                <a:buFont typeface="산돌고딕 M" pitchFamily="18" charset="-127"/>
                <a:buNone/>
              </a:pPr>
              <a:endParaRPr lang="zh-CN" altLang="zh-CN" sz="1400" b="0">
                <a:solidFill>
                  <a:schemeClr val="bg1"/>
                </a:solidFill>
                <a:latin typeface="산돌고딕B" pitchFamily="18" charset="-127"/>
                <a:ea typeface="산돌고딕B" pitchFamily="18" charset="-127"/>
              </a:endParaRPr>
            </a:p>
          </p:txBody>
        </p:sp>
        <p:sp>
          <p:nvSpPr>
            <p:cNvPr id="262" name="Oval 100"/>
            <p:cNvSpPr>
              <a:spLocks noChangeArrowheads="1"/>
            </p:cNvSpPr>
            <p:nvPr/>
          </p:nvSpPr>
          <p:spPr bwMode="auto">
            <a:xfrm>
              <a:off x="2694" y="1769"/>
              <a:ext cx="81" cy="56"/>
            </a:xfrm>
            <a:prstGeom prst="ellipse">
              <a:avLst/>
            </a:prstGeom>
            <a:gradFill rotWithShape="1">
              <a:gsLst>
                <a:gs pos="0">
                  <a:schemeClr val="bg1"/>
                </a:gs>
                <a:gs pos="100000">
                  <a:schemeClr val="bg1">
                    <a:gamma/>
                    <a:shade val="46275"/>
                    <a:invGamma/>
                    <a:alpha val="0"/>
                  </a:schemeClr>
                </a:gs>
              </a:gsLst>
              <a:lin ang="5400000" scaled="1"/>
            </a:gradFill>
            <a:ln w="9525">
              <a:noFill/>
              <a:round/>
              <a:headEnd/>
              <a:tailEnd/>
            </a:ln>
            <a:effectLst/>
          </p:spPr>
          <p:txBody>
            <a:bodyPr wrap="none" anchor="ctr"/>
            <a:lstStyle/>
            <a:p>
              <a:pPr>
                <a:lnSpc>
                  <a:spcPct val="100000"/>
                </a:lnSpc>
                <a:buFont typeface="산돌고딕 M" pitchFamily="18" charset="-127"/>
                <a:buNone/>
                <a:defRPr/>
              </a:pPr>
              <a:endParaRPr lang="ko-KR" altLang="en-US" sz="1400" b="0">
                <a:solidFill>
                  <a:schemeClr val="bg1"/>
                </a:solidFill>
                <a:latin typeface="산돌고딕B" pitchFamily="18" charset="-127"/>
                <a:ea typeface="산돌고딕B" pitchFamily="18" charset="-127"/>
              </a:endParaRPr>
            </a:p>
          </p:txBody>
        </p:sp>
      </p:grpSp>
      <p:sp>
        <p:nvSpPr>
          <p:cNvPr id="140" name="标题 139"/>
          <p:cNvSpPr>
            <a:spLocks noGrp="1"/>
          </p:cNvSpPr>
          <p:nvPr>
            <p:ph type="title"/>
          </p:nvPr>
        </p:nvSpPr>
        <p:spPr/>
        <p:txBody>
          <a:bodyPr/>
          <a:lstStyle/>
          <a:p>
            <a:r>
              <a:rPr lang="en-US" altLang="zh-CN" dirty="0" err="1" smtClean="0"/>
              <a:t>CDNetworks</a:t>
            </a:r>
            <a:r>
              <a:rPr lang="en-US" altLang="zh-CN" dirty="0" smtClean="0"/>
              <a:t> </a:t>
            </a:r>
            <a:r>
              <a:rPr lang="zh-CN" altLang="en-US" dirty="0" smtClean="0"/>
              <a:t>公司介绍</a:t>
            </a:r>
            <a:endParaRPr lang="zh-CN" altLang="en-US" dirty="0"/>
          </a:p>
        </p:txBody>
      </p:sp>
      <p:sp>
        <p:nvSpPr>
          <p:cNvPr id="194" name="圆角矩形 193"/>
          <p:cNvSpPr/>
          <p:nvPr/>
        </p:nvSpPr>
        <p:spPr>
          <a:xfrm>
            <a:off x="857224" y="1000108"/>
            <a:ext cx="750099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30000"/>
              </a:lnSpc>
              <a:buClr>
                <a:srgbClr val="FF9900"/>
              </a:buClr>
              <a:buFont typeface="Wingdings" pitchFamily="2" charset="2"/>
              <a:buNone/>
            </a:pPr>
            <a:r>
              <a:rPr lang="zh-CN" altLang="en-US" sz="1600" b="1" dirty="0" smtClean="0">
                <a:solidFill>
                  <a:schemeClr val="bg1"/>
                </a:solidFill>
                <a:latin typeface="+mn-ea"/>
              </a:rPr>
              <a:t>亚洲第一，世界第三</a:t>
            </a:r>
            <a:endParaRPr lang="en-US" altLang="zh-CN" sz="1600" b="1" dirty="0" smtClean="0">
              <a:solidFill>
                <a:schemeClr val="bg1"/>
              </a:solidFill>
              <a:latin typeface="+mn-ea"/>
            </a:endParaRPr>
          </a:p>
          <a:p>
            <a:pPr algn="ctr">
              <a:lnSpc>
                <a:spcPct val="130000"/>
              </a:lnSpc>
              <a:buClr>
                <a:srgbClr val="FF9900"/>
              </a:buClr>
              <a:buFont typeface="Wingdings" pitchFamily="2" charset="2"/>
              <a:buNone/>
            </a:pPr>
            <a:r>
              <a:rPr lang="zh-CN" altLang="en-US" sz="1600" dirty="0" smtClean="0">
                <a:solidFill>
                  <a:schemeClr val="bg1"/>
                </a:solidFill>
                <a:latin typeface="+mn-ea"/>
              </a:rPr>
              <a:t>超过</a:t>
            </a:r>
            <a:r>
              <a:rPr lang="en-US" altLang="zh-CN" sz="1600" dirty="0" smtClean="0">
                <a:solidFill>
                  <a:schemeClr val="bg1"/>
                </a:solidFill>
                <a:latin typeface="+mn-ea"/>
              </a:rPr>
              <a:t>80</a:t>
            </a:r>
            <a:r>
              <a:rPr lang="zh-CN" altLang="en-US" sz="1600" dirty="0" smtClean="0">
                <a:solidFill>
                  <a:schemeClr val="bg1"/>
                </a:solidFill>
                <a:latin typeface="+mn-ea"/>
              </a:rPr>
              <a:t>个</a:t>
            </a:r>
            <a:r>
              <a:rPr lang="en-US" altLang="zh-CN" sz="1600" dirty="0" smtClean="0">
                <a:solidFill>
                  <a:schemeClr val="bg1"/>
                </a:solidFill>
                <a:latin typeface="+mn-ea"/>
              </a:rPr>
              <a:t>CDN</a:t>
            </a:r>
            <a:r>
              <a:rPr lang="zh-CN" altLang="en-US" sz="1600" dirty="0" smtClean="0">
                <a:solidFill>
                  <a:schemeClr val="bg1"/>
                </a:solidFill>
                <a:latin typeface="+mn-ea"/>
              </a:rPr>
              <a:t>节点，分布在</a:t>
            </a:r>
            <a:r>
              <a:rPr lang="en-US" altLang="zh-CN" sz="1600" dirty="0" smtClean="0">
                <a:solidFill>
                  <a:schemeClr val="bg1"/>
                </a:solidFill>
                <a:latin typeface="+mn-ea"/>
              </a:rPr>
              <a:t>18</a:t>
            </a:r>
            <a:r>
              <a:rPr lang="zh-CN" altLang="en-US" sz="1600" dirty="0" smtClean="0">
                <a:solidFill>
                  <a:schemeClr val="bg1"/>
                </a:solidFill>
                <a:latin typeface="+mn-ea"/>
              </a:rPr>
              <a:t>个国家和地区，可运营带宽超过 </a:t>
            </a:r>
            <a:r>
              <a:rPr lang="en-US" altLang="zh-CN" sz="1600" dirty="0" smtClean="0">
                <a:solidFill>
                  <a:schemeClr val="bg1"/>
                </a:solidFill>
                <a:latin typeface="+mn-ea"/>
              </a:rPr>
              <a:t>1,100</a:t>
            </a:r>
            <a:r>
              <a:rPr lang="en-US" altLang="ko-KR" sz="1600" dirty="0" smtClean="0">
                <a:solidFill>
                  <a:schemeClr val="bg1"/>
                </a:solidFill>
                <a:latin typeface="+mn-ea"/>
              </a:rPr>
              <a:t> </a:t>
            </a:r>
            <a:r>
              <a:rPr lang="en-US" altLang="ko-KR" sz="1600" dirty="0" err="1" smtClean="0">
                <a:solidFill>
                  <a:schemeClr val="bg1"/>
                </a:solidFill>
                <a:latin typeface="+mn-ea"/>
              </a:rPr>
              <a:t>Gbps</a:t>
            </a:r>
            <a:endParaRPr lang="en-US" altLang="ko-KR" sz="1600" dirty="0">
              <a:solidFill>
                <a:schemeClr val="bg1"/>
              </a:solidFill>
              <a:latin typeface="+mn-ea"/>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99" name="AutoShape 158"/>
          <p:cNvSpPr>
            <a:spLocks noChangeArrowheads="1"/>
          </p:cNvSpPr>
          <p:nvPr/>
        </p:nvSpPr>
        <p:spPr bwMode="auto">
          <a:xfrm>
            <a:off x="5517272" y="1285875"/>
            <a:ext cx="3286352" cy="5056188"/>
          </a:xfrm>
          <a:prstGeom prst="roundRect">
            <a:avLst>
              <a:gd name="adj" fmla="val 1042"/>
            </a:avLst>
          </a:prstGeom>
          <a:solidFill>
            <a:srgbClr val="EAEAEA">
              <a:alpha val="70195"/>
            </a:srgbClr>
          </a:solidFill>
          <a:ln w="3175" algn="ctr">
            <a:noFill/>
            <a:round/>
            <a:headEnd/>
            <a:tailEnd/>
          </a:ln>
        </p:spPr>
        <p:txBody>
          <a:bodyPr wrap="none" lIns="91429" tIns="45714" rIns="91429" bIns="45714" anchor="ctr"/>
          <a:lstStyle/>
          <a:p>
            <a:pPr algn="ctr"/>
            <a:endParaRPr lang="en-US" altLang="ko-KR" sz="1200" b="1">
              <a:solidFill>
                <a:schemeClr val="bg1"/>
              </a:solidFill>
              <a:latin typeface="+mn-ea"/>
            </a:endParaRPr>
          </a:p>
        </p:txBody>
      </p:sp>
      <p:sp>
        <p:nvSpPr>
          <p:cNvPr id="87200" name="Title 6"/>
          <p:cNvSpPr>
            <a:spLocks noGrp="1"/>
          </p:cNvSpPr>
          <p:nvPr>
            <p:ph type="title"/>
          </p:nvPr>
        </p:nvSpPr>
        <p:spPr>
          <a:prstGeom prst="rect">
            <a:avLst/>
          </a:prstGeom>
        </p:spPr>
        <p:txBody>
          <a:bodyPr>
            <a:normAutofit fontScale="90000"/>
          </a:bodyPr>
          <a:lstStyle/>
          <a:p>
            <a:pPr eaLnBrk="1" hangingPunct="1"/>
            <a:r>
              <a:rPr lang="en-US" altLang="zh-CN" dirty="0" smtClean="0">
                <a:latin typeface="+mn-ea"/>
                <a:ea typeface="+mn-ea"/>
              </a:rPr>
              <a:t>Smooth S</a:t>
            </a:r>
            <a:r>
              <a:rPr lang="en-US" altLang="ko-KR" dirty="0" smtClean="0">
                <a:latin typeface="+mn-ea"/>
                <a:ea typeface="+mn-ea"/>
              </a:rPr>
              <a:t>treaming CDN </a:t>
            </a:r>
            <a:r>
              <a:rPr lang="zh-CN" altLang="en-US" dirty="0" smtClean="0">
                <a:latin typeface="+mn-ea"/>
                <a:ea typeface="+mn-ea"/>
              </a:rPr>
              <a:t>工作流程</a:t>
            </a:r>
            <a:endParaRPr lang="en-US" altLang="ko-KR" dirty="0" smtClean="0">
              <a:latin typeface="+mn-ea"/>
              <a:ea typeface="+mn-ea"/>
            </a:endParaRPr>
          </a:p>
        </p:txBody>
      </p:sp>
      <p:grpSp>
        <p:nvGrpSpPr>
          <p:cNvPr id="4" name="Group 206"/>
          <p:cNvGrpSpPr>
            <a:grpSpLocks/>
          </p:cNvGrpSpPr>
          <p:nvPr/>
        </p:nvGrpSpPr>
        <p:grpSpPr bwMode="auto">
          <a:xfrm>
            <a:off x="2696629" y="4702175"/>
            <a:ext cx="5864245" cy="1709738"/>
            <a:chOff x="2044" y="2962"/>
            <a:chExt cx="4445" cy="1077"/>
          </a:xfrm>
        </p:grpSpPr>
        <p:sp>
          <p:nvSpPr>
            <p:cNvPr id="87233" name="AutoShape 90"/>
            <p:cNvSpPr>
              <a:spLocks noChangeArrowheads="1"/>
            </p:cNvSpPr>
            <p:nvPr/>
          </p:nvSpPr>
          <p:spPr bwMode="auto">
            <a:xfrm>
              <a:off x="4328" y="2962"/>
              <a:ext cx="2161" cy="570"/>
            </a:xfrm>
            <a:prstGeom prst="roundRect">
              <a:avLst>
                <a:gd name="adj" fmla="val 1042"/>
              </a:avLst>
            </a:prstGeom>
            <a:noFill/>
            <a:ln w="9525" algn="ctr">
              <a:noFill/>
              <a:round/>
              <a:headEnd/>
              <a:tailEnd/>
            </a:ln>
          </p:spPr>
          <p:txBody>
            <a:bodyPr lIns="91429" tIns="45714" rIns="91429" bIns="45714" anchor="ctr"/>
            <a:lstStyle/>
            <a:p>
              <a:pPr marL="180975" indent="-180975" algn="just">
                <a:lnSpc>
                  <a:spcPct val="105000"/>
                </a:lnSpc>
                <a:buFontTx/>
                <a:buChar char="•"/>
              </a:pPr>
              <a:r>
                <a:rPr lang="zh-CN" altLang="en-US" sz="1200" dirty="0" smtClean="0">
                  <a:solidFill>
                    <a:srgbClr val="000000"/>
                  </a:solidFill>
                  <a:latin typeface="+mn-ea"/>
                </a:rPr>
                <a:t>通过</a:t>
              </a:r>
              <a:r>
                <a:rPr lang="en-US" altLang="zh-CN" sz="1200" dirty="0" err="1" smtClean="0">
                  <a:solidFill>
                    <a:srgbClr val="000000"/>
                  </a:solidFill>
                  <a:latin typeface="+mn-ea"/>
                </a:rPr>
                <a:t>CDNetworks</a:t>
              </a:r>
              <a:r>
                <a:rPr lang="zh-CN" altLang="en-US" sz="1200" dirty="0" smtClean="0">
                  <a:solidFill>
                    <a:srgbClr val="000000"/>
                  </a:solidFill>
                  <a:latin typeface="+mn-ea"/>
                </a:rPr>
                <a:t>的全球负载均衡系统实现最优访问</a:t>
              </a:r>
              <a:endParaRPr lang="ko-KR" altLang="en-US" sz="1200" dirty="0">
                <a:solidFill>
                  <a:srgbClr val="000000"/>
                </a:solidFill>
                <a:latin typeface="+mn-ea"/>
              </a:endParaRPr>
            </a:p>
          </p:txBody>
        </p:sp>
        <p:sp>
          <p:nvSpPr>
            <p:cNvPr id="87234" name="AutoShape 90"/>
            <p:cNvSpPr>
              <a:spLocks noChangeArrowheads="1"/>
            </p:cNvSpPr>
            <p:nvPr/>
          </p:nvSpPr>
          <p:spPr bwMode="auto">
            <a:xfrm>
              <a:off x="4328" y="3504"/>
              <a:ext cx="2161" cy="535"/>
            </a:xfrm>
            <a:prstGeom prst="roundRect">
              <a:avLst>
                <a:gd name="adj" fmla="val 1042"/>
              </a:avLst>
            </a:prstGeom>
            <a:noFill/>
            <a:ln w="9525" algn="ctr">
              <a:noFill/>
              <a:round/>
              <a:headEnd/>
              <a:tailEnd/>
            </a:ln>
          </p:spPr>
          <p:txBody>
            <a:bodyPr lIns="91429" tIns="45714" rIns="91429" bIns="45714" anchor="ctr"/>
            <a:lstStyle/>
            <a:p>
              <a:pPr marL="180975" indent="-180975" algn="just">
                <a:lnSpc>
                  <a:spcPct val="105000"/>
                </a:lnSpc>
                <a:buFontTx/>
                <a:buChar char="•"/>
              </a:pPr>
              <a:r>
                <a:rPr lang="zh-CN" altLang="en-US" sz="1200" dirty="0" smtClean="0">
                  <a:solidFill>
                    <a:srgbClr val="000000"/>
                  </a:solidFill>
                  <a:latin typeface="+mn-ea"/>
                </a:rPr>
                <a:t>视频播放</a:t>
              </a:r>
              <a:endParaRPr lang="ko-KR" altLang="en-US" sz="1200" dirty="0">
                <a:solidFill>
                  <a:srgbClr val="000000"/>
                </a:solidFill>
                <a:latin typeface="+mn-ea"/>
              </a:endParaRPr>
            </a:p>
          </p:txBody>
        </p:sp>
        <p:grpSp>
          <p:nvGrpSpPr>
            <p:cNvPr id="5" name="Group 202"/>
            <p:cNvGrpSpPr>
              <a:grpSpLocks/>
            </p:cNvGrpSpPr>
            <p:nvPr/>
          </p:nvGrpSpPr>
          <p:grpSpPr bwMode="auto">
            <a:xfrm>
              <a:off x="2044" y="2976"/>
              <a:ext cx="1751" cy="936"/>
              <a:chOff x="2044" y="2976"/>
              <a:chExt cx="1751" cy="936"/>
            </a:xfrm>
          </p:grpSpPr>
          <p:grpSp>
            <p:nvGrpSpPr>
              <p:cNvPr id="6" name="Group 4"/>
              <p:cNvGrpSpPr>
                <a:grpSpLocks/>
              </p:cNvGrpSpPr>
              <p:nvPr/>
            </p:nvGrpSpPr>
            <p:grpSpPr bwMode="auto">
              <a:xfrm>
                <a:off x="2594" y="2976"/>
                <a:ext cx="492" cy="586"/>
                <a:chOff x="1050" y="3696"/>
                <a:chExt cx="373" cy="198"/>
              </a:xfrm>
            </p:grpSpPr>
            <p:sp>
              <p:nvSpPr>
                <p:cNvPr id="87243" name="Line 5"/>
                <p:cNvSpPr>
                  <a:spLocks noChangeShapeType="1"/>
                </p:cNvSpPr>
                <p:nvPr/>
              </p:nvSpPr>
              <p:spPr bwMode="auto">
                <a:xfrm>
                  <a:off x="1050"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2" name="Line 6"/>
                <p:cNvSpPr>
                  <a:spLocks noChangeShapeType="1"/>
                </p:cNvSpPr>
                <p:nvPr/>
              </p:nvSpPr>
              <p:spPr bwMode="auto">
                <a:xfrm>
                  <a:off x="1237"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3" name="Line 7"/>
                <p:cNvSpPr>
                  <a:spLocks noChangeShapeType="1"/>
                </p:cNvSpPr>
                <p:nvPr/>
              </p:nvSpPr>
              <p:spPr bwMode="auto">
                <a:xfrm>
                  <a:off x="1423"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grpSp>
          <p:grpSp>
            <p:nvGrpSpPr>
              <p:cNvPr id="7" name="Group 8"/>
              <p:cNvGrpSpPr>
                <a:grpSpLocks/>
              </p:cNvGrpSpPr>
              <p:nvPr/>
            </p:nvGrpSpPr>
            <p:grpSpPr bwMode="auto">
              <a:xfrm>
                <a:off x="2450" y="3631"/>
                <a:ext cx="1345" cy="281"/>
                <a:chOff x="3946" y="3761"/>
                <a:chExt cx="792" cy="175"/>
              </a:xfrm>
            </p:grpSpPr>
            <p:sp>
              <p:nvSpPr>
                <p:cNvPr id="87239" name="AutoShape 9"/>
                <p:cNvSpPr>
                  <a:spLocks noChangeArrowheads="1"/>
                </p:cNvSpPr>
                <p:nvPr/>
              </p:nvSpPr>
              <p:spPr bwMode="auto">
                <a:xfrm>
                  <a:off x="4396" y="3787"/>
                  <a:ext cx="342" cy="113"/>
                </a:xfrm>
                <a:prstGeom prst="roundRect">
                  <a:avLst>
                    <a:gd name="adj" fmla="val 1042"/>
                  </a:avLst>
                </a:prstGeom>
                <a:noFill/>
                <a:ln w="9525" algn="ctr">
                  <a:noFill/>
                  <a:round/>
                  <a:headEnd/>
                  <a:tailEnd/>
                </a:ln>
              </p:spPr>
              <p:txBody>
                <a:bodyPr wrap="none" lIns="91429" tIns="45714" rIns="91429" bIns="45714" anchor="ctr"/>
                <a:lstStyle/>
                <a:p>
                  <a:pPr algn="ctr"/>
                  <a:r>
                    <a:rPr lang="zh-CN" altLang="en-US" sz="1200" dirty="0" smtClean="0">
                      <a:solidFill>
                        <a:srgbClr val="000000"/>
                      </a:solidFill>
                      <a:latin typeface="+mn-ea"/>
                    </a:rPr>
                    <a:t>终端用户</a:t>
                  </a:r>
                  <a:endParaRPr lang="en-US" altLang="ko-KR" sz="1200" dirty="0">
                    <a:solidFill>
                      <a:srgbClr val="000000"/>
                    </a:solidFill>
                    <a:latin typeface="+mn-ea"/>
                  </a:endParaRPr>
                </a:p>
              </p:txBody>
            </p:sp>
            <p:pic>
              <p:nvPicPr>
                <p:cNvPr id="87240" name="Picture 10" descr="MCj04339440000[1]"/>
                <p:cNvPicPr>
                  <a:picLocks noChangeAspect="1" noChangeArrowheads="1"/>
                </p:cNvPicPr>
                <p:nvPr/>
              </p:nvPicPr>
              <p:blipFill>
                <a:blip r:embed="rId4" cstate="print"/>
                <a:srcRect/>
                <a:stretch>
                  <a:fillRect/>
                </a:stretch>
              </p:blipFill>
              <p:spPr bwMode="auto">
                <a:xfrm>
                  <a:off x="3946" y="3761"/>
                  <a:ext cx="155" cy="175"/>
                </a:xfrm>
                <a:prstGeom prst="rect">
                  <a:avLst/>
                </a:prstGeom>
                <a:noFill/>
                <a:ln w="9525">
                  <a:noFill/>
                  <a:miter lim="800000"/>
                  <a:headEnd/>
                  <a:tailEnd/>
                </a:ln>
              </p:spPr>
            </p:pic>
            <p:pic>
              <p:nvPicPr>
                <p:cNvPr id="87241" name="Picture 11" descr="MCj04339440000[1]"/>
                <p:cNvPicPr>
                  <a:picLocks noChangeAspect="1" noChangeArrowheads="1"/>
                </p:cNvPicPr>
                <p:nvPr/>
              </p:nvPicPr>
              <p:blipFill>
                <a:blip r:embed="rId4" cstate="print"/>
                <a:srcRect/>
                <a:stretch>
                  <a:fillRect/>
                </a:stretch>
              </p:blipFill>
              <p:spPr bwMode="auto">
                <a:xfrm>
                  <a:off x="4101" y="3761"/>
                  <a:ext cx="155" cy="175"/>
                </a:xfrm>
                <a:prstGeom prst="rect">
                  <a:avLst/>
                </a:prstGeom>
                <a:noFill/>
                <a:ln w="9525">
                  <a:noFill/>
                  <a:miter lim="800000"/>
                  <a:headEnd/>
                  <a:tailEnd/>
                </a:ln>
              </p:spPr>
            </p:pic>
            <p:pic>
              <p:nvPicPr>
                <p:cNvPr id="87242" name="Picture 12" descr="MCj04339440000[1]"/>
                <p:cNvPicPr>
                  <a:picLocks noChangeAspect="1" noChangeArrowheads="1"/>
                </p:cNvPicPr>
                <p:nvPr/>
              </p:nvPicPr>
              <p:blipFill>
                <a:blip r:embed="rId4" cstate="print"/>
                <a:srcRect/>
                <a:stretch>
                  <a:fillRect/>
                </a:stretch>
              </p:blipFill>
              <p:spPr bwMode="auto">
                <a:xfrm>
                  <a:off x="4255" y="3761"/>
                  <a:ext cx="155" cy="175"/>
                </a:xfrm>
                <a:prstGeom prst="rect">
                  <a:avLst/>
                </a:prstGeom>
                <a:noFill/>
                <a:ln w="9525">
                  <a:noFill/>
                  <a:miter lim="800000"/>
                  <a:headEnd/>
                  <a:tailEnd/>
                </a:ln>
              </p:spPr>
            </p:pic>
          </p:grpSp>
          <p:sp>
            <p:nvSpPr>
              <p:cNvPr id="87238" name="Rectangle 25"/>
              <p:cNvSpPr>
                <a:spLocks noChangeArrowheads="1"/>
              </p:cNvSpPr>
              <p:nvPr/>
            </p:nvSpPr>
            <p:spPr bwMode="auto">
              <a:xfrm>
                <a:off x="2044" y="3172"/>
                <a:ext cx="1585" cy="140"/>
              </a:xfrm>
              <a:prstGeom prst="rect">
                <a:avLst/>
              </a:prstGeom>
              <a:solidFill>
                <a:srgbClr val="EAEAEA"/>
              </a:solidFill>
              <a:ln w="9525" algn="ctr">
                <a:solidFill>
                  <a:srgbClr val="83A738"/>
                </a:solidFill>
                <a:miter lim="800000"/>
                <a:headEnd/>
                <a:tailEnd/>
              </a:ln>
            </p:spPr>
            <p:txBody>
              <a:bodyPr wrap="none" lIns="18000" tIns="45714" rIns="18000" bIns="10800" anchor="ctr" anchorCtr="1"/>
              <a:lstStyle/>
              <a:p>
                <a:pPr algn="ctr"/>
                <a:r>
                  <a:rPr lang="zh-CN" altLang="en-US" sz="1200" dirty="0" smtClean="0">
                    <a:latin typeface="+mn-ea"/>
                  </a:rPr>
                  <a:t>全球负载均衡系统</a:t>
                </a:r>
                <a:endParaRPr lang="en-US" altLang="ko-KR" sz="1200" dirty="0">
                  <a:latin typeface="+mn-ea"/>
                </a:endParaRPr>
              </a:p>
            </p:txBody>
          </p:sp>
        </p:grpSp>
      </p:grpSp>
      <p:grpSp>
        <p:nvGrpSpPr>
          <p:cNvPr id="8" name="Group 205"/>
          <p:cNvGrpSpPr>
            <a:grpSpLocks/>
          </p:cNvGrpSpPr>
          <p:nvPr/>
        </p:nvGrpSpPr>
        <p:grpSpPr bwMode="auto">
          <a:xfrm>
            <a:off x="2411662" y="2563813"/>
            <a:ext cx="6149212" cy="2143125"/>
            <a:chOff x="1828" y="1615"/>
            <a:chExt cx="4661" cy="1350"/>
          </a:xfrm>
        </p:grpSpPr>
        <p:sp>
          <p:nvSpPr>
            <p:cNvPr id="87219" name="AutoShape 90"/>
            <p:cNvSpPr>
              <a:spLocks noChangeArrowheads="1"/>
            </p:cNvSpPr>
            <p:nvPr/>
          </p:nvSpPr>
          <p:spPr bwMode="auto">
            <a:xfrm>
              <a:off x="4328" y="1615"/>
              <a:ext cx="2161" cy="1159"/>
            </a:xfrm>
            <a:prstGeom prst="roundRect">
              <a:avLst>
                <a:gd name="adj" fmla="val 1042"/>
              </a:avLst>
            </a:prstGeom>
            <a:noFill/>
            <a:ln w="9525" algn="ctr">
              <a:noFill/>
              <a:round/>
              <a:headEnd/>
              <a:tailEnd/>
            </a:ln>
          </p:spPr>
          <p:txBody>
            <a:bodyPr lIns="91429" tIns="45714" rIns="91429" bIns="45714" anchor="ctr"/>
            <a:lstStyle/>
            <a:p>
              <a:pPr marL="180975" indent="-180975" algn="just">
                <a:lnSpc>
                  <a:spcPct val="105000"/>
                </a:lnSpc>
                <a:buFontTx/>
                <a:buChar char="•"/>
              </a:pPr>
              <a:r>
                <a:rPr lang="zh-CN" altLang="en-US" sz="1200" dirty="0" smtClean="0">
                  <a:solidFill>
                    <a:srgbClr val="000000"/>
                  </a:solidFill>
                  <a:latin typeface="+mn-ea"/>
                </a:rPr>
                <a:t>将视音频信号分发至位于网络边缘的</a:t>
              </a:r>
              <a:r>
                <a:rPr lang="en-US" altLang="zh-CN" sz="1200" dirty="0" smtClean="0">
                  <a:solidFill>
                    <a:srgbClr val="000000"/>
                  </a:solidFill>
                  <a:latin typeface="+mn-ea"/>
                </a:rPr>
                <a:t>CDN</a:t>
              </a:r>
              <a:r>
                <a:rPr lang="zh-CN" altLang="en-US" sz="1200" dirty="0" smtClean="0">
                  <a:solidFill>
                    <a:srgbClr val="000000"/>
                  </a:solidFill>
                  <a:latin typeface="+mn-ea"/>
                </a:rPr>
                <a:t>服务器</a:t>
              </a:r>
              <a:endParaRPr lang="ko-KR" altLang="en-US" sz="1200" dirty="0">
                <a:solidFill>
                  <a:srgbClr val="000000"/>
                </a:solidFill>
                <a:latin typeface="+mn-ea"/>
              </a:endParaRPr>
            </a:p>
          </p:txBody>
        </p:sp>
        <p:grpSp>
          <p:nvGrpSpPr>
            <p:cNvPr id="9" name="Group 201"/>
            <p:cNvGrpSpPr>
              <a:grpSpLocks/>
            </p:cNvGrpSpPr>
            <p:nvPr/>
          </p:nvGrpSpPr>
          <p:grpSpPr bwMode="auto">
            <a:xfrm>
              <a:off x="1828" y="1981"/>
              <a:ext cx="2025" cy="984"/>
              <a:chOff x="1828" y="1981"/>
              <a:chExt cx="2025" cy="984"/>
            </a:xfrm>
          </p:grpSpPr>
          <p:sp>
            <p:nvSpPr>
              <p:cNvPr id="87221" name="AutoShape 13"/>
              <p:cNvSpPr>
                <a:spLocks noChangeArrowheads="1"/>
              </p:cNvSpPr>
              <p:nvPr/>
            </p:nvSpPr>
            <p:spPr bwMode="auto">
              <a:xfrm>
                <a:off x="1829" y="2167"/>
                <a:ext cx="475" cy="161"/>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1</a:t>
                </a:r>
              </a:p>
            </p:txBody>
          </p:sp>
          <p:sp>
            <p:nvSpPr>
              <p:cNvPr id="87222" name="AutoShape 14"/>
              <p:cNvSpPr>
                <a:spLocks noChangeArrowheads="1"/>
              </p:cNvSpPr>
              <p:nvPr/>
            </p:nvSpPr>
            <p:spPr bwMode="auto">
              <a:xfrm>
                <a:off x="2346" y="2167"/>
                <a:ext cx="475" cy="161"/>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2</a:t>
                </a:r>
              </a:p>
            </p:txBody>
          </p:sp>
          <p:sp>
            <p:nvSpPr>
              <p:cNvPr id="87223" name="AutoShape 15"/>
              <p:cNvSpPr>
                <a:spLocks noChangeArrowheads="1"/>
              </p:cNvSpPr>
              <p:nvPr/>
            </p:nvSpPr>
            <p:spPr bwMode="auto">
              <a:xfrm>
                <a:off x="2860" y="2167"/>
                <a:ext cx="474" cy="161"/>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3</a:t>
                </a:r>
              </a:p>
            </p:txBody>
          </p:sp>
          <p:sp>
            <p:nvSpPr>
              <p:cNvPr id="87224" name="AutoShape 16"/>
              <p:cNvSpPr>
                <a:spLocks noChangeArrowheads="1"/>
              </p:cNvSpPr>
              <p:nvPr/>
            </p:nvSpPr>
            <p:spPr bwMode="auto">
              <a:xfrm>
                <a:off x="3378" y="2167"/>
                <a:ext cx="475" cy="161"/>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n</a:t>
                </a:r>
              </a:p>
            </p:txBody>
          </p:sp>
          <p:cxnSp>
            <p:nvCxnSpPr>
              <p:cNvPr id="87225" name="AutoShape 17"/>
              <p:cNvCxnSpPr>
                <a:cxnSpLocks noChangeShapeType="1"/>
                <a:stCxn id="87217" idx="2"/>
                <a:endCxn id="87221" idx="0"/>
              </p:cNvCxnSpPr>
              <p:nvPr/>
            </p:nvCxnSpPr>
            <p:spPr bwMode="auto">
              <a:xfrm flipH="1">
                <a:off x="2067" y="1981"/>
                <a:ext cx="809" cy="186"/>
              </a:xfrm>
              <a:prstGeom prst="straightConnector1">
                <a:avLst/>
              </a:prstGeom>
              <a:noFill/>
              <a:ln w="19050">
                <a:solidFill>
                  <a:schemeClr val="bg2"/>
                </a:solidFill>
                <a:round/>
                <a:headEnd/>
                <a:tailEnd type="triangle" w="sm" len="sm"/>
              </a:ln>
            </p:spPr>
          </p:cxnSp>
          <p:cxnSp>
            <p:nvCxnSpPr>
              <p:cNvPr id="87226" name="AutoShape 18"/>
              <p:cNvCxnSpPr>
                <a:cxnSpLocks noChangeShapeType="1"/>
                <a:stCxn id="87217" idx="2"/>
                <a:endCxn id="87222" idx="0"/>
              </p:cNvCxnSpPr>
              <p:nvPr/>
            </p:nvCxnSpPr>
            <p:spPr bwMode="auto">
              <a:xfrm flipH="1">
                <a:off x="2584" y="1981"/>
                <a:ext cx="292" cy="186"/>
              </a:xfrm>
              <a:prstGeom prst="straightConnector1">
                <a:avLst/>
              </a:prstGeom>
              <a:noFill/>
              <a:ln w="19050">
                <a:solidFill>
                  <a:schemeClr val="bg2"/>
                </a:solidFill>
                <a:round/>
                <a:headEnd/>
                <a:tailEnd type="triangle" w="sm" len="sm"/>
              </a:ln>
            </p:spPr>
          </p:cxnSp>
          <p:cxnSp>
            <p:nvCxnSpPr>
              <p:cNvPr id="87227" name="AutoShape 19"/>
              <p:cNvCxnSpPr>
                <a:cxnSpLocks noChangeShapeType="1"/>
                <a:stCxn id="87217" idx="2"/>
                <a:endCxn id="87223" idx="0"/>
              </p:cNvCxnSpPr>
              <p:nvPr/>
            </p:nvCxnSpPr>
            <p:spPr bwMode="auto">
              <a:xfrm>
                <a:off x="2876" y="1981"/>
                <a:ext cx="221" cy="186"/>
              </a:xfrm>
              <a:prstGeom prst="straightConnector1">
                <a:avLst/>
              </a:prstGeom>
              <a:noFill/>
              <a:ln w="19050">
                <a:solidFill>
                  <a:schemeClr val="bg2"/>
                </a:solidFill>
                <a:round/>
                <a:headEnd/>
                <a:tailEnd type="triangle" w="sm" len="sm"/>
              </a:ln>
            </p:spPr>
          </p:cxnSp>
          <p:cxnSp>
            <p:nvCxnSpPr>
              <p:cNvPr id="87228" name="AutoShape 20"/>
              <p:cNvCxnSpPr>
                <a:cxnSpLocks noChangeShapeType="1"/>
                <a:stCxn id="87217" idx="2"/>
                <a:endCxn id="87224" idx="0"/>
              </p:cNvCxnSpPr>
              <p:nvPr/>
            </p:nvCxnSpPr>
            <p:spPr bwMode="auto">
              <a:xfrm>
                <a:off x="2876" y="1981"/>
                <a:ext cx="740" cy="186"/>
              </a:xfrm>
              <a:prstGeom prst="straightConnector1">
                <a:avLst/>
              </a:prstGeom>
              <a:noFill/>
              <a:ln w="19050">
                <a:solidFill>
                  <a:schemeClr val="bg2"/>
                </a:solidFill>
                <a:round/>
                <a:headEnd/>
                <a:tailEnd type="triangle" w="sm" len="sm"/>
              </a:ln>
            </p:spPr>
          </p:cxnSp>
          <p:sp>
            <p:nvSpPr>
              <p:cNvPr id="87229" name="Rectangle 21"/>
              <p:cNvSpPr>
                <a:spLocks noChangeArrowheads="1"/>
              </p:cNvSpPr>
              <p:nvPr/>
            </p:nvSpPr>
            <p:spPr bwMode="auto">
              <a:xfrm>
                <a:off x="1828" y="2348"/>
                <a:ext cx="475" cy="617"/>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87230" name="Rectangle 22"/>
              <p:cNvSpPr>
                <a:spLocks noChangeArrowheads="1"/>
              </p:cNvSpPr>
              <p:nvPr/>
            </p:nvSpPr>
            <p:spPr bwMode="auto">
              <a:xfrm>
                <a:off x="2346" y="2348"/>
                <a:ext cx="474" cy="617"/>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87231" name="Rectangle 23"/>
              <p:cNvSpPr>
                <a:spLocks noChangeArrowheads="1"/>
              </p:cNvSpPr>
              <p:nvPr/>
            </p:nvSpPr>
            <p:spPr bwMode="auto">
              <a:xfrm>
                <a:off x="2859" y="2348"/>
                <a:ext cx="475" cy="617"/>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87232" name="Rectangle 24"/>
              <p:cNvSpPr>
                <a:spLocks noChangeArrowheads="1"/>
              </p:cNvSpPr>
              <p:nvPr/>
            </p:nvSpPr>
            <p:spPr bwMode="auto">
              <a:xfrm>
                <a:off x="3378" y="2348"/>
                <a:ext cx="475" cy="617"/>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graphicFrame>
            <p:nvGraphicFramePr>
              <p:cNvPr id="87187" name="Object 147"/>
              <p:cNvGraphicFramePr>
                <a:graphicFrameLocks noChangeAspect="1"/>
              </p:cNvGraphicFramePr>
              <p:nvPr/>
            </p:nvGraphicFramePr>
            <p:xfrm>
              <a:off x="1889" y="2429"/>
              <a:ext cx="179" cy="203"/>
            </p:xfrm>
            <a:graphic>
              <a:graphicData uri="http://schemas.openxmlformats.org/presentationml/2006/ole">
                <p:oleObj spid="_x0000_s6148" name="Visio" r:id="rId5" imgW="830749" imgH="1111549" progId="">
                  <p:embed/>
                </p:oleObj>
              </a:graphicData>
            </a:graphic>
          </p:graphicFrame>
          <p:graphicFrame>
            <p:nvGraphicFramePr>
              <p:cNvPr id="87188" name="Object 148"/>
              <p:cNvGraphicFramePr>
                <a:graphicFrameLocks noChangeAspect="1"/>
              </p:cNvGraphicFramePr>
              <p:nvPr/>
            </p:nvGraphicFramePr>
            <p:xfrm>
              <a:off x="2082" y="2429"/>
              <a:ext cx="178" cy="201"/>
            </p:xfrm>
            <a:graphic>
              <a:graphicData uri="http://schemas.openxmlformats.org/presentationml/2006/ole">
                <p:oleObj spid="_x0000_s6149" name="Visio" r:id="rId6" imgW="830749" imgH="1111549" progId="">
                  <p:embed/>
                </p:oleObj>
              </a:graphicData>
            </a:graphic>
          </p:graphicFrame>
          <p:graphicFrame>
            <p:nvGraphicFramePr>
              <p:cNvPr id="87189" name="Object 149"/>
              <p:cNvGraphicFramePr>
                <a:graphicFrameLocks noChangeAspect="1"/>
              </p:cNvGraphicFramePr>
              <p:nvPr/>
            </p:nvGraphicFramePr>
            <p:xfrm>
              <a:off x="2401" y="2429"/>
              <a:ext cx="180" cy="203"/>
            </p:xfrm>
            <a:graphic>
              <a:graphicData uri="http://schemas.openxmlformats.org/presentationml/2006/ole">
                <p:oleObj spid="_x0000_s6150" name="Visio" r:id="rId7" imgW="830749" imgH="1111549" progId="">
                  <p:embed/>
                </p:oleObj>
              </a:graphicData>
            </a:graphic>
          </p:graphicFrame>
          <p:graphicFrame>
            <p:nvGraphicFramePr>
              <p:cNvPr id="87190" name="Object 150"/>
              <p:cNvGraphicFramePr>
                <a:graphicFrameLocks noChangeAspect="1"/>
              </p:cNvGraphicFramePr>
              <p:nvPr/>
            </p:nvGraphicFramePr>
            <p:xfrm>
              <a:off x="2595" y="2429"/>
              <a:ext cx="178" cy="201"/>
            </p:xfrm>
            <a:graphic>
              <a:graphicData uri="http://schemas.openxmlformats.org/presentationml/2006/ole">
                <p:oleObj spid="_x0000_s6151" name="Visio" r:id="rId8" imgW="830749" imgH="1111549" progId="">
                  <p:embed/>
                </p:oleObj>
              </a:graphicData>
            </a:graphic>
          </p:graphicFrame>
          <p:graphicFrame>
            <p:nvGraphicFramePr>
              <p:cNvPr id="87191" name="Object 151"/>
              <p:cNvGraphicFramePr>
                <a:graphicFrameLocks noChangeAspect="1"/>
              </p:cNvGraphicFramePr>
              <p:nvPr/>
            </p:nvGraphicFramePr>
            <p:xfrm>
              <a:off x="2919" y="2429"/>
              <a:ext cx="179" cy="203"/>
            </p:xfrm>
            <a:graphic>
              <a:graphicData uri="http://schemas.openxmlformats.org/presentationml/2006/ole">
                <p:oleObj spid="_x0000_s6152" name="Visio" r:id="rId9" imgW="830749" imgH="1111549" progId="">
                  <p:embed/>
                </p:oleObj>
              </a:graphicData>
            </a:graphic>
          </p:graphicFrame>
          <p:graphicFrame>
            <p:nvGraphicFramePr>
              <p:cNvPr id="87192" name="Object 152"/>
              <p:cNvGraphicFramePr>
                <a:graphicFrameLocks noChangeAspect="1"/>
              </p:cNvGraphicFramePr>
              <p:nvPr/>
            </p:nvGraphicFramePr>
            <p:xfrm>
              <a:off x="3113" y="2429"/>
              <a:ext cx="178" cy="201"/>
            </p:xfrm>
            <a:graphic>
              <a:graphicData uri="http://schemas.openxmlformats.org/presentationml/2006/ole">
                <p:oleObj spid="_x0000_s6153" name="Visio" r:id="rId10" imgW="830749" imgH="1111549" progId="">
                  <p:embed/>
                </p:oleObj>
              </a:graphicData>
            </a:graphic>
          </p:graphicFrame>
          <p:graphicFrame>
            <p:nvGraphicFramePr>
              <p:cNvPr id="87193" name="Object 153"/>
              <p:cNvGraphicFramePr>
                <a:graphicFrameLocks noChangeAspect="1"/>
              </p:cNvGraphicFramePr>
              <p:nvPr/>
            </p:nvGraphicFramePr>
            <p:xfrm>
              <a:off x="3432" y="2429"/>
              <a:ext cx="179" cy="203"/>
            </p:xfrm>
            <a:graphic>
              <a:graphicData uri="http://schemas.openxmlformats.org/presentationml/2006/ole">
                <p:oleObj spid="_x0000_s6154" name="Visio" r:id="rId11" imgW="830749" imgH="1111549" progId="">
                  <p:embed/>
                </p:oleObj>
              </a:graphicData>
            </a:graphic>
          </p:graphicFrame>
          <p:graphicFrame>
            <p:nvGraphicFramePr>
              <p:cNvPr id="87194" name="Object 154"/>
              <p:cNvGraphicFramePr>
                <a:graphicFrameLocks noChangeAspect="1"/>
              </p:cNvGraphicFramePr>
              <p:nvPr/>
            </p:nvGraphicFramePr>
            <p:xfrm>
              <a:off x="3626" y="2429"/>
              <a:ext cx="177" cy="201"/>
            </p:xfrm>
            <a:graphic>
              <a:graphicData uri="http://schemas.openxmlformats.org/presentationml/2006/ole">
                <p:oleObj spid="_x0000_s6155" name="Visio" r:id="rId12" imgW="830749" imgH="1111549" progId="">
                  <p:embed/>
                </p:oleObj>
              </a:graphicData>
            </a:graphic>
          </p:graphicFrame>
        </p:grpSp>
      </p:grpSp>
      <p:sp>
        <p:nvSpPr>
          <p:cNvPr id="87203" name="AutoShape 38"/>
          <p:cNvSpPr>
            <a:spLocks noChangeArrowheads="1"/>
          </p:cNvSpPr>
          <p:nvPr/>
        </p:nvSpPr>
        <p:spPr bwMode="auto">
          <a:xfrm>
            <a:off x="699224" y="1447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视频编码</a:t>
            </a:r>
            <a:endParaRPr lang="en-US" altLang="ko-KR" sz="1400" b="1" dirty="0">
              <a:solidFill>
                <a:schemeClr val="bg1"/>
              </a:solidFill>
              <a:latin typeface="+mn-ea"/>
            </a:endParaRPr>
          </a:p>
        </p:txBody>
      </p:sp>
      <p:sp>
        <p:nvSpPr>
          <p:cNvPr id="87204" name="AutoShape 39"/>
          <p:cNvSpPr>
            <a:spLocks noChangeArrowheads="1"/>
          </p:cNvSpPr>
          <p:nvPr/>
        </p:nvSpPr>
        <p:spPr bwMode="auto">
          <a:xfrm>
            <a:off x="700543" y="2217738"/>
            <a:ext cx="1328525" cy="2514600"/>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内容分发</a:t>
            </a:r>
            <a:endParaRPr lang="en-US" altLang="ko-KR" sz="1400" b="1" dirty="0">
              <a:latin typeface="+mn-ea"/>
            </a:endParaRPr>
          </a:p>
        </p:txBody>
      </p:sp>
      <p:sp>
        <p:nvSpPr>
          <p:cNvPr id="87205" name="AutoShape 40"/>
          <p:cNvSpPr>
            <a:spLocks noChangeArrowheads="1"/>
          </p:cNvSpPr>
          <p:nvPr/>
        </p:nvSpPr>
        <p:spPr bwMode="auto">
          <a:xfrm>
            <a:off x="699224" y="4838700"/>
            <a:ext cx="1328526" cy="681038"/>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负载均衡</a:t>
            </a:r>
            <a:endParaRPr lang="en-US" altLang="ko-KR" sz="1400" b="1" dirty="0">
              <a:latin typeface="+mn-ea"/>
            </a:endParaRPr>
          </a:p>
        </p:txBody>
      </p:sp>
      <p:sp>
        <p:nvSpPr>
          <p:cNvPr id="87206" name="AutoShape 41"/>
          <p:cNvSpPr>
            <a:spLocks noChangeArrowheads="1"/>
          </p:cNvSpPr>
          <p:nvPr/>
        </p:nvSpPr>
        <p:spPr bwMode="auto">
          <a:xfrm>
            <a:off x="699224" y="5638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视频播放</a:t>
            </a:r>
            <a:endParaRPr lang="en-US" altLang="ko-KR" sz="1400" b="1" dirty="0">
              <a:solidFill>
                <a:schemeClr val="bg1"/>
              </a:solidFill>
              <a:latin typeface="+mn-ea"/>
            </a:endParaRPr>
          </a:p>
        </p:txBody>
      </p:sp>
      <p:grpSp>
        <p:nvGrpSpPr>
          <p:cNvPr id="10" name="Group 204"/>
          <p:cNvGrpSpPr>
            <a:grpSpLocks/>
          </p:cNvGrpSpPr>
          <p:nvPr/>
        </p:nvGrpSpPr>
        <p:grpSpPr bwMode="auto">
          <a:xfrm>
            <a:off x="3497439" y="1281114"/>
            <a:ext cx="5063435" cy="1863725"/>
            <a:chOff x="2651" y="807"/>
            <a:chExt cx="3838" cy="1174"/>
          </a:xfrm>
        </p:grpSpPr>
        <p:sp>
          <p:nvSpPr>
            <p:cNvPr id="87214" name="AutoShape 90"/>
            <p:cNvSpPr>
              <a:spLocks noChangeArrowheads="1"/>
            </p:cNvSpPr>
            <p:nvPr/>
          </p:nvSpPr>
          <p:spPr bwMode="auto">
            <a:xfrm>
              <a:off x="4328" y="807"/>
              <a:ext cx="2161" cy="570"/>
            </a:xfrm>
            <a:prstGeom prst="roundRect">
              <a:avLst>
                <a:gd name="adj" fmla="val 1042"/>
              </a:avLst>
            </a:prstGeom>
            <a:noFill/>
            <a:ln w="9525" algn="ctr">
              <a:noFill/>
              <a:round/>
              <a:headEnd/>
              <a:tailEnd/>
            </a:ln>
          </p:spPr>
          <p:txBody>
            <a:bodyPr lIns="91429" tIns="45714" rIns="91429" bIns="45714" anchor="ctr"/>
            <a:lstStyle/>
            <a:p>
              <a:pPr marL="180975" indent="-180975" algn="just">
                <a:lnSpc>
                  <a:spcPct val="105000"/>
                </a:lnSpc>
                <a:buFontTx/>
                <a:buChar char="•"/>
              </a:pPr>
              <a:r>
                <a:rPr lang="zh-CN" altLang="en-US" sz="1200" dirty="0" smtClean="0">
                  <a:solidFill>
                    <a:srgbClr val="000000"/>
                  </a:solidFill>
                  <a:latin typeface="+mn-ea"/>
                </a:rPr>
                <a:t>输入视频</a:t>
              </a:r>
              <a:r>
                <a:rPr lang="en-US" altLang="zh-CN" sz="1200" dirty="0" smtClean="0">
                  <a:solidFill>
                    <a:srgbClr val="000000"/>
                  </a:solidFill>
                  <a:latin typeface="+mn-ea"/>
                </a:rPr>
                <a:t>/</a:t>
              </a:r>
              <a:r>
                <a:rPr lang="zh-CN" altLang="en-US" sz="1200" dirty="0" smtClean="0">
                  <a:solidFill>
                    <a:srgbClr val="000000"/>
                  </a:solidFill>
                  <a:latin typeface="+mn-ea"/>
                </a:rPr>
                <a:t>音频信号</a:t>
              </a:r>
              <a:endParaRPr lang="en-US" altLang="zh-CN" sz="1200" dirty="0" smtClean="0">
                <a:solidFill>
                  <a:srgbClr val="000000"/>
                </a:solidFill>
                <a:latin typeface="+mn-ea"/>
              </a:endParaRPr>
            </a:p>
          </p:txBody>
        </p:sp>
        <p:grpSp>
          <p:nvGrpSpPr>
            <p:cNvPr id="11" name="Group 203"/>
            <p:cNvGrpSpPr>
              <a:grpSpLocks/>
            </p:cNvGrpSpPr>
            <p:nvPr/>
          </p:nvGrpSpPr>
          <p:grpSpPr bwMode="auto">
            <a:xfrm>
              <a:off x="2651" y="960"/>
              <a:ext cx="1006" cy="1021"/>
              <a:chOff x="2651" y="960"/>
              <a:chExt cx="1006" cy="1021"/>
            </a:xfrm>
          </p:grpSpPr>
          <p:sp>
            <p:nvSpPr>
              <p:cNvPr id="87216" name="AutoShape 34"/>
              <p:cNvSpPr>
                <a:spLocks noChangeArrowheads="1"/>
              </p:cNvSpPr>
              <p:nvPr/>
            </p:nvSpPr>
            <p:spPr bwMode="auto">
              <a:xfrm>
                <a:off x="3026" y="1032"/>
                <a:ext cx="631" cy="85"/>
              </a:xfrm>
              <a:prstGeom prst="roundRect">
                <a:avLst>
                  <a:gd name="adj" fmla="val 1042"/>
                </a:avLst>
              </a:prstGeom>
              <a:noFill/>
              <a:ln w="9525" algn="ctr">
                <a:noFill/>
                <a:round/>
                <a:headEnd/>
                <a:tailEnd/>
              </a:ln>
            </p:spPr>
            <p:txBody>
              <a:bodyPr wrap="none" lIns="91429" tIns="45714" rIns="91429" bIns="45714" anchor="ctr"/>
              <a:lstStyle/>
              <a:p>
                <a:pPr>
                  <a:lnSpc>
                    <a:spcPct val="80000"/>
                  </a:lnSpc>
                </a:pPr>
                <a:r>
                  <a:rPr lang="en-US" altLang="ko-KR" sz="1200">
                    <a:solidFill>
                      <a:srgbClr val="000000"/>
                    </a:solidFill>
                    <a:latin typeface="+mn-ea"/>
                  </a:rPr>
                  <a:t>Live Encoder</a:t>
                </a:r>
              </a:p>
            </p:txBody>
          </p:sp>
          <p:sp>
            <p:nvSpPr>
              <p:cNvPr id="87217" name="Rectangle 35"/>
              <p:cNvSpPr>
                <a:spLocks noChangeArrowheads="1"/>
              </p:cNvSpPr>
              <p:nvPr/>
            </p:nvSpPr>
            <p:spPr bwMode="auto">
              <a:xfrm>
                <a:off x="2651" y="1446"/>
                <a:ext cx="450" cy="535"/>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r>
                  <a:rPr lang="zh-CN" altLang="en-US" sz="1200" dirty="0" smtClean="0">
                    <a:latin typeface="+mn-ea"/>
                  </a:rPr>
                  <a:t>源</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graphicFrame>
            <p:nvGraphicFramePr>
              <p:cNvPr id="87197" name="Object 157"/>
              <p:cNvGraphicFramePr>
                <a:graphicFrameLocks noChangeAspect="1"/>
              </p:cNvGraphicFramePr>
              <p:nvPr/>
            </p:nvGraphicFramePr>
            <p:xfrm>
              <a:off x="2804" y="1491"/>
              <a:ext cx="172" cy="206"/>
            </p:xfrm>
            <a:graphic>
              <a:graphicData uri="http://schemas.openxmlformats.org/presentationml/2006/ole">
                <p:oleObj spid="_x0000_s6146" name="Visio" r:id="rId13" imgW="830749" imgH="1111549" progId="">
                  <p:embed/>
                </p:oleObj>
              </a:graphicData>
            </a:graphic>
          </p:graphicFrame>
          <p:graphicFrame>
            <p:nvGraphicFramePr>
              <p:cNvPr id="87198" name="Object 158"/>
              <p:cNvGraphicFramePr>
                <a:graphicFrameLocks noChangeAspect="1"/>
              </p:cNvGraphicFramePr>
              <p:nvPr/>
            </p:nvGraphicFramePr>
            <p:xfrm>
              <a:off x="2786" y="960"/>
              <a:ext cx="183" cy="243"/>
            </p:xfrm>
            <a:graphic>
              <a:graphicData uri="http://schemas.openxmlformats.org/presentationml/2006/ole">
                <p:oleObj spid="_x0000_s6147" name="Visio" r:id="rId14" imgW="830749" imgH="1111549" progId="">
                  <p:embed/>
                </p:oleObj>
              </a:graphicData>
            </a:graphic>
          </p:graphicFrame>
          <p:cxnSp>
            <p:nvCxnSpPr>
              <p:cNvPr id="87218" name="AutoShape 42"/>
              <p:cNvCxnSpPr>
                <a:cxnSpLocks noChangeShapeType="1"/>
                <a:endCxn id="87217" idx="0"/>
              </p:cNvCxnSpPr>
              <p:nvPr/>
            </p:nvCxnSpPr>
            <p:spPr bwMode="auto">
              <a:xfrm flipH="1">
                <a:off x="2876" y="1203"/>
                <a:ext cx="2" cy="243"/>
              </a:xfrm>
              <a:prstGeom prst="straightConnector1">
                <a:avLst/>
              </a:prstGeom>
              <a:noFill/>
              <a:ln w="19050">
                <a:solidFill>
                  <a:schemeClr val="bg2"/>
                </a:solidFill>
                <a:round/>
                <a:headEnd/>
                <a:tailEnd type="triangle" w="sm" len="sm"/>
              </a:ln>
            </p:spPr>
          </p:cxnSp>
        </p:grpSp>
      </p:grpSp>
      <p:grpSp>
        <p:nvGrpSpPr>
          <p:cNvPr id="12" name="Group 77"/>
          <p:cNvGrpSpPr>
            <a:grpSpLocks/>
          </p:cNvGrpSpPr>
          <p:nvPr/>
        </p:nvGrpSpPr>
        <p:grpSpPr bwMode="auto">
          <a:xfrm>
            <a:off x="646453" y="2171700"/>
            <a:ext cx="7998856" cy="3403600"/>
            <a:chOff x="490" y="1368"/>
            <a:chExt cx="5616" cy="2144"/>
          </a:xfrm>
        </p:grpSpPr>
        <p:sp>
          <p:nvSpPr>
            <p:cNvPr id="87211" name="Line 43"/>
            <p:cNvSpPr>
              <a:spLocks noChangeShapeType="1"/>
            </p:cNvSpPr>
            <p:nvPr/>
          </p:nvSpPr>
          <p:spPr bwMode="auto">
            <a:xfrm>
              <a:off x="490" y="1368"/>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87212" name="Line 44"/>
            <p:cNvSpPr>
              <a:spLocks noChangeShapeType="1"/>
            </p:cNvSpPr>
            <p:nvPr/>
          </p:nvSpPr>
          <p:spPr bwMode="auto">
            <a:xfrm>
              <a:off x="490" y="3016"/>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87213" name="Line 45"/>
            <p:cNvSpPr>
              <a:spLocks noChangeShapeType="1"/>
            </p:cNvSpPr>
            <p:nvPr/>
          </p:nvSpPr>
          <p:spPr bwMode="auto">
            <a:xfrm>
              <a:off x="490" y="3512"/>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grpSp>
      <p:sp>
        <p:nvSpPr>
          <p:cNvPr id="87209" name="AutoShape 199"/>
          <p:cNvSpPr>
            <a:spLocks/>
          </p:cNvSpPr>
          <p:nvPr/>
        </p:nvSpPr>
        <p:spPr bwMode="auto">
          <a:xfrm flipH="1">
            <a:off x="372040" y="2235200"/>
            <a:ext cx="211086" cy="3276600"/>
          </a:xfrm>
          <a:prstGeom prst="rightBracket">
            <a:avLst>
              <a:gd name="adj" fmla="val 39297"/>
            </a:avLst>
          </a:prstGeom>
          <a:noFill/>
          <a:ln w="9525">
            <a:solidFill>
              <a:schemeClr val="tx1"/>
            </a:solidFill>
            <a:round/>
            <a:headEnd/>
            <a:tailEnd/>
          </a:ln>
        </p:spPr>
        <p:txBody>
          <a:bodyPr wrap="none" anchor="ctr"/>
          <a:lstStyle/>
          <a:p>
            <a:endParaRPr lang="ko-KR" altLang="en-US" sz="1400">
              <a:latin typeface="+mn-ea"/>
            </a:endParaRPr>
          </a:p>
        </p:txBody>
      </p:sp>
      <p:sp>
        <p:nvSpPr>
          <p:cNvPr id="87210" name="AutoShape 34"/>
          <p:cNvSpPr>
            <a:spLocks noChangeArrowheads="1"/>
          </p:cNvSpPr>
          <p:nvPr/>
        </p:nvSpPr>
        <p:spPr bwMode="auto">
          <a:xfrm>
            <a:off x="182062" y="3022600"/>
            <a:ext cx="358847" cy="1587500"/>
          </a:xfrm>
          <a:prstGeom prst="roundRect">
            <a:avLst>
              <a:gd name="adj" fmla="val 1042"/>
            </a:avLst>
          </a:prstGeom>
          <a:solidFill>
            <a:schemeClr val="bg1"/>
          </a:solidFill>
          <a:ln w="9525" algn="ctr">
            <a:noFill/>
            <a:round/>
            <a:headEnd/>
            <a:tailEnd/>
          </a:ln>
        </p:spPr>
        <p:txBody>
          <a:bodyPr wrap="none" lIns="91429" tIns="45714" rIns="91429" bIns="45714" anchor="ctr"/>
          <a:lstStyle/>
          <a:p>
            <a:pPr>
              <a:lnSpc>
                <a:spcPct val="80000"/>
              </a:lnSpc>
            </a:pPr>
            <a:r>
              <a:rPr lang="en-US" altLang="ko-KR" sz="2000" dirty="0">
                <a:solidFill>
                  <a:srgbClr val="000000"/>
                </a:solidFill>
                <a:latin typeface="+mn-ea"/>
              </a:rPr>
              <a:t>C</a:t>
            </a:r>
          </a:p>
          <a:p>
            <a:pPr>
              <a:lnSpc>
                <a:spcPct val="80000"/>
              </a:lnSpc>
            </a:pPr>
            <a:r>
              <a:rPr lang="en-US" altLang="ko-KR" sz="2000" dirty="0">
                <a:solidFill>
                  <a:srgbClr val="000000"/>
                </a:solidFill>
                <a:latin typeface="+mn-ea"/>
              </a:rPr>
              <a:t>D</a:t>
            </a:r>
          </a:p>
          <a:p>
            <a:pPr>
              <a:lnSpc>
                <a:spcPct val="80000"/>
              </a:lnSpc>
            </a:pPr>
            <a:r>
              <a:rPr lang="en-US" altLang="ko-KR" sz="2000" dirty="0">
                <a:solidFill>
                  <a:srgbClr val="000000"/>
                </a:solidFill>
                <a:latin typeface="+mn-ea"/>
              </a:rPr>
              <a:t>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30" name="AutoShape 158"/>
          <p:cNvSpPr>
            <a:spLocks noChangeArrowheads="1"/>
          </p:cNvSpPr>
          <p:nvPr/>
        </p:nvSpPr>
        <p:spPr bwMode="auto">
          <a:xfrm>
            <a:off x="5517272" y="1285875"/>
            <a:ext cx="3286352" cy="5056188"/>
          </a:xfrm>
          <a:prstGeom prst="roundRect">
            <a:avLst>
              <a:gd name="adj" fmla="val 1042"/>
            </a:avLst>
          </a:prstGeom>
          <a:solidFill>
            <a:srgbClr val="EAEAEA">
              <a:alpha val="70195"/>
            </a:srgbClr>
          </a:solidFill>
          <a:ln w="3175" algn="ctr">
            <a:noFill/>
            <a:round/>
            <a:headEnd/>
            <a:tailEnd/>
          </a:ln>
        </p:spPr>
        <p:txBody>
          <a:bodyPr wrap="none" lIns="91429" tIns="45714" rIns="91429" bIns="45714" anchor="ctr"/>
          <a:lstStyle/>
          <a:p>
            <a:pPr algn="ctr"/>
            <a:endParaRPr lang="en-US" altLang="ko-KR" sz="1600" b="1">
              <a:solidFill>
                <a:schemeClr val="bg1"/>
              </a:solidFill>
              <a:latin typeface="+mn-ea"/>
            </a:endParaRPr>
          </a:p>
        </p:txBody>
      </p:sp>
      <p:sp>
        <p:nvSpPr>
          <p:cNvPr id="85031" name="Rectangle 159"/>
          <p:cNvSpPr>
            <a:spLocks noChangeArrowheads="1"/>
          </p:cNvSpPr>
          <p:nvPr/>
        </p:nvSpPr>
        <p:spPr bwMode="auto">
          <a:xfrm>
            <a:off x="5632050" y="2705100"/>
            <a:ext cx="3023813" cy="266700"/>
          </a:xfrm>
          <a:prstGeom prst="rect">
            <a:avLst/>
          </a:prstGeom>
          <a:solidFill>
            <a:srgbClr val="FFFF00">
              <a:alpha val="70195"/>
            </a:srgbClr>
          </a:solidFill>
          <a:ln w="19050" algn="ctr">
            <a:noFill/>
            <a:miter lim="800000"/>
            <a:headEnd/>
            <a:tailEnd type="none" w="sm" len="sm"/>
          </a:ln>
        </p:spPr>
        <p:txBody>
          <a:bodyPr wrap="none" anchor="ctr"/>
          <a:lstStyle/>
          <a:p>
            <a:pPr algn="ctr"/>
            <a:endParaRPr lang="ko-KR" altLang="en-US" sz="1200">
              <a:latin typeface="+mn-ea"/>
            </a:endParaRPr>
          </a:p>
        </p:txBody>
      </p:sp>
      <p:sp>
        <p:nvSpPr>
          <p:cNvPr id="85032" name="Rectangle 160"/>
          <p:cNvSpPr>
            <a:spLocks noChangeArrowheads="1"/>
          </p:cNvSpPr>
          <p:nvPr/>
        </p:nvSpPr>
        <p:spPr bwMode="auto">
          <a:xfrm>
            <a:off x="5632050" y="3924300"/>
            <a:ext cx="3023813" cy="266700"/>
          </a:xfrm>
          <a:prstGeom prst="rect">
            <a:avLst/>
          </a:prstGeom>
          <a:solidFill>
            <a:srgbClr val="FFFF00">
              <a:alpha val="70195"/>
            </a:srgbClr>
          </a:solidFill>
          <a:ln w="19050" algn="ctr">
            <a:noFill/>
            <a:miter lim="800000"/>
            <a:headEnd/>
            <a:tailEnd type="none" w="sm" len="sm"/>
          </a:ln>
        </p:spPr>
        <p:txBody>
          <a:bodyPr wrap="none" anchor="ctr"/>
          <a:lstStyle/>
          <a:p>
            <a:pPr algn="ctr"/>
            <a:endParaRPr lang="ko-KR" altLang="en-US" sz="1200">
              <a:latin typeface="+mn-ea"/>
            </a:endParaRPr>
          </a:p>
        </p:txBody>
      </p:sp>
      <p:sp>
        <p:nvSpPr>
          <p:cNvPr id="85033" name="Title 6"/>
          <p:cNvSpPr>
            <a:spLocks noGrp="1"/>
          </p:cNvSpPr>
          <p:nvPr>
            <p:ph type="title"/>
          </p:nvPr>
        </p:nvSpPr>
        <p:spPr>
          <a:prstGeom prst="rect">
            <a:avLst/>
          </a:prstGeom>
        </p:spPr>
        <p:txBody>
          <a:bodyPr>
            <a:noAutofit/>
          </a:bodyPr>
          <a:lstStyle/>
          <a:p>
            <a:pPr eaLnBrk="1" hangingPunct="1"/>
            <a:r>
              <a:rPr lang="en-US" altLang="zh-CN" dirty="0" smtClean="0">
                <a:latin typeface="+mn-ea"/>
                <a:ea typeface="+mn-ea"/>
              </a:rPr>
              <a:t>WMS CDN </a:t>
            </a:r>
            <a:r>
              <a:rPr lang="zh-CN" altLang="en-US" dirty="0" smtClean="0">
                <a:latin typeface="+mn-ea"/>
                <a:ea typeface="+mn-ea"/>
              </a:rPr>
              <a:t>架构</a:t>
            </a:r>
            <a:endParaRPr lang="en-US" altLang="ko-KR" dirty="0" smtClean="0">
              <a:latin typeface="+mn-ea"/>
              <a:ea typeface="+mn-ea"/>
            </a:endParaRPr>
          </a:p>
        </p:txBody>
      </p:sp>
      <p:grpSp>
        <p:nvGrpSpPr>
          <p:cNvPr id="2" name="Group 4"/>
          <p:cNvGrpSpPr>
            <a:grpSpLocks/>
          </p:cNvGrpSpPr>
          <p:nvPr/>
        </p:nvGrpSpPr>
        <p:grpSpPr bwMode="auto">
          <a:xfrm>
            <a:off x="3422238" y="4724401"/>
            <a:ext cx="649091" cy="930275"/>
            <a:chOff x="1050" y="3696"/>
            <a:chExt cx="373" cy="198"/>
          </a:xfrm>
        </p:grpSpPr>
        <p:sp>
          <p:nvSpPr>
            <p:cNvPr id="85095" name="Line 5"/>
            <p:cNvSpPr>
              <a:spLocks noChangeShapeType="1"/>
            </p:cNvSpPr>
            <p:nvPr/>
          </p:nvSpPr>
          <p:spPr bwMode="auto">
            <a:xfrm>
              <a:off x="1050"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85096" name="Line 6"/>
            <p:cNvSpPr>
              <a:spLocks noChangeShapeType="1"/>
            </p:cNvSpPr>
            <p:nvPr/>
          </p:nvSpPr>
          <p:spPr bwMode="auto">
            <a:xfrm>
              <a:off x="1237"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85097" name="Line 7"/>
            <p:cNvSpPr>
              <a:spLocks noChangeShapeType="1"/>
            </p:cNvSpPr>
            <p:nvPr/>
          </p:nvSpPr>
          <p:spPr bwMode="auto">
            <a:xfrm>
              <a:off x="1423"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grpSp>
      <p:grpSp>
        <p:nvGrpSpPr>
          <p:cNvPr id="3" name="Group 8"/>
          <p:cNvGrpSpPr>
            <a:grpSpLocks/>
          </p:cNvGrpSpPr>
          <p:nvPr/>
        </p:nvGrpSpPr>
        <p:grpSpPr bwMode="auto">
          <a:xfrm>
            <a:off x="3232261" y="5764214"/>
            <a:ext cx="1774446" cy="446087"/>
            <a:chOff x="3946" y="3761"/>
            <a:chExt cx="792" cy="175"/>
          </a:xfrm>
        </p:grpSpPr>
        <p:sp>
          <p:nvSpPr>
            <p:cNvPr id="85091" name="AutoShape 9"/>
            <p:cNvSpPr>
              <a:spLocks noChangeArrowheads="1"/>
            </p:cNvSpPr>
            <p:nvPr/>
          </p:nvSpPr>
          <p:spPr bwMode="auto">
            <a:xfrm>
              <a:off x="4396" y="3787"/>
              <a:ext cx="342" cy="113"/>
            </a:xfrm>
            <a:prstGeom prst="roundRect">
              <a:avLst>
                <a:gd name="adj" fmla="val 1042"/>
              </a:avLst>
            </a:prstGeom>
            <a:noFill/>
            <a:ln w="9525" algn="ctr">
              <a:noFill/>
              <a:round/>
              <a:headEnd/>
              <a:tailEnd/>
            </a:ln>
          </p:spPr>
          <p:txBody>
            <a:bodyPr wrap="none" lIns="91429" tIns="45714" rIns="91429" bIns="45714" anchor="ctr"/>
            <a:lstStyle/>
            <a:p>
              <a:pPr algn="ctr"/>
              <a:r>
                <a:rPr lang="zh-CN" altLang="en-US" sz="1200" dirty="0" smtClean="0">
                  <a:solidFill>
                    <a:srgbClr val="000000"/>
                  </a:solidFill>
                  <a:latin typeface="+mn-ea"/>
                </a:rPr>
                <a:t>终端用户</a:t>
              </a:r>
              <a:endParaRPr lang="en-US" altLang="ko-KR" sz="1200" dirty="0">
                <a:solidFill>
                  <a:srgbClr val="000000"/>
                </a:solidFill>
                <a:latin typeface="+mn-ea"/>
              </a:endParaRPr>
            </a:p>
          </p:txBody>
        </p:sp>
        <p:pic>
          <p:nvPicPr>
            <p:cNvPr id="85092" name="Picture 10" descr="MCj04339440000[1]"/>
            <p:cNvPicPr>
              <a:picLocks noChangeAspect="1" noChangeArrowheads="1"/>
            </p:cNvPicPr>
            <p:nvPr/>
          </p:nvPicPr>
          <p:blipFill>
            <a:blip r:embed="rId4" cstate="print"/>
            <a:srcRect/>
            <a:stretch>
              <a:fillRect/>
            </a:stretch>
          </p:blipFill>
          <p:spPr bwMode="auto">
            <a:xfrm>
              <a:off x="3946" y="3761"/>
              <a:ext cx="155" cy="175"/>
            </a:xfrm>
            <a:prstGeom prst="rect">
              <a:avLst/>
            </a:prstGeom>
            <a:noFill/>
            <a:ln w="9525">
              <a:noFill/>
              <a:miter lim="800000"/>
              <a:headEnd/>
              <a:tailEnd/>
            </a:ln>
          </p:spPr>
        </p:pic>
        <p:pic>
          <p:nvPicPr>
            <p:cNvPr id="85093" name="Picture 11" descr="MCj04339440000[1]"/>
            <p:cNvPicPr>
              <a:picLocks noChangeAspect="1" noChangeArrowheads="1"/>
            </p:cNvPicPr>
            <p:nvPr/>
          </p:nvPicPr>
          <p:blipFill>
            <a:blip r:embed="rId4" cstate="print"/>
            <a:srcRect/>
            <a:stretch>
              <a:fillRect/>
            </a:stretch>
          </p:blipFill>
          <p:spPr bwMode="auto">
            <a:xfrm>
              <a:off x="4101" y="3761"/>
              <a:ext cx="155" cy="175"/>
            </a:xfrm>
            <a:prstGeom prst="rect">
              <a:avLst/>
            </a:prstGeom>
            <a:noFill/>
            <a:ln w="9525">
              <a:noFill/>
              <a:miter lim="800000"/>
              <a:headEnd/>
              <a:tailEnd/>
            </a:ln>
          </p:spPr>
        </p:pic>
        <p:pic>
          <p:nvPicPr>
            <p:cNvPr id="85094" name="Picture 12" descr="MCj04339440000[1]"/>
            <p:cNvPicPr>
              <a:picLocks noChangeAspect="1" noChangeArrowheads="1"/>
            </p:cNvPicPr>
            <p:nvPr/>
          </p:nvPicPr>
          <p:blipFill>
            <a:blip r:embed="rId4" cstate="print"/>
            <a:srcRect/>
            <a:stretch>
              <a:fillRect/>
            </a:stretch>
          </p:blipFill>
          <p:spPr bwMode="auto">
            <a:xfrm>
              <a:off x="4255" y="3761"/>
              <a:ext cx="155" cy="175"/>
            </a:xfrm>
            <a:prstGeom prst="rect">
              <a:avLst/>
            </a:prstGeom>
            <a:noFill/>
            <a:ln w="9525">
              <a:noFill/>
              <a:miter lim="800000"/>
              <a:headEnd/>
              <a:tailEnd/>
            </a:ln>
          </p:spPr>
        </p:pic>
      </p:grpSp>
      <p:sp>
        <p:nvSpPr>
          <p:cNvPr id="85036" name="AutoShape 13"/>
          <p:cNvSpPr>
            <a:spLocks noChangeArrowheads="1"/>
          </p:cNvSpPr>
          <p:nvPr/>
        </p:nvSpPr>
        <p:spPr bwMode="auto">
          <a:xfrm>
            <a:off x="2412982" y="3440113"/>
            <a:ext cx="626662"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1</a:t>
            </a:r>
          </a:p>
        </p:txBody>
      </p:sp>
      <p:sp>
        <p:nvSpPr>
          <p:cNvPr id="85037" name="AutoShape 14"/>
          <p:cNvSpPr>
            <a:spLocks noChangeArrowheads="1"/>
          </p:cNvSpPr>
          <p:nvPr/>
        </p:nvSpPr>
        <p:spPr bwMode="auto">
          <a:xfrm>
            <a:off x="3095055" y="3440113"/>
            <a:ext cx="626663"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2</a:t>
            </a:r>
          </a:p>
        </p:txBody>
      </p:sp>
      <p:sp>
        <p:nvSpPr>
          <p:cNvPr id="85038" name="AutoShape 15"/>
          <p:cNvSpPr>
            <a:spLocks noChangeArrowheads="1"/>
          </p:cNvSpPr>
          <p:nvPr/>
        </p:nvSpPr>
        <p:spPr bwMode="auto">
          <a:xfrm>
            <a:off x="3773170" y="3440113"/>
            <a:ext cx="625344"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3</a:t>
            </a:r>
          </a:p>
        </p:txBody>
      </p:sp>
      <p:sp>
        <p:nvSpPr>
          <p:cNvPr id="85039" name="AutoShape 16"/>
          <p:cNvSpPr>
            <a:spLocks noChangeArrowheads="1"/>
          </p:cNvSpPr>
          <p:nvPr/>
        </p:nvSpPr>
        <p:spPr bwMode="auto">
          <a:xfrm>
            <a:off x="4456562" y="3440113"/>
            <a:ext cx="626663"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n</a:t>
            </a:r>
          </a:p>
        </p:txBody>
      </p:sp>
      <p:cxnSp>
        <p:nvCxnSpPr>
          <p:cNvPr id="85040" name="AutoShape 17"/>
          <p:cNvCxnSpPr>
            <a:cxnSpLocks noChangeShapeType="1"/>
            <a:stCxn id="85050" idx="2"/>
            <a:endCxn id="85036" idx="0"/>
          </p:cNvCxnSpPr>
          <p:nvPr/>
        </p:nvCxnSpPr>
        <p:spPr bwMode="auto">
          <a:xfrm flipH="1">
            <a:off x="2726974" y="3144839"/>
            <a:ext cx="1067305" cy="295275"/>
          </a:xfrm>
          <a:prstGeom prst="straightConnector1">
            <a:avLst/>
          </a:prstGeom>
          <a:noFill/>
          <a:ln w="19050">
            <a:solidFill>
              <a:schemeClr val="bg2"/>
            </a:solidFill>
            <a:round/>
            <a:headEnd/>
            <a:tailEnd type="triangle" w="sm" len="sm"/>
          </a:ln>
        </p:spPr>
      </p:cxnSp>
      <p:cxnSp>
        <p:nvCxnSpPr>
          <p:cNvPr id="85041" name="AutoShape 18"/>
          <p:cNvCxnSpPr>
            <a:cxnSpLocks noChangeShapeType="1"/>
            <a:stCxn id="85050" idx="2"/>
            <a:endCxn id="85037" idx="0"/>
          </p:cNvCxnSpPr>
          <p:nvPr/>
        </p:nvCxnSpPr>
        <p:spPr bwMode="auto">
          <a:xfrm flipH="1">
            <a:off x="3409045" y="3144839"/>
            <a:ext cx="385233" cy="295275"/>
          </a:xfrm>
          <a:prstGeom prst="straightConnector1">
            <a:avLst/>
          </a:prstGeom>
          <a:noFill/>
          <a:ln w="19050">
            <a:solidFill>
              <a:schemeClr val="bg2"/>
            </a:solidFill>
            <a:round/>
            <a:headEnd/>
            <a:tailEnd type="triangle" w="sm" len="sm"/>
          </a:ln>
        </p:spPr>
      </p:cxnSp>
      <p:cxnSp>
        <p:nvCxnSpPr>
          <p:cNvPr id="85042" name="AutoShape 19"/>
          <p:cNvCxnSpPr>
            <a:cxnSpLocks noChangeShapeType="1"/>
            <a:stCxn id="85050" idx="2"/>
            <a:endCxn id="85038" idx="0"/>
          </p:cNvCxnSpPr>
          <p:nvPr/>
        </p:nvCxnSpPr>
        <p:spPr bwMode="auto">
          <a:xfrm>
            <a:off x="3794278" y="3144839"/>
            <a:ext cx="291564" cy="295275"/>
          </a:xfrm>
          <a:prstGeom prst="straightConnector1">
            <a:avLst/>
          </a:prstGeom>
          <a:noFill/>
          <a:ln w="19050">
            <a:solidFill>
              <a:schemeClr val="bg2"/>
            </a:solidFill>
            <a:round/>
            <a:headEnd/>
            <a:tailEnd type="triangle" w="sm" len="sm"/>
          </a:ln>
        </p:spPr>
      </p:cxnSp>
      <p:cxnSp>
        <p:nvCxnSpPr>
          <p:cNvPr id="85043" name="AutoShape 20"/>
          <p:cNvCxnSpPr>
            <a:cxnSpLocks noChangeShapeType="1"/>
            <a:stCxn id="85050" idx="2"/>
            <a:endCxn id="85039" idx="0"/>
          </p:cNvCxnSpPr>
          <p:nvPr/>
        </p:nvCxnSpPr>
        <p:spPr bwMode="auto">
          <a:xfrm>
            <a:off x="3794278" y="3144839"/>
            <a:ext cx="976275" cy="295275"/>
          </a:xfrm>
          <a:prstGeom prst="straightConnector1">
            <a:avLst/>
          </a:prstGeom>
          <a:noFill/>
          <a:ln w="19050">
            <a:solidFill>
              <a:schemeClr val="bg2"/>
            </a:solidFill>
            <a:round/>
            <a:headEnd/>
            <a:tailEnd type="triangle" w="sm" len="sm"/>
          </a:ln>
        </p:spPr>
      </p:cxnSp>
      <p:sp>
        <p:nvSpPr>
          <p:cNvPr id="85044" name="Rectangle 21"/>
          <p:cNvSpPr>
            <a:spLocks noChangeArrowheads="1"/>
          </p:cNvSpPr>
          <p:nvPr/>
        </p:nvSpPr>
        <p:spPr bwMode="auto">
          <a:xfrm>
            <a:off x="2411663" y="3727450"/>
            <a:ext cx="626663"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85045" name="Rectangle 22"/>
          <p:cNvSpPr>
            <a:spLocks noChangeArrowheads="1"/>
          </p:cNvSpPr>
          <p:nvPr/>
        </p:nvSpPr>
        <p:spPr bwMode="auto">
          <a:xfrm>
            <a:off x="3095055" y="3727450"/>
            <a:ext cx="625344"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ko-KR" altLang="en-US" sz="1200" dirty="0">
              <a:latin typeface="+mn-ea"/>
            </a:endParaRPr>
          </a:p>
        </p:txBody>
      </p:sp>
      <p:sp>
        <p:nvSpPr>
          <p:cNvPr id="85046" name="Rectangle 23"/>
          <p:cNvSpPr>
            <a:spLocks noChangeArrowheads="1"/>
          </p:cNvSpPr>
          <p:nvPr/>
        </p:nvSpPr>
        <p:spPr bwMode="auto">
          <a:xfrm>
            <a:off x="3771851" y="3727450"/>
            <a:ext cx="626662"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ko-KR" altLang="en-US" sz="1200" dirty="0">
              <a:latin typeface="+mn-ea"/>
            </a:endParaRPr>
          </a:p>
        </p:txBody>
      </p:sp>
      <p:sp>
        <p:nvSpPr>
          <p:cNvPr id="85047" name="Rectangle 24"/>
          <p:cNvSpPr>
            <a:spLocks noChangeArrowheads="1"/>
          </p:cNvSpPr>
          <p:nvPr/>
        </p:nvSpPr>
        <p:spPr bwMode="auto">
          <a:xfrm>
            <a:off x="4456562" y="3727450"/>
            <a:ext cx="626663"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ko-KR" altLang="en-US" sz="1200" dirty="0">
              <a:latin typeface="+mn-ea"/>
            </a:endParaRPr>
          </a:p>
        </p:txBody>
      </p:sp>
      <p:sp>
        <p:nvSpPr>
          <p:cNvPr id="85048" name="Rectangle 25"/>
          <p:cNvSpPr>
            <a:spLocks noChangeArrowheads="1"/>
          </p:cNvSpPr>
          <p:nvPr/>
        </p:nvSpPr>
        <p:spPr bwMode="auto">
          <a:xfrm>
            <a:off x="2696629" y="5035550"/>
            <a:ext cx="2091075" cy="222250"/>
          </a:xfrm>
          <a:prstGeom prst="rect">
            <a:avLst/>
          </a:prstGeom>
          <a:solidFill>
            <a:srgbClr val="EAEAEA"/>
          </a:solidFill>
          <a:ln w="9525" algn="ctr">
            <a:solidFill>
              <a:srgbClr val="83A738"/>
            </a:solidFill>
            <a:miter lim="800000"/>
            <a:headEnd/>
            <a:tailEnd/>
          </a:ln>
        </p:spPr>
        <p:txBody>
          <a:bodyPr wrap="none" lIns="18000" tIns="45714" rIns="18000" bIns="10800" anchor="ctr" anchorCtr="1"/>
          <a:lstStyle/>
          <a:p>
            <a:pPr algn="ctr"/>
            <a:r>
              <a:rPr lang="zh-CN" altLang="en-US" sz="1200" dirty="0" smtClean="0">
                <a:latin typeface="+mn-ea"/>
              </a:rPr>
              <a:t>全球负载均衡系统</a:t>
            </a:r>
            <a:endParaRPr lang="en-US" altLang="ko-KR" sz="1200" dirty="0">
              <a:latin typeface="+mn-ea"/>
            </a:endParaRPr>
          </a:p>
        </p:txBody>
      </p:sp>
      <p:graphicFrame>
        <p:nvGraphicFramePr>
          <p:cNvPr id="85018" name="Object 26"/>
          <p:cNvGraphicFramePr>
            <a:graphicFrameLocks noChangeAspect="1"/>
          </p:cNvGraphicFramePr>
          <p:nvPr/>
        </p:nvGraphicFramePr>
        <p:xfrm>
          <a:off x="2492139" y="3856038"/>
          <a:ext cx="236153" cy="322262"/>
        </p:xfrm>
        <a:graphic>
          <a:graphicData uri="http://schemas.openxmlformats.org/presentationml/2006/ole">
            <p:oleObj spid="_x0000_s7170" name="Visio" r:id="rId5" imgW="830749" imgH="1111549" progId="">
              <p:embed/>
            </p:oleObj>
          </a:graphicData>
        </a:graphic>
      </p:graphicFrame>
      <p:graphicFrame>
        <p:nvGraphicFramePr>
          <p:cNvPr id="85019" name="Object 27"/>
          <p:cNvGraphicFramePr>
            <a:graphicFrameLocks noChangeAspect="1"/>
          </p:cNvGraphicFramePr>
          <p:nvPr/>
        </p:nvGraphicFramePr>
        <p:xfrm>
          <a:off x="2746762" y="3856038"/>
          <a:ext cx="234834" cy="319087"/>
        </p:xfrm>
        <a:graphic>
          <a:graphicData uri="http://schemas.openxmlformats.org/presentationml/2006/ole">
            <p:oleObj spid="_x0000_s7171" name="Visio" r:id="rId6" imgW="830749" imgH="1111549" progId="">
              <p:embed/>
            </p:oleObj>
          </a:graphicData>
        </a:graphic>
      </p:graphicFrame>
      <p:graphicFrame>
        <p:nvGraphicFramePr>
          <p:cNvPr id="85020" name="Object 28"/>
          <p:cNvGraphicFramePr>
            <a:graphicFrameLocks noChangeAspect="1"/>
          </p:cNvGraphicFramePr>
          <p:nvPr/>
        </p:nvGraphicFramePr>
        <p:xfrm>
          <a:off x="3167616" y="3856038"/>
          <a:ext cx="237472" cy="322262"/>
        </p:xfrm>
        <a:graphic>
          <a:graphicData uri="http://schemas.openxmlformats.org/presentationml/2006/ole">
            <p:oleObj spid="_x0000_s7172" name="Visio" r:id="rId7" imgW="830749" imgH="1111549" progId="">
              <p:embed/>
            </p:oleObj>
          </a:graphicData>
        </a:graphic>
      </p:graphicFrame>
      <p:graphicFrame>
        <p:nvGraphicFramePr>
          <p:cNvPr id="85021" name="Object 29"/>
          <p:cNvGraphicFramePr>
            <a:graphicFrameLocks noChangeAspect="1"/>
          </p:cNvGraphicFramePr>
          <p:nvPr/>
        </p:nvGraphicFramePr>
        <p:xfrm>
          <a:off x="3423558" y="3856038"/>
          <a:ext cx="234834" cy="319087"/>
        </p:xfrm>
        <a:graphic>
          <a:graphicData uri="http://schemas.openxmlformats.org/presentationml/2006/ole">
            <p:oleObj spid="_x0000_s7173" name="Visio" r:id="rId8" imgW="830749" imgH="1111549" progId="">
              <p:embed/>
            </p:oleObj>
          </a:graphicData>
        </a:graphic>
      </p:graphicFrame>
      <p:graphicFrame>
        <p:nvGraphicFramePr>
          <p:cNvPr id="85022" name="Object 30"/>
          <p:cNvGraphicFramePr>
            <a:graphicFrameLocks noChangeAspect="1"/>
          </p:cNvGraphicFramePr>
          <p:nvPr/>
        </p:nvGraphicFramePr>
        <p:xfrm>
          <a:off x="3851008" y="3856038"/>
          <a:ext cx="236153" cy="322262"/>
        </p:xfrm>
        <a:graphic>
          <a:graphicData uri="http://schemas.openxmlformats.org/presentationml/2006/ole">
            <p:oleObj spid="_x0000_s7174" name="Visio" r:id="rId9" imgW="830749" imgH="1111549" progId="">
              <p:embed/>
            </p:oleObj>
          </a:graphicData>
        </a:graphic>
      </p:graphicFrame>
      <p:graphicFrame>
        <p:nvGraphicFramePr>
          <p:cNvPr id="85023" name="Object 31"/>
          <p:cNvGraphicFramePr>
            <a:graphicFrameLocks noChangeAspect="1"/>
          </p:cNvGraphicFramePr>
          <p:nvPr/>
        </p:nvGraphicFramePr>
        <p:xfrm>
          <a:off x="4106951" y="3856038"/>
          <a:ext cx="234834" cy="319087"/>
        </p:xfrm>
        <a:graphic>
          <a:graphicData uri="http://schemas.openxmlformats.org/presentationml/2006/ole">
            <p:oleObj spid="_x0000_s7175" name="Visio" r:id="rId10" imgW="830749" imgH="1111549" progId="">
              <p:embed/>
            </p:oleObj>
          </a:graphicData>
        </a:graphic>
      </p:graphicFrame>
      <p:graphicFrame>
        <p:nvGraphicFramePr>
          <p:cNvPr id="85024" name="Object 32"/>
          <p:cNvGraphicFramePr>
            <a:graphicFrameLocks noChangeAspect="1"/>
          </p:cNvGraphicFramePr>
          <p:nvPr/>
        </p:nvGraphicFramePr>
        <p:xfrm>
          <a:off x="4527804" y="3856038"/>
          <a:ext cx="236153" cy="322262"/>
        </p:xfrm>
        <a:graphic>
          <a:graphicData uri="http://schemas.openxmlformats.org/presentationml/2006/ole">
            <p:oleObj spid="_x0000_s7176" name="Visio" r:id="rId11" imgW="830749" imgH="1111549" progId="">
              <p:embed/>
            </p:oleObj>
          </a:graphicData>
        </a:graphic>
      </p:graphicFrame>
      <p:graphicFrame>
        <p:nvGraphicFramePr>
          <p:cNvPr id="85025" name="Object 33"/>
          <p:cNvGraphicFramePr>
            <a:graphicFrameLocks noChangeAspect="1"/>
          </p:cNvGraphicFramePr>
          <p:nvPr/>
        </p:nvGraphicFramePr>
        <p:xfrm>
          <a:off x="4783746" y="3856038"/>
          <a:ext cx="233515" cy="319087"/>
        </p:xfrm>
        <a:graphic>
          <a:graphicData uri="http://schemas.openxmlformats.org/presentationml/2006/ole">
            <p:oleObj spid="_x0000_s7177" name="Visio" r:id="rId12" imgW="830749" imgH="1111549" progId="">
              <p:embed/>
            </p:oleObj>
          </a:graphicData>
        </a:graphic>
      </p:graphicFrame>
      <p:sp>
        <p:nvSpPr>
          <p:cNvPr id="85049" name="AutoShape 34"/>
          <p:cNvSpPr>
            <a:spLocks noChangeArrowheads="1"/>
          </p:cNvSpPr>
          <p:nvPr/>
        </p:nvSpPr>
        <p:spPr bwMode="auto">
          <a:xfrm>
            <a:off x="3992172" y="1638300"/>
            <a:ext cx="832472" cy="134938"/>
          </a:xfrm>
          <a:prstGeom prst="roundRect">
            <a:avLst>
              <a:gd name="adj" fmla="val 1042"/>
            </a:avLst>
          </a:prstGeom>
          <a:noFill/>
          <a:ln w="9525" algn="ctr">
            <a:noFill/>
            <a:round/>
            <a:headEnd/>
            <a:tailEnd/>
          </a:ln>
        </p:spPr>
        <p:txBody>
          <a:bodyPr wrap="none" lIns="91429" tIns="45714" rIns="91429" bIns="45714" anchor="ctr"/>
          <a:lstStyle/>
          <a:p>
            <a:pPr>
              <a:lnSpc>
                <a:spcPct val="80000"/>
              </a:lnSpc>
            </a:pPr>
            <a:r>
              <a:rPr lang="en-US" altLang="ko-KR" sz="1200">
                <a:solidFill>
                  <a:srgbClr val="000000"/>
                </a:solidFill>
                <a:latin typeface="+mn-ea"/>
              </a:rPr>
              <a:t>Live Encoder</a:t>
            </a:r>
          </a:p>
        </p:txBody>
      </p:sp>
      <p:sp>
        <p:nvSpPr>
          <p:cNvPr id="85050" name="Rectangle 35"/>
          <p:cNvSpPr>
            <a:spLocks noChangeArrowheads="1"/>
          </p:cNvSpPr>
          <p:nvPr/>
        </p:nvSpPr>
        <p:spPr bwMode="auto">
          <a:xfrm>
            <a:off x="3497439" y="2295526"/>
            <a:ext cx="593681" cy="849313"/>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r>
              <a:rPr lang="zh-CN" altLang="en-US" sz="1200" dirty="0" smtClean="0">
                <a:latin typeface="+mn-ea"/>
              </a:rPr>
              <a:t>源</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graphicFrame>
        <p:nvGraphicFramePr>
          <p:cNvPr id="85028" name="Object 36"/>
          <p:cNvGraphicFramePr>
            <a:graphicFrameLocks noChangeAspect="1"/>
          </p:cNvGraphicFramePr>
          <p:nvPr/>
        </p:nvGraphicFramePr>
        <p:xfrm>
          <a:off x="3699289" y="2366964"/>
          <a:ext cx="226918" cy="327025"/>
        </p:xfrm>
        <a:graphic>
          <a:graphicData uri="http://schemas.openxmlformats.org/presentationml/2006/ole">
            <p:oleObj spid="_x0000_s7178" name="Visio" r:id="rId13" imgW="830749" imgH="1111549" progId="">
              <p:embed/>
            </p:oleObj>
          </a:graphicData>
        </a:graphic>
      </p:graphicFrame>
      <p:graphicFrame>
        <p:nvGraphicFramePr>
          <p:cNvPr id="85029" name="Object 37"/>
          <p:cNvGraphicFramePr>
            <a:graphicFrameLocks noChangeAspect="1"/>
          </p:cNvGraphicFramePr>
          <p:nvPr/>
        </p:nvGraphicFramePr>
        <p:xfrm>
          <a:off x="3675542" y="1524001"/>
          <a:ext cx="241431" cy="385763"/>
        </p:xfrm>
        <a:graphic>
          <a:graphicData uri="http://schemas.openxmlformats.org/presentationml/2006/ole">
            <p:oleObj spid="_x0000_s7179" name="Visio" r:id="rId14" imgW="830749" imgH="1111549" progId="">
              <p:embed/>
            </p:oleObj>
          </a:graphicData>
        </a:graphic>
      </p:graphicFrame>
      <p:sp>
        <p:nvSpPr>
          <p:cNvPr id="85051" name="AutoShape 38"/>
          <p:cNvSpPr>
            <a:spLocks noChangeArrowheads="1"/>
          </p:cNvSpPr>
          <p:nvPr/>
        </p:nvSpPr>
        <p:spPr bwMode="auto">
          <a:xfrm>
            <a:off x="699224" y="1447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视频编码</a:t>
            </a:r>
            <a:endParaRPr lang="en-US" altLang="ko-KR" sz="1400" b="1" dirty="0">
              <a:solidFill>
                <a:schemeClr val="bg1"/>
              </a:solidFill>
              <a:latin typeface="+mn-ea"/>
            </a:endParaRPr>
          </a:p>
        </p:txBody>
      </p:sp>
      <p:sp>
        <p:nvSpPr>
          <p:cNvPr id="85052" name="AutoShape 39"/>
          <p:cNvSpPr>
            <a:spLocks noChangeArrowheads="1"/>
          </p:cNvSpPr>
          <p:nvPr/>
        </p:nvSpPr>
        <p:spPr bwMode="auto">
          <a:xfrm>
            <a:off x="700543" y="2217738"/>
            <a:ext cx="1328525" cy="2514600"/>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内容分发</a:t>
            </a:r>
            <a:endParaRPr lang="en-US" altLang="ko-KR" sz="1400" b="1" dirty="0">
              <a:latin typeface="+mn-ea"/>
            </a:endParaRPr>
          </a:p>
        </p:txBody>
      </p:sp>
      <p:sp>
        <p:nvSpPr>
          <p:cNvPr id="85053" name="AutoShape 40"/>
          <p:cNvSpPr>
            <a:spLocks noChangeArrowheads="1"/>
          </p:cNvSpPr>
          <p:nvPr/>
        </p:nvSpPr>
        <p:spPr bwMode="auto">
          <a:xfrm>
            <a:off x="699224" y="4838700"/>
            <a:ext cx="1328526" cy="681038"/>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负载均衡</a:t>
            </a:r>
            <a:endParaRPr lang="en-US" altLang="ko-KR" sz="1400" b="1" dirty="0">
              <a:latin typeface="+mn-ea"/>
            </a:endParaRPr>
          </a:p>
        </p:txBody>
      </p:sp>
      <p:sp>
        <p:nvSpPr>
          <p:cNvPr id="85054" name="AutoShape 41"/>
          <p:cNvSpPr>
            <a:spLocks noChangeArrowheads="1"/>
          </p:cNvSpPr>
          <p:nvPr/>
        </p:nvSpPr>
        <p:spPr bwMode="auto">
          <a:xfrm>
            <a:off x="699224" y="5638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视频播放</a:t>
            </a:r>
            <a:endParaRPr lang="en-US" altLang="ko-KR" sz="1400" b="1" dirty="0">
              <a:solidFill>
                <a:schemeClr val="bg1"/>
              </a:solidFill>
              <a:latin typeface="+mn-ea"/>
            </a:endParaRPr>
          </a:p>
        </p:txBody>
      </p:sp>
      <p:cxnSp>
        <p:nvCxnSpPr>
          <p:cNvPr id="85055" name="AutoShape 42"/>
          <p:cNvCxnSpPr>
            <a:cxnSpLocks noChangeShapeType="1"/>
            <a:endCxn id="85050" idx="0"/>
          </p:cNvCxnSpPr>
          <p:nvPr/>
        </p:nvCxnSpPr>
        <p:spPr bwMode="auto">
          <a:xfrm flipH="1">
            <a:off x="3794278" y="1909763"/>
            <a:ext cx="2639" cy="385762"/>
          </a:xfrm>
          <a:prstGeom prst="straightConnector1">
            <a:avLst/>
          </a:prstGeom>
          <a:noFill/>
          <a:ln w="19050">
            <a:solidFill>
              <a:schemeClr val="bg2"/>
            </a:solidFill>
            <a:round/>
            <a:headEnd/>
            <a:tailEnd type="triangle" w="sm" len="sm"/>
          </a:ln>
        </p:spPr>
      </p:cxnSp>
      <p:grpSp>
        <p:nvGrpSpPr>
          <p:cNvPr id="4" name="Group 77"/>
          <p:cNvGrpSpPr>
            <a:grpSpLocks/>
          </p:cNvGrpSpPr>
          <p:nvPr/>
        </p:nvGrpSpPr>
        <p:grpSpPr bwMode="auto">
          <a:xfrm>
            <a:off x="646453" y="2171700"/>
            <a:ext cx="7998856" cy="3403600"/>
            <a:chOff x="490" y="1368"/>
            <a:chExt cx="5616" cy="2144"/>
          </a:xfrm>
        </p:grpSpPr>
        <p:sp>
          <p:nvSpPr>
            <p:cNvPr id="85088" name="Line 43"/>
            <p:cNvSpPr>
              <a:spLocks noChangeShapeType="1"/>
            </p:cNvSpPr>
            <p:nvPr/>
          </p:nvSpPr>
          <p:spPr bwMode="auto">
            <a:xfrm>
              <a:off x="490" y="1368"/>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85089" name="Line 44"/>
            <p:cNvSpPr>
              <a:spLocks noChangeShapeType="1"/>
            </p:cNvSpPr>
            <p:nvPr/>
          </p:nvSpPr>
          <p:spPr bwMode="auto">
            <a:xfrm>
              <a:off x="490" y="3016"/>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85090" name="Line 45"/>
            <p:cNvSpPr>
              <a:spLocks noChangeShapeType="1"/>
            </p:cNvSpPr>
            <p:nvPr/>
          </p:nvSpPr>
          <p:spPr bwMode="auto">
            <a:xfrm>
              <a:off x="490" y="3512"/>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grpSp>
      <p:graphicFrame>
        <p:nvGraphicFramePr>
          <p:cNvPr id="85101" name="Group 109"/>
          <p:cNvGraphicFramePr>
            <a:graphicFrameLocks noGrp="1"/>
          </p:cNvGraphicFramePr>
          <p:nvPr/>
        </p:nvGraphicFramePr>
        <p:xfrm>
          <a:off x="5655797" y="2689226"/>
          <a:ext cx="2969721" cy="801933"/>
        </p:xfrm>
        <a:graphic>
          <a:graphicData uri="http://schemas.openxmlformats.org/drawingml/2006/table">
            <a:tbl>
              <a:tblPr/>
              <a:tblGrid>
                <a:gridCol w="1019811"/>
                <a:gridCol w="60687"/>
                <a:gridCol w="1889223"/>
              </a:tblGrid>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1" i="0" u="none" strike="noStrike" cap="none" normalizeH="0" baseline="0" dirty="0" smtClean="0">
                          <a:ln>
                            <a:noFill/>
                          </a:ln>
                          <a:solidFill>
                            <a:srgbClr val="000000"/>
                          </a:solidFill>
                          <a:effectLst/>
                          <a:latin typeface="Calibri" pitchFamily="34" charset="0"/>
                          <a:ea typeface="맑은 고딕" pitchFamily="50" charset="-127"/>
                        </a:rPr>
                        <a:t>Media Server</a:t>
                      </a:r>
                    </a:p>
                  </a:txBody>
                  <a:tcPr marL="14959" marR="14959" marT="36000" marB="36000" anchor="ctr" horzOverflow="overflow">
                    <a:lnL>
                      <a:noFill/>
                    </a:lnL>
                    <a:lnR>
                      <a:noFill/>
                    </a:lnR>
                    <a:lnT w="28575" cap="flat" cmpd="sng" algn="ctr">
                      <a:solidFill>
                        <a:srgbClr val="003300"/>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4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1" i="0" u="none" strike="noStrike" cap="none" normalizeH="0" baseline="0" smtClean="0">
                          <a:ln>
                            <a:noFill/>
                          </a:ln>
                          <a:solidFill>
                            <a:srgbClr val="000000"/>
                          </a:solidFill>
                          <a:effectLst/>
                          <a:latin typeface="Calibri" pitchFamily="34" charset="0"/>
                          <a:ea typeface="맑은 고딕" pitchFamily="50" charset="-127"/>
                        </a:rPr>
                        <a:t>Windows Media Services</a:t>
                      </a:r>
                    </a:p>
                  </a:txBody>
                  <a:tcPr marL="14959" marR="14959" marT="36000" marB="36000"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r>
              <a:tr h="212725">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0" i="0" u="none" strike="noStrike" cap="none" normalizeH="0" baseline="0" dirty="0" smtClean="0">
                          <a:ln>
                            <a:noFill/>
                          </a:ln>
                          <a:solidFill>
                            <a:srgbClr val="000000"/>
                          </a:solidFill>
                          <a:effectLst/>
                          <a:latin typeface="Calibri" pitchFamily="34" charset="0"/>
                          <a:ea typeface="맑은 고딕" pitchFamily="50" charset="-127"/>
                        </a:rPr>
                        <a:t>OS</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400" b="0"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0" i="0" u="none" strike="noStrike" cap="none" normalizeH="0" baseline="0" smtClean="0">
                          <a:ln>
                            <a:noFill/>
                          </a:ln>
                          <a:solidFill>
                            <a:srgbClr val="000000"/>
                          </a:solidFill>
                          <a:effectLst/>
                          <a:latin typeface="Calibri" pitchFamily="34" charset="0"/>
                          <a:ea typeface="맑은 고딕" pitchFamily="50" charset="-127"/>
                        </a:rPr>
                        <a:t>Windows Server 2003/2008</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r>
            </a:tbl>
          </a:graphicData>
        </a:graphic>
      </p:graphicFrame>
      <p:sp>
        <p:nvSpPr>
          <p:cNvPr id="85070" name="AutoShape 129"/>
          <p:cNvSpPr>
            <a:spLocks noChangeArrowheads="1"/>
          </p:cNvSpPr>
          <p:nvPr/>
        </p:nvSpPr>
        <p:spPr bwMode="auto">
          <a:xfrm>
            <a:off x="5600387" y="1512888"/>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a:solidFill>
                  <a:srgbClr val="000000"/>
                </a:solidFill>
                <a:latin typeface="+mn-ea"/>
              </a:rPr>
              <a:t>MS Expression Encoder</a:t>
            </a:r>
          </a:p>
          <a:p>
            <a:pPr marL="271463" indent="-271463">
              <a:lnSpc>
                <a:spcPct val="80000"/>
              </a:lnSpc>
              <a:buFontTx/>
              <a:buChar char="•"/>
            </a:pPr>
            <a:r>
              <a:rPr lang="en-US" altLang="ko-KR" sz="1200">
                <a:solidFill>
                  <a:srgbClr val="000000"/>
                </a:solidFill>
                <a:latin typeface="+mn-ea"/>
              </a:rPr>
              <a:t>3</a:t>
            </a:r>
            <a:r>
              <a:rPr lang="en-US" altLang="ko-KR" sz="1200" baseline="30000">
                <a:solidFill>
                  <a:srgbClr val="000000"/>
                </a:solidFill>
                <a:latin typeface="+mn-ea"/>
              </a:rPr>
              <a:t>rd</a:t>
            </a:r>
            <a:r>
              <a:rPr lang="en-US" altLang="ko-KR" sz="1200">
                <a:solidFill>
                  <a:srgbClr val="000000"/>
                </a:solidFill>
                <a:latin typeface="+mn-ea"/>
              </a:rPr>
              <a:t> party Encoder</a:t>
            </a:r>
          </a:p>
        </p:txBody>
      </p:sp>
      <p:graphicFrame>
        <p:nvGraphicFramePr>
          <p:cNvPr id="85102" name="Group 110"/>
          <p:cNvGraphicFramePr>
            <a:graphicFrameLocks noGrp="1"/>
          </p:cNvGraphicFramePr>
          <p:nvPr/>
        </p:nvGraphicFramePr>
        <p:xfrm>
          <a:off x="5649201" y="3908426"/>
          <a:ext cx="2969722" cy="801933"/>
        </p:xfrm>
        <a:graphic>
          <a:graphicData uri="http://schemas.openxmlformats.org/drawingml/2006/table">
            <a:tbl>
              <a:tblPr/>
              <a:tblGrid>
                <a:gridCol w="1019812"/>
                <a:gridCol w="60687"/>
                <a:gridCol w="1889223"/>
              </a:tblGrid>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1" i="0" u="none" strike="noStrike" cap="none" normalizeH="0" baseline="0" smtClean="0">
                          <a:ln>
                            <a:noFill/>
                          </a:ln>
                          <a:solidFill>
                            <a:srgbClr val="000000"/>
                          </a:solidFill>
                          <a:effectLst/>
                          <a:latin typeface="Calibri" pitchFamily="34" charset="0"/>
                          <a:ea typeface="맑은 고딕" pitchFamily="50" charset="-127"/>
                        </a:rPr>
                        <a:t>Media Server</a:t>
                      </a:r>
                    </a:p>
                  </a:txBody>
                  <a:tcPr marL="14959" marR="14959" marT="36000" marB="36000" anchor="ctr" horzOverflow="overflow">
                    <a:lnL>
                      <a:noFill/>
                    </a:lnL>
                    <a:lnR>
                      <a:noFill/>
                    </a:lnR>
                    <a:lnT w="28575" cap="flat" cmpd="sng" algn="ctr">
                      <a:solidFill>
                        <a:srgbClr val="003300"/>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4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1" i="0" u="none" strike="noStrike" cap="none" normalizeH="0" baseline="0" smtClean="0">
                          <a:ln>
                            <a:noFill/>
                          </a:ln>
                          <a:solidFill>
                            <a:srgbClr val="000000"/>
                          </a:solidFill>
                          <a:effectLst/>
                          <a:latin typeface="Calibri" pitchFamily="34" charset="0"/>
                          <a:ea typeface="맑은 고딕" pitchFamily="50" charset="-127"/>
                        </a:rPr>
                        <a:t>Windows Media Services</a:t>
                      </a:r>
                    </a:p>
                  </a:txBody>
                  <a:tcPr marL="14959" marR="14959" marT="36000" marB="36000"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r>
              <a:tr h="212725">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0" i="0" u="none" strike="noStrike" cap="none" normalizeH="0" baseline="0" smtClean="0">
                          <a:ln>
                            <a:noFill/>
                          </a:ln>
                          <a:solidFill>
                            <a:srgbClr val="000000"/>
                          </a:solidFill>
                          <a:effectLst/>
                          <a:latin typeface="Calibri" pitchFamily="34" charset="0"/>
                          <a:ea typeface="맑은 고딕" pitchFamily="50" charset="-127"/>
                        </a:rPr>
                        <a:t>OS</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400" b="0"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400" b="0" i="0" u="none" strike="noStrike" cap="none" normalizeH="0" baseline="0" smtClean="0">
                          <a:ln>
                            <a:noFill/>
                          </a:ln>
                          <a:solidFill>
                            <a:srgbClr val="000000"/>
                          </a:solidFill>
                          <a:effectLst/>
                          <a:latin typeface="Calibri" pitchFamily="34" charset="0"/>
                          <a:ea typeface="맑은 고딕" pitchFamily="50" charset="-127"/>
                        </a:rPr>
                        <a:t>Windows Server 2003/2008</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r>
            </a:tbl>
          </a:graphicData>
        </a:graphic>
      </p:graphicFrame>
      <p:sp>
        <p:nvSpPr>
          <p:cNvPr id="85084" name="AutoShape 129"/>
          <p:cNvSpPr>
            <a:spLocks noChangeArrowheads="1"/>
          </p:cNvSpPr>
          <p:nvPr/>
        </p:nvSpPr>
        <p:spPr bwMode="auto">
          <a:xfrm>
            <a:off x="5600387" y="2268538"/>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zh-CN" altLang="en-US" sz="1200" dirty="0" smtClean="0">
                <a:solidFill>
                  <a:srgbClr val="000000"/>
                </a:solidFill>
                <a:latin typeface="+mn-ea"/>
              </a:rPr>
              <a:t>源服务器</a:t>
            </a:r>
            <a:endParaRPr lang="en-US" altLang="ko-KR" sz="1200" dirty="0">
              <a:solidFill>
                <a:srgbClr val="000000"/>
              </a:solidFill>
              <a:latin typeface="+mn-ea"/>
            </a:endParaRPr>
          </a:p>
        </p:txBody>
      </p:sp>
      <p:sp>
        <p:nvSpPr>
          <p:cNvPr id="85085" name="AutoShape 129"/>
          <p:cNvSpPr>
            <a:spLocks noChangeArrowheads="1"/>
          </p:cNvSpPr>
          <p:nvPr/>
        </p:nvSpPr>
        <p:spPr bwMode="auto">
          <a:xfrm>
            <a:off x="5600387" y="3429001"/>
            <a:ext cx="2708502" cy="474663"/>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zh-CN" altLang="en-US" sz="1200" dirty="0" smtClean="0">
                <a:solidFill>
                  <a:srgbClr val="000000"/>
                </a:solidFill>
                <a:latin typeface="+mn-ea"/>
              </a:rPr>
              <a:t>边缘服务器</a:t>
            </a:r>
            <a:endParaRPr lang="en-US" altLang="ko-KR" sz="1200" dirty="0">
              <a:solidFill>
                <a:srgbClr val="000000"/>
              </a:solidFill>
              <a:latin typeface="+mn-ea"/>
            </a:endParaRPr>
          </a:p>
        </p:txBody>
      </p:sp>
      <p:sp>
        <p:nvSpPr>
          <p:cNvPr id="85086" name="AutoShape 129"/>
          <p:cNvSpPr>
            <a:spLocks noChangeArrowheads="1"/>
          </p:cNvSpPr>
          <p:nvPr/>
        </p:nvSpPr>
        <p:spPr bwMode="auto">
          <a:xfrm>
            <a:off x="5600387" y="5675313"/>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a:solidFill>
                  <a:srgbClr val="000000"/>
                </a:solidFill>
                <a:latin typeface="+mn-ea"/>
              </a:rPr>
              <a:t>Windows Media Player</a:t>
            </a:r>
          </a:p>
          <a:p>
            <a:pPr marL="271463" indent="-271463">
              <a:lnSpc>
                <a:spcPct val="80000"/>
              </a:lnSpc>
              <a:buFontTx/>
              <a:buChar char="•"/>
            </a:pPr>
            <a:r>
              <a:rPr lang="en-US" altLang="ko-KR" sz="1200">
                <a:solidFill>
                  <a:srgbClr val="000000"/>
                </a:solidFill>
                <a:latin typeface="+mn-ea"/>
              </a:rPr>
              <a:t>Open Source Player</a:t>
            </a:r>
          </a:p>
        </p:txBody>
      </p:sp>
      <p:sp>
        <p:nvSpPr>
          <p:cNvPr id="85087" name="AutoShape 129"/>
          <p:cNvSpPr>
            <a:spLocks noChangeArrowheads="1"/>
          </p:cNvSpPr>
          <p:nvPr/>
        </p:nvSpPr>
        <p:spPr bwMode="auto">
          <a:xfrm>
            <a:off x="5600387" y="4964113"/>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dirty="0" err="1">
                <a:solidFill>
                  <a:srgbClr val="000000"/>
                </a:solidFill>
                <a:latin typeface="+mn-ea"/>
              </a:rPr>
              <a:t>CDNetworks</a:t>
            </a:r>
            <a:r>
              <a:rPr lang="en-US" altLang="ko-KR" sz="1200" dirty="0">
                <a:solidFill>
                  <a:srgbClr val="000000"/>
                </a:solidFill>
                <a:latin typeface="+mn-ea"/>
              </a:rPr>
              <a:t> </a:t>
            </a:r>
            <a:r>
              <a:rPr lang="zh-CN" altLang="en-US" sz="1200" dirty="0" smtClean="0">
                <a:solidFill>
                  <a:srgbClr val="000000"/>
                </a:solidFill>
                <a:latin typeface="+mn-ea"/>
              </a:rPr>
              <a:t>全球负载均衡系统</a:t>
            </a:r>
            <a:endParaRPr lang="en-US" altLang="ko-KR" sz="1200" dirty="0">
              <a:solidFill>
                <a:srgbClr val="000000"/>
              </a:solidFill>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031"/>
                                        </p:tgtEl>
                                        <p:attrNameLst>
                                          <p:attrName>style.visibility</p:attrName>
                                        </p:attrNameLst>
                                      </p:cBhvr>
                                      <p:to>
                                        <p:strVal val="visible"/>
                                      </p:to>
                                    </p:set>
                                    <p:animEffect transition="in" filter="fade">
                                      <p:cBhvr>
                                        <p:cTn id="7" dur="500"/>
                                        <p:tgtEl>
                                          <p:spTgt spid="850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032"/>
                                        </p:tgtEl>
                                        <p:attrNameLst>
                                          <p:attrName>style.visibility</p:attrName>
                                        </p:attrNameLst>
                                      </p:cBhvr>
                                      <p:to>
                                        <p:strVal val="visible"/>
                                      </p:to>
                                    </p:set>
                                    <p:animEffect transition="in" filter="fade">
                                      <p:cBhvr>
                                        <p:cTn id="11" dur="500"/>
                                        <p:tgtEl>
                                          <p:spTgt spid="85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1" grpId="0" animBg="1"/>
      <p:bldP spid="850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61"/>
          <p:cNvSpPr>
            <a:spLocks noGrp="1"/>
          </p:cNvSpPr>
          <p:nvPr>
            <p:ph type="title"/>
          </p:nvPr>
        </p:nvSpPr>
        <p:spPr/>
        <p:txBody>
          <a:bodyPr/>
          <a:lstStyle/>
          <a:p>
            <a:r>
              <a:rPr lang="en-US" altLang="zh-CN" dirty="0" smtClean="0"/>
              <a:t>Smooth</a:t>
            </a:r>
            <a:r>
              <a:rPr lang="zh-CN" altLang="en-US" dirty="0" smtClean="0"/>
              <a:t> </a:t>
            </a:r>
            <a:r>
              <a:rPr lang="en-US" altLang="zh-CN" dirty="0" smtClean="0"/>
              <a:t>Streaming  CDN </a:t>
            </a:r>
            <a:r>
              <a:rPr lang="zh-CN" altLang="en-US" dirty="0" smtClean="0"/>
              <a:t>架构</a:t>
            </a:r>
            <a:endParaRPr lang="zh-CN" altLang="en-US" dirty="0"/>
          </a:p>
        </p:txBody>
      </p:sp>
      <p:sp>
        <p:nvSpPr>
          <p:cNvPr id="91284" name="AutoShape 157"/>
          <p:cNvSpPr>
            <a:spLocks noChangeArrowheads="1"/>
          </p:cNvSpPr>
          <p:nvPr/>
        </p:nvSpPr>
        <p:spPr bwMode="auto">
          <a:xfrm>
            <a:off x="5517272" y="1285875"/>
            <a:ext cx="3286352" cy="5056188"/>
          </a:xfrm>
          <a:prstGeom prst="roundRect">
            <a:avLst>
              <a:gd name="adj" fmla="val 1042"/>
            </a:avLst>
          </a:prstGeom>
          <a:solidFill>
            <a:srgbClr val="EAEAEA">
              <a:alpha val="70195"/>
            </a:srgbClr>
          </a:solidFill>
          <a:ln w="3175" algn="ctr">
            <a:noFill/>
            <a:round/>
            <a:headEnd/>
            <a:tailEnd/>
          </a:ln>
        </p:spPr>
        <p:txBody>
          <a:bodyPr wrap="none" lIns="91429" tIns="45714" rIns="91429" bIns="45714" anchor="ctr"/>
          <a:lstStyle/>
          <a:p>
            <a:pPr algn="ctr"/>
            <a:endParaRPr lang="en-US" altLang="ko-KR" sz="1200" b="1" dirty="0">
              <a:solidFill>
                <a:schemeClr val="bg1"/>
              </a:solidFill>
              <a:latin typeface="+mn-ea"/>
            </a:endParaRPr>
          </a:p>
        </p:txBody>
      </p:sp>
      <p:sp>
        <p:nvSpPr>
          <p:cNvPr id="91286" name="Rectangle 159"/>
          <p:cNvSpPr>
            <a:spLocks noChangeArrowheads="1"/>
          </p:cNvSpPr>
          <p:nvPr/>
        </p:nvSpPr>
        <p:spPr bwMode="auto">
          <a:xfrm>
            <a:off x="5775852" y="2514600"/>
            <a:ext cx="2910354" cy="771524"/>
          </a:xfrm>
          <a:prstGeom prst="rect">
            <a:avLst/>
          </a:prstGeom>
          <a:solidFill>
            <a:srgbClr val="FFFF00">
              <a:alpha val="70195"/>
            </a:srgbClr>
          </a:solidFill>
          <a:ln w="19050" algn="ctr">
            <a:solidFill>
              <a:srgbClr val="FF9900"/>
            </a:solidFill>
            <a:miter lim="800000"/>
            <a:headEnd/>
            <a:tailEnd type="none" w="sm" len="sm"/>
          </a:ln>
        </p:spPr>
        <p:txBody>
          <a:bodyPr wrap="none" anchor="ctr"/>
          <a:lstStyle/>
          <a:p>
            <a:pPr algn="ctr"/>
            <a:endParaRPr lang="ko-KR" altLang="en-US" sz="1200">
              <a:latin typeface="+mn-ea"/>
            </a:endParaRPr>
          </a:p>
        </p:txBody>
      </p:sp>
      <p:sp>
        <p:nvSpPr>
          <p:cNvPr id="91287" name="Rectangle 158"/>
          <p:cNvSpPr>
            <a:spLocks noChangeArrowheads="1"/>
          </p:cNvSpPr>
          <p:nvPr/>
        </p:nvSpPr>
        <p:spPr bwMode="auto">
          <a:xfrm>
            <a:off x="5775852" y="3873500"/>
            <a:ext cx="2910354" cy="533400"/>
          </a:xfrm>
          <a:prstGeom prst="rect">
            <a:avLst/>
          </a:prstGeom>
          <a:solidFill>
            <a:srgbClr val="FFFF00">
              <a:alpha val="70195"/>
            </a:srgbClr>
          </a:solidFill>
          <a:ln w="19050" algn="ctr">
            <a:solidFill>
              <a:srgbClr val="FF9900"/>
            </a:solidFill>
            <a:miter lim="800000"/>
            <a:headEnd/>
            <a:tailEnd type="none" w="sm" len="sm"/>
          </a:ln>
        </p:spPr>
        <p:txBody>
          <a:bodyPr wrap="none" anchor="ctr"/>
          <a:lstStyle/>
          <a:p>
            <a:pPr algn="ctr"/>
            <a:endParaRPr lang="ko-KR" altLang="en-US" sz="1200">
              <a:latin typeface="+mn-ea"/>
            </a:endParaRPr>
          </a:p>
        </p:txBody>
      </p:sp>
      <p:graphicFrame>
        <p:nvGraphicFramePr>
          <p:cNvPr id="91365" name="Group 229"/>
          <p:cNvGraphicFramePr>
            <a:graphicFrameLocks noGrp="1"/>
          </p:cNvGraphicFramePr>
          <p:nvPr/>
        </p:nvGraphicFramePr>
        <p:xfrm>
          <a:off x="5940764" y="3835400"/>
          <a:ext cx="2621429" cy="861306"/>
        </p:xfrm>
        <a:graphic>
          <a:graphicData uri="http://schemas.openxmlformats.org/drawingml/2006/table">
            <a:tbl>
              <a:tblPr/>
              <a:tblGrid>
                <a:gridCol w="989468"/>
                <a:gridCol w="60687"/>
                <a:gridCol w="1571274"/>
              </a:tblGrid>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Expansion</a:t>
                      </a:r>
                    </a:p>
                  </a:txBody>
                  <a:tcPr marL="14959" marR="14959" marT="36000" marB="36000" anchor="ctr" horzOverflow="overflow">
                    <a:lnL>
                      <a:noFill/>
                    </a:lnL>
                    <a:lnR>
                      <a:noFill/>
                    </a:lnR>
                    <a:lnT w="28575" cap="flat" cmpd="sng" algn="ctr">
                      <a:solidFill>
                        <a:srgbClr val="003300"/>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ARR 2.0 Beta</a:t>
                      </a:r>
                    </a:p>
                  </a:txBody>
                  <a:tcPr marL="14959" marR="14959" marT="36000" marB="36000"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r>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smtClean="0">
                          <a:ln>
                            <a:noFill/>
                          </a:ln>
                          <a:solidFill>
                            <a:srgbClr val="000000"/>
                          </a:solidFill>
                          <a:effectLst/>
                          <a:latin typeface="Calibri" pitchFamily="34" charset="0"/>
                          <a:ea typeface="맑은 고딕" pitchFamily="50" charset="-127"/>
                        </a:rPr>
                        <a:t>Web server</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IIS 7.5/7.0</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sm" len="sm"/>
                    </a:lnB>
                    <a:lnTlToBr>
                      <a:noFill/>
                    </a:lnTlToBr>
                    <a:lnBlToTr>
                      <a:noFill/>
                    </a:lnBlToTr>
                    <a:noFill/>
                  </a:tcPr>
                </a:tc>
              </a:tr>
              <a:tr h="212725">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0" i="0" u="none" strike="noStrike" cap="none" normalizeH="0" baseline="0" smtClean="0">
                          <a:ln>
                            <a:noFill/>
                          </a:ln>
                          <a:solidFill>
                            <a:srgbClr val="000000"/>
                          </a:solidFill>
                          <a:effectLst/>
                          <a:latin typeface="Calibri" pitchFamily="34" charset="0"/>
                          <a:ea typeface="맑은 고딕" pitchFamily="50" charset="-127"/>
                        </a:rPr>
                        <a:t>OS</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0"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0" i="0" u="none" strike="noStrike" cap="none" normalizeH="0" baseline="0" dirty="0" smtClean="0">
                          <a:ln>
                            <a:noFill/>
                          </a:ln>
                          <a:solidFill>
                            <a:srgbClr val="000000"/>
                          </a:solidFill>
                          <a:effectLst/>
                          <a:latin typeface="Calibri" pitchFamily="34" charset="0"/>
                          <a:ea typeface="맑은 고딕" pitchFamily="50" charset="-127"/>
                        </a:rPr>
                        <a:t>Windows Server 2008</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r>
            </a:tbl>
          </a:graphicData>
        </a:graphic>
      </p:graphicFrame>
      <p:graphicFrame>
        <p:nvGraphicFramePr>
          <p:cNvPr id="91364" name="Group 228"/>
          <p:cNvGraphicFramePr>
            <a:graphicFrameLocks noGrp="1"/>
          </p:cNvGraphicFramePr>
          <p:nvPr/>
        </p:nvGraphicFramePr>
        <p:xfrm>
          <a:off x="5960553" y="2482850"/>
          <a:ext cx="2601640" cy="861306"/>
        </p:xfrm>
        <a:graphic>
          <a:graphicData uri="http://schemas.openxmlformats.org/drawingml/2006/table">
            <a:tbl>
              <a:tblPr/>
              <a:tblGrid>
                <a:gridCol w="961763"/>
                <a:gridCol w="60687"/>
                <a:gridCol w="1579190"/>
              </a:tblGrid>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Expansion</a:t>
                      </a:r>
                    </a:p>
                  </a:txBody>
                  <a:tcPr marL="14959" marR="14959" marT="36000" marB="36000" anchor="ctr" horzOverflow="overflow">
                    <a:lnL>
                      <a:noFill/>
                    </a:lnL>
                    <a:lnR>
                      <a:noFill/>
                    </a:lnR>
                    <a:lnT w="28575" cap="flat" cmpd="sng" algn="ctr">
                      <a:solidFill>
                        <a:srgbClr val="003300"/>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Media Services 3.0 Beta</a:t>
                      </a:r>
                    </a:p>
                  </a:txBody>
                  <a:tcPr marL="14959" marR="14959" marT="36000" marB="36000"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rgbClr val="669900"/>
                      </a:solidFill>
                      <a:prstDash val="solid"/>
                      <a:round/>
                      <a:headEnd type="none" w="med" len="med"/>
                      <a:tailEnd type="none" w="sm" len="sm"/>
                    </a:lnB>
                    <a:lnTlToBr>
                      <a:noFill/>
                    </a:lnTlToBr>
                    <a:lnBlToTr>
                      <a:noFill/>
                    </a:lnBlToTr>
                    <a:noFill/>
                  </a:tcPr>
                </a:tc>
              </a:tr>
              <a:tr h="303213">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smtClean="0">
                          <a:ln>
                            <a:noFill/>
                          </a:ln>
                          <a:solidFill>
                            <a:srgbClr val="000000"/>
                          </a:solidFill>
                          <a:effectLst/>
                          <a:latin typeface="Calibri" pitchFamily="34" charset="0"/>
                          <a:ea typeface="맑은 고딕" pitchFamily="50" charset="-127"/>
                        </a:rPr>
                        <a:t>Web server</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sm" len="sm"/>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1"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1" i="0" u="none" strike="noStrike" cap="none" normalizeH="0" baseline="0" dirty="0" smtClean="0">
                          <a:ln>
                            <a:noFill/>
                          </a:ln>
                          <a:solidFill>
                            <a:srgbClr val="000000"/>
                          </a:solidFill>
                          <a:effectLst/>
                          <a:latin typeface="Calibri" pitchFamily="34" charset="0"/>
                          <a:ea typeface="맑은 고딕" pitchFamily="50" charset="-127"/>
                        </a:rPr>
                        <a:t>IIS 7.5/7.0</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sm" len="sm"/>
                    </a:lnB>
                    <a:lnTlToBr>
                      <a:noFill/>
                    </a:lnTlToBr>
                    <a:lnBlToTr>
                      <a:noFill/>
                    </a:lnBlToTr>
                    <a:noFill/>
                  </a:tcPr>
                </a:tc>
              </a:tr>
              <a:tr h="212725">
                <a:tc>
                  <a:txBody>
                    <a:bodyPr/>
                    <a:lstStyle/>
                    <a:p>
                      <a:pPr marL="0" marR="0" lvl="0" indent="0" algn="ctr"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0" i="0" u="none" strike="noStrike" cap="none" normalizeH="0" baseline="0" dirty="0" smtClean="0">
                          <a:ln>
                            <a:noFill/>
                          </a:ln>
                          <a:solidFill>
                            <a:srgbClr val="000000"/>
                          </a:solidFill>
                          <a:effectLst/>
                          <a:latin typeface="Calibri" pitchFamily="34" charset="0"/>
                          <a:ea typeface="맑은 고딕" pitchFamily="50" charset="-127"/>
                        </a:rPr>
                        <a:t>OS</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endParaRPr kumimoji="0" lang="ko-KR" altLang="en-US" sz="1200" b="0" i="0" u="none" strike="noStrike" cap="none" normalizeH="0" baseline="0" smtClean="0">
                        <a:ln>
                          <a:noFill/>
                        </a:ln>
                        <a:solidFill>
                          <a:schemeClr val="tx1"/>
                        </a:solidFill>
                        <a:effectLst/>
                        <a:latin typeface="Calibri" pitchFamily="34" charset="0"/>
                        <a:ea typeface="맑은 고딕" pitchFamily="50" charset="-127"/>
                      </a:endParaRPr>
                    </a:p>
                  </a:txBody>
                  <a:tcPr marL="14959" marR="14959" marT="36000" marB="36000" anchor="ctr" horzOverflow="overflow">
                    <a:lnL>
                      <a:noFill/>
                    </a:lnL>
                    <a:lnR>
                      <a:noFill/>
                    </a:lnR>
                    <a:lnT>
                      <a:noFill/>
                    </a:lnT>
                    <a:lnB>
                      <a:noFill/>
                    </a:lnB>
                    <a:lnTlToBr>
                      <a:noFill/>
                    </a:lnTlToBr>
                    <a:lnBlToTr>
                      <a:noFill/>
                    </a:lnBlToTr>
                    <a:noFill/>
                  </a:tcPr>
                </a:tc>
                <a:tc>
                  <a:txBody>
                    <a:bodyPr/>
                    <a:lstStyle/>
                    <a:p>
                      <a:pPr marL="0" marR="0" lvl="0" indent="0" algn="l" defTabSz="1058863" rtl="0" eaLnBrk="0" fontAlgn="base" latinLnBrk="0" hangingPunct="0">
                        <a:lnSpc>
                          <a:spcPct val="100000"/>
                        </a:lnSpc>
                        <a:spcBef>
                          <a:spcPct val="20000"/>
                        </a:spcBef>
                        <a:spcAft>
                          <a:spcPct val="0"/>
                        </a:spcAft>
                        <a:buClr>
                          <a:schemeClr val="bg1"/>
                        </a:buClr>
                        <a:buSzPct val="90000"/>
                        <a:buFont typeface="Arial" charset="0"/>
                        <a:buNone/>
                        <a:tabLst>
                          <a:tab pos="914400" algn="l"/>
                        </a:tabLst>
                      </a:pPr>
                      <a:r>
                        <a:rPr kumimoji="0" lang="en-US" altLang="ko-KR" sz="1200" b="0" i="0" u="none" strike="noStrike" cap="none" normalizeH="0" baseline="0" dirty="0" smtClean="0">
                          <a:ln>
                            <a:noFill/>
                          </a:ln>
                          <a:solidFill>
                            <a:srgbClr val="000000"/>
                          </a:solidFill>
                          <a:effectLst/>
                          <a:latin typeface="Calibri" pitchFamily="34" charset="0"/>
                          <a:ea typeface="맑은 고딕" pitchFamily="50" charset="-127"/>
                        </a:rPr>
                        <a:t>Windows Server 2008</a:t>
                      </a:r>
                    </a:p>
                  </a:txBody>
                  <a:tcPr marL="14959" marR="14959" marT="36000" marB="36000" anchor="ctr" horzOverflow="overflow">
                    <a:lnL>
                      <a:noFill/>
                    </a:lnL>
                    <a:lnR>
                      <a:noFill/>
                    </a:lnR>
                    <a:lnT w="3175" cap="flat" cmpd="sng" algn="ctr">
                      <a:solidFill>
                        <a:srgbClr val="669900"/>
                      </a:solidFill>
                      <a:prstDash val="solid"/>
                      <a:round/>
                      <a:headEnd type="none" w="med" len="med"/>
                      <a:tailEnd type="none" w="sm" len="sm"/>
                    </a:lnT>
                    <a:lnB w="3175" cap="flat" cmpd="sng" algn="ctr">
                      <a:solidFill>
                        <a:srgbClr val="669900"/>
                      </a:solidFill>
                      <a:prstDash val="solid"/>
                      <a:round/>
                      <a:headEnd type="none" w="med" len="med"/>
                      <a:tailEnd type="none" w="med" len="med"/>
                    </a:lnB>
                    <a:lnTlToBr>
                      <a:noFill/>
                    </a:lnTlToBr>
                    <a:lnBlToTr>
                      <a:noFill/>
                    </a:lnBlToTr>
                    <a:noFill/>
                  </a:tcPr>
                </a:tc>
              </a:tr>
            </a:tbl>
          </a:graphicData>
        </a:graphic>
      </p:graphicFrame>
      <p:grpSp>
        <p:nvGrpSpPr>
          <p:cNvPr id="4" name="Group 114"/>
          <p:cNvGrpSpPr>
            <a:grpSpLocks/>
          </p:cNvGrpSpPr>
          <p:nvPr/>
        </p:nvGrpSpPr>
        <p:grpSpPr bwMode="auto">
          <a:xfrm>
            <a:off x="3422238" y="4724401"/>
            <a:ext cx="649091" cy="930275"/>
            <a:chOff x="1050" y="3696"/>
            <a:chExt cx="373" cy="198"/>
          </a:xfrm>
        </p:grpSpPr>
        <p:sp>
          <p:nvSpPr>
            <p:cNvPr id="2" name="Line 115"/>
            <p:cNvSpPr>
              <a:spLocks noChangeShapeType="1"/>
            </p:cNvSpPr>
            <p:nvPr/>
          </p:nvSpPr>
          <p:spPr bwMode="auto">
            <a:xfrm>
              <a:off x="1050"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91366" name="Line 116"/>
            <p:cNvSpPr>
              <a:spLocks noChangeShapeType="1"/>
            </p:cNvSpPr>
            <p:nvPr/>
          </p:nvSpPr>
          <p:spPr bwMode="auto">
            <a:xfrm>
              <a:off x="1237"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sp>
          <p:nvSpPr>
            <p:cNvPr id="91367" name="Line 117"/>
            <p:cNvSpPr>
              <a:spLocks noChangeShapeType="1"/>
            </p:cNvSpPr>
            <p:nvPr/>
          </p:nvSpPr>
          <p:spPr bwMode="auto">
            <a:xfrm>
              <a:off x="1423" y="3696"/>
              <a:ext cx="0" cy="198"/>
            </a:xfrm>
            <a:prstGeom prst="line">
              <a:avLst/>
            </a:prstGeom>
            <a:noFill/>
            <a:ln w="19050">
              <a:solidFill>
                <a:schemeClr val="bg2"/>
              </a:solidFill>
              <a:round/>
              <a:headEnd/>
              <a:tailEnd type="triangle" w="sm" len="sm"/>
            </a:ln>
          </p:spPr>
          <p:txBody>
            <a:bodyPr/>
            <a:lstStyle/>
            <a:p>
              <a:endParaRPr lang="ko-KR" altLang="en-US" sz="1200">
                <a:latin typeface="+mn-ea"/>
              </a:endParaRPr>
            </a:p>
          </p:txBody>
        </p:sp>
      </p:grpSp>
      <p:grpSp>
        <p:nvGrpSpPr>
          <p:cNvPr id="5" name="Group 118"/>
          <p:cNvGrpSpPr>
            <a:grpSpLocks/>
          </p:cNvGrpSpPr>
          <p:nvPr/>
        </p:nvGrpSpPr>
        <p:grpSpPr bwMode="auto">
          <a:xfrm>
            <a:off x="3232261" y="5764214"/>
            <a:ext cx="1774446" cy="446087"/>
            <a:chOff x="3946" y="3761"/>
            <a:chExt cx="792" cy="175"/>
          </a:xfrm>
        </p:grpSpPr>
        <p:sp>
          <p:nvSpPr>
            <p:cNvPr id="91361" name="AutoShape 119"/>
            <p:cNvSpPr>
              <a:spLocks noChangeArrowheads="1"/>
            </p:cNvSpPr>
            <p:nvPr/>
          </p:nvSpPr>
          <p:spPr bwMode="auto">
            <a:xfrm>
              <a:off x="4396" y="3787"/>
              <a:ext cx="342" cy="113"/>
            </a:xfrm>
            <a:prstGeom prst="roundRect">
              <a:avLst>
                <a:gd name="adj" fmla="val 1042"/>
              </a:avLst>
            </a:prstGeom>
            <a:noFill/>
            <a:ln w="9525" algn="ctr">
              <a:noFill/>
              <a:round/>
              <a:headEnd/>
              <a:tailEnd/>
            </a:ln>
          </p:spPr>
          <p:txBody>
            <a:bodyPr wrap="none" lIns="91429" tIns="45714" rIns="91429" bIns="45714" anchor="ctr"/>
            <a:lstStyle/>
            <a:p>
              <a:pPr algn="ctr"/>
              <a:r>
                <a:rPr lang="zh-CN" altLang="en-US" sz="1200" dirty="0" smtClean="0">
                  <a:solidFill>
                    <a:srgbClr val="000000"/>
                  </a:solidFill>
                  <a:latin typeface="+mn-ea"/>
                </a:rPr>
                <a:t>终端用户</a:t>
              </a:r>
              <a:endParaRPr lang="en-US" altLang="ko-KR" sz="1200" dirty="0">
                <a:solidFill>
                  <a:srgbClr val="000000"/>
                </a:solidFill>
                <a:latin typeface="+mn-ea"/>
              </a:endParaRPr>
            </a:p>
          </p:txBody>
        </p:sp>
        <p:pic>
          <p:nvPicPr>
            <p:cNvPr id="91362" name="Picture 120" descr="MCj04339440000[1]"/>
            <p:cNvPicPr>
              <a:picLocks noChangeAspect="1" noChangeArrowheads="1"/>
            </p:cNvPicPr>
            <p:nvPr/>
          </p:nvPicPr>
          <p:blipFill>
            <a:blip r:embed="rId4" cstate="print"/>
            <a:srcRect/>
            <a:stretch>
              <a:fillRect/>
            </a:stretch>
          </p:blipFill>
          <p:spPr bwMode="auto">
            <a:xfrm>
              <a:off x="3946" y="3761"/>
              <a:ext cx="155" cy="175"/>
            </a:xfrm>
            <a:prstGeom prst="rect">
              <a:avLst/>
            </a:prstGeom>
            <a:noFill/>
            <a:ln w="9525">
              <a:noFill/>
              <a:miter lim="800000"/>
              <a:headEnd/>
              <a:tailEnd/>
            </a:ln>
          </p:spPr>
        </p:pic>
        <p:pic>
          <p:nvPicPr>
            <p:cNvPr id="91363" name="Picture 121" descr="MCj04339440000[1]"/>
            <p:cNvPicPr>
              <a:picLocks noChangeAspect="1" noChangeArrowheads="1"/>
            </p:cNvPicPr>
            <p:nvPr/>
          </p:nvPicPr>
          <p:blipFill>
            <a:blip r:embed="rId4" cstate="print"/>
            <a:srcRect/>
            <a:stretch>
              <a:fillRect/>
            </a:stretch>
          </p:blipFill>
          <p:spPr bwMode="auto">
            <a:xfrm>
              <a:off x="4101" y="3761"/>
              <a:ext cx="155" cy="175"/>
            </a:xfrm>
            <a:prstGeom prst="rect">
              <a:avLst/>
            </a:prstGeom>
            <a:noFill/>
            <a:ln w="9525">
              <a:noFill/>
              <a:miter lim="800000"/>
              <a:headEnd/>
              <a:tailEnd/>
            </a:ln>
          </p:spPr>
        </p:pic>
        <p:pic>
          <p:nvPicPr>
            <p:cNvPr id="3" name="Picture 122" descr="MCj04339440000[1]"/>
            <p:cNvPicPr>
              <a:picLocks noChangeAspect="1" noChangeArrowheads="1"/>
            </p:cNvPicPr>
            <p:nvPr/>
          </p:nvPicPr>
          <p:blipFill>
            <a:blip r:embed="rId4" cstate="print"/>
            <a:srcRect/>
            <a:stretch>
              <a:fillRect/>
            </a:stretch>
          </p:blipFill>
          <p:spPr bwMode="auto">
            <a:xfrm>
              <a:off x="4255" y="3761"/>
              <a:ext cx="155" cy="175"/>
            </a:xfrm>
            <a:prstGeom prst="rect">
              <a:avLst/>
            </a:prstGeom>
            <a:noFill/>
            <a:ln w="9525">
              <a:noFill/>
              <a:miter lim="800000"/>
              <a:headEnd/>
              <a:tailEnd/>
            </a:ln>
          </p:spPr>
        </p:pic>
      </p:grpSp>
      <p:sp>
        <p:nvSpPr>
          <p:cNvPr id="91325" name="AutoShape 123"/>
          <p:cNvSpPr>
            <a:spLocks noChangeArrowheads="1"/>
          </p:cNvSpPr>
          <p:nvPr/>
        </p:nvSpPr>
        <p:spPr bwMode="auto">
          <a:xfrm>
            <a:off x="2412982" y="3440113"/>
            <a:ext cx="626662"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1</a:t>
            </a:r>
          </a:p>
        </p:txBody>
      </p:sp>
      <p:sp>
        <p:nvSpPr>
          <p:cNvPr id="91326" name="AutoShape 124"/>
          <p:cNvSpPr>
            <a:spLocks noChangeArrowheads="1"/>
          </p:cNvSpPr>
          <p:nvPr/>
        </p:nvSpPr>
        <p:spPr bwMode="auto">
          <a:xfrm>
            <a:off x="3095055" y="3440113"/>
            <a:ext cx="626663"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2</a:t>
            </a:r>
          </a:p>
        </p:txBody>
      </p:sp>
      <p:sp>
        <p:nvSpPr>
          <p:cNvPr id="91327" name="AutoShape 125"/>
          <p:cNvSpPr>
            <a:spLocks noChangeArrowheads="1"/>
          </p:cNvSpPr>
          <p:nvPr/>
        </p:nvSpPr>
        <p:spPr bwMode="auto">
          <a:xfrm>
            <a:off x="3773170" y="3440113"/>
            <a:ext cx="625344"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3</a:t>
            </a:r>
          </a:p>
        </p:txBody>
      </p:sp>
      <p:sp>
        <p:nvSpPr>
          <p:cNvPr id="91328" name="AutoShape 126"/>
          <p:cNvSpPr>
            <a:spLocks noChangeArrowheads="1"/>
          </p:cNvSpPr>
          <p:nvPr/>
        </p:nvSpPr>
        <p:spPr bwMode="auto">
          <a:xfrm>
            <a:off x="4456562" y="3440113"/>
            <a:ext cx="626663" cy="255587"/>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en-US" altLang="ko-KR" sz="1200" b="1">
                <a:solidFill>
                  <a:schemeClr val="bg1"/>
                </a:solidFill>
                <a:latin typeface="+mn-ea"/>
              </a:rPr>
              <a:t>IDC n</a:t>
            </a:r>
          </a:p>
        </p:txBody>
      </p:sp>
      <p:cxnSp>
        <p:nvCxnSpPr>
          <p:cNvPr id="91329" name="AutoShape 127"/>
          <p:cNvCxnSpPr>
            <a:cxnSpLocks noChangeShapeType="1"/>
            <a:stCxn id="91339" idx="2"/>
            <a:endCxn id="91325" idx="0"/>
          </p:cNvCxnSpPr>
          <p:nvPr/>
        </p:nvCxnSpPr>
        <p:spPr bwMode="auto">
          <a:xfrm flipH="1">
            <a:off x="2726974" y="3144839"/>
            <a:ext cx="1067305" cy="295275"/>
          </a:xfrm>
          <a:prstGeom prst="straightConnector1">
            <a:avLst/>
          </a:prstGeom>
          <a:noFill/>
          <a:ln w="19050">
            <a:solidFill>
              <a:schemeClr val="bg2"/>
            </a:solidFill>
            <a:round/>
            <a:headEnd/>
            <a:tailEnd type="triangle" w="sm" len="sm"/>
          </a:ln>
        </p:spPr>
      </p:cxnSp>
      <p:cxnSp>
        <p:nvCxnSpPr>
          <p:cNvPr id="91330" name="AutoShape 128"/>
          <p:cNvCxnSpPr>
            <a:cxnSpLocks noChangeShapeType="1"/>
            <a:stCxn id="91339" idx="2"/>
            <a:endCxn id="91326" idx="0"/>
          </p:cNvCxnSpPr>
          <p:nvPr/>
        </p:nvCxnSpPr>
        <p:spPr bwMode="auto">
          <a:xfrm flipH="1">
            <a:off x="3409045" y="3144839"/>
            <a:ext cx="385233" cy="295275"/>
          </a:xfrm>
          <a:prstGeom prst="straightConnector1">
            <a:avLst/>
          </a:prstGeom>
          <a:noFill/>
          <a:ln w="19050">
            <a:solidFill>
              <a:schemeClr val="bg2"/>
            </a:solidFill>
            <a:round/>
            <a:headEnd/>
            <a:tailEnd type="triangle" w="sm" len="sm"/>
          </a:ln>
        </p:spPr>
      </p:cxnSp>
      <p:cxnSp>
        <p:nvCxnSpPr>
          <p:cNvPr id="91331" name="AutoShape 129"/>
          <p:cNvCxnSpPr>
            <a:cxnSpLocks noChangeShapeType="1"/>
            <a:stCxn id="91339" idx="2"/>
            <a:endCxn id="91327" idx="0"/>
          </p:cNvCxnSpPr>
          <p:nvPr/>
        </p:nvCxnSpPr>
        <p:spPr bwMode="auto">
          <a:xfrm>
            <a:off x="3794278" y="3144839"/>
            <a:ext cx="291564" cy="295275"/>
          </a:xfrm>
          <a:prstGeom prst="straightConnector1">
            <a:avLst/>
          </a:prstGeom>
          <a:noFill/>
          <a:ln w="19050">
            <a:solidFill>
              <a:schemeClr val="bg2"/>
            </a:solidFill>
            <a:round/>
            <a:headEnd/>
            <a:tailEnd type="triangle" w="sm" len="sm"/>
          </a:ln>
        </p:spPr>
      </p:cxnSp>
      <p:cxnSp>
        <p:nvCxnSpPr>
          <p:cNvPr id="91332" name="AutoShape 130"/>
          <p:cNvCxnSpPr>
            <a:cxnSpLocks noChangeShapeType="1"/>
            <a:stCxn id="91339" idx="2"/>
            <a:endCxn id="91328" idx="0"/>
          </p:cNvCxnSpPr>
          <p:nvPr/>
        </p:nvCxnSpPr>
        <p:spPr bwMode="auto">
          <a:xfrm>
            <a:off x="3794278" y="3144839"/>
            <a:ext cx="976275" cy="295275"/>
          </a:xfrm>
          <a:prstGeom prst="straightConnector1">
            <a:avLst/>
          </a:prstGeom>
          <a:noFill/>
          <a:ln w="19050">
            <a:solidFill>
              <a:schemeClr val="bg2"/>
            </a:solidFill>
            <a:round/>
            <a:headEnd/>
            <a:tailEnd type="triangle" w="sm" len="sm"/>
          </a:ln>
        </p:spPr>
      </p:cxnSp>
      <p:sp>
        <p:nvSpPr>
          <p:cNvPr id="91333" name="Rectangle 131"/>
          <p:cNvSpPr>
            <a:spLocks noChangeArrowheads="1"/>
          </p:cNvSpPr>
          <p:nvPr/>
        </p:nvSpPr>
        <p:spPr bwMode="auto">
          <a:xfrm>
            <a:off x="2411663" y="3727450"/>
            <a:ext cx="626663"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91334" name="Rectangle 132"/>
          <p:cNvSpPr>
            <a:spLocks noChangeArrowheads="1"/>
          </p:cNvSpPr>
          <p:nvPr/>
        </p:nvSpPr>
        <p:spPr bwMode="auto">
          <a:xfrm>
            <a:off x="3095055" y="3727450"/>
            <a:ext cx="625344"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91335" name="Rectangle 133"/>
          <p:cNvSpPr>
            <a:spLocks noChangeArrowheads="1"/>
          </p:cNvSpPr>
          <p:nvPr/>
        </p:nvSpPr>
        <p:spPr bwMode="auto">
          <a:xfrm>
            <a:off x="3771851" y="3727450"/>
            <a:ext cx="626662"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91336" name="Rectangle 134"/>
          <p:cNvSpPr>
            <a:spLocks noChangeArrowheads="1"/>
          </p:cNvSpPr>
          <p:nvPr/>
        </p:nvSpPr>
        <p:spPr bwMode="auto">
          <a:xfrm>
            <a:off x="4456562" y="3727450"/>
            <a:ext cx="626663" cy="979488"/>
          </a:xfrm>
          <a:prstGeom prst="rect">
            <a:avLst/>
          </a:prstGeom>
          <a:solidFill>
            <a:srgbClr val="EAEAEA"/>
          </a:solidFill>
          <a:ln w="9525" algn="ctr">
            <a:solidFill>
              <a:srgbClr val="83A738"/>
            </a:solidFill>
            <a:miter lim="800000"/>
            <a:headEnd/>
            <a:tailEnd/>
          </a:ln>
        </p:spPr>
        <p:txBody>
          <a:bodyPr wrap="none" lIns="91429" tIns="45714" rIns="91429" bIns="36000" anchor="b"/>
          <a:lstStyle/>
          <a:p>
            <a:pPr algn="ctr"/>
            <a:r>
              <a:rPr lang="zh-CN" altLang="en-US" sz="1200" dirty="0" smtClean="0">
                <a:latin typeface="+mn-ea"/>
              </a:rPr>
              <a:t>边缘</a:t>
            </a:r>
            <a:endParaRPr lang="en-US" altLang="zh-CN" sz="1200" dirty="0" smtClean="0">
              <a:latin typeface="+mn-ea"/>
            </a:endParaRPr>
          </a:p>
          <a:p>
            <a:pPr algn="ctr"/>
            <a:r>
              <a:rPr lang="zh-CN" altLang="en-US" sz="1200" dirty="0" smtClean="0">
                <a:latin typeface="+mn-ea"/>
              </a:rPr>
              <a:t>服务器</a:t>
            </a:r>
            <a:endParaRPr lang="en-US" altLang="ko-KR" sz="1200" dirty="0">
              <a:latin typeface="+mn-ea"/>
            </a:endParaRPr>
          </a:p>
        </p:txBody>
      </p:sp>
      <p:sp>
        <p:nvSpPr>
          <p:cNvPr id="91337" name="Rectangle 135"/>
          <p:cNvSpPr>
            <a:spLocks noChangeArrowheads="1"/>
          </p:cNvSpPr>
          <p:nvPr/>
        </p:nvSpPr>
        <p:spPr bwMode="auto">
          <a:xfrm>
            <a:off x="2696629" y="5035550"/>
            <a:ext cx="2091075" cy="222250"/>
          </a:xfrm>
          <a:prstGeom prst="rect">
            <a:avLst/>
          </a:prstGeom>
          <a:solidFill>
            <a:srgbClr val="EAEAEA"/>
          </a:solidFill>
          <a:ln w="9525" algn="ctr">
            <a:solidFill>
              <a:srgbClr val="83A738"/>
            </a:solidFill>
            <a:miter lim="800000"/>
            <a:headEnd/>
            <a:tailEnd/>
          </a:ln>
        </p:spPr>
        <p:txBody>
          <a:bodyPr wrap="none" lIns="18000" tIns="45714" rIns="18000" bIns="10800" anchor="ctr" anchorCtr="1"/>
          <a:lstStyle/>
          <a:p>
            <a:pPr algn="ctr"/>
            <a:r>
              <a:rPr lang="zh-CN" altLang="en-US" sz="1200" dirty="0" smtClean="0">
                <a:latin typeface="+mn-ea"/>
              </a:rPr>
              <a:t>全球负载均衡系统</a:t>
            </a:r>
            <a:endParaRPr lang="en-US" altLang="ko-KR" sz="1200" dirty="0">
              <a:latin typeface="+mn-ea"/>
            </a:endParaRPr>
          </a:p>
        </p:txBody>
      </p:sp>
      <p:graphicFrame>
        <p:nvGraphicFramePr>
          <p:cNvPr id="91272" name="Object 136"/>
          <p:cNvGraphicFramePr>
            <a:graphicFrameLocks noChangeAspect="1"/>
          </p:cNvGraphicFramePr>
          <p:nvPr/>
        </p:nvGraphicFramePr>
        <p:xfrm>
          <a:off x="2492139" y="3856038"/>
          <a:ext cx="236153" cy="322262"/>
        </p:xfrm>
        <a:graphic>
          <a:graphicData uri="http://schemas.openxmlformats.org/presentationml/2006/ole">
            <p:oleObj spid="_x0000_s4098" name="Visio" r:id="rId5" imgW="830749" imgH="1111549" progId="">
              <p:embed/>
            </p:oleObj>
          </a:graphicData>
        </a:graphic>
      </p:graphicFrame>
      <p:graphicFrame>
        <p:nvGraphicFramePr>
          <p:cNvPr id="91273" name="Object 137"/>
          <p:cNvGraphicFramePr>
            <a:graphicFrameLocks noChangeAspect="1"/>
          </p:cNvGraphicFramePr>
          <p:nvPr/>
        </p:nvGraphicFramePr>
        <p:xfrm>
          <a:off x="2746762" y="3856038"/>
          <a:ext cx="234834" cy="319087"/>
        </p:xfrm>
        <a:graphic>
          <a:graphicData uri="http://schemas.openxmlformats.org/presentationml/2006/ole">
            <p:oleObj spid="_x0000_s4099" name="Visio" r:id="rId6" imgW="830749" imgH="1111549" progId="">
              <p:embed/>
            </p:oleObj>
          </a:graphicData>
        </a:graphic>
      </p:graphicFrame>
      <p:graphicFrame>
        <p:nvGraphicFramePr>
          <p:cNvPr id="91274" name="Object 138"/>
          <p:cNvGraphicFramePr>
            <a:graphicFrameLocks noChangeAspect="1"/>
          </p:cNvGraphicFramePr>
          <p:nvPr/>
        </p:nvGraphicFramePr>
        <p:xfrm>
          <a:off x="3167616" y="3856038"/>
          <a:ext cx="237472" cy="322262"/>
        </p:xfrm>
        <a:graphic>
          <a:graphicData uri="http://schemas.openxmlformats.org/presentationml/2006/ole">
            <p:oleObj spid="_x0000_s4100" name="Visio" r:id="rId7" imgW="830749" imgH="1111549" progId="">
              <p:embed/>
            </p:oleObj>
          </a:graphicData>
        </a:graphic>
      </p:graphicFrame>
      <p:graphicFrame>
        <p:nvGraphicFramePr>
          <p:cNvPr id="91275" name="Object 139"/>
          <p:cNvGraphicFramePr>
            <a:graphicFrameLocks noChangeAspect="1"/>
          </p:cNvGraphicFramePr>
          <p:nvPr/>
        </p:nvGraphicFramePr>
        <p:xfrm>
          <a:off x="3423558" y="3856038"/>
          <a:ext cx="234834" cy="319087"/>
        </p:xfrm>
        <a:graphic>
          <a:graphicData uri="http://schemas.openxmlformats.org/presentationml/2006/ole">
            <p:oleObj spid="_x0000_s4101" name="Visio" r:id="rId8" imgW="830749" imgH="1111549" progId="">
              <p:embed/>
            </p:oleObj>
          </a:graphicData>
        </a:graphic>
      </p:graphicFrame>
      <p:graphicFrame>
        <p:nvGraphicFramePr>
          <p:cNvPr id="91276" name="Object 140"/>
          <p:cNvGraphicFramePr>
            <a:graphicFrameLocks noChangeAspect="1"/>
          </p:cNvGraphicFramePr>
          <p:nvPr/>
        </p:nvGraphicFramePr>
        <p:xfrm>
          <a:off x="3851008" y="3856038"/>
          <a:ext cx="236153" cy="322262"/>
        </p:xfrm>
        <a:graphic>
          <a:graphicData uri="http://schemas.openxmlformats.org/presentationml/2006/ole">
            <p:oleObj spid="_x0000_s4102" name="Visio" r:id="rId9" imgW="830749" imgH="1111549" progId="">
              <p:embed/>
            </p:oleObj>
          </a:graphicData>
        </a:graphic>
      </p:graphicFrame>
      <p:graphicFrame>
        <p:nvGraphicFramePr>
          <p:cNvPr id="91277" name="Object 141"/>
          <p:cNvGraphicFramePr>
            <a:graphicFrameLocks noChangeAspect="1"/>
          </p:cNvGraphicFramePr>
          <p:nvPr/>
        </p:nvGraphicFramePr>
        <p:xfrm>
          <a:off x="4106951" y="3856038"/>
          <a:ext cx="234834" cy="319087"/>
        </p:xfrm>
        <a:graphic>
          <a:graphicData uri="http://schemas.openxmlformats.org/presentationml/2006/ole">
            <p:oleObj spid="_x0000_s4103" name="Visio" r:id="rId10" imgW="830749" imgH="1111549" progId="">
              <p:embed/>
            </p:oleObj>
          </a:graphicData>
        </a:graphic>
      </p:graphicFrame>
      <p:graphicFrame>
        <p:nvGraphicFramePr>
          <p:cNvPr id="91278" name="Object 142"/>
          <p:cNvGraphicFramePr>
            <a:graphicFrameLocks noChangeAspect="1"/>
          </p:cNvGraphicFramePr>
          <p:nvPr/>
        </p:nvGraphicFramePr>
        <p:xfrm>
          <a:off x="4527804" y="3856038"/>
          <a:ext cx="236153" cy="322262"/>
        </p:xfrm>
        <a:graphic>
          <a:graphicData uri="http://schemas.openxmlformats.org/presentationml/2006/ole">
            <p:oleObj spid="_x0000_s4104" name="Visio" r:id="rId11" imgW="830749" imgH="1111549" progId="">
              <p:embed/>
            </p:oleObj>
          </a:graphicData>
        </a:graphic>
      </p:graphicFrame>
      <p:graphicFrame>
        <p:nvGraphicFramePr>
          <p:cNvPr id="91279" name="Object 143"/>
          <p:cNvGraphicFramePr>
            <a:graphicFrameLocks noChangeAspect="1"/>
          </p:cNvGraphicFramePr>
          <p:nvPr/>
        </p:nvGraphicFramePr>
        <p:xfrm>
          <a:off x="4783746" y="3856038"/>
          <a:ext cx="233515" cy="319087"/>
        </p:xfrm>
        <a:graphic>
          <a:graphicData uri="http://schemas.openxmlformats.org/presentationml/2006/ole">
            <p:oleObj spid="_x0000_s4105" name="Visio" r:id="rId12" imgW="830749" imgH="1111549" progId="">
              <p:embed/>
            </p:oleObj>
          </a:graphicData>
        </a:graphic>
      </p:graphicFrame>
      <p:sp>
        <p:nvSpPr>
          <p:cNvPr id="91338" name="AutoShape 144"/>
          <p:cNvSpPr>
            <a:spLocks noChangeArrowheads="1"/>
          </p:cNvSpPr>
          <p:nvPr/>
        </p:nvSpPr>
        <p:spPr bwMode="auto">
          <a:xfrm>
            <a:off x="3992172" y="1638300"/>
            <a:ext cx="832472" cy="134938"/>
          </a:xfrm>
          <a:prstGeom prst="roundRect">
            <a:avLst>
              <a:gd name="adj" fmla="val 1042"/>
            </a:avLst>
          </a:prstGeom>
          <a:noFill/>
          <a:ln w="9525" algn="ctr">
            <a:noFill/>
            <a:round/>
            <a:headEnd/>
            <a:tailEnd/>
          </a:ln>
        </p:spPr>
        <p:txBody>
          <a:bodyPr wrap="none" lIns="91429" tIns="45714" rIns="91429" bIns="45714" anchor="ctr"/>
          <a:lstStyle/>
          <a:p>
            <a:pPr>
              <a:lnSpc>
                <a:spcPct val="80000"/>
              </a:lnSpc>
            </a:pPr>
            <a:r>
              <a:rPr lang="zh-CN" altLang="en-US" sz="1200" dirty="0" smtClean="0">
                <a:solidFill>
                  <a:srgbClr val="000000"/>
                </a:solidFill>
                <a:latin typeface="+mn-ea"/>
              </a:rPr>
              <a:t>视频编码</a:t>
            </a:r>
            <a:endParaRPr lang="en-US" altLang="ko-KR" sz="1200" dirty="0">
              <a:solidFill>
                <a:srgbClr val="000000"/>
              </a:solidFill>
              <a:latin typeface="+mn-ea"/>
            </a:endParaRPr>
          </a:p>
        </p:txBody>
      </p:sp>
      <p:sp>
        <p:nvSpPr>
          <p:cNvPr id="91339" name="Rectangle 145"/>
          <p:cNvSpPr>
            <a:spLocks noChangeArrowheads="1"/>
          </p:cNvSpPr>
          <p:nvPr/>
        </p:nvSpPr>
        <p:spPr bwMode="auto">
          <a:xfrm>
            <a:off x="3497439" y="2295526"/>
            <a:ext cx="593681" cy="849313"/>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r>
              <a:rPr lang="en-US" altLang="ko-KR" sz="1200">
                <a:latin typeface="+mn-ea"/>
              </a:rPr>
              <a:t>Origin</a:t>
            </a:r>
          </a:p>
          <a:p>
            <a:pPr algn="ctr"/>
            <a:r>
              <a:rPr lang="en-US" altLang="ko-KR" sz="1200">
                <a:latin typeface="+mn-ea"/>
              </a:rPr>
              <a:t>Server</a:t>
            </a:r>
          </a:p>
        </p:txBody>
      </p:sp>
      <p:graphicFrame>
        <p:nvGraphicFramePr>
          <p:cNvPr id="91282" name="Object 146"/>
          <p:cNvGraphicFramePr>
            <a:graphicFrameLocks noChangeAspect="1"/>
          </p:cNvGraphicFramePr>
          <p:nvPr/>
        </p:nvGraphicFramePr>
        <p:xfrm>
          <a:off x="3699289" y="2366964"/>
          <a:ext cx="226918" cy="327025"/>
        </p:xfrm>
        <a:graphic>
          <a:graphicData uri="http://schemas.openxmlformats.org/presentationml/2006/ole">
            <p:oleObj spid="_x0000_s4106" name="Visio" r:id="rId13" imgW="830749" imgH="1111549" progId="">
              <p:embed/>
            </p:oleObj>
          </a:graphicData>
        </a:graphic>
      </p:graphicFrame>
      <p:graphicFrame>
        <p:nvGraphicFramePr>
          <p:cNvPr id="91283" name="Object 147"/>
          <p:cNvGraphicFramePr>
            <a:graphicFrameLocks noChangeAspect="1"/>
          </p:cNvGraphicFramePr>
          <p:nvPr/>
        </p:nvGraphicFramePr>
        <p:xfrm>
          <a:off x="3675542" y="1524001"/>
          <a:ext cx="241431" cy="385763"/>
        </p:xfrm>
        <a:graphic>
          <a:graphicData uri="http://schemas.openxmlformats.org/presentationml/2006/ole">
            <p:oleObj spid="_x0000_s4107" name="Visio" r:id="rId14" imgW="830749" imgH="1111549" progId="">
              <p:embed/>
            </p:oleObj>
          </a:graphicData>
        </a:graphic>
      </p:graphicFrame>
      <p:sp>
        <p:nvSpPr>
          <p:cNvPr id="91340" name="AutoShape 148"/>
          <p:cNvSpPr>
            <a:spLocks noChangeArrowheads="1"/>
          </p:cNvSpPr>
          <p:nvPr/>
        </p:nvSpPr>
        <p:spPr bwMode="auto">
          <a:xfrm>
            <a:off x="699224" y="1447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视频编码</a:t>
            </a:r>
            <a:endParaRPr lang="en-US" altLang="ko-KR" sz="1400" b="1" dirty="0">
              <a:solidFill>
                <a:schemeClr val="bg1"/>
              </a:solidFill>
              <a:latin typeface="+mn-ea"/>
            </a:endParaRPr>
          </a:p>
        </p:txBody>
      </p:sp>
      <p:sp>
        <p:nvSpPr>
          <p:cNvPr id="91341" name="AutoShape 149"/>
          <p:cNvSpPr>
            <a:spLocks noChangeArrowheads="1"/>
          </p:cNvSpPr>
          <p:nvPr/>
        </p:nvSpPr>
        <p:spPr bwMode="auto">
          <a:xfrm>
            <a:off x="700543" y="2217738"/>
            <a:ext cx="1328525" cy="2514600"/>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内容分发</a:t>
            </a:r>
            <a:endParaRPr lang="en-US" altLang="ko-KR" sz="1400" b="1" dirty="0">
              <a:latin typeface="+mn-ea"/>
            </a:endParaRPr>
          </a:p>
        </p:txBody>
      </p:sp>
      <p:sp>
        <p:nvSpPr>
          <p:cNvPr id="91342" name="AutoShape 150"/>
          <p:cNvSpPr>
            <a:spLocks noChangeArrowheads="1"/>
          </p:cNvSpPr>
          <p:nvPr/>
        </p:nvSpPr>
        <p:spPr bwMode="auto">
          <a:xfrm>
            <a:off x="699224" y="4838700"/>
            <a:ext cx="1328526" cy="681038"/>
          </a:xfrm>
          <a:prstGeom prst="roundRect">
            <a:avLst>
              <a:gd name="adj" fmla="val 1042"/>
            </a:avLst>
          </a:prstGeom>
          <a:solidFill>
            <a:srgbClr val="83A738"/>
          </a:solidFill>
          <a:ln w="3175" algn="ctr">
            <a:solidFill>
              <a:srgbClr val="134264"/>
            </a:solidFill>
            <a:round/>
            <a:headEnd/>
            <a:tailEnd/>
          </a:ln>
        </p:spPr>
        <p:txBody>
          <a:bodyPr wrap="none" lIns="91429" tIns="45714" rIns="91429" bIns="45714" anchor="ctr"/>
          <a:lstStyle/>
          <a:p>
            <a:pPr algn="ctr"/>
            <a:r>
              <a:rPr lang="zh-CN" altLang="en-US" sz="1400" b="1" dirty="0" smtClean="0">
                <a:latin typeface="+mn-ea"/>
              </a:rPr>
              <a:t>负载均衡</a:t>
            </a:r>
            <a:endParaRPr lang="en-US" altLang="ko-KR" sz="1400" b="1" dirty="0">
              <a:latin typeface="+mn-ea"/>
            </a:endParaRPr>
          </a:p>
        </p:txBody>
      </p:sp>
      <p:sp>
        <p:nvSpPr>
          <p:cNvPr id="91343" name="AutoShape 151"/>
          <p:cNvSpPr>
            <a:spLocks noChangeArrowheads="1"/>
          </p:cNvSpPr>
          <p:nvPr/>
        </p:nvSpPr>
        <p:spPr bwMode="auto">
          <a:xfrm>
            <a:off x="699224" y="5638800"/>
            <a:ext cx="1328526" cy="681038"/>
          </a:xfrm>
          <a:prstGeom prst="roundRect">
            <a:avLst>
              <a:gd name="adj" fmla="val 1042"/>
            </a:avLst>
          </a:prstGeom>
          <a:solidFill>
            <a:srgbClr val="808080"/>
          </a:solidFill>
          <a:ln w="3175" algn="ctr">
            <a:solidFill>
              <a:srgbClr val="134264"/>
            </a:solidFill>
            <a:round/>
            <a:headEnd/>
            <a:tailEnd/>
          </a:ln>
        </p:spPr>
        <p:txBody>
          <a:bodyPr wrap="none" lIns="91429" tIns="45714" rIns="91429" bIns="45714" anchor="ctr"/>
          <a:lstStyle/>
          <a:p>
            <a:pPr algn="ctr"/>
            <a:r>
              <a:rPr lang="zh-CN" altLang="en-US" sz="1400" b="1" dirty="0" smtClean="0">
                <a:solidFill>
                  <a:schemeClr val="bg1"/>
                </a:solidFill>
                <a:latin typeface="+mn-ea"/>
              </a:rPr>
              <a:t>视频播放</a:t>
            </a:r>
            <a:endParaRPr lang="en-US" altLang="ko-KR" sz="1400" b="1" dirty="0">
              <a:solidFill>
                <a:schemeClr val="bg1"/>
              </a:solidFill>
              <a:latin typeface="+mn-ea"/>
            </a:endParaRPr>
          </a:p>
        </p:txBody>
      </p:sp>
      <p:cxnSp>
        <p:nvCxnSpPr>
          <p:cNvPr id="91344" name="AutoShape 152"/>
          <p:cNvCxnSpPr>
            <a:cxnSpLocks noChangeShapeType="1"/>
            <a:endCxn id="91339" idx="0"/>
          </p:cNvCxnSpPr>
          <p:nvPr/>
        </p:nvCxnSpPr>
        <p:spPr bwMode="auto">
          <a:xfrm flipH="1">
            <a:off x="3794278" y="1909763"/>
            <a:ext cx="2639" cy="385762"/>
          </a:xfrm>
          <a:prstGeom prst="straightConnector1">
            <a:avLst/>
          </a:prstGeom>
          <a:noFill/>
          <a:ln w="19050">
            <a:solidFill>
              <a:schemeClr val="bg2"/>
            </a:solidFill>
            <a:round/>
            <a:headEnd/>
            <a:tailEnd type="triangle" w="sm" len="sm"/>
          </a:ln>
        </p:spPr>
      </p:cxnSp>
      <p:grpSp>
        <p:nvGrpSpPr>
          <p:cNvPr id="6" name="Group 153"/>
          <p:cNvGrpSpPr>
            <a:grpSpLocks/>
          </p:cNvGrpSpPr>
          <p:nvPr/>
        </p:nvGrpSpPr>
        <p:grpSpPr bwMode="auto">
          <a:xfrm>
            <a:off x="646453" y="2171700"/>
            <a:ext cx="7998856" cy="3403600"/>
            <a:chOff x="490" y="1368"/>
            <a:chExt cx="5616" cy="2144"/>
          </a:xfrm>
        </p:grpSpPr>
        <p:sp>
          <p:nvSpPr>
            <p:cNvPr id="91358" name="Line 154"/>
            <p:cNvSpPr>
              <a:spLocks noChangeShapeType="1"/>
            </p:cNvSpPr>
            <p:nvPr/>
          </p:nvSpPr>
          <p:spPr bwMode="auto">
            <a:xfrm>
              <a:off x="490" y="1368"/>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91359" name="Line 155"/>
            <p:cNvSpPr>
              <a:spLocks noChangeShapeType="1"/>
            </p:cNvSpPr>
            <p:nvPr/>
          </p:nvSpPr>
          <p:spPr bwMode="auto">
            <a:xfrm>
              <a:off x="490" y="3016"/>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sp>
          <p:nvSpPr>
            <p:cNvPr id="91360" name="Line 156"/>
            <p:cNvSpPr>
              <a:spLocks noChangeShapeType="1"/>
            </p:cNvSpPr>
            <p:nvPr/>
          </p:nvSpPr>
          <p:spPr bwMode="auto">
            <a:xfrm>
              <a:off x="490" y="3512"/>
              <a:ext cx="5616" cy="0"/>
            </a:xfrm>
            <a:prstGeom prst="line">
              <a:avLst/>
            </a:prstGeom>
            <a:noFill/>
            <a:ln w="3175">
              <a:solidFill>
                <a:schemeClr val="bg2"/>
              </a:solidFill>
              <a:prstDash val="dash"/>
              <a:round/>
              <a:headEnd/>
              <a:tailEnd type="none" w="sm" len="sm"/>
            </a:ln>
          </p:spPr>
          <p:txBody>
            <a:bodyPr/>
            <a:lstStyle/>
            <a:p>
              <a:endParaRPr lang="ko-KR" altLang="en-US" sz="1200">
                <a:latin typeface="+mn-ea"/>
              </a:endParaRPr>
            </a:p>
          </p:txBody>
        </p:sp>
      </p:grpSp>
      <p:sp>
        <p:nvSpPr>
          <p:cNvPr id="91346" name="AutoShape 129"/>
          <p:cNvSpPr>
            <a:spLocks noChangeArrowheads="1"/>
          </p:cNvSpPr>
          <p:nvPr/>
        </p:nvSpPr>
        <p:spPr bwMode="auto">
          <a:xfrm>
            <a:off x="5600387" y="1512888"/>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dirty="0">
                <a:solidFill>
                  <a:srgbClr val="000000"/>
                </a:solidFill>
                <a:latin typeface="+mn-ea"/>
              </a:rPr>
              <a:t>3</a:t>
            </a:r>
            <a:r>
              <a:rPr lang="en-US" altLang="ko-KR" sz="1200" baseline="30000" dirty="0">
                <a:solidFill>
                  <a:srgbClr val="000000"/>
                </a:solidFill>
                <a:latin typeface="+mn-ea"/>
              </a:rPr>
              <a:t>rd</a:t>
            </a:r>
            <a:r>
              <a:rPr lang="en-US" altLang="ko-KR" sz="1200" dirty="0">
                <a:solidFill>
                  <a:srgbClr val="000000"/>
                </a:solidFill>
                <a:latin typeface="+mn-ea"/>
              </a:rPr>
              <a:t> party Encoder</a:t>
            </a:r>
          </a:p>
        </p:txBody>
      </p:sp>
      <p:sp>
        <p:nvSpPr>
          <p:cNvPr id="91347" name="AutoShape 129"/>
          <p:cNvSpPr>
            <a:spLocks noChangeArrowheads="1"/>
          </p:cNvSpPr>
          <p:nvPr/>
        </p:nvSpPr>
        <p:spPr bwMode="auto">
          <a:xfrm>
            <a:off x="5600387" y="2057401"/>
            <a:ext cx="2708502" cy="474663"/>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zh-CN" altLang="en-US" sz="1200" dirty="0" smtClean="0">
                <a:solidFill>
                  <a:srgbClr val="000000"/>
                </a:solidFill>
                <a:latin typeface="+mn-ea"/>
              </a:rPr>
              <a:t>源服务器</a:t>
            </a:r>
            <a:endParaRPr lang="en-US" altLang="ko-KR" sz="1200" dirty="0">
              <a:solidFill>
                <a:srgbClr val="000000"/>
              </a:solidFill>
              <a:latin typeface="+mn-ea"/>
            </a:endParaRPr>
          </a:p>
        </p:txBody>
      </p:sp>
      <p:sp>
        <p:nvSpPr>
          <p:cNvPr id="91348" name="AutoShape 129"/>
          <p:cNvSpPr>
            <a:spLocks noChangeArrowheads="1"/>
          </p:cNvSpPr>
          <p:nvPr/>
        </p:nvSpPr>
        <p:spPr bwMode="auto">
          <a:xfrm>
            <a:off x="5600387" y="3429001"/>
            <a:ext cx="2708502" cy="474663"/>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zh-CN" altLang="en-US" sz="1200" dirty="0" smtClean="0">
                <a:solidFill>
                  <a:srgbClr val="000000"/>
                </a:solidFill>
                <a:latin typeface="+mn-ea"/>
              </a:rPr>
              <a:t>边缘服务器</a:t>
            </a:r>
            <a:endParaRPr lang="en-US" altLang="ko-KR" sz="1200" dirty="0">
              <a:solidFill>
                <a:srgbClr val="000000"/>
              </a:solidFill>
              <a:latin typeface="+mn-ea"/>
            </a:endParaRPr>
          </a:p>
        </p:txBody>
      </p:sp>
      <p:sp>
        <p:nvSpPr>
          <p:cNvPr id="91349" name="AutoShape 129"/>
          <p:cNvSpPr>
            <a:spLocks noChangeArrowheads="1"/>
          </p:cNvSpPr>
          <p:nvPr/>
        </p:nvSpPr>
        <p:spPr bwMode="auto">
          <a:xfrm>
            <a:off x="5600387" y="5675313"/>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dirty="0" err="1">
                <a:solidFill>
                  <a:srgbClr val="000000"/>
                </a:solidFill>
                <a:latin typeface="+mn-ea"/>
              </a:rPr>
              <a:t>Silverlight</a:t>
            </a:r>
            <a:r>
              <a:rPr lang="en-US" altLang="ko-KR" sz="1200" dirty="0">
                <a:solidFill>
                  <a:srgbClr val="000000"/>
                </a:solidFill>
                <a:latin typeface="+mn-ea"/>
              </a:rPr>
              <a:t> 3.0</a:t>
            </a:r>
          </a:p>
        </p:txBody>
      </p:sp>
      <p:sp>
        <p:nvSpPr>
          <p:cNvPr id="91351" name="AutoShape 129"/>
          <p:cNvSpPr>
            <a:spLocks noChangeArrowheads="1"/>
          </p:cNvSpPr>
          <p:nvPr/>
        </p:nvSpPr>
        <p:spPr bwMode="auto">
          <a:xfrm>
            <a:off x="5600387" y="4964113"/>
            <a:ext cx="2708502" cy="474662"/>
          </a:xfrm>
          <a:prstGeom prst="roundRect">
            <a:avLst>
              <a:gd name="adj" fmla="val 1042"/>
            </a:avLst>
          </a:prstGeom>
          <a:noFill/>
          <a:ln w="9525" algn="ctr">
            <a:noFill/>
            <a:round/>
            <a:headEnd/>
            <a:tailEnd/>
          </a:ln>
        </p:spPr>
        <p:txBody>
          <a:bodyPr wrap="none" lIns="91429" tIns="45714" rIns="91429" bIns="45714" anchor="ctr"/>
          <a:lstStyle/>
          <a:p>
            <a:pPr marL="271463" indent="-271463">
              <a:lnSpc>
                <a:spcPct val="80000"/>
              </a:lnSpc>
              <a:buFontTx/>
              <a:buChar char="•"/>
            </a:pPr>
            <a:r>
              <a:rPr lang="en-US" altLang="ko-KR" sz="1200" dirty="0" err="1">
                <a:solidFill>
                  <a:srgbClr val="000000"/>
                </a:solidFill>
                <a:latin typeface="+mn-ea"/>
              </a:rPr>
              <a:t>CDNetworks</a:t>
            </a:r>
            <a:r>
              <a:rPr lang="en-US" altLang="ko-KR" sz="1200" dirty="0">
                <a:solidFill>
                  <a:srgbClr val="000000"/>
                </a:solidFill>
                <a:latin typeface="+mn-ea"/>
              </a:rPr>
              <a:t> </a:t>
            </a:r>
            <a:r>
              <a:rPr lang="zh-CN" altLang="en-US" sz="1200" dirty="0" smtClean="0">
                <a:solidFill>
                  <a:srgbClr val="000000"/>
                </a:solidFill>
                <a:latin typeface="+mn-ea"/>
              </a:rPr>
              <a:t>全球负载均衡系统</a:t>
            </a:r>
            <a:endParaRPr lang="en-US" altLang="ko-KR" sz="1200" dirty="0">
              <a:solidFill>
                <a:srgbClr val="000000"/>
              </a:solidFill>
              <a:latin typeface="+mn-ea"/>
            </a:endParaRPr>
          </a:p>
        </p:txBody>
      </p:sp>
      <p:grpSp>
        <p:nvGrpSpPr>
          <p:cNvPr id="7" name="Group 238"/>
          <p:cNvGrpSpPr>
            <a:grpSpLocks/>
          </p:cNvGrpSpPr>
          <p:nvPr/>
        </p:nvGrpSpPr>
        <p:grpSpPr bwMode="auto">
          <a:xfrm>
            <a:off x="2166274" y="2514600"/>
            <a:ext cx="3514589" cy="533400"/>
            <a:chOff x="1642" y="1584"/>
            <a:chExt cx="2664" cy="336"/>
          </a:xfrm>
        </p:grpSpPr>
        <p:sp>
          <p:nvSpPr>
            <p:cNvPr id="91356" name="Rectangle 159"/>
            <p:cNvSpPr>
              <a:spLocks noChangeArrowheads="1"/>
            </p:cNvSpPr>
            <p:nvPr/>
          </p:nvSpPr>
          <p:spPr bwMode="auto">
            <a:xfrm>
              <a:off x="1642" y="1584"/>
              <a:ext cx="2369" cy="336"/>
            </a:xfrm>
            <a:prstGeom prst="rect">
              <a:avLst/>
            </a:prstGeom>
            <a:solidFill>
              <a:srgbClr val="99CCFF">
                <a:alpha val="89803"/>
              </a:srgbClr>
            </a:solidFill>
            <a:ln w="19050" algn="ctr">
              <a:solidFill>
                <a:srgbClr val="000080"/>
              </a:solidFill>
              <a:miter lim="800000"/>
              <a:headEnd/>
              <a:tailEnd type="none" w="sm" len="sm"/>
            </a:ln>
          </p:spPr>
          <p:txBody>
            <a:bodyPr wrap="none" anchor="ctr"/>
            <a:lstStyle/>
            <a:p>
              <a:pPr algn="ctr"/>
              <a:r>
                <a:rPr lang="en-US" altLang="ko-KR" sz="1200" b="1" dirty="0" smtClean="0">
                  <a:solidFill>
                    <a:srgbClr val="000000"/>
                  </a:solidFill>
                  <a:latin typeface="+mn-ea"/>
                  <a:sym typeface="Wingdings" pitchFamily="2" charset="2"/>
                </a:rPr>
                <a:t>HTTP </a:t>
              </a:r>
              <a:r>
                <a:rPr lang="zh-CN" altLang="en-US" sz="1200" b="1" dirty="0" smtClean="0">
                  <a:solidFill>
                    <a:srgbClr val="000000"/>
                  </a:solidFill>
                  <a:latin typeface="+mn-ea"/>
                  <a:sym typeface="Wingdings" pitchFamily="2" charset="2"/>
                </a:rPr>
                <a:t>协议传输</a:t>
              </a:r>
              <a:endParaRPr lang="ko-KR" altLang="en-US" sz="1200" b="1" dirty="0">
                <a:solidFill>
                  <a:srgbClr val="000000"/>
                </a:solidFill>
                <a:latin typeface="+mn-ea"/>
                <a:sym typeface="Wingdings" pitchFamily="2" charset="2"/>
              </a:endParaRPr>
            </a:p>
          </p:txBody>
        </p:sp>
        <p:sp>
          <p:nvSpPr>
            <p:cNvPr id="91357" name="AutoShape 236"/>
            <p:cNvSpPr>
              <a:spLocks noChangeArrowheads="1"/>
            </p:cNvSpPr>
            <p:nvPr/>
          </p:nvSpPr>
          <p:spPr bwMode="auto">
            <a:xfrm>
              <a:off x="4066" y="1638"/>
              <a:ext cx="240" cy="228"/>
            </a:xfrm>
            <a:prstGeom prst="leftArrow">
              <a:avLst>
                <a:gd name="adj1" fmla="val 37722"/>
                <a:gd name="adj2" fmla="val 41667"/>
              </a:avLst>
            </a:prstGeom>
            <a:solidFill>
              <a:schemeClr val="accent1"/>
            </a:solidFill>
            <a:ln w="9525">
              <a:noFill/>
              <a:miter lim="800000"/>
              <a:headEnd/>
              <a:tailEnd/>
            </a:ln>
          </p:spPr>
          <p:txBody>
            <a:bodyPr wrap="none" anchor="ctr"/>
            <a:lstStyle/>
            <a:p>
              <a:endParaRPr lang="ko-KR" altLang="en-US" sz="1200">
                <a:latin typeface="+mn-ea"/>
              </a:endParaRPr>
            </a:p>
          </p:txBody>
        </p:sp>
      </p:grpSp>
      <p:grpSp>
        <p:nvGrpSpPr>
          <p:cNvPr id="8" name="Group 239"/>
          <p:cNvGrpSpPr>
            <a:grpSpLocks/>
          </p:cNvGrpSpPr>
          <p:nvPr/>
        </p:nvGrpSpPr>
        <p:grpSpPr bwMode="auto">
          <a:xfrm>
            <a:off x="2166274" y="3873500"/>
            <a:ext cx="3514589" cy="533400"/>
            <a:chOff x="1642" y="2440"/>
            <a:chExt cx="2664" cy="336"/>
          </a:xfrm>
        </p:grpSpPr>
        <p:sp>
          <p:nvSpPr>
            <p:cNvPr id="91354" name="Rectangle 158"/>
            <p:cNvSpPr>
              <a:spLocks noChangeArrowheads="1"/>
            </p:cNvSpPr>
            <p:nvPr/>
          </p:nvSpPr>
          <p:spPr bwMode="auto">
            <a:xfrm>
              <a:off x="1642" y="2440"/>
              <a:ext cx="2369" cy="336"/>
            </a:xfrm>
            <a:prstGeom prst="rect">
              <a:avLst/>
            </a:prstGeom>
            <a:solidFill>
              <a:srgbClr val="99CCFF">
                <a:alpha val="89803"/>
              </a:srgbClr>
            </a:solidFill>
            <a:ln w="19050" algn="ctr">
              <a:solidFill>
                <a:srgbClr val="000080"/>
              </a:solidFill>
              <a:miter lim="800000"/>
              <a:headEnd/>
              <a:tailEnd type="none" w="sm" len="sm"/>
            </a:ln>
          </p:spPr>
          <p:txBody>
            <a:bodyPr anchor="ctr"/>
            <a:lstStyle/>
            <a:p>
              <a:pPr algn="ctr"/>
              <a:r>
                <a:rPr lang="zh-CN" altLang="en-US" sz="1200" b="1" dirty="0" smtClean="0">
                  <a:solidFill>
                    <a:srgbClr val="000000"/>
                  </a:solidFill>
                  <a:latin typeface="+mn-ea"/>
                </a:rPr>
                <a:t>视频内容片段缓存</a:t>
              </a:r>
              <a:endParaRPr lang="ko-KR" altLang="en-US" sz="1200" b="1" dirty="0">
                <a:solidFill>
                  <a:srgbClr val="000000"/>
                </a:solidFill>
                <a:latin typeface="+mn-ea"/>
              </a:endParaRPr>
            </a:p>
          </p:txBody>
        </p:sp>
        <p:sp>
          <p:nvSpPr>
            <p:cNvPr id="91355" name="AutoShape 237"/>
            <p:cNvSpPr>
              <a:spLocks noChangeArrowheads="1"/>
            </p:cNvSpPr>
            <p:nvPr/>
          </p:nvSpPr>
          <p:spPr bwMode="auto">
            <a:xfrm>
              <a:off x="4066" y="2494"/>
              <a:ext cx="240" cy="228"/>
            </a:xfrm>
            <a:prstGeom prst="leftArrow">
              <a:avLst>
                <a:gd name="adj1" fmla="val 37722"/>
                <a:gd name="adj2" fmla="val 41667"/>
              </a:avLst>
            </a:prstGeom>
            <a:solidFill>
              <a:schemeClr val="accent1"/>
            </a:solidFill>
            <a:ln w="9525">
              <a:noFill/>
              <a:miter lim="800000"/>
              <a:headEnd/>
              <a:tailEnd/>
            </a:ln>
          </p:spPr>
          <p:txBody>
            <a:bodyPr wrap="none" anchor="ctr"/>
            <a:lstStyle/>
            <a:p>
              <a:endParaRPr lang="ko-KR" altLang="en-US" sz="1200">
                <a:latin typeface="+mn-e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286"/>
                                        </p:tgtEl>
                                        <p:attrNameLst>
                                          <p:attrName>style.visibility</p:attrName>
                                        </p:attrNameLst>
                                      </p:cBhvr>
                                      <p:to>
                                        <p:strVal val="visible"/>
                                      </p:to>
                                    </p:set>
                                    <p:animEffect transition="in" filter="fade">
                                      <p:cBhvr>
                                        <p:cTn id="7" dur="500"/>
                                        <p:tgtEl>
                                          <p:spTgt spid="912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287"/>
                                        </p:tgtEl>
                                        <p:attrNameLst>
                                          <p:attrName>style.visibility</p:attrName>
                                        </p:attrNameLst>
                                      </p:cBhvr>
                                      <p:to>
                                        <p:strVal val="visible"/>
                                      </p:to>
                                    </p:set>
                                    <p:animEffect transition="in" filter="fade">
                                      <p:cBhvr>
                                        <p:cTn id="11" dur="500"/>
                                        <p:tgtEl>
                                          <p:spTgt spid="912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86" grpId="0" animBg="1"/>
      <p:bldP spid="912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6"/>
          <p:cNvSpPr>
            <a:spLocks noGrp="1"/>
          </p:cNvSpPr>
          <p:nvPr>
            <p:ph type="title"/>
          </p:nvPr>
        </p:nvSpPr>
        <p:spPr>
          <a:prstGeom prst="rect">
            <a:avLst/>
          </a:prstGeom>
        </p:spPr>
        <p:txBody>
          <a:bodyPr>
            <a:noAutofit/>
          </a:bodyPr>
          <a:lstStyle/>
          <a:p>
            <a:r>
              <a:rPr lang="zh-CN" altLang="en-US" dirty="0" smtClean="0"/>
              <a:t>用户访问流程</a:t>
            </a:r>
            <a:endParaRPr lang="en-US" altLang="ko-KR" dirty="0" smtClean="0"/>
          </a:p>
        </p:txBody>
      </p:sp>
      <p:sp>
        <p:nvSpPr>
          <p:cNvPr id="97282" name="Rectangle 7"/>
          <p:cNvSpPr>
            <a:spLocks noChangeArrowheads="1"/>
          </p:cNvSpPr>
          <p:nvPr/>
        </p:nvSpPr>
        <p:spPr bwMode="auto">
          <a:xfrm>
            <a:off x="899756" y="2560639"/>
            <a:ext cx="1806109" cy="968375"/>
          </a:xfrm>
          <a:prstGeom prst="rect">
            <a:avLst/>
          </a:prstGeom>
          <a:solidFill>
            <a:srgbClr val="333399"/>
          </a:solidFill>
          <a:ln w="9525" algn="ctr">
            <a:solidFill>
              <a:srgbClr val="000000"/>
            </a:solidFill>
            <a:miter lim="800000"/>
            <a:headEnd/>
            <a:tailEnd/>
          </a:ln>
        </p:spPr>
        <p:txBody>
          <a:bodyPr wrap="none" anchor="ctr"/>
          <a:lstStyle/>
          <a:p>
            <a:pPr algn="ctr"/>
            <a:r>
              <a:rPr lang="en-US" altLang="ko-KR" sz="1200" b="1" dirty="0">
                <a:solidFill>
                  <a:srgbClr val="FFFFFF"/>
                </a:solidFill>
                <a:latin typeface="Calibri" pitchFamily="34" charset="0"/>
              </a:rPr>
              <a:t>IIS</a:t>
            </a:r>
          </a:p>
          <a:p>
            <a:pPr algn="ctr"/>
            <a:r>
              <a:rPr lang="en-US" altLang="ko-KR" sz="1200" b="1" dirty="0">
                <a:solidFill>
                  <a:srgbClr val="FFCC00"/>
                </a:solidFill>
                <a:latin typeface="Calibri" pitchFamily="34" charset="0"/>
              </a:rPr>
              <a:t>Media Services</a:t>
            </a:r>
          </a:p>
          <a:p>
            <a:pPr algn="ctr"/>
            <a:r>
              <a:rPr lang="en-US" altLang="ko-KR" sz="1200" b="1" dirty="0" smtClean="0">
                <a:solidFill>
                  <a:srgbClr val="FFFFFF"/>
                </a:solidFill>
                <a:latin typeface="Calibri" pitchFamily="34" charset="0"/>
              </a:rPr>
              <a:t>3.0</a:t>
            </a:r>
            <a:endParaRPr lang="en-US" altLang="ko-KR" sz="1200" b="1" dirty="0">
              <a:solidFill>
                <a:srgbClr val="FFFFFF"/>
              </a:solidFill>
              <a:latin typeface="Calibri" pitchFamily="34" charset="0"/>
            </a:endParaRPr>
          </a:p>
        </p:txBody>
      </p:sp>
      <p:sp>
        <p:nvSpPr>
          <p:cNvPr id="97283" name="Rectangle 8"/>
          <p:cNvSpPr>
            <a:spLocks noChangeArrowheads="1"/>
          </p:cNvSpPr>
          <p:nvPr/>
        </p:nvSpPr>
        <p:spPr bwMode="auto">
          <a:xfrm>
            <a:off x="3781085" y="2560639"/>
            <a:ext cx="1806109" cy="968375"/>
          </a:xfrm>
          <a:prstGeom prst="rect">
            <a:avLst/>
          </a:prstGeom>
          <a:solidFill>
            <a:srgbClr val="333399"/>
          </a:solidFill>
          <a:ln w="9525" algn="ctr">
            <a:solidFill>
              <a:srgbClr val="000000"/>
            </a:solidFill>
            <a:miter lim="800000"/>
            <a:headEnd/>
            <a:tailEnd/>
          </a:ln>
        </p:spPr>
        <p:txBody>
          <a:bodyPr wrap="none" anchor="ctr"/>
          <a:lstStyle/>
          <a:p>
            <a:pPr algn="ctr"/>
            <a:r>
              <a:rPr lang="en-US" altLang="ko-KR" sz="1200" b="1" dirty="0">
                <a:solidFill>
                  <a:srgbClr val="FFFFFF"/>
                </a:solidFill>
                <a:latin typeface="Calibri" pitchFamily="34" charset="0"/>
              </a:rPr>
              <a:t>IIS</a:t>
            </a:r>
          </a:p>
          <a:p>
            <a:pPr algn="ctr"/>
            <a:r>
              <a:rPr lang="en-US" altLang="ko-KR" sz="1200" b="1" dirty="0">
                <a:solidFill>
                  <a:srgbClr val="FFCC00"/>
                </a:solidFill>
                <a:latin typeface="Calibri" pitchFamily="34" charset="0"/>
              </a:rPr>
              <a:t>ARR</a:t>
            </a:r>
          </a:p>
          <a:p>
            <a:pPr algn="ctr"/>
            <a:r>
              <a:rPr lang="en-US" altLang="ko-KR" sz="1200" b="1" dirty="0">
                <a:solidFill>
                  <a:srgbClr val="FFFFFF"/>
                </a:solidFill>
                <a:latin typeface="Calibri" pitchFamily="34" charset="0"/>
              </a:rPr>
              <a:t>2.0 </a:t>
            </a:r>
            <a:r>
              <a:rPr lang="en-US" altLang="ko-KR" sz="1200" b="1" dirty="0" smtClean="0">
                <a:solidFill>
                  <a:srgbClr val="FFFFFF"/>
                </a:solidFill>
                <a:latin typeface="Calibri" pitchFamily="34" charset="0"/>
              </a:rPr>
              <a:t>RC</a:t>
            </a:r>
            <a:endParaRPr lang="en-US" altLang="ko-KR" sz="1200" b="1" dirty="0">
              <a:solidFill>
                <a:srgbClr val="FFFFFF"/>
              </a:solidFill>
              <a:latin typeface="Calibri" pitchFamily="34" charset="0"/>
            </a:endParaRPr>
          </a:p>
        </p:txBody>
      </p:sp>
      <p:sp>
        <p:nvSpPr>
          <p:cNvPr id="97284" name="Rectangle 9"/>
          <p:cNvSpPr>
            <a:spLocks noChangeArrowheads="1"/>
          </p:cNvSpPr>
          <p:nvPr/>
        </p:nvSpPr>
        <p:spPr bwMode="auto">
          <a:xfrm>
            <a:off x="6629433" y="2560639"/>
            <a:ext cx="1806108" cy="968375"/>
          </a:xfrm>
          <a:prstGeom prst="rect">
            <a:avLst/>
          </a:prstGeom>
          <a:solidFill>
            <a:srgbClr val="333399"/>
          </a:solidFill>
          <a:ln w="9525" algn="ctr">
            <a:solidFill>
              <a:srgbClr val="000000"/>
            </a:solidFill>
            <a:miter lim="800000"/>
            <a:headEnd/>
            <a:tailEnd/>
          </a:ln>
        </p:spPr>
        <p:txBody>
          <a:bodyPr wrap="none" anchor="ctr"/>
          <a:lstStyle/>
          <a:p>
            <a:pPr algn="ctr"/>
            <a:r>
              <a:rPr lang="en-US" altLang="ko-KR" sz="1200" b="1">
                <a:solidFill>
                  <a:srgbClr val="FFCC00"/>
                </a:solidFill>
                <a:latin typeface="Calibri" pitchFamily="34" charset="0"/>
              </a:rPr>
              <a:t>Silverlight</a:t>
            </a:r>
          </a:p>
          <a:p>
            <a:pPr algn="ctr"/>
            <a:r>
              <a:rPr lang="en-US" altLang="ko-KR" sz="1200" b="1">
                <a:solidFill>
                  <a:srgbClr val="FFFFFF"/>
                </a:solidFill>
                <a:latin typeface="Calibri" pitchFamily="34" charset="0"/>
              </a:rPr>
              <a:t>Player</a:t>
            </a:r>
          </a:p>
        </p:txBody>
      </p:sp>
      <p:grpSp>
        <p:nvGrpSpPr>
          <p:cNvPr id="2" name="Group 33"/>
          <p:cNvGrpSpPr>
            <a:grpSpLocks/>
          </p:cNvGrpSpPr>
          <p:nvPr/>
        </p:nvGrpSpPr>
        <p:grpSpPr bwMode="auto">
          <a:xfrm>
            <a:off x="2799534" y="3309939"/>
            <a:ext cx="3799555" cy="346075"/>
            <a:chOff x="2122" y="2085"/>
            <a:chExt cx="2880" cy="218"/>
          </a:xfrm>
        </p:grpSpPr>
        <p:grpSp>
          <p:nvGrpSpPr>
            <p:cNvPr id="3" name="Group 62"/>
            <p:cNvGrpSpPr>
              <a:grpSpLocks/>
            </p:cNvGrpSpPr>
            <p:nvPr/>
          </p:nvGrpSpPr>
          <p:grpSpPr bwMode="auto">
            <a:xfrm>
              <a:off x="2122" y="2085"/>
              <a:ext cx="2880" cy="0"/>
              <a:chOff x="2098" y="1424"/>
              <a:chExt cx="2880" cy="0"/>
            </a:xfrm>
          </p:grpSpPr>
          <p:sp>
            <p:nvSpPr>
              <p:cNvPr id="97310" name="Line 63"/>
              <p:cNvSpPr>
                <a:spLocks noChangeShapeType="1"/>
              </p:cNvSpPr>
              <p:nvPr/>
            </p:nvSpPr>
            <p:spPr bwMode="auto">
              <a:xfrm flipH="1">
                <a:off x="4258" y="1424"/>
                <a:ext cx="720" cy="0"/>
              </a:xfrm>
              <a:prstGeom prst="line">
                <a:avLst/>
              </a:prstGeom>
              <a:noFill/>
              <a:ln w="38100">
                <a:solidFill>
                  <a:schemeClr val="bg2"/>
                </a:solidFill>
                <a:round/>
                <a:headEnd type="triangle" w="lg" len="med"/>
                <a:tailEnd type="none" w="lg" len="med"/>
              </a:ln>
            </p:spPr>
            <p:txBody>
              <a:bodyPr/>
              <a:lstStyle/>
              <a:p>
                <a:endParaRPr lang="ko-KR" altLang="en-US" sz="1200"/>
              </a:p>
            </p:txBody>
          </p:sp>
          <p:sp>
            <p:nvSpPr>
              <p:cNvPr id="97311" name="Line 64"/>
              <p:cNvSpPr>
                <a:spLocks noChangeShapeType="1"/>
              </p:cNvSpPr>
              <p:nvPr/>
            </p:nvSpPr>
            <p:spPr bwMode="auto">
              <a:xfrm flipH="1">
                <a:off x="2098" y="1424"/>
                <a:ext cx="720" cy="0"/>
              </a:xfrm>
              <a:prstGeom prst="line">
                <a:avLst/>
              </a:prstGeom>
              <a:noFill/>
              <a:ln w="38100">
                <a:solidFill>
                  <a:schemeClr val="bg2"/>
                </a:solidFill>
                <a:round/>
                <a:headEnd type="triangle" w="lg" len="med"/>
                <a:tailEnd type="none" w="lg" len="med"/>
              </a:ln>
            </p:spPr>
            <p:txBody>
              <a:bodyPr/>
              <a:lstStyle/>
              <a:p>
                <a:endParaRPr lang="ko-KR" altLang="en-US" sz="1200"/>
              </a:p>
            </p:txBody>
          </p:sp>
        </p:grpSp>
        <p:sp>
          <p:nvSpPr>
            <p:cNvPr id="97308" name="Rectangle 66"/>
            <p:cNvSpPr>
              <a:spLocks noChangeArrowheads="1"/>
            </p:cNvSpPr>
            <p:nvPr/>
          </p:nvSpPr>
          <p:spPr bwMode="auto">
            <a:xfrm>
              <a:off x="2138" y="2133"/>
              <a:ext cx="597" cy="170"/>
            </a:xfrm>
            <a:prstGeom prst="rect">
              <a:avLst/>
            </a:prstGeom>
            <a:solidFill>
              <a:srgbClr val="99CC00"/>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Fragment</a:t>
              </a:r>
            </a:p>
          </p:txBody>
        </p:sp>
        <p:sp>
          <p:nvSpPr>
            <p:cNvPr id="97309" name="Rectangle 67"/>
            <p:cNvSpPr>
              <a:spLocks noChangeArrowheads="1"/>
            </p:cNvSpPr>
            <p:nvPr/>
          </p:nvSpPr>
          <p:spPr bwMode="auto">
            <a:xfrm>
              <a:off x="4293" y="2133"/>
              <a:ext cx="597" cy="170"/>
            </a:xfrm>
            <a:prstGeom prst="rect">
              <a:avLst/>
            </a:prstGeom>
            <a:solidFill>
              <a:srgbClr val="99CC00"/>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Fragment</a:t>
              </a:r>
            </a:p>
          </p:txBody>
        </p:sp>
      </p:grpSp>
      <p:grpSp>
        <p:nvGrpSpPr>
          <p:cNvPr id="4" name="Group 79"/>
          <p:cNvGrpSpPr>
            <a:grpSpLocks/>
          </p:cNvGrpSpPr>
          <p:nvPr/>
        </p:nvGrpSpPr>
        <p:grpSpPr bwMode="auto">
          <a:xfrm>
            <a:off x="1190000" y="4160838"/>
            <a:ext cx="1225621" cy="1295400"/>
            <a:chOff x="874" y="2256"/>
            <a:chExt cx="929" cy="816"/>
          </a:xfrm>
        </p:grpSpPr>
        <p:sp>
          <p:nvSpPr>
            <p:cNvPr id="97304" name="AutoShape 73"/>
            <p:cNvSpPr>
              <a:spLocks noChangeArrowheads="1"/>
            </p:cNvSpPr>
            <p:nvPr/>
          </p:nvSpPr>
          <p:spPr bwMode="auto">
            <a:xfrm>
              <a:off x="874" y="2256"/>
              <a:ext cx="929" cy="816"/>
            </a:xfrm>
            <a:prstGeom prst="can">
              <a:avLst>
                <a:gd name="adj" fmla="val 25000"/>
              </a:avLst>
            </a:prstGeom>
            <a:gradFill rotWithShape="1">
              <a:gsLst>
                <a:gs pos="0">
                  <a:srgbClr val="808080"/>
                </a:gs>
                <a:gs pos="50000">
                  <a:srgbClr val="FFFFFF"/>
                </a:gs>
                <a:gs pos="100000">
                  <a:srgbClr val="808080"/>
                </a:gs>
              </a:gsLst>
              <a:lin ang="0" scaled="1"/>
            </a:gradFill>
            <a:ln w="9525">
              <a:solidFill>
                <a:srgbClr val="FFFFFF"/>
              </a:solidFill>
              <a:round/>
              <a:headEnd/>
              <a:tailEnd/>
            </a:ln>
          </p:spPr>
          <p:txBody>
            <a:bodyPr wrap="none" anchor="ctr"/>
            <a:lstStyle/>
            <a:p>
              <a:pPr algn="ctr">
                <a:lnSpc>
                  <a:spcPct val="90000"/>
                </a:lnSpc>
              </a:pPr>
              <a:endParaRPr lang="en-US" altLang="ko-KR" sz="1200">
                <a:solidFill>
                  <a:srgbClr val="000000"/>
                </a:solidFill>
                <a:latin typeface="Calibri" pitchFamily="34" charset="0"/>
              </a:endParaRPr>
            </a:p>
            <a:p>
              <a:pPr algn="ctr">
                <a:lnSpc>
                  <a:spcPct val="90000"/>
                </a:lnSpc>
              </a:pPr>
              <a:endParaRPr lang="en-US" altLang="ko-KR" sz="1200">
                <a:solidFill>
                  <a:srgbClr val="000000"/>
                </a:solidFill>
                <a:latin typeface="Calibri" pitchFamily="34" charset="0"/>
              </a:endParaRPr>
            </a:p>
            <a:p>
              <a:pPr algn="ctr">
                <a:lnSpc>
                  <a:spcPct val="90000"/>
                </a:lnSpc>
              </a:pPr>
              <a:r>
                <a:rPr lang="en-US" altLang="ko-KR" sz="1200">
                  <a:solidFill>
                    <a:srgbClr val="000000"/>
                  </a:solidFill>
                  <a:latin typeface="Calibri" pitchFamily="34" charset="0"/>
                </a:rPr>
                <a:t>Archive</a:t>
              </a:r>
            </a:p>
            <a:p>
              <a:pPr algn="ctr">
                <a:lnSpc>
                  <a:spcPct val="90000"/>
                </a:lnSpc>
              </a:pPr>
              <a:r>
                <a:rPr lang="en-US" altLang="ko-KR" sz="1200">
                  <a:solidFill>
                    <a:srgbClr val="000000"/>
                  </a:solidFill>
                  <a:latin typeface="Calibri" pitchFamily="34" charset="0"/>
                </a:rPr>
                <a:t>Data</a:t>
              </a:r>
            </a:p>
          </p:txBody>
        </p:sp>
        <p:sp>
          <p:nvSpPr>
            <p:cNvPr id="97305" name="Rectangle 75"/>
            <p:cNvSpPr>
              <a:spLocks noChangeArrowheads="1"/>
            </p:cNvSpPr>
            <p:nvPr/>
          </p:nvSpPr>
          <p:spPr bwMode="auto">
            <a:xfrm>
              <a:off x="1018" y="2392"/>
              <a:ext cx="597" cy="170"/>
            </a:xfrm>
            <a:prstGeom prst="rect">
              <a:avLst/>
            </a:prstGeom>
            <a:solidFill>
              <a:srgbClr val="CED7CB"/>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.ismv</a:t>
              </a:r>
            </a:p>
          </p:txBody>
        </p:sp>
        <p:sp>
          <p:nvSpPr>
            <p:cNvPr id="97306" name="Rectangle 76"/>
            <p:cNvSpPr>
              <a:spLocks noChangeArrowheads="1"/>
            </p:cNvSpPr>
            <p:nvPr/>
          </p:nvSpPr>
          <p:spPr bwMode="auto">
            <a:xfrm>
              <a:off x="1098" y="2440"/>
              <a:ext cx="597" cy="170"/>
            </a:xfrm>
            <a:prstGeom prst="rect">
              <a:avLst/>
            </a:prstGeom>
            <a:solidFill>
              <a:srgbClr val="CED7CB"/>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.ismv</a:t>
              </a:r>
            </a:p>
          </p:txBody>
        </p:sp>
      </p:grpSp>
      <p:sp>
        <p:nvSpPr>
          <p:cNvPr id="97287" name="AutoShape 77"/>
          <p:cNvSpPr>
            <a:spLocks noChangeArrowheads="1"/>
          </p:cNvSpPr>
          <p:nvPr/>
        </p:nvSpPr>
        <p:spPr bwMode="auto">
          <a:xfrm>
            <a:off x="4071329" y="4173538"/>
            <a:ext cx="1225621" cy="1295400"/>
          </a:xfrm>
          <a:prstGeom prst="can">
            <a:avLst>
              <a:gd name="adj" fmla="val 25000"/>
            </a:avLst>
          </a:prstGeom>
          <a:gradFill rotWithShape="1">
            <a:gsLst>
              <a:gs pos="0">
                <a:srgbClr val="808080"/>
              </a:gs>
              <a:gs pos="50000">
                <a:srgbClr val="FFFFFF"/>
              </a:gs>
              <a:gs pos="100000">
                <a:srgbClr val="808080"/>
              </a:gs>
            </a:gsLst>
            <a:lin ang="0" scaled="1"/>
          </a:gradFill>
          <a:ln w="9525">
            <a:solidFill>
              <a:srgbClr val="FFFFFF"/>
            </a:solidFill>
            <a:round/>
            <a:headEnd/>
            <a:tailEnd/>
          </a:ln>
        </p:spPr>
        <p:txBody>
          <a:bodyPr wrap="none" anchor="ctr"/>
          <a:lstStyle/>
          <a:p>
            <a:pPr algn="ctr">
              <a:lnSpc>
                <a:spcPct val="90000"/>
              </a:lnSpc>
            </a:pPr>
            <a:endParaRPr lang="en-US" altLang="ko-KR" sz="1200">
              <a:solidFill>
                <a:srgbClr val="000000"/>
              </a:solidFill>
              <a:latin typeface="Calibri" pitchFamily="34" charset="0"/>
            </a:endParaRPr>
          </a:p>
          <a:p>
            <a:pPr algn="ctr">
              <a:lnSpc>
                <a:spcPct val="90000"/>
              </a:lnSpc>
            </a:pPr>
            <a:endParaRPr lang="en-US" altLang="ko-KR" sz="1200">
              <a:solidFill>
                <a:srgbClr val="000000"/>
              </a:solidFill>
              <a:latin typeface="Calibri" pitchFamily="34" charset="0"/>
            </a:endParaRPr>
          </a:p>
          <a:p>
            <a:pPr algn="ctr">
              <a:lnSpc>
                <a:spcPct val="90000"/>
              </a:lnSpc>
            </a:pPr>
            <a:r>
              <a:rPr lang="en-US" altLang="ko-KR" sz="1200">
                <a:solidFill>
                  <a:srgbClr val="000000"/>
                </a:solidFill>
                <a:latin typeface="Calibri" pitchFamily="34" charset="0"/>
              </a:rPr>
              <a:t>Cache</a:t>
            </a:r>
          </a:p>
          <a:p>
            <a:pPr algn="ctr">
              <a:lnSpc>
                <a:spcPct val="90000"/>
              </a:lnSpc>
            </a:pPr>
            <a:r>
              <a:rPr lang="en-US" altLang="ko-KR" sz="1200">
                <a:solidFill>
                  <a:srgbClr val="000000"/>
                </a:solidFill>
                <a:latin typeface="Calibri" pitchFamily="34" charset="0"/>
              </a:rPr>
              <a:t>Data</a:t>
            </a:r>
          </a:p>
        </p:txBody>
      </p:sp>
      <p:grpSp>
        <p:nvGrpSpPr>
          <p:cNvPr id="5" name="Group 34"/>
          <p:cNvGrpSpPr>
            <a:grpSpLocks/>
          </p:cNvGrpSpPr>
          <p:nvPr/>
        </p:nvGrpSpPr>
        <p:grpSpPr bwMode="auto">
          <a:xfrm>
            <a:off x="4250753" y="4386264"/>
            <a:ext cx="840388" cy="333375"/>
            <a:chOff x="3222" y="2763"/>
            <a:chExt cx="637" cy="210"/>
          </a:xfrm>
        </p:grpSpPr>
        <p:sp>
          <p:nvSpPr>
            <p:cNvPr id="97302" name="Rectangle 70"/>
            <p:cNvSpPr>
              <a:spLocks noChangeArrowheads="1"/>
            </p:cNvSpPr>
            <p:nvPr/>
          </p:nvSpPr>
          <p:spPr bwMode="auto">
            <a:xfrm>
              <a:off x="3222" y="2763"/>
              <a:ext cx="597" cy="170"/>
            </a:xfrm>
            <a:prstGeom prst="rect">
              <a:avLst/>
            </a:prstGeom>
            <a:solidFill>
              <a:srgbClr val="99CC00"/>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Fragment</a:t>
              </a:r>
            </a:p>
          </p:txBody>
        </p:sp>
        <p:sp>
          <p:nvSpPr>
            <p:cNvPr id="97303" name="Rectangle 71"/>
            <p:cNvSpPr>
              <a:spLocks noChangeArrowheads="1"/>
            </p:cNvSpPr>
            <p:nvPr/>
          </p:nvSpPr>
          <p:spPr bwMode="auto">
            <a:xfrm>
              <a:off x="3262" y="2803"/>
              <a:ext cx="597" cy="170"/>
            </a:xfrm>
            <a:prstGeom prst="rect">
              <a:avLst/>
            </a:prstGeom>
            <a:solidFill>
              <a:srgbClr val="99CC00"/>
            </a:solidFill>
            <a:ln w="9525" algn="ctr">
              <a:solidFill>
                <a:srgbClr val="000000"/>
              </a:solidFill>
              <a:miter lim="800000"/>
              <a:headEnd/>
              <a:tailEnd/>
            </a:ln>
          </p:spPr>
          <p:txBody>
            <a:bodyPr wrap="none" anchor="ctr"/>
            <a:lstStyle/>
            <a:p>
              <a:pPr algn="ctr"/>
              <a:r>
                <a:rPr lang="en-US" altLang="ko-KR" sz="1200">
                  <a:solidFill>
                    <a:srgbClr val="000000"/>
                  </a:solidFill>
                  <a:latin typeface="Calibri" pitchFamily="34" charset="0"/>
                </a:rPr>
                <a:t>Fragment</a:t>
              </a:r>
            </a:p>
          </p:txBody>
        </p:sp>
      </p:grpSp>
      <p:cxnSp>
        <p:nvCxnSpPr>
          <p:cNvPr id="97289" name="AutoShape 78"/>
          <p:cNvCxnSpPr>
            <a:cxnSpLocks noChangeShapeType="1"/>
            <a:stCxn id="97282" idx="2"/>
            <a:endCxn id="97304" idx="1"/>
          </p:cNvCxnSpPr>
          <p:nvPr/>
        </p:nvCxnSpPr>
        <p:spPr bwMode="auto">
          <a:xfrm>
            <a:off x="1803470" y="3529013"/>
            <a:ext cx="0" cy="631825"/>
          </a:xfrm>
          <a:prstGeom prst="straightConnector1">
            <a:avLst/>
          </a:prstGeom>
          <a:noFill/>
          <a:ln w="63500">
            <a:solidFill>
              <a:schemeClr val="bg2"/>
            </a:solidFill>
            <a:round/>
            <a:headEnd/>
            <a:tailEnd type="none" w="sm" len="sm"/>
          </a:ln>
        </p:spPr>
      </p:cxnSp>
      <p:cxnSp>
        <p:nvCxnSpPr>
          <p:cNvPr id="97290" name="AutoShape 80"/>
          <p:cNvCxnSpPr>
            <a:cxnSpLocks noChangeShapeType="1"/>
            <a:stCxn id="97283" idx="2"/>
            <a:endCxn id="97287" idx="1"/>
          </p:cNvCxnSpPr>
          <p:nvPr/>
        </p:nvCxnSpPr>
        <p:spPr bwMode="auto">
          <a:xfrm>
            <a:off x="4684800" y="3529014"/>
            <a:ext cx="0" cy="644525"/>
          </a:xfrm>
          <a:prstGeom prst="straightConnector1">
            <a:avLst/>
          </a:prstGeom>
          <a:noFill/>
          <a:ln w="63500">
            <a:solidFill>
              <a:schemeClr val="bg2"/>
            </a:solidFill>
            <a:round/>
            <a:headEnd/>
            <a:tailEnd type="none" w="sm" len="sm"/>
          </a:ln>
        </p:spPr>
      </p:cxnSp>
      <p:sp>
        <p:nvSpPr>
          <p:cNvPr id="97291" name="AutoShape 84"/>
          <p:cNvSpPr>
            <a:spLocks noChangeArrowheads="1"/>
          </p:cNvSpPr>
          <p:nvPr/>
        </p:nvSpPr>
        <p:spPr bwMode="auto">
          <a:xfrm>
            <a:off x="4108270" y="3721100"/>
            <a:ext cx="1803470" cy="388938"/>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Store</a:t>
            </a:r>
          </a:p>
        </p:txBody>
      </p:sp>
      <p:sp>
        <p:nvSpPr>
          <p:cNvPr id="97292" name="AutoShape 85"/>
          <p:cNvSpPr>
            <a:spLocks noChangeArrowheads="1"/>
          </p:cNvSpPr>
          <p:nvPr/>
        </p:nvSpPr>
        <p:spPr bwMode="auto">
          <a:xfrm>
            <a:off x="899756" y="1973264"/>
            <a:ext cx="1803470" cy="38893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b="1">
                <a:solidFill>
                  <a:srgbClr val="000000"/>
                </a:solidFill>
                <a:latin typeface="Calibri" pitchFamily="34" charset="0"/>
                <a:ea typeface="산돌고딕 L" pitchFamily="18" charset="-127"/>
              </a:rPr>
              <a:t>Origin Server</a:t>
            </a:r>
          </a:p>
        </p:txBody>
      </p:sp>
      <p:sp>
        <p:nvSpPr>
          <p:cNvPr id="97293" name="AutoShape 86"/>
          <p:cNvSpPr>
            <a:spLocks noChangeArrowheads="1"/>
          </p:cNvSpPr>
          <p:nvPr/>
        </p:nvSpPr>
        <p:spPr bwMode="auto">
          <a:xfrm>
            <a:off x="3749423" y="1973264"/>
            <a:ext cx="1803470" cy="38893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b="1">
                <a:solidFill>
                  <a:srgbClr val="000000"/>
                </a:solidFill>
                <a:latin typeface="Calibri" pitchFamily="34" charset="0"/>
                <a:ea typeface="산돌고딕 L" pitchFamily="18" charset="-127"/>
              </a:rPr>
              <a:t>Edge Server</a:t>
            </a:r>
          </a:p>
        </p:txBody>
      </p:sp>
      <p:sp>
        <p:nvSpPr>
          <p:cNvPr id="97294" name="AutoShape 87"/>
          <p:cNvSpPr>
            <a:spLocks noChangeArrowheads="1"/>
          </p:cNvSpPr>
          <p:nvPr/>
        </p:nvSpPr>
        <p:spPr bwMode="auto">
          <a:xfrm>
            <a:off x="6599089" y="1973264"/>
            <a:ext cx="1803470" cy="38893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b="1">
                <a:solidFill>
                  <a:srgbClr val="000000"/>
                </a:solidFill>
                <a:latin typeface="Calibri" pitchFamily="34" charset="0"/>
                <a:ea typeface="산돌고딕 L" pitchFamily="18" charset="-127"/>
              </a:rPr>
              <a:t>End user</a:t>
            </a:r>
          </a:p>
        </p:txBody>
      </p:sp>
      <p:grpSp>
        <p:nvGrpSpPr>
          <p:cNvPr id="6" name="Group 32"/>
          <p:cNvGrpSpPr>
            <a:grpSpLocks/>
          </p:cNvGrpSpPr>
          <p:nvPr/>
        </p:nvGrpSpPr>
        <p:grpSpPr bwMode="auto">
          <a:xfrm>
            <a:off x="2416940" y="2443164"/>
            <a:ext cx="4562105" cy="396875"/>
            <a:chOff x="1832" y="1539"/>
            <a:chExt cx="3458" cy="250"/>
          </a:xfrm>
        </p:grpSpPr>
        <p:grpSp>
          <p:nvGrpSpPr>
            <p:cNvPr id="7" name="Group 61"/>
            <p:cNvGrpSpPr>
              <a:grpSpLocks/>
            </p:cNvGrpSpPr>
            <p:nvPr/>
          </p:nvGrpSpPr>
          <p:grpSpPr bwMode="auto">
            <a:xfrm>
              <a:off x="2098" y="1789"/>
              <a:ext cx="2880" cy="0"/>
              <a:chOff x="2098" y="1424"/>
              <a:chExt cx="2880" cy="0"/>
            </a:xfrm>
          </p:grpSpPr>
          <p:sp>
            <p:nvSpPr>
              <p:cNvPr id="97300" name="Line 58"/>
              <p:cNvSpPr>
                <a:spLocks noChangeShapeType="1"/>
              </p:cNvSpPr>
              <p:nvPr/>
            </p:nvSpPr>
            <p:spPr bwMode="auto">
              <a:xfrm flipH="1">
                <a:off x="4258" y="1424"/>
                <a:ext cx="720" cy="0"/>
              </a:xfrm>
              <a:prstGeom prst="line">
                <a:avLst/>
              </a:prstGeom>
              <a:noFill/>
              <a:ln w="38100">
                <a:solidFill>
                  <a:schemeClr val="bg2"/>
                </a:solidFill>
                <a:round/>
                <a:headEnd/>
                <a:tailEnd type="triangle" w="lg" len="med"/>
              </a:ln>
            </p:spPr>
            <p:txBody>
              <a:bodyPr/>
              <a:lstStyle/>
              <a:p>
                <a:endParaRPr lang="ko-KR" altLang="en-US" sz="1200"/>
              </a:p>
            </p:txBody>
          </p:sp>
          <p:sp>
            <p:nvSpPr>
              <p:cNvPr id="97301" name="Line 59"/>
              <p:cNvSpPr>
                <a:spLocks noChangeShapeType="1"/>
              </p:cNvSpPr>
              <p:nvPr/>
            </p:nvSpPr>
            <p:spPr bwMode="auto">
              <a:xfrm flipH="1">
                <a:off x="2098" y="1424"/>
                <a:ext cx="720" cy="0"/>
              </a:xfrm>
              <a:prstGeom prst="line">
                <a:avLst/>
              </a:prstGeom>
              <a:noFill/>
              <a:ln w="38100">
                <a:solidFill>
                  <a:schemeClr val="bg2"/>
                </a:solidFill>
                <a:round/>
                <a:headEnd/>
                <a:tailEnd type="triangle" w="lg" len="med"/>
              </a:ln>
            </p:spPr>
            <p:txBody>
              <a:bodyPr/>
              <a:lstStyle/>
              <a:p>
                <a:endParaRPr lang="ko-KR" altLang="en-US" sz="1200"/>
              </a:p>
            </p:txBody>
          </p:sp>
        </p:grpSp>
        <p:sp>
          <p:nvSpPr>
            <p:cNvPr id="97298" name="AutoShape 83"/>
            <p:cNvSpPr>
              <a:spLocks noChangeArrowheads="1"/>
            </p:cNvSpPr>
            <p:nvPr/>
          </p:nvSpPr>
          <p:spPr bwMode="auto">
            <a:xfrm>
              <a:off x="3923" y="1539"/>
              <a:ext cx="1367"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HTTP Get</a:t>
              </a:r>
            </a:p>
          </p:txBody>
        </p:sp>
        <p:sp>
          <p:nvSpPr>
            <p:cNvPr id="97299" name="AutoShape 83"/>
            <p:cNvSpPr>
              <a:spLocks noChangeArrowheads="1"/>
            </p:cNvSpPr>
            <p:nvPr/>
          </p:nvSpPr>
          <p:spPr bwMode="auto">
            <a:xfrm>
              <a:off x="1832" y="1539"/>
              <a:ext cx="1367"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HTTP Get</a:t>
              </a:r>
            </a:p>
          </p:txBody>
        </p:sp>
      </p:grpSp>
      <p:sp>
        <p:nvSpPr>
          <p:cNvPr id="97315" name="AutoShape 84"/>
          <p:cNvSpPr>
            <a:spLocks noChangeArrowheads="1"/>
          </p:cNvSpPr>
          <p:nvPr/>
        </p:nvSpPr>
        <p:spPr bwMode="auto">
          <a:xfrm>
            <a:off x="5469777" y="4640264"/>
            <a:ext cx="1803470" cy="388937"/>
          </a:xfrm>
          <a:prstGeom prst="roundRect">
            <a:avLst>
              <a:gd name="adj" fmla="val 1042"/>
            </a:avLst>
          </a:prstGeom>
          <a:noFill/>
          <a:ln w="9525" algn="ctr">
            <a:noFill/>
            <a:round/>
            <a:headEnd/>
            <a:tailEnd/>
          </a:ln>
        </p:spPr>
        <p:txBody>
          <a:bodyPr wrap="none" lIns="91429" tIns="45714" rIns="91429" bIns="45714" anchor="ctr"/>
          <a:lstStyle/>
          <a:p>
            <a:pPr>
              <a:lnSpc>
                <a:spcPct val="80000"/>
              </a:lnSpc>
            </a:pPr>
            <a:r>
              <a:rPr lang="en-US" altLang="ko-KR" sz="1200" b="1">
                <a:solidFill>
                  <a:srgbClr val="CC0000"/>
                </a:solidFill>
                <a:latin typeface="Calibri" pitchFamily="34" charset="0"/>
                <a:ea typeface="산돌고딕 L" pitchFamily="18" charset="-127"/>
              </a:rPr>
              <a:t>Cache policy can be controlled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315"/>
                                        </p:tgtEl>
                                        <p:attrNameLst>
                                          <p:attrName>style.visibility</p:attrName>
                                        </p:attrNameLst>
                                      </p:cBhvr>
                                      <p:to>
                                        <p:strVal val="visible"/>
                                      </p:to>
                                    </p:set>
                                    <p:animEffect transition="in" filter="fade">
                                      <p:cBhvr>
                                        <p:cTn id="22" dur="500"/>
                                        <p:tgtEl>
                                          <p:spTgt spid="9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35" name="Title 6"/>
          <p:cNvSpPr>
            <a:spLocks noGrp="1"/>
          </p:cNvSpPr>
          <p:nvPr>
            <p:ph type="title"/>
          </p:nvPr>
        </p:nvSpPr>
        <p:spPr>
          <a:prstGeom prst="rect">
            <a:avLst/>
          </a:prstGeom>
        </p:spPr>
        <p:txBody>
          <a:bodyPr>
            <a:normAutofit/>
          </a:bodyPr>
          <a:lstStyle/>
          <a:p>
            <a:r>
              <a:rPr lang="en-US" altLang="ko-KR" dirty="0" smtClean="0"/>
              <a:t>Caching </a:t>
            </a:r>
            <a:r>
              <a:rPr lang="zh-CN" altLang="en-US" dirty="0" smtClean="0"/>
              <a:t>工作机制</a:t>
            </a:r>
            <a:endParaRPr lang="en-US" altLang="ko-KR" dirty="0" smtClean="0"/>
          </a:p>
        </p:txBody>
      </p:sp>
      <p:sp>
        <p:nvSpPr>
          <p:cNvPr id="121936" name="AutoShape 22"/>
          <p:cNvSpPr>
            <a:spLocks noChangeArrowheads="1"/>
          </p:cNvSpPr>
          <p:nvPr/>
        </p:nvSpPr>
        <p:spPr bwMode="auto">
          <a:xfrm>
            <a:off x="1019812" y="3159136"/>
            <a:ext cx="428769" cy="271463"/>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200K.ismv</a:t>
            </a:r>
            <a:endParaRPr lang="ko-KR" altLang="en-US" sz="1200">
              <a:solidFill>
                <a:srgbClr val="000000"/>
              </a:solidFill>
              <a:latin typeface="Calibri" pitchFamily="34" charset="0"/>
              <a:ea typeface="산돌고딕 L" pitchFamily="18" charset="-127"/>
            </a:endParaRPr>
          </a:p>
        </p:txBody>
      </p:sp>
      <p:sp>
        <p:nvSpPr>
          <p:cNvPr id="121937" name="AutoShape 36"/>
          <p:cNvSpPr>
            <a:spLocks noChangeArrowheads="1"/>
          </p:cNvSpPr>
          <p:nvPr/>
        </p:nvSpPr>
        <p:spPr bwMode="auto">
          <a:xfrm>
            <a:off x="1021131" y="3454410"/>
            <a:ext cx="427450" cy="273050"/>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400K.ismv</a:t>
            </a:r>
          </a:p>
        </p:txBody>
      </p:sp>
      <p:grpSp>
        <p:nvGrpSpPr>
          <p:cNvPr id="28" name="Group 83"/>
          <p:cNvGrpSpPr>
            <a:grpSpLocks/>
          </p:cNvGrpSpPr>
          <p:nvPr/>
        </p:nvGrpSpPr>
        <p:grpSpPr bwMode="auto">
          <a:xfrm>
            <a:off x="1602938" y="2927360"/>
            <a:ext cx="441962" cy="1270000"/>
            <a:chOff x="1242" y="2097"/>
            <a:chExt cx="335" cy="800"/>
          </a:xfrm>
        </p:grpSpPr>
        <p:grpSp>
          <p:nvGrpSpPr>
            <p:cNvPr id="30" name="Group 5"/>
            <p:cNvGrpSpPr>
              <a:grpSpLocks/>
            </p:cNvGrpSpPr>
            <p:nvPr/>
          </p:nvGrpSpPr>
          <p:grpSpPr bwMode="auto">
            <a:xfrm>
              <a:off x="1242" y="2265"/>
              <a:ext cx="333" cy="143"/>
              <a:chOff x="683" y="1160"/>
              <a:chExt cx="658" cy="293"/>
            </a:xfrm>
          </p:grpSpPr>
          <p:sp>
            <p:nvSpPr>
              <p:cNvPr id="122092" name="Rectangle 6"/>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85" name="AutoShape 8"/>
            <p:cNvSpPr>
              <a:spLocks noChangeArrowheads="1"/>
            </p:cNvSpPr>
            <p:nvPr/>
          </p:nvSpPr>
          <p:spPr bwMode="auto">
            <a:xfrm>
              <a:off x="1247" y="2097"/>
              <a:ext cx="324"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00:00</a:t>
              </a:r>
            </a:p>
          </p:txBody>
        </p:sp>
        <p:grpSp>
          <p:nvGrpSpPr>
            <p:cNvPr id="31" name="Group 23"/>
            <p:cNvGrpSpPr>
              <a:grpSpLocks/>
            </p:cNvGrpSpPr>
            <p:nvPr/>
          </p:nvGrpSpPr>
          <p:grpSpPr bwMode="auto">
            <a:xfrm>
              <a:off x="1243" y="2452"/>
              <a:ext cx="333" cy="143"/>
              <a:chOff x="683" y="1160"/>
              <a:chExt cx="658" cy="293"/>
            </a:xfrm>
          </p:grpSpPr>
          <p:sp>
            <p:nvSpPr>
              <p:cNvPr id="122090" name="Rectangle 2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6"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nvGrpSpPr>
            <p:cNvPr id="122081" name="Group 37"/>
            <p:cNvGrpSpPr>
              <a:grpSpLocks/>
            </p:cNvGrpSpPr>
            <p:nvPr/>
          </p:nvGrpSpPr>
          <p:grpSpPr bwMode="auto">
            <a:xfrm>
              <a:off x="1244" y="2754"/>
              <a:ext cx="333" cy="143"/>
              <a:chOff x="683" y="1160"/>
              <a:chExt cx="658" cy="293"/>
            </a:xfrm>
          </p:grpSpPr>
          <p:sp>
            <p:nvSpPr>
              <p:cNvPr id="122088" name="Rectangle 3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0"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grpSp>
        <p:nvGrpSpPr>
          <p:cNvPr id="122083" name="Group 267"/>
          <p:cNvGrpSpPr>
            <a:grpSpLocks/>
          </p:cNvGrpSpPr>
          <p:nvPr/>
        </p:nvGrpSpPr>
        <p:grpSpPr bwMode="auto">
          <a:xfrm>
            <a:off x="2040942" y="2927360"/>
            <a:ext cx="441962" cy="1270000"/>
            <a:chOff x="1572" y="2172"/>
            <a:chExt cx="335" cy="800"/>
          </a:xfrm>
        </p:grpSpPr>
        <p:grpSp>
          <p:nvGrpSpPr>
            <p:cNvPr id="122084" name="Group 9"/>
            <p:cNvGrpSpPr>
              <a:grpSpLocks/>
            </p:cNvGrpSpPr>
            <p:nvPr/>
          </p:nvGrpSpPr>
          <p:grpSpPr bwMode="auto">
            <a:xfrm>
              <a:off x="1572" y="2340"/>
              <a:ext cx="333" cy="143"/>
              <a:chOff x="683" y="1160"/>
              <a:chExt cx="658" cy="293"/>
            </a:xfrm>
          </p:grpSpPr>
          <p:sp>
            <p:nvSpPr>
              <p:cNvPr id="122082" name="Rectangle 10"/>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3"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75" name="AutoShape 12"/>
            <p:cNvSpPr>
              <a:spLocks noChangeArrowheads="1"/>
            </p:cNvSpPr>
            <p:nvPr/>
          </p:nvSpPr>
          <p:spPr bwMode="auto">
            <a:xfrm>
              <a:off x="1577" y="217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00:02</a:t>
              </a:r>
            </a:p>
          </p:txBody>
        </p:sp>
        <p:grpSp>
          <p:nvGrpSpPr>
            <p:cNvPr id="122086" name="Group 26"/>
            <p:cNvGrpSpPr>
              <a:grpSpLocks/>
            </p:cNvGrpSpPr>
            <p:nvPr/>
          </p:nvGrpSpPr>
          <p:grpSpPr bwMode="auto">
            <a:xfrm>
              <a:off x="1573" y="2527"/>
              <a:ext cx="333" cy="143"/>
              <a:chOff x="683" y="1160"/>
              <a:chExt cx="658" cy="293"/>
            </a:xfrm>
          </p:grpSpPr>
          <p:sp>
            <p:nvSpPr>
              <p:cNvPr id="122080" name="Rectangle 27"/>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7"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nvGrpSpPr>
            <p:cNvPr id="122087" name="Group 40"/>
            <p:cNvGrpSpPr>
              <a:grpSpLocks/>
            </p:cNvGrpSpPr>
            <p:nvPr/>
          </p:nvGrpSpPr>
          <p:grpSpPr bwMode="auto">
            <a:xfrm>
              <a:off x="1574" y="2829"/>
              <a:ext cx="333" cy="143"/>
              <a:chOff x="683" y="1160"/>
              <a:chExt cx="658" cy="293"/>
            </a:xfrm>
          </p:grpSpPr>
          <p:sp>
            <p:nvSpPr>
              <p:cNvPr id="122078" name="Rectangle 41"/>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1"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grpSp>
        <p:nvGrpSpPr>
          <p:cNvPr id="122089" name="Group 268"/>
          <p:cNvGrpSpPr>
            <a:grpSpLocks/>
          </p:cNvGrpSpPr>
          <p:nvPr/>
        </p:nvGrpSpPr>
        <p:grpSpPr bwMode="auto">
          <a:xfrm>
            <a:off x="2477627" y="2927360"/>
            <a:ext cx="441963" cy="1270000"/>
            <a:chOff x="1929" y="2172"/>
            <a:chExt cx="335" cy="800"/>
          </a:xfrm>
        </p:grpSpPr>
        <p:grpSp>
          <p:nvGrpSpPr>
            <p:cNvPr id="122091" name="Group 13"/>
            <p:cNvGrpSpPr>
              <a:grpSpLocks/>
            </p:cNvGrpSpPr>
            <p:nvPr/>
          </p:nvGrpSpPr>
          <p:grpSpPr bwMode="auto">
            <a:xfrm>
              <a:off x="1929" y="2340"/>
              <a:ext cx="334" cy="143"/>
              <a:chOff x="683" y="1160"/>
              <a:chExt cx="658" cy="293"/>
            </a:xfrm>
          </p:grpSpPr>
          <p:sp>
            <p:nvSpPr>
              <p:cNvPr id="122072" name="Rectangle 1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4"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65" name="AutoShape 16"/>
            <p:cNvSpPr>
              <a:spLocks noChangeArrowheads="1"/>
            </p:cNvSpPr>
            <p:nvPr/>
          </p:nvSpPr>
          <p:spPr bwMode="auto">
            <a:xfrm>
              <a:off x="1934" y="217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00:04</a:t>
              </a:r>
            </a:p>
          </p:txBody>
        </p:sp>
        <p:grpSp>
          <p:nvGrpSpPr>
            <p:cNvPr id="122093" name="Group 29"/>
            <p:cNvGrpSpPr>
              <a:grpSpLocks/>
            </p:cNvGrpSpPr>
            <p:nvPr/>
          </p:nvGrpSpPr>
          <p:grpSpPr bwMode="auto">
            <a:xfrm>
              <a:off x="1930" y="2527"/>
              <a:ext cx="333" cy="143"/>
              <a:chOff x="683" y="1160"/>
              <a:chExt cx="658" cy="293"/>
            </a:xfrm>
          </p:grpSpPr>
          <p:sp>
            <p:nvSpPr>
              <p:cNvPr id="122070" name="Rectangle 30"/>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8"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nvGrpSpPr>
            <p:cNvPr id="122094" name="Group 43"/>
            <p:cNvGrpSpPr>
              <a:grpSpLocks/>
            </p:cNvGrpSpPr>
            <p:nvPr/>
          </p:nvGrpSpPr>
          <p:grpSpPr bwMode="auto">
            <a:xfrm>
              <a:off x="1931" y="2829"/>
              <a:ext cx="333" cy="143"/>
              <a:chOff x="683" y="1160"/>
              <a:chExt cx="658" cy="293"/>
            </a:xfrm>
          </p:grpSpPr>
          <p:sp>
            <p:nvSpPr>
              <p:cNvPr id="122068" name="Rectangle 4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2"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grpSp>
        <p:nvGrpSpPr>
          <p:cNvPr id="122095" name="Group 269"/>
          <p:cNvGrpSpPr>
            <a:grpSpLocks/>
          </p:cNvGrpSpPr>
          <p:nvPr/>
        </p:nvGrpSpPr>
        <p:grpSpPr bwMode="auto">
          <a:xfrm>
            <a:off x="2914312" y="2927360"/>
            <a:ext cx="441962" cy="1270000"/>
            <a:chOff x="2287" y="2172"/>
            <a:chExt cx="335" cy="800"/>
          </a:xfrm>
        </p:grpSpPr>
        <p:grpSp>
          <p:nvGrpSpPr>
            <p:cNvPr id="122096" name="Group 17"/>
            <p:cNvGrpSpPr>
              <a:grpSpLocks/>
            </p:cNvGrpSpPr>
            <p:nvPr/>
          </p:nvGrpSpPr>
          <p:grpSpPr bwMode="auto">
            <a:xfrm>
              <a:off x="2287" y="2340"/>
              <a:ext cx="333" cy="143"/>
              <a:chOff x="683" y="1160"/>
              <a:chExt cx="658" cy="293"/>
            </a:xfrm>
          </p:grpSpPr>
          <p:sp>
            <p:nvSpPr>
              <p:cNvPr id="122062" name="Rectangle 1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5"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55" name="AutoShape 20"/>
            <p:cNvSpPr>
              <a:spLocks noChangeArrowheads="1"/>
            </p:cNvSpPr>
            <p:nvPr/>
          </p:nvSpPr>
          <p:spPr bwMode="auto">
            <a:xfrm>
              <a:off x="2292" y="217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00:06</a:t>
              </a:r>
            </a:p>
          </p:txBody>
        </p:sp>
        <p:grpSp>
          <p:nvGrpSpPr>
            <p:cNvPr id="122097" name="Group 32"/>
            <p:cNvGrpSpPr>
              <a:grpSpLocks/>
            </p:cNvGrpSpPr>
            <p:nvPr/>
          </p:nvGrpSpPr>
          <p:grpSpPr bwMode="auto">
            <a:xfrm>
              <a:off x="2288" y="2527"/>
              <a:ext cx="333" cy="143"/>
              <a:chOff x="683" y="1160"/>
              <a:chExt cx="658" cy="293"/>
            </a:xfrm>
          </p:grpSpPr>
          <p:sp>
            <p:nvSpPr>
              <p:cNvPr id="122060" name="Rectangle 33"/>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6"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nvGrpSpPr>
            <p:cNvPr id="122098" name="Group 46"/>
            <p:cNvGrpSpPr>
              <a:grpSpLocks/>
            </p:cNvGrpSpPr>
            <p:nvPr/>
          </p:nvGrpSpPr>
          <p:grpSpPr bwMode="auto">
            <a:xfrm>
              <a:off x="2289" y="2829"/>
              <a:ext cx="333" cy="143"/>
              <a:chOff x="683" y="1160"/>
              <a:chExt cx="658" cy="293"/>
            </a:xfrm>
          </p:grpSpPr>
          <p:sp>
            <p:nvSpPr>
              <p:cNvPr id="122058" name="Rectangle 47"/>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7"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grpSp>
        <p:nvGrpSpPr>
          <p:cNvPr id="122099" name="Group 64"/>
          <p:cNvGrpSpPr>
            <a:grpSpLocks/>
          </p:cNvGrpSpPr>
          <p:nvPr/>
        </p:nvGrpSpPr>
        <p:grpSpPr bwMode="auto">
          <a:xfrm>
            <a:off x="3843093" y="3140085"/>
            <a:ext cx="430089" cy="1049338"/>
            <a:chOff x="2231" y="2231"/>
            <a:chExt cx="326" cy="661"/>
          </a:xfrm>
        </p:grpSpPr>
        <p:sp>
          <p:nvSpPr>
            <p:cNvPr id="122051" name="AutoShape 21"/>
            <p:cNvSpPr>
              <a:spLocks noChangeArrowheads="1"/>
            </p:cNvSpPr>
            <p:nvPr/>
          </p:nvSpPr>
          <p:spPr bwMode="auto">
            <a:xfrm>
              <a:off x="2231" y="2231"/>
              <a:ext cx="324" cy="17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a:t>
              </a:r>
            </a:p>
          </p:txBody>
        </p:sp>
        <p:sp>
          <p:nvSpPr>
            <p:cNvPr id="122052" name="AutoShape 35"/>
            <p:cNvSpPr>
              <a:spLocks noChangeArrowheads="1"/>
            </p:cNvSpPr>
            <p:nvPr/>
          </p:nvSpPr>
          <p:spPr bwMode="auto">
            <a:xfrm>
              <a:off x="2231" y="2418"/>
              <a:ext cx="325" cy="17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a:t>
              </a:r>
            </a:p>
          </p:txBody>
        </p:sp>
        <p:sp>
          <p:nvSpPr>
            <p:cNvPr id="122053" name="AutoShape 49"/>
            <p:cNvSpPr>
              <a:spLocks noChangeArrowheads="1"/>
            </p:cNvSpPr>
            <p:nvPr/>
          </p:nvSpPr>
          <p:spPr bwMode="auto">
            <a:xfrm>
              <a:off x="2232" y="2720"/>
              <a:ext cx="325" cy="17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a:t>
              </a:r>
            </a:p>
          </p:txBody>
        </p:sp>
      </p:grpSp>
      <p:sp>
        <p:nvSpPr>
          <p:cNvPr id="121943" name="AutoShape 50"/>
          <p:cNvSpPr>
            <a:spLocks noChangeArrowheads="1"/>
          </p:cNvSpPr>
          <p:nvPr/>
        </p:nvSpPr>
        <p:spPr bwMode="auto">
          <a:xfrm>
            <a:off x="1022450" y="3935423"/>
            <a:ext cx="427450" cy="27146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1.2M.ismv</a:t>
            </a:r>
          </a:p>
        </p:txBody>
      </p:sp>
      <p:sp>
        <p:nvSpPr>
          <p:cNvPr id="121944" name="AutoShape 51"/>
          <p:cNvSpPr>
            <a:spLocks noChangeArrowheads="1"/>
          </p:cNvSpPr>
          <p:nvPr/>
        </p:nvSpPr>
        <p:spPr bwMode="auto">
          <a:xfrm rot="5400000">
            <a:off x="1039484" y="3705047"/>
            <a:ext cx="469900" cy="24802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a:t>
            </a:r>
          </a:p>
        </p:txBody>
      </p:sp>
      <p:grpSp>
        <p:nvGrpSpPr>
          <p:cNvPr id="122100" name="Group 66"/>
          <p:cNvGrpSpPr>
            <a:grpSpLocks/>
          </p:cNvGrpSpPr>
          <p:nvPr/>
        </p:nvGrpSpPr>
        <p:grpSpPr bwMode="auto">
          <a:xfrm>
            <a:off x="811364" y="2519373"/>
            <a:ext cx="3468413" cy="1803400"/>
            <a:chOff x="586" y="1840"/>
            <a:chExt cx="2352" cy="1136"/>
          </a:xfrm>
        </p:grpSpPr>
        <p:sp>
          <p:nvSpPr>
            <p:cNvPr id="122049" name="Rectangle 52"/>
            <p:cNvSpPr>
              <a:spLocks noChangeArrowheads="1"/>
            </p:cNvSpPr>
            <p:nvPr/>
          </p:nvSpPr>
          <p:spPr bwMode="auto">
            <a:xfrm>
              <a:off x="586" y="1924"/>
              <a:ext cx="2352" cy="1052"/>
            </a:xfrm>
            <a:prstGeom prst="rect">
              <a:avLst/>
            </a:prstGeom>
            <a:noFill/>
            <a:ln w="9525" algn="ctr">
              <a:solidFill>
                <a:srgbClr val="CC0000"/>
              </a:solidFill>
              <a:prstDash val="dash"/>
              <a:miter lim="800000"/>
              <a:headEnd/>
              <a:tailEnd/>
            </a:ln>
          </p:spPr>
          <p:txBody>
            <a:bodyPr wrap="none" lIns="90000" tIns="46800" rIns="90000" bIns="46800" anchor="ctr"/>
            <a:lstStyle/>
            <a:p>
              <a:pPr algn="ctr"/>
              <a:endParaRPr lang="ko-KR" altLang="en-US" sz="1200"/>
            </a:p>
          </p:txBody>
        </p:sp>
        <p:sp>
          <p:nvSpPr>
            <p:cNvPr id="122050" name="AutoShape 53"/>
            <p:cNvSpPr>
              <a:spLocks noChangeArrowheads="1"/>
            </p:cNvSpPr>
            <p:nvPr/>
          </p:nvSpPr>
          <p:spPr bwMode="auto">
            <a:xfrm>
              <a:off x="1267" y="1840"/>
              <a:ext cx="1049" cy="171"/>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REMIX directory</a:t>
              </a:r>
            </a:p>
          </p:txBody>
        </p:sp>
      </p:grpSp>
      <p:grpSp>
        <p:nvGrpSpPr>
          <p:cNvPr id="122101" name="Group 61"/>
          <p:cNvGrpSpPr>
            <a:grpSpLocks/>
          </p:cNvGrpSpPr>
          <p:nvPr/>
        </p:nvGrpSpPr>
        <p:grpSpPr bwMode="auto">
          <a:xfrm>
            <a:off x="729568" y="2020898"/>
            <a:ext cx="3599023" cy="2500312"/>
            <a:chOff x="394" y="1412"/>
            <a:chExt cx="2728" cy="1696"/>
          </a:xfrm>
        </p:grpSpPr>
        <p:sp>
          <p:nvSpPr>
            <p:cNvPr id="122047" name="Rectangle 59"/>
            <p:cNvSpPr>
              <a:spLocks noChangeArrowheads="1"/>
            </p:cNvSpPr>
            <p:nvPr/>
          </p:nvSpPr>
          <p:spPr bwMode="auto">
            <a:xfrm>
              <a:off x="394" y="1536"/>
              <a:ext cx="2728" cy="1572"/>
            </a:xfrm>
            <a:prstGeom prst="rect">
              <a:avLst/>
            </a:prstGeom>
            <a:noFill/>
            <a:ln w="9525">
              <a:solidFill>
                <a:schemeClr val="bg2"/>
              </a:solidFill>
              <a:miter lim="800000"/>
              <a:headEnd/>
              <a:tailEnd/>
            </a:ln>
          </p:spPr>
          <p:txBody>
            <a:bodyPr wrap="none" anchor="ctr"/>
            <a:lstStyle/>
            <a:p>
              <a:pPr algn="ctr"/>
              <a:endParaRPr lang="ko-KR" altLang="en-US" sz="1200"/>
            </a:p>
          </p:txBody>
        </p:sp>
        <p:sp>
          <p:nvSpPr>
            <p:cNvPr id="122048" name="AutoShape 57"/>
            <p:cNvSpPr>
              <a:spLocks noChangeArrowheads="1"/>
            </p:cNvSpPr>
            <p:nvPr/>
          </p:nvSpPr>
          <p:spPr bwMode="auto">
            <a:xfrm>
              <a:off x="1075" y="1412"/>
              <a:ext cx="1367" cy="245"/>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b="1">
                  <a:solidFill>
                    <a:srgbClr val="000000"/>
                  </a:solidFill>
                  <a:latin typeface="Calibri" pitchFamily="34" charset="0"/>
                  <a:ea typeface="산돌고딕 L" pitchFamily="18" charset="-127"/>
                </a:rPr>
                <a:t>Media Services 3.0</a:t>
              </a:r>
            </a:p>
          </p:txBody>
        </p:sp>
      </p:grpSp>
      <p:grpSp>
        <p:nvGrpSpPr>
          <p:cNvPr id="122102" name="Group 190"/>
          <p:cNvGrpSpPr>
            <a:grpSpLocks/>
          </p:cNvGrpSpPr>
          <p:nvPr/>
        </p:nvGrpSpPr>
        <p:grpSpPr bwMode="auto">
          <a:xfrm>
            <a:off x="1968381" y="947748"/>
            <a:ext cx="1203193" cy="931862"/>
            <a:chOff x="1333" y="907"/>
            <a:chExt cx="912" cy="587"/>
          </a:xfrm>
        </p:grpSpPr>
        <p:graphicFrame>
          <p:nvGraphicFramePr>
            <p:cNvPr id="121918" name="Object 62"/>
            <p:cNvGraphicFramePr>
              <a:graphicFrameLocks noChangeAspect="1"/>
            </p:cNvGraphicFramePr>
            <p:nvPr/>
          </p:nvGraphicFramePr>
          <p:xfrm>
            <a:off x="1642" y="1104"/>
            <a:ext cx="326" cy="390"/>
          </p:xfrm>
          <a:graphic>
            <a:graphicData uri="http://schemas.openxmlformats.org/presentationml/2006/ole">
              <p:oleObj spid="_x0000_s5123" name="Visio" r:id="rId5" imgW="830749" imgH="1111549" progId="">
                <p:embed/>
              </p:oleObj>
            </a:graphicData>
          </a:graphic>
        </p:graphicFrame>
        <p:sp>
          <p:nvSpPr>
            <p:cNvPr id="122046" name="AutoShape 57"/>
            <p:cNvSpPr>
              <a:spLocks noChangeArrowheads="1"/>
            </p:cNvSpPr>
            <p:nvPr/>
          </p:nvSpPr>
          <p:spPr bwMode="auto">
            <a:xfrm>
              <a:off x="1333" y="907"/>
              <a:ext cx="912"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Origin Server</a:t>
              </a:r>
            </a:p>
          </p:txBody>
        </p:sp>
      </p:grpSp>
      <p:grpSp>
        <p:nvGrpSpPr>
          <p:cNvPr id="122103" name="Group 67"/>
          <p:cNvGrpSpPr>
            <a:grpSpLocks/>
          </p:cNvGrpSpPr>
          <p:nvPr/>
        </p:nvGrpSpPr>
        <p:grpSpPr bwMode="auto">
          <a:xfrm>
            <a:off x="4773192" y="2020898"/>
            <a:ext cx="3599023" cy="2500312"/>
            <a:chOff x="394" y="1412"/>
            <a:chExt cx="2728" cy="1696"/>
          </a:xfrm>
        </p:grpSpPr>
        <p:sp>
          <p:nvSpPr>
            <p:cNvPr id="122044" name="Rectangle 68"/>
            <p:cNvSpPr>
              <a:spLocks noChangeArrowheads="1"/>
            </p:cNvSpPr>
            <p:nvPr/>
          </p:nvSpPr>
          <p:spPr bwMode="auto">
            <a:xfrm>
              <a:off x="394" y="1536"/>
              <a:ext cx="2728" cy="1572"/>
            </a:xfrm>
            <a:prstGeom prst="rect">
              <a:avLst/>
            </a:prstGeom>
            <a:noFill/>
            <a:ln w="9525">
              <a:solidFill>
                <a:schemeClr val="bg2"/>
              </a:solidFill>
              <a:miter lim="800000"/>
              <a:headEnd/>
              <a:tailEnd/>
            </a:ln>
          </p:spPr>
          <p:txBody>
            <a:bodyPr wrap="none" anchor="ctr"/>
            <a:lstStyle/>
            <a:p>
              <a:pPr algn="ctr"/>
              <a:endParaRPr lang="ko-KR" altLang="en-US" sz="1200"/>
            </a:p>
          </p:txBody>
        </p:sp>
        <p:sp>
          <p:nvSpPr>
            <p:cNvPr id="122045" name="AutoShape 57"/>
            <p:cNvSpPr>
              <a:spLocks noChangeArrowheads="1"/>
            </p:cNvSpPr>
            <p:nvPr/>
          </p:nvSpPr>
          <p:spPr bwMode="auto">
            <a:xfrm>
              <a:off x="1075" y="1412"/>
              <a:ext cx="1367" cy="245"/>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b="1">
                  <a:solidFill>
                    <a:srgbClr val="000000"/>
                  </a:solidFill>
                  <a:latin typeface="Calibri" pitchFamily="34" charset="0"/>
                  <a:ea typeface="산돌고딕 L" pitchFamily="18" charset="-127"/>
                </a:rPr>
                <a:t>ARR 2.0</a:t>
              </a:r>
            </a:p>
          </p:txBody>
        </p:sp>
      </p:grpSp>
      <p:grpSp>
        <p:nvGrpSpPr>
          <p:cNvPr id="122104" name="Group 84"/>
          <p:cNvGrpSpPr>
            <a:grpSpLocks/>
          </p:cNvGrpSpPr>
          <p:nvPr/>
        </p:nvGrpSpPr>
        <p:grpSpPr bwMode="auto">
          <a:xfrm>
            <a:off x="3350997" y="2927360"/>
            <a:ext cx="441963" cy="1270000"/>
            <a:chOff x="2482" y="2097"/>
            <a:chExt cx="335" cy="800"/>
          </a:xfrm>
        </p:grpSpPr>
        <p:grpSp>
          <p:nvGrpSpPr>
            <p:cNvPr id="122105" name="Group 17"/>
            <p:cNvGrpSpPr>
              <a:grpSpLocks/>
            </p:cNvGrpSpPr>
            <p:nvPr/>
          </p:nvGrpSpPr>
          <p:grpSpPr bwMode="auto">
            <a:xfrm>
              <a:off x="2482" y="2265"/>
              <a:ext cx="333" cy="143"/>
              <a:chOff x="683" y="1160"/>
              <a:chExt cx="658" cy="293"/>
            </a:xfrm>
          </p:grpSpPr>
          <p:sp>
            <p:nvSpPr>
              <p:cNvPr id="25" name="Rectangle 1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8"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35" name="AutoShape 20"/>
            <p:cNvSpPr>
              <a:spLocks noChangeArrowheads="1"/>
            </p:cNvSpPr>
            <p:nvPr/>
          </p:nvSpPr>
          <p:spPr bwMode="auto">
            <a:xfrm>
              <a:off x="2487" y="2097"/>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00:08</a:t>
              </a:r>
            </a:p>
          </p:txBody>
        </p:sp>
        <p:grpSp>
          <p:nvGrpSpPr>
            <p:cNvPr id="122106" name="Group 32"/>
            <p:cNvGrpSpPr>
              <a:grpSpLocks/>
            </p:cNvGrpSpPr>
            <p:nvPr/>
          </p:nvGrpSpPr>
          <p:grpSpPr bwMode="auto">
            <a:xfrm>
              <a:off x="2483" y="2452"/>
              <a:ext cx="333" cy="143"/>
              <a:chOff x="683" y="1160"/>
              <a:chExt cx="658" cy="293"/>
            </a:xfrm>
          </p:grpSpPr>
          <p:sp>
            <p:nvSpPr>
              <p:cNvPr id="26" name="Rectangle 33"/>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9"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nvGrpSpPr>
            <p:cNvPr id="122107" name="Group 46"/>
            <p:cNvGrpSpPr>
              <a:grpSpLocks/>
            </p:cNvGrpSpPr>
            <p:nvPr/>
          </p:nvGrpSpPr>
          <p:grpSpPr bwMode="auto">
            <a:xfrm>
              <a:off x="2484" y="2754"/>
              <a:ext cx="333" cy="143"/>
              <a:chOff x="683" y="1160"/>
              <a:chExt cx="658" cy="293"/>
            </a:xfrm>
          </p:grpSpPr>
          <p:sp>
            <p:nvSpPr>
              <p:cNvPr id="122038" name="Rectangle 47"/>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66"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grpSp>
      <p:graphicFrame>
        <p:nvGraphicFramePr>
          <p:cNvPr id="121934" name="Object 78"/>
          <p:cNvGraphicFramePr>
            <a:graphicFrameLocks noChangeAspect="1"/>
          </p:cNvGraphicFramePr>
          <p:nvPr/>
        </p:nvGraphicFramePr>
        <p:xfrm>
          <a:off x="6335231" y="1260486"/>
          <a:ext cx="430089" cy="619125"/>
        </p:xfrm>
        <a:graphic>
          <a:graphicData uri="http://schemas.openxmlformats.org/presentationml/2006/ole">
            <p:oleObj spid="_x0000_s5122" name="Visio" r:id="rId6" imgW="830749" imgH="1111549" progId="">
              <p:embed/>
            </p:oleObj>
          </a:graphicData>
        </a:graphic>
      </p:graphicFrame>
      <p:sp>
        <p:nvSpPr>
          <p:cNvPr id="121950" name="AutoShape 57"/>
          <p:cNvSpPr>
            <a:spLocks noChangeArrowheads="1"/>
          </p:cNvSpPr>
          <p:nvPr/>
        </p:nvSpPr>
        <p:spPr bwMode="auto">
          <a:xfrm>
            <a:off x="5927571" y="947749"/>
            <a:ext cx="1203193" cy="38893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Edge Server</a:t>
            </a:r>
          </a:p>
        </p:txBody>
      </p:sp>
      <p:grpSp>
        <p:nvGrpSpPr>
          <p:cNvPr id="122108" name="Group 194"/>
          <p:cNvGrpSpPr>
            <a:grpSpLocks/>
          </p:cNvGrpSpPr>
          <p:nvPr/>
        </p:nvGrpSpPr>
        <p:grpSpPr bwMode="auto">
          <a:xfrm>
            <a:off x="4837838" y="2389198"/>
            <a:ext cx="3468413" cy="627062"/>
            <a:chOff x="3507" y="1840"/>
            <a:chExt cx="2629" cy="395"/>
          </a:xfrm>
        </p:grpSpPr>
        <p:sp>
          <p:nvSpPr>
            <p:cNvPr id="122032" name="Rectangle 52"/>
            <p:cNvSpPr>
              <a:spLocks noChangeArrowheads="1"/>
            </p:cNvSpPr>
            <p:nvPr/>
          </p:nvSpPr>
          <p:spPr bwMode="auto">
            <a:xfrm>
              <a:off x="3507" y="1924"/>
              <a:ext cx="2629" cy="311"/>
            </a:xfrm>
            <a:prstGeom prst="rect">
              <a:avLst/>
            </a:prstGeom>
            <a:noFill/>
            <a:ln w="9525" algn="ctr">
              <a:solidFill>
                <a:srgbClr val="CC0000"/>
              </a:solidFill>
              <a:prstDash val="dash"/>
              <a:miter lim="800000"/>
              <a:headEnd/>
              <a:tailEnd/>
            </a:ln>
          </p:spPr>
          <p:txBody>
            <a:bodyPr wrap="none" lIns="90000" tIns="46800" rIns="90000" bIns="46800" anchor="ctr"/>
            <a:lstStyle/>
            <a:p>
              <a:pPr algn="ctr"/>
              <a:endParaRPr lang="ko-KR" altLang="en-US" sz="1200"/>
            </a:p>
          </p:txBody>
        </p:sp>
        <p:sp>
          <p:nvSpPr>
            <p:cNvPr id="122033" name="AutoShape 53"/>
            <p:cNvSpPr>
              <a:spLocks noChangeArrowheads="1"/>
            </p:cNvSpPr>
            <p:nvPr/>
          </p:nvSpPr>
          <p:spPr bwMode="auto">
            <a:xfrm>
              <a:off x="4268" y="1840"/>
              <a:ext cx="1173" cy="171"/>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REMIX/200K directory</a:t>
              </a:r>
            </a:p>
          </p:txBody>
        </p:sp>
      </p:grpSp>
      <p:grpSp>
        <p:nvGrpSpPr>
          <p:cNvPr id="122109" name="Group 195"/>
          <p:cNvGrpSpPr>
            <a:grpSpLocks/>
          </p:cNvGrpSpPr>
          <p:nvPr/>
        </p:nvGrpSpPr>
        <p:grpSpPr bwMode="auto">
          <a:xfrm>
            <a:off x="4837838" y="3022611"/>
            <a:ext cx="3468413" cy="627063"/>
            <a:chOff x="3507" y="1840"/>
            <a:chExt cx="2629" cy="395"/>
          </a:xfrm>
        </p:grpSpPr>
        <p:sp>
          <p:nvSpPr>
            <p:cNvPr id="122030" name="Rectangle 52"/>
            <p:cNvSpPr>
              <a:spLocks noChangeArrowheads="1"/>
            </p:cNvSpPr>
            <p:nvPr/>
          </p:nvSpPr>
          <p:spPr bwMode="auto">
            <a:xfrm>
              <a:off x="3507" y="1924"/>
              <a:ext cx="2629" cy="311"/>
            </a:xfrm>
            <a:prstGeom prst="rect">
              <a:avLst/>
            </a:prstGeom>
            <a:noFill/>
            <a:ln w="9525" algn="ctr">
              <a:solidFill>
                <a:srgbClr val="CC0000"/>
              </a:solidFill>
              <a:prstDash val="dash"/>
              <a:miter lim="800000"/>
              <a:headEnd/>
              <a:tailEnd/>
            </a:ln>
          </p:spPr>
          <p:txBody>
            <a:bodyPr wrap="none" lIns="90000" tIns="46800" rIns="90000" bIns="46800" anchor="ctr"/>
            <a:lstStyle/>
            <a:p>
              <a:pPr algn="ctr"/>
              <a:endParaRPr lang="ko-KR" altLang="en-US" sz="1200"/>
            </a:p>
          </p:txBody>
        </p:sp>
        <p:sp>
          <p:nvSpPr>
            <p:cNvPr id="122031" name="AutoShape 53"/>
            <p:cNvSpPr>
              <a:spLocks noChangeArrowheads="1"/>
            </p:cNvSpPr>
            <p:nvPr/>
          </p:nvSpPr>
          <p:spPr bwMode="auto">
            <a:xfrm>
              <a:off x="4268" y="1840"/>
              <a:ext cx="1173" cy="171"/>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REMIX/400K directory</a:t>
              </a:r>
            </a:p>
          </p:txBody>
        </p:sp>
      </p:grpSp>
      <p:grpSp>
        <p:nvGrpSpPr>
          <p:cNvPr id="122110" name="Group 198"/>
          <p:cNvGrpSpPr>
            <a:grpSpLocks/>
          </p:cNvGrpSpPr>
          <p:nvPr/>
        </p:nvGrpSpPr>
        <p:grpSpPr bwMode="auto">
          <a:xfrm>
            <a:off x="4837838" y="3825886"/>
            <a:ext cx="3468413" cy="627063"/>
            <a:chOff x="3507" y="1840"/>
            <a:chExt cx="2629" cy="395"/>
          </a:xfrm>
        </p:grpSpPr>
        <p:sp>
          <p:nvSpPr>
            <p:cNvPr id="27" name="Rectangle 52"/>
            <p:cNvSpPr>
              <a:spLocks noChangeArrowheads="1"/>
            </p:cNvSpPr>
            <p:nvPr/>
          </p:nvSpPr>
          <p:spPr bwMode="auto">
            <a:xfrm>
              <a:off x="3507" y="1924"/>
              <a:ext cx="2629" cy="311"/>
            </a:xfrm>
            <a:prstGeom prst="rect">
              <a:avLst/>
            </a:prstGeom>
            <a:noFill/>
            <a:ln w="9525" algn="ctr">
              <a:solidFill>
                <a:srgbClr val="CC0000"/>
              </a:solidFill>
              <a:prstDash val="dash"/>
              <a:miter lim="800000"/>
              <a:headEnd/>
              <a:tailEnd/>
            </a:ln>
          </p:spPr>
          <p:txBody>
            <a:bodyPr wrap="none" lIns="90000" tIns="46800" rIns="90000" bIns="46800" anchor="ctr"/>
            <a:lstStyle/>
            <a:p>
              <a:pPr algn="ctr"/>
              <a:endParaRPr lang="ko-KR" altLang="en-US" sz="1200"/>
            </a:p>
          </p:txBody>
        </p:sp>
        <p:sp>
          <p:nvSpPr>
            <p:cNvPr id="122029" name="AutoShape 53"/>
            <p:cNvSpPr>
              <a:spLocks noChangeArrowheads="1"/>
            </p:cNvSpPr>
            <p:nvPr/>
          </p:nvSpPr>
          <p:spPr bwMode="auto">
            <a:xfrm>
              <a:off x="4268" y="1840"/>
              <a:ext cx="1173" cy="171"/>
            </a:xfrm>
            <a:prstGeom prst="roundRect">
              <a:avLst>
                <a:gd name="adj" fmla="val 1042"/>
              </a:avLst>
            </a:prstGeom>
            <a:solidFill>
              <a:schemeClr val="bg1"/>
            </a:solid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REMIX/1.2M</a:t>
              </a:r>
              <a:r>
                <a:rPr lang="ko-KR" altLang="en-US" sz="1200">
                  <a:solidFill>
                    <a:srgbClr val="000000"/>
                  </a:solidFill>
                  <a:latin typeface="Calibri" pitchFamily="34" charset="0"/>
                  <a:ea typeface="산돌고딕 L" pitchFamily="18" charset="-127"/>
                </a:rPr>
                <a:t> </a:t>
              </a:r>
              <a:r>
                <a:rPr lang="en-US" altLang="ko-KR" sz="1200">
                  <a:solidFill>
                    <a:srgbClr val="000000"/>
                  </a:solidFill>
                  <a:latin typeface="Calibri" pitchFamily="34" charset="0"/>
                  <a:ea typeface="산돌고딕 L" pitchFamily="18" charset="-127"/>
                </a:rPr>
                <a:t>directory</a:t>
              </a:r>
            </a:p>
          </p:txBody>
        </p:sp>
      </p:grpSp>
      <p:sp>
        <p:nvSpPr>
          <p:cNvPr id="121954" name="AutoShape 51"/>
          <p:cNvSpPr>
            <a:spLocks noChangeArrowheads="1"/>
          </p:cNvSpPr>
          <p:nvPr/>
        </p:nvSpPr>
        <p:spPr bwMode="auto">
          <a:xfrm rot="5400000">
            <a:off x="6337753" y="3636785"/>
            <a:ext cx="469900" cy="248027"/>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a:t>
            </a:r>
          </a:p>
        </p:txBody>
      </p:sp>
      <p:sp>
        <p:nvSpPr>
          <p:cNvPr id="121955" name="AutoShape 22"/>
          <p:cNvSpPr>
            <a:spLocks noChangeArrowheads="1"/>
          </p:cNvSpPr>
          <p:nvPr/>
        </p:nvSpPr>
        <p:spPr bwMode="auto">
          <a:xfrm>
            <a:off x="5515953" y="2671773"/>
            <a:ext cx="428769" cy="27146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Fragment(200K)</a:t>
            </a:r>
            <a:endParaRPr lang="ko-KR" altLang="en-US" sz="1200">
              <a:solidFill>
                <a:srgbClr val="000000"/>
              </a:solidFill>
              <a:latin typeface="Calibri" pitchFamily="34" charset="0"/>
              <a:ea typeface="산돌고딕 L" pitchFamily="18" charset="-127"/>
            </a:endParaRPr>
          </a:p>
        </p:txBody>
      </p:sp>
      <p:grpSp>
        <p:nvGrpSpPr>
          <p:cNvPr id="122111" name="Group 186"/>
          <p:cNvGrpSpPr>
            <a:grpSpLocks/>
          </p:cNvGrpSpPr>
          <p:nvPr/>
        </p:nvGrpSpPr>
        <p:grpSpPr bwMode="auto">
          <a:xfrm>
            <a:off x="6388003" y="2673360"/>
            <a:ext cx="1382616" cy="1709738"/>
            <a:chOff x="4842" y="1860"/>
            <a:chExt cx="1048" cy="1077"/>
          </a:xfrm>
        </p:grpSpPr>
        <p:grpSp>
          <p:nvGrpSpPr>
            <p:cNvPr id="121888" name="Group 107"/>
            <p:cNvGrpSpPr>
              <a:grpSpLocks/>
            </p:cNvGrpSpPr>
            <p:nvPr/>
          </p:nvGrpSpPr>
          <p:grpSpPr bwMode="auto">
            <a:xfrm>
              <a:off x="5197" y="1860"/>
              <a:ext cx="333" cy="171"/>
              <a:chOff x="4866" y="1856"/>
              <a:chExt cx="333" cy="171"/>
            </a:xfrm>
          </p:grpSpPr>
          <p:grpSp>
            <p:nvGrpSpPr>
              <p:cNvPr id="121889" name="Group 9"/>
              <p:cNvGrpSpPr>
                <a:grpSpLocks/>
              </p:cNvGrpSpPr>
              <p:nvPr/>
            </p:nvGrpSpPr>
            <p:grpSpPr bwMode="auto">
              <a:xfrm>
                <a:off x="4866" y="1870"/>
                <a:ext cx="333" cy="143"/>
                <a:chOff x="683" y="1160"/>
                <a:chExt cx="658" cy="293"/>
              </a:xfrm>
            </p:grpSpPr>
            <p:sp>
              <p:nvSpPr>
                <p:cNvPr id="122026" name="Rectangle 10"/>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19"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25" name="AutoShape 12"/>
              <p:cNvSpPr>
                <a:spLocks noChangeArrowheads="1"/>
              </p:cNvSpPr>
              <p:nvPr/>
            </p:nvSpPr>
            <p:spPr bwMode="auto">
              <a:xfrm>
                <a:off x="4874" y="1856"/>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00:04</a:t>
                </a:r>
              </a:p>
            </p:txBody>
          </p:sp>
        </p:grpSp>
        <p:grpSp>
          <p:nvGrpSpPr>
            <p:cNvPr id="121890" name="Group 112"/>
            <p:cNvGrpSpPr>
              <a:grpSpLocks/>
            </p:cNvGrpSpPr>
            <p:nvPr/>
          </p:nvGrpSpPr>
          <p:grpSpPr bwMode="auto">
            <a:xfrm>
              <a:off x="5557" y="1860"/>
              <a:ext cx="333" cy="171"/>
              <a:chOff x="5581" y="1856"/>
              <a:chExt cx="333" cy="171"/>
            </a:xfrm>
          </p:grpSpPr>
          <p:grpSp>
            <p:nvGrpSpPr>
              <p:cNvPr id="121891" name="Group 17"/>
              <p:cNvGrpSpPr>
                <a:grpSpLocks/>
              </p:cNvGrpSpPr>
              <p:nvPr/>
            </p:nvGrpSpPr>
            <p:grpSpPr bwMode="auto">
              <a:xfrm>
                <a:off x="5581" y="1870"/>
                <a:ext cx="333" cy="143"/>
                <a:chOff x="683" y="1160"/>
                <a:chExt cx="658" cy="293"/>
              </a:xfrm>
            </p:grpSpPr>
            <p:sp>
              <p:nvSpPr>
                <p:cNvPr id="122022" name="Rectangle 1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1"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21" name="AutoShape 20"/>
              <p:cNvSpPr>
                <a:spLocks noChangeArrowheads="1"/>
              </p:cNvSpPr>
              <p:nvPr/>
            </p:nvSpPr>
            <p:spPr bwMode="auto">
              <a:xfrm>
                <a:off x="5589" y="1856"/>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00:06</a:t>
                </a:r>
              </a:p>
            </p:txBody>
          </p:sp>
        </p:grpSp>
        <p:grpSp>
          <p:nvGrpSpPr>
            <p:cNvPr id="121892" name="Group 117"/>
            <p:cNvGrpSpPr>
              <a:grpSpLocks/>
            </p:cNvGrpSpPr>
            <p:nvPr/>
          </p:nvGrpSpPr>
          <p:grpSpPr bwMode="auto">
            <a:xfrm>
              <a:off x="4842" y="2259"/>
              <a:ext cx="333" cy="171"/>
              <a:chOff x="4866" y="2262"/>
              <a:chExt cx="333" cy="171"/>
            </a:xfrm>
          </p:grpSpPr>
          <p:grpSp>
            <p:nvGrpSpPr>
              <p:cNvPr id="121893" name="Group 9"/>
              <p:cNvGrpSpPr>
                <a:grpSpLocks/>
              </p:cNvGrpSpPr>
              <p:nvPr/>
            </p:nvGrpSpPr>
            <p:grpSpPr bwMode="auto">
              <a:xfrm>
                <a:off x="4866" y="2276"/>
                <a:ext cx="333" cy="143"/>
                <a:chOff x="683" y="1160"/>
                <a:chExt cx="658" cy="293"/>
              </a:xfrm>
            </p:grpSpPr>
            <p:sp>
              <p:nvSpPr>
                <p:cNvPr id="29" name="Rectangle 10"/>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2"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17" name="AutoShape 12"/>
              <p:cNvSpPr>
                <a:spLocks noChangeArrowheads="1"/>
              </p:cNvSpPr>
              <p:nvPr/>
            </p:nvSpPr>
            <p:spPr bwMode="auto">
              <a:xfrm>
                <a:off x="4874" y="226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00:02</a:t>
                </a:r>
              </a:p>
            </p:txBody>
          </p:sp>
        </p:grpSp>
        <p:grpSp>
          <p:nvGrpSpPr>
            <p:cNvPr id="121894" name="Group 122"/>
            <p:cNvGrpSpPr>
              <a:grpSpLocks/>
            </p:cNvGrpSpPr>
            <p:nvPr/>
          </p:nvGrpSpPr>
          <p:grpSpPr bwMode="auto">
            <a:xfrm>
              <a:off x="5557" y="2259"/>
              <a:ext cx="333" cy="171"/>
              <a:chOff x="5581" y="2262"/>
              <a:chExt cx="333" cy="171"/>
            </a:xfrm>
          </p:grpSpPr>
          <p:grpSp>
            <p:nvGrpSpPr>
              <p:cNvPr id="121895" name="Group 17"/>
              <p:cNvGrpSpPr>
                <a:grpSpLocks/>
              </p:cNvGrpSpPr>
              <p:nvPr/>
            </p:nvGrpSpPr>
            <p:grpSpPr bwMode="auto">
              <a:xfrm>
                <a:off x="5581" y="2276"/>
                <a:ext cx="333" cy="143"/>
                <a:chOff x="683" y="1160"/>
                <a:chExt cx="658" cy="293"/>
              </a:xfrm>
            </p:grpSpPr>
            <p:sp>
              <p:nvSpPr>
                <p:cNvPr id="122014" name="Rectangle 1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4"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13" name="AutoShape 20"/>
              <p:cNvSpPr>
                <a:spLocks noChangeArrowheads="1"/>
              </p:cNvSpPr>
              <p:nvPr/>
            </p:nvSpPr>
            <p:spPr bwMode="auto">
              <a:xfrm>
                <a:off x="5589" y="226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00:06</a:t>
                </a:r>
              </a:p>
            </p:txBody>
          </p:sp>
        </p:grpSp>
        <p:grpSp>
          <p:nvGrpSpPr>
            <p:cNvPr id="121896" name="Group 127"/>
            <p:cNvGrpSpPr>
              <a:grpSpLocks/>
            </p:cNvGrpSpPr>
            <p:nvPr/>
          </p:nvGrpSpPr>
          <p:grpSpPr bwMode="auto">
            <a:xfrm>
              <a:off x="4842" y="2766"/>
              <a:ext cx="333" cy="171"/>
              <a:chOff x="4866" y="2769"/>
              <a:chExt cx="333" cy="171"/>
            </a:xfrm>
          </p:grpSpPr>
          <p:grpSp>
            <p:nvGrpSpPr>
              <p:cNvPr id="121897" name="Group 9"/>
              <p:cNvGrpSpPr>
                <a:grpSpLocks/>
              </p:cNvGrpSpPr>
              <p:nvPr/>
            </p:nvGrpSpPr>
            <p:grpSpPr bwMode="auto">
              <a:xfrm>
                <a:off x="4866" y="2783"/>
                <a:ext cx="333" cy="143"/>
                <a:chOff x="683" y="1160"/>
                <a:chExt cx="658" cy="293"/>
              </a:xfrm>
            </p:grpSpPr>
            <p:sp>
              <p:nvSpPr>
                <p:cNvPr id="122010" name="Rectangle 10"/>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3"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09" name="AutoShape 12"/>
              <p:cNvSpPr>
                <a:spLocks noChangeArrowheads="1"/>
              </p:cNvSpPr>
              <p:nvPr/>
            </p:nvSpPr>
            <p:spPr bwMode="auto">
              <a:xfrm>
                <a:off x="4874" y="2769"/>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00:02</a:t>
                </a:r>
              </a:p>
            </p:txBody>
          </p:sp>
        </p:grpSp>
        <p:grpSp>
          <p:nvGrpSpPr>
            <p:cNvPr id="121898" name="Group 132"/>
            <p:cNvGrpSpPr>
              <a:grpSpLocks/>
            </p:cNvGrpSpPr>
            <p:nvPr/>
          </p:nvGrpSpPr>
          <p:grpSpPr bwMode="auto">
            <a:xfrm>
              <a:off x="5197" y="2766"/>
              <a:ext cx="333" cy="171"/>
              <a:chOff x="5581" y="2769"/>
              <a:chExt cx="333" cy="171"/>
            </a:xfrm>
          </p:grpSpPr>
          <p:grpSp>
            <p:nvGrpSpPr>
              <p:cNvPr id="121899" name="Group 17"/>
              <p:cNvGrpSpPr>
                <a:grpSpLocks/>
              </p:cNvGrpSpPr>
              <p:nvPr/>
            </p:nvGrpSpPr>
            <p:grpSpPr bwMode="auto">
              <a:xfrm>
                <a:off x="5581" y="2783"/>
                <a:ext cx="333" cy="143"/>
                <a:chOff x="683" y="1160"/>
                <a:chExt cx="658" cy="293"/>
              </a:xfrm>
            </p:grpSpPr>
            <p:sp>
              <p:nvSpPr>
                <p:cNvPr id="122006" name="Rectangle 18"/>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5"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2005" name="AutoShape 20"/>
              <p:cNvSpPr>
                <a:spLocks noChangeArrowheads="1"/>
              </p:cNvSpPr>
              <p:nvPr/>
            </p:nvSpPr>
            <p:spPr bwMode="auto">
              <a:xfrm>
                <a:off x="5589" y="2769"/>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00:04</a:t>
                </a:r>
              </a:p>
            </p:txBody>
          </p:sp>
        </p:grpSp>
      </p:grpSp>
      <p:sp>
        <p:nvSpPr>
          <p:cNvPr id="121957" name="AutoShape 22"/>
          <p:cNvSpPr>
            <a:spLocks noChangeArrowheads="1"/>
          </p:cNvSpPr>
          <p:nvPr/>
        </p:nvSpPr>
        <p:spPr bwMode="auto">
          <a:xfrm>
            <a:off x="5515953" y="3289311"/>
            <a:ext cx="428769" cy="271463"/>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Fragment(400K)</a:t>
            </a:r>
            <a:endParaRPr lang="ko-KR" altLang="en-US" sz="1200">
              <a:solidFill>
                <a:srgbClr val="000000"/>
              </a:solidFill>
              <a:latin typeface="Calibri" pitchFamily="34" charset="0"/>
              <a:ea typeface="산돌고딕 L" pitchFamily="18" charset="-127"/>
            </a:endParaRPr>
          </a:p>
        </p:txBody>
      </p:sp>
      <p:sp>
        <p:nvSpPr>
          <p:cNvPr id="121958" name="AutoShape 22"/>
          <p:cNvSpPr>
            <a:spLocks noChangeArrowheads="1"/>
          </p:cNvSpPr>
          <p:nvPr/>
        </p:nvSpPr>
        <p:spPr bwMode="auto">
          <a:xfrm>
            <a:off x="5515953" y="4097348"/>
            <a:ext cx="428769" cy="271462"/>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dirty="0">
                <a:solidFill>
                  <a:srgbClr val="000000"/>
                </a:solidFill>
                <a:latin typeface="Calibri" pitchFamily="34" charset="0"/>
                <a:ea typeface="산돌고딕 L" pitchFamily="18" charset="-127"/>
              </a:rPr>
              <a:t>Fragment(1.2M)</a:t>
            </a:r>
            <a:endParaRPr lang="ko-KR" altLang="en-US" sz="1200" dirty="0">
              <a:solidFill>
                <a:srgbClr val="000000"/>
              </a:solidFill>
              <a:latin typeface="Calibri" pitchFamily="34" charset="0"/>
              <a:ea typeface="산돌고딕 L" pitchFamily="18" charset="-127"/>
            </a:endParaRPr>
          </a:p>
        </p:txBody>
      </p:sp>
      <p:cxnSp>
        <p:nvCxnSpPr>
          <p:cNvPr id="121959" name="AutoShape 246"/>
          <p:cNvCxnSpPr>
            <a:cxnSpLocks noChangeShapeType="1"/>
          </p:cNvCxnSpPr>
          <p:nvPr/>
        </p:nvCxnSpPr>
        <p:spPr bwMode="auto">
          <a:xfrm>
            <a:off x="4328592" y="3362335"/>
            <a:ext cx="444600" cy="0"/>
          </a:xfrm>
          <a:prstGeom prst="straightConnector1">
            <a:avLst/>
          </a:prstGeom>
          <a:noFill/>
          <a:ln w="9525">
            <a:solidFill>
              <a:schemeClr val="tx1"/>
            </a:solidFill>
            <a:round/>
            <a:headEnd type="triangle" w="med" len="med"/>
            <a:tailEnd type="triangle" w="med" len="med"/>
          </a:ln>
        </p:spPr>
      </p:cxnSp>
      <p:cxnSp>
        <p:nvCxnSpPr>
          <p:cNvPr id="121960" name="AutoShape 247"/>
          <p:cNvCxnSpPr>
            <a:cxnSpLocks noChangeShapeType="1"/>
          </p:cNvCxnSpPr>
          <p:nvPr/>
        </p:nvCxnSpPr>
        <p:spPr bwMode="auto">
          <a:xfrm>
            <a:off x="4328592" y="2776548"/>
            <a:ext cx="444600" cy="0"/>
          </a:xfrm>
          <a:prstGeom prst="straightConnector1">
            <a:avLst/>
          </a:prstGeom>
          <a:noFill/>
          <a:ln w="9525">
            <a:solidFill>
              <a:schemeClr val="tx1"/>
            </a:solidFill>
            <a:round/>
            <a:headEnd type="triangle" w="med" len="med"/>
            <a:tailEnd type="triangle" w="med" len="med"/>
          </a:ln>
        </p:spPr>
      </p:cxnSp>
      <p:cxnSp>
        <p:nvCxnSpPr>
          <p:cNvPr id="121961" name="AutoShape 248"/>
          <p:cNvCxnSpPr>
            <a:cxnSpLocks noChangeShapeType="1"/>
          </p:cNvCxnSpPr>
          <p:nvPr/>
        </p:nvCxnSpPr>
        <p:spPr bwMode="auto">
          <a:xfrm>
            <a:off x="4328592" y="4170373"/>
            <a:ext cx="444600" cy="0"/>
          </a:xfrm>
          <a:prstGeom prst="straightConnector1">
            <a:avLst/>
          </a:prstGeom>
          <a:noFill/>
          <a:ln w="9525">
            <a:solidFill>
              <a:schemeClr val="tx1"/>
            </a:solidFill>
            <a:round/>
            <a:headEnd type="triangle" w="med" len="med"/>
            <a:tailEnd type="triangle" w="med" len="med"/>
          </a:ln>
        </p:spPr>
      </p:cxnSp>
      <p:grpSp>
        <p:nvGrpSpPr>
          <p:cNvPr id="121900" name="Group 142"/>
          <p:cNvGrpSpPr>
            <a:grpSpLocks/>
          </p:cNvGrpSpPr>
          <p:nvPr/>
        </p:nvGrpSpPr>
        <p:grpSpPr bwMode="auto">
          <a:xfrm>
            <a:off x="4266584" y="4527569"/>
            <a:ext cx="2306119" cy="1616075"/>
            <a:chOff x="3234" y="2848"/>
            <a:chExt cx="1748" cy="1198"/>
          </a:xfrm>
        </p:grpSpPr>
        <p:grpSp>
          <p:nvGrpSpPr>
            <p:cNvPr id="121901" name="Group 245"/>
            <p:cNvGrpSpPr>
              <a:grpSpLocks/>
            </p:cNvGrpSpPr>
            <p:nvPr/>
          </p:nvGrpSpPr>
          <p:grpSpPr bwMode="auto">
            <a:xfrm>
              <a:off x="3234" y="3435"/>
              <a:ext cx="912" cy="611"/>
              <a:chOff x="3633" y="3408"/>
              <a:chExt cx="912" cy="611"/>
            </a:xfrm>
          </p:grpSpPr>
          <p:pic>
            <p:nvPicPr>
              <p:cNvPr id="121996" name="Picture 54" descr="MCj04339440000[1]"/>
              <p:cNvPicPr>
                <a:picLocks noChangeAspect="1" noChangeArrowheads="1"/>
              </p:cNvPicPr>
              <p:nvPr/>
            </p:nvPicPr>
            <p:blipFill>
              <a:blip r:embed="rId7" cstate="print"/>
              <a:srcRect/>
              <a:stretch>
                <a:fillRect/>
              </a:stretch>
            </p:blipFill>
            <p:spPr bwMode="auto">
              <a:xfrm>
                <a:off x="3908" y="3408"/>
                <a:ext cx="361" cy="385"/>
              </a:xfrm>
              <a:prstGeom prst="rect">
                <a:avLst/>
              </a:prstGeom>
              <a:noFill/>
              <a:ln w="9525">
                <a:noFill/>
                <a:miter lim="800000"/>
                <a:headEnd/>
                <a:tailEnd/>
              </a:ln>
            </p:spPr>
          </p:pic>
          <p:sp>
            <p:nvSpPr>
              <p:cNvPr id="121997" name="AutoShape 57"/>
              <p:cNvSpPr>
                <a:spLocks noChangeArrowheads="1"/>
              </p:cNvSpPr>
              <p:nvPr/>
            </p:nvSpPr>
            <p:spPr bwMode="auto">
              <a:xfrm>
                <a:off x="3633" y="3774"/>
                <a:ext cx="912"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200K@00:02?</a:t>
                </a:r>
                <a:endParaRPr lang="ko-KR" altLang="en-US" sz="1200">
                  <a:solidFill>
                    <a:srgbClr val="000000"/>
                  </a:solidFill>
                  <a:latin typeface="Calibri" pitchFamily="34" charset="0"/>
                  <a:ea typeface="산돌고딕 L" pitchFamily="18" charset="-127"/>
                </a:endParaRPr>
              </a:p>
            </p:txBody>
          </p:sp>
        </p:grpSp>
        <p:cxnSp>
          <p:nvCxnSpPr>
            <p:cNvPr id="121995" name="AutoShape 263"/>
            <p:cNvCxnSpPr>
              <a:cxnSpLocks noChangeShapeType="1"/>
              <a:endCxn id="122044" idx="2"/>
            </p:cNvCxnSpPr>
            <p:nvPr/>
          </p:nvCxnSpPr>
          <p:spPr bwMode="auto">
            <a:xfrm rot="16200000">
              <a:off x="4130" y="2408"/>
              <a:ext cx="411" cy="1292"/>
            </a:xfrm>
            <a:prstGeom prst="bentConnector3">
              <a:avLst>
                <a:gd name="adj1" fmla="val 49880"/>
              </a:avLst>
            </a:prstGeom>
            <a:noFill/>
            <a:ln w="9525">
              <a:solidFill>
                <a:schemeClr val="tx1"/>
              </a:solidFill>
              <a:miter lim="800000"/>
              <a:headEnd/>
              <a:tailEnd type="triangle" w="med" len="med"/>
            </a:ln>
          </p:spPr>
        </p:cxnSp>
      </p:grpSp>
      <p:grpSp>
        <p:nvGrpSpPr>
          <p:cNvPr id="121902" name="Group 147"/>
          <p:cNvGrpSpPr>
            <a:grpSpLocks/>
          </p:cNvGrpSpPr>
          <p:nvPr/>
        </p:nvGrpSpPr>
        <p:grpSpPr bwMode="auto">
          <a:xfrm>
            <a:off x="5389300" y="4527569"/>
            <a:ext cx="1203193" cy="1616075"/>
            <a:chOff x="4085" y="2848"/>
            <a:chExt cx="912" cy="1198"/>
          </a:xfrm>
        </p:grpSpPr>
        <p:grpSp>
          <p:nvGrpSpPr>
            <p:cNvPr id="121903" name="Group 249"/>
            <p:cNvGrpSpPr>
              <a:grpSpLocks/>
            </p:cNvGrpSpPr>
            <p:nvPr/>
          </p:nvGrpSpPr>
          <p:grpSpPr bwMode="auto">
            <a:xfrm>
              <a:off x="4085" y="3435"/>
              <a:ext cx="912" cy="611"/>
              <a:chOff x="3633" y="3408"/>
              <a:chExt cx="912" cy="611"/>
            </a:xfrm>
          </p:grpSpPr>
          <p:pic>
            <p:nvPicPr>
              <p:cNvPr id="121992" name="Picture 54" descr="MCj04339440000[1]"/>
              <p:cNvPicPr>
                <a:picLocks noChangeAspect="1" noChangeArrowheads="1"/>
              </p:cNvPicPr>
              <p:nvPr/>
            </p:nvPicPr>
            <p:blipFill>
              <a:blip r:embed="rId7" cstate="print"/>
              <a:srcRect/>
              <a:stretch>
                <a:fillRect/>
              </a:stretch>
            </p:blipFill>
            <p:spPr bwMode="auto">
              <a:xfrm>
                <a:off x="3908" y="3408"/>
                <a:ext cx="361" cy="385"/>
              </a:xfrm>
              <a:prstGeom prst="rect">
                <a:avLst/>
              </a:prstGeom>
              <a:noFill/>
              <a:ln w="9525">
                <a:noFill/>
                <a:miter lim="800000"/>
                <a:headEnd/>
                <a:tailEnd/>
              </a:ln>
            </p:spPr>
          </p:pic>
          <p:sp>
            <p:nvSpPr>
              <p:cNvPr id="121993" name="AutoShape 57"/>
              <p:cNvSpPr>
                <a:spLocks noChangeArrowheads="1"/>
              </p:cNvSpPr>
              <p:nvPr/>
            </p:nvSpPr>
            <p:spPr bwMode="auto">
              <a:xfrm>
                <a:off x="3633" y="3774"/>
                <a:ext cx="912"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400K@00:04?</a:t>
                </a:r>
                <a:endParaRPr lang="ko-KR" altLang="en-US" sz="1200">
                  <a:solidFill>
                    <a:srgbClr val="000000"/>
                  </a:solidFill>
                  <a:latin typeface="Calibri" pitchFamily="34" charset="0"/>
                  <a:ea typeface="산돌고딕 L" pitchFamily="18" charset="-127"/>
                </a:endParaRPr>
              </a:p>
            </p:txBody>
          </p:sp>
        </p:grpSp>
        <p:cxnSp>
          <p:nvCxnSpPr>
            <p:cNvPr id="121991" name="AutoShape 264"/>
            <p:cNvCxnSpPr>
              <a:cxnSpLocks noChangeShapeType="1"/>
              <a:endCxn id="122044" idx="2"/>
            </p:cNvCxnSpPr>
            <p:nvPr/>
          </p:nvCxnSpPr>
          <p:spPr bwMode="auto">
            <a:xfrm rot="16200000">
              <a:off x="4556" y="2833"/>
              <a:ext cx="411" cy="441"/>
            </a:xfrm>
            <a:prstGeom prst="bentConnector3">
              <a:avLst>
                <a:gd name="adj1" fmla="val 49880"/>
              </a:avLst>
            </a:prstGeom>
            <a:noFill/>
            <a:ln w="9525">
              <a:solidFill>
                <a:schemeClr val="tx1"/>
              </a:solidFill>
              <a:miter lim="800000"/>
              <a:headEnd/>
              <a:tailEnd type="triangle" w="med" len="med"/>
            </a:ln>
          </p:spPr>
        </p:cxnSp>
      </p:grpSp>
      <p:grpSp>
        <p:nvGrpSpPr>
          <p:cNvPr id="121904" name="Group 184"/>
          <p:cNvGrpSpPr>
            <a:grpSpLocks/>
          </p:cNvGrpSpPr>
          <p:nvPr/>
        </p:nvGrpSpPr>
        <p:grpSpPr bwMode="auto">
          <a:xfrm>
            <a:off x="6472437" y="4527569"/>
            <a:ext cx="1203193" cy="1616075"/>
            <a:chOff x="4906" y="2848"/>
            <a:chExt cx="912" cy="1198"/>
          </a:xfrm>
        </p:grpSpPr>
        <p:grpSp>
          <p:nvGrpSpPr>
            <p:cNvPr id="121905" name="Group 255"/>
            <p:cNvGrpSpPr>
              <a:grpSpLocks/>
            </p:cNvGrpSpPr>
            <p:nvPr/>
          </p:nvGrpSpPr>
          <p:grpSpPr bwMode="auto">
            <a:xfrm>
              <a:off x="4906" y="3435"/>
              <a:ext cx="912" cy="611"/>
              <a:chOff x="3633" y="3408"/>
              <a:chExt cx="912" cy="611"/>
            </a:xfrm>
          </p:grpSpPr>
          <p:pic>
            <p:nvPicPr>
              <p:cNvPr id="121988" name="Picture 54" descr="MCj04339440000[1]"/>
              <p:cNvPicPr>
                <a:picLocks noChangeAspect="1" noChangeArrowheads="1"/>
              </p:cNvPicPr>
              <p:nvPr/>
            </p:nvPicPr>
            <p:blipFill>
              <a:blip r:embed="rId7" cstate="print"/>
              <a:srcRect/>
              <a:stretch>
                <a:fillRect/>
              </a:stretch>
            </p:blipFill>
            <p:spPr bwMode="auto">
              <a:xfrm>
                <a:off x="3908" y="3408"/>
                <a:ext cx="361" cy="385"/>
              </a:xfrm>
              <a:prstGeom prst="rect">
                <a:avLst/>
              </a:prstGeom>
              <a:noFill/>
              <a:ln w="9525">
                <a:noFill/>
                <a:miter lim="800000"/>
                <a:headEnd/>
                <a:tailEnd/>
              </a:ln>
            </p:spPr>
          </p:pic>
          <p:sp>
            <p:nvSpPr>
              <p:cNvPr id="121989" name="AutoShape 57"/>
              <p:cNvSpPr>
                <a:spLocks noChangeArrowheads="1"/>
              </p:cNvSpPr>
              <p:nvPr/>
            </p:nvSpPr>
            <p:spPr bwMode="auto">
              <a:xfrm>
                <a:off x="3633" y="3774"/>
                <a:ext cx="912"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1.2M@00:06?</a:t>
                </a:r>
                <a:endParaRPr lang="ko-KR" altLang="en-US" sz="1200">
                  <a:solidFill>
                    <a:srgbClr val="000000"/>
                  </a:solidFill>
                  <a:latin typeface="Calibri" pitchFamily="34" charset="0"/>
                  <a:ea typeface="산돌고딕 L" pitchFamily="18" charset="-127"/>
                </a:endParaRPr>
              </a:p>
            </p:txBody>
          </p:sp>
        </p:grpSp>
        <p:cxnSp>
          <p:nvCxnSpPr>
            <p:cNvPr id="121987" name="AutoShape 266"/>
            <p:cNvCxnSpPr>
              <a:cxnSpLocks noChangeShapeType="1"/>
              <a:endCxn id="122044" idx="2"/>
            </p:cNvCxnSpPr>
            <p:nvPr/>
          </p:nvCxnSpPr>
          <p:spPr bwMode="auto">
            <a:xfrm rot="5400000" flipH="1">
              <a:off x="4966" y="2864"/>
              <a:ext cx="411" cy="380"/>
            </a:xfrm>
            <a:prstGeom prst="bentConnector3">
              <a:avLst>
                <a:gd name="adj1" fmla="val 49880"/>
              </a:avLst>
            </a:prstGeom>
            <a:noFill/>
            <a:ln w="9525">
              <a:solidFill>
                <a:schemeClr val="tx1"/>
              </a:solidFill>
              <a:miter lim="800000"/>
              <a:headEnd/>
              <a:tailEnd type="triangle" w="med" len="med"/>
            </a:ln>
          </p:spPr>
        </p:cxnSp>
      </p:grpSp>
      <p:grpSp>
        <p:nvGrpSpPr>
          <p:cNvPr id="121906" name="Group 162"/>
          <p:cNvGrpSpPr>
            <a:grpSpLocks/>
          </p:cNvGrpSpPr>
          <p:nvPr/>
        </p:nvGrpSpPr>
        <p:grpSpPr bwMode="auto">
          <a:xfrm>
            <a:off x="2029069" y="3175011"/>
            <a:ext cx="440643" cy="271463"/>
            <a:chOff x="5223" y="1856"/>
            <a:chExt cx="334" cy="171"/>
          </a:xfrm>
        </p:grpSpPr>
        <p:grpSp>
          <p:nvGrpSpPr>
            <p:cNvPr id="121907" name="Group 13"/>
            <p:cNvGrpSpPr>
              <a:grpSpLocks/>
            </p:cNvGrpSpPr>
            <p:nvPr/>
          </p:nvGrpSpPr>
          <p:grpSpPr bwMode="auto">
            <a:xfrm>
              <a:off x="5223" y="1870"/>
              <a:ext cx="334" cy="143"/>
              <a:chOff x="683" y="1160"/>
              <a:chExt cx="658" cy="293"/>
            </a:xfrm>
          </p:grpSpPr>
          <p:sp>
            <p:nvSpPr>
              <p:cNvPr id="121984" name="Rectangle 1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0"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1983" name="AutoShape 16"/>
            <p:cNvSpPr>
              <a:spLocks noChangeArrowheads="1"/>
            </p:cNvSpPr>
            <p:nvPr/>
          </p:nvSpPr>
          <p:spPr bwMode="auto">
            <a:xfrm>
              <a:off x="5231" y="1856"/>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00:02</a:t>
              </a:r>
            </a:p>
          </p:txBody>
        </p:sp>
      </p:grpSp>
      <p:grpSp>
        <p:nvGrpSpPr>
          <p:cNvPr id="121908" name="Group 167"/>
          <p:cNvGrpSpPr>
            <a:grpSpLocks/>
          </p:cNvGrpSpPr>
          <p:nvPr/>
        </p:nvGrpSpPr>
        <p:grpSpPr bwMode="auto">
          <a:xfrm>
            <a:off x="2481585" y="3473461"/>
            <a:ext cx="440643" cy="271463"/>
            <a:chOff x="5223" y="2262"/>
            <a:chExt cx="334" cy="171"/>
          </a:xfrm>
        </p:grpSpPr>
        <p:grpSp>
          <p:nvGrpSpPr>
            <p:cNvPr id="121909" name="Group 13"/>
            <p:cNvGrpSpPr>
              <a:grpSpLocks/>
            </p:cNvGrpSpPr>
            <p:nvPr/>
          </p:nvGrpSpPr>
          <p:grpSpPr bwMode="auto">
            <a:xfrm>
              <a:off x="5223" y="2276"/>
              <a:ext cx="334" cy="143"/>
              <a:chOff x="683" y="1160"/>
              <a:chExt cx="658" cy="293"/>
            </a:xfrm>
          </p:grpSpPr>
          <p:sp>
            <p:nvSpPr>
              <p:cNvPr id="121980" name="Rectangle 1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23"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1979" name="AutoShape 16"/>
            <p:cNvSpPr>
              <a:spLocks noChangeArrowheads="1"/>
            </p:cNvSpPr>
            <p:nvPr/>
          </p:nvSpPr>
          <p:spPr bwMode="auto">
            <a:xfrm>
              <a:off x="5231" y="2262"/>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00:04</a:t>
              </a:r>
            </a:p>
          </p:txBody>
        </p:sp>
      </p:grpSp>
      <p:grpSp>
        <p:nvGrpSpPr>
          <p:cNvPr id="121910" name="Group 172"/>
          <p:cNvGrpSpPr>
            <a:grpSpLocks/>
          </p:cNvGrpSpPr>
          <p:nvPr/>
        </p:nvGrpSpPr>
        <p:grpSpPr bwMode="auto">
          <a:xfrm>
            <a:off x="2911674" y="3944948"/>
            <a:ext cx="440643" cy="271462"/>
            <a:chOff x="5223" y="2769"/>
            <a:chExt cx="334" cy="171"/>
          </a:xfrm>
        </p:grpSpPr>
        <p:grpSp>
          <p:nvGrpSpPr>
            <p:cNvPr id="121911" name="Group 13"/>
            <p:cNvGrpSpPr>
              <a:grpSpLocks/>
            </p:cNvGrpSpPr>
            <p:nvPr/>
          </p:nvGrpSpPr>
          <p:grpSpPr bwMode="auto">
            <a:xfrm>
              <a:off x="5223" y="2783"/>
              <a:ext cx="334" cy="143"/>
              <a:chOff x="683" y="1160"/>
              <a:chExt cx="658" cy="293"/>
            </a:xfrm>
          </p:grpSpPr>
          <p:sp>
            <p:nvSpPr>
              <p:cNvPr id="121976" name="Rectangle 14"/>
              <p:cNvSpPr>
                <a:spLocks noChangeArrowheads="1"/>
              </p:cNvSpPr>
              <p:nvPr/>
            </p:nvSpPr>
            <p:spPr bwMode="auto">
              <a:xfrm>
                <a:off x="683" y="1166"/>
                <a:ext cx="658" cy="271"/>
              </a:xfrm>
              <a:prstGeom prst="rect">
                <a:avLst/>
              </a:prstGeom>
              <a:solidFill>
                <a:srgbClr val="EAEAEA"/>
              </a:solidFill>
              <a:ln w="9525" algn="ctr">
                <a:solidFill>
                  <a:srgbClr val="83A738"/>
                </a:solidFill>
                <a:miter lim="800000"/>
                <a:headEnd/>
                <a:tailEnd/>
              </a:ln>
            </p:spPr>
            <p:txBody>
              <a:bodyPr wrap="none" lIns="91429" tIns="82800" rIns="91429" bIns="46800" anchor="b"/>
              <a:lstStyle/>
              <a:p>
                <a:pPr algn="ctr"/>
                <a:endParaRPr lang="en-US" altLang="ko-KR" sz="1200">
                  <a:latin typeface="Calibri" pitchFamily="34" charset="0"/>
                  <a:ea typeface="산돌고딕 L" pitchFamily="18" charset="-127"/>
                </a:endParaRPr>
              </a:p>
            </p:txBody>
          </p:sp>
          <p:pic>
            <p:nvPicPr>
              <p:cNvPr id="4" name="Picture 65" descr="C:\Users\jboch\AppData\Local\Microsoft\Windows\Temporary Internet Files\Content.IE5\2EZASG78\MPj04072260000[1].jpg"/>
              <p:cNvPicPr>
                <a:picLocks noChangeAspect="1" noChangeArrowheads="1"/>
              </p:cNvPicPr>
              <p:nvPr/>
            </p:nvPicPr>
            <p:blipFill>
              <a:blip r:embed="rId4" cstate="print"/>
              <a:srcRect l="10332" r="4877"/>
              <a:stretch>
                <a:fillRect/>
              </a:stretch>
            </p:blipFill>
            <p:spPr bwMode="auto">
              <a:xfrm rot="600000">
                <a:off x="852" y="1164"/>
                <a:ext cx="304" cy="287"/>
              </a:xfrm>
              <a:prstGeom prst="ellipse">
                <a:avLst/>
              </a:prstGeom>
              <a:ln>
                <a:noFill/>
              </a:ln>
              <a:effectLst>
                <a:softEdge rad="112500"/>
              </a:effectLst>
            </p:spPr>
          </p:pic>
        </p:grpSp>
        <p:sp>
          <p:nvSpPr>
            <p:cNvPr id="121975" name="AutoShape 16"/>
            <p:cNvSpPr>
              <a:spLocks noChangeArrowheads="1"/>
            </p:cNvSpPr>
            <p:nvPr/>
          </p:nvSpPr>
          <p:spPr bwMode="auto">
            <a:xfrm>
              <a:off x="5231" y="2769"/>
              <a:ext cx="325" cy="171"/>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00:06</a:t>
              </a:r>
            </a:p>
          </p:txBody>
        </p:sp>
      </p:grpSp>
      <p:grpSp>
        <p:nvGrpSpPr>
          <p:cNvPr id="121912" name="Group 183"/>
          <p:cNvGrpSpPr>
            <a:grpSpLocks/>
          </p:cNvGrpSpPr>
          <p:nvPr/>
        </p:nvGrpSpPr>
        <p:grpSpPr bwMode="auto">
          <a:xfrm>
            <a:off x="6572703" y="4527569"/>
            <a:ext cx="2242793" cy="1616075"/>
            <a:chOff x="4982" y="2848"/>
            <a:chExt cx="1700" cy="1198"/>
          </a:xfrm>
        </p:grpSpPr>
        <p:sp>
          <p:nvSpPr>
            <p:cNvPr id="121969" name="AutoShape 57"/>
            <p:cNvSpPr>
              <a:spLocks noChangeArrowheads="1"/>
            </p:cNvSpPr>
            <p:nvPr/>
          </p:nvSpPr>
          <p:spPr bwMode="auto">
            <a:xfrm>
              <a:off x="5770" y="3801"/>
              <a:ext cx="912" cy="245"/>
            </a:xfrm>
            <a:prstGeom prst="roundRect">
              <a:avLst>
                <a:gd name="adj" fmla="val 1042"/>
              </a:avLst>
            </a:prstGeom>
            <a:noFill/>
            <a:ln w="9525" algn="ctr">
              <a:noFill/>
              <a:round/>
              <a:headEnd/>
              <a:tailEnd/>
            </a:ln>
          </p:spPr>
          <p:txBody>
            <a:bodyPr wrap="none" lIns="91429" tIns="45714" rIns="91429" bIns="45714" anchor="ctr"/>
            <a:lstStyle/>
            <a:p>
              <a:pPr algn="ctr">
                <a:lnSpc>
                  <a:spcPct val="80000"/>
                </a:lnSpc>
              </a:pPr>
              <a:r>
                <a:rPr lang="en-US" altLang="ko-KR" sz="1200">
                  <a:solidFill>
                    <a:srgbClr val="000000"/>
                  </a:solidFill>
                  <a:latin typeface="Calibri" pitchFamily="34" charset="0"/>
                  <a:ea typeface="산돌고딕 L" pitchFamily="18" charset="-127"/>
                </a:rPr>
                <a:t>400K@00:04?</a:t>
              </a:r>
              <a:endParaRPr lang="ko-KR" altLang="en-US" sz="1200">
                <a:solidFill>
                  <a:srgbClr val="000000"/>
                </a:solidFill>
                <a:latin typeface="Calibri" pitchFamily="34" charset="0"/>
                <a:ea typeface="산돌고딕 L" pitchFamily="18" charset="-127"/>
              </a:endParaRPr>
            </a:p>
          </p:txBody>
        </p:sp>
        <p:cxnSp>
          <p:nvCxnSpPr>
            <p:cNvPr id="121970" name="AutoShape 265"/>
            <p:cNvCxnSpPr>
              <a:cxnSpLocks noChangeShapeType="1"/>
              <a:endCxn id="122044" idx="2"/>
            </p:cNvCxnSpPr>
            <p:nvPr/>
          </p:nvCxnSpPr>
          <p:spPr bwMode="auto">
            <a:xfrm rot="5400000" flipH="1">
              <a:off x="5395" y="2435"/>
              <a:ext cx="414" cy="1239"/>
            </a:xfrm>
            <a:prstGeom prst="bentConnector3">
              <a:avLst>
                <a:gd name="adj1" fmla="val 50000"/>
              </a:avLst>
            </a:prstGeom>
            <a:noFill/>
            <a:ln w="9525">
              <a:solidFill>
                <a:schemeClr val="tx1"/>
              </a:solidFill>
              <a:miter lim="800000"/>
              <a:headEnd/>
              <a:tailEnd type="triangle" w="med" len="med"/>
            </a:ln>
          </p:spPr>
        </p:cxnSp>
        <p:grpSp>
          <p:nvGrpSpPr>
            <p:cNvPr id="121913" name="Group 181"/>
            <p:cNvGrpSpPr>
              <a:grpSpLocks/>
            </p:cNvGrpSpPr>
            <p:nvPr/>
          </p:nvGrpSpPr>
          <p:grpSpPr bwMode="auto">
            <a:xfrm>
              <a:off x="5854" y="3438"/>
              <a:ext cx="529" cy="331"/>
              <a:chOff x="5854" y="3438"/>
              <a:chExt cx="529" cy="331"/>
            </a:xfrm>
          </p:grpSpPr>
          <p:pic>
            <p:nvPicPr>
              <p:cNvPr id="121972" name="Picture 11" descr="C:\Users\chriskno.REDMOND\AppData\Local\Microsoft\Windows\Temporary Internet Files\Content.IE5\3B1GS79Q\MCj04241920000[1].wmf"/>
              <p:cNvPicPr>
                <a:picLocks noChangeAspect="1" noChangeArrowheads="1"/>
              </p:cNvPicPr>
              <p:nvPr/>
            </p:nvPicPr>
            <p:blipFill>
              <a:blip r:embed="rId8" cstate="print"/>
              <a:srcRect/>
              <a:stretch>
                <a:fillRect/>
              </a:stretch>
            </p:blipFill>
            <p:spPr bwMode="auto">
              <a:xfrm>
                <a:off x="5854" y="3533"/>
                <a:ext cx="279" cy="236"/>
              </a:xfrm>
              <a:prstGeom prst="rect">
                <a:avLst/>
              </a:prstGeom>
              <a:noFill/>
              <a:ln w="9525">
                <a:noFill/>
                <a:miter lim="800000"/>
                <a:headEnd/>
                <a:tailEnd/>
              </a:ln>
            </p:spPr>
          </p:pic>
          <p:pic>
            <p:nvPicPr>
              <p:cNvPr id="121973" name="Picture 178" descr="MCj04326250000[1]"/>
              <p:cNvPicPr>
                <a:picLocks noChangeAspect="1" noChangeArrowheads="1"/>
              </p:cNvPicPr>
              <p:nvPr/>
            </p:nvPicPr>
            <p:blipFill>
              <a:blip r:embed="rId9" cstate="print"/>
              <a:srcRect/>
              <a:stretch>
                <a:fillRect/>
              </a:stretch>
            </p:blipFill>
            <p:spPr bwMode="auto">
              <a:xfrm>
                <a:off x="6058" y="3438"/>
                <a:ext cx="325" cy="302"/>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083"/>
                                        </p:tgtEl>
                                        <p:attrNameLst>
                                          <p:attrName>style.visibility</p:attrName>
                                        </p:attrNameLst>
                                      </p:cBhvr>
                                      <p:to>
                                        <p:strVal val="visible"/>
                                      </p:to>
                                    </p:set>
                                    <p:animEffect transition="in" filter="fade">
                                      <p:cBhvr>
                                        <p:cTn id="11" dur="500"/>
                                        <p:tgtEl>
                                          <p:spTgt spid="1220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089"/>
                                        </p:tgtEl>
                                        <p:attrNameLst>
                                          <p:attrName>style.visibility</p:attrName>
                                        </p:attrNameLst>
                                      </p:cBhvr>
                                      <p:to>
                                        <p:strVal val="visible"/>
                                      </p:to>
                                    </p:set>
                                    <p:animEffect transition="in" filter="fade">
                                      <p:cBhvr>
                                        <p:cTn id="15" dur="500"/>
                                        <p:tgtEl>
                                          <p:spTgt spid="12208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095"/>
                                        </p:tgtEl>
                                        <p:attrNameLst>
                                          <p:attrName>style.visibility</p:attrName>
                                        </p:attrNameLst>
                                      </p:cBhvr>
                                      <p:to>
                                        <p:strVal val="visible"/>
                                      </p:to>
                                    </p:set>
                                    <p:animEffect transition="in" filter="fade">
                                      <p:cBhvr>
                                        <p:cTn id="19" dur="500"/>
                                        <p:tgtEl>
                                          <p:spTgt spid="12209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104"/>
                                        </p:tgtEl>
                                        <p:attrNameLst>
                                          <p:attrName>style.visibility</p:attrName>
                                        </p:attrNameLst>
                                      </p:cBhvr>
                                      <p:to>
                                        <p:strVal val="visible"/>
                                      </p:to>
                                    </p:set>
                                    <p:animEffect transition="in" filter="fade">
                                      <p:cBhvr>
                                        <p:cTn id="23" dur="500"/>
                                        <p:tgtEl>
                                          <p:spTgt spid="12210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1900"/>
                                        </p:tgtEl>
                                        <p:attrNameLst>
                                          <p:attrName>style.visibility</p:attrName>
                                        </p:attrNameLst>
                                      </p:cBhvr>
                                      <p:to>
                                        <p:strVal val="visible"/>
                                      </p:to>
                                    </p:set>
                                    <p:animEffect transition="in" filter="fade">
                                      <p:cBhvr>
                                        <p:cTn id="28" dur="500"/>
                                        <p:tgtEl>
                                          <p:spTgt spid="1219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1906"/>
                                        </p:tgtEl>
                                        <p:attrNameLst>
                                          <p:attrName>style.visibility</p:attrName>
                                        </p:attrNameLst>
                                      </p:cBhvr>
                                      <p:to>
                                        <p:strVal val="visible"/>
                                      </p:to>
                                    </p:set>
                                    <p:animEffect transition="in" filter="fade">
                                      <p:cBhvr>
                                        <p:cTn id="33" dur="500"/>
                                        <p:tgtEl>
                                          <p:spTgt spid="121906"/>
                                        </p:tgtEl>
                                      </p:cBhvr>
                                    </p:animEffect>
                                  </p:childTnLst>
                                </p:cTn>
                              </p:par>
                            </p:childTnLst>
                          </p:cTn>
                        </p:par>
                        <p:par>
                          <p:cTn id="34" fill="hold">
                            <p:stCondLst>
                              <p:cond delay="500"/>
                            </p:stCondLst>
                            <p:childTnLst>
                              <p:par>
                                <p:cTn id="35" presetID="0" presetClass="path" presetSubtype="0" accel="50000" decel="50000" fill="hold" nodeType="afterEffect">
                                  <p:stCondLst>
                                    <p:cond delay="0"/>
                                  </p:stCondLst>
                                  <p:childTnLst>
                                    <p:animMotion origin="layout" path="M 4.71513E-6 4.53284E-6 L 0.47569 -0.07216 " pathEditMode="relative" rAng="0" ptsTypes="AA">
                                      <p:cBhvr>
                                        <p:cTn id="36" dur="2000" fill="hold"/>
                                        <p:tgtEl>
                                          <p:spTgt spid="121906"/>
                                        </p:tgtEl>
                                        <p:attrNameLst>
                                          <p:attrName>ppt_x</p:attrName>
                                          <p:attrName>ppt_y</p:attrName>
                                        </p:attrNameLst>
                                      </p:cBhvr>
                                      <p:rCtr x="238" y="-36"/>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1902"/>
                                        </p:tgtEl>
                                        <p:attrNameLst>
                                          <p:attrName>style.visibility</p:attrName>
                                        </p:attrNameLst>
                                      </p:cBhvr>
                                      <p:to>
                                        <p:strVal val="visible"/>
                                      </p:to>
                                    </p:set>
                                    <p:animEffect transition="in" filter="fade">
                                      <p:cBhvr>
                                        <p:cTn id="41" dur="500"/>
                                        <p:tgtEl>
                                          <p:spTgt spid="12190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1908"/>
                                        </p:tgtEl>
                                        <p:attrNameLst>
                                          <p:attrName>style.visibility</p:attrName>
                                        </p:attrNameLst>
                                      </p:cBhvr>
                                      <p:to>
                                        <p:strVal val="visible"/>
                                      </p:to>
                                    </p:set>
                                    <p:animEffect transition="in" filter="fade">
                                      <p:cBhvr>
                                        <p:cTn id="46" dur="500"/>
                                        <p:tgtEl>
                                          <p:spTgt spid="121908"/>
                                        </p:tgtEl>
                                      </p:cBhvr>
                                    </p:animEffect>
                                  </p:childTnLst>
                                </p:cTn>
                              </p:par>
                            </p:childTnLst>
                          </p:cTn>
                        </p:par>
                        <p:par>
                          <p:cTn id="47" fill="hold">
                            <p:stCondLst>
                              <p:cond delay="500"/>
                            </p:stCondLst>
                            <p:childTnLst>
                              <p:par>
                                <p:cTn id="48" presetID="0" presetClass="path" presetSubtype="0" accel="50000" decel="50000" fill="hold" nodeType="afterEffect">
                                  <p:stCondLst>
                                    <p:cond delay="0"/>
                                  </p:stCondLst>
                                  <p:childTnLst>
                                    <p:animMotion origin="layout" path="M 1.18275E-6 -3.72803E-6 L 0.47944 -0.02359 " pathEditMode="relative" rAng="0" ptsTypes="AA">
                                      <p:cBhvr>
                                        <p:cTn id="49" dur="2000" fill="hold"/>
                                        <p:tgtEl>
                                          <p:spTgt spid="121908"/>
                                        </p:tgtEl>
                                        <p:attrNameLst>
                                          <p:attrName>ppt_x</p:attrName>
                                          <p:attrName>ppt_y</p:attrName>
                                        </p:attrNameLst>
                                      </p:cBhvr>
                                      <p:rCtr x="240" y="-1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1904"/>
                                        </p:tgtEl>
                                        <p:attrNameLst>
                                          <p:attrName>style.visibility</p:attrName>
                                        </p:attrNameLst>
                                      </p:cBhvr>
                                      <p:to>
                                        <p:strVal val="visible"/>
                                      </p:to>
                                    </p:set>
                                    <p:animEffect transition="in" filter="fade">
                                      <p:cBhvr>
                                        <p:cTn id="54" dur="500"/>
                                        <p:tgtEl>
                                          <p:spTgt spid="12190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1910"/>
                                        </p:tgtEl>
                                        <p:attrNameLst>
                                          <p:attrName>style.visibility</p:attrName>
                                        </p:attrNameLst>
                                      </p:cBhvr>
                                      <p:to>
                                        <p:strVal val="visible"/>
                                      </p:to>
                                    </p:set>
                                    <p:animEffect transition="in" filter="fade">
                                      <p:cBhvr>
                                        <p:cTn id="59" dur="500"/>
                                        <p:tgtEl>
                                          <p:spTgt spid="121910"/>
                                        </p:tgtEl>
                                      </p:cBhvr>
                                    </p:animEffect>
                                  </p:childTnLst>
                                </p:cTn>
                              </p:par>
                            </p:childTnLst>
                          </p:cTn>
                        </p:par>
                        <p:par>
                          <p:cTn id="60" fill="hold">
                            <p:stCondLst>
                              <p:cond delay="500"/>
                            </p:stCondLst>
                            <p:childTnLst>
                              <p:par>
                                <p:cTn id="61" presetID="0" presetClass="path" presetSubtype="0" accel="50000" decel="50000" fill="hold" nodeType="afterEffect">
                                  <p:stCondLst>
                                    <p:cond delay="0"/>
                                  </p:stCondLst>
                                  <p:childTnLst>
                                    <p:animMotion origin="layout" path="M -3.08669E-7 -1.2951E-7 L 0.48219 0.02498 " pathEditMode="relative" rAng="0" ptsTypes="AA">
                                      <p:cBhvr>
                                        <p:cTn id="62" dur="2000" fill="hold"/>
                                        <p:tgtEl>
                                          <p:spTgt spid="121910"/>
                                        </p:tgtEl>
                                        <p:attrNameLst>
                                          <p:attrName>ppt_x</p:attrName>
                                          <p:attrName>ppt_y</p:attrName>
                                        </p:attrNameLst>
                                      </p:cBhvr>
                                      <p:rCtr x="241" y="12"/>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1912"/>
                                        </p:tgtEl>
                                        <p:attrNameLst>
                                          <p:attrName>style.visibility</p:attrName>
                                        </p:attrNameLst>
                                      </p:cBhvr>
                                      <p:to>
                                        <p:strVal val="visible"/>
                                      </p:to>
                                    </p:set>
                                    <p:animEffect transition="in" filter="fade">
                                      <p:cBhvr>
                                        <p:cTn id="67" dur="500"/>
                                        <p:tgtEl>
                                          <p:spTgt spid="12191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mph" presetSubtype="0" fill="remove" nodeType="clickEffect">
                                  <p:stCondLst>
                                    <p:cond delay="0"/>
                                  </p:stCondLst>
                                  <p:childTnLst>
                                    <p:animScale>
                                      <p:cBhvr>
                                        <p:cTn id="71" dur="2000" fill="hold"/>
                                        <p:tgtEl>
                                          <p:spTgt spid="121908"/>
                                        </p:tgtEl>
                                      </p:cBhvr>
                                      <p:by x="150000" y="150000"/>
                                    </p:animScale>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2111"/>
                                        </p:tgtEl>
                                        <p:attrNameLst>
                                          <p:attrName>style.visibility</p:attrName>
                                        </p:attrNameLst>
                                      </p:cBhvr>
                                      <p:to>
                                        <p:strVal val="visible"/>
                                      </p:to>
                                    </p:set>
                                    <p:animEffect transition="in" filter="fade">
                                      <p:cBhvr>
                                        <p:cTn id="76" dur="500"/>
                                        <p:tgtEl>
                                          <p:spTgt spid="12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6"/>
          <p:cNvSpPr>
            <a:spLocks noGrp="1"/>
          </p:cNvSpPr>
          <p:nvPr>
            <p:ph type="title"/>
          </p:nvPr>
        </p:nvSpPr>
        <p:spPr>
          <a:prstGeom prst="rect">
            <a:avLst/>
          </a:prstGeom>
        </p:spPr>
        <p:txBody>
          <a:bodyPr>
            <a:normAutofit/>
          </a:bodyPr>
          <a:lstStyle/>
          <a:p>
            <a:r>
              <a:rPr lang="en-US" altLang="ko-KR" dirty="0" smtClean="0"/>
              <a:t>CDN </a:t>
            </a:r>
            <a:r>
              <a:rPr lang="zh-CN" altLang="en-US" dirty="0" smtClean="0"/>
              <a:t>数据统计</a:t>
            </a:r>
            <a:endParaRPr lang="en-US" altLang="ko-KR" dirty="0" smtClean="0"/>
          </a:p>
        </p:txBody>
      </p:sp>
      <p:sp>
        <p:nvSpPr>
          <p:cNvPr id="125954" name="Rectangle 9"/>
          <p:cNvSpPr>
            <a:spLocks noChangeArrowheads="1"/>
          </p:cNvSpPr>
          <p:nvPr/>
        </p:nvSpPr>
        <p:spPr bwMode="auto">
          <a:xfrm>
            <a:off x="1659667" y="1884364"/>
            <a:ext cx="1077860" cy="1336675"/>
          </a:xfrm>
          <a:prstGeom prst="rect">
            <a:avLst/>
          </a:prstGeom>
          <a:solidFill>
            <a:srgbClr val="333399"/>
          </a:solidFill>
          <a:ln w="9525" algn="ctr">
            <a:solidFill>
              <a:srgbClr val="000000"/>
            </a:solidFill>
            <a:miter lim="800000"/>
            <a:headEnd/>
            <a:tailEnd/>
          </a:ln>
        </p:spPr>
        <p:txBody>
          <a:bodyPr wrap="none" anchor="ctr"/>
          <a:lstStyle/>
          <a:p>
            <a:pPr algn="ctr"/>
            <a:r>
              <a:rPr lang="zh-CN" altLang="en-US" sz="1200" b="1" dirty="0" smtClean="0">
                <a:solidFill>
                  <a:srgbClr val="FFFFFF"/>
                </a:solidFill>
                <a:latin typeface="Calibri" pitchFamily="34" charset="0"/>
              </a:rPr>
              <a:t>实时监控</a:t>
            </a:r>
            <a:endParaRPr lang="en-US" altLang="zh-CN" sz="1200" b="1" dirty="0" smtClean="0">
              <a:solidFill>
                <a:srgbClr val="FFFFFF"/>
              </a:solidFill>
              <a:latin typeface="Calibri" pitchFamily="34" charset="0"/>
            </a:endParaRPr>
          </a:p>
        </p:txBody>
      </p:sp>
      <p:sp>
        <p:nvSpPr>
          <p:cNvPr id="125955" name="Rectangle 11"/>
          <p:cNvSpPr>
            <a:spLocks noChangeArrowheads="1"/>
          </p:cNvSpPr>
          <p:nvPr/>
        </p:nvSpPr>
        <p:spPr bwMode="auto">
          <a:xfrm>
            <a:off x="2790299" y="1884364"/>
            <a:ext cx="4547593" cy="1336675"/>
          </a:xfrm>
          <a:prstGeom prst="rect">
            <a:avLst/>
          </a:prstGeom>
          <a:solidFill>
            <a:srgbClr val="FFFFFF"/>
          </a:solidFill>
          <a:ln w="9525" algn="ctr">
            <a:solidFill>
              <a:srgbClr val="000000"/>
            </a:solidFill>
            <a:miter lim="800000"/>
            <a:headEnd/>
            <a:tailEnd/>
          </a:ln>
        </p:spPr>
        <p:txBody>
          <a:bodyPr anchor="ctr"/>
          <a:lstStyle/>
          <a:p>
            <a:pPr marL="177800" indent="-177800">
              <a:buFont typeface="Wingdings" pitchFamily="2" charset="2"/>
              <a:buChar char="§"/>
            </a:pPr>
            <a:r>
              <a:rPr lang="zh-CN" altLang="en-US" sz="1200" dirty="0" smtClean="0">
                <a:solidFill>
                  <a:srgbClr val="000000"/>
                </a:solidFill>
                <a:latin typeface="Calibri" pitchFamily="34" charset="0"/>
              </a:rPr>
              <a:t>提供实时访问数据接口以及完整的访问日志</a:t>
            </a:r>
            <a:endParaRPr lang="en-US" altLang="ko-KR" sz="1200" dirty="0" smtClean="0">
              <a:solidFill>
                <a:srgbClr val="000000"/>
              </a:solidFill>
              <a:latin typeface="Calibri" pitchFamily="34" charset="0"/>
            </a:endParaRPr>
          </a:p>
          <a:p>
            <a:pPr marL="177800" indent="-177800">
              <a:buFont typeface="Wingdings" pitchFamily="2" charset="2"/>
              <a:buChar char="§"/>
            </a:pPr>
            <a:r>
              <a:rPr lang="zh-CN" altLang="en-US" sz="1200" dirty="0" smtClean="0">
                <a:solidFill>
                  <a:srgbClr val="000000"/>
                </a:solidFill>
                <a:latin typeface="Calibri" pitchFamily="34" charset="0"/>
              </a:rPr>
              <a:t>允许第三方的分析系统调用实时监控数据</a:t>
            </a:r>
            <a:endParaRPr lang="en-US" altLang="ko-KR" sz="1200" dirty="0">
              <a:solidFill>
                <a:srgbClr val="000000"/>
              </a:solidFill>
              <a:latin typeface="Calibri" pitchFamily="34" charset="0"/>
            </a:endParaRPr>
          </a:p>
        </p:txBody>
      </p:sp>
      <p:sp>
        <p:nvSpPr>
          <p:cNvPr id="125956" name="Text Box 12"/>
          <p:cNvSpPr txBox="1">
            <a:spLocks noChangeArrowheads="1"/>
          </p:cNvSpPr>
          <p:nvPr/>
        </p:nvSpPr>
        <p:spPr bwMode="auto">
          <a:xfrm>
            <a:off x="1835133" y="1524000"/>
            <a:ext cx="492444" cy="276999"/>
          </a:xfrm>
          <a:prstGeom prst="rect">
            <a:avLst/>
          </a:prstGeom>
          <a:noFill/>
          <a:ln w="9525" algn="ctr">
            <a:noFill/>
            <a:miter lim="800000"/>
            <a:headEnd/>
            <a:tailEnd/>
          </a:ln>
        </p:spPr>
        <p:txBody>
          <a:bodyPr wrap="none">
            <a:spAutoFit/>
          </a:bodyPr>
          <a:lstStyle/>
          <a:p>
            <a:pPr algn="ctr"/>
            <a:r>
              <a:rPr lang="zh-CN" altLang="en-US" sz="1200" b="1" dirty="0" smtClean="0">
                <a:solidFill>
                  <a:srgbClr val="000000"/>
                </a:solidFill>
                <a:latin typeface="Calibri" pitchFamily="34" charset="0"/>
              </a:rPr>
              <a:t>功能</a:t>
            </a:r>
            <a:endParaRPr lang="en-US" altLang="ko-KR" sz="1200" b="1" dirty="0">
              <a:solidFill>
                <a:srgbClr val="000000"/>
              </a:solidFill>
              <a:latin typeface="Calibri" pitchFamily="34" charset="0"/>
            </a:endParaRPr>
          </a:p>
        </p:txBody>
      </p:sp>
      <p:sp>
        <p:nvSpPr>
          <p:cNvPr id="125957" name="Text Box 14"/>
          <p:cNvSpPr txBox="1">
            <a:spLocks noChangeArrowheads="1"/>
          </p:cNvSpPr>
          <p:nvPr/>
        </p:nvSpPr>
        <p:spPr bwMode="auto">
          <a:xfrm>
            <a:off x="4603004" y="1524000"/>
            <a:ext cx="492444" cy="276999"/>
          </a:xfrm>
          <a:prstGeom prst="rect">
            <a:avLst/>
          </a:prstGeom>
          <a:noFill/>
          <a:ln w="9525" algn="ctr">
            <a:noFill/>
            <a:miter lim="800000"/>
            <a:headEnd/>
            <a:tailEnd/>
          </a:ln>
        </p:spPr>
        <p:txBody>
          <a:bodyPr wrap="none">
            <a:spAutoFit/>
          </a:bodyPr>
          <a:lstStyle/>
          <a:p>
            <a:pPr algn="ctr"/>
            <a:r>
              <a:rPr lang="zh-CN" altLang="en-US" sz="1200" b="1" dirty="0" smtClean="0">
                <a:solidFill>
                  <a:srgbClr val="000000"/>
                </a:solidFill>
                <a:latin typeface="Calibri" pitchFamily="34" charset="0"/>
              </a:rPr>
              <a:t>描述</a:t>
            </a:r>
            <a:endParaRPr lang="en-US" altLang="ko-KR" sz="1200" b="1" dirty="0">
              <a:solidFill>
                <a:srgbClr val="000000"/>
              </a:solidFill>
              <a:latin typeface="Calibri" pitchFamily="34" charset="0"/>
            </a:endParaRPr>
          </a:p>
        </p:txBody>
      </p:sp>
      <p:sp>
        <p:nvSpPr>
          <p:cNvPr id="125958" name="Rectangle 9"/>
          <p:cNvSpPr>
            <a:spLocks noChangeArrowheads="1"/>
          </p:cNvSpPr>
          <p:nvPr/>
        </p:nvSpPr>
        <p:spPr bwMode="auto">
          <a:xfrm>
            <a:off x="1664944" y="3290889"/>
            <a:ext cx="1077860" cy="1336675"/>
          </a:xfrm>
          <a:prstGeom prst="rect">
            <a:avLst/>
          </a:prstGeom>
          <a:solidFill>
            <a:srgbClr val="333399"/>
          </a:solidFill>
          <a:ln w="9525" algn="ctr">
            <a:solidFill>
              <a:srgbClr val="000000"/>
            </a:solidFill>
            <a:miter lim="800000"/>
            <a:headEnd/>
            <a:tailEnd/>
          </a:ln>
        </p:spPr>
        <p:txBody>
          <a:bodyPr wrap="none" anchor="ctr"/>
          <a:lstStyle/>
          <a:p>
            <a:pPr algn="ctr"/>
            <a:r>
              <a:rPr lang="zh-CN" altLang="en-US" sz="1200" b="1" dirty="0" smtClean="0">
                <a:solidFill>
                  <a:srgbClr val="FFFFFF"/>
                </a:solidFill>
                <a:latin typeface="Calibri" pitchFamily="34" charset="0"/>
              </a:rPr>
              <a:t>可定制日志</a:t>
            </a:r>
            <a:endParaRPr lang="en-US" altLang="ko-KR" sz="1200" b="1" dirty="0">
              <a:solidFill>
                <a:srgbClr val="FFFFFF"/>
              </a:solidFill>
              <a:latin typeface="Calibri" pitchFamily="34" charset="0"/>
            </a:endParaRPr>
          </a:p>
        </p:txBody>
      </p:sp>
      <p:sp>
        <p:nvSpPr>
          <p:cNvPr id="125959" name="Rectangle 11"/>
          <p:cNvSpPr>
            <a:spLocks noChangeArrowheads="1"/>
          </p:cNvSpPr>
          <p:nvPr/>
        </p:nvSpPr>
        <p:spPr bwMode="auto">
          <a:xfrm>
            <a:off x="2795576" y="3290889"/>
            <a:ext cx="4547593" cy="1336675"/>
          </a:xfrm>
          <a:prstGeom prst="rect">
            <a:avLst/>
          </a:prstGeom>
          <a:solidFill>
            <a:srgbClr val="FFFFFF"/>
          </a:solidFill>
          <a:ln w="9525" algn="ctr">
            <a:solidFill>
              <a:srgbClr val="000000"/>
            </a:solidFill>
            <a:miter lim="800000"/>
            <a:headEnd/>
            <a:tailEnd/>
          </a:ln>
        </p:spPr>
        <p:txBody>
          <a:bodyPr anchor="ctr"/>
          <a:lstStyle/>
          <a:p>
            <a:pPr marL="177800" indent="-177800">
              <a:buFont typeface="Wingdings" pitchFamily="2" charset="2"/>
              <a:buChar char="§"/>
            </a:pPr>
            <a:r>
              <a:rPr lang="zh-CN" altLang="en-US" sz="1200" dirty="0" smtClean="0">
                <a:solidFill>
                  <a:srgbClr val="000000"/>
                </a:solidFill>
                <a:latin typeface="Calibri" pitchFamily="34" charset="0"/>
              </a:rPr>
              <a:t>提供标准 </a:t>
            </a:r>
            <a:r>
              <a:rPr lang="en-US" altLang="ko-KR" sz="1200" dirty="0" smtClean="0">
                <a:solidFill>
                  <a:srgbClr val="000000"/>
                </a:solidFill>
                <a:latin typeface="Calibri" pitchFamily="34" charset="0"/>
              </a:rPr>
              <a:t>W3C </a:t>
            </a:r>
            <a:r>
              <a:rPr lang="zh-CN" altLang="en-US" sz="1200" dirty="0" smtClean="0">
                <a:solidFill>
                  <a:srgbClr val="000000"/>
                </a:solidFill>
                <a:latin typeface="Calibri" pitchFamily="34" charset="0"/>
              </a:rPr>
              <a:t>格式日志文件</a:t>
            </a:r>
            <a:r>
              <a:rPr lang="en-US" altLang="ko-KR" sz="1200" dirty="0" smtClean="0">
                <a:solidFill>
                  <a:srgbClr val="000000"/>
                </a:solidFill>
                <a:latin typeface="Calibri" pitchFamily="34" charset="0"/>
              </a:rPr>
              <a:t> </a:t>
            </a:r>
            <a:endParaRPr lang="en-US" altLang="ko-KR" sz="1200" dirty="0">
              <a:solidFill>
                <a:srgbClr val="000000"/>
              </a:solidFill>
              <a:latin typeface="Calibri" pitchFamily="34" charset="0"/>
            </a:endParaRPr>
          </a:p>
          <a:p>
            <a:pPr marL="177800" indent="-177800">
              <a:buFont typeface="Wingdings" pitchFamily="2" charset="2"/>
              <a:buChar char="§"/>
            </a:pPr>
            <a:r>
              <a:rPr lang="zh-CN" altLang="en-US" sz="1200" dirty="0" smtClean="0">
                <a:solidFill>
                  <a:srgbClr val="000000"/>
                </a:solidFill>
                <a:latin typeface="Calibri" pitchFamily="34" charset="0"/>
              </a:rPr>
              <a:t>可根据具体要求过滤不需要的日志字段</a:t>
            </a:r>
            <a:endParaRPr lang="en-US" altLang="ko-KR" sz="1200" dirty="0">
              <a:solidFill>
                <a:srgbClr val="000000"/>
              </a:solidFill>
              <a:latin typeface="Calibri" pitchFamily="34" charset="0"/>
            </a:endParaRPr>
          </a:p>
        </p:txBody>
      </p:sp>
      <p:sp>
        <p:nvSpPr>
          <p:cNvPr id="125960" name="Rectangle 9"/>
          <p:cNvSpPr>
            <a:spLocks noChangeArrowheads="1"/>
          </p:cNvSpPr>
          <p:nvPr/>
        </p:nvSpPr>
        <p:spPr bwMode="auto">
          <a:xfrm>
            <a:off x="1670221" y="4697414"/>
            <a:ext cx="1077860" cy="1336675"/>
          </a:xfrm>
          <a:prstGeom prst="rect">
            <a:avLst/>
          </a:prstGeom>
          <a:solidFill>
            <a:srgbClr val="333399"/>
          </a:solidFill>
          <a:ln w="9525" algn="ctr">
            <a:solidFill>
              <a:srgbClr val="000000"/>
            </a:solidFill>
            <a:miter lim="800000"/>
            <a:headEnd/>
            <a:tailEnd/>
          </a:ln>
        </p:spPr>
        <p:txBody>
          <a:bodyPr wrap="none" anchor="ctr"/>
          <a:lstStyle/>
          <a:p>
            <a:pPr algn="ctr"/>
            <a:r>
              <a:rPr lang="zh-CN" altLang="en-US" sz="1200" b="1" dirty="0" smtClean="0">
                <a:solidFill>
                  <a:srgbClr val="FFFFFF"/>
                </a:solidFill>
                <a:latin typeface="Calibri" pitchFamily="34" charset="0"/>
              </a:rPr>
              <a:t>数据分析</a:t>
            </a:r>
            <a:endParaRPr lang="en-US" altLang="ko-KR" sz="1200" b="1" dirty="0">
              <a:solidFill>
                <a:srgbClr val="FFFFFF"/>
              </a:solidFill>
              <a:latin typeface="Calibri" pitchFamily="34" charset="0"/>
            </a:endParaRPr>
          </a:p>
        </p:txBody>
      </p:sp>
      <p:sp>
        <p:nvSpPr>
          <p:cNvPr id="125961" name="Rectangle 11"/>
          <p:cNvSpPr>
            <a:spLocks noChangeArrowheads="1"/>
          </p:cNvSpPr>
          <p:nvPr/>
        </p:nvSpPr>
        <p:spPr bwMode="auto">
          <a:xfrm>
            <a:off x="2800853" y="4697414"/>
            <a:ext cx="4547593" cy="1336675"/>
          </a:xfrm>
          <a:prstGeom prst="rect">
            <a:avLst/>
          </a:prstGeom>
          <a:solidFill>
            <a:srgbClr val="FFFFFF"/>
          </a:solidFill>
          <a:ln w="9525" algn="ctr">
            <a:solidFill>
              <a:srgbClr val="000000"/>
            </a:solidFill>
            <a:miter lim="800000"/>
            <a:headEnd/>
            <a:tailEnd/>
          </a:ln>
        </p:spPr>
        <p:txBody>
          <a:bodyPr anchor="ctr"/>
          <a:lstStyle/>
          <a:p>
            <a:pPr marL="177800" indent="-177800">
              <a:buFont typeface="Wingdings" pitchFamily="2" charset="2"/>
              <a:buChar char="§"/>
            </a:pPr>
            <a:r>
              <a:rPr lang="zh-CN" altLang="en-US" sz="1200" dirty="0" smtClean="0">
                <a:solidFill>
                  <a:srgbClr val="000000"/>
                </a:solidFill>
                <a:latin typeface="Calibri" pitchFamily="34" charset="0"/>
              </a:rPr>
              <a:t>可以使用</a:t>
            </a:r>
            <a:r>
              <a:rPr lang="en-US" altLang="zh-CN" sz="1200" dirty="0" err="1" smtClean="0">
                <a:solidFill>
                  <a:srgbClr val="000000"/>
                </a:solidFill>
                <a:latin typeface="Calibri" pitchFamily="34" charset="0"/>
              </a:rPr>
              <a:t>Silverlight</a:t>
            </a:r>
            <a:r>
              <a:rPr lang="zh-CN" altLang="en-US" sz="1200" dirty="0" smtClean="0">
                <a:solidFill>
                  <a:srgbClr val="000000"/>
                </a:solidFill>
                <a:latin typeface="Calibri" pitchFamily="34" charset="0"/>
              </a:rPr>
              <a:t>自带</a:t>
            </a:r>
            <a:r>
              <a:rPr lang="en-US" altLang="ko-KR" sz="1200" b="1" dirty="0" smtClean="0">
                <a:solidFill>
                  <a:srgbClr val="000000"/>
                </a:solidFill>
                <a:latin typeface="Calibri" pitchFamily="34" charset="0"/>
              </a:rPr>
              <a:t>upcoming </a:t>
            </a:r>
            <a:r>
              <a:rPr lang="en-US" altLang="ko-KR" sz="1200" b="1" dirty="0" err="1">
                <a:solidFill>
                  <a:srgbClr val="000000"/>
                </a:solidFill>
                <a:latin typeface="Calibri" pitchFamily="34" charset="0"/>
              </a:rPr>
              <a:t>Silverlight</a:t>
            </a:r>
            <a:r>
              <a:rPr lang="en-US" altLang="ko-KR" sz="1200" b="1" dirty="0">
                <a:solidFill>
                  <a:srgbClr val="000000"/>
                </a:solidFill>
                <a:latin typeface="Calibri" pitchFamily="34" charset="0"/>
              </a:rPr>
              <a:t> analytics </a:t>
            </a:r>
            <a:r>
              <a:rPr lang="en-US" altLang="ko-KR" sz="1200" b="1" dirty="0" smtClean="0">
                <a:solidFill>
                  <a:srgbClr val="000000"/>
                </a:solidFill>
                <a:latin typeface="Calibri" pitchFamily="34" charset="0"/>
              </a:rPr>
              <a:t>control</a:t>
            </a:r>
            <a:r>
              <a:rPr lang="zh-CN" altLang="en-US" sz="1200" dirty="0" smtClean="0">
                <a:solidFill>
                  <a:srgbClr val="000000"/>
                </a:solidFill>
                <a:latin typeface="Calibri" pitchFamily="34" charset="0"/>
              </a:rPr>
              <a:t>自动生成数据报告</a:t>
            </a:r>
            <a:endParaRPr lang="en-US" altLang="ko-KR" sz="1200" dirty="0">
              <a:solidFill>
                <a:srgbClr val="000000"/>
              </a:solidFill>
              <a:latin typeface="Calibri" pitchFamily="34" charset="0"/>
            </a:endParaRPr>
          </a:p>
          <a:p>
            <a:pPr marL="177800" indent="-177800">
              <a:buFont typeface="Wingdings" pitchFamily="2" charset="2"/>
              <a:buChar char="§"/>
            </a:pPr>
            <a:r>
              <a:rPr lang="zh-CN" altLang="en-US" sz="1200" dirty="0" smtClean="0">
                <a:solidFill>
                  <a:srgbClr val="000000"/>
                </a:solidFill>
                <a:latin typeface="Calibri" pitchFamily="34" charset="0"/>
              </a:rPr>
              <a:t>提供数据接口与第三方分析系统对接</a:t>
            </a:r>
            <a:endParaRPr lang="en-US" altLang="ko-KR" sz="1200" dirty="0">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6"/>
          <p:cNvSpPr>
            <a:spLocks noGrp="1"/>
          </p:cNvSpPr>
          <p:nvPr>
            <p:ph type="title"/>
          </p:nvPr>
        </p:nvSpPr>
        <p:spPr>
          <a:prstGeom prst="rect">
            <a:avLst/>
          </a:prstGeom>
        </p:spPr>
        <p:txBody>
          <a:bodyPr>
            <a:normAutofit/>
          </a:bodyPr>
          <a:lstStyle/>
          <a:p>
            <a:r>
              <a:rPr lang="en-US" altLang="ko-KR" dirty="0" smtClean="0">
                <a:latin typeface="+mn-ea"/>
                <a:ea typeface="+mn-ea"/>
              </a:rPr>
              <a:t>Microsoft &amp; </a:t>
            </a:r>
            <a:r>
              <a:rPr lang="en-US" altLang="ko-KR" dirty="0" err="1" smtClean="0">
                <a:latin typeface="+mn-ea"/>
                <a:ea typeface="+mn-ea"/>
              </a:rPr>
              <a:t>CDNetworks</a:t>
            </a:r>
            <a:endParaRPr lang="en-US" altLang="ko-KR" dirty="0" smtClean="0">
              <a:latin typeface="+mn-ea"/>
              <a:ea typeface="+mn-ea"/>
            </a:endParaRPr>
          </a:p>
        </p:txBody>
      </p:sp>
      <p:sp>
        <p:nvSpPr>
          <p:cNvPr id="130050" name="AutoShape 27"/>
          <p:cNvSpPr>
            <a:spLocks noChangeArrowheads="1"/>
          </p:cNvSpPr>
          <p:nvPr/>
        </p:nvSpPr>
        <p:spPr bwMode="auto">
          <a:xfrm rot="10800000">
            <a:off x="5106973" y="2193872"/>
            <a:ext cx="1881072" cy="2487659"/>
          </a:xfrm>
          <a:prstGeom prst="rightArrow">
            <a:avLst>
              <a:gd name="adj1" fmla="val 74481"/>
              <a:gd name="adj2" fmla="val 34134"/>
            </a:avLst>
          </a:prstGeom>
          <a:solidFill>
            <a:srgbClr val="CED7CB"/>
          </a:solidFill>
          <a:ln w="38100" algn="ctr">
            <a:noFill/>
            <a:miter lim="800000"/>
            <a:headEnd/>
            <a:tailEnd/>
          </a:ln>
        </p:spPr>
        <p:txBody>
          <a:bodyPr rot="10800000" wrap="none" lIns="14400" tIns="21600" rIns="14400" bIns="21600" anchor="ctr"/>
          <a:lstStyle/>
          <a:p>
            <a:pPr algn="ctr"/>
            <a:endParaRPr lang="ko-KR" altLang="en-US" sz="1400">
              <a:latin typeface="+mn-ea"/>
            </a:endParaRPr>
          </a:p>
        </p:txBody>
      </p:sp>
      <p:sp>
        <p:nvSpPr>
          <p:cNvPr id="130051" name="AutoShape 15"/>
          <p:cNvSpPr>
            <a:spLocks noChangeArrowheads="1"/>
          </p:cNvSpPr>
          <p:nvPr/>
        </p:nvSpPr>
        <p:spPr bwMode="auto">
          <a:xfrm>
            <a:off x="2084479" y="2203398"/>
            <a:ext cx="1882412" cy="2487659"/>
          </a:xfrm>
          <a:prstGeom prst="rightArrow">
            <a:avLst>
              <a:gd name="adj1" fmla="val 74481"/>
              <a:gd name="adj2" fmla="val 34134"/>
            </a:avLst>
          </a:prstGeom>
          <a:solidFill>
            <a:srgbClr val="CED7CB"/>
          </a:solidFill>
          <a:ln w="38100" algn="ctr">
            <a:noFill/>
            <a:miter lim="800000"/>
            <a:headEnd/>
            <a:tailEnd/>
          </a:ln>
        </p:spPr>
        <p:txBody>
          <a:bodyPr wrap="none" lIns="14400" tIns="21600" rIns="14400" bIns="21600" anchor="ctr"/>
          <a:lstStyle/>
          <a:p>
            <a:pPr algn="ctr"/>
            <a:endParaRPr lang="ko-KR" altLang="en-US" sz="1400">
              <a:latin typeface="+mn-ea"/>
            </a:endParaRPr>
          </a:p>
        </p:txBody>
      </p:sp>
      <p:grpSp>
        <p:nvGrpSpPr>
          <p:cNvPr id="2" name="Group 21"/>
          <p:cNvGrpSpPr>
            <a:grpSpLocks/>
          </p:cNvGrpSpPr>
          <p:nvPr/>
        </p:nvGrpSpPr>
        <p:grpSpPr bwMode="auto">
          <a:xfrm>
            <a:off x="1343036" y="2643182"/>
            <a:ext cx="1847601" cy="1593745"/>
            <a:chOff x="1402" y="2069"/>
            <a:chExt cx="1225" cy="974"/>
          </a:xfrm>
        </p:grpSpPr>
        <p:sp>
          <p:nvSpPr>
            <p:cNvPr id="130062" name="AutoShape 17"/>
            <p:cNvSpPr>
              <a:spLocks noChangeArrowheads="1"/>
            </p:cNvSpPr>
            <p:nvPr/>
          </p:nvSpPr>
          <p:spPr bwMode="auto">
            <a:xfrm>
              <a:off x="1402" y="2069"/>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端到端解决方案</a:t>
              </a:r>
              <a:endParaRPr lang="en-US" altLang="ko-KR" sz="1400" dirty="0">
                <a:solidFill>
                  <a:schemeClr val="bg1"/>
                </a:solidFill>
                <a:latin typeface="+mn-ea"/>
              </a:endParaRPr>
            </a:p>
          </p:txBody>
        </p:sp>
        <p:sp>
          <p:nvSpPr>
            <p:cNvPr id="130063" name="AutoShape 18"/>
            <p:cNvSpPr>
              <a:spLocks noChangeArrowheads="1"/>
            </p:cNvSpPr>
            <p:nvPr/>
          </p:nvSpPr>
          <p:spPr bwMode="auto">
            <a:xfrm>
              <a:off x="1402" y="2409"/>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媒体文件优化</a:t>
              </a:r>
              <a:endParaRPr lang="en-US" altLang="ko-KR" sz="1400" dirty="0">
                <a:solidFill>
                  <a:schemeClr val="bg1"/>
                </a:solidFill>
                <a:latin typeface="+mn-ea"/>
              </a:endParaRPr>
            </a:p>
          </p:txBody>
        </p:sp>
        <p:sp>
          <p:nvSpPr>
            <p:cNvPr id="130064" name="AutoShape 19"/>
            <p:cNvSpPr>
              <a:spLocks noChangeArrowheads="1"/>
            </p:cNvSpPr>
            <p:nvPr/>
          </p:nvSpPr>
          <p:spPr bwMode="auto">
            <a:xfrm>
              <a:off x="1402" y="2748"/>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内容管理解决方案</a:t>
              </a:r>
              <a:endParaRPr lang="en-US" altLang="ko-KR" sz="1400" dirty="0">
                <a:solidFill>
                  <a:schemeClr val="bg1"/>
                </a:solidFill>
                <a:latin typeface="+mn-ea"/>
              </a:endParaRPr>
            </a:p>
          </p:txBody>
        </p:sp>
      </p:grpSp>
      <p:sp>
        <p:nvSpPr>
          <p:cNvPr id="130053" name="Oval 20"/>
          <p:cNvSpPr>
            <a:spLocks noChangeArrowheads="1"/>
          </p:cNvSpPr>
          <p:nvPr/>
        </p:nvSpPr>
        <p:spPr bwMode="auto">
          <a:xfrm>
            <a:off x="3592427" y="2418810"/>
            <a:ext cx="1894461" cy="1967448"/>
          </a:xfrm>
          <a:prstGeom prst="ellipse">
            <a:avLst/>
          </a:prstGeom>
          <a:solidFill>
            <a:srgbClr val="CC0000"/>
          </a:solidFill>
          <a:ln w="38100" algn="ctr">
            <a:solidFill>
              <a:schemeClr val="accent2"/>
            </a:solidFill>
            <a:round/>
            <a:headEnd/>
            <a:tailEnd/>
          </a:ln>
        </p:spPr>
        <p:txBody>
          <a:bodyPr lIns="14400" tIns="21600" rIns="14400" bIns="21600" anchor="ctr"/>
          <a:lstStyle/>
          <a:p>
            <a:pPr algn="ctr">
              <a:buClr>
                <a:srgbClr val="FF9900"/>
              </a:buClr>
            </a:pPr>
            <a:r>
              <a:rPr lang="zh-CN" altLang="en-US" sz="1600" b="1" dirty="0" smtClean="0">
                <a:latin typeface="+mn-ea"/>
              </a:rPr>
              <a:t>用户体验提升</a:t>
            </a:r>
            <a:endParaRPr lang="en-US" altLang="ko-KR" sz="1600" b="1" dirty="0" smtClean="0">
              <a:latin typeface="+mn-ea"/>
            </a:endParaRPr>
          </a:p>
          <a:p>
            <a:pPr algn="ctr">
              <a:buClr>
                <a:srgbClr val="FF9900"/>
              </a:buClr>
              <a:buFont typeface="산돌고딕 M" pitchFamily="18" charset="-127"/>
              <a:buNone/>
            </a:pPr>
            <a:endParaRPr lang="en-US" altLang="zh-CN" sz="1600" b="1" dirty="0" smtClean="0">
              <a:latin typeface="+mn-ea"/>
            </a:endParaRPr>
          </a:p>
          <a:p>
            <a:pPr algn="ctr">
              <a:buClr>
                <a:srgbClr val="FF9900"/>
              </a:buClr>
              <a:buFont typeface="산돌고딕 M" pitchFamily="18" charset="-127"/>
              <a:buNone/>
            </a:pPr>
            <a:r>
              <a:rPr lang="zh-CN" altLang="en-US" sz="1600" b="1" dirty="0" smtClean="0">
                <a:latin typeface="+mn-ea"/>
              </a:rPr>
              <a:t>网站业务增长</a:t>
            </a:r>
            <a:endParaRPr lang="en-US" altLang="zh-CN" sz="1600" b="1" dirty="0" smtClean="0">
              <a:latin typeface="+mn-ea"/>
            </a:endParaRPr>
          </a:p>
        </p:txBody>
      </p:sp>
      <p:grpSp>
        <p:nvGrpSpPr>
          <p:cNvPr id="3" name="Group 22"/>
          <p:cNvGrpSpPr>
            <a:grpSpLocks/>
          </p:cNvGrpSpPr>
          <p:nvPr/>
        </p:nvGrpSpPr>
        <p:grpSpPr bwMode="auto">
          <a:xfrm>
            <a:off x="5855009" y="2374240"/>
            <a:ext cx="1847601" cy="2151719"/>
            <a:chOff x="1402" y="1728"/>
            <a:chExt cx="1225" cy="1315"/>
          </a:xfrm>
        </p:grpSpPr>
        <p:sp>
          <p:nvSpPr>
            <p:cNvPr id="130057" name="AutoShape 23"/>
            <p:cNvSpPr>
              <a:spLocks noChangeArrowheads="1"/>
            </p:cNvSpPr>
            <p:nvPr/>
          </p:nvSpPr>
          <p:spPr bwMode="auto">
            <a:xfrm>
              <a:off x="1402" y="1728"/>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分布式部署</a:t>
              </a:r>
              <a:endParaRPr lang="en-US" altLang="ko-KR" sz="1400" dirty="0">
                <a:solidFill>
                  <a:schemeClr val="bg1"/>
                </a:solidFill>
                <a:latin typeface="+mn-ea"/>
              </a:endParaRPr>
            </a:p>
          </p:txBody>
        </p:sp>
        <p:sp>
          <p:nvSpPr>
            <p:cNvPr id="130058" name="AutoShape 24"/>
            <p:cNvSpPr>
              <a:spLocks noChangeArrowheads="1"/>
            </p:cNvSpPr>
            <p:nvPr/>
          </p:nvSpPr>
          <p:spPr bwMode="auto">
            <a:xfrm>
              <a:off x="1402" y="2069"/>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高性能设备</a:t>
              </a:r>
              <a:endParaRPr lang="en-US" altLang="ko-KR" sz="1400" dirty="0">
                <a:solidFill>
                  <a:schemeClr val="bg1"/>
                </a:solidFill>
                <a:latin typeface="+mn-ea"/>
              </a:endParaRPr>
            </a:p>
          </p:txBody>
        </p:sp>
        <p:sp>
          <p:nvSpPr>
            <p:cNvPr id="130059" name="AutoShape 25"/>
            <p:cNvSpPr>
              <a:spLocks noChangeArrowheads="1"/>
            </p:cNvSpPr>
            <p:nvPr/>
          </p:nvSpPr>
          <p:spPr bwMode="auto">
            <a:xfrm>
              <a:off x="1402" y="2409"/>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高可用性保障</a:t>
              </a:r>
              <a:endParaRPr lang="en-US" altLang="ko-KR" sz="1400" dirty="0">
                <a:solidFill>
                  <a:schemeClr val="bg1"/>
                </a:solidFill>
                <a:latin typeface="+mn-ea"/>
              </a:endParaRPr>
            </a:p>
          </p:txBody>
        </p:sp>
        <p:sp>
          <p:nvSpPr>
            <p:cNvPr id="130060" name="AutoShape 26"/>
            <p:cNvSpPr>
              <a:spLocks noChangeArrowheads="1"/>
            </p:cNvSpPr>
            <p:nvPr/>
          </p:nvSpPr>
          <p:spPr bwMode="auto">
            <a:xfrm>
              <a:off x="1402" y="2748"/>
              <a:ext cx="1225" cy="295"/>
            </a:xfrm>
            <a:prstGeom prst="roundRect">
              <a:avLst>
                <a:gd name="adj" fmla="val 16667"/>
              </a:avLst>
            </a:prstGeom>
            <a:solidFill>
              <a:schemeClr val="bg2"/>
            </a:solidFill>
            <a:ln w="19050" algn="ctr">
              <a:solidFill>
                <a:schemeClr val="bg1"/>
              </a:solidFill>
              <a:round/>
              <a:headEnd/>
              <a:tailEnd/>
            </a:ln>
          </p:spPr>
          <p:txBody>
            <a:bodyPr wrap="none" lIns="14400" tIns="21600" rIns="14400" bIns="21600" anchor="ctr"/>
            <a:lstStyle/>
            <a:p>
              <a:pPr algn="ctr">
                <a:buClr>
                  <a:srgbClr val="FF9900"/>
                </a:buClr>
                <a:buFont typeface="산돌고딕 M" pitchFamily="18" charset="-127"/>
                <a:buNone/>
              </a:pPr>
              <a:r>
                <a:rPr lang="zh-CN" altLang="en-US" sz="1400" dirty="0" smtClean="0">
                  <a:solidFill>
                    <a:schemeClr val="bg1"/>
                  </a:solidFill>
                  <a:latin typeface="+mn-ea"/>
                </a:rPr>
                <a:t>数据统计分析</a:t>
              </a:r>
              <a:endParaRPr lang="en-US" altLang="ko-KR" sz="1400" dirty="0">
                <a:solidFill>
                  <a:schemeClr val="bg1"/>
                </a:solidFill>
                <a:latin typeface="+mn-ea"/>
              </a:endParaRPr>
            </a:p>
          </p:txBody>
        </p:sp>
      </p:grpSp>
      <p:sp>
        <p:nvSpPr>
          <p:cNvPr id="130055" name="Text Box 14"/>
          <p:cNvSpPr txBox="1">
            <a:spLocks noChangeArrowheads="1"/>
          </p:cNvSpPr>
          <p:nvPr/>
        </p:nvSpPr>
        <p:spPr bwMode="auto">
          <a:xfrm>
            <a:off x="6000760" y="1714488"/>
            <a:ext cx="1531562" cy="338554"/>
          </a:xfrm>
          <a:prstGeom prst="rect">
            <a:avLst/>
          </a:prstGeom>
          <a:noFill/>
          <a:ln w="9525" algn="ctr">
            <a:noFill/>
            <a:miter lim="800000"/>
            <a:headEnd/>
            <a:tailEnd/>
          </a:ln>
        </p:spPr>
        <p:txBody>
          <a:bodyPr wrap="square">
            <a:spAutoFit/>
          </a:bodyPr>
          <a:lstStyle/>
          <a:p>
            <a:pPr algn="ctr"/>
            <a:r>
              <a:rPr lang="en-US" altLang="ko-KR" sz="1600" b="1" dirty="0" err="1">
                <a:solidFill>
                  <a:srgbClr val="000000"/>
                </a:solidFill>
                <a:latin typeface="+mn-ea"/>
              </a:rPr>
              <a:t>CDNetworks</a:t>
            </a:r>
            <a:endParaRPr lang="en-US" altLang="ko-KR" sz="1600" b="1" dirty="0">
              <a:solidFill>
                <a:srgbClr val="000000"/>
              </a:solidFill>
              <a:latin typeface="+mn-ea"/>
            </a:endParaRPr>
          </a:p>
        </p:txBody>
      </p:sp>
      <p:sp>
        <p:nvSpPr>
          <p:cNvPr id="130056" name="Text Box 14"/>
          <p:cNvSpPr txBox="1">
            <a:spLocks noChangeArrowheads="1"/>
          </p:cNvSpPr>
          <p:nvPr/>
        </p:nvSpPr>
        <p:spPr bwMode="auto">
          <a:xfrm>
            <a:off x="1571604" y="1714488"/>
            <a:ext cx="1233475" cy="338554"/>
          </a:xfrm>
          <a:prstGeom prst="rect">
            <a:avLst/>
          </a:prstGeom>
          <a:noFill/>
          <a:ln w="9525" algn="ctr">
            <a:noFill/>
            <a:miter lim="800000"/>
            <a:headEnd/>
            <a:tailEnd/>
          </a:ln>
        </p:spPr>
        <p:txBody>
          <a:bodyPr wrap="square">
            <a:spAutoFit/>
          </a:bodyPr>
          <a:lstStyle/>
          <a:p>
            <a:pPr algn="ctr"/>
            <a:r>
              <a:rPr lang="en-US" altLang="ko-KR" sz="1600" b="1" dirty="0">
                <a:solidFill>
                  <a:srgbClr val="000000"/>
                </a:solidFill>
                <a:latin typeface="+mn-ea"/>
              </a:rPr>
              <a:t>Microsoft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zh-CN" altLang="en-US"/>
              <a:t>总结：微软流媒体平台的优势</a:t>
            </a:r>
          </a:p>
        </p:txBody>
      </p:sp>
      <p:sp>
        <p:nvSpPr>
          <p:cNvPr id="3" name="Content Placeholder 2"/>
          <p:cNvSpPr>
            <a:spLocks noGrp="1"/>
          </p:cNvSpPr>
          <p:nvPr>
            <p:ph idx="1"/>
          </p:nvPr>
        </p:nvSpPr>
        <p:spPr>
          <a:xfrm>
            <a:off x="368300" y="1347788"/>
            <a:ext cx="8382000" cy="5376862"/>
          </a:xfrm>
        </p:spPr>
        <p:txBody>
          <a:bodyPr/>
          <a:lstStyle/>
          <a:p>
            <a:pPr>
              <a:defRPr/>
            </a:pPr>
            <a:r>
              <a:rPr lang="zh-CN" altLang="en-US" sz="2000" dirty="0"/>
              <a:t>丰富性可定制化，更高的执行效率</a:t>
            </a:r>
            <a:endParaRPr lang="en-US" altLang="zh-CN" sz="1800" dirty="0"/>
          </a:p>
          <a:p>
            <a:pPr>
              <a:defRPr/>
            </a:pPr>
            <a:r>
              <a:rPr lang="zh-CN" altLang="en-US" sz="2000" dirty="0"/>
              <a:t>跨平台，跨浏览器，跨设备</a:t>
            </a:r>
            <a:endParaRPr lang="en-US" altLang="zh-CN" sz="2000" dirty="0"/>
          </a:p>
          <a:p>
            <a:pPr lvl="1">
              <a:defRPr/>
            </a:pPr>
            <a:r>
              <a:rPr lang="zh-CN" altLang="en-US" sz="1800" dirty="0">
                <a:solidFill>
                  <a:schemeClr val="tx1">
                    <a:lumMod val="85000"/>
                  </a:schemeClr>
                </a:solidFill>
              </a:rPr>
              <a:t>兼容 </a:t>
            </a:r>
            <a:r>
              <a:rPr lang="en-US" altLang="zh-CN" sz="1800" dirty="0">
                <a:solidFill>
                  <a:schemeClr val="tx1">
                    <a:lumMod val="85000"/>
                  </a:schemeClr>
                </a:solidFill>
              </a:rPr>
              <a:t>Windows , MAC, Linux</a:t>
            </a:r>
            <a:r>
              <a:rPr lang="zh-CN" altLang="en-US" sz="1800" dirty="0">
                <a:solidFill>
                  <a:schemeClr val="tx1">
                    <a:lumMod val="85000"/>
                  </a:schemeClr>
                </a:solidFill>
              </a:rPr>
              <a:t>，</a:t>
            </a:r>
            <a:r>
              <a:rPr lang="en-US" altLang="zh-CN" sz="1800" dirty="0">
                <a:solidFill>
                  <a:schemeClr val="tx1">
                    <a:lumMod val="85000"/>
                  </a:schemeClr>
                </a:solidFill>
              </a:rPr>
              <a:t>Windows Mobile</a:t>
            </a:r>
            <a:r>
              <a:rPr lang="zh-CN" altLang="en-US" sz="1800" dirty="0">
                <a:solidFill>
                  <a:schemeClr val="tx1">
                    <a:lumMod val="85000"/>
                  </a:schemeClr>
                </a:solidFill>
              </a:rPr>
              <a:t>，</a:t>
            </a:r>
            <a:r>
              <a:rPr lang="en-US" altLang="zh-CN" sz="1800" dirty="0" err="1">
                <a:solidFill>
                  <a:schemeClr val="tx1">
                    <a:lumMod val="85000"/>
                  </a:schemeClr>
                </a:solidFill>
              </a:rPr>
              <a:t>Symbian</a:t>
            </a:r>
            <a:endParaRPr lang="en-US" altLang="zh-CN" sz="1800" dirty="0">
              <a:solidFill>
                <a:schemeClr val="tx1">
                  <a:lumMod val="85000"/>
                </a:schemeClr>
              </a:solidFill>
            </a:endParaRPr>
          </a:p>
          <a:p>
            <a:pPr>
              <a:defRPr/>
            </a:pPr>
            <a:r>
              <a:rPr lang="zh-CN" altLang="en-US" sz="2000" dirty="0"/>
              <a:t>更高的编码效率，更加开放的编码标准</a:t>
            </a:r>
            <a:endParaRPr lang="en-US" altLang="zh-CN" sz="2000" dirty="0"/>
          </a:p>
          <a:p>
            <a:pPr lvl="1">
              <a:defRPr/>
            </a:pPr>
            <a:r>
              <a:rPr lang="zh-CN" altLang="en-US" sz="1800" dirty="0">
                <a:solidFill>
                  <a:schemeClr val="tx1">
                    <a:lumMod val="85000"/>
                  </a:schemeClr>
                </a:solidFill>
              </a:rPr>
              <a:t>基于</a:t>
            </a:r>
            <a:r>
              <a:rPr lang="en-US" altLang="zh-CN" sz="1800" dirty="0">
                <a:solidFill>
                  <a:schemeClr val="tx1">
                    <a:lumMod val="85000"/>
                  </a:schemeClr>
                </a:solidFill>
              </a:rPr>
              <a:t>VC -1 </a:t>
            </a:r>
            <a:r>
              <a:rPr lang="zh-CN" altLang="en-US" sz="1800" dirty="0">
                <a:solidFill>
                  <a:schemeClr val="tx1">
                    <a:lumMod val="85000"/>
                  </a:schemeClr>
                </a:solidFill>
              </a:rPr>
              <a:t>的行业编码标准</a:t>
            </a:r>
            <a:endParaRPr lang="en-US" altLang="zh-CN" sz="1800" dirty="0">
              <a:solidFill>
                <a:schemeClr val="tx1">
                  <a:lumMod val="85000"/>
                </a:schemeClr>
              </a:solidFill>
            </a:endParaRPr>
          </a:p>
          <a:p>
            <a:pPr lvl="1">
              <a:defRPr/>
            </a:pPr>
            <a:r>
              <a:rPr lang="en-US" altLang="zh-CN" sz="1800" dirty="0">
                <a:solidFill>
                  <a:schemeClr val="tx1">
                    <a:lumMod val="85000"/>
                  </a:schemeClr>
                </a:solidFill>
              </a:rPr>
              <a:t>H.264 </a:t>
            </a:r>
            <a:r>
              <a:rPr lang="zh-CN" altLang="en-US" sz="1800" dirty="0">
                <a:solidFill>
                  <a:schemeClr val="tx1">
                    <a:lumMod val="85000"/>
                  </a:schemeClr>
                </a:solidFill>
              </a:rPr>
              <a:t>解码，</a:t>
            </a:r>
            <a:r>
              <a:rPr lang="en-US" altLang="zh-CN" sz="1800" dirty="0">
                <a:solidFill>
                  <a:schemeClr val="tx1">
                    <a:lumMod val="85000"/>
                  </a:schemeClr>
                </a:solidFill>
              </a:rPr>
              <a:t>AAC </a:t>
            </a:r>
            <a:r>
              <a:rPr lang="zh-CN" altLang="en-US" sz="1800" dirty="0">
                <a:solidFill>
                  <a:schemeClr val="tx1">
                    <a:lumMod val="85000"/>
                  </a:schemeClr>
                </a:solidFill>
              </a:rPr>
              <a:t>解码</a:t>
            </a:r>
            <a:endParaRPr lang="en-US" altLang="zh-CN" sz="1800" dirty="0">
              <a:solidFill>
                <a:schemeClr val="tx1">
                  <a:lumMod val="85000"/>
                </a:schemeClr>
              </a:solidFill>
            </a:endParaRPr>
          </a:p>
          <a:p>
            <a:pPr>
              <a:defRPr/>
            </a:pPr>
            <a:r>
              <a:rPr lang="zh-CN" altLang="en-US" sz="2000" dirty="0"/>
              <a:t>更加优化的总体拥有成本</a:t>
            </a:r>
            <a:endParaRPr lang="en-US" altLang="zh-CN" sz="2000" dirty="0"/>
          </a:p>
          <a:p>
            <a:pPr lvl="1">
              <a:defRPr/>
            </a:pPr>
            <a:r>
              <a:rPr lang="en-US" altLang="zh-CN" sz="1800" dirty="0" smtClean="0">
                <a:solidFill>
                  <a:schemeClr val="tx1">
                    <a:lumMod val="85000"/>
                  </a:schemeClr>
                </a:solidFill>
              </a:rPr>
              <a:t>Smooth Streaming</a:t>
            </a:r>
            <a:endParaRPr lang="en-US" altLang="zh-CN" sz="1800" dirty="0">
              <a:solidFill>
                <a:schemeClr val="tx1">
                  <a:lumMod val="85000"/>
                </a:schemeClr>
              </a:solidFill>
            </a:endParaRPr>
          </a:p>
          <a:p>
            <a:pPr lvl="1">
              <a:defRPr/>
            </a:pPr>
            <a:r>
              <a:rPr lang="zh-CN" altLang="en-US" sz="1800" dirty="0">
                <a:solidFill>
                  <a:schemeClr val="tx1">
                    <a:lumMod val="85000"/>
                  </a:schemeClr>
                </a:solidFill>
              </a:rPr>
              <a:t>比特节流模块</a:t>
            </a:r>
            <a:endParaRPr lang="en-US" altLang="zh-CN" sz="1800" dirty="0">
              <a:solidFill>
                <a:schemeClr val="tx1">
                  <a:lumMod val="85000"/>
                </a:schemeClr>
              </a:solidFill>
            </a:endParaRPr>
          </a:p>
          <a:p>
            <a:pPr>
              <a:defRPr/>
            </a:pPr>
            <a:r>
              <a:rPr lang="zh-CN" altLang="en-US" sz="2000" dirty="0"/>
              <a:t>灵活的量化统计分析和广告模式</a:t>
            </a:r>
            <a:endParaRPr lang="en-US" altLang="zh-CN" sz="2000" dirty="0"/>
          </a:p>
          <a:p>
            <a:pPr lvl="1">
              <a:defRPr/>
            </a:pPr>
            <a:r>
              <a:rPr lang="zh-CN" altLang="en-US" sz="1800" dirty="0">
                <a:solidFill>
                  <a:schemeClr val="tx1">
                    <a:lumMod val="85000"/>
                  </a:schemeClr>
                </a:solidFill>
              </a:rPr>
              <a:t>用户行为分析</a:t>
            </a:r>
            <a:r>
              <a:rPr lang="en-US" altLang="zh-CN" sz="1800" dirty="0">
                <a:solidFill>
                  <a:schemeClr val="tx1">
                    <a:lumMod val="85000"/>
                  </a:schemeClr>
                </a:solidFill>
              </a:rPr>
              <a:t>/ </a:t>
            </a:r>
            <a:r>
              <a:rPr lang="zh-CN" altLang="en-US" sz="1800" dirty="0">
                <a:solidFill>
                  <a:schemeClr val="tx1">
                    <a:lumMod val="85000"/>
                  </a:schemeClr>
                </a:solidFill>
              </a:rPr>
              <a:t>更加精准的统计分析</a:t>
            </a:r>
            <a:endParaRPr lang="en-US" altLang="zh-CN" sz="1800" dirty="0">
              <a:solidFill>
                <a:schemeClr val="tx1">
                  <a:lumMod val="85000"/>
                </a:schemeClr>
              </a:solidFill>
            </a:endParaRPr>
          </a:p>
          <a:p>
            <a:pPr>
              <a:defRPr/>
            </a:pPr>
            <a:r>
              <a:rPr lang="zh-CN" altLang="en-US" sz="2000" dirty="0"/>
              <a:t>数字版权保护</a:t>
            </a:r>
            <a:endParaRPr lang="en-US" altLang="zh-CN" sz="2000" dirty="0"/>
          </a:p>
          <a:p>
            <a:pPr lvl="1">
              <a:defRPr/>
            </a:pPr>
            <a:r>
              <a:rPr lang="zh-CN" altLang="en-US" sz="1800" dirty="0">
                <a:solidFill>
                  <a:schemeClr val="tx1">
                    <a:lumMod val="85000"/>
                  </a:schemeClr>
                </a:solidFill>
              </a:rPr>
              <a:t>支持微软最新一代版权加密技术 </a:t>
            </a:r>
            <a:r>
              <a:rPr lang="en-US" altLang="zh-CN" sz="1800" dirty="0" err="1">
                <a:solidFill>
                  <a:schemeClr val="tx1">
                    <a:lumMod val="85000"/>
                  </a:schemeClr>
                </a:solidFill>
              </a:rPr>
              <a:t>PlayReady</a:t>
            </a:r>
            <a:r>
              <a:rPr lang="en-US" altLang="zh-CN" sz="1800" dirty="0">
                <a:solidFill>
                  <a:schemeClr val="tx1">
                    <a:lumMod val="85000"/>
                  </a:schemeClr>
                </a:solidFill>
              </a:rPr>
              <a:t> </a:t>
            </a:r>
            <a:r>
              <a:rPr lang="zh-CN" altLang="en-US" sz="1800" dirty="0">
                <a:solidFill>
                  <a:schemeClr val="tx1">
                    <a:lumMod val="85000"/>
                  </a:schemeClr>
                </a:solidFill>
              </a:rPr>
              <a:t>技</a:t>
            </a:r>
            <a:r>
              <a:rPr lang="zh-CN" altLang="en-US" sz="1800" dirty="0" smtClean="0">
                <a:solidFill>
                  <a:schemeClr val="tx1">
                    <a:lumMod val="85000"/>
                  </a:schemeClr>
                </a:solidFill>
              </a:rPr>
              <a:t>术</a:t>
            </a:r>
            <a:endParaRPr lang="en-US" altLang="zh-CN" sz="1800" dirty="0">
              <a:solidFill>
                <a:schemeClr val="tx1">
                  <a:lumMod val="8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660400" y="-1633538"/>
            <a:ext cx="2049463" cy="8996363"/>
            <a:chOff x="660400" y="-1651000"/>
            <a:chExt cx="2048682" cy="8997338"/>
          </a:xfrm>
        </p:grpSpPr>
        <p:sp>
          <p:nvSpPr>
            <p:cNvPr id="34" name="Rectangle 33"/>
            <p:cNvSpPr/>
            <p:nvPr/>
          </p:nvSpPr>
          <p:spPr>
            <a:xfrm>
              <a:off x="673095" y="2965951"/>
              <a:ext cx="2035987" cy="2038571"/>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35" name="Rectangle 34"/>
            <p:cNvSpPr/>
            <p:nvPr/>
          </p:nvSpPr>
          <p:spPr>
            <a:xfrm>
              <a:off x="660400" y="665414"/>
              <a:ext cx="2035987" cy="20369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36" name="Rectangle 35"/>
            <p:cNvSpPr/>
            <p:nvPr/>
          </p:nvSpPr>
          <p:spPr>
            <a:xfrm>
              <a:off x="673095" y="5309355"/>
              <a:ext cx="2035987" cy="2036983"/>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37" name="Rectangle 36"/>
            <p:cNvSpPr/>
            <p:nvPr/>
          </p:nvSpPr>
          <p:spPr>
            <a:xfrm>
              <a:off x="673095" y="-1651000"/>
              <a:ext cx="2035987" cy="20369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grpSp>
      <p:grpSp>
        <p:nvGrpSpPr>
          <p:cNvPr id="3" name="Group 19"/>
          <p:cNvGrpSpPr>
            <a:grpSpLocks/>
          </p:cNvGrpSpPr>
          <p:nvPr/>
        </p:nvGrpSpPr>
        <p:grpSpPr bwMode="auto">
          <a:xfrm>
            <a:off x="660400" y="682625"/>
            <a:ext cx="2049463" cy="6672263"/>
            <a:chOff x="660400" y="673630"/>
            <a:chExt cx="2048682" cy="6672708"/>
          </a:xfrm>
        </p:grpSpPr>
        <p:sp>
          <p:nvSpPr>
            <p:cNvPr id="17" name="Rectangle 16"/>
            <p:cNvSpPr/>
            <p:nvPr/>
          </p:nvSpPr>
          <p:spPr>
            <a:xfrm>
              <a:off x="673095" y="2966133"/>
              <a:ext cx="2035987" cy="2036899"/>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18" name="Rectangle 17"/>
            <p:cNvSpPr/>
            <p:nvPr/>
          </p:nvSpPr>
          <p:spPr>
            <a:xfrm>
              <a:off x="660400" y="673630"/>
              <a:ext cx="2035987" cy="2038486"/>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19" name="Rectangle 18"/>
            <p:cNvSpPr/>
            <p:nvPr/>
          </p:nvSpPr>
          <p:spPr>
            <a:xfrm>
              <a:off x="673095" y="5307852"/>
              <a:ext cx="2035987" cy="2038486"/>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grpSp>
      <p:sp>
        <p:nvSpPr>
          <p:cNvPr id="26" name="Rectangle 25"/>
          <p:cNvSpPr/>
          <p:nvPr/>
        </p:nvSpPr>
        <p:spPr>
          <a:xfrm>
            <a:off x="2933700" y="684213"/>
            <a:ext cx="5670550" cy="5534025"/>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27" name="Title 7"/>
          <p:cNvSpPr txBox="1">
            <a:spLocks/>
          </p:cNvSpPr>
          <p:nvPr/>
        </p:nvSpPr>
        <p:spPr>
          <a:xfrm>
            <a:off x="3136900" y="1200150"/>
            <a:ext cx="5364163" cy="2286000"/>
          </a:xfrm>
          <a:prstGeom prst="rect">
            <a:avLst/>
          </a:prstGeom>
        </p:spPr>
        <p:txBody>
          <a:bodyPr anchor="ctr"/>
          <a:lstStyle/>
          <a:p>
            <a:pPr algn="ctr" defTabSz="457200" fontAlgn="auto">
              <a:spcBef>
                <a:spcPts val="0"/>
              </a:spcBef>
              <a:spcAft>
                <a:spcPts val="3000"/>
              </a:spcAft>
              <a:defRPr/>
            </a:pPr>
            <a:r>
              <a:rPr lang="zh-CN" altLang="en-US" sz="7200" kern="1000" spc="-110" dirty="0">
                <a:solidFill>
                  <a:schemeClr val="bg1"/>
                </a:solidFill>
                <a:latin typeface="微软雅黑" pitchFamily="34" charset="-122"/>
                <a:ea typeface="微软雅黑" pitchFamily="34" charset="-122"/>
                <a:cs typeface="Segoe Semibold"/>
              </a:rPr>
              <a:t>微软的综合能力</a:t>
            </a:r>
            <a:endParaRPr lang="en-US" altLang="zh-CN" sz="7200" kern="1000" spc="-110" dirty="0">
              <a:solidFill>
                <a:schemeClr val="bg1"/>
              </a:solidFill>
              <a:latin typeface="微软雅黑" pitchFamily="34" charset="-122"/>
              <a:ea typeface="微软雅黑" pitchFamily="34" charset="-122"/>
              <a:cs typeface="Segoe Semibold"/>
            </a:endParaRPr>
          </a:p>
        </p:txBody>
      </p:sp>
      <p:sp>
        <p:nvSpPr>
          <p:cNvPr id="16" name="TextBox 15"/>
          <p:cNvSpPr txBox="1">
            <a:spLocks noChangeArrowheads="1"/>
          </p:cNvSpPr>
          <p:nvPr/>
        </p:nvSpPr>
        <p:spPr bwMode="auto">
          <a:xfrm>
            <a:off x="1066800" y="5486400"/>
            <a:ext cx="1371600" cy="1200150"/>
          </a:xfrm>
          <a:prstGeom prst="rect">
            <a:avLst/>
          </a:prstGeom>
          <a:noFill/>
          <a:ln w="9525">
            <a:noFill/>
            <a:miter lim="800000"/>
            <a:headEnd/>
            <a:tailEnd/>
          </a:ln>
        </p:spPr>
        <p:txBody>
          <a:bodyPr>
            <a:spAutoFit/>
          </a:bodyPr>
          <a:lstStyle/>
          <a:p>
            <a:r>
              <a:rPr lang="zh-CN" altLang="en-US" dirty="0">
                <a:solidFill>
                  <a:schemeClr val="bg1"/>
                </a:solidFill>
                <a:latin typeface="微软雅黑" pitchFamily="34" charset="-122"/>
                <a:ea typeface="微软雅黑" pitchFamily="34" charset="-122"/>
              </a:rPr>
              <a:t>世界上最大的数据中心</a:t>
            </a:r>
            <a:endParaRPr lang="en-US" altLang="zh-CN" dirty="0">
              <a:solidFill>
                <a:schemeClr val="bg1"/>
              </a:solidFill>
              <a:latin typeface="微软雅黑" pitchFamily="34" charset="-122"/>
              <a:ea typeface="微软雅黑" pitchFamily="34" charset="-122"/>
            </a:endParaRPr>
          </a:p>
          <a:p>
            <a:pPr algn="ctr"/>
            <a:endParaRPr lang="en-US" altLang="zh-CN" sz="12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以及遍布全球的边缘网络</a:t>
            </a:r>
          </a:p>
        </p:txBody>
      </p:sp>
      <p:pic>
        <p:nvPicPr>
          <p:cNvPr id="28" name="Picture 2"/>
          <p:cNvPicPr>
            <a:picLocks noChangeAspect="1" noChangeArrowheads="1"/>
          </p:cNvPicPr>
          <p:nvPr/>
        </p:nvPicPr>
        <p:blipFill>
          <a:blip r:embed="rId3" cstate="print"/>
          <a:srcRect/>
          <a:stretch>
            <a:fillRect/>
          </a:stretch>
        </p:blipFill>
        <p:spPr bwMode="auto">
          <a:xfrm>
            <a:off x="3048000" y="4038600"/>
            <a:ext cx="5486400" cy="1935163"/>
          </a:xfrm>
          <a:prstGeom prst="rect">
            <a:avLst/>
          </a:prstGeom>
          <a:noFill/>
          <a:ln w="9525">
            <a:noFill/>
            <a:miter lim="800000"/>
            <a:headEnd/>
            <a:tailEnd/>
          </a:ln>
        </p:spPr>
      </p:pic>
      <p:grpSp>
        <p:nvGrpSpPr>
          <p:cNvPr id="4" name="Group 29"/>
          <p:cNvGrpSpPr>
            <a:grpSpLocks/>
          </p:cNvGrpSpPr>
          <p:nvPr/>
        </p:nvGrpSpPr>
        <p:grpSpPr bwMode="auto">
          <a:xfrm>
            <a:off x="769938" y="1544638"/>
            <a:ext cx="1784350" cy="822315"/>
            <a:chOff x="783769" y="1544124"/>
            <a:chExt cx="1785259" cy="822833"/>
          </a:xfrm>
        </p:grpSpPr>
        <p:sp>
          <p:nvSpPr>
            <p:cNvPr id="6156" name="TextBox 20"/>
            <p:cNvSpPr txBox="1">
              <a:spLocks noChangeArrowheads="1"/>
            </p:cNvSpPr>
            <p:nvPr/>
          </p:nvSpPr>
          <p:spPr bwMode="auto">
            <a:xfrm>
              <a:off x="990600" y="1905001"/>
              <a:ext cx="1524000" cy="461956"/>
            </a:xfrm>
            <a:prstGeom prst="rect">
              <a:avLst/>
            </a:prstGeom>
            <a:noFill/>
            <a:ln w="9525">
              <a:noFill/>
              <a:miter lim="800000"/>
              <a:headEnd/>
              <a:tailEnd/>
            </a:ln>
          </p:spPr>
          <p:txBody>
            <a:bodyPr>
              <a:spAutoFit/>
            </a:bodyPr>
            <a:lstStyle/>
            <a:p>
              <a:pPr algn="ctr"/>
              <a:r>
                <a:rPr lang="zh-CN" altLang="en-US" sz="1200" dirty="0">
                  <a:solidFill>
                    <a:schemeClr val="bg1"/>
                  </a:solidFill>
                  <a:latin typeface="微软雅黑" pitchFamily="34" charset="-122"/>
                  <a:ea typeface="微软雅黑" pitchFamily="34" charset="-122"/>
                </a:rPr>
                <a:t>美国“时事和全球新闻头号网站”</a:t>
              </a:r>
            </a:p>
          </p:txBody>
        </p:sp>
        <p:pic>
          <p:nvPicPr>
            <p:cNvPr id="6157" name="Picture 28" descr="msnbc.com"/>
            <p:cNvPicPr>
              <a:picLocks noChangeAspect="1"/>
            </p:cNvPicPr>
            <p:nvPr/>
          </p:nvPicPr>
          <p:blipFill>
            <a:blip r:embed="rId4" cstate="print"/>
            <a:srcRect/>
            <a:stretch>
              <a:fillRect/>
            </a:stretch>
          </p:blipFill>
          <p:spPr bwMode="auto">
            <a:xfrm>
              <a:off x="783769" y="1544124"/>
              <a:ext cx="1785259" cy="288267"/>
            </a:xfrm>
            <a:prstGeom prst="rect">
              <a:avLst/>
            </a:prstGeom>
            <a:noFill/>
            <a:ln w="9525">
              <a:noFill/>
              <a:miter lim="800000"/>
              <a:headEnd/>
              <a:tailEnd/>
            </a:ln>
          </p:spPr>
        </p:pic>
      </p:grpSp>
      <p:grpSp>
        <p:nvGrpSpPr>
          <p:cNvPr id="5" name="Group 31"/>
          <p:cNvGrpSpPr>
            <a:grpSpLocks/>
          </p:cNvGrpSpPr>
          <p:nvPr/>
        </p:nvGrpSpPr>
        <p:grpSpPr bwMode="auto">
          <a:xfrm>
            <a:off x="927100" y="3390900"/>
            <a:ext cx="1519238" cy="1292225"/>
            <a:chOff x="901700" y="3390900"/>
            <a:chExt cx="1519964" cy="1292662"/>
          </a:xfrm>
        </p:grpSpPr>
        <p:pic>
          <p:nvPicPr>
            <p:cNvPr id="6154" name="Picture 2" descr="C:\HD-D\dvd34\DVD_ART34\Logos\Mediaroom\Microsoft Mediaroom logo.png"/>
            <p:cNvPicPr>
              <a:picLocks noChangeAspect="1" noChangeArrowheads="1"/>
            </p:cNvPicPr>
            <p:nvPr/>
          </p:nvPicPr>
          <p:blipFill>
            <a:blip r:embed="rId5" cstate="print"/>
            <a:srcRect/>
            <a:stretch>
              <a:fillRect/>
            </a:stretch>
          </p:blipFill>
          <p:spPr bwMode="auto">
            <a:xfrm>
              <a:off x="1315409" y="3818403"/>
              <a:ext cx="1106255" cy="410697"/>
            </a:xfrm>
            <a:prstGeom prst="rect">
              <a:avLst/>
            </a:prstGeom>
            <a:noFill/>
            <a:ln w="9525">
              <a:noFill/>
              <a:miter lim="800000"/>
              <a:headEnd/>
              <a:tailEnd/>
            </a:ln>
          </p:spPr>
        </p:pic>
        <p:sp>
          <p:nvSpPr>
            <p:cNvPr id="6155" name="TextBox 19"/>
            <p:cNvSpPr txBox="1">
              <a:spLocks noChangeArrowheads="1"/>
            </p:cNvSpPr>
            <p:nvPr/>
          </p:nvSpPr>
          <p:spPr bwMode="auto">
            <a:xfrm>
              <a:off x="901700" y="3390900"/>
              <a:ext cx="1371600" cy="1292662"/>
            </a:xfrm>
            <a:prstGeom prst="rect">
              <a:avLst/>
            </a:prstGeom>
            <a:noFill/>
            <a:ln w="9525">
              <a:noFill/>
              <a:miter lim="800000"/>
              <a:headEnd/>
              <a:tailEnd/>
            </a:ln>
          </p:spPr>
          <p:txBody>
            <a:bodyPr>
              <a:spAutoFit/>
            </a:bodyPr>
            <a:lstStyle/>
            <a:p>
              <a:pPr algn="ctr"/>
              <a:r>
                <a:rPr lang="zh-CN" altLang="en-US" dirty="0">
                  <a:solidFill>
                    <a:schemeClr val="bg1"/>
                  </a:solidFill>
                  <a:latin typeface="微软雅黑" pitchFamily="34" charset="-122"/>
                  <a:ea typeface="微软雅黑" pitchFamily="34" charset="-122"/>
                </a:rPr>
                <a:t>最大的</a:t>
              </a:r>
              <a:r>
                <a:rPr lang="en-US" altLang="zh-CN" dirty="0">
                  <a:solidFill>
                    <a:schemeClr val="bg1"/>
                  </a:solidFill>
                  <a:latin typeface="微软雅黑" pitchFamily="34" charset="-122"/>
                  <a:ea typeface="微软雅黑" pitchFamily="34" charset="-122"/>
                </a:rPr>
                <a:t>IPTV</a:t>
              </a:r>
              <a:r>
                <a:rPr lang="zh-CN" altLang="en-US" dirty="0">
                  <a:solidFill>
                    <a:schemeClr val="bg1"/>
                  </a:solidFill>
                  <a:latin typeface="微软雅黑" pitchFamily="34" charset="-122"/>
                  <a:ea typeface="微软雅黑" pitchFamily="34" charset="-122"/>
                </a:rPr>
                <a:t>提供商</a:t>
              </a:r>
              <a:endParaRPr lang="en-US" altLang="zh-CN" dirty="0">
                <a:solidFill>
                  <a:schemeClr val="bg1"/>
                </a:solidFill>
                <a:latin typeface="微软雅黑" pitchFamily="34" charset="-122"/>
                <a:ea typeface="微软雅黑" pitchFamily="34" charset="-122"/>
              </a:endParaRPr>
            </a:p>
            <a:p>
              <a:pPr algn="ctr"/>
              <a:endParaRPr lang="en-US" altLang="zh-CN"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原生的</a:t>
              </a:r>
              <a:r>
                <a:rPr lang="en-US" altLang="zh-CN" sz="1200" dirty="0">
                  <a:solidFill>
                    <a:schemeClr val="bg1"/>
                  </a:solidFill>
                  <a:latin typeface="微软雅黑" pitchFamily="34" charset="-122"/>
                  <a:ea typeface="微软雅黑" pitchFamily="34" charset="-122"/>
                </a:rPr>
                <a:t>3-Screens</a:t>
              </a:r>
              <a:r>
                <a:rPr lang="zh-CN" altLang="en-US" sz="1200" dirty="0">
                  <a:solidFill>
                    <a:schemeClr val="bg1"/>
                  </a:solidFill>
                  <a:latin typeface="微软雅黑" pitchFamily="34" charset="-122"/>
                  <a:ea typeface="微软雅黑" pitchFamily="34" charset="-122"/>
                </a:rPr>
                <a:t>解决方案</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par>
                          <p:cTn id="23" fill="hold" nodeType="afterGroup">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nodeType="afterGroup">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nodeType="afterGroup">
                            <p:stCondLst>
                              <p:cond delay="3500"/>
                            </p:stCondLst>
                            <p:childTnLst>
                              <p:par>
                                <p:cTn id="35" presetID="47" presetClass="exit" presetSubtype="0" fill="hold" nodeType="afterEffect">
                                  <p:stCondLst>
                                    <p:cond delay="0"/>
                                  </p:stCondLst>
                                  <p:childTnLst>
                                    <p:animEffect transition="out" filter="fade">
                                      <p:cBhvr>
                                        <p:cTn id="36" dur="1000"/>
                                        <p:tgtEl>
                                          <p:spTgt spid="2"/>
                                        </p:tgtEl>
                                      </p:cBhvr>
                                    </p:animEffect>
                                    <p:anim calcmode="lin" valueType="num">
                                      <p:cBhvr>
                                        <p:cTn id="37" dur="1000"/>
                                        <p:tgtEl>
                                          <p:spTgt spid="2"/>
                                        </p:tgtEl>
                                        <p:attrNameLst>
                                          <p:attrName>ppt_x</p:attrName>
                                        </p:attrNameLst>
                                      </p:cBhvr>
                                      <p:tavLst>
                                        <p:tav tm="0">
                                          <p:val>
                                            <p:strVal val="ppt_x"/>
                                          </p:val>
                                        </p:tav>
                                        <p:tav tm="100000">
                                          <p:val>
                                            <p:strVal val="ppt_x"/>
                                          </p:val>
                                        </p:tav>
                                      </p:tavLst>
                                    </p:anim>
                                    <p:anim calcmode="lin" valueType="num">
                                      <p:cBhvr>
                                        <p:cTn id="38" dur="1000"/>
                                        <p:tgtEl>
                                          <p:spTgt spid="2"/>
                                        </p:tgtEl>
                                        <p:attrNameLst>
                                          <p:attrName>ppt_y</p:attrName>
                                        </p:attrNameLst>
                                      </p:cBhvr>
                                      <p:tavLst>
                                        <p:tav tm="0">
                                          <p:val>
                                            <p:strVal val="ppt_y"/>
                                          </p:val>
                                        </p:tav>
                                        <p:tav tm="100000">
                                          <p:val>
                                            <p:strVal val="ppt_y-.1"/>
                                          </p:val>
                                        </p:tav>
                                      </p:tavLst>
                                    </p:anim>
                                    <p:set>
                                      <p:cBhvr>
                                        <p:cTn id="3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60400" y="665163"/>
            <a:ext cx="2036763" cy="203835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4" name="Rectangle 3"/>
          <p:cNvSpPr/>
          <p:nvPr/>
        </p:nvSpPr>
        <p:spPr>
          <a:xfrm>
            <a:off x="654050" y="676275"/>
            <a:ext cx="2043113" cy="2028825"/>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6" name="Title 1"/>
          <p:cNvSpPr txBox="1">
            <a:spLocks/>
          </p:cNvSpPr>
          <p:nvPr/>
        </p:nvSpPr>
        <p:spPr>
          <a:xfrm>
            <a:off x="673100" y="673100"/>
            <a:ext cx="2286000" cy="2019300"/>
          </a:xfrm>
          <a:prstGeom prst="rect">
            <a:avLst/>
          </a:prstGeom>
        </p:spPr>
        <p:txBody>
          <a:bodyPr anchor="ctr"/>
          <a:lstStyle/>
          <a:p>
            <a:pPr defTabSz="914400" fontAlgn="auto">
              <a:spcAft>
                <a:spcPts val="0"/>
              </a:spcAft>
              <a:defRPr/>
            </a:pPr>
            <a:r>
              <a:rPr lang="zh-CN" altLang="en-US" sz="2800" dirty="0">
                <a:solidFill>
                  <a:schemeClr val="bg1"/>
                </a:solidFill>
                <a:latin typeface="微软雅黑" pitchFamily="34" charset="-122"/>
                <a:ea typeface="微软雅黑" pitchFamily="34" charset="-122"/>
                <a:cs typeface="+mj-cs"/>
              </a:rPr>
              <a:t>最前沿的媒体平台技术</a:t>
            </a:r>
            <a:endParaRPr lang="en-US" sz="2800" dirty="0">
              <a:solidFill>
                <a:schemeClr val="bg1"/>
              </a:solidFill>
              <a:latin typeface="微软雅黑" pitchFamily="34" charset="-122"/>
              <a:ea typeface="微软雅黑" pitchFamily="34" charset="-122"/>
              <a:cs typeface="+mj-cs"/>
            </a:endParaRPr>
          </a:p>
        </p:txBody>
      </p:sp>
      <p:pic>
        <p:nvPicPr>
          <p:cNvPr id="98307" name="Picture 3" descr="C:\HD-D\dvd34\DVD_ART34\Logos\Silverlight\Silverlight Logo h c.png"/>
          <p:cNvPicPr>
            <a:picLocks noChangeAspect="1" noChangeArrowheads="1"/>
          </p:cNvPicPr>
          <p:nvPr/>
        </p:nvPicPr>
        <p:blipFill>
          <a:blip r:embed="rId3" cstate="print"/>
          <a:srcRect/>
          <a:stretch>
            <a:fillRect/>
          </a:stretch>
        </p:blipFill>
        <p:spPr bwMode="auto">
          <a:xfrm>
            <a:off x="4114800" y="762000"/>
            <a:ext cx="3249613" cy="1057275"/>
          </a:xfrm>
          <a:prstGeom prst="rect">
            <a:avLst/>
          </a:prstGeom>
          <a:noFill/>
          <a:ln w="9525">
            <a:noFill/>
            <a:miter lim="800000"/>
            <a:headEnd/>
            <a:tailEnd/>
          </a:ln>
        </p:spPr>
      </p:pic>
      <p:pic>
        <p:nvPicPr>
          <p:cNvPr id="98308" name="Picture 4" descr="C:\HD-D\dvd34\DVD_ART34\Logos\Windows Media\Windows Media Plays for sure logo.png"/>
          <p:cNvPicPr>
            <a:picLocks noChangeAspect="1" noChangeArrowheads="1"/>
          </p:cNvPicPr>
          <p:nvPr/>
        </p:nvPicPr>
        <p:blipFill>
          <a:blip r:embed="rId4" cstate="print"/>
          <a:srcRect/>
          <a:stretch>
            <a:fillRect/>
          </a:stretch>
        </p:blipFill>
        <p:spPr bwMode="auto">
          <a:xfrm>
            <a:off x="6715140" y="3643314"/>
            <a:ext cx="1116013" cy="1192213"/>
          </a:xfrm>
          <a:prstGeom prst="rect">
            <a:avLst/>
          </a:prstGeom>
          <a:noFill/>
          <a:ln w="9525">
            <a:noFill/>
            <a:miter lim="800000"/>
            <a:headEnd/>
            <a:tailEnd/>
          </a:ln>
        </p:spPr>
      </p:pic>
      <p:grpSp>
        <p:nvGrpSpPr>
          <p:cNvPr id="3" name="Group 24"/>
          <p:cNvGrpSpPr>
            <a:grpSpLocks/>
          </p:cNvGrpSpPr>
          <p:nvPr/>
        </p:nvGrpSpPr>
        <p:grpSpPr bwMode="auto">
          <a:xfrm>
            <a:off x="3571868" y="2000240"/>
            <a:ext cx="1582738" cy="1284288"/>
            <a:chOff x="3124200" y="2514600"/>
            <a:chExt cx="2283914" cy="1893332"/>
          </a:xfrm>
        </p:grpSpPr>
        <p:pic>
          <p:nvPicPr>
            <p:cNvPr id="7180" name="Picture 5" descr="C:\HD-D\dvd34\DVD_ART34\Artwork_Imagery\Hardware Photos\OEM HW\TV\TV - Widescreen\Dell w3706c TV with Windows Vista Media Center.png"/>
            <p:cNvPicPr>
              <a:picLocks noChangeAspect="1" noChangeArrowheads="1"/>
            </p:cNvPicPr>
            <p:nvPr/>
          </p:nvPicPr>
          <p:blipFill>
            <a:blip r:embed="rId5" cstate="print"/>
            <a:srcRect/>
            <a:stretch>
              <a:fillRect/>
            </a:stretch>
          </p:blipFill>
          <p:spPr bwMode="auto">
            <a:xfrm>
              <a:off x="3124200" y="2514600"/>
              <a:ext cx="2283914" cy="1390650"/>
            </a:xfrm>
            <a:prstGeom prst="rect">
              <a:avLst/>
            </a:prstGeom>
            <a:noFill/>
            <a:ln w="9525">
              <a:noFill/>
              <a:miter lim="800000"/>
              <a:headEnd/>
              <a:tailEnd/>
            </a:ln>
          </p:spPr>
        </p:pic>
        <p:sp>
          <p:nvSpPr>
            <p:cNvPr id="7181" name="TextBox 19"/>
            <p:cNvSpPr txBox="1">
              <a:spLocks noChangeArrowheads="1"/>
            </p:cNvSpPr>
            <p:nvPr/>
          </p:nvSpPr>
          <p:spPr bwMode="auto">
            <a:xfrm>
              <a:off x="3429000" y="4038600"/>
              <a:ext cx="1752600" cy="369332"/>
            </a:xfrm>
            <a:prstGeom prst="rect">
              <a:avLst/>
            </a:prstGeom>
            <a:noFill/>
            <a:ln w="9525">
              <a:noFill/>
              <a:miter lim="800000"/>
              <a:headEnd/>
              <a:tailEnd/>
            </a:ln>
          </p:spPr>
          <p:txBody>
            <a:bodyPr>
              <a:spAutoFit/>
            </a:bodyPr>
            <a:lstStyle/>
            <a:p>
              <a:pPr algn="ctr"/>
              <a:r>
                <a:rPr lang="en-US" altLang="zh-CN">
                  <a:latin typeface="微软雅黑" pitchFamily="34" charset="-122"/>
                  <a:ea typeface="微软雅黑" pitchFamily="34" charset="-122"/>
                </a:rPr>
                <a:t>Media Center</a:t>
              </a:r>
              <a:endParaRPr lang="zh-CN" altLang="en-US">
                <a:latin typeface="微软雅黑" pitchFamily="34" charset="-122"/>
                <a:ea typeface="微软雅黑" pitchFamily="34" charset="-122"/>
              </a:endParaRPr>
            </a:p>
          </p:txBody>
        </p:sp>
      </p:grpSp>
      <p:sp>
        <p:nvSpPr>
          <p:cNvPr id="26" name="TextBox 25"/>
          <p:cNvSpPr txBox="1">
            <a:spLocks noChangeArrowheads="1"/>
          </p:cNvSpPr>
          <p:nvPr/>
        </p:nvSpPr>
        <p:spPr bwMode="auto">
          <a:xfrm>
            <a:off x="3143240" y="4071942"/>
            <a:ext cx="2971800" cy="523875"/>
          </a:xfrm>
          <a:prstGeom prst="rect">
            <a:avLst/>
          </a:prstGeom>
          <a:noFill/>
          <a:ln w="9525">
            <a:noFill/>
            <a:miter lim="800000"/>
            <a:headEnd/>
            <a:tailEnd/>
          </a:ln>
        </p:spPr>
        <p:txBody>
          <a:bodyPr>
            <a:spAutoFit/>
          </a:bodyPr>
          <a:lstStyle/>
          <a:p>
            <a:r>
              <a:rPr lang="en-US" altLang="zh-CN" sz="2800" dirty="0" err="1">
                <a:latin typeface="微软雅黑" pitchFamily="34" charset="-122"/>
                <a:ea typeface="微软雅黑" pitchFamily="34" charset="-122"/>
              </a:rPr>
              <a:t>PlayReady</a:t>
            </a:r>
            <a:r>
              <a:rPr lang="en-US" altLang="zh-CN" sz="2800" dirty="0">
                <a:latin typeface="微软雅黑" pitchFamily="34" charset="-122"/>
                <a:ea typeface="微软雅黑" pitchFamily="34" charset="-122"/>
              </a:rPr>
              <a:t>-DRM</a:t>
            </a:r>
            <a:endParaRPr lang="zh-CN" altLang="en-US" sz="2800" dirty="0">
              <a:latin typeface="微软雅黑" pitchFamily="34" charset="-122"/>
              <a:ea typeface="微软雅黑" pitchFamily="34" charset="-122"/>
            </a:endParaRPr>
          </a:p>
        </p:txBody>
      </p:sp>
      <p:pic>
        <p:nvPicPr>
          <p:cNvPr id="40962" name="Picture 2" descr="C:\DVD_ART36\Logos\Expression - all products\Expression Studio 3\expression studio 3 bl.png"/>
          <p:cNvPicPr>
            <a:picLocks noChangeAspect="1" noChangeArrowheads="1"/>
          </p:cNvPicPr>
          <p:nvPr/>
        </p:nvPicPr>
        <p:blipFill>
          <a:blip r:embed="rId6" cstate="print"/>
          <a:srcRect/>
          <a:stretch>
            <a:fillRect/>
          </a:stretch>
        </p:blipFill>
        <p:spPr bwMode="auto">
          <a:xfrm>
            <a:off x="5929322" y="2285992"/>
            <a:ext cx="2749331" cy="547600"/>
          </a:xfrm>
          <a:prstGeom prst="rect">
            <a:avLst/>
          </a:prstGeom>
          <a:noFill/>
        </p:spPr>
      </p:pic>
      <p:pic>
        <p:nvPicPr>
          <p:cNvPr id="40963" name="Picture 3" descr="C:\DVD_ART36\Logos\Windows Server Internet Information Services\Windows Server IIS 7.0 v bl.png"/>
          <p:cNvPicPr>
            <a:picLocks noChangeAspect="1" noChangeArrowheads="1"/>
          </p:cNvPicPr>
          <p:nvPr/>
        </p:nvPicPr>
        <p:blipFill>
          <a:blip r:embed="rId7" cstate="print"/>
          <a:srcRect/>
          <a:stretch>
            <a:fillRect/>
          </a:stretch>
        </p:blipFill>
        <p:spPr bwMode="auto">
          <a:xfrm>
            <a:off x="3571868" y="5357826"/>
            <a:ext cx="1809736" cy="689962"/>
          </a:xfrm>
          <a:prstGeom prst="rect">
            <a:avLst/>
          </a:prstGeom>
          <a:noFill/>
        </p:spPr>
      </p:pic>
      <p:pic>
        <p:nvPicPr>
          <p:cNvPr id="36865" name="Picture 1" descr="C:\DVD_ART36\Logos\Windows Media\Windows Media Player 11\Windows Media Player 11 logo cl h.png"/>
          <p:cNvPicPr>
            <a:picLocks noChangeAspect="1" noChangeArrowheads="1"/>
          </p:cNvPicPr>
          <p:nvPr/>
        </p:nvPicPr>
        <p:blipFill>
          <a:blip r:embed="rId8" cstate="print"/>
          <a:srcRect/>
          <a:stretch>
            <a:fillRect/>
          </a:stretch>
        </p:blipFill>
        <p:spPr bwMode="auto">
          <a:xfrm>
            <a:off x="6500826" y="5357826"/>
            <a:ext cx="1824031" cy="60903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60400" y="665163"/>
            <a:ext cx="2036763" cy="203835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4" name="Rectangle 3"/>
          <p:cNvSpPr/>
          <p:nvPr/>
        </p:nvSpPr>
        <p:spPr>
          <a:xfrm>
            <a:off x="654050" y="676275"/>
            <a:ext cx="2043113" cy="2028825"/>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Segoe" pitchFamily="34" charset="0"/>
            </a:endParaRPr>
          </a:p>
        </p:txBody>
      </p:sp>
      <p:sp>
        <p:nvSpPr>
          <p:cNvPr id="6" name="Title 1"/>
          <p:cNvSpPr txBox="1">
            <a:spLocks/>
          </p:cNvSpPr>
          <p:nvPr/>
        </p:nvSpPr>
        <p:spPr>
          <a:xfrm>
            <a:off x="673100" y="673100"/>
            <a:ext cx="2286000" cy="2019300"/>
          </a:xfrm>
          <a:prstGeom prst="rect">
            <a:avLst/>
          </a:prstGeom>
        </p:spPr>
        <p:txBody>
          <a:bodyPr anchor="ctr"/>
          <a:lstStyle/>
          <a:p>
            <a:pPr defTabSz="914400" fontAlgn="auto">
              <a:spcAft>
                <a:spcPts val="0"/>
              </a:spcAft>
              <a:defRPr/>
            </a:pPr>
            <a:r>
              <a:rPr lang="zh-CN" altLang="en-US" sz="2800" dirty="0">
                <a:solidFill>
                  <a:schemeClr val="bg1"/>
                </a:solidFill>
                <a:latin typeface="微软雅黑" pitchFamily="34" charset="-122"/>
                <a:ea typeface="微软雅黑" pitchFamily="34" charset="-122"/>
                <a:cs typeface="+mj-cs"/>
              </a:rPr>
              <a:t>最前沿的媒体平台技术</a:t>
            </a:r>
            <a:endParaRPr lang="en-US" sz="2800" dirty="0">
              <a:solidFill>
                <a:schemeClr val="bg1"/>
              </a:solidFill>
              <a:latin typeface="微软雅黑" pitchFamily="34" charset="-122"/>
              <a:ea typeface="微软雅黑" pitchFamily="34" charset="-122"/>
              <a:cs typeface="+mj-cs"/>
            </a:endParaRPr>
          </a:p>
        </p:txBody>
      </p:sp>
      <p:pic>
        <p:nvPicPr>
          <p:cNvPr id="98307" name="Picture 3" descr="C:\HD-D\dvd34\DVD_ART34\Logos\Silverlight\Silverlight Logo h c.png"/>
          <p:cNvPicPr>
            <a:picLocks noChangeAspect="1" noChangeArrowheads="1"/>
          </p:cNvPicPr>
          <p:nvPr/>
        </p:nvPicPr>
        <p:blipFill>
          <a:blip r:embed="rId3" cstate="print"/>
          <a:srcRect/>
          <a:stretch>
            <a:fillRect/>
          </a:stretch>
        </p:blipFill>
        <p:spPr bwMode="auto">
          <a:xfrm>
            <a:off x="4114800" y="762000"/>
            <a:ext cx="3249613" cy="1057275"/>
          </a:xfrm>
          <a:prstGeom prst="rect">
            <a:avLst/>
          </a:prstGeom>
          <a:noFill/>
          <a:ln w="9525">
            <a:noFill/>
            <a:miter lim="800000"/>
            <a:headEnd/>
            <a:tailEnd/>
          </a:ln>
        </p:spPr>
      </p:pic>
      <p:pic>
        <p:nvPicPr>
          <p:cNvPr id="98308" name="Picture 4" descr="C:\HD-D\dvd34\DVD_ART34\Logos\Windows Media\Windows Media Plays for sure logo.png"/>
          <p:cNvPicPr>
            <a:picLocks noChangeAspect="1" noChangeArrowheads="1"/>
          </p:cNvPicPr>
          <p:nvPr/>
        </p:nvPicPr>
        <p:blipFill>
          <a:blip r:embed="rId4" cstate="print"/>
          <a:srcRect/>
          <a:stretch>
            <a:fillRect/>
          </a:stretch>
        </p:blipFill>
        <p:spPr bwMode="auto">
          <a:xfrm>
            <a:off x="6715140" y="3643314"/>
            <a:ext cx="1116013" cy="1192213"/>
          </a:xfrm>
          <a:prstGeom prst="rect">
            <a:avLst/>
          </a:prstGeom>
          <a:noFill/>
          <a:ln w="9525">
            <a:noFill/>
            <a:miter lim="800000"/>
            <a:headEnd/>
            <a:tailEnd/>
          </a:ln>
        </p:spPr>
      </p:pic>
      <p:grpSp>
        <p:nvGrpSpPr>
          <p:cNvPr id="2" name="Group 24"/>
          <p:cNvGrpSpPr>
            <a:grpSpLocks/>
          </p:cNvGrpSpPr>
          <p:nvPr/>
        </p:nvGrpSpPr>
        <p:grpSpPr bwMode="auto">
          <a:xfrm>
            <a:off x="3571868" y="2000240"/>
            <a:ext cx="1582738" cy="1284288"/>
            <a:chOff x="3124200" y="2514600"/>
            <a:chExt cx="2283914" cy="1893332"/>
          </a:xfrm>
        </p:grpSpPr>
        <p:pic>
          <p:nvPicPr>
            <p:cNvPr id="7180" name="Picture 5" descr="C:\HD-D\dvd34\DVD_ART34\Artwork_Imagery\Hardware Photos\OEM HW\TV\TV - Widescreen\Dell w3706c TV with Windows Vista Media Center.png"/>
            <p:cNvPicPr>
              <a:picLocks noChangeAspect="1" noChangeArrowheads="1"/>
            </p:cNvPicPr>
            <p:nvPr/>
          </p:nvPicPr>
          <p:blipFill>
            <a:blip r:embed="rId5" cstate="print"/>
            <a:srcRect/>
            <a:stretch>
              <a:fillRect/>
            </a:stretch>
          </p:blipFill>
          <p:spPr bwMode="auto">
            <a:xfrm>
              <a:off x="3124200" y="2514600"/>
              <a:ext cx="2283914" cy="1390650"/>
            </a:xfrm>
            <a:prstGeom prst="rect">
              <a:avLst/>
            </a:prstGeom>
            <a:noFill/>
            <a:ln w="9525">
              <a:noFill/>
              <a:miter lim="800000"/>
              <a:headEnd/>
              <a:tailEnd/>
            </a:ln>
          </p:spPr>
        </p:pic>
        <p:sp>
          <p:nvSpPr>
            <p:cNvPr id="7181" name="TextBox 19"/>
            <p:cNvSpPr txBox="1">
              <a:spLocks noChangeArrowheads="1"/>
            </p:cNvSpPr>
            <p:nvPr/>
          </p:nvSpPr>
          <p:spPr bwMode="auto">
            <a:xfrm>
              <a:off x="3429000" y="4038600"/>
              <a:ext cx="1752600" cy="369332"/>
            </a:xfrm>
            <a:prstGeom prst="rect">
              <a:avLst/>
            </a:prstGeom>
            <a:noFill/>
            <a:ln w="9525">
              <a:noFill/>
              <a:miter lim="800000"/>
              <a:headEnd/>
              <a:tailEnd/>
            </a:ln>
          </p:spPr>
          <p:txBody>
            <a:bodyPr>
              <a:spAutoFit/>
            </a:bodyPr>
            <a:lstStyle/>
            <a:p>
              <a:pPr algn="ctr"/>
              <a:r>
                <a:rPr lang="en-US" altLang="zh-CN">
                  <a:latin typeface="微软雅黑" pitchFamily="34" charset="-122"/>
                  <a:ea typeface="微软雅黑" pitchFamily="34" charset="-122"/>
                </a:rPr>
                <a:t>Media Center</a:t>
              </a:r>
              <a:endParaRPr lang="zh-CN" altLang="en-US">
                <a:latin typeface="微软雅黑" pitchFamily="34" charset="-122"/>
                <a:ea typeface="微软雅黑" pitchFamily="34" charset="-122"/>
              </a:endParaRPr>
            </a:p>
          </p:txBody>
        </p:sp>
      </p:grpSp>
      <p:sp>
        <p:nvSpPr>
          <p:cNvPr id="26" name="TextBox 25"/>
          <p:cNvSpPr txBox="1">
            <a:spLocks noChangeArrowheads="1"/>
          </p:cNvSpPr>
          <p:nvPr/>
        </p:nvSpPr>
        <p:spPr bwMode="auto">
          <a:xfrm>
            <a:off x="3143240" y="4071942"/>
            <a:ext cx="2971800" cy="523875"/>
          </a:xfrm>
          <a:prstGeom prst="rect">
            <a:avLst/>
          </a:prstGeom>
          <a:noFill/>
          <a:ln w="9525">
            <a:noFill/>
            <a:miter lim="800000"/>
            <a:headEnd/>
            <a:tailEnd/>
          </a:ln>
        </p:spPr>
        <p:txBody>
          <a:bodyPr>
            <a:spAutoFit/>
          </a:bodyPr>
          <a:lstStyle/>
          <a:p>
            <a:r>
              <a:rPr lang="en-US" altLang="zh-CN" sz="2800" dirty="0" err="1">
                <a:latin typeface="微软雅黑" pitchFamily="34" charset="-122"/>
                <a:ea typeface="微软雅黑" pitchFamily="34" charset="-122"/>
              </a:rPr>
              <a:t>PlayReady</a:t>
            </a:r>
            <a:r>
              <a:rPr lang="en-US" altLang="zh-CN" sz="2800" dirty="0">
                <a:latin typeface="微软雅黑" pitchFamily="34" charset="-122"/>
                <a:ea typeface="微软雅黑" pitchFamily="34" charset="-122"/>
              </a:rPr>
              <a:t>-DRM</a:t>
            </a:r>
            <a:endParaRPr lang="zh-CN" altLang="en-US" sz="2800" dirty="0">
              <a:latin typeface="微软雅黑" pitchFamily="34" charset="-122"/>
              <a:ea typeface="微软雅黑" pitchFamily="34" charset="-122"/>
            </a:endParaRPr>
          </a:p>
        </p:txBody>
      </p:sp>
      <p:pic>
        <p:nvPicPr>
          <p:cNvPr id="40962" name="Picture 2" descr="C:\DVD_ART36\Logos\Expression - all products\Expression Studio 3\expression studio 3 bl.png"/>
          <p:cNvPicPr>
            <a:picLocks noChangeAspect="1" noChangeArrowheads="1"/>
          </p:cNvPicPr>
          <p:nvPr/>
        </p:nvPicPr>
        <p:blipFill>
          <a:blip r:embed="rId6" cstate="print"/>
          <a:srcRect/>
          <a:stretch>
            <a:fillRect/>
          </a:stretch>
        </p:blipFill>
        <p:spPr bwMode="auto">
          <a:xfrm>
            <a:off x="5929322" y="2285992"/>
            <a:ext cx="2749331" cy="547600"/>
          </a:xfrm>
          <a:prstGeom prst="rect">
            <a:avLst/>
          </a:prstGeom>
          <a:noFill/>
        </p:spPr>
      </p:pic>
      <p:pic>
        <p:nvPicPr>
          <p:cNvPr id="40963" name="Picture 3" descr="C:\DVD_ART36\Logos\Windows Server Internet Information Services\Windows Server IIS 7.0 v bl.png"/>
          <p:cNvPicPr>
            <a:picLocks noChangeAspect="1" noChangeArrowheads="1"/>
          </p:cNvPicPr>
          <p:nvPr/>
        </p:nvPicPr>
        <p:blipFill>
          <a:blip r:embed="rId7" cstate="print"/>
          <a:srcRect/>
          <a:stretch>
            <a:fillRect/>
          </a:stretch>
        </p:blipFill>
        <p:spPr bwMode="auto">
          <a:xfrm>
            <a:off x="3571868" y="5357826"/>
            <a:ext cx="1809736" cy="689962"/>
          </a:xfrm>
          <a:prstGeom prst="rect">
            <a:avLst/>
          </a:prstGeom>
          <a:noFill/>
        </p:spPr>
      </p:pic>
      <p:sp>
        <p:nvSpPr>
          <p:cNvPr id="13" name="Oval 12"/>
          <p:cNvSpPr/>
          <p:nvPr/>
        </p:nvSpPr>
        <p:spPr>
          <a:xfrm>
            <a:off x="1714480" y="571480"/>
            <a:ext cx="5929354" cy="592935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7200" dirty="0" smtClean="0"/>
              <a:t>合作伙伴</a:t>
            </a:r>
            <a:endParaRPr lang="en-US" sz="72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960938" y="1571612"/>
            <a:ext cx="3927475" cy="3438525"/>
          </a:xfrm>
        </p:spPr>
        <p:txBody>
          <a:bodyPr/>
          <a:lstStyle/>
          <a:p>
            <a:r>
              <a:rPr lang="zh-CN" altLang="en-US" sz="2000" dirty="0" smtClean="0"/>
              <a:t>跨浏览器</a:t>
            </a:r>
            <a:endParaRPr lang="en-US" altLang="zh-CN" sz="2000" dirty="0" smtClean="0"/>
          </a:p>
          <a:p>
            <a:pPr lvl="1"/>
            <a:r>
              <a:rPr lang="en-US" altLang="zh-CN" sz="1800" dirty="0" smtClean="0"/>
              <a:t>IE, Safari, Opera, Firefox… </a:t>
            </a:r>
          </a:p>
          <a:p>
            <a:r>
              <a:rPr lang="zh-CN" altLang="en-US" sz="2000" dirty="0" smtClean="0"/>
              <a:t>跨平台</a:t>
            </a:r>
            <a:endParaRPr lang="en-US" altLang="zh-CN" sz="2000" dirty="0" smtClean="0"/>
          </a:p>
          <a:p>
            <a:pPr lvl="1"/>
            <a:r>
              <a:rPr lang="en-US" altLang="zh-CN" sz="1800" dirty="0" smtClean="0"/>
              <a:t>Windows, MAC, Linux</a:t>
            </a:r>
          </a:p>
          <a:p>
            <a:pPr lvl="1"/>
            <a:r>
              <a:rPr lang="en-US" altLang="zh-CN" sz="1800" dirty="0" smtClean="0"/>
              <a:t>Windows Phone, </a:t>
            </a:r>
            <a:r>
              <a:rPr lang="en-US" altLang="zh-CN" sz="1800" dirty="0" err="1" smtClean="0"/>
              <a:t>Symbian</a:t>
            </a:r>
            <a:r>
              <a:rPr lang="en-US" altLang="zh-CN" sz="1800" dirty="0" smtClean="0"/>
              <a:t>…</a:t>
            </a:r>
          </a:p>
          <a:p>
            <a:r>
              <a:rPr lang="en-US" altLang="zh-CN" sz="2000" dirty="0" smtClean="0"/>
              <a:t>.NET</a:t>
            </a:r>
          </a:p>
          <a:p>
            <a:pPr lvl="1"/>
            <a:r>
              <a:rPr lang="zh-CN" altLang="en-US" sz="1800" dirty="0" smtClean="0"/>
              <a:t>对服务器端环境无要求</a:t>
            </a:r>
            <a:endParaRPr lang="en-US" altLang="zh-CN" sz="1800" dirty="0" smtClean="0"/>
          </a:p>
          <a:p>
            <a:pPr lvl="1"/>
            <a:r>
              <a:rPr lang="zh-CN" altLang="en-US" sz="1800" dirty="0" smtClean="0"/>
              <a:t>对客户端环境无要求</a:t>
            </a:r>
            <a:endParaRPr lang="en-US" altLang="zh-CN" sz="1800" dirty="0" smtClean="0"/>
          </a:p>
          <a:p>
            <a:r>
              <a:rPr lang="zh-CN" altLang="en-US" sz="2000" dirty="0" smtClean="0"/>
              <a:t>丰富媒体体验</a:t>
            </a:r>
          </a:p>
          <a:p>
            <a:r>
              <a:rPr lang="zh-CN" altLang="en-US" sz="2000" dirty="0" smtClean="0"/>
              <a:t>丰富的交互式应用</a:t>
            </a:r>
            <a:r>
              <a:rPr lang="en-US" altLang="zh-CN" sz="2000" dirty="0" smtClean="0"/>
              <a:t>(RIA)</a:t>
            </a:r>
          </a:p>
        </p:txBody>
      </p:sp>
      <p:pic>
        <p:nvPicPr>
          <p:cNvPr id="8195" name="图片 5" descr="sl.png"/>
          <p:cNvPicPr>
            <a:picLocks noChangeAspect="1"/>
          </p:cNvPicPr>
          <p:nvPr/>
        </p:nvPicPr>
        <p:blipFill>
          <a:blip r:embed="rId3" cstate="print"/>
          <a:srcRect/>
          <a:stretch>
            <a:fillRect/>
          </a:stretch>
        </p:blipFill>
        <p:spPr bwMode="auto">
          <a:xfrm>
            <a:off x="1214414" y="1571612"/>
            <a:ext cx="2247890" cy="2515011"/>
          </a:xfrm>
          <a:prstGeom prst="rect">
            <a:avLst/>
          </a:prstGeom>
          <a:noFill/>
          <a:ln w="9525">
            <a:noFill/>
            <a:miter lim="800000"/>
            <a:headEnd/>
            <a:tailEnd/>
          </a:ln>
        </p:spPr>
      </p:pic>
      <p:sp>
        <p:nvSpPr>
          <p:cNvPr id="5" name="Title 1"/>
          <p:cNvSpPr>
            <a:spLocks noGrp="1"/>
          </p:cNvSpPr>
          <p:nvPr>
            <p:ph type="title"/>
          </p:nvPr>
        </p:nvSpPr>
        <p:spPr/>
        <p:txBody>
          <a:bodyPr/>
          <a:lstStyle/>
          <a:p>
            <a:pPr>
              <a:defRPr/>
            </a:pPr>
            <a:r>
              <a:rPr lang="zh-CN" altLang="en-US"/>
              <a:t>什么是</a:t>
            </a:r>
            <a:r>
              <a:rPr altLang="zh-CN"/>
              <a:t>Silverlight</a:t>
            </a:r>
            <a:endParaRPr lang="zh-CN" altLang="en-US" smtClean="0"/>
          </a:p>
        </p:txBody>
      </p:sp>
      <p:sp>
        <p:nvSpPr>
          <p:cNvPr id="8197" name="Rectangle 1"/>
          <p:cNvSpPr>
            <a:spLocks noChangeArrowheads="1"/>
          </p:cNvSpPr>
          <p:nvPr/>
        </p:nvSpPr>
        <p:spPr bwMode="auto">
          <a:xfrm>
            <a:off x="457200" y="5072074"/>
            <a:ext cx="6502400" cy="1201737"/>
          </a:xfrm>
          <a:prstGeom prst="rect">
            <a:avLst/>
          </a:prstGeom>
          <a:noFill/>
          <a:ln w="9525">
            <a:noFill/>
            <a:miter lim="800000"/>
            <a:headEnd/>
            <a:tailEnd/>
          </a:ln>
        </p:spPr>
        <p:txBody>
          <a:bodyPr>
            <a:spAutoFit/>
          </a:bodyPr>
          <a:lstStyle/>
          <a:p>
            <a:pPr marL="285750" indent="-285750">
              <a:buFont typeface="Arial" pitchFamily="34" charset="0"/>
              <a:buChar char="•"/>
            </a:pPr>
            <a:r>
              <a:rPr lang="zh-CN" altLang="en-US" dirty="0"/>
              <a:t>支持回放</a:t>
            </a:r>
            <a:r>
              <a:rPr lang="en-US" altLang="zh-CN" dirty="0"/>
              <a:t>Windows Media</a:t>
            </a:r>
            <a:r>
              <a:rPr lang="zh-CN" altLang="en-US" dirty="0"/>
              <a:t>的所有内容</a:t>
            </a:r>
            <a:endParaRPr lang="en-US" altLang="zh-CN" dirty="0"/>
          </a:p>
          <a:p>
            <a:pPr marL="285750" indent="-285750">
              <a:buFont typeface="Arial" pitchFamily="34" charset="0"/>
              <a:buChar char="•"/>
            </a:pPr>
            <a:r>
              <a:rPr lang="zh-CN" altLang="en-US" dirty="0"/>
              <a:t>支持回放 </a:t>
            </a:r>
            <a:r>
              <a:rPr lang="en-US" altLang="zh-CN" dirty="0"/>
              <a:t>H.264 </a:t>
            </a:r>
            <a:r>
              <a:rPr lang="zh-CN" altLang="en-US" dirty="0"/>
              <a:t>的所有内容</a:t>
            </a:r>
            <a:endParaRPr lang="en-US" altLang="zh-CN" dirty="0"/>
          </a:p>
          <a:p>
            <a:pPr marL="285750" indent="-285750">
              <a:buFont typeface="Arial" pitchFamily="34" charset="0"/>
              <a:buChar char="•"/>
            </a:pPr>
            <a:r>
              <a:rPr lang="zh-CN" altLang="en-US" dirty="0"/>
              <a:t>支持 </a:t>
            </a:r>
            <a:r>
              <a:rPr lang="en-US" altLang="zh-CN" dirty="0"/>
              <a:t>AAC </a:t>
            </a:r>
            <a:r>
              <a:rPr lang="zh-CN" altLang="en-US" dirty="0"/>
              <a:t>编码音频</a:t>
            </a:r>
            <a:endParaRPr lang="en-US" altLang="zh-CN" dirty="0"/>
          </a:p>
          <a:p>
            <a:pPr marL="285750" indent="-285750">
              <a:buFont typeface="Arial" pitchFamily="34" charset="0"/>
              <a:buChar char="•"/>
            </a:pPr>
            <a:r>
              <a:rPr lang="zh-CN" altLang="en-US" dirty="0"/>
              <a:t>通过 </a:t>
            </a:r>
            <a:r>
              <a:rPr lang="en-US" altLang="zh-CN" dirty="0"/>
              <a:t>RAW AV</a:t>
            </a:r>
            <a:r>
              <a:rPr lang="zh-CN" altLang="en-US" dirty="0"/>
              <a:t>支持更灵活的编码标准</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最火热的流媒体直播案例</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142844" y="2285992"/>
            <a:ext cx="8724900" cy="3257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219200"/>
            <a:ext cx="1066800" cy="5334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zh-CN" altLang="en-US" sz="2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视频</a:t>
            </a:r>
            <a:endParaRPr lang="en-US" sz="2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graphicFrame>
        <p:nvGraphicFramePr>
          <p:cNvPr id="46" name="Content Placeholder 12"/>
          <p:cNvGraphicFramePr>
            <a:graphicFrameLocks/>
          </p:cNvGraphicFramePr>
          <p:nvPr/>
        </p:nvGraphicFramePr>
        <p:xfrm>
          <a:off x="457200" y="1828800"/>
          <a:ext cx="1066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Curved Up Arrow 41"/>
          <p:cNvSpPr/>
          <p:nvPr/>
        </p:nvSpPr>
        <p:spPr bwMode="auto">
          <a:xfrm>
            <a:off x="2438400" y="4572000"/>
            <a:ext cx="5715000" cy="1447800"/>
          </a:xfrm>
          <a:prstGeom prst="curvedUpArrow">
            <a:avLst>
              <a:gd name="adj1" fmla="val 14547"/>
              <a:gd name="adj2" fmla="val 32645"/>
              <a:gd name="adj3" fmla="val 167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Segoe" pitchFamily="34" charset="0"/>
              </a:rPr>
              <a:t> </a:t>
            </a:r>
          </a:p>
        </p:txBody>
      </p:sp>
      <p:sp>
        <p:nvSpPr>
          <p:cNvPr id="2" name="Title 1"/>
          <p:cNvSpPr>
            <a:spLocks noGrp="1"/>
          </p:cNvSpPr>
          <p:nvPr>
            <p:ph type="title"/>
          </p:nvPr>
        </p:nvSpPr>
        <p:spPr>
          <a:prstGeom prst="rect">
            <a:avLst/>
          </a:prstGeom>
        </p:spPr>
        <p:txBody>
          <a:bodyPr/>
          <a:lstStyle/>
          <a:p>
            <a:pPr algn="l"/>
            <a:r>
              <a:rPr lang="zh-CN" altLang="en-US" dirty="0" smtClean="0">
                <a:latin typeface="Microsoft YaHei" pitchFamily="34" charset="-122"/>
                <a:ea typeface="Microsoft YaHei" pitchFamily="34" charset="-122"/>
                <a:cs typeface="Microsoft Himalaya" pitchFamily="2" charset="0"/>
              </a:rPr>
              <a:t>传统流媒体方案</a:t>
            </a:r>
            <a:endParaRPr lang="en-US" dirty="0">
              <a:latin typeface="Microsoft YaHei" pitchFamily="34" charset="-122"/>
              <a:ea typeface="Microsoft YaHei" pitchFamily="34" charset="-122"/>
              <a:cs typeface="Microsoft Himalaya" pitchFamily="2" charset="0"/>
            </a:endParaRPr>
          </a:p>
        </p:txBody>
      </p:sp>
      <p:grpSp>
        <p:nvGrpSpPr>
          <p:cNvPr id="3" name="Group 6"/>
          <p:cNvGrpSpPr/>
          <p:nvPr/>
        </p:nvGrpSpPr>
        <p:grpSpPr>
          <a:xfrm>
            <a:off x="1905000" y="3048000"/>
            <a:ext cx="1044180" cy="1828800"/>
            <a:chOff x="1359672" y="2724150"/>
            <a:chExt cx="1044180" cy="1828800"/>
          </a:xfrm>
        </p:grpSpPr>
        <p:pic>
          <p:nvPicPr>
            <p:cNvPr id="8" name="Picture 5" descr="C:\Users\jboch\AppData\Local\Microsoft\Windows\Temporary Internet Files\Content.IE5\37FF68FX\MCj04352420000[1].png"/>
            <p:cNvPicPr>
              <a:picLocks noChangeAspect="1" noChangeArrowheads="1"/>
            </p:cNvPicPr>
            <p:nvPr/>
          </p:nvPicPr>
          <p:blipFill>
            <a:blip r:embed="rId8" cstate="print"/>
            <a:srcRect b="11480"/>
            <a:stretch>
              <a:fillRect/>
            </a:stretch>
          </p:blipFill>
          <p:spPr bwMode="auto">
            <a:xfrm>
              <a:off x="1359672" y="2724150"/>
              <a:ext cx="1044180" cy="1828800"/>
            </a:xfrm>
            <a:prstGeom prst="rect">
              <a:avLst/>
            </a:prstGeom>
            <a:noFill/>
          </p:spPr>
        </p:pic>
        <p:pic>
          <p:nvPicPr>
            <p:cNvPr id="9" name="Picture 3" descr="C:\Users\jboch\AppData\Local\Microsoft\Windows\Temporary Internet Files\Content.IE5\VMHD1YIM\MCj04316210000[1].png"/>
            <p:cNvPicPr>
              <a:picLocks noChangeAspect="1" noChangeArrowheads="1"/>
            </p:cNvPicPr>
            <p:nvPr/>
          </p:nvPicPr>
          <p:blipFill>
            <a:blip r:embed="rId9" cstate="print"/>
            <a:srcRect/>
            <a:stretch>
              <a:fillRect/>
            </a:stretch>
          </p:blipFill>
          <p:spPr bwMode="auto">
            <a:xfrm>
              <a:off x="1371600" y="3657600"/>
              <a:ext cx="533400" cy="533400"/>
            </a:xfrm>
            <a:prstGeom prst="rect">
              <a:avLst/>
            </a:prstGeom>
            <a:noFill/>
          </p:spPr>
        </p:pic>
      </p:grpSp>
      <p:pic>
        <p:nvPicPr>
          <p:cNvPr id="1029" name="Picture 5" descr="C:\Users\jboch\AppData\Local\Microsoft\Windows\Temporary Internet Files\Content.IE5\2EZASG78\MPj04072260000[1].jpg"/>
          <p:cNvPicPr>
            <a:picLocks noChangeAspect="1" noChangeArrowheads="1"/>
          </p:cNvPicPr>
          <p:nvPr/>
        </p:nvPicPr>
        <p:blipFill>
          <a:blip r:embed="rId10" cstate="print"/>
          <a:srcRect l="10332" r="4877"/>
          <a:stretch>
            <a:fillRect/>
          </a:stretch>
        </p:blipFill>
        <p:spPr bwMode="auto">
          <a:xfrm rot="600000">
            <a:off x="653874" y="1823909"/>
            <a:ext cx="671031" cy="633114"/>
          </a:xfrm>
          <a:prstGeom prst="ellipse">
            <a:avLst/>
          </a:prstGeom>
          <a:ln>
            <a:noFill/>
          </a:ln>
          <a:effectLst>
            <a:softEdge rad="112500"/>
          </a:effectLst>
        </p:spPr>
      </p:pic>
      <p:pic>
        <p:nvPicPr>
          <p:cNvPr id="19" name="Picture 5" descr="C:\Users\jboch\AppData\Local\Microsoft\Windows\Temporary Internet Files\Content.IE5\2EZASG78\MPj04072260000[1].jpg"/>
          <p:cNvPicPr>
            <a:picLocks noChangeAspect="1" noChangeArrowheads="1"/>
          </p:cNvPicPr>
          <p:nvPr/>
        </p:nvPicPr>
        <p:blipFill>
          <a:blip r:embed="rId10" cstate="print"/>
          <a:srcRect l="10332" r="4877"/>
          <a:stretch>
            <a:fillRect/>
          </a:stretch>
        </p:blipFill>
        <p:spPr bwMode="auto">
          <a:xfrm rot="600000">
            <a:off x="659473" y="2742433"/>
            <a:ext cx="671031" cy="633114"/>
          </a:xfrm>
          <a:prstGeom prst="ellipse">
            <a:avLst/>
          </a:prstGeom>
          <a:ln>
            <a:noFill/>
          </a:ln>
          <a:effectLst>
            <a:softEdge rad="112500"/>
          </a:effectLst>
        </p:spPr>
      </p:pic>
      <p:pic>
        <p:nvPicPr>
          <p:cNvPr id="20" name="Picture 5" descr="C:\Users\jboch\AppData\Local\Microsoft\Windows\Temporary Internet Files\Content.IE5\2EZASG78\MPj04072260000[1].jpg"/>
          <p:cNvPicPr>
            <a:picLocks noChangeAspect="1" noChangeArrowheads="1"/>
          </p:cNvPicPr>
          <p:nvPr/>
        </p:nvPicPr>
        <p:blipFill>
          <a:blip r:embed="rId10" cstate="print"/>
          <a:srcRect l="10332" r="4877"/>
          <a:stretch>
            <a:fillRect/>
          </a:stretch>
        </p:blipFill>
        <p:spPr bwMode="auto">
          <a:xfrm rot="600000">
            <a:off x="659473" y="3656833"/>
            <a:ext cx="671031" cy="633114"/>
          </a:xfrm>
          <a:prstGeom prst="ellipse">
            <a:avLst/>
          </a:prstGeom>
          <a:ln>
            <a:noFill/>
          </a:ln>
          <a:effectLst>
            <a:softEdge rad="112500"/>
          </a:effectLst>
        </p:spPr>
      </p:pic>
      <p:pic>
        <p:nvPicPr>
          <p:cNvPr id="21" name="Picture 5" descr="C:\Users\jboch\AppData\Local\Microsoft\Windows\Temporary Internet Files\Content.IE5\2EZASG78\MPj04072260000[1].jpg"/>
          <p:cNvPicPr>
            <a:picLocks noChangeAspect="1" noChangeArrowheads="1"/>
          </p:cNvPicPr>
          <p:nvPr/>
        </p:nvPicPr>
        <p:blipFill>
          <a:blip r:embed="rId10" cstate="print"/>
          <a:srcRect l="10332" r="4877"/>
          <a:stretch>
            <a:fillRect/>
          </a:stretch>
        </p:blipFill>
        <p:spPr bwMode="auto">
          <a:xfrm rot="600000">
            <a:off x="659473" y="4571233"/>
            <a:ext cx="671031" cy="633114"/>
          </a:xfrm>
          <a:prstGeom prst="ellipse">
            <a:avLst/>
          </a:prstGeom>
          <a:ln>
            <a:noFill/>
          </a:ln>
          <a:effectLst>
            <a:softEdge rad="112500"/>
          </a:effectLst>
        </p:spPr>
      </p:pic>
      <p:pic>
        <p:nvPicPr>
          <p:cNvPr id="22" name="Picture 5" descr="C:\Users\jboch\AppData\Local\Microsoft\Windows\Temporary Internet Files\Content.IE5\2EZASG78\MPj04072260000[1].jpg"/>
          <p:cNvPicPr>
            <a:picLocks noChangeAspect="1" noChangeArrowheads="1"/>
          </p:cNvPicPr>
          <p:nvPr/>
        </p:nvPicPr>
        <p:blipFill>
          <a:blip r:embed="rId10" cstate="print"/>
          <a:srcRect l="10332" r="4877"/>
          <a:stretch>
            <a:fillRect/>
          </a:stretch>
        </p:blipFill>
        <p:spPr bwMode="auto">
          <a:xfrm rot="600000">
            <a:off x="659473" y="5539853"/>
            <a:ext cx="671031" cy="633114"/>
          </a:xfrm>
          <a:prstGeom prst="ellipse">
            <a:avLst/>
          </a:prstGeom>
          <a:ln>
            <a:noFill/>
          </a:ln>
          <a:effectLst>
            <a:softEdge rad="112500"/>
          </a:effectLst>
        </p:spPr>
      </p:pic>
      <p:pic>
        <p:nvPicPr>
          <p:cNvPr id="26" name="Picture 11" descr="C:\Users\chriskno.REDMOND\AppData\Local\Microsoft\Windows\Temporary Internet Files\Content.IE5\3B1GS79Q\MCj04241920000[1].wmf"/>
          <p:cNvPicPr>
            <a:picLocks noChangeAspect="1" noChangeArrowheads="1"/>
          </p:cNvPicPr>
          <p:nvPr/>
        </p:nvPicPr>
        <p:blipFill>
          <a:blip r:embed="rId11" cstate="print"/>
          <a:stretch>
            <a:fillRect/>
          </a:stretch>
        </p:blipFill>
        <p:spPr bwMode="auto">
          <a:xfrm>
            <a:off x="7162800" y="3310744"/>
            <a:ext cx="1490132" cy="1261256"/>
          </a:xfrm>
          <a:prstGeom prst="rect">
            <a:avLst/>
          </a:prstGeom>
          <a:noFill/>
        </p:spPr>
      </p:pic>
      <p:graphicFrame>
        <p:nvGraphicFramePr>
          <p:cNvPr id="44" name="Diagram 43"/>
          <p:cNvGraphicFramePr/>
          <p:nvPr/>
        </p:nvGraphicFramePr>
        <p:xfrm>
          <a:off x="3048000" y="4419600"/>
          <a:ext cx="3962400" cy="304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5" name="TextBox 44"/>
          <p:cNvSpPr txBox="1"/>
          <p:nvPr/>
        </p:nvSpPr>
        <p:spPr>
          <a:xfrm>
            <a:off x="2971800" y="3505200"/>
            <a:ext cx="3429000" cy="461665"/>
          </a:xfrm>
          <a:prstGeom prst="rect">
            <a:avLst/>
          </a:prstGeom>
          <a:noFill/>
        </p:spPr>
        <p:txBody>
          <a:bodyPr wrap="square" rtlCol="0">
            <a:spAutoFit/>
          </a:bodyPr>
          <a:lstStyle/>
          <a:p>
            <a:pPr defTabSz="914363"/>
            <a:r>
              <a:rPr lang="zh-CN" altLang="en-US" sz="2400" dirty="0" smtClean="0">
                <a:latin typeface="Microsoft YaHei" pitchFamily="34" charset="-122"/>
                <a:ea typeface="Microsoft YaHei" pitchFamily="34" charset="-122"/>
              </a:rPr>
              <a:t>传统流媒体</a:t>
            </a:r>
            <a:endParaRPr lang="en-US" sz="2400" dirty="0" smtClean="0">
              <a:latin typeface="Microsoft YaHei" pitchFamily="34" charset="-122"/>
              <a:ea typeface="Microsoft YaHei" pitchFamily="34" charset="-122"/>
            </a:endParaRPr>
          </a:p>
        </p:txBody>
      </p:sp>
      <p:grpSp>
        <p:nvGrpSpPr>
          <p:cNvPr id="4" name="Group 51"/>
          <p:cNvGrpSpPr/>
          <p:nvPr/>
        </p:nvGrpSpPr>
        <p:grpSpPr>
          <a:xfrm>
            <a:off x="3886200" y="5867400"/>
            <a:ext cx="3048000" cy="533400"/>
            <a:chOff x="3886200" y="5486400"/>
            <a:chExt cx="3048000" cy="533400"/>
          </a:xfrm>
        </p:grpSpPr>
        <p:sp>
          <p:nvSpPr>
            <p:cNvPr id="41" name="Rounded Rectangle 40"/>
            <p:cNvSpPr/>
            <p:nvPr/>
          </p:nvSpPr>
          <p:spPr bwMode="auto">
            <a:xfrm>
              <a:off x="3886200" y="5527688"/>
              <a:ext cx="3048000" cy="4159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zh-CN" altLang="en-US" sz="20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视频</a:t>
              </a:r>
              <a:endParaRPr lang="en-US" sz="20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graphicFrame>
          <p:nvGraphicFramePr>
            <p:cNvPr id="51" name="Content Placeholder 12"/>
            <p:cNvGraphicFramePr>
              <a:graphicFrameLocks/>
            </p:cNvGraphicFramePr>
            <p:nvPr/>
          </p:nvGraphicFramePr>
          <p:xfrm>
            <a:off x="4953000" y="5562600"/>
            <a:ext cx="1905000" cy="457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29" name="Picture 5" descr="C:\Users\jboch\AppData\Local\Microsoft\Windows\Temporary Internet Files\Content.IE5\2EZASG78\MPj04072260000[1].jpg"/>
            <p:cNvPicPr>
              <a:picLocks noChangeAspect="1" noChangeArrowheads="1"/>
            </p:cNvPicPr>
            <p:nvPr/>
          </p:nvPicPr>
          <p:blipFill>
            <a:blip r:embed="rId20" cstate="print"/>
            <a:srcRect l="10332" r="4877"/>
            <a:stretch>
              <a:fillRect/>
            </a:stretch>
          </p:blipFill>
          <p:spPr bwMode="auto">
            <a:xfrm rot="600000">
              <a:off x="4911735" y="5486400"/>
              <a:ext cx="470048" cy="443488"/>
            </a:xfrm>
            <a:prstGeom prst="ellipse">
              <a:avLst/>
            </a:prstGeom>
            <a:ln>
              <a:noFill/>
            </a:ln>
            <a:effectLst>
              <a:softEdge rad="112500"/>
            </a:effectLst>
          </p:spPr>
        </p:pic>
        <p:pic>
          <p:nvPicPr>
            <p:cNvPr id="32" name="Picture 5" descr="C:\Users\jboch\AppData\Local\Microsoft\Windows\Temporary Internet Files\Content.IE5\2EZASG78\MPj04072260000[1].jpg"/>
            <p:cNvPicPr>
              <a:picLocks noChangeAspect="1" noChangeArrowheads="1"/>
            </p:cNvPicPr>
            <p:nvPr/>
          </p:nvPicPr>
          <p:blipFill>
            <a:blip r:embed="rId20" cstate="print"/>
            <a:srcRect l="10332" r="4877"/>
            <a:stretch>
              <a:fillRect/>
            </a:stretch>
          </p:blipFill>
          <p:spPr bwMode="auto">
            <a:xfrm rot="600000">
              <a:off x="5292735" y="5488931"/>
              <a:ext cx="470048" cy="443488"/>
            </a:xfrm>
            <a:prstGeom prst="ellipse">
              <a:avLst/>
            </a:prstGeom>
            <a:ln>
              <a:noFill/>
            </a:ln>
            <a:effectLst>
              <a:softEdge rad="112500"/>
            </a:effectLst>
          </p:spPr>
        </p:pic>
        <p:pic>
          <p:nvPicPr>
            <p:cNvPr id="33" name="Picture 5" descr="C:\Users\jboch\AppData\Local\Microsoft\Windows\Temporary Internet Files\Content.IE5\2EZASG78\MPj04072260000[1].jpg"/>
            <p:cNvPicPr>
              <a:picLocks noChangeAspect="1" noChangeArrowheads="1"/>
            </p:cNvPicPr>
            <p:nvPr/>
          </p:nvPicPr>
          <p:blipFill>
            <a:blip r:embed="rId20" cstate="print"/>
            <a:srcRect l="10332" r="4877"/>
            <a:stretch>
              <a:fillRect/>
            </a:stretch>
          </p:blipFill>
          <p:spPr bwMode="auto">
            <a:xfrm rot="600000">
              <a:off x="5673735" y="5488931"/>
              <a:ext cx="470048" cy="443488"/>
            </a:xfrm>
            <a:prstGeom prst="ellipse">
              <a:avLst/>
            </a:prstGeom>
            <a:ln>
              <a:noFill/>
            </a:ln>
            <a:effectLst>
              <a:softEdge rad="112500"/>
            </a:effectLst>
          </p:spPr>
        </p:pic>
        <p:pic>
          <p:nvPicPr>
            <p:cNvPr id="34" name="Picture 5" descr="C:\Users\jboch\AppData\Local\Microsoft\Windows\Temporary Internet Files\Content.IE5\2EZASG78\MPj04072260000[1].jpg"/>
            <p:cNvPicPr>
              <a:picLocks noChangeAspect="1" noChangeArrowheads="1"/>
            </p:cNvPicPr>
            <p:nvPr/>
          </p:nvPicPr>
          <p:blipFill>
            <a:blip r:embed="rId20" cstate="print"/>
            <a:srcRect l="10332" r="4877"/>
            <a:stretch>
              <a:fillRect/>
            </a:stretch>
          </p:blipFill>
          <p:spPr bwMode="auto">
            <a:xfrm rot="600000">
              <a:off x="6054735" y="5488931"/>
              <a:ext cx="470048" cy="443488"/>
            </a:xfrm>
            <a:prstGeom prst="ellipse">
              <a:avLst/>
            </a:prstGeom>
            <a:ln>
              <a:noFill/>
            </a:ln>
            <a:effectLst>
              <a:softEdge rad="112500"/>
            </a:effectLst>
          </p:spPr>
        </p:pic>
        <p:pic>
          <p:nvPicPr>
            <p:cNvPr id="35" name="Picture 5" descr="C:\Users\jboch\AppData\Local\Microsoft\Windows\Temporary Internet Files\Content.IE5\2EZASG78\MPj04072260000[1].jpg"/>
            <p:cNvPicPr>
              <a:picLocks noChangeAspect="1" noChangeArrowheads="1"/>
            </p:cNvPicPr>
            <p:nvPr/>
          </p:nvPicPr>
          <p:blipFill>
            <a:blip r:embed="rId20" cstate="print"/>
            <a:srcRect l="10332" r="4877"/>
            <a:stretch>
              <a:fillRect/>
            </a:stretch>
          </p:blipFill>
          <p:spPr bwMode="auto">
            <a:xfrm rot="600000">
              <a:off x="6429217" y="5488931"/>
              <a:ext cx="470048" cy="443488"/>
            </a:xfrm>
            <a:prstGeom prst="ellipse">
              <a:avLst/>
            </a:prstGeom>
            <a:ln>
              <a:noFill/>
            </a:ln>
            <a:effectLst>
              <a:softEdge rad="112500"/>
            </a:effectLst>
          </p:spPr>
        </p:pic>
      </p:grpSp>
      <p:sp>
        <p:nvSpPr>
          <p:cNvPr id="60" name="TextBox 59"/>
          <p:cNvSpPr txBox="1"/>
          <p:nvPr/>
        </p:nvSpPr>
        <p:spPr>
          <a:xfrm>
            <a:off x="3733800" y="5105400"/>
            <a:ext cx="3429000" cy="461665"/>
          </a:xfrm>
          <a:prstGeom prst="rect">
            <a:avLst/>
          </a:prstGeom>
          <a:noFill/>
        </p:spPr>
        <p:txBody>
          <a:bodyPr wrap="square" rtlCol="0">
            <a:spAutoFit/>
          </a:bodyPr>
          <a:lstStyle/>
          <a:p>
            <a:pPr defTabSz="914363"/>
            <a:r>
              <a:rPr lang="zh-CN" altLang="en-US" sz="2400" dirty="0" smtClean="0">
                <a:gradFill>
                  <a:gsLst>
                    <a:gs pos="70000">
                      <a:srgbClr val="FFFFFF"/>
                    </a:gs>
                    <a:gs pos="100000">
                      <a:srgbClr val="FFFFFF"/>
                    </a:gs>
                  </a:gsLst>
                  <a:lin ang="16200000" scaled="0"/>
                </a:gradFill>
                <a:latin typeface="Microsoft YaHei" pitchFamily="34" charset="-122"/>
                <a:ea typeface="Microsoft YaHei" pitchFamily="34" charset="-122"/>
              </a:rPr>
              <a:t>渐进式下载</a:t>
            </a:r>
            <a:endParaRPr lang="en-US" sz="2400" dirty="0" smtClean="0">
              <a:gradFill>
                <a:gsLst>
                  <a:gs pos="70000">
                    <a:srgbClr val="FFFFFF"/>
                  </a:gs>
                  <a:gs pos="100000">
                    <a:srgbClr val="FFFFFF"/>
                  </a:gs>
                </a:gsLst>
                <a:lin ang="16200000" scaled="0"/>
              </a:gradFill>
              <a:latin typeface="Microsoft YaHei" pitchFamily="34" charset="-122"/>
              <a:ea typeface="Microsoft YaHei" pitchFamily="34" charset="-122"/>
            </a:endParaRPr>
          </a:p>
        </p:txBody>
      </p:sp>
      <p:sp>
        <p:nvSpPr>
          <p:cNvPr id="67" name="Chevron 66"/>
          <p:cNvSpPr/>
          <p:nvPr/>
        </p:nvSpPr>
        <p:spPr bwMode="auto">
          <a:xfrm flipH="1">
            <a:off x="30480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建立</a:t>
            </a:r>
            <a:endParaRPr 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69" name="Chevron 68"/>
          <p:cNvSpPr/>
          <p:nvPr/>
        </p:nvSpPr>
        <p:spPr bwMode="auto">
          <a:xfrm flipH="1">
            <a:off x="50292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跳转</a:t>
            </a:r>
            <a:endParaRPr 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71" name="Chevron 70"/>
          <p:cNvSpPr/>
          <p:nvPr/>
        </p:nvSpPr>
        <p:spPr bwMode="auto">
          <a:xfrm flipH="1">
            <a:off x="60198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暂停</a:t>
            </a:r>
            <a:endParaRPr 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61" name="Chevron 60"/>
          <p:cNvSpPr/>
          <p:nvPr/>
        </p:nvSpPr>
        <p:spPr bwMode="auto">
          <a:xfrm flipH="1">
            <a:off x="40386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rPr>
              <a:t>播放</a:t>
            </a:r>
            <a:endParaRPr lang="en-US" sz="1400" dirty="0" smtClean="0">
              <a:gradFill>
                <a:gsLst>
                  <a:gs pos="62000">
                    <a:srgbClr val="FFFFFF"/>
                  </a:gs>
                  <a:gs pos="88000">
                    <a:srgbClr val="FFFFFF"/>
                  </a:gs>
                </a:gsLst>
                <a:lin ang="5400000" scaled="0"/>
              </a:gradFill>
              <a:effectLst>
                <a:outerShdw blurRad="38100" dist="38100" dir="2700000" algn="tl">
                  <a:srgbClr val="000000">
                    <a:alpha val="43137"/>
                  </a:srgbClr>
                </a:outerShdw>
              </a:effectLst>
              <a:latin typeface="Microsoft YaHei" pitchFamily="34" charset="-122"/>
              <a:ea typeface="Microsoft YaHei" pitchFamily="34" charset="-122"/>
            </a:endParaRPr>
          </a:p>
        </p:txBody>
      </p:sp>
    </p:spTree>
    <p:custDataLst>
      <p:tags r:id="rId1"/>
    </p:custDataLst>
  </p:cSld>
  <p:clrMapOvr>
    <a:masterClrMapping/>
  </p:clrMapOvr>
  <p:transition advTm="485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1000"/>
                                        <p:tgtEl>
                                          <p:spTgt spid="6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Graphic spid="44" grpId="0">
        <p:bldAsOne/>
      </p:bldGraphic>
      <p:bldP spid="45" grpId="0"/>
      <p:bldP spid="60" grpId="0"/>
      <p:bldP spid="67" grpId="0" animBg="1"/>
      <p:bldP spid="69" grpId="0" animBg="1"/>
      <p:bldP spid="71"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altLang="zh-CN" dirty="0" smtClean="0">
                <a:latin typeface="Microsoft YaHei" pitchFamily="34" charset="-122"/>
                <a:ea typeface="Microsoft YaHei" pitchFamily="34" charset="-122"/>
              </a:rPr>
              <a:t>Streaming </a:t>
            </a:r>
            <a:r>
              <a:rPr lang="zh-CN" altLang="en-US" dirty="0" smtClean="0">
                <a:latin typeface="Microsoft YaHei" pitchFamily="34" charset="-122"/>
                <a:ea typeface="Microsoft YaHei" pitchFamily="34" charset="-122"/>
              </a:rPr>
              <a:t>和渐进式下载对比</a:t>
            </a:r>
            <a:endParaRPr lang="en-US" dirty="0">
              <a:latin typeface="Microsoft YaHei" pitchFamily="34" charset="-122"/>
              <a:ea typeface="Microsoft YaHei" pitchFamily="34" charset="-122"/>
            </a:endParaRPr>
          </a:p>
        </p:txBody>
      </p:sp>
      <p:pic>
        <p:nvPicPr>
          <p:cNvPr id="43010" name="Picture 2"/>
          <p:cNvPicPr>
            <a:picLocks noChangeAspect="1" noChangeArrowheads="1"/>
          </p:cNvPicPr>
          <p:nvPr/>
        </p:nvPicPr>
        <p:blipFill>
          <a:blip r:embed="rId4" cstate="print"/>
          <a:srcRect/>
          <a:stretch>
            <a:fillRect/>
          </a:stretch>
        </p:blipFill>
        <p:spPr bwMode="auto">
          <a:xfrm>
            <a:off x="285720" y="857232"/>
            <a:ext cx="8394700" cy="5834063"/>
          </a:xfrm>
          <a:prstGeom prst="rect">
            <a:avLst/>
          </a:prstGeom>
          <a:noFill/>
          <a:ln w="9525">
            <a:noFill/>
            <a:miter lim="800000"/>
            <a:headEnd/>
            <a:tailEnd/>
          </a:ln>
          <a:effectLst/>
        </p:spPr>
      </p:pic>
    </p:spTree>
    <p:custDataLst>
      <p:tags r:id="rId1"/>
    </p:custDataLst>
  </p:cSld>
  <p:clrMapOvr>
    <a:masterClrMapping/>
  </p:clrMapOvr>
  <p:transition advTm="19575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9.8|1|10.8|3.8|1"/>
</p:tagLst>
</file>

<file path=ppt/tags/tag2.xml><?xml version="1.0" encoding="utf-8"?>
<p:tagLst xmlns:a="http://schemas.openxmlformats.org/drawingml/2006/main" xmlns:r="http://schemas.openxmlformats.org/officeDocument/2006/relationships" xmlns:p="http://schemas.openxmlformats.org/presentationml/2006/main">
  <p:tag name="TIMING" val="|0|0"/>
</p:tagLst>
</file>

<file path=ppt/tags/tag3.xml><?xml version="1.0" encoding="utf-8"?>
<p:tagLst xmlns:a="http://schemas.openxmlformats.org/drawingml/2006/main" xmlns:r="http://schemas.openxmlformats.org/officeDocument/2006/relationships" xmlns:p="http://schemas.openxmlformats.org/presentationml/2006/main">
  <p:tag name="TIMING" val="|6|0|.6|4.3|1.5|1|1|1.5|2|1.1|21.5|1|1.1|1.5|0|10.9|.5|13.3|5.3|1.9|0|1.5|.5|1|21.5|2.4|0|1.5|.2|.5|.5|1.4|0|2|1|.5|0|2|.6|0|0|0|0"/>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ch·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50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marL="0" algn="ctr" defTabSz="914099" rtl="0" eaLnBrk="1" fontAlgn="base" latinLnBrk="0" hangingPunct="1">
          <a:spcBef>
            <a:spcPct val="0"/>
          </a:spcBef>
          <a:spcAft>
            <a:spcPct val="0"/>
          </a:spcAft>
          <a:defRPr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全屏显示(4:3)</PresentationFormat>
  <Paragraphs>475</Paragraphs>
  <Slides>32</Slides>
  <Notes>32</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32</vt:i4>
      </vt:variant>
    </vt:vector>
  </HeadingPairs>
  <TitlesOfParts>
    <vt:vector size="36" baseType="lpstr">
      <vt:lpstr>Office 主题</vt:lpstr>
      <vt:lpstr>1_Office 主题</vt:lpstr>
      <vt:lpstr>Tech·Ed North America 2009</vt:lpstr>
      <vt:lpstr>Visio</vt:lpstr>
      <vt:lpstr>幻灯片 1</vt:lpstr>
      <vt:lpstr>基于 Silverlight 的微软流媒体平台解决方案</vt:lpstr>
      <vt:lpstr>幻灯片 3</vt:lpstr>
      <vt:lpstr>幻灯片 4</vt:lpstr>
      <vt:lpstr>幻灯片 5</vt:lpstr>
      <vt:lpstr>什么是Silverlight</vt:lpstr>
      <vt:lpstr>最火热的流媒体直播案例</vt:lpstr>
      <vt:lpstr>传统流媒体方案</vt:lpstr>
      <vt:lpstr>Streaming 和渐进式下载对比</vt:lpstr>
      <vt:lpstr>Smooth Streaming</vt:lpstr>
      <vt:lpstr>Smooth Streaming</vt:lpstr>
      <vt:lpstr>合作伙伴</vt:lpstr>
      <vt:lpstr>英威公司概述</vt:lpstr>
      <vt:lpstr>全球分布</vt:lpstr>
      <vt:lpstr>演示</vt:lpstr>
      <vt:lpstr>典型方案: 支持smooth streaming/PlayReady</vt:lpstr>
      <vt:lpstr>4Caster C4 SilverLive TV性能</vt:lpstr>
      <vt:lpstr>合作伙伴</vt:lpstr>
      <vt:lpstr>用户体验决定用户忠诚度</vt:lpstr>
      <vt:lpstr>CDN 基本概念</vt:lpstr>
      <vt:lpstr>CDNetworks 公司介绍</vt:lpstr>
      <vt:lpstr>Smooth Streaming CDN 工作流程</vt:lpstr>
      <vt:lpstr>WMS CDN 架构</vt:lpstr>
      <vt:lpstr>Smooth Streaming  CDN 架构</vt:lpstr>
      <vt:lpstr>用户访问流程</vt:lpstr>
      <vt:lpstr>Caching 工作机制</vt:lpstr>
      <vt:lpstr>CDN 数据统计</vt:lpstr>
      <vt:lpstr>Microsoft &amp; CDNetworks</vt:lpstr>
      <vt:lpstr>总结：微软流媒体平台的优势</vt:lpstr>
      <vt:lpstr>疑问和解答</vt:lpstr>
      <vt:lpstr>专家问答区 (F4) 本课程结束后，我将在接下来的70分钟内于4层专家问答区与您交流答疑</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2009-10-29T03:50:43Z</dcterms:created>
  <dcterms:modified xsi:type="dcterms:W3CDTF">2009-10-29T03:50:49Z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