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bin" ContentType="application/vnd.openxmlformats-officedocument.oleObject"/>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sldIdLst>
    <p:sldId id="256" r:id="rId2"/>
    <p:sldId id="257" r:id="rId3"/>
    <p:sldId id="259" r:id="rId4"/>
    <p:sldId id="280" r:id="rId5"/>
    <p:sldId id="289" r:id="rId6"/>
    <p:sldId id="290" r:id="rId7"/>
    <p:sldId id="295" r:id="rId8"/>
    <p:sldId id="277" r:id="rId9"/>
    <p:sldId id="278" r:id="rId10"/>
    <p:sldId id="279" r:id="rId11"/>
    <p:sldId id="281" r:id="rId12"/>
    <p:sldId id="282" r:id="rId13"/>
    <p:sldId id="283" r:id="rId14"/>
    <p:sldId id="284" r:id="rId15"/>
    <p:sldId id="285" r:id="rId16"/>
    <p:sldId id="258" r:id="rId17"/>
    <p:sldId id="288" r:id="rId18"/>
    <p:sldId id="291" r:id="rId19"/>
    <p:sldId id="292" r:id="rId20"/>
    <p:sldId id="293" r:id="rId21"/>
    <p:sldId id="294" r:id="rId22"/>
    <p:sldId id="272" r:id="rId23"/>
    <p:sldId id="273" r:id="rId24"/>
    <p:sldId id="274" r:id="rId25"/>
    <p:sldId id="275"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438" y="54"/>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effb\Documents\wcfper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lang="en-US" sz="2800"/>
            </a:pPr>
            <a:r>
              <a:rPr lang="en-US" sz="2800"/>
              <a:t>SOA Pingpong, Small Message Latency</a:t>
            </a:r>
          </a:p>
        </c:rich>
      </c:tx>
      <c:layout/>
    </c:title>
    <c:plotArea>
      <c:layout/>
      <c:lineChart>
        <c:grouping val="standard"/>
        <c:ser>
          <c:idx val="0"/>
          <c:order val="0"/>
          <c:tx>
            <c:strRef>
              <c:f>'[wcfperf.xlsx]raw data'!$T$3</c:f>
              <c:strCache>
                <c:ptCount val="1"/>
                <c:pt idx="0">
                  <c:v>WSD</c:v>
                </c:pt>
              </c:strCache>
            </c:strRef>
          </c:tx>
          <c:cat>
            <c:numRef>
              <c:f>'[wcfperf.xlsx]raw data'!$A$5:$A$19</c:f>
              <c:numCache>
                <c:formatCode>General</c:formatCode>
                <c:ptCount val="15"/>
                <c:pt idx="0">
                  <c:v>1</c:v>
                </c:pt>
                <c:pt idx="1">
                  <c:v>2</c:v>
                </c:pt>
                <c:pt idx="2">
                  <c:v>4</c:v>
                </c:pt>
                <c:pt idx="3">
                  <c:v>8</c:v>
                </c:pt>
                <c:pt idx="4">
                  <c:v>16</c:v>
                </c:pt>
                <c:pt idx="5">
                  <c:v>32</c:v>
                </c:pt>
                <c:pt idx="6">
                  <c:v>64</c:v>
                </c:pt>
                <c:pt idx="7">
                  <c:v>128</c:v>
                </c:pt>
                <c:pt idx="8">
                  <c:v>256</c:v>
                </c:pt>
                <c:pt idx="9">
                  <c:v>512</c:v>
                </c:pt>
                <c:pt idx="10">
                  <c:v>1024</c:v>
                </c:pt>
                <c:pt idx="11">
                  <c:v>2048</c:v>
                </c:pt>
                <c:pt idx="12">
                  <c:v>4096</c:v>
                </c:pt>
                <c:pt idx="13">
                  <c:v>8192</c:v>
                </c:pt>
                <c:pt idx="14">
                  <c:v>16384</c:v>
                </c:pt>
              </c:numCache>
            </c:numRef>
          </c:cat>
          <c:val>
            <c:numRef>
              <c:f>'[wcfperf.xlsx]raw data'!$T$4:$T$18</c:f>
              <c:numCache>
                <c:formatCode>General</c:formatCode>
                <c:ptCount val="15"/>
                <c:pt idx="0">
                  <c:v>0.20639834881321087</c:v>
                </c:pt>
                <c:pt idx="1">
                  <c:v>0.17761989342806517</c:v>
                </c:pt>
                <c:pt idx="2">
                  <c:v>0.20837674515524071</c:v>
                </c:pt>
                <c:pt idx="3">
                  <c:v>0.19212295869356288</c:v>
                </c:pt>
                <c:pt idx="4">
                  <c:v>0.20695364238410596</c:v>
                </c:pt>
                <c:pt idx="5">
                  <c:v>0.19197542714532706</c:v>
                </c:pt>
                <c:pt idx="6">
                  <c:v>0.20929259104227876</c:v>
                </c:pt>
                <c:pt idx="7">
                  <c:v>0.203210729526519</c:v>
                </c:pt>
                <c:pt idx="8">
                  <c:v>0.21867483052700776</c:v>
                </c:pt>
                <c:pt idx="9">
                  <c:v>0.21168501270110079</c:v>
                </c:pt>
                <c:pt idx="10">
                  <c:v>0.23568230025925055</c:v>
                </c:pt>
                <c:pt idx="11">
                  <c:v>0.27700831024930983</c:v>
                </c:pt>
                <c:pt idx="12">
                  <c:v>0.35260930888575481</c:v>
                </c:pt>
                <c:pt idx="13">
                  <c:v>0.49627791563275786</c:v>
                </c:pt>
                <c:pt idx="14">
                  <c:v>0.82101806239737274</c:v>
                </c:pt>
              </c:numCache>
            </c:numRef>
          </c:val>
        </c:ser>
        <c:ser>
          <c:idx val="1"/>
          <c:order val="1"/>
          <c:tx>
            <c:strRef>
              <c:f>'[wcfperf.xlsx]raw data'!$U$3</c:f>
              <c:strCache>
                <c:ptCount val="1"/>
                <c:pt idx="0">
                  <c:v>IPoIB</c:v>
                </c:pt>
              </c:strCache>
            </c:strRef>
          </c:tx>
          <c:cat>
            <c:numRef>
              <c:f>'[wcfperf.xlsx]raw data'!$A$5:$A$19</c:f>
              <c:numCache>
                <c:formatCode>General</c:formatCode>
                <c:ptCount val="15"/>
                <c:pt idx="0">
                  <c:v>1</c:v>
                </c:pt>
                <c:pt idx="1">
                  <c:v>2</c:v>
                </c:pt>
                <c:pt idx="2">
                  <c:v>4</c:v>
                </c:pt>
                <c:pt idx="3">
                  <c:v>8</c:v>
                </c:pt>
                <c:pt idx="4">
                  <c:v>16</c:v>
                </c:pt>
                <c:pt idx="5">
                  <c:v>32</c:v>
                </c:pt>
                <c:pt idx="6">
                  <c:v>64</c:v>
                </c:pt>
                <c:pt idx="7">
                  <c:v>128</c:v>
                </c:pt>
                <c:pt idx="8">
                  <c:v>256</c:v>
                </c:pt>
                <c:pt idx="9">
                  <c:v>512</c:v>
                </c:pt>
                <c:pt idx="10">
                  <c:v>1024</c:v>
                </c:pt>
                <c:pt idx="11">
                  <c:v>2048</c:v>
                </c:pt>
                <c:pt idx="12">
                  <c:v>4096</c:v>
                </c:pt>
                <c:pt idx="13">
                  <c:v>8192</c:v>
                </c:pt>
                <c:pt idx="14">
                  <c:v>16384</c:v>
                </c:pt>
              </c:numCache>
            </c:numRef>
          </c:cat>
          <c:val>
            <c:numRef>
              <c:f>'[wcfperf.xlsx]raw data'!$U$4:$U$18</c:f>
              <c:numCache>
                <c:formatCode>General</c:formatCode>
                <c:ptCount val="15"/>
                <c:pt idx="0">
                  <c:v>0.26631158455392806</c:v>
                </c:pt>
                <c:pt idx="1">
                  <c:v>0.27800945232137875</c:v>
                </c:pt>
                <c:pt idx="2">
                  <c:v>0.28360748723766727</c:v>
                </c:pt>
                <c:pt idx="3">
                  <c:v>0.27196083763938245</c:v>
                </c:pt>
                <c:pt idx="4">
                  <c:v>0.27901785714286137</c:v>
                </c:pt>
                <c:pt idx="5">
                  <c:v>0.27624309392265456</c:v>
                </c:pt>
                <c:pt idx="6">
                  <c:v>0.27586206896552007</c:v>
                </c:pt>
                <c:pt idx="7">
                  <c:v>0.27041644131963644</c:v>
                </c:pt>
                <c:pt idx="8">
                  <c:v>0.28793550244745181</c:v>
                </c:pt>
                <c:pt idx="9">
                  <c:v>0.28661507595299773</c:v>
                </c:pt>
                <c:pt idx="10">
                  <c:v>0.31897926634769269</c:v>
                </c:pt>
                <c:pt idx="11">
                  <c:v>0.34211426616490354</c:v>
                </c:pt>
                <c:pt idx="12">
                  <c:v>0.44923629829290296</c:v>
                </c:pt>
                <c:pt idx="13">
                  <c:v>0.61425061425061922</c:v>
                </c:pt>
                <c:pt idx="14">
                  <c:v>0.86058519793459565</c:v>
                </c:pt>
              </c:numCache>
            </c:numRef>
          </c:val>
        </c:ser>
        <c:ser>
          <c:idx val="2"/>
          <c:order val="2"/>
          <c:tx>
            <c:strRef>
              <c:f>'[wcfperf.xlsx]raw data'!$V$3</c:f>
              <c:strCache>
                <c:ptCount val="1"/>
                <c:pt idx="0">
                  <c:v>Gige</c:v>
                </c:pt>
              </c:strCache>
            </c:strRef>
          </c:tx>
          <c:cat>
            <c:numRef>
              <c:f>'[wcfperf.xlsx]raw data'!$A$5:$A$19</c:f>
              <c:numCache>
                <c:formatCode>General</c:formatCode>
                <c:ptCount val="15"/>
                <c:pt idx="0">
                  <c:v>1</c:v>
                </c:pt>
                <c:pt idx="1">
                  <c:v>2</c:v>
                </c:pt>
                <c:pt idx="2">
                  <c:v>4</c:v>
                </c:pt>
                <c:pt idx="3">
                  <c:v>8</c:v>
                </c:pt>
                <c:pt idx="4">
                  <c:v>16</c:v>
                </c:pt>
                <c:pt idx="5">
                  <c:v>32</c:v>
                </c:pt>
                <c:pt idx="6">
                  <c:v>64</c:v>
                </c:pt>
                <c:pt idx="7">
                  <c:v>128</c:v>
                </c:pt>
                <c:pt idx="8">
                  <c:v>256</c:v>
                </c:pt>
                <c:pt idx="9">
                  <c:v>512</c:v>
                </c:pt>
                <c:pt idx="10">
                  <c:v>1024</c:v>
                </c:pt>
                <c:pt idx="11">
                  <c:v>2048</c:v>
                </c:pt>
                <c:pt idx="12">
                  <c:v>4096</c:v>
                </c:pt>
                <c:pt idx="13">
                  <c:v>8192</c:v>
                </c:pt>
                <c:pt idx="14">
                  <c:v>16384</c:v>
                </c:pt>
              </c:numCache>
            </c:numRef>
          </c:cat>
          <c:val>
            <c:numRef>
              <c:f>'[wcfperf.xlsx]raw data'!$V$4:$V$18</c:f>
              <c:numCache>
                <c:formatCode>General</c:formatCode>
                <c:ptCount val="15"/>
                <c:pt idx="0">
                  <c:v>0.2800336040324839</c:v>
                </c:pt>
                <c:pt idx="1">
                  <c:v>0.28851702250432776</c:v>
                </c:pt>
                <c:pt idx="2">
                  <c:v>0.2845759817871395</c:v>
                </c:pt>
                <c:pt idx="3">
                  <c:v>0.28571428571428925</c:v>
                </c:pt>
                <c:pt idx="4">
                  <c:v>0.313381385145727</c:v>
                </c:pt>
                <c:pt idx="5">
                  <c:v>0.31535793125197448</c:v>
                </c:pt>
                <c:pt idx="6">
                  <c:v>0.32509752925877788</c:v>
                </c:pt>
                <c:pt idx="7">
                  <c:v>0.31426775612822128</c:v>
                </c:pt>
                <c:pt idx="8">
                  <c:v>0.34506556245686792</c:v>
                </c:pt>
                <c:pt idx="9">
                  <c:v>0.36350418029807641</c:v>
                </c:pt>
                <c:pt idx="10">
                  <c:v>0.44603033006244508</c:v>
                </c:pt>
                <c:pt idx="11">
                  <c:v>0.58105752469494099</c:v>
                </c:pt>
                <c:pt idx="12">
                  <c:v>0.92421441774491686</c:v>
                </c:pt>
                <c:pt idx="13">
                  <c:v>1.0683760683760701</c:v>
                </c:pt>
                <c:pt idx="14">
                  <c:v>1.371742112482853</c:v>
                </c:pt>
              </c:numCache>
            </c:numRef>
          </c:val>
        </c:ser>
        <c:marker val="1"/>
        <c:axId val="159379456"/>
        <c:axId val="159381376"/>
      </c:lineChart>
      <c:catAx>
        <c:axId val="159379456"/>
        <c:scaling>
          <c:orientation val="minMax"/>
        </c:scaling>
        <c:axPos val="b"/>
        <c:title>
          <c:tx>
            <c:rich>
              <a:bodyPr/>
              <a:lstStyle/>
              <a:p>
                <a:pPr>
                  <a:defRPr lang="en-US" sz="1600"/>
                </a:pPr>
                <a:r>
                  <a:rPr lang="en-US" sz="1600"/>
                  <a:t>Message Size ( bytes )</a:t>
                </a:r>
              </a:p>
            </c:rich>
          </c:tx>
          <c:layout/>
        </c:title>
        <c:numFmt formatCode="General" sourceLinked="1"/>
        <c:tickLblPos val="nextTo"/>
        <c:txPr>
          <a:bodyPr/>
          <a:lstStyle/>
          <a:p>
            <a:pPr>
              <a:defRPr lang="en-US" sz="1600" b="1"/>
            </a:pPr>
            <a:endParaRPr lang="zh-CN"/>
          </a:p>
        </c:txPr>
        <c:crossAx val="159381376"/>
        <c:crosses val="autoZero"/>
        <c:auto val="1"/>
        <c:lblAlgn val="ctr"/>
        <c:lblOffset val="100"/>
      </c:catAx>
      <c:valAx>
        <c:axId val="159381376"/>
        <c:scaling>
          <c:orientation val="minMax"/>
        </c:scaling>
        <c:axPos val="l"/>
        <c:majorGridlines/>
        <c:title>
          <c:tx>
            <c:rich>
              <a:bodyPr rot="-5400000" vert="horz"/>
              <a:lstStyle/>
              <a:p>
                <a:pPr>
                  <a:defRPr lang="en-US" sz="1600"/>
                </a:pPr>
                <a:r>
                  <a:rPr lang="en-US" sz="1600"/>
                  <a:t>Round Trip Latency ( ms )</a:t>
                </a:r>
              </a:p>
            </c:rich>
          </c:tx>
          <c:layout/>
        </c:title>
        <c:numFmt formatCode="General" sourceLinked="1"/>
        <c:tickLblPos val="nextTo"/>
        <c:txPr>
          <a:bodyPr/>
          <a:lstStyle/>
          <a:p>
            <a:pPr>
              <a:defRPr lang="en-US" sz="1600" b="1"/>
            </a:pPr>
            <a:endParaRPr lang="zh-CN"/>
          </a:p>
        </c:txPr>
        <c:crossAx val="159379456"/>
        <c:crosses val="autoZero"/>
        <c:crossBetween val="between"/>
      </c:valAx>
    </c:plotArea>
    <c:legend>
      <c:legendPos val="r"/>
      <c:layout/>
      <c:txPr>
        <a:bodyPr/>
        <a:lstStyle/>
        <a:p>
          <a:pPr>
            <a:defRPr lang="en-US" sz="1600" b="1"/>
          </a:pPr>
          <a:endParaRPr lang="zh-CN"/>
        </a:p>
      </c:txPr>
    </c:legend>
    <c:plotVisOnly val="1"/>
  </c:chart>
  <c:spPr>
    <a:solidFill>
      <a:schemeClr val="bg1"/>
    </a:solidFill>
  </c:spPr>
  <c:externalData r:id="rId1"/>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5949B4-46A4-48B0-929E-A38736FF0043}" type="doc">
      <dgm:prSet loTypeId="urn:microsoft.com/office/officeart/2005/8/layout/hList1" loCatId="list" qsTypeId="urn:microsoft.com/office/officeart/2005/8/quickstyle/3d2" qsCatId="3D" csTypeId="urn:microsoft.com/office/officeart/2005/8/colors/colorful4" csCatId="colorful" phldr="1"/>
      <dgm:spPr/>
      <dgm:t>
        <a:bodyPr/>
        <a:lstStyle/>
        <a:p>
          <a:endParaRPr lang="en-US"/>
        </a:p>
      </dgm:t>
    </dgm:pt>
    <dgm:pt modelId="{733D5F43-DFFF-4E52-A2A5-41C2823B6975}">
      <dgm:prSet custT="1"/>
      <dgm:spPr/>
      <dgm:t>
        <a:bodyPr/>
        <a:lstStyle/>
        <a:p>
          <a:pPr rtl="0"/>
          <a:r>
            <a:rPr lang="en-US" sz="1800" dirty="0" smtClean="0">
              <a:effectLst>
                <a:outerShdw blurRad="38100" dist="38100" dir="2700000" algn="tl">
                  <a:srgbClr val="000000">
                    <a:alpha val="43137"/>
                  </a:srgbClr>
                </a:outerShdw>
              </a:effectLst>
            </a:rPr>
            <a:t>Windows Server 2008 HPC Edition</a:t>
          </a:r>
          <a:endParaRPr lang="en-US" sz="1800" dirty="0">
            <a:effectLst>
              <a:outerShdw blurRad="38100" dist="38100" dir="2700000" algn="tl">
                <a:srgbClr val="000000">
                  <a:alpha val="43137"/>
                </a:srgbClr>
              </a:outerShdw>
            </a:effectLst>
          </a:endParaRPr>
        </a:p>
      </dgm:t>
    </dgm:pt>
    <dgm:pt modelId="{11625B9E-768D-4A3A-BC58-94F45FCAC165}" type="parTrans" cxnId="{6D94DA1C-0F05-4200-8CCE-E0EACD73B8CF}">
      <dgm:prSet/>
      <dgm:spPr/>
      <dgm:t>
        <a:bodyPr/>
        <a:lstStyle/>
        <a:p>
          <a:endParaRPr lang="en-US"/>
        </a:p>
      </dgm:t>
    </dgm:pt>
    <dgm:pt modelId="{604B092F-600A-486F-8526-C8E4CD111168}" type="sibTrans" cxnId="{6D94DA1C-0F05-4200-8CCE-E0EACD73B8CF}">
      <dgm:prSet/>
      <dgm:spPr/>
      <dgm:t>
        <a:bodyPr/>
        <a:lstStyle/>
        <a:p>
          <a:endParaRPr lang="en-US"/>
        </a:p>
      </dgm:t>
    </dgm:pt>
    <dgm:pt modelId="{2E02E3A0-61E2-4E59-8ED9-88CCEEFF472E}">
      <dgm:prSet custT="1"/>
      <dgm:spPr/>
      <dgm:t>
        <a:bodyPr/>
        <a:lstStyle/>
        <a:p>
          <a:pPr rtl="0"/>
          <a:r>
            <a:rPr lang="zh-CN" altLang="en-US" sz="1600" dirty="0" smtClean="0"/>
            <a:t>安全</a:t>
          </a:r>
          <a:r>
            <a:rPr lang="en-US" sz="1600" dirty="0" smtClean="0"/>
            <a:t>, </a:t>
          </a:r>
          <a:r>
            <a:rPr lang="zh-CN" altLang="en-US" sz="1600" dirty="0" smtClean="0"/>
            <a:t>可靠</a:t>
          </a:r>
          <a:r>
            <a:rPr lang="en-US" sz="1600" dirty="0" smtClean="0"/>
            <a:t>, </a:t>
          </a:r>
          <a:r>
            <a:rPr lang="zh-CN" altLang="en-US" sz="1600" dirty="0" smtClean="0"/>
            <a:t>经充分测试</a:t>
          </a:r>
          <a:endParaRPr lang="en-US" sz="1600" dirty="0"/>
        </a:p>
      </dgm:t>
    </dgm:pt>
    <dgm:pt modelId="{6A43C901-FBD9-41EC-9A78-BFB47FFA58D9}" type="parTrans" cxnId="{8D76E60D-2552-40AB-875D-5726828EE115}">
      <dgm:prSet/>
      <dgm:spPr/>
      <dgm:t>
        <a:bodyPr/>
        <a:lstStyle/>
        <a:p>
          <a:endParaRPr lang="en-US"/>
        </a:p>
      </dgm:t>
    </dgm:pt>
    <dgm:pt modelId="{94E65913-63E5-4C4B-AD59-44EB5B3D6B7E}" type="sibTrans" cxnId="{8D76E60D-2552-40AB-875D-5726828EE115}">
      <dgm:prSet/>
      <dgm:spPr/>
      <dgm:t>
        <a:bodyPr/>
        <a:lstStyle/>
        <a:p>
          <a:endParaRPr lang="en-US"/>
        </a:p>
      </dgm:t>
    </dgm:pt>
    <dgm:pt modelId="{C33A49F5-AF25-46CA-8E14-9C898818D6C6}">
      <dgm:prSet custT="1"/>
      <dgm:spPr/>
      <dgm:t>
        <a:bodyPr/>
        <a:lstStyle/>
        <a:p>
          <a:pPr rtl="0"/>
          <a:r>
            <a:rPr lang="zh-CN" altLang="en-US" sz="1600" dirty="0" smtClean="0"/>
            <a:t>支持高性能硬件</a:t>
          </a:r>
          <a:r>
            <a:rPr lang="en-US" sz="1600" dirty="0" smtClean="0"/>
            <a:t> (x64, </a:t>
          </a:r>
          <a:r>
            <a:rPr lang="zh-CN" altLang="en-US" sz="1600" dirty="0" smtClean="0"/>
            <a:t>高速互联</a:t>
          </a:r>
          <a:r>
            <a:rPr lang="en-US" sz="1600" dirty="0" smtClean="0"/>
            <a:t>)</a:t>
          </a:r>
          <a:endParaRPr lang="en-US" sz="1600" dirty="0"/>
        </a:p>
      </dgm:t>
    </dgm:pt>
    <dgm:pt modelId="{6F92CCFF-5B9F-47D2-8C7A-065AE8D5B53F}" type="parTrans" cxnId="{B657E267-3A8C-4850-B294-A36083099E2D}">
      <dgm:prSet/>
      <dgm:spPr/>
      <dgm:t>
        <a:bodyPr/>
        <a:lstStyle/>
        <a:p>
          <a:endParaRPr lang="en-US"/>
        </a:p>
      </dgm:t>
    </dgm:pt>
    <dgm:pt modelId="{31E51FED-7159-4DBC-A950-48E29303DAB0}" type="sibTrans" cxnId="{B657E267-3A8C-4850-B294-A36083099E2D}">
      <dgm:prSet/>
      <dgm:spPr/>
      <dgm:t>
        <a:bodyPr/>
        <a:lstStyle/>
        <a:p>
          <a:endParaRPr lang="en-US"/>
        </a:p>
      </dgm:t>
    </dgm:pt>
    <dgm:pt modelId="{643B17FC-738B-4E8E-ACC9-352B6FB2CFD8}">
      <dgm:prSet custT="1"/>
      <dgm:spPr/>
      <dgm:t>
        <a:bodyPr/>
        <a:lstStyle/>
        <a:p>
          <a:pPr rtl="0"/>
          <a:r>
            <a:rPr lang="en-US" sz="1800" dirty="0" smtClean="0">
              <a:effectLst>
                <a:outerShdw blurRad="38100" dist="38100" dir="2700000" algn="tl">
                  <a:srgbClr val="000000">
                    <a:alpha val="43137"/>
                  </a:srgbClr>
                </a:outerShdw>
              </a:effectLst>
            </a:rPr>
            <a:t>HPC Pack 2008</a:t>
          </a:r>
          <a:endParaRPr lang="en-US" sz="1800" dirty="0">
            <a:effectLst>
              <a:outerShdw blurRad="38100" dist="38100" dir="2700000" algn="tl">
                <a:srgbClr val="000000">
                  <a:alpha val="43137"/>
                </a:srgbClr>
              </a:outerShdw>
            </a:effectLst>
          </a:endParaRPr>
        </a:p>
      </dgm:t>
    </dgm:pt>
    <dgm:pt modelId="{9508902C-365C-4944-858A-A4CD0B36CF4C}" type="parTrans" cxnId="{E89F63CE-8601-4010-B9D1-5C634CDC1743}">
      <dgm:prSet/>
      <dgm:spPr/>
      <dgm:t>
        <a:bodyPr/>
        <a:lstStyle/>
        <a:p>
          <a:endParaRPr lang="en-US"/>
        </a:p>
      </dgm:t>
    </dgm:pt>
    <dgm:pt modelId="{13745513-284C-46C4-8584-7C5A5BFB2284}" type="sibTrans" cxnId="{E89F63CE-8601-4010-B9D1-5C634CDC1743}">
      <dgm:prSet/>
      <dgm:spPr/>
      <dgm:t>
        <a:bodyPr/>
        <a:lstStyle/>
        <a:p>
          <a:endParaRPr lang="en-US"/>
        </a:p>
      </dgm:t>
    </dgm:pt>
    <dgm:pt modelId="{C8D20DCD-4EB1-4A55-AEEB-A89714918907}">
      <dgm:prSet custT="1"/>
      <dgm:spPr/>
      <dgm:t>
        <a:bodyPr/>
        <a:lstStyle/>
        <a:p>
          <a:pPr rtl="0"/>
          <a:r>
            <a:rPr lang="zh-CN" altLang="en-US" sz="1600" dirty="0" smtClean="0"/>
            <a:t>任务调度器</a:t>
          </a:r>
          <a:r>
            <a:rPr lang="en-US" sz="1600" dirty="0" smtClean="0"/>
            <a:t>&amp; SOA </a:t>
          </a:r>
          <a:r>
            <a:rPr lang="zh-CN" altLang="en-US" sz="1600" dirty="0" smtClean="0"/>
            <a:t>平台</a:t>
          </a:r>
          <a:endParaRPr lang="en-US" sz="1600" dirty="0"/>
        </a:p>
      </dgm:t>
    </dgm:pt>
    <dgm:pt modelId="{58470B82-55BC-4D2C-B86A-6740D12DB85A}" type="parTrans" cxnId="{FA9100CE-4190-4E9A-9D41-DBF71AACFDCF}">
      <dgm:prSet/>
      <dgm:spPr/>
      <dgm:t>
        <a:bodyPr/>
        <a:lstStyle/>
        <a:p>
          <a:endParaRPr lang="en-US"/>
        </a:p>
      </dgm:t>
    </dgm:pt>
    <dgm:pt modelId="{A2C15126-D6AC-4656-8597-2A1124842D3C}" type="sibTrans" cxnId="{FA9100CE-4190-4E9A-9D41-DBF71AACFDCF}">
      <dgm:prSet/>
      <dgm:spPr/>
      <dgm:t>
        <a:bodyPr/>
        <a:lstStyle/>
        <a:p>
          <a:endParaRPr lang="en-US"/>
        </a:p>
      </dgm:t>
    </dgm:pt>
    <dgm:pt modelId="{890407EB-CE7A-405E-8CCA-D7BB27D274E5}">
      <dgm:prSet custT="1"/>
      <dgm:spPr/>
      <dgm:t>
        <a:bodyPr/>
        <a:lstStyle/>
        <a:p>
          <a:pPr rtl="0"/>
          <a:r>
            <a:rPr lang="zh-CN" altLang="en-US" sz="1600" dirty="0" smtClean="0"/>
            <a:t>资源管理器</a:t>
          </a:r>
          <a:endParaRPr lang="en-US" sz="1600" dirty="0"/>
        </a:p>
      </dgm:t>
    </dgm:pt>
    <dgm:pt modelId="{2A9AA07C-B11A-4A36-8D22-548F8A158D2F}" type="parTrans" cxnId="{56E1EAF4-41F5-44A9-821E-E188BC4C8189}">
      <dgm:prSet/>
      <dgm:spPr/>
      <dgm:t>
        <a:bodyPr/>
        <a:lstStyle/>
        <a:p>
          <a:endParaRPr lang="en-US"/>
        </a:p>
      </dgm:t>
    </dgm:pt>
    <dgm:pt modelId="{31FF9662-37FC-42F3-8F6B-7DA337D61F71}" type="sibTrans" cxnId="{56E1EAF4-41F5-44A9-821E-E188BC4C8189}">
      <dgm:prSet/>
      <dgm:spPr/>
      <dgm:t>
        <a:bodyPr/>
        <a:lstStyle/>
        <a:p>
          <a:endParaRPr lang="en-US"/>
        </a:p>
      </dgm:t>
    </dgm:pt>
    <dgm:pt modelId="{DA72E6AB-63CB-426B-9335-7151670E47EA}">
      <dgm:prSet custT="1"/>
      <dgm:spPr/>
      <dgm:t>
        <a:bodyPr/>
        <a:lstStyle/>
        <a:p>
          <a:pPr rtl="0"/>
          <a:r>
            <a:rPr lang="zh-CN" altLang="en-US" sz="1600" dirty="0" smtClean="0"/>
            <a:t>集群管理</a:t>
          </a:r>
          <a:endParaRPr lang="en-US" sz="1600" dirty="0"/>
        </a:p>
      </dgm:t>
    </dgm:pt>
    <dgm:pt modelId="{69D57E69-0247-4520-B15A-ACDA1EAF2D50}" type="parTrans" cxnId="{1E8390D8-0A7A-492E-BD2E-12F8A3A54419}">
      <dgm:prSet/>
      <dgm:spPr/>
      <dgm:t>
        <a:bodyPr/>
        <a:lstStyle/>
        <a:p>
          <a:endParaRPr lang="en-US"/>
        </a:p>
      </dgm:t>
    </dgm:pt>
    <dgm:pt modelId="{8803D6F8-4873-44CF-9DE3-64D0D5681633}" type="sibTrans" cxnId="{1E8390D8-0A7A-492E-BD2E-12F8A3A54419}">
      <dgm:prSet/>
      <dgm:spPr/>
      <dgm:t>
        <a:bodyPr/>
        <a:lstStyle/>
        <a:p>
          <a:endParaRPr lang="en-US"/>
        </a:p>
      </dgm:t>
    </dgm:pt>
    <dgm:pt modelId="{BC93A764-4993-45E5-8F5B-37AE535146D0}">
      <dgm:prSet custT="1"/>
      <dgm:spPr/>
      <dgm:t>
        <a:bodyPr/>
        <a:lstStyle/>
        <a:p>
          <a:pPr rtl="0"/>
          <a:r>
            <a:rPr lang="en-US" altLang="zh-CN" sz="1600" dirty="0" smtClean="0"/>
            <a:t>MPI/SOA</a:t>
          </a:r>
          <a:r>
            <a:rPr lang="zh-CN" altLang="en-US" sz="1600" dirty="0" smtClean="0"/>
            <a:t>开发平台</a:t>
          </a:r>
          <a:endParaRPr lang="en-US" sz="1600" dirty="0"/>
        </a:p>
      </dgm:t>
    </dgm:pt>
    <dgm:pt modelId="{11539492-A7FA-42C6-8762-226BA07009CC}" type="parTrans" cxnId="{5B4CFDA6-FADC-46B9-AB50-39F5FC5FC913}">
      <dgm:prSet/>
      <dgm:spPr/>
      <dgm:t>
        <a:bodyPr/>
        <a:lstStyle/>
        <a:p>
          <a:endParaRPr lang="en-US"/>
        </a:p>
      </dgm:t>
    </dgm:pt>
    <dgm:pt modelId="{9C621F2F-42CB-4B85-BA27-FB5552D6DDE4}" type="sibTrans" cxnId="{5B4CFDA6-FADC-46B9-AB50-39F5FC5FC913}">
      <dgm:prSet/>
      <dgm:spPr/>
      <dgm:t>
        <a:bodyPr/>
        <a:lstStyle/>
        <a:p>
          <a:endParaRPr lang="en-US"/>
        </a:p>
      </dgm:t>
    </dgm:pt>
    <dgm:pt modelId="{A283191E-151E-4B06-A47C-816450746B98}">
      <dgm:prSet custT="1"/>
      <dgm:spPr/>
      <dgm:t>
        <a:bodyPr/>
        <a:lstStyle/>
        <a:p>
          <a:pPr rtl="0"/>
          <a:r>
            <a:rPr lang="en-US" sz="1800" dirty="0" smtClean="0">
              <a:effectLst>
                <a:outerShdw blurRad="38100" dist="38100" dir="2700000" algn="tl">
                  <a:srgbClr val="000000">
                    <a:alpha val="43137"/>
                  </a:srgbClr>
                </a:outerShdw>
              </a:effectLst>
            </a:rPr>
            <a:t>Microsoft Windows HPC Server 2008</a:t>
          </a:r>
          <a:endParaRPr lang="en-US" sz="1800" dirty="0">
            <a:effectLst>
              <a:outerShdw blurRad="38100" dist="38100" dir="2700000" algn="tl">
                <a:srgbClr val="000000">
                  <a:alpha val="43137"/>
                </a:srgbClr>
              </a:outerShdw>
            </a:effectLst>
          </a:endParaRPr>
        </a:p>
      </dgm:t>
    </dgm:pt>
    <dgm:pt modelId="{F3C4EDD4-A066-442E-BA55-F8C55D6A9B0B}" type="parTrans" cxnId="{9506F551-3EC9-4FED-9125-D02F27206067}">
      <dgm:prSet/>
      <dgm:spPr/>
      <dgm:t>
        <a:bodyPr/>
        <a:lstStyle/>
        <a:p>
          <a:endParaRPr lang="en-US"/>
        </a:p>
      </dgm:t>
    </dgm:pt>
    <dgm:pt modelId="{5791871B-A250-4011-9D5F-EE4B21DB049C}" type="sibTrans" cxnId="{9506F551-3EC9-4FED-9125-D02F27206067}">
      <dgm:prSet/>
      <dgm:spPr/>
      <dgm:t>
        <a:bodyPr/>
        <a:lstStyle/>
        <a:p>
          <a:endParaRPr lang="en-US"/>
        </a:p>
      </dgm:t>
    </dgm:pt>
    <dgm:pt modelId="{FDCD41D1-DC85-4BA5-803C-DBCAFCABB5E8}">
      <dgm:prSet custT="1"/>
      <dgm:spPr/>
      <dgm:t>
        <a:bodyPr/>
        <a:lstStyle/>
        <a:p>
          <a:pPr rtl="0"/>
          <a:r>
            <a:rPr lang="zh-CN" altLang="en-US" sz="1600" dirty="0" smtClean="0"/>
            <a:t>整合的解决方案</a:t>
          </a:r>
          <a:endParaRPr lang="en-US" sz="1600" dirty="0"/>
        </a:p>
      </dgm:t>
    </dgm:pt>
    <dgm:pt modelId="{B1ED46F2-81C3-4E47-82B5-5DD9AE02B123}" type="parTrans" cxnId="{4C5423C6-6F3C-4321-95AD-B2B320831603}">
      <dgm:prSet/>
      <dgm:spPr/>
      <dgm:t>
        <a:bodyPr/>
        <a:lstStyle/>
        <a:p>
          <a:endParaRPr lang="en-US"/>
        </a:p>
      </dgm:t>
    </dgm:pt>
    <dgm:pt modelId="{E3CCD9D6-1935-4A33-B026-B0A96E65F19A}" type="sibTrans" cxnId="{4C5423C6-6F3C-4321-95AD-B2B320831603}">
      <dgm:prSet/>
      <dgm:spPr/>
      <dgm:t>
        <a:bodyPr/>
        <a:lstStyle/>
        <a:p>
          <a:endParaRPr lang="en-US"/>
        </a:p>
      </dgm:t>
    </dgm:pt>
    <dgm:pt modelId="{2805A27B-708A-425B-9C92-CFEAA1479698}">
      <dgm:prSet custT="1"/>
      <dgm:spPr/>
      <dgm:t>
        <a:bodyPr/>
        <a:lstStyle/>
        <a:p>
          <a:pPr rtl="0"/>
          <a:r>
            <a:rPr lang="zh-CN" altLang="en-US" sz="1600" dirty="0" smtClean="0"/>
            <a:t>利用</a:t>
          </a:r>
          <a:r>
            <a:rPr lang="en-US" sz="1600" dirty="0" smtClean="0"/>
            <a:t>Windows </a:t>
          </a:r>
          <a:r>
            <a:rPr lang="zh-CN" altLang="en-US" sz="1600" dirty="0" smtClean="0"/>
            <a:t>已有的管理和工具</a:t>
          </a:r>
          <a:endParaRPr lang="en-US" sz="1600" dirty="0"/>
        </a:p>
      </dgm:t>
    </dgm:pt>
    <dgm:pt modelId="{7212BDC1-A51D-48A4-9335-F64DF35A6602}" type="parTrans" cxnId="{026876A5-F0A0-4021-A9E0-18CE8CEAE191}">
      <dgm:prSet/>
      <dgm:spPr/>
      <dgm:t>
        <a:bodyPr/>
        <a:lstStyle/>
        <a:p>
          <a:endParaRPr lang="en-US"/>
        </a:p>
      </dgm:t>
    </dgm:pt>
    <dgm:pt modelId="{91B7B877-00AB-4553-8990-44A2592D2651}" type="sibTrans" cxnId="{026876A5-F0A0-4021-A9E0-18CE8CEAE191}">
      <dgm:prSet/>
      <dgm:spPr/>
      <dgm:t>
        <a:bodyPr/>
        <a:lstStyle/>
        <a:p>
          <a:endParaRPr lang="en-US"/>
        </a:p>
      </dgm:t>
    </dgm:pt>
    <dgm:pt modelId="{881897BB-EF19-4276-82AE-D61DAFB14F9C}">
      <dgm:prSet custT="1"/>
      <dgm:spPr/>
      <dgm:t>
        <a:bodyPr/>
        <a:lstStyle/>
        <a:p>
          <a:pPr rtl="0"/>
          <a:r>
            <a:rPr lang="zh-CN" altLang="en-US" sz="1600" dirty="0" smtClean="0"/>
            <a:t>让集群操作如单机一样简便安全</a:t>
          </a:r>
          <a:endParaRPr lang="en-US" sz="2000" dirty="0"/>
        </a:p>
      </dgm:t>
    </dgm:pt>
    <dgm:pt modelId="{2AA6A069-A18C-40C1-8A92-2567F42330BB}" type="parTrans" cxnId="{21D54AFF-D743-4D03-96EF-5F723057FDCA}">
      <dgm:prSet/>
      <dgm:spPr/>
      <dgm:t>
        <a:bodyPr/>
        <a:lstStyle/>
        <a:p>
          <a:endParaRPr lang="en-US"/>
        </a:p>
      </dgm:t>
    </dgm:pt>
    <dgm:pt modelId="{27F0E028-7F26-4AAA-8271-5C55D1A87D91}" type="sibTrans" cxnId="{21D54AFF-D743-4D03-96EF-5F723057FDCA}">
      <dgm:prSet/>
      <dgm:spPr/>
      <dgm:t>
        <a:bodyPr/>
        <a:lstStyle/>
        <a:p>
          <a:endParaRPr lang="en-US"/>
        </a:p>
      </dgm:t>
    </dgm:pt>
    <dgm:pt modelId="{05E6822C-61EE-41E9-B885-48BB074AFDD7}" type="pres">
      <dgm:prSet presAssocID="{955949B4-46A4-48B0-929E-A38736FF0043}" presName="Name0" presStyleCnt="0">
        <dgm:presLayoutVars>
          <dgm:dir/>
          <dgm:animLvl val="lvl"/>
          <dgm:resizeHandles val="exact"/>
        </dgm:presLayoutVars>
      </dgm:prSet>
      <dgm:spPr/>
      <dgm:t>
        <a:bodyPr/>
        <a:lstStyle/>
        <a:p>
          <a:endParaRPr lang="en-US"/>
        </a:p>
      </dgm:t>
    </dgm:pt>
    <dgm:pt modelId="{C565E497-8703-428D-9B46-79CEA1C33B20}" type="pres">
      <dgm:prSet presAssocID="{733D5F43-DFFF-4E52-A2A5-41C2823B6975}" presName="composite" presStyleCnt="0"/>
      <dgm:spPr/>
      <dgm:t>
        <a:bodyPr/>
        <a:lstStyle/>
        <a:p>
          <a:endParaRPr lang="en-US"/>
        </a:p>
      </dgm:t>
    </dgm:pt>
    <dgm:pt modelId="{203E7B3D-4EF6-47CE-8877-03ADF6D5A1DD}" type="pres">
      <dgm:prSet presAssocID="{733D5F43-DFFF-4E52-A2A5-41C2823B6975}" presName="parTx" presStyleLbl="alignNode1" presStyleIdx="0" presStyleCnt="3" custScaleX="93201" custScaleY="88251">
        <dgm:presLayoutVars>
          <dgm:chMax val="0"/>
          <dgm:chPref val="0"/>
          <dgm:bulletEnabled val="1"/>
        </dgm:presLayoutVars>
      </dgm:prSet>
      <dgm:spPr/>
      <dgm:t>
        <a:bodyPr/>
        <a:lstStyle/>
        <a:p>
          <a:endParaRPr lang="en-US"/>
        </a:p>
      </dgm:t>
    </dgm:pt>
    <dgm:pt modelId="{F67B3226-4504-4AC0-917C-2D6F0BC8F03E}" type="pres">
      <dgm:prSet presAssocID="{733D5F43-DFFF-4E52-A2A5-41C2823B6975}" presName="desTx" presStyleLbl="alignAccFollowNode1" presStyleIdx="0" presStyleCnt="3" custScaleX="93201" custScaleY="88251">
        <dgm:presLayoutVars>
          <dgm:bulletEnabled val="1"/>
        </dgm:presLayoutVars>
      </dgm:prSet>
      <dgm:spPr/>
      <dgm:t>
        <a:bodyPr/>
        <a:lstStyle/>
        <a:p>
          <a:endParaRPr lang="en-US"/>
        </a:p>
      </dgm:t>
    </dgm:pt>
    <dgm:pt modelId="{8DF40B59-D636-474C-8743-E3A59668A0BE}" type="pres">
      <dgm:prSet presAssocID="{604B092F-600A-486F-8526-C8E4CD111168}" presName="space" presStyleCnt="0"/>
      <dgm:spPr/>
      <dgm:t>
        <a:bodyPr/>
        <a:lstStyle/>
        <a:p>
          <a:endParaRPr lang="en-US"/>
        </a:p>
      </dgm:t>
    </dgm:pt>
    <dgm:pt modelId="{F7D0B88F-DF69-4634-B0A5-7C6C7932944A}" type="pres">
      <dgm:prSet presAssocID="{643B17FC-738B-4E8E-ACC9-352B6FB2CFD8}" presName="composite" presStyleCnt="0"/>
      <dgm:spPr/>
      <dgm:t>
        <a:bodyPr/>
        <a:lstStyle/>
        <a:p>
          <a:endParaRPr lang="en-US"/>
        </a:p>
      </dgm:t>
    </dgm:pt>
    <dgm:pt modelId="{DD1BE4FD-CD6F-4BB1-8B14-DD37CD92FC51}" type="pres">
      <dgm:prSet presAssocID="{643B17FC-738B-4E8E-ACC9-352B6FB2CFD8}" presName="parTx" presStyleLbl="alignNode1" presStyleIdx="1" presStyleCnt="3" custScaleX="93201" custScaleY="88251">
        <dgm:presLayoutVars>
          <dgm:chMax val="0"/>
          <dgm:chPref val="0"/>
          <dgm:bulletEnabled val="1"/>
        </dgm:presLayoutVars>
      </dgm:prSet>
      <dgm:spPr/>
      <dgm:t>
        <a:bodyPr/>
        <a:lstStyle/>
        <a:p>
          <a:endParaRPr lang="en-US"/>
        </a:p>
      </dgm:t>
    </dgm:pt>
    <dgm:pt modelId="{5701B78F-FA02-409E-A743-E50649B85CC6}" type="pres">
      <dgm:prSet presAssocID="{643B17FC-738B-4E8E-ACC9-352B6FB2CFD8}" presName="desTx" presStyleLbl="alignAccFollowNode1" presStyleIdx="1" presStyleCnt="3" custScaleX="93201" custScaleY="88251">
        <dgm:presLayoutVars>
          <dgm:bulletEnabled val="1"/>
        </dgm:presLayoutVars>
      </dgm:prSet>
      <dgm:spPr/>
      <dgm:t>
        <a:bodyPr/>
        <a:lstStyle/>
        <a:p>
          <a:endParaRPr lang="en-US"/>
        </a:p>
      </dgm:t>
    </dgm:pt>
    <dgm:pt modelId="{F6A87024-693B-45D1-B00A-0533AD4DEBC3}" type="pres">
      <dgm:prSet presAssocID="{13745513-284C-46C4-8584-7C5A5BFB2284}" presName="space" presStyleCnt="0"/>
      <dgm:spPr/>
      <dgm:t>
        <a:bodyPr/>
        <a:lstStyle/>
        <a:p>
          <a:endParaRPr lang="en-US"/>
        </a:p>
      </dgm:t>
    </dgm:pt>
    <dgm:pt modelId="{277F1846-9947-424B-BD91-B6935A948008}" type="pres">
      <dgm:prSet presAssocID="{A283191E-151E-4B06-A47C-816450746B98}" presName="composite" presStyleCnt="0"/>
      <dgm:spPr/>
      <dgm:t>
        <a:bodyPr/>
        <a:lstStyle/>
        <a:p>
          <a:endParaRPr lang="en-US"/>
        </a:p>
      </dgm:t>
    </dgm:pt>
    <dgm:pt modelId="{2C2F780D-F656-4CDD-8166-9F6A7A09083A}" type="pres">
      <dgm:prSet presAssocID="{A283191E-151E-4B06-A47C-816450746B98}" presName="parTx" presStyleLbl="alignNode1" presStyleIdx="2" presStyleCnt="3" custScaleX="93201" custScaleY="88251">
        <dgm:presLayoutVars>
          <dgm:chMax val="0"/>
          <dgm:chPref val="0"/>
          <dgm:bulletEnabled val="1"/>
        </dgm:presLayoutVars>
      </dgm:prSet>
      <dgm:spPr/>
      <dgm:t>
        <a:bodyPr/>
        <a:lstStyle/>
        <a:p>
          <a:endParaRPr lang="en-US"/>
        </a:p>
      </dgm:t>
    </dgm:pt>
    <dgm:pt modelId="{97099789-1F84-481A-982E-A56321D222C4}" type="pres">
      <dgm:prSet presAssocID="{A283191E-151E-4B06-A47C-816450746B98}" presName="desTx" presStyleLbl="alignAccFollowNode1" presStyleIdx="2" presStyleCnt="3" custScaleX="93201" custScaleY="88251">
        <dgm:presLayoutVars>
          <dgm:bulletEnabled val="1"/>
        </dgm:presLayoutVars>
      </dgm:prSet>
      <dgm:spPr/>
      <dgm:t>
        <a:bodyPr/>
        <a:lstStyle/>
        <a:p>
          <a:endParaRPr lang="en-US"/>
        </a:p>
      </dgm:t>
    </dgm:pt>
  </dgm:ptLst>
  <dgm:cxnLst>
    <dgm:cxn modelId="{91A63141-6945-47C1-A4FD-929AE8C9A48A}" type="presOf" srcId="{643B17FC-738B-4E8E-ACC9-352B6FB2CFD8}" destId="{DD1BE4FD-CD6F-4BB1-8B14-DD37CD92FC51}" srcOrd="0" destOrd="0" presId="urn:microsoft.com/office/officeart/2005/8/layout/hList1"/>
    <dgm:cxn modelId="{FDDEA333-C9B3-4AA2-BA41-711C4B36B166}" type="presOf" srcId="{733D5F43-DFFF-4E52-A2A5-41C2823B6975}" destId="{203E7B3D-4EF6-47CE-8877-03ADF6D5A1DD}" srcOrd="0" destOrd="0" presId="urn:microsoft.com/office/officeart/2005/8/layout/hList1"/>
    <dgm:cxn modelId="{FA9100CE-4190-4E9A-9D41-DBF71AACFDCF}" srcId="{643B17FC-738B-4E8E-ACC9-352B6FB2CFD8}" destId="{C8D20DCD-4EB1-4A55-AEEB-A89714918907}" srcOrd="0" destOrd="0" parTransId="{58470B82-55BC-4D2C-B86A-6740D12DB85A}" sibTransId="{A2C15126-D6AC-4656-8597-2A1124842D3C}"/>
    <dgm:cxn modelId="{026876A5-F0A0-4021-A9E0-18CE8CEAE191}" srcId="{A283191E-151E-4B06-A47C-816450746B98}" destId="{2805A27B-708A-425B-9C92-CFEAA1479698}" srcOrd="1" destOrd="0" parTransId="{7212BDC1-A51D-48A4-9335-F64DF35A6602}" sibTransId="{91B7B877-00AB-4553-8990-44A2592D2651}"/>
    <dgm:cxn modelId="{8D76E60D-2552-40AB-875D-5726828EE115}" srcId="{733D5F43-DFFF-4E52-A2A5-41C2823B6975}" destId="{2E02E3A0-61E2-4E59-8ED9-88CCEEFF472E}" srcOrd="0" destOrd="0" parTransId="{6A43C901-FBD9-41EC-9A78-BFB47FFA58D9}" sibTransId="{94E65913-63E5-4C4B-AD59-44EB5B3D6B7E}"/>
    <dgm:cxn modelId="{BF7DE460-F709-488D-B604-55EE3C22A1F2}" type="presOf" srcId="{2E02E3A0-61E2-4E59-8ED9-88CCEEFF472E}" destId="{F67B3226-4504-4AC0-917C-2D6F0BC8F03E}" srcOrd="0" destOrd="0" presId="urn:microsoft.com/office/officeart/2005/8/layout/hList1"/>
    <dgm:cxn modelId="{6D94DA1C-0F05-4200-8CCE-E0EACD73B8CF}" srcId="{955949B4-46A4-48B0-929E-A38736FF0043}" destId="{733D5F43-DFFF-4E52-A2A5-41C2823B6975}" srcOrd="0" destOrd="0" parTransId="{11625B9E-768D-4A3A-BC58-94F45FCAC165}" sibTransId="{604B092F-600A-486F-8526-C8E4CD111168}"/>
    <dgm:cxn modelId="{56E1EAF4-41F5-44A9-821E-E188BC4C8189}" srcId="{643B17FC-738B-4E8E-ACC9-352B6FB2CFD8}" destId="{890407EB-CE7A-405E-8CCA-D7BB27D274E5}" srcOrd="1" destOrd="0" parTransId="{2A9AA07C-B11A-4A36-8D22-548F8A158D2F}" sibTransId="{31FF9662-37FC-42F3-8F6B-7DA337D61F71}"/>
    <dgm:cxn modelId="{8C2A0155-F127-40B0-A611-4D71AB455F4A}" type="presOf" srcId="{A283191E-151E-4B06-A47C-816450746B98}" destId="{2C2F780D-F656-4CDD-8166-9F6A7A09083A}" srcOrd="0" destOrd="0" presId="urn:microsoft.com/office/officeart/2005/8/layout/hList1"/>
    <dgm:cxn modelId="{5C6EBB6E-9951-44EB-B6D5-BCA721FDFDE7}" type="presOf" srcId="{2805A27B-708A-425B-9C92-CFEAA1479698}" destId="{97099789-1F84-481A-982E-A56321D222C4}" srcOrd="0" destOrd="1" presId="urn:microsoft.com/office/officeart/2005/8/layout/hList1"/>
    <dgm:cxn modelId="{E89F63CE-8601-4010-B9D1-5C634CDC1743}" srcId="{955949B4-46A4-48B0-929E-A38736FF0043}" destId="{643B17FC-738B-4E8E-ACC9-352B6FB2CFD8}" srcOrd="1" destOrd="0" parTransId="{9508902C-365C-4944-858A-A4CD0B36CF4C}" sibTransId="{13745513-284C-46C4-8584-7C5A5BFB2284}"/>
    <dgm:cxn modelId="{54086518-A886-40CE-AEFC-1B5489FAE2F7}" type="presOf" srcId="{C8D20DCD-4EB1-4A55-AEEB-A89714918907}" destId="{5701B78F-FA02-409E-A743-E50649B85CC6}" srcOrd="0" destOrd="0" presId="urn:microsoft.com/office/officeart/2005/8/layout/hList1"/>
    <dgm:cxn modelId="{9506F551-3EC9-4FED-9125-D02F27206067}" srcId="{955949B4-46A4-48B0-929E-A38736FF0043}" destId="{A283191E-151E-4B06-A47C-816450746B98}" srcOrd="2" destOrd="0" parTransId="{F3C4EDD4-A066-442E-BA55-F8C55D6A9B0B}" sibTransId="{5791871B-A250-4011-9D5F-EE4B21DB049C}"/>
    <dgm:cxn modelId="{1E8390D8-0A7A-492E-BD2E-12F8A3A54419}" srcId="{643B17FC-738B-4E8E-ACC9-352B6FB2CFD8}" destId="{DA72E6AB-63CB-426B-9335-7151670E47EA}" srcOrd="2" destOrd="0" parTransId="{69D57E69-0247-4520-B15A-ACDA1EAF2D50}" sibTransId="{8803D6F8-4873-44CF-9DE3-64D0D5681633}"/>
    <dgm:cxn modelId="{BAE4CCAC-D3FF-4F75-8421-4AC5A1FD99D6}" type="presOf" srcId="{BC93A764-4993-45E5-8F5B-37AE535146D0}" destId="{5701B78F-FA02-409E-A743-E50649B85CC6}" srcOrd="0" destOrd="3" presId="urn:microsoft.com/office/officeart/2005/8/layout/hList1"/>
    <dgm:cxn modelId="{5B4CFDA6-FADC-46B9-AB50-39F5FC5FC913}" srcId="{643B17FC-738B-4E8E-ACC9-352B6FB2CFD8}" destId="{BC93A764-4993-45E5-8F5B-37AE535146D0}" srcOrd="3" destOrd="0" parTransId="{11539492-A7FA-42C6-8762-226BA07009CC}" sibTransId="{9C621F2F-42CB-4B85-BA27-FB5552D6DDE4}"/>
    <dgm:cxn modelId="{21D54AFF-D743-4D03-96EF-5F723057FDCA}" srcId="{A283191E-151E-4B06-A47C-816450746B98}" destId="{881897BB-EF19-4276-82AE-D61DAFB14F9C}" srcOrd="2" destOrd="0" parTransId="{2AA6A069-A18C-40C1-8A92-2567F42330BB}" sibTransId="{27F0E028-7F26-4AAA-8271-5C55D1A87D91}"/>
    <dgm:cxn modelId="{3ED837D7-E34B-455B-9069-881950B83AC5}" type="presOf" srcId="{890407EB-CE7A-405E-8CCA-D7BB27D274E5}" destId="{5701B78F-FA02-409E-A743-E50649B85CC6}" srcOrd="0" destOrd="1" presId="urn:microsoft.com/office/officeart/2005/8/layout/hList1"/>
    <dgm:cxn modelId="{10EA5E9E-D7B2-44FA-85F4-C5961F04A0DD}" type="presOf" srcId="{FDCD41D1-DC85-4BA5-803C-DBCAFCABB5E8}" destId="{97099789-1F84-481A-982E-A56321D222C4}" srcOrd="0" destOrd="0" presId="urn:microsoft.com/office/officeart/2005/8/layout/hList1"/>
    <dgm:cxn modelId="{A9D7F7D6-51FD-42DC-A63E-B5C7B78336BF}" type="presOf" srcId="{881897BB-EF19-4276-82AE-D61DAFB14F9C}" destId="{97099789-1F84-481A-982E-A56321D222C4}" srcOrd="0" destOrd="2" presId="urn:microsoft.com/office/officeart/2005/8/layout/hList1"/>
    <dgm:cxn modelId="{A421B2A1-ED86-48E5-B9D9-077FFCCD0EF6}" type="presOf" srcId="{955949B4-46A4-48B0-929E-A38736FF0043}" destId="{05E6822C-61EE-41E9-B885-48BB074AFDD7}" srcOrd="0" destOrd="0" presId="urn:microsoft.com/office/officeart/2005/8/layout/hList1"/>
    <dgm:cxn modelId="{D340FA12-E8C0-402E-957F-E4044D2143B8}" type="presOf" srcId="{C33A49F5-AF25-46CA-8E14-9C898818D6C6}" destId="{F67B3226-4504-4AC0-917C-2D6F0BC8F03E}" srcOrd="0" destOrd="1" presId="urn:microsoft.com/office/officeart/2005/8/layout/hList1"/>
    <dgm:cxn modelId="{B657E267-3A8C-4850-B294-A36083099E2D}" srcId="{733D5F43-DFFF-4E52-A2A5-41C2823B6975}" destId="{C33A49F5-AF25-46CA-8E14-9C898818D6C6}" srcOrd="1" destOrd="0" parTransId="{6F92CCFF-5B9F-47D2-8C7A-065AE8D5B53F}" sibTransId="{31E51FED-7159-4DBC-A950-48E29303DAB0}"/>
    <dgm:cxn modelId="{56CD0C39-A9E9-4004-AEF7-7B5930E13CF6}" type="presOf" srcId="{DA72E6AB-63CB-426B-9335-7151670E47EA}" destId="{5701B78F-FA02-409E-A743-E50649B85CC6}" srcOrd="0" destOrd="2" presId="urn:microsoft.com/office/officeart/2005/8/layout/hList1"/>
    <dgm:cxn modelId="{4C5423C6-6F3C-4321-95AD-B2B320831603}" srcId="{A283191E-151E-4B06-A47C-816450746B98}" destId="{FDCD41D1-DC85-4BA5-803C-DBCAFCABB5E8}" srcOrd="0" destOrd="0" parTransId="{B1ED46F2-81C3-4E47-82B5-5DD9AE02B123}" sibTransId="{E3CCD9D6-1935-4A33-B026-B0A96E65F19A}"/>
    <dgm:cxn modelId="{3755E5A5-A074-4EA0-B250-E847B13D16C1}" type="presParOf" srcId="{05E6822C-61EE-41E9-B885-48BB074AFDD7}" destId="{C565E497-8703-428D-9B46-79CEA1C33B20}" srcOrd="0" destOrd="0" presId="urn:microsoft.com/office/officeart/2005/8/layout/hList1"/>
    <dgm:cxn modelId="{568142BC-2EC2-4AEE-911F-8EFEA8568F7C}" type="presParOf" srcId="{C565E497-8703-428D-9B46-79CEA1C33B20}" destId="{203E7B3D-4EF6-47CE-8877-03ADF6D5A1DD}" srcOrd="0" destOrd="0" presId="urn:microsoft.com/office/officeart/2005/8/layout/hList1"/>
    <dgm:cxn modelId="{E7EBE482-F1B2-42A7-8A6C-82F878701C17}" type="presParOf" srcId="{C565E497-8703-428D-9B46-79CEA1C33B20}" destId="{F67B3226-4504-4AC0-917C-2D6F0BC8F03E}" srcOrd="1" destOrd="0" presId="urn:microsoft.com/office/officeart/2005/8/layout/hList1"/>
    <dgm:cxn modelId="{3C41AB99-DDE9-4358-A658-0BCC3B7B85F2}" type="presParOf" srcId="{05E6822C-61EE-41E9-B885-48BB074AFDD7}" destId="{8DF40B59-D636-474C-8743-E3A59668A0BE}" srcOrd="1" destOrd="0" presId="urn:microsoft.com/office/officeart/2005/8/layout/hList1"/>
    <dgm:cxn modelId="{3069EA31-2D8E-4288-B5BB-1772531D26A8}" type="presParOf" srcId="{05E6822C-61EE-41E9-B885-48BB074AFDD7}" destId="{F7D0B88F-DF69-4634-B0A5-7C6C7932944A}" srcOrd="2" destOrd="0" presId="urn:microsoft.com/office/officeart/2005/8/layout/hList1"/>
    <dgm:cxn modelId="{453EEA9A-4038-4A94-A896-AC2279374178}" type="presParOf" srcId="{F7D0B88F-DF69-4634-B0A5-7C6C7932944A}" destId="{DD1BE4FD-CD6F-4BB1-8B14-DD37CD92FC51}" srcOrd="0" destOrd="0" presId="urn:microsoft.com/office/officeart/2005/8/layout/hList1"/>
    <dgm:cxn modelId="{783EFD81-BFA5-403C-B3B7-916B4A16E804}" type="presParOf" srcId="{F7D0B88F-DF69-4634-B0A5-7C6C7932944A}" destId="{5701B78F-FA02-409E-A743-E50649B85CC6}" srcOrd="1" destOrd="0" presId="urn:microsoft.com/office/officeart/2005/8/layout/hList1"/>
    <dgm:cxn modelId="{489F6ACC-9C8A-4C69-BD5E-5E52E0CB88E2}" type="presParOf" srcId="{05E6822C-61EE-41E9-B885-48BB074AFDD7}" destId="{F6A87024-693B-45D1-B00A-0533AD4DEBC3}" srcOrd="3" destOrd="0" presId="urn:microsoft.com/office/officeart/2005/8/layout/hList1"/>
    <dgm:cxn modelId="{F0D3768F-7731-4172-91C1-1F1649DBF337}" type="presParOf" srcId="{05E6822C-61EE-41E9-B885-48BB074AFDD7}" destId="{277F1846-9947-424B-BD91-B6935A948008}" srcOrd="4" destOrd="0" presId="urn:microsoft.com/office/officeart/2005/8/layout/hList1"/>
    <dgm:cxn modelId="{7E072822-219D-4B6A-9A42-5B803FF13B95}" type="presParOf" srcId="{277F1846-9947-424B-BD91-B6935A948008}" destId="{2C2F780D-F656-4CDD-8166-9F6A7A09083A}" srcOrd="0" destOrd="0" presId="urn:microsoft.com/office/officeart/2005/8/layout/hList1"/>
    <dgm:cxn modelId="{83BDF4F7-A7DA-45BA-9B6C-AAB9959388EF}" type="presParOf" srcId="{277F1846-9947-424B-BD91-B6935A948008}" destId="{97099789-1F84-481A-982E-A56321D222C4}"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CBE6E3-222E-42DB-9D08-39155DDE6800}"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n-US"/>
        </a:p>
      </dgm:t>
    </dgm:pt>
    <dgm:pt modelId="{DE3D826D-EEF1-4F95-B29A-CD4CD2327582}">
      <dgm:prSet/>
      <dgm:spPr/>
      <dgm:t>
        <a:bodyPr/>
        <a:lstStyle/>
        <a:p>
          <a:pPr rtl="0"/>
          <a:r>
            <a:rPr lang="zh-CN" b="1" dirty="0" smtClean="0"/>
            <a:t>快速开发集群应用</a:t>
          </a:r>
          <a:endParaRPr lang="en-US" b="1" dirty="0"/>
        </a:p>
      </dgm:t>
    </dgm:pt>
    <dgm:pt modelId="{B1FFF54E-4DFE-4E24-81F6-3E94947B4A04}" type="parTrans" cxnId="{96623E3A-7F47-4FE9-9B83-1F0219D5A694}">
      <dgm:prSet/>
      <dgm:spPr/>
      <dgm:t>
        <a:bodyPr/>
        <a:lstStyle/>
        <a:p>
          <a:endParaRPr lang="en-US"/>
        </a:p>
      </dgm:t>
    </dgm:pt>
    <dgm:pt modelId="{B244569C-5139-4A8A-B78D-9A440037D45D}" type="sibTrans" cxnId="{96623E3A-7F47-4FE9-9B83-1F0219D5A694}">
      <dgm:prSet/>
      <dgm:spPr/>
      <dgm:t>
        <a:bodyPr/>
        <a:lstStyle/>
        <a:p>
          <a:endParaRPr lang="en-US"/>
        </a:p>
      </dgm:t>
    </dgm:pt>
    <dgm:pt modelId="{324DD652-C3AB-4D0D-84A9-5021E9C745E1}">
      <dgm:prSet/>
      <dgm:spPr/>
      <dgm:t>
        <a:bodyPr/>
        <a:lstStyle/>
        <a:p>
          <a:pPr rtl="0"/>
          <a:r>
            <a:rPr lang="zh-CN" b="1" dirty="0" smtClean="0"/>
            <a:t>快速转移现有单机应用到集群应用</a:t>
          </a:r>
          <a:endParaRPr lang="en-US" b="1" dirty="0"/>
        </a:p>
      </dgm:t>
    </dgm:pt>
    <dgm:pt modelId="{53376C97-F021-4137-BAA5-421C279AEBEC}" type="parTrans" cxnId="{4C30F232-082D-4A96-BE56-2089E75BF03A}">
      <dgm:prSet/>
      <dgm:spPr/>
      <dgm:t>
        <a:bodyPr/>
        <a:lstStyle/>
        <a:p>
          <a:endParaRPr lang="en-US"/>
        </a:p>
      </dgm:t>
    </dgm:pt>
    <dgm:pt modelId="{16530520-738C-4C07-8984-7F78D66A77D3}" type="sibTrans" cxnId="{4C30F232-082D-4A96-BE56-2089E75BF03A}">
      <dgm:prSet/>
      <dgm:spPr/>
      <dgm:t>
        <a:bodyPr/>
        <a:lstStyle/>
        <a:p>
          <a:endParaRPr lang="en-US"/>
        </a:p>
      </dgm:t>
    </dgm:pt>
    <dgm:pt modelId="{FF65F4B3-6D37-40C3-95AB-6A98DB64A297}">
      <dgm:prSet/>
      <dgm:spPr/>
      <dgm:t>
        <a:bodyPr/>
        <a:lstStyle/>
        <a:p>
          <a:pPr rtl="0"/>
          <a:r>
            <a:rPr lang="zh-CN" b="1" dirty="0" smtClean="0"/>
            <a:t>完整的开发，部署，调试体验</a:t>
          </a:r>
          <a:endParaRPr lang="en-US" b="1" dirty="0"/>
        </a:p>
      </dgm:t>
    </dgm:pt>
    <dgm:pt modelId="{C3C4DF47-EB6B-4400-8FCD-BFF1FB094A72}" type="parTrans" cxnId="{B0538940-2205-41FC-B4F6-D45329C27BEC}">
      <dgm:prSet/>
      <dgm:spPr/>
      <dgm:t>
        <a:bodyPr/>
        <a:lstStyle/>
        <a:p>
          <a:endParaRPr lang="en-US"/>
        </a:p>
      </dgm:t>
    </dgm:pt>
    <dgm:pt modelId="{7A9A861E-34F0-4E04-83E5-2002B6B87F0C}" type="sibTrans" cxnId="{B0538940-2205-41FC-B4F6-D45329C27BEC}">
      <dgm:prSet/>
      <dgm:spPr/>
      <dgm:t>
        <a:bodyPr/>
        <a:lstStyle/>
        <a:p>
          <a:endParaRPr lang="en-US"/>
        </a:p>
      </dgm:t>
    </dgm:pt>
    <dgm:pt modelId="{7B8BD8A6-059F-4E42-8D9B-4FD3B355FEE1}" type="pres">
      <dgm:prSet presAssocID="{89CBE6E3-222E-42DB-9D08-39155DDE6800}" presName="CompostProcess" presStyleCnt="0">
        <dgm:presLayoutVars>
          <dgm:dir/>
          <dgm:resizeHandles val="exact"/>
        </dgm:presLayoutVars>
      </dgm:prSet>
      <dgm:spPr/>
      <dgm:t>
        <a:bodyPr/>
        <a:lstStyle/>
        <a:p>
          <a:endParaRPr lang="zh-CN" altLang="en-US"/>
        </a:p>
      </dgm:t>
    </dgm:pt>
    <dgm:pt modelId="{57A654F7-BF88-49D6-88D6-0809483F0C09}" type="pres">
      <dgm:prSet presAssocID="{89CBE6E3-222E-42DB-9D08-39155DDE6800}" presName="arrow" presStyleLbl="bgShp" presStyleIdx="0" presStyleCnt="1"/>
      <dgm:spPr/>
    </dgm:pt>
    <dgm:pt modelId="{B5CD2A07-3475-45F4-8AC4-E81237856F59}" type="pres">
      <dgm:prSet presAssocID="{89CBE6E3-222E-42DB-9D08-39155DDE6800}" presName="linearProcess" presStyleCnt="0"/>
      <dgm:spPr/>
    </dgm:pt>
    <dgm:pt modelId="{5508C4E6-1EB1-4876-BF4C-6C5BB7221B8F}" type="pres">
      <dgm:prSet presAssocID="{DE3D826D-EEF1-4F95-B29A-CD4CD2327582}" presName="textNode" presStyleLbl="node1" presStyleIdx="0" presStyleCnt="3">
        <dgm:presLayoutVars>
          <dgm:bulletEnabled val="1"/>
        </dgm:presLayoutVars>
      </dgm:prSet>
      <dgm:spPr/>
      <dgm:t>
        <a:bodyPr/>
        <a:lstStyle/>
        <a:p>
          <a:endParaRPr lang="zh-CN" altLang="en-US"/>
        </a:p>
      </dgm:t>
    </dgm:pt>
    <dgm:pt modelId="{61566CBE-4E2D-4A7B-ACBF-E6DF9B599B2E}" type="pres">
      <dgm:prSet presAssocID="{B244569C-5139-4A8A-B78D-9A440037D45D}" presName="sibTrans" presStyleCnt="0"/>
      <dgm:spPr/>
    </dgm:pt>
    <dgm:pt modelId="{93184C56-A8BB-460C-84EC-BA1484EBD6DD}" type="pres">
      <dgm:prSet presAssocID="{324DD652-C3AB-4D0D-84A9-5021E9C745E1}" presName="textNode" presStyleLbl="node1" presStyleIdx="1" presStyleCnt="3">
        <dgm:presLayoutVars>
          <dgm:bulletEnabled val="1"/>
        </dgm:presLayoutVars>
      </dgm:prSet>
      <dgm:spPr/>
      <dgm:t>
        <a:bodyPr/>
        <a:lstStyle/>
        <a:p>
          <a:endParaRPr lang="zh-CN" altLang="en-US"/>
        </a:p>
      </dgm:t>
    </dgm:pt>
    <dgm:pt modelId="{EB2FF118-0801-4526-B635-69720C396CCB}" type="pres">
      <dgm:prSet presAssocID="{16530520-738C-4C07-8984-7F78D66A77D3}" presName="sibTrans" presStyleCnt="0"/>
      <dgm:spPr/>
    </dgm:pt>
    <dgm:pt modelId="{7A5F9567-B535-42F0-BEFA-350AD1BE3D41}" type="pres">
      <dgm:prSet presAssocID="{FF65F4B3-6D37-40C3-95AB-6A98DB64A297}" presName="textNode" presStyleLbl="node1" presStyleIdx="2" presStyleCnt="3">
        <dgm:presLayoutVars>
          <dgm:bulletEnabled val="1"/>
        </dgm:presLayoutVars>
      </dgm:prSet>
      <dgm:spPr/>
      <dgm:t>
        <a:bodyPr/>
        <a:lstStyle/>
        <a:p>
          <a:endParaRPr lang="zh-CN" altLang="en-US"/>
        </a:p>
      </dgm:t>
    </dgm:pt>
  </dgm:ptLst>
  <dgm:cxnLst>
    <dgm:cxn modelId="{96623E3A-7F47-4FE9-9B83-1F0219D5A694}" srcId="{89CBE6E3-222E-42DB-9D08-39155DDE6800}" destId="{DE3D826D-EEF1-4F95-B29A-CD4CD2327582}" srcOrd="0" destOrd="0" parTransId="{B1FFF54E-4DFE-4E24-81F6-3E94947B4A04}" sibTransId="{B244569C-5139-4A8A-B78D-9A440037D45D}"/>
    <dgm:cxn modelId="{08D59FC6-AD04-47C9-BBCB-4F77BE64399B}" type="presOf" srcId="{89CBE6E3-222E-42DB-9D08-39155DDE6800}" destId="{7B8BD8A6-059F-4E42-8D9B-4FD3B355FEE1}" srcOrd="0" destOrd="0" presId="urn:microsoft.com/office/officeart/2005/8/layout/hProcess9"/>
    <dgm:cxn modelId="{7735950B-E12D-421F-9188-9ABC0F9BC5FE}" type="presOf" srcId="{DE3D826D-EEF1-4F95-B29A-CD4CD2327582}" destId="{5508C4E6-1EB1-4876-BF4C-6C5BB7221B8F}" srcOrd="0" destOrd="0" presId="urn:microsoft.com/office/officeart/2005/8/layout/hProcess9"/>
    <dgm:cxn modelId="{20507F78-5891-4960-BD30-2028AD9BE555}" type="presOf" srcId="{FF65F4B3-6D37-40C3-95AB-6A98DB64A297}" destId="{7A5F9567-B535-42F0-BEFA-350AD1BE3D41}" srcOrd="0" destOrd="0" presId="urn:microsoft.com/office/officeart/2005/8/layout/hProcess9"/>
    <dgm:cxn modelId="{4C30F232-082D-4A96-BE56-2089E75BF03A}" srcId="{89CBE6E3-222E-42DB-9D08-39155DDE6800}" destId="{324DD652-C3AB-4D0D-84A9-5021E9C745E1}" srcOrd="1" destOrd="0" parTransId="{53376C97-F021-4137-BAA5-421C279AEBEC}" sibTransId="{16530520-738C-4C07-8984-7F78D66A77D3}"/>
    <dgm:cxn modelId="{B0538940-2205-41FC-B4F6-D45329C27BEC}" srcId="{89CBE6E3-222E-42DB-9D08-39155DDE6800}" destId="{FF65F4B3-6D37-40C3-95AB-6A98DB64A297}" srcOrd="2" destOrd="0" parTransId="{C3C4DF47-EB6B-4400-8FCD-BFF1FB094A72}" sibTransId="{7A9A861E-34F0-4E04-83E5-2002B6B87F0C}"/>
    <dgm:cxn modelId="{04DA366F-20CB-4E2E-B54C-799B5F4AF2AC}" type="presOf" srcId="{324DD652-C3AB-4D0D-84A9-5021E9C745E1}" destId="{93184C56-A8BB-460C-84EC-BA1484EBD6DD}" srcOrd="0" destOrd="0" presId="urn:microsoft.com/office/officeart/2005/8/layout/hProcess9"/>
    <dgm:cxn modelId="{B700DCE0-D777-4F62-ADB1-B94783E74BD5}" type="presParOf" srcId="{7B8BD8A6-059F-4E42-8D9B-4FD3B355FEE1}" destId="{57A654F7-BF88-49D6-88D6-0809483F0C09}" srcOrd="0" destOrd="0" presId="urn:microsoft.com/office/officeart/2005/8/layout/hProcess9"/>
    <dgm:cxn modelId="{AF398793-6495-408C-B86C-73CA6670D1AD}" type="presParOf" srcId="{7B8BD8A6-059F-4E42-8D9B-4FD3B355FEE1}" destId="{B5CD2A07-3475-45F4-8AC4-E81237856F59}" srcOrd="1" destOrd="0" presId="urn:microsoft.com/office/officeart/2005/8/layout/hProcess9"/>
    <dgm:cxn modelId="{0AA107DB-5B0F-43FA-9E0D-06A615183EE6}" type="presParOf" srcId="{B5CD2A07-3475-45F4-8AC4-E81237856F59}" destId="{5508C4E6-1EB1-4876-BF4C-6C5BB7221B8F}" srcOrd="0" destOrd="0" presId="urn:microsoft.com/office/officeart/2005/8/layout/hProcess9"/>
    <dgm:cxn modelId="{E5294426-68A4-48AE-ADE5-0283CF17606F}" type="presParOf" srcId="{B5CD2A07-3475-45F4-8AC4-E81237856F59}" destId="{61566CBE-4E2D-4A7B-ACBF-E6DF9B599B2E}" srcOrd="1" destOrd="0" presId="urn:microsoft.com/office/officeart/2005/8/layout/hProcess9"/>
    <dgm:cxn modelId="{6F3EE8F0-43B6-431B-8C3B-D3395B7E4464}" type="presParOf" srcId="{B5CD2A07-3475-45F4-8AC4-E81237856F59}" destId="{93184C56-A8BB-460C-84EC-BA1484EBD6DD}" srcOrd="2" destOrd="0" presId="urn:microsoft.com/office/officeart/2005/8/layout/hProcess9"/>
    <dgm:cxn modelId="{A3BE0438-5343-430E-B6E6-CE63BF2B96DC}" type="presParOf" srcId="{B5CD2A07-3475-45F4-8AC4-E81237856F59}" destId="{EB2FF118-0801-4526-B635-69720C396CCB}" srcOrd="3" destOrd="0" presId="urn:microsoft.com/office/officeart/2005/8/layout/hProcess9"/>
    <dgm:cxn modelId="{95DAD123-0053-4D4C-BE20-1FA63FE51E18}" type="presParOf" srcId="{B5CD2A07-3475-45F4-8AC4-E81237856F59}" destId="{7A5F9567-B535-42F0-BEFA-350AD1BE3D41}" srcOrd="4" destOrd="0" presId="urn:microsoft.com/office/officeart/2005/8/layout/hProcess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D43ADB-94CE-4617-BEFE-2D32EAF1D85A}" type="doc">
      <dgm:prSet loTypeId="urn:microsoft.com/office/officeart/2005/8/layout/lProcess2" loCatId="list" qsTypeId="urn:microsoft.com/office/officeart/2005/8/quickstyle/simple1" qsCatId="simple" csTypeId="urn:microsoft.com/office/officeart/2005/8/colors/accent1_2" csCatId="accent1"/>
      <dgm:spPr/>
      <dgm:t>
        <a:bodyPr/>
        <a:lstStyle/>
        <a:p>
          <a:endParaRPr lang="en-US"/>
        </a:p>
      </dgm:t>
    </dgm:pt>
    <dgm:pt modelId="{3496EA57-15F7-439B-913A-73EE8EA74C59}">
      <dgm:prSet/>
      <dgm:spPr/>
      <dgm:t>
        <a:bodyPr/>
        <a:lstStyle/>
        <a:p>
          <a:pPr rtl="0"/>
          <a:r>
            <a:rPr lang="zh-CN" b="1" dirty="0" smtClean="0"/>
            <a:t>创建</a:t>
          </a:r>
          <a:endParaRPr lang="en-US" b="1" dirty="0"/>
        </a:p>
      </dgm:t>
    </dgm:pt>
    <dgm:pt modelId="{83AA6269-32C2-4C77-B79F-F65F15A8E456}" type="parTrans" cxnId="{C3C63264-0037-462F-9BCC-257DEE58BFEB}">
      <dgm:prSet/>
      <dgm:spPr/>
      <dgm:t>
        <a:bodyPr/>
        <a:lstStyle/>
        <a:p>
          <a:endParaRPr lang="en-US"/>
        </a:p>
      </dgm:t>
    </dgm:pt>
    <dgm:pt modelId="{3A849390-3FEC-4E9B-B5AB-F0AF91E57284}" type="sibTrans" cxnId="{C3C63264-0037-462F-9BCC-257DEE58BFEB}">
      <dgm:prSet/>
      <dgm:spPr/>
      <dgm:t>
        <a:bodyPr/>
        <a:lstStyle/>
        <a:p>
          <a:endParaRPr lang="en-US"/>
        </a:p>
      </dgm:t>
    </dgm:pt>
    <dgm:pt modelId="{391D617E-FA5A-4070-BBDD-7E382E90DE60}">
      <dgm:prSet custT="1"/>
      <dgm:spPr/>
      <dgm:t>
        <a:bodyPr/>
        <a:lstStyle/>
        <a:p>
          <a:pPr rtl="0"/>
          <a:r>
            <a:rPr lang="zh-CN" sz="1600" dirty="0" smtClean="0"/>
            <a:t>函数调用式的界面，</a:t>
          </a:r>
          <a:r>
            <a:rPr lang="en-US" sz="1600" dirty="0" smtClean="0"/>
            <a:t>WCF</a:t>
          </a:r>
          <a:r>
            <a:rPr lang="zh-CN" sz="1600" dirty="0" smtClean="0"/>
            <a:t>隐藏了细节</a:t>
          </a:r>
          <a:endParaRPr lang="en-US" sz="1600" dirty="0"/>
        </a:p>
      </dgm:t>
    </dgm:pt>
    <dgm:pt modelId="{22A1C7F2-09D2-49A9-B764-F2067651915A}" type="parTrans" cxnId="{944C0FD7-8B4B-49E4-B79A-0593C28DF2F6}">
      <dgm:prSet/>
      <dgm:spPr/>
      <dgm:t>
        <a:bodyPr/>
        <a:lstStyle/>
        <a:p>
          <a:endParaRPr lang="en-US"/>
        </a:p>
      </dgm:t>
    </dgm:pt>
    <dgm:pt modelId="{5E1DF5D4-1138-4573-B1C8-6965952BF9B2}" type="sibTrans" cxnId="{944C0FD7-8B4B-49E4-B79A-0593C28DF2F6}">
      <dgm:prSet/>
      <dgm:spPr/>
      <dgm:t>
        <a:bodyPr/>
        <a:lstStyle/>
        <a:p>
          <a:endParaRPr lang="en-US"/>
        </a:p>
      </dgm:t>
    </dgm:pt>
    <dgm:pt modelId="{95A7379D-74FD-44ED-9EB6-A2814811673F}">
      <dgm:prSet custT="1"/>
      <dgm:spPr/>
      <dgm:t>
        <a:bodyPr/>
        <a:lstStyle/>
        <a:p>
          <a:pPr rtl="0"/>
          <a:r>
            <a:rPr lang="en-US" sz="1600" dirty="0" smtClean="0"/>
            <a:t>Visual Studio</a:t>
          </a:r>
          <a:r>
            <a:rPr lang="zh-CN" sz="1600" dirty="0" smtClean="0"/>
            <a:t>提供的开发，部署，调试环境</a:t>
          </a:r>
          <a:endParaRPr lang="en-US" sz="1600" dirty="0"/>
        </a:p>
      </dgm:t>
    </dgm:pt>
    <dgm:pt modelId="{2E6326AC-4393-4F63-9140-93C86660EE43}" type="parTrans" cxnId="{972690C6-3118-46EF-9CBC-0B2DC471330B}">
      <dgm:prSet/>
      <dgm:spPr/>
      <dgm:t>
        <a:bodyPr/>
        <a:lstStyle/>
        <a:p>
          <a:endParaRPr lang="en-US"/>
        </a:p>
      </dgm:t>
    </dgm:pt>
    <dgm:pt modelId="{F138B287-AB7F-4ECD-A65D-1AEF0132A5CA}" type="sibTrans" cxnId="{972690C6-3118-46EF-9CBC-0B2DC471330B}">
      <dgm:prSet/>
      <dgm:spPr/>
      <dgm:t>
        <a:bodyPr/>
        <a:lstStyle/>
        <a:p>
          <a:endParaRPr lang="en-US"/>
        </a:p>
      </dgm:t>
    </dgm:pt>
    <dgm:pt modelId="{2D24887E-4847-456F-A0F5-1B72F9C2D48F}">
      <dgm:prSet/>
      <dgm:spPr/>
      <dgm:t>
        <a:bodyPr/>
        <a:lstStyle/>
        <a:p>
          <a:pPr rtl="0"/>
          <a:r>
            <a:rPr lang="zh-CN" b="1" dirty="0" smtClean="0"/>
            <a:t>运行</a:t>
          </a:r>
          <a:endParaRPr lang="en-US" b="1" dirty="0"/>
        </a:p>
      </dgm:t>
    </dgm:pt>
    <dgm:pt modelId="{4377113C-306B-4863-BD2B-895F23ADCB52}" type="parTrans" cxnId="{F0585E04-B63D-4D81-8B8B-8699FE3E1DD2}">
      <dgm:prSet/>
      <dgm:spPr/>
      <dgm:t>
        <a:bodyPr/>
        <a:lstStyle/>
        <a:p>
          <a:endParaRPr lang="en-US"/>
        </a:p>
      </dgm:t>
    </dgm:pt>
    <dgm:pt modelId="{EDCCD962-CDF9-405E-B4AC-222361173088}" type="sibTrans" cxnId="{F0585E04-B63D-4D81-8B8B-8699FE3E1DD2}">
      <dgm:prSet/>
      <dgm:spPr/>
      <dgm:t>
        <a:bodyPr/>
        <a:lstStyle/>
        <a:p>
          <a:endParaRPr lang="en-US"/>
        </a:p>
      </dgm:t>
    </dgm:pt>
    <dgm:pt modelId="{16E448B3-F436-4388-9416-C194E238B09A}">
      <dgm:prSet custT="1"/>
      <dgm:spPr/>
      <dgm:t>
        <a:bodyPr/>
        <a:lstStyle/>
        <a:p>
          <a:pPr rtl="0"/>
          <a:r>
            <a:rPr lang="zh-CN" sz="1600" dirty="0" smtClean="0"/>
            <a:t>高吞吐量（</a:t>
          </a:r>
          <a:r>
            <a:rPr lang="en-US" sz="1600" dirty="0" smtClean="0"/>
            <a:t>&gt;5000Req/Sec</a:t>
          </a:r>
          <a:r>
            <a:rPr lang="zh-CN" sz="1600" dirty="0" smtClean="0"/>
            <a:t>），低延迟（</a:t>
          </a:r>
          <a:r>
            <a:rPr lang="en-US" sz="1600" dirty="0" smtClean="0"/>
            <a:t>&lt;1ms</a:t>
          </a:r>
          <a:r>
            <a:rPr lang="zh-CN" sz="1600" dirty="0" smtClean="0"/>
            <a:t>）</a:t>
          </a:r>
          <a:endParaRPr lang="en-US" sz="1600" dirty="0"/>
        </a:p>
      </dgm:t>
    </dgm:pt>
    <dgm:pt modelId="{65D7D576-9E53-4754-A0AA-A2762E390A74}" type="parTrans" cxnId="{D758DA50-14F5-471A-927C-779DE5E7299C}">
      <dgm:prSet/>
      <dgm:spPr/>
      <dgm:t>
        <a:bodyPr/>
        <a:lstStyle/>
        <a:p>
          <a:endParaRPr lang="en-US"/>
        </a:p>
      </dgm:t>
    </dgm:pt>
    <dgm:pt modelId="{B99F24FC-B9E2-417B-B69E-C29C727965F3}" type="sibTrans" cxnId="{D758DA50-14F5-471A-927C-779DE5E7299C}">
      <dgm:prSet/>
      <dgm:spPr/>
      <dgm:t>
        <a:bodyPr/>
        <a:lstStyle/>
        <a:p>
          <a:endParaRPr lang="en-US"/>
        </a:p>
      </dgm:t>
    </dgm:pt>
    <dgm:pt modelId="{09A8BF4C-A081-48C5-A60A-D50CCA98B2F8}">
      <dgm:prSet custT="1"/>
      <dgm:spPr/>
      <dgm:t>
        <a:bodyPr/>
        <a:lstStyle/>
        <a:p>
          <a:pPr rtl="0"/>
          <a:r>
            <a:rPr lang="en-US" sz="1600" dirty="0" smtClean="0"/>
            <a:t>Kerberos</a:t>
          </a:r>
          <a:r>
            <a:rPr lang="zh-CN" sz="1600" dirty="0" smtClean="0"/>
            <a:t>用户认证安全</a:t>
          </a:r>
          <a:endParaRPr lang="en-US" sz="1600" dirty="0"/>
        </a:p>
      </dgm:t>
    </dgm:pt>
    <dgm:pt modelId="{47AFB23A-C9C0-4AB4-811A-03356C1FF501}" type="parTrans" cxnId="{2A200A11-ADA9-43D1-AFF6-11064615F6DF}">
      <dgm:prSet/>
      <dgm:spPr/>
      <dgm:t>
        <a:bodyPr/>
        <a:lstStyle/>
        <a:p>
          <a:endParaRPr lang="en-US"/>
        </a:p>
      </dgm:t>
    </dgm:pt>
    <dgm:pt modelId="{495A963C-7CD0-4471-B988-EC201D588934}" type="sibTrans" cxnId="{2A200A11-ADA9-43D1-AFF6-11064615F6DF}">
      <dgm:prSet/>
      <dgm:spPr/>
      <dgm:t>
        <a:bodyPr/>
        <a:lstStyle/>
        <a:p>
          <a:endParaRPr lang="en-US"/>
        </a:p>
      </dgm:t>
    </dgm:pt>
    <dgm:pt modelId="{BD412DCF-DCC1-47DE-80B8-06A553B504D4}">
      <dgm:prSet custT="1"/>
      <dgm:spPr/>
      <dgm:t>
        <a:bodyPr/>
        <a:lstStyle/>
        <a:p>
          <a:pPr rtl="0"/>
          <a:r>
            <a:rPr lang="zh-CN" sz="1600" dirty="0" smtClean="0"/>
            <a:t>集群资源的动态分配</a:t>
          </a:r>
          <a:endParaRPr lang="en-US" sz="1600" dirty="0"/>
        </a:p>
      </dgm:t>
    </dgm:pt>
    <dgm:pt modelId="{049E2B27-85C3-4B28-9919-BCCE849130B3}" type="parTrans" cxnId="{6306716C-4513-47A3-A58B-AD921C9CD107}">
      <dgm:prSet/>
      <dgm:spPr/>
      <dgm:t>
        <a:bodyPr/>
        <a:lstStyle/>
        <a:p>
          <a:endParaRPr lang="en-US"/>
        </a:p>
      </dgm:t>
    </dgm:pt>
    <dgm:pt modelId="{EE8B7CA5-EC1A-45B6-AF13-8A2EA8D68E71}" type="sibTrans" cxnId="{6306716C-4513-47A3-A58B-AD921C9CD107}">
      <dgm:prSet/>
      <dgm:spPr/>
      <dgm:t>
        <a:bodyPr/>
        <a:lstStyle/>
        <a:p>
          <a:endParaRPr lang="en-US"/>
        </a:p>
      </dgm:t>
    </dgm:pt>
    <dgm:pt modelId="{EF4A46A5-BB88-46D1-8166-29BA72A7979C}">
      <dgm:prSet/>
      <dgm:spPr/>
      <dgm:t>
        <a:bodyPr/>
        <a:lstStyle/>
        <a:p>
          <a:pPr rtl="0"/>
          <a:r>
            <a:rPr lang="zh-CN" b="1" dirty="0" smtClean="0"/>
            <a:t>管理</a:t>
          </a:r>
          <a:endParaRPr lang="en-US" b="1" dirty="0"/>
        </a:p>
      </dgm:t>
    </dgm:pt>
    <dgm:pt modelId="{67F26C59-F7C4-4591-A653-B454E48DFA30}" type="parTrans" cxnId="{586A8038-3511-4C1D-A8FF-3DE05C400234}">
      <dgm:prSet/>
      <dgm:spPr/>
      <dgm:t>
        <a:bodyPr/>
        <a:lstStyle/>
        <a:p>
          <a:endParaRPr lang="en-US"/>
        </a:p>
      </dgm:t>
    </dgm:pt>
    <dgm:pt modelId="{1ACCE11C-C7ED-4EBE-8D56-C7649C72C88B}" type="sibTrans" cxnId="{586A8038-3511-4C1D-A8FF-3DE05C400234}">
      <dgm:prSet/>
      <dgm:spPr/>
      <dgm:t>
        <a:bodyPr/>
        <a:lstStyle/>
        <a:p>
          <a:endParaRPr lang="en-US"/>
        </a:p>
      </dgm:t>
    </dgm:pt>
    <dgm:pt modelId="{224C1EC3-55BD-4745-B422-0C9C5474129F}">
      <dgm:prSet custT="1"/>
      <dgm:spPr/>
      <dgm:t>
        <a:bodyPr/>
        <a:lstStyle/>
        <a:p>
          <a:pPr rtl="0"/>
          <a:r>
            <a:rPr lang="zh-CN" sz="1600" dirty="0" smtClean="0"/>
            <a:t>实时监测系统负载和资源使用</a:t>
          </a:r>
          <a:endParaRPr lang="en-US" sz="1600" dirty="0"/>
        </a:p>
      </dgm:t>
    </dgm:pt>
    <dgm:pt modelId="{C43FC7CA-EAE3-4AEA-9E23-997EA41FEBC2}" type="parTrans" cxnId="{3EC5B943-6F92-4D76-9E5F-FEDBBFB59139}">
      <dgm:prSet/>
      <dgm:spPr/>
      <dgm:t>
        <a:bodyPr/>
        <a:lstStyle/>
        <a:p>
          <a:endParaRPr lang="en-US"/>
        </a:p>
      </dgm:t>
    </dgm:pt>
    <dgm:pt modelId="{2DD3D544-9544-4A08-9B6E-49566C19EC25}" type="sibTrans" cxnId="{3EC5B943-6F92-4D76-9E5F-FEDBBFB59139}">
      <dgm:prSet/>
      <dgm:spPr/>
      <dgm:t>
        <a:bodyPr/>
        <a:lstStyle/>
        <a:p>
          <a:endParaRPr lang="en-US"/>
        </a:p>
      </dgm:t>
    </dgm:pt>
    <dgm:pt modelId="{2A7D8BF7-24A3-438A-B339-3C512B8AD047}">
      <dgm:prSet custT="1"/>
      <dgm:spPr/>
      <dgm:t>
        <a:bodyPr/>
        <a:lstStyle/>
        <a:p>
          <a:pPr rtl="0"/>
          <a:r>
            <a:rPr lang="zh-CN" altLang="en-US" sz="1600" dirty="0" smtClean="0"/>
            <a:t>诊断错误帮助</a:t>
          </a:r>
          <a:endParaRPr lang="zh-CN" altLang="en-US" sz="1600" dirty="0"/>
        </a:p>
      </dgm:t>
    </dgm:pt>
    <dgm:pt modelId="{5F1933AB-1220-43B4-A24C-74CA03624E7D}" type="parTrans" cxnId="{069D6F75-C89F-43D8-9359-FE464BBE5454}">
      <dgm:prSet/>
      <dgm:spPr/>
      <dgm:t>
        <a:bodyPr/>
        <a:lstStyle/>
        <a:p>
          <a:endParaRPr lang="en-US"/>
        </a:p>
      </dgm:t>
    </dgm:pt>
    <dgm:pt modelId="{B692180A-646A-40C8-BC9A-D054A9A7018D}" type="sibTrans" cxnId="{069D6F75-C89F-43D8-9359-FE464BBE5454}">
      <dgm:prSet/>
      <dgm:spPr/>
      <dgm:t>
        <a:bodyPr/>
        <a:lstStyle/>
        <a:p>
          <a:endParaRPr lang="en-US"/>
        </a:p>
      </dgm:t>
    </dgm:pt>
    <dgm:pt modelId="{2AD786AE-8F91-47DE-A7BB-82E33F27B424}" type="pres">
      <dgm:prSet presAssocID="{F9D43ADB-94CE-4617-BEFE-2D32EAF1D85A}" presName="theList" presStyleCnt="0">
        <dgm:presLayoutVars>
          <dgm:dir/>
          <dgm:animLvl val="lvl"/>
          <dgm:resizeHandles val="exact"/>
        </dgm:presLayoutVars>
      </dgm:prSet>
      <dgm:spPr/>
      <dgm:t>
        <a:bodyPr/>
        <a:lstStyle/>
        <a:p>
          <a:endParaRPr lang="zh-CN" altLang="en-US"/>
        </a:p>
      </dgm:t>
    </dgm:pt>
    <dgm:pt modelId="{58806305-BB2B-43DD-8BC8-0901F706A412}" type="pres">
      <dgm:prSet presAssocID="{3496EA57-15F7-439B-913A-73EE8EA74C59}" presName="compNode" presStyleCnt="0"/>
      <dgm:spPr/>
    </dgm:pt>
    <dgm:pt modelId="{215CABA8-F435-4BE3-913B-BCCC8285B3C8}" type="pres">
      <dgm:prSet presAssocID="{3496EA57-15F7-439B-913A-73EE8EA74C59}" presName="aNode" presStyleLbl="bgShp" presStyleIdx="0" presStyleCnt="3"/>
      <dgm:spPr/>
      <dgm:t>
        <a:bodyPr/>
        <a:lstStyle/>
        <a:p>
          <a:endParaRPr lang="zh-CN" altLang="en-US"/>
        </a:p>
      </dgm:t>
    </dgm:pt>
    <dgm:pt modelId="{2CC59656-B3EE-4B65-BF34-C0B6544A66DE}" type="pres">
      <dgm:prSet presAssocID="{3496EA57-15F7-439B-913A-73EE8EA74C59}" presName="textNode" presStyleLbl="bgShp" presStyleIdx="0" presStyleCnt="3"/>
      <dgm:spPr/>
      <dgm:t>
        <a:bodyPr/>
        <a:lstStyle/>
        <a:p>
          <a:endParaRPr lang="zh-CN" altLang="en-US"/>
        </a:p>
      </dgm:t>
    </dgm:pt>
    <dgm:pt modelId="{23B316C2-5260-4C18-BC5C-C03CF7FE44E7}" type="pres">
      <dgm:prSet presAssocID="{3496EA57-15F7-439B-913A-73EE8EA74C59}" presName="compChildNode" presStyleCnt="0"/>
      <dgm:spPr/>
    </dgm:pt>
    <dgm:pt modelId="{7BEA497C-5388-46E5-99B5-7B6FBD224B4D}" type="pres">
      <dgm:prSet presAssocID="{3496EA57-15F7-439B-913A-73EE8EA74C59}" presName="theInnerList" presStyleCnt="0"/>
      <dgm:spPr/>
    </dgm:pt>
    <dgm:pt modelId="{8346F79A-BD44-4697-987D-6DBE59819FF8}" type="pres">
      <dgm:prSet presAssocID="{391D617E-FA5A-4070-BBDD-7E382E90DE60}" presName="childNode" presStyleLbl="node1" presStyleIdx="0" presStyleCnt="7">
        <dgm:presLayoutVars>
          <dgm:bulletEnabled val="1"/>
        </dgm:presLayoutVars>
      </dgm:prSet>
      <dgm:spPr/>
      <dgm:t>
        <a:bodyPr/>
        <a:lstStyle/>
        <a:p>
          <a:endParaRPr lang="zh-CN" altLang="en-US"/>
        </a:p>
      </dgm:t>
    </dgm:pt>
    <dgm:pt modelId="{33D6D26B-453B-4B43-90BA-20BFDF86903C}" type="pres">
      <dgm:prSet presAssocID="{391D617E-FA5A-4070-BBDD-7E382E90DE60}" presName="aSpace2" presStyleCnt="0"/>
      <dgm:spPr/>
    </dgm:pt>
    <dgm:pt modelId="{4A948E73-4584-48F1-B7CB-8D60C1628198}" type="pres">
      <dgm:prSet presAssocID="{95A7379D-74FD-44ED-9EB6-A2814811673F}" presName="childNode" presStyleLbl="node1" presStyleIdx="1" presStyleCnt="7">
        <dgm:presLayoutVars>
          <dgm:bulletEnabled val="1"/>
        </dgm:presLayoutVars>
      </dgm:prSet>
      <dgm:spPr/>
      <dgm:t>
        <a:bodyPr/>
        <a:lstStyle/>
        <a:p>
          <a:endParaRPr lang="zh-CN" altLang="en-US"/>
        </a:p>
      </dgm:t>
    </dgm:pt>
    <dgm:pt modelId="{841FA99F-FD7B-4E5D-81B6-45F424D725FF}" type="pres">
      <dgm:prSet presAssocID="{3496EA57-15F7-439B-913A-73EE8EA74C59}" presName="aSpace" presStyleCnt="0"/>
      <dgm:spPr/>
    </dgm:pt>
    <dgm:pt modelId="{EC1C6B81-19D0-4AC2-9E83-CA22B1F7D5E6}" type="pres">
      <dgm:prSet presAssocID="{2D24887E-4847-456F-A0F5-1B72F9C2D48F}" presName="compNode" presStyleCnt="0"/>
      <dgm:spPr/>
    </dgm:pt>
    <dgm:pt modelId="{6307A159-8E89-49A0-BBCE-29DDE0DA5BA4}" type="pres">
      <dgm:prSet presAssocID="{2D24887E-4847-456F-A0F5-1B72F9C2D48F}" presName="aNode" presStyleLbl="bgShp" presStyleIdx="1" presStyleCnt="3"/>
      <dgm:spPr/>
      <dgm:t>
        <a:bodyPr/>
        <a:lstStyle/>
        <a:p>
          <a:endParaRPr lang="zh-CN" altLang="en-US"/>
        </a:p>
      </dgm:t>
    </dgm:pt>
    <dgm:pt modelId="{F4EA0876-A92E-4622-8916-6A64E3B3D241}" type="pres">
      <dgm:prSet presAssocID="{2D24887E-4847-456F-A0F5-1B72F9C2D48F}" presName="textNode" presStyleLbl="bgShp" presStyleIdx="1" presStyleCnt="3"/>
      <dgm:spPr/>
      <dgm:t>
        <a:bodyPr/>
        <a:lstStyle/>
        <a:p>
          <a:endParaRPr lang="zh-CN" altLang="en-US"/>
        </a:p>
      </dgm:t>
    </dgm:pt>
    <dgm:pt modelId="{4CA9508E-4FF5-4376-9016-E5BBE610F801}" type="pres">
      <dgm:prSet presAssocID="{2D24887E-4847-456F-A0F5-1B72F9C2D48F}" presName="compChildNode" presStyleCnt="0"/>
      <dgm:spPr/>
    </dgm:pt>
    <dgm:pt modelId="{BFD57727-6B06-4772-B3FA-BCE0ADC58D64}" type="pres">
      <dgm:prSet presAssocID="{2D24887E-4847-456F-A0F5-1B72F9C2D48F}" presName="theInnerList" presStyleCnt="0"/>
      <dgm:spPr/>
    </dgm:pt>
    <dgm:pt modelId="{D798145A-E405-4138-AA27-68A88D1F258C}" type="pres">
      <dgm:prSet presAssocID="{16E448B3-F436-4388-9416-C194E238B09A}" presName="childNode" presStyleLbl="node1" presStyleIdx="2" presStyleCnt="7">
        <dgm:presLayoutVars>
          <dgm:bulletEnabled val="1"/>
        </dgm:presLayoutVars>
      </dgm:prSet>
      <dgm:spPr/>
      <dgm:t>
        <a:bodyPr/>
        <a:lstStyle/>
        <a:p>
          <a:endParaRPr lang="zh-CN" altLang="en-US"/>
        </a:p>
      </dgm:t>
    </dgm:pt>
    <dgm:pt modelId="{C8F012CB-ABBC-4071-BB6E-2D2945616D56}" type="pres">
      <dgm:prSet presAssocID="{16E448B3-F436-4388-9416-C194E238B09A}" presName="aSpace2" presStyleCnt="0"/>
      <dgm:spPr/>
    </dgm:pt>
    <dgm:pt modelId="{C758DD97-4D64-48DE-BD3C-B0A7E0BB3A37}" type="pres">
      <dgm:prSet presAssocID="{09A8BF4C-A081-48C5-A60A-D50CCA98B2F8}" presName="childNode" presStyleLbl="node1" presStyleIdx="3" presStyleCnt="7">
        <dgm:presLayoutVars>
          <dgm:bulletEnabled val="1"/>
        </dgm:presLayoutVars>
      </dgm:prSet>
      <dgm:spPr/>
      <dgm:t>
        <a:bodyPr/>
        <a:lstStyle/>
        <a:p>
          <a:endParaRPr lang="zh-CN" altLang="en-US"/>
        </a:p>
      </dgm:t>
    </dgm:pt>
    <dgm:pt modelId="{C36D35FF-7B61-4B08-B012-F06669B33949}" type="pres">
      <dgm:prSet presAssocID="{09A8BF4C-A081-48C5-A60A-D50CCA98B2F8}" presName="aSpace2" presStyleCnt="0"/>
      <dgm:spPr/>
    </dgm:pt>
    <dgm:pt modelId="{C6C4BD97-B463-48AA-AFCE-ECE74C07FF07}" type="pres">
      <dgm:prSet presAssocID="{BD412DCF-DCC1-47DE-80B8-06A553B504D4}" presName="childNode" presStyleLbl="node1" presStyleIdx="4" presStyleCnt="7">
        <dgm:presLayoutVars>
          <dgm:bulletEnabled val="1"/>
        </dgm:presLayoutVars>
      </dgm:prSet>
      <dgm:spPr/>
      <dgm:t>
        <a:bodyPr/>
        <a:lstStyle/>
        <a:p>
          <a:endParaRPr lang="zh-CN" altLang="en-US"/>
        </a:p>
      </dgm:t>
    </dgm:pt>
    <dgm:pt modelId="{F7A5A621-C7F1-4495-AD12-29E40620A10E}" type="pres">
      <dgm:prSet presAssocID="{2D24887E-4847-456F-A0F5-1B72F9C2D48F}" presName="aSpace" presStyleCnt="0"/>
      <dgm:spPr/>
    </dgm:pt>
    <dgm:pt modelId="{7CCA52F1-B2B7-42E4-BE3E-6F601958D1E6}" type="pres">
      <dgm:prSet presAssocID="{EF4A46A5-BB88-46D1-8166-29BA72A7979C}" presName="compNode" presStyleCnt="0"/>
      <dgm:spPr/>
    </dgm:pt>
    <dgm:pt modelId="{BFB475B0-BE07-4BFE-A002-44DDD62A99EB}" type="pres">
      <dgm:prSet presAssocID="{EF4A46A5-BB88-46D1-8166-29BA72A7979C}" presName="aNode" presStyleLbl="bgShp" presStyleIdx="2" presStyleCnt="3"/>
      <dgm:spPr/>
      <dgm:t>
        <a:bodyPr/>
        <a:lstStyle/>
        <a:p>
          <a:endParaRPr lang="zh-CN" altLang="en-US"/>
        </a:p>
      </dgm:t>
    </dgm:pt>
    <dgm:pt modelId="{8AD1888C-61BA-4886-8815-04D266D9313A}" type="pres">
      <dgm:prSet presAssocID="{EF4A46A5-BB88-46D1-8166-29BA72A7979C}" presName="textNode" presStyleLbl="bgShp" presStyleIdx="2" presStyleCnt="3"/>
      <dgm:spPr/>
      <dgm:t>
        <a:bodyPr/>
        <a:lstStyle/>
        <a:p>
          <a:endParaRPr lang="zh-CN" altLang="en-US"/>
        </a:p>
      </dgm:t>
    </dgm:pt>
    <dgm:pt modelId="{A68A62C1-EEE9-46CE-BB1C-1240A8793673}" type="pres">
      <dgm:prSet presAssocID="{EF4A46A5-BB88-46D1-8166-29BA72A7979C}" presName="compChildNode" presStyleCnt="0"/>
      <dgm:spPr/>
    </dgm:pt>
    <dgm:pt modelId="{1C6FCC21-BC1E-4FD6-A7D5-CA5273FD727E}" type="pres">
      <dgm:prSet presAssocID="{EF4A46A5-BB88-46D1-8166-29BA72A7979C}" presName="theInnerList" presStyleCnt="0"/>
      <dgm:spPr/>
    </dgm:pt>
    <dgm:pt modelId="{C5972A27-D155-47F9-B0CB-F74BAC79BD89}" type="pres">
      <dgm:prSet presAssocID="{224C1EC3-55BD-4745-B422-0C9C5474129F}" presName="childNode" presStyleLbl="node1" presStyleIdx="5" presStyleCnt="7">
        <dgm:presLayoutVars>
          <dgm:bulletEnabled val="1"/>
        </dgm:presLayoutVars>
      </dgm:prSet>
      <dgm:spPr/>
      <dgm:t>
        <a:bodyPr/>
        <a:lstStyle/>
        <a:p>
          <a:endParaRPr lang="zh-CN" altLang="en-US"/>
        </a:p>
      </dgm:t>
    </dgm:pt>
    <dgm:pt modelId="{D4A47280-E9F4-4712-992E-0C6BD3B52B40}" type="pres">
      <dgm:prSet presAssocID="{224C1EC3-55BD-4745-B422-0C9C5474129F}" presName="aSpace2" presStyleCnt="0"/>
      <dgm:spPr/>
    </dgm:pt>
    <dgm:pt modelId="{ECB14662-E33B-4A37-931E-2745593EF759}" type="pres">
      <dgm:prSet presAssocID="{2A7D8BF7-24A3-438A-B339-3C512B8AD047}" presName="childNode" presStyleLbl="node1" presStyleIdx="6" presStyleCnt="7">
        <dgm:presLayoutVars>
          <dgm:bulletEnabled val="1"/>
        </dgm:presLayoutVars>
      </dgm:prSet>
      <dgm:spPr/>
      <dgm:t>
        <a:bodyPr/>
        <a:lstStyle/>
        <a:p>
          <a:endParaRPr lang="zh-CN" altLang="en-US"/>
        </a:p>
      </dgm:t>
    </dgm:pt>
  </dgm:ptLst>
  <dgm:cxnLst>
    <dgm:cxn modelId="{4BF32A71-2717-4DE5-8775-49157674AA8D}" type="presOf" srcId="{224C1EC3-55BD-4745-B422-0C9C5474129F}" destId="{C5972A27-D155-47F9-B0CB-F74BAC79BD89}" srcOrd="0" destOrd="0" presId="urn:microsoft.com/office/officeart/2005/8/layout/lProcess2"/>
    <dgm:cxn modelId="{586A8038-3511-4C1D-A8FF-3DE05C400234}" srcId="{F9D43ADB-94CE-4617-BEFE-2D32EAF1D85A}" destId="{EF4A46A5-BB88-46D1-8166-29BA72A7979C}" srcOrd="2" destOrd="0" parTransId="{67F26C59-F7C4-4591-A653-B454E48DFA30}" sibTransId="{1ACCE11C-C7ED-4EBE-8D56-C7649C72C88B}"/>
    <dgm:cxn modelId="{1136D91A-B2A2-4295-BBE8-E24D45DE4B4A}" type="presOf" srcId="{2D24887E-4847-456F-A0F5-1B72F9C2D48F}" destId="{F4EA0876-A92E-4622-8916-6A64E3B3D241}" srcOrd="1" destOrd="0" presId="urn:microsoft.com/office/officeart/2005/8/layout/lProcess2"/>
    <dgm:cxn modelId="{3EC5B943-6F92-4D76-9E5F-FEDBBFB59139}" srcId="{EF4A46A5-BB88-46D1-8166-29BA72A7979C}" destId="{224C1EC3-55BD-4745-B422-0C9C5474129F}" srcOrd="0" destOrd="0" parTransId="{C43FC7CA-EAE3-4AEA-9E23-997EA41FEBC2}" sibTransId="{2DD3D544-9544-4A08-9B6E-49566C19EC25}"/>
    <dgm:cxn modelId="{D8EDA005-4D04-4704-BDEC-38ECD6A9660D}" type="presOf" srcId="{09A8BF4C-A081-48C5-A60A-D50CCA98B2F8}" destId="{C758DD97-4D64-48DE-BD3C-B0A7E0BB3A37}" srcOrd="0" destOrd="0" presId="urn:microsoft.com/office/officeart/2005/8/layout/lProcess2"/>
    <dgm:cxn modelId="{0B6D241F-2C76-4490-8AB5-5FE29CEE2F8B}" type="presOf" srcId="{2A7D8BF7-24A3-438A-B339-3C512B8AD047}" destId="{ECB14662-E33B-4A37-931E-2745593EF759}" srcOrd="0" destOrd="0" presId="urn:microsoft.com/office/officeart/2005/8/layout/lProcess2"/>
    <dgm:cxn modelId="{E1CEC304-46C9-47B9-BD19-64A1B77B987A}" type="presOf" srcId="{95A7379D-74FD-44ED-9EB6-A2814811673F}" destId="{4A948E73-4584-48F1-B7CB-8D60C1628198}" srcOrd="0" destOrd="0" presId="urn:microsoft.com/office/officeart/2005/8/layout/lProcess2"/>
    <dgm:cxn modelId="{B350C2EB-4583-4A96-9102-FFACAC7CA6FA}" type="presOf" srcId="{BD412DCF-DCC1-47DE-80B8-06A553B504D4}" destId="{C6C4BD97-B463-48AA-AFCE-ECE74C07FF07}" srcOrd="0" destOrd="0" presId="urn:microsoft.com/office/officeart/2005/8/layout/lProcess2"/>
    <dgm:cxn modelId="{3328FFCD-0857-46BA-8511-625965E337F0}" type="presOf" srcId="{3496EA57-15F7-439B-913A-73EE8EA74C59}" destId="{2CC59656-B3EE-4B65-BF34-C0B6544A66DE}" srcOrd="1" destOrd="0" presId="urn:microsoft.com/office/officeart/2005/8/layout/lProcess2"/>
    <dgm:cxn modelId="{972690C6-3118-46EF-9CBC-0B2DC471330B}" srcId="{3496EA57-15F7-439B-913A-73EE8EA74C59}" destId="{95A7379D-74FD-44ED-9EB6-A2814811673F}" srcOrd="1" destOrd="0" parTransId="{2E6326AC-4393-4F63-9140-93C86660EE43}" sibTransId="{F138B287-AB7F-4ECD-A65D-1AEF0132A5CA}"/>
    <dgm:cxn modelId="{FAF7BD19-57D5-4624-9459-E1FA40A6A95B}" type="presOf" srcId="{F9D43ADB-94CE-4617-BEFE-2D32EAF1D85A}" destId="{2AD786AE-8F91-47DE-A7BB-82E33F27B424}" srcOrd="0" destOrd="0" presId="urn:microsoft.com/office/officeart/2005/8/layout/lProcess2"/>
    <dgm:cxn modelId="{D758DA50-14F5-471A-927C-779DE5E7299C}" srcId="{2D24887E-4847-456F-A0F5-1B72F9C2D48F}" destId="{16E448B3-F436-4388-9416-C194E238B09A}" srcOrd="0" destOrd="0" parTransId="{65D7D576-9E53-4754-A0AA-A2762E390A74}" sibTransId="{B99F24FC-B9E2-417B-B69E-C29C727965F3}"/>
    <dgm:cxn modelId="{CBB491D0-BFA9-4BA7-86A2-4A5A062665AC}" type="presOf" srcId="{EF4A46A5-BB88-46D1-8166-29BA72A7979C}" destId="{8AD1888C-61BA-4886-8815-04D266D9313A}" srcOrd="1" destOrd="0" presId="urn:microsoft.com/office/officeart/2005/8/layout/lProcess2"/>
    <dgm:cxn modelId="{FDE7B9D2-04A5-4A1B-939F-08E5E410D8CC}" type="presOf" srcId="{3496EA57-15F7-439B-913A-73EE8EA74C59}" destId="{215CABA8-F435-4BE3-913B-BCCC8285B3C8}" srcOrd="0" destOrd="0" presId="urn:microsoft.com/office/officeart/2005/8/layout/lProcess2"/>
    <dgm:cxn modelId="{2A200A11-ADA9-43D1-AFF6-11064615F6DF}" srcId="{2D24887E-4847-456F-A0F5-1B72F9C2D48F}" destId="{09A8BF4C-A081-48C5-A60A-D50CCA98B2F8}" srcOrd="1" destOrd="0" parTransId="{47AFB23A-C9C0-4AB4-811A-03356C1FF501}" sibTransId="{495A963C-7CD0-4471-B988-EC201D588934}"/>
    <dgm:cxn modelId="{6306716C-4513-47A3-A58B-AD921C9CD107}" srcId="{2D24887E-4847-456F-A0F5-1B72F9C2D48F}" destId="{BD412DCF-DCC1-47DE-80B8-06A553B504D4}" srcOrd="2" destOrd="0" parTransId="{049E2B27-85C3-4B28-9919-BCCE849130B3}" sibTransId="{EE8B7CA5-EC1A-45B6-AF13-8A2EA8D68E71}"/>
    <dgm:cxn modelId="{069D6F75-C89F-43D8-9359-FE464BBE5454}" srcId="{EF4A46A5-BB88-46D1-8166-29BA72A7979C}" destId="{2A7D8BF7-24A3-438A-B339-3C512B8AD047}" srcOrd="1" destOrd="0" parTransId="{5F1933AB-1220-43B4-A24C-74CA03624E7D}" sibTransId="{B692180A-646A-40C8-BC9A-D054A9A7018D}"/>
    <dgm:cxn modelId="{81EC7605-A492-43D8-B1F0-B9D680419743}" type="presOf" srcId="{2D24887E-4847-456F-A0F5-1B72F9C2D48F}" destId="{6307A159-8E89-49A0-BBCE-29DDE0DA5BA4}" srcOrd="0" destOrd="0" presId="urn:microsoft.com/office/officeart/2005/8/layout/lProcess2"/>
    <dgm:cxn modelId="{C3C63264-0037-462F-9BCC-257DEE58BFEB}" srcId="{F9D43ADB-94CE-4617-BEFE-2D32EAF1D85A}" destId="{3496EA57-15F7-439B-913A-73EE8EA74C59}" srcOrd="0" destOrd="0" parTransId="{83AA6269-32C2-4C77-B79F-F65F15A8E456}" sibTransId="{3A849390-3FEC-4E9B-B5AB-F0AF91E57284}"/>
    <dgm:cxn modelId="{944C0FD7-8B4B-49E4-B79A-0593C28DF2F6}" srcId="{3496EA57-15F7-439B-913A-73EE8EA74C59}" destId="{391D617E-FA5A-4070-BBDD-7E382E90DE60}" srcOrd="0" destOrd="0" parTransId="{22A1C7F2-09D2-49A9-B764-F2067651915A}" sibTransId="{5E1DF5D4-1138-4573-B1C8-6965952BF9B2}"/>
    <dgm:cxn modelId="{9BF5E24E-1F74-4FB6-959D-E146973E0640}" type="presOf" srcId="{16E448B3-F436-4388-9416-C194E238B09A}" destId="{D798145A-E405-4138-AA27-68A88D1F258C}" srcOrd="0" destOrd="0" presId="urn:microsoft.com/office/officeart/2005/8/layout/lProcess2"/>
    <dgm:cxn modelId="{6AF77058-847C-471D-AE20-1907BF49A4B4}" type="presOf" srcId="{391D617E-FA5A-4070-BBDD-7E382E90DE60}" destId="{8346F79A-BD44-4697-987D-6DBE59819FF8}" srcOrd="0" destOrd="0" presId="urn:microsoft.com/office/officeart/2005/8/layout/lProcess2"/>
    <dgm:cxn modelId="{F0585E04-B63D-4D81-8B8B-8699FE3E1DD2}" srcId="{F9D43ADB-94CE-4617-BEFE-2D32EAF1D85A}" destId="{2D24887E-4847-456F-A0F5-1B72F9C2D48F}" srcOrd="1" destOrd="0" parTransId="{4377113C-306B-4863-BD2B-895F23ADCB52}" sibTransId="{EDCCD962-CDF9-405E-B4AC-222361173088}"/>
    <dgm:cxn modelId="{77896FE7-03CF-4B32-A985-29A44627C529}" type="presOf" srcId="{EF4A46A5-BB88-46D1-8166-29BA72A7979C}" destId="{BFB475B0-BE07-4BFE-A002-44DDD62A99EB}" srcOrd="0" destOrd="0" presId="urn:microsoft.com/office/officeart/2005/8/layout/lProcess2"/>
    <dgm:cxn modelId="{3B261522-42B9-4915-B177-1D66FD8872B5}" type="presParOf" srcId="{2AD786AE-8F91-47DE-A7BB-82E33F27B424}" destId="{58806305-BB2B-43DD-8BC8-0901F706A412}" srcOrd="0" destOrd="0" presId="urn:microsoft.com/office/officeart/2005/8/layout/lProcess2"/>
    <dgm:cxn modelId="{BF303726-D90C-4F07-9D16-A1C747704E0D}" type="presParOf" srcId="{58806305-BB2B-43DD-8BC8-0901F706A412}" destId="{215CABA8-F435-4BE3-913B-BCCC8285B3C8}" srcOrd="0" destOrd="0" presId="urn:microsoft.com/office/officeart/2005/8/layout/lProcess2"/>
    <dgm:cxn modelId="{005F57A7-CD22-4493-A185-36A2A8E36023}" type="presParOf" srcId="{58806305-BB2B-43DD-8BC8-0901F706A412}" destId="{2CC59656-B3EE-4B65-BF34-C0B6544A66DE}" srcOrd="1" destOrd="0" presId="urn:microsoft.com/office/officeart/2005/8/layout/lProcess2"/>
    <dgm:cxn modelId="{23021043-EEC5-4164-A6CD-0AD30BDD729E}" type="presParOf" srcId="{58806305-BB2B-43DD-8BC8-0901F706A412}" destId="{23B316C2-5260-4C18-BC5C-C03CF7FE44E7}" srcOrd="2" destOrd="0" presId="urn:microsoft.com/office/officeart/2005/8/layout/lProcess2"/>
    <dgm:cxn modelId="{2C5F9248-4F3B-4EAC-A407-1D7B93CFBB52}" type="presParOf" srcId="{23B316C2-5260-4C18-BC5C-C03CF7FE44E7}" destId="{7BEA497C-5388-46E5-99B5-7B6FBD224B4D}" srcOrd="0" destOrd="0" presId="urn:microsoft.com/office/officeart/2005/8/layout/lProcess2"/>
    <dgm:cxn modelId="{A21A8FBD-BE50-4645-B24C-3045DCC4F2FD}" type="presParOf" srcId="{7BEA497C-5388-46E5-99B5-7B6FBD224B4D}" destId="{8346F79A-BD44-4697-987D-6DBE59819FF8}" srcOrd="0" destOrd="0" presId="urn:microsoft.com/office/officeart/2005/8/layout/lProcess2"/>
    <dgm:cxn modelId="{B9C56356-2D32-4B2E-91FA-4D809A213BE6}" type="presParOf" srcId="{7BEA497C-5388-46E5-99B5-7B6FBD224B4D}" destId="{33D6D26B-453B-4B43-90BA-20BFDF86903C}" srcOrd="1" destOrd="0" presId="urn:microsoft.com/office/officeart/2005/8/layout/lProcess2"/>
    <dgm:cxn modelId="{6F832060-E9F9-402A-80AE-33C9A4F7C688}" type="presParOf" srcId="{7BEA497C-5388-46E5-99B5-7B6FBD224B4D}" destId="{4A948E73-4584-48F1-B7CB-8D60C1628198}" srcOrd="2" destOrd="0" presId="urn:microsoft.com/office/officeart/2005/8/layout/lProcess2"/>
    <dgm:cxn modelId="{2DE40DA1-50DB-4C1C-8719-F1CAF26554CD}" type="presParOf" srcId="{2AD786AE-8F91-47DE-A7BB-82E33F27B424}" destId="{841FA99F-FD7B-4E5D-81B6-45F424D725FF}" srcOrd="1" destOrd="0" presId="urn:microsoft.com/office/officeart/2005/8/layout/lProcess2"/>
    <dgm:cxn modelId="{F69882E7-7001-4BA4-AD5D-BFD7ECB74480}" type="presParOf" srcId="{2AD786AE-8F91-47DE-A7BB-82E33F27B424}" destId="{EC1C6B81-19D0-4AC2-9E83-CA22B1F7D5E6}" srcOrd="2" destOrd="0" presId="urn:microsoft.com/office/officeart/2005/8/layout/lProcess2"/>
    <dgm:cxn modelId="{DF035697-73C0-47D0-88DE-23DD9EC913A1}" type="presParOf" srcId="{EC1C6B81-19D0-4AC2-9E83-CA22B1F7D5E6}" destId="{6307A159-8E89-49A0-BBCE-29DDE0DA5BA4}" srcOrd="0" destOrd="0" presId="urn:microsoft.com/office/officeart/2005/8/layout/lProcess2"/>
    <dgm:cxn modelId="{3CB33176-D1C4-486E-8BE0-891F696D7DDD}" type="presParOf" srcId="{EC1C6B81-19D0-4AC2-9E83-CA22B1F7D5E6}" destId="{F4EA0876-A92E-4622-8916-6A64E3B3D241}" srcOrd="1" destOrd="0" presId="urn:microsoft.com/office/officeart/2005/8/layout/lProcess2"/>
    <dgm:cxn modelId="{06A440CF-4914-42C3-B591-449D63784414}" type="presParOf" srcId="{EC1C6B81-19D0-4AC2-9E83-CA22B1F7D5E6}" destId="{4CA9508E-4FF5-4376-9016-E5BBE610F801}" srcOrd="2" destOrd="0" presId="urn:microsoft.com/office/officeart/2005/8/layout/lProcess2"/>
    <dgm:cxn modelId="{164E8DDF-6220-45D6-984E-9D12B155716C}" type="presParOf" srcId="{4CA9508E-4FF5-4376-9016-E5BBE610F801}" destId="{BFD57727-6B06-4772-B3FA-BCE0ADC58D64}" srcOrd="0" destOrd="0" presId="urn:microsoft.com/office/officeart/2005/8/layout/lProcess2"/>
    <dgm:cxn modelId="{2C68A93F-4B45-4B58-8451-8FD68DCDCADB}" type="presParOf" srcId="{BFD57727-6B06-4772-B3FA-BCE0ADC58D64}" destId="{D798145A-E405-4138-AA27-68A88D1F258C}" srcOrd="0" destOrd="0" presId="urn:microsoft.com/office/officeart/2005/8/layout/lProcess2"/>
    <dgm:cxn modelId="{A26568DB-4AB1-4308-9C73-BBF8F8169820}" type="presParOf" srcId="{BFD57727-6B06-4772-B3FA-BCE0ADC58D64}" destId="{C8F012CB-ABBC-4071-BB6E-2D2945616D56}" srcOrd="1" destOrd="0" presId="urn:microsoft.com/office/officeart/2005/8/layout/lProcess2"/>
    <dgm:cxn modelId="{828A8065-9B32-46AC-8CC2-374ABC652481}" type="presParOf" srcId="{BFD57727-6B06-4772-B3FA-BCE0ADC58D64}" destId="{C758DD97-4D64-48DE-BD3C-B0A7E0BB3A37}" srcOrd="2" destOrd="0" presId="urn:microsoft.com/office/officeart/2005/8/layout/lProcess2"/>
    <dgm:cxn modelId="{FC428234-12AA-4C5C-8F0F-5E43C3AD94E3}" type="presParOf" srcId="{BFD57727-6B06-4772-B3FA-BCE0ADC58D64}" destId="{C36D35FF-7B61-4B08-B012-F06669B33949}" srcOrd="3" destOrd="0" presId="urn:microsoft.com/office/officeart/2005/8/layout/lProcess2"/>
    <dgm:cxn modelId="{6CB90F1F-7CB8-4F7B-ABD2-80FC4AAA5E7B}" type="presParOf" srcId="{BFD57727-6B06-4772-B3FA-BCE0ADC58D64}" destId="{C6C4BD97-B463-48AA-AFCE-ECE74C07FF07}" srcOrd="4" destOrd="0" presId="urn:microsoft.com/office/officeart/2005/8/layout/lProcess2"/>
    <dgm:cxn modelId="{2E8C88B6-682A-4D0E-9DAB-B2A33A177596}" type="presParOf" srcId="{2AD786AE-8F91-47DE-A7BB-82E33F27B424}" destId="{F7A5A621-C7F1-4495-AD12-29E40620A10E}" srcOrd="3" destOrd="0" presId="urn:microsoft.com/office/officeart/2005/8/layout/lProcess2"/>
    <dgm:cxn modelId="{F8B70979-43EC-4949-AA01-87209BD08775}" type="presParOf" srcId="{2AD786AE-8F91-47DE-A7BB-82E33F27B424}" destId="{7CCA52F1-B2B7-42E4-BE3E-6F601958D1E6}" srcOrd="4" destOrd="0" presId="urn:microsoft.com/office/officeart/2005/8/layout/lProcess2"/>
    <dgm:cxn modelId="{6C3C2C92-0002-4519-8918-3DB18BA938A0}" type="presParOf" srcId="{7CCA52F1-B2B7-42E4-BE3E-6F601958D1E6}" destId="{BFB475B0-BE07-4BFE-A002-44DDD62A99EB}" srcOrd="0" destOrd="0" presId="urn:microsoft.com/office/officeart/2005/8/layout/lProcess2"/>
    <dgm:cxn modelId="{C163AB9E-EC12-46ED-8645-44C1922B15F0}" type="presParOf" srcId="{7CCA52F1-B2B7-42E4-BE3E-6F601958D1E6}" destId="{8AD1888C-61BA-4886-8815-04D266D9313A}" srcOrd="1" destOrd="0" presId="urn:microsoft.com/office/officeart/2005/8/layout/lProcess2"/>
    <dgm:cxn modelId="{53D1A829-E1CE-4DCB-B579-43AB7DFB4307}" type="presParOf" srcId="{7CCA52F1-B2B7-42E4-BE3E-6F601958D1E6}" destId="{A68A62C1-EEE9-46CE-BB1C-1240A8793673}" srcOrd="2" destOrd="0" presId="urn:microsoft.com/office/officeart/2005/8/layout/lProcess2"/>
    <dgm:cxn modelId="{0EB68733-224A-4722-974A-780DF1B1D006}" type="presParOf" srcId="{A68A62C1-EEE9-46CE-BB1C-1240A8793673}" destId="{1C6FCC21-BC1E-4FD6-A7D5-CA5273FD727E}" srcOrd="0" destOrd="0" presId="urn:microsoft.com/office/officeart/2005/8/layout/lProcess2"/>
    <dgm:cxn modelId="{6B5DF4E0-4ACC-481D-B4CF-8E562262D2B5}" type="presParOf" srcId="{1C6FCC21-BC1E-4FD6-A7D5-CA5273FD727E}" destId="{C5972A27-D155-47F9-B0CB-F74BAC79BD89}" srcOrd="0" destOrd="0" presId="urn:microsoft.com/office/officeart/2005/8/layout/lProcess2"/>
    <dgm:cxn modelId="{AFD0DE25-5F74-4264-BA95-DACC495A22EE}" type="presParOf" srcId="{1C6FCC21-BC1E-4FD6-A7D5-CA5273FD727E}" destId="{D4A47280-E9F4-4712-992E-0C6BD3B52B40}" srcOrd="1" destOrd="0" presId="urn:microsoft.com/office/officeart/2005/8/layout/lProcess2"/>
    <dgm:cxn modelId="{839FEFAF-37F6-4454-BAE1-277BDB85E1C9}" type="presParOf" srcId="{1C6FCC21-BC1E-4FD6-A7D5-CA5273FD727E}" destId="{ECB14662-E33B-4A37-931E-2745593EF759}" srcOrd="2" destOrd="0" presId="urn:microsoft.com/office/officeart/2005/8/layout/l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3E7B3D-4EF6-47CE-8877-03ADF6D5A1DD}">
      <dsp:nvSpPr>
        <dsp:cNvPr id="0" name=""/>
        <dsp:cNvSpPr/>
      </dsp:nvSpPr>
      <dsp:spPr>
        <a:xfrm>
          <a:off x="5008" y="281581"/>
          <a:ext cx="2544333" cy="963680"/>
        </a:xfrm>
        <a:prstGeom prst="rect">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Windows Server 2008 HPC Edition</a:t>
          </a:r>
          <a:endParaRPr lang="en-US" sz="1800" kern="1200" dirty="0">
            <a:effectLst>
              <a:outerShdw blurRad="38100" dist="38100" dir="2700000" algn="tl">
                <a:srgbClr val="000000">
                  <a:alpha val="43137"/>
                </a:srgbClr>
              </a:outerShdw>
            </a:effectLst>
          </a:endParaRPr>
        </a:p>
      </dsp:txBody>
      <dsp:txXfrm>
        <a:off x="5008" y="281581"/>
        <a:ext cx="2544333" cy="963680"/>
      </dsp:txXfrm>
    </dsp:sp>
    <dsp:sp modelId="{F67B3226-4504-4AC0-917C-2D6F0BC8F03E}">
      <dsp:nvSpPr>
        <dsp:cNvPr id="0" name=""/>
        <dsp:cNvSpPr/>
      </dsp:nvSpPr>
      <dsp:spPr>
        <a:xfrm>
          <a:off x="5008" y="1346239"/>
          <a:ext cx="2544333" cy="2480629"/>
        </a:xfrm>
        <a:prstGeom prst="rect">
          <a:avLst/>
        </a:prstGeom>
        <a:solidFill>
          <a:schemeClr val="accent4">
            <a:tint val="40000"/>
            <a:alpha val="90000"/>
            <a:hueOff val="0"/>
            <a:satOff val="0"/>
            <a:lumOff val="0"/>
            <a:alphaOff val="0"/>
          </a:schemeClr>
        </a:solidFill>
        <a:ln w="11430" cap="flat" cmpd="sng" algn="ctr">
          <a:solidFill>
            <a:schemeClr val="accent4">
              <a:tint val="40000"/>
              <a:alpha val="90000"/>
              <a:hueOff val="0"/>
              <a:satOff val="0"/>
              <a:lumOff val="0"/>
              <a:alphaOff val="0"/>
            </a:schemeClr>
          </a:solidFill>
          <a:prstDash val="solid"/>
        </a:ln>
        <a:effectLst>
          <a:outerShdw blurRad="39000" dist="25400" dir="5400000" rotWithShape="0">
            <a:schemeClr val="accent4">
              <a:tint val="40000"/>
              <a:alpha val="90000"/>
              <a:hueOff val="0"/>
              <a:satOff val="0"/>
              <a:lumOff val="0"/>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zh-CN" altLang="en-US" sz="1600" kern="1200" dirty="0" smtClean="0"/>
            <a:t>安全</a:t>
          </a:r>
          <a:r>
            <a:rPr lang="en-US" sz="1600" kern="1200" dirty="0" smtClean="0"/>
            <a:t>, </a:t>
          </a:r>
          <a:r>
            <a:rPr lang="zh-CN" altLang="en-US" sz="1600" kern="1200" dirty="0" smtClean="0"/>
            <a:t>可靠</a:t>
          </a:r>
          <a:r>
            <a:rPr lang="en-US" sz="1600" kern="1200" dirty="0" smtClean="0"/>
            <a:t>, </a:t>
          </a:r>
          <a:r>
            <a:rPr lang="zh-CN" altLang="en-US" sz="1600" kern="1200" dirty="0" smtClean="0"/>
            <a:t>经充分测试</a:t>
          </a:r>
          <a:endParaRPr lang="en-US" sz="1600" kern="1200" dirty="0"/>
        </a:p>
        <a:p>
          <a:pPr marL="171450" lvl="1" indent="-171450" algn="l" defTabSz="711200" rtl="0">
            <a:lnSpc>
              <a:spcPct val="90000"/>
            </a:lnSpc>
            <a:spcBef>
              <a:spcPct val="0"/>
            </a:spcBef>
            <a:spcAft>
              <a:spcPct val="15000"/>
            </a:spcAft>
            <a:buChar char="••"/>
          </a:pPr>
          <a:r>
            <a:rPr lang="zh-CN" altLang="en-US" sz="1600" kern="1200" dirty="0" smtClean="0"/>
            <a:t>支持高性能硬件</a:t>
          </a:r>
          <a:r>
            <a:rPr lang="en-US" sz="1600" kern="1200" dirty="0" smtClean="0"/>
            <a:t> (x64, </a:t>
          </a:r>
          <a:r>
            <a:rPr lang="zh-CN" altLang="en-US" sz="1600" kern="1200" dirty="0" smtClean="0"/>
            <a:t>高速互联</a:t>
          </a:r>
          <a:r>
            <a:rPr lang="en-US" sz="1600" kern="1200" dirty="0" smtClean="0"/>
            <a:t>)</a:t>
          </a:r>
          <a:endParaRPr lang="en-US" sz="1600" kern="1200" dirty="0"/>
        </a:p>
      </dsp:txBody>
      <dsp:txXfrm>
        <a:off x="5008" y="1346239"/>
        <a:ext cx="2544333" cy="2480629"/>
      </dsp:txXfrm>
    </dsp:sp>
    <dsp:sp modelId="{DD1BE4FD-CD6F-4BB1-8B14-DD37CD92FC51}">
      <dsp:nvSpPr>
        <dsp:cNvPr id="0" name=""/>
        <dsp:cNvSpPr/>
      </dsp:nvSpPr>
      <dsp:spPr>
        <a:xfrm>
          <a:off x="2931533" y="281581"/>
          <a:ext cx="2544333" cy="963680"/>
        </a:xfrm>
        <a:prstGeom prst="rect">
          <a:avLst/>
        </a:prstGeom>
        <a:gradFill rotWithShape="0">
          <a:gsLst>
            <a:gs pos="0">
              <a:schemeClr val="accent4">
                <a:hueOff val="0"/>
                <a:satOff val="-50000"/>
                <a:lumOff val="-17549"/>
                <a:alphaOff val="0"/>
                <a:tint val="74000"/>
              </a:schemeClr>
            </a:gs>
            <a:gs pos="49000">
              <a:schemeClr val="accent4">
                <a:hueOff val="0"/>
                <a:satOff val="-50000"/>
                <a:lumOff val="-17549"/>
                <a:alphaOff val="0"/>
                <a:tint val="96000"/>
                <a:shade val="84000"/>
                <a:satMod val="110000"/>
              </a:schemeClr>
            </a:gs>
            <a:gs pos="49100">
              <a:schemeClr val="accent4">
                <a:hueOff val="0"/>
                <a:satOff val="-50000"/>
                <a:lumOff val="-17549"/>
                <a:alphaOff val="0"/>
                <a:shade val="55000"/>
                <a:satMod val="150000"/>
              </a:schemeClr>
            </a:gs>
            <a:gs pos="92000">
              <a:schemeClr val="accent4">
                <a:hueOff val="0"/>
                <a:satOff val="-50000"/>
                <a:lumOff val="-17549"/>
                <a:alphaOff val="0"/>
                <a:tint val="98000"/>
                <a:shade val="90000"/>
                <a:satMod val="128000"/>
              </a:schemeClr>
            </a:gs>
            <a:gs pos="100000">
              <a:schemeClr val="accent4">
                <a:hueOff val="0"/>
                <a:satOff val="-50000"/>
                <a:lumOff val="-17549"/>
                <a:alphaOff val="0"/>
                <a:tint val="90000"/>
                <a:shade val="97000"/>
                <a:satMod val="128000"/>
              </a:schemeClr>
            </a:gs>
          </a:gsLst>
          <a:lin ang="5400000" scaled="1"/>
        </a:gradFill>
        <a:ln>
          <a:noFill/>
        </a:ln>
        <a:effectLst>
          <a:outerShdw blurRad="39000" dist="25400" dir="5400000" rotWithShape="0">
            <a:schemeClr val="accent4">
              <a:hueOff val="0"/>
              <a:satOff val="-50000"/>
              <a:lumOff val="-17549"/>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HPC Pack 2008</a:t>
          </a:r>
          <a:endParaRPr lang="en-US" sz="1800" kern="1200" dirty="0">
            <a:effectLst>
              <a:outerShdw blurRad="38100" dist="38100" dir="2700000" algn="tl">
                <a:srgbClr val="000000">
                  <a:alpha val="43137"/>
                </a:srgbClr>
              </a:outerShdw>
            </a:effectLst>
          </a:endParaRPr>
        </a:p>
      </dsp:txBody>
      <dsp:txXfrm>
        <a:off x="2931533" y="281581"/>
        <a:ext cx="2544333" cy="963680"/>
      </dsp:txXfrm>
    </dsp:sp>
    <dsp:sp modelId="{5701B78F-FA02-409E-A743-E50649B85CC6}">
      <dsp:nvSpPr>
        <dsp:cNvPr id="0" name=""/>
        <dsp:cNvSpPr/>
      </dsp:nvSpPr>
      <dsp:spPr>
        <a:xfrm>
          <a:off x="2931533" y="1346239"/>
          <a:ext cx="2544333" cy="2480629"/>
        </a:xfrm>
        <a:prstGeom prst="rect">
          <a:avLst/>
        </a:prstGeom>
        <a:solidFill>
          <a:schemeClr val="accent4">
            <a:tint val="40000"/>
            <a:alpha val="90000"/>
            <a:hueOff val="0"/>
            <a:satOff val="-16130"/>
            <a:lumOff val="-2466"/>
            <a:alphaOff val="0"/>
          </a:schemeClr>
        </a:solidFill>
        <a:ln w="11430" cap="flat" cmpd="sng" algn="ctr">
          <a:solidFill>
            <a:schemeClr val="accent4">
              <a:tint val="40000"/>
              <a:alpha val="90000"/>
              <a:hueOff val="0"/>
              <a:satOff val="-16130"/>
              <a:lumOff val="-2466"/>
              <a:alphaOff val="0"/>
            </a:schemeClr>
          </a:solidFill>
          <a:prstDash val="solid"/>
        </a:ln>
        <a:effectLst>
          <a:outerShdw blurRad="39000" dist="25400" dir="5400000" rotWithShape="0">
            <a:schemeClr val="accent4">
              <a:tint val="40000"/>
              <a:alpha val="90000"/>
              <a:hueOff val="0"/>
              <a:satOff val="-16130"/>
              <a:lumOff val="-2466"/>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zh-CN" altLang="en-US" sz="1600" kern="1200" dirty="0" smtClean="0"/>
            <a:t>任务调度器</a:t>
          </a:r>
          <a:r>
            <a:rPr lang="en-US" sz="1600" kern="1200" dirty="0" smtClean="0"/>
            <a:t>&amp; SOA </a:t>
          </a:r>
          <a:r>
            <a:rPr lang="zh-CN" altLang="en-US" sz="1600" kern="1200" dirty="0" smtClean="0"/>
            <a:t>平台</a:t>
          </a:r>
          <a:endParaRPr lang="en-US" sz="1600" kern="1200" dirty="0"/>
        </a:p>
        <a:p>
          <a:pPr marL="171450" lvl="1" indent="-171450" algn="l" defTabSz="711200" rtl="0">
            <a:lnSpc>
              <a:spcPct val="90000"/>
            </a:lnSpc>
            <a:spcBef>
              <a:spcPct val="0"/>
            </a:spcBef>
            <a:spcAft>
              <a:spcPct val="15000"/>
            </a:spcAft>
            <a:buChar char="••"/>
          </a:pPr>
          <a:r>
            <a:rPr lang="zh-CN" altLang="en-US" sz="1600" kern="1200" dirty="0" smtClean="0"/>
            <a:t>资源管理器</a:t>
          </a:r>
          <a:endParaRPr lang="en-US" sz="1600" kern="1200" dirty="0"/>
        </a:p>
        <a:p>
          <a:pPr marL="171450" lvl="1" indent="-171450" algn="l" defTabSz="711200" rtl="0">
            <a:lnSpc>
              <a:spcPct val="90000"/>
            </a:lnSpc>
            <a:spcBef>
              <a:spcPct val="0"/>
            </a:spcBef>
            <a:spcAft>
              <a:spcPct val="15000"/>
            </a:spcAft>
            <a:buChar char="••"/>
          </a:pPr>
          <a:r>
            <a:rPr lang="zh-CN" altLang="en-US" sz="1600" kern="1200" dirty="0" smtClean="0"/>
            <a:t>集群管理</a:t>
          </a:r>
          <a:endParaRPr lang="en-US" sz="1600" kern="1200" dirty="0"/>
        </a:p>
        <a:p>
          <a:pPr marL="171450" lvl="1" indent="-171450" algn="l" defTabSz="711200" rtl="0">
            <a:lnSpc>
              <a:spcPct val="90000"/>
            </a:lnSpc>
            <a:spcBef>
              <a:spcPct val="0"/>
            </a:spcBef>
            <a:spcAft>
              <a:spcPct val="15000"/>
            </a:spcAft>
            <a:buChar char="••"/>
          </a:pPr>
          <a:r>
            <a:rPr lang="en-US" altLang="zh-CN" sz="1600" kern="1200" dirty="0" smtClean="0"/>
            <a:t>MPI/SOA</a:t>
          </a:r>
          <a:r>
            <a:rPr lang="zh-CN" altLang="en-US" sz="1600" kern="1200" dirty="0" smtClean="0"/>
            <a:t>开发平台</a:t>
          </a:r>
          <a:endParaRPr lang="en-US" sz="1600" kern="1200" dirty="0"/>
        </a:p>
      </dsp:txBody>
      <dsp:txXfrm>
        <a:off x="2931533" y="1346239"/>
        <a:ext cx="2544333" cy="2480629"/>
      </dsp:txXfrm>
    </dsp:sp>
    <dsp:sp modelId="{2C2F780D-F656-4CDD-8166-9F6A7A09083A}">
      <dsp:nvSpPr>
        <dsp:cNvPr id="0" name=""/>
        <dsp:cNvSpPr/>
      </dsp:nvSpPr>
      <dsp:spPr>
        <a:xfrm>
          <a:off x="5858058" y="281581"/>
          <a:ext cx="2544333" cy="963680"/>
        </a:xfrm>
        <a:prstGeom prst="rect">
          <a:avLst/>
        </a:prstGeom>
        <a:gradFill rotWithShape="0">
          <a:gsLst>
            <a:gs pos="0">
              <a:schemeClr val="accent4">
                <a:hueOff val="0"/>
                <a:satOff val="-100000"/>
                <a:lumOff val="-35098"/>
                <a:alphaOff val="0"/>
                <a:tint val="74000"/>
              </a:schemeClr>
            </a:gs>
            <a:gs pos="49000">
              <a:schemeClr val="accent4">
                <a:hueOff val="0"/>
                <a:satOff val="-100000"/>
                <a:lumOff val="-35098"/>
                <a:alphaOff val="0"/>
                <a:tint val="96000"/>
                <a:shade val="84000"/>
                <a:satMod val="110000"/>
              </a:schemeClr>
            </a:gs>
            <a:gs pos="49100">
              <a:schemeClr val="accent4">
                <a:hueOff val="0"/>
                <a:satOff val="-100000"/>
                <a:lumOff val="-35098"/>
                <a:alphaOff val="0"/>
                <a:shade val="55000"/>
                <a:satMod val="150000"/>
              </a:schemeClr>
            </a:gs>
            <a:gs pos="92000">
              <a:schemeClr val="accent4">
                <a:hueOff val="0"/>
                <a:satOff val="-100000"/>
                <a:lumOff val="-35098"/>
                <a:alphaOff val="0"/>
                <a:tint val="98000"/>
                <a:shade val="90000"/>
                <a:satMod val="128000"/>
              </a:schemeClr>
            </a:gs>
            <a:gs pos="100000">
              <a:schemeClr val="accent4">
                <a:hueOff val="0"/>
                <a:satOff val="-100000"/>
                <a:lumOff val="-35098"/>
                <a:alphaOff val="0"/>
                <a:tint val="90000"/>
                <a:shade val="97000"/>
                <a:satMod val="128000"/>
              </a:schemeClr>
            </a:gs>
          </a:gsLst>
          <a:lin ang="5400000" scaled="1"/>
        </a:gradFill>
        <a:ln>
          <a:noFill/>
        </a:ln>
        <a:effectLst>
          <a:outerShdw blurRad="39000" dist="25400" dir="5400000" rotWithShape="0">
            <a:schemeClr val="accent4">
              <a:hueOff val="0"/>
              <a:satOff val="-100000"/>
              <a:lumOff val="-35098"/>
              <a:alphaOff val="0"/>
              <a:shade val="33000"/>
              <a:alpha val="83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rtl="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Microsoft Windows HPC Server 2008</a:t>
          </a:r>
          <a:endParaRPr lang="en-US" sz="1800" kern="1200" dirty="0">
            <a:effectLst>
              <a:outerShdw blurRad="38100" dist="38100" dir="2700000" algn="tl">
                <a:srgbClr val="000000">
                  <a:alpha val="43137"/>
                </a:srgbClr>
              </a:outerShdw>
            </a:effectLst>
          </a:endParaRPr>
        </a:p>
      </dsp:txBody>
      <dsp:txXfrm>
        <a:off x="5858058" y="281581"/>
        <a:ext cx="2544333" cy="963680"/>
      </dsp:txXfrm>
    </dsp:sp>
    <dsp:sp modelId="{97099789-1F84-481A-982E-A56321D222C4}">
      <dsp:nvSpPr>
        <dsp:cNvPr id="0" name=""/>
        <dsp:cNvSpPr/>
      </dsp:nvSpPr>
      <dsp:spPr>
        <a:xfrm>
          <a:off x="5858058" y="1346239"/>
          <a:ext cx="2544333" cy="2480629"/>
        </a:xfrm>
        <a:prstGeom prst="rect">
          <a:avLst/>
        </a:prstGeom>
        <a:solidFill>
          <a:schemeClr val="accent4">
            <a:tint val="40000"/>
            <a:alpha val="90000"/>
            <a:hueOff val="0"/>
            <a:satOff val="-32260"/>
            <a:lumOff val="-4933"/>
            <a:alphaOff val="0"/>
          </a:schemeClr>
        </a:solidFill>
        <a:ln w="11430" cap="flat" cmpd="sng" algn="ctr">
          <a:solidFill>
            <a:schemeClr val="accent4">
              <a:tint val="40000"/>
              <a:alpha val="90000"/>
              <a:hueOff val="0"/>
              <a:satOff val="-32260"/>
              <a:lumOff val="-4933"/>
              <a:alphaOff val="0"/>
            </a:schemeClr>
          </a:solidFill>
          <a:prstDash val="solid"/>
        </a:ln>
        <a:effectLst>
          <a:outerShdw blurRad="39000" dist="25400" dir="5400000" rotWithShape="0">
            <a:schemeClr val="accent4">
              <a:tint val="40000"/>
              <a:alpha val="90000"/>
              <a:hueOff val="0"/>
              <a:satOff val="-32260"/>
              <a:lumOff val="-4933"/>
              <a:alphaOff val="0"/>
              <a:shade val="33000"/>
              <a:alpha val="83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zh-CN" altLang="en-US" sz="1600" kern="1200" dirty="0" smtClean="0"/>
            <a:t>整合的解决方案</a:t>
          </a:r>
          <a:endParaRPr lang="en-US" sz="1600" kern="1200" dirty="0"/>
        </a:p>
        <a:p>
          <a:pPr marL="171450" lvl="1" indent="-171450" algn="l" defTabSz="711200" rtl="0">
            <a:lnSpc>
              <a:spcPct val="90000"/>
            </a:lnSpc>
            <a:spcBef>
              <a:spcPct val="0"/>
            </a:spcBef>
            <a:spcAft>
              <a:spcPct val="15000"/>
            </a:spcAft>
            <a:buChar char="••"/>
          </a:pPr>
          <a:r>
            <a:rPr lang="zh-CN" altLang="en-US" sz="1600" kern="1200" dirty="0" smtClean="0"/>
            <a:t>利用</a:t>
          </a:r>
          <a:r>
            <a:rPr lang="en-US" sz="1600" kern="1200" dirty="0" smtClean="0"/>
            <a:t>Windows </a:t>
          </a:r>
          <a:r>
            <a:rPr lang="zh-CN" altLang="en-US" sz="1600" kern="1200" dirty="0" smtClean="0"/>
            <a:t>已有的管理和工具</a:t>
          </a:r>
          <a:endParaRPr lang="en-US" sz="1600" kern="1200" dirty="0"/>
        </a:p>
        <a:p>
          <a:pPr marL="171450" lvl="1" indent="-171450" algn="l" defTabSz="711200" rtl="0">
            <a:lnSpc>
              <a:spcPct val="90000"/>
            </a:lnSpc>
            <a:spcBef>
              <a:spcPct val="0"/>
            </a:spcBef>
            <a:spcAft>
              <a:spcPct val="15000"/>
            </a:spcAft>
            <a:buChar char="••"/>
          </a:pPr>
          <a:r>
            <a:rPr lang="zh-CN" altLang="en-US" sz="1600" kern="1200" dirty="0" smtClean="0"/>
            <a:t>让集群操作如单机一样简便安全</a:t>
          </a:r>
          <a:endParaRPr lang="en-US" sz="2000" kern="1200" dirty="0"/>
        </a:p>
      </dsp:txBody>
      <dsp:txXfrm>
        <a:off x="5858058" y="1346239"/>
        <a:ext cx="2544333" cy="248062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A654F7-BF88-49D6-88D6-0809483F0C09}">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08C4E6-1EB1-4876-BF4C-6C5BB7221B8F}">
      <dsp:nvSpPr>
        <dsp:cNvPr id="0" name=""/>
        <dsp:cNvSpPr/>
      </dsp:nvSpPr>
      <dsp:spPr>
        <a:xfrm>
          <a:off x="278874" y="1357788"/>
          <a:ext cx="2468880" cy="1810385"/>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CN" sz="2400" b="1" kern="1200" dirty="0" smtClean="0"/>
            <a:t>快速开发集群应用</a:t>
          </a:r>
          <a:endParaRPr lang="en-US" sz="2400" b="1" kern="1200" dirty="0"/>
        </a:p>
      </dsp:txBody>
      <dsp:txXfrm>
        <a:off x="278874" y="1357788"/>
        <a:ext cx="2468880" cy="1810385"/>
      </dsp:txXfrm>
    </dsp:sp>
    <dsp:sp modelId="{93184C56-A8BB-460C-84EC-BA1484EBD6DD}">
      <dsp:nvSpPr>
        <dsp:cNvPr id="0" name=""/>
        <dsp:cNvSpPr/>
      </dsp:nvSpPr>
      <dsp:spPr>
        <a:xfrm>
          <a:off x="2880359" y="1357788"/>
          <a:ext cx="2468880" cy="1810385"/>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CN" sz="2400" b="1" kern="1200" dirty="0" smtClean="0"/>
            <a:t>快速转移现有单机应用到集群应用</a:t>
          </a:r>
          <a:endParaRPr lang="en-US" sz="2400" b="1" kern="1200" dirty="0"/>
        </a:p>
      </dsp:txBody>
      <dsp:txXfrm>
        <a:off x="2880359" y="1357788"/>
        <a:ext cx="2468880" cy="1810385"/>
      </dsp:txXfrm>
    </dsp:sp>
    <dsp:sp modelId="{7A5F9567-B535-42F0-BEFA-350AD1BE3D41}">
      <dsp:nvSpPr>
        <dsp:cNvPr id="0" name=""/>
        <dsp:cNvSpPr/>
      </dsp:nvSpPr>
      <dsp:spPr>
        <a:xfrm>
          <a:off x="5481845" y="1357788"/>
          <a:ext cx="2468880" cy="1810385"/>
        </a:xfrm>
        <a:prstGeom prst="round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zh-CN" sz="2400" b="1" kern="1200" dirty="0" smtClean="0"/>
            <a:t>完整的开发，部署，调试体验</a:t>
          </a:r>
          <a:endParaRPr lang="en-US" sz="2400" b="1" kern="1200" dirty="0"/>
        </a:p>
      </dsp:txBody>
      <dsp:txXfrm>
        <a:off x="5481845" y="1357788"/>
        <a:ext cx="2468880" cy="181038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5CABA8-F435-4BE3-913B-BCCC8285B3C8}">
      <dsp:nvSpPr>
        <dsp:cNvPr id="0" name=""/>
        <dsp:cNvSpPr/>
      </dsp:nvSpPr>
      <dsp:spPr>
        <a:xfrm>
          <a:off x="1004" y="0"/>
          <a:ext cx="2611933"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zh-CN" sz="4800" b="1" kern="1200" dirty="0" smtClean="0"/>
            <a:t>创建</a:t>
          </a:r>
          <a:endParaRPr lang="en-US" sz="4800" b="1" kern="1200" dirty="0"/>
        </a:p>
      </dsp:txBody>
      <dsp:txXfrm>
        <a:off x="1004" y="0"/>
        <a:ext cx="2611933" cy="1357788"/>
      </dsp:txXfrm>
    </dsp:sp>
    <dsp:sp modelId="{8346F79A-BD44-4697-987D-6DBE59819FF8}">
      <dsp:nvSpPr>
        <dsp:cNvPr id="0" name=""/>
        <dsp:cNvSpPr/>
      </dsp:nvSpPr>
      <dsp:spPr>
        <a:xfrm>
          <a:off x="262197" y="1359114"/>
          <a:ext cx="2089546" cy="136463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zh-CN" sz="1600" kern="1200" dirty="0" smtClean="0"/>
            <a:t>函数调用式的界面，</a:t>
          </a:r>
          <a:r>
            <a:rPr lang="en-US" sz="1600" kern="1200" dirty="0" smtClean="0"/>
            <a:t>WCF</a:t>
          </a:r>
          <a:r>
            <a:rPr lang="zh-CN" sz="1600" kern="1200" dirty="0" smtClean="0"/>
            <a:t>隐藏了细节</a:t>
          </a:r>
          <a:endParaRPr lang="en-US" sz="1600" kern="1200" dirty="0"/>
        </a:p>
      </dsp:txBody>
      <dsp:txXfrm>
        <a:off x="262197" y="1359114"/>
        <a:ext cx="2089546" cy="1364639"/>
      </dsp:txXfrm>
    </dsp:sp>
    <dsp:sp modelId="{4A948E73-4584-48F1-B7CB-8D60C1628198}">
      <dsp:nvSpPr>
        <dsp:cNvPr id="0" name=""/>
        <dsp:cNvSpPr/>
      </dsp:nvSpPr>
      <dsp:spPr>
        <a:xfrm>
          <a:off x="262197" y="2933699"/>
          <a:ext cx="2089546" cy="136463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US" sz="1600" kern="1200" dirty="0" smtClean="0"/>
            <a:t>Visual Studio</a:t>
          </a:r>
          <a:r>
            <a:rPr lang="zh-CN" sz="1600" kern="1200" dirty="0" smtClean="0"/>
            <a:t>提供的开发，部署，调试环境</a:t>
          </a:r>
          <a:endParaRPr lang="en-US" sz="1600" kern="1200" dirty="0"/>
        </a:p>
      </dsp:txBody>
      <dsp:txXfrm>
        <a:off x="262197" y="2933699"/>
        <a:ext cx="2089546" cy="1364639"/>
      </dsp:txXfrm>
    </dsp:sp>
    <dsp:sp modelId="{6307A159-8E89-49A0-BBCE-29DDE0DA5BA4}">
      <dsp:nvSpPr>
        <dsp:cNvPr id="0" name=""/>
        <dsp:cNvSpPr/>
      </dsp:nvSpPr>
      <dsp:spPr>
        <a:xfrm>
          <a:off x="2808833" y="0"/>
          <a:ext cx="2611933"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zh-CN" sz="4800" b="1" kern="1200" dirty="0" smtClean="0"/>
            <a:t>运行</a:t>
          </a:r>
          <a:endParaRPr lang="en-US" sz="4800" b="1" kern="1200" dirty="0"/>
        </a:p>
      </dsp:txBody>
      <dsp:txXfrm>
        <a:off x="2808833" y="0"/>
        <a:ext cx="2611933" cy="1357788"/>
      </dsp:txXfrm>
    </dsp:sp>
    <dsp:sp modelId="{D798145A-E405-4138-AA27-68A88D1F258C}">
      <dsp:nvSpPr>
        <dsp:cNvPr id="0" name=""/>
        <dsp:cNvSpPr/>
      </dsp:nvSpPr>
      <dsp:spPr>
        <a:xfrm>
          <a:off x="3070026" y="1358175"/>
          <a:ext cx="2089546" cy="889170"/>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zh-CN" sz="1600" kern="1200" dirty="0" smtClean="0"/>
            <a:t>高吞吐量（</a:t>
          </a:r>
          <a:r>
            <a:rPr lang="en-US" sz="1600" kern="1200" dirty="0" smtClean="0"/>
            <a:t>&gt;5000Req/Sec</a:t>
          </a:r>
          <a:r>
            <a:rPr lang="zh-CN" sz="1600" kern="1200" dirty="0" smtClean="0"/>
            <a:t>），低延迟（</a:t>
          </a:r>
          <a:r>
            <a:rPr lang="en-US" sz="1600" kern="1200" dirty="0" smtClean="0"/>
            <a:t>&lt;1ms</a:t>
          </a:r>
          <a:r>
            <a:rPr lang="zh-CN" sz="1600" kern="1200" dirty="0" smtClean="0"/>
            <a:t>）</a:t>
          </a:r>
          <a:endParaRPr lang="en-US" sz="1600" kern="1200" dirty="0"/>
        </a:p>
      </dsp:txBody>
      <dsp:txXfrm>
        <a:off x="3070026" y="1358175"/>
        <a:ext cx="2089546" cy="889170"/>
      </dsp:txXfrm>
    </dsp:sp>
    <dsp:sp modelId="{C758DD97-4D64-48DE-BD3C-B0A7E0BB3A37}">
      <dsp:nvSpPr>
        <dsp:cNvPr id="0" name=""/>
        <dsp:cNvSpPr/>
      </dsp:nvSpPr>
      <dsp:spPr>
        <a:xfrm>
          <a:off x="3070026" y="2384141"/>
          <a:ext cx="2089546" cy="889170"/>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en-US" sz="1600" kern="1200" dirty="0" smtClean="0"/>
            <a:t>Kerberos</a:t>
          </a:r>
          <a:r>
            <a:rPr lang="zh-CN" sz="1600" kern="1200" dirty="0" smtClean="0"/>
            <a:t>用户认证安全</a:t>
          </a:r>
          <a:endParaRPr lang="en-US" sz="1600" kern="1200" dirty="0"/>
        </a:p>
      </dsp:txBody>
      <dsp:txXfrm>
        <a:off x="3070026" y="2384141"/>
        <a:ext cx="2089546" cy="889170"/>
      </dsp:txXfrm>
    </dsp:sp>
    <dsp:sp modelId="{C6C4BD97-B463-48AA-AFCE-ECE74C07FF07}">
      <dsp:nvSpPr>
        <dsp:cNvPr id="0" name=""/>
        <dsp:cNvSpPr/>
      </dsp:nvSpPr>
      <dsp:spPr>
        <a:xfrm>
          <a:off x="3070026" y="3410107"/>
          <a:ext cx="2089546" cy="889170"/>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zh-CN" sz="1600" kern="1200" dirty="0" smtClean="0"/>
            <a:t>集群资源的动态分配</a:t>
          </a:r>
          <a:endParaRPr lang="en-US" sz="1600" kern="1200" dirty="0"/>
        </a:p>
      </dsp:txBody>
      <dsp:txXfrm>
        <a:off x="3070026" y="3410107"/>
        <a:ext cx="2089546" cy="889170"/>
      </dsp:txXfrm>
    </dsp:sp>
    <dsp:sp modelId="{BFB475B0-BE07-4BFE-A002-44DDD62A99EB}">
      <dsp:nvSpPr>
        <dsp:cNvPr id="0" name=""/>
        <dsp:cNvSpPr/>
      </dsp:nvSpPr>
      <dsp:spPr>
        <a:xfrm>
          <a:off x="5616661" y="0"/>
          <a:ext cx="2611933" cy="45259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zh-CN" sz="4800" b="1" kern="1200" dirty="0" smtClean="0"/>
            <a:t>管理</a:t>
          </a:r>
          <a:endParaRPr lang="en-US" sz="4800" b="1" kern="1200" dirty="0"/>
        </a:p>
      </dsp:txBody>
      <dsp:txXfrm>
        <a:off x="5616661" y="0"/>
        <a:ext cx="2611933" cy="1357788"/>
      </dsp:txXfrm>
    </dsp:sp>
    <dsp:sp modelId="{C5972A27-D155-47F9-B0CB-F74BAC79BD89}">
      <dsp:nvSpPr>
        <dsp:cNvPr id="0" name=""/>
        <dsp:cNvSpPr/>
      </dsp:nvSpPr>
      <dsp:spPr>
        <a:xfrm>
          <a:off x="5877855" y="1359114"/>
          <a:ext cx="2089546" cy="136463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zh-CN" sz="1600" kern="1200" dirty="0" smtClean="0"/>
            <a:t>实时监测系统负载和资源使用</a:t>
          </a:r>
          <a:endParaRPr lang="en-US" sz="1600" kern="1200" dirty="0"/>
        </a:p>
      </dsp:txBody>
      <dsp:txXfrm>
        <a:off x="5877855" y="1359114"/>
        <a:ext cx="2089546" cy="1364639"/>
      </dsp:txXfrm>
    </dsp:sp>
    <dsp:sp modelId="{ECB14662-E33B-4A37-931E-2745593EF759}">
      <dsp:nvSpPr>
        <dsp:cNvPr id="0" name=""/>
        <dsp:cNvSpPr/>
      </dsp:nvSpPr>
      <dsp:spPr>
        <a:xfrm>
          <a:off x="5877855" y="2933699"/>
          <a:ext cx="2089546" cy="1364639"/>
        </a:xfrm>
        <a:prstGeom prst="roundRect">
          <a:avLst>
            <a:gd name="adj" fmla="val 10000"/>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rtl="0">
            <a:lnSpc>
              <a:spcPct val="90000"/>
            </a:lnSpc>
            <a:spcBef>
              <a:spcPct val="0"/>
            </a:spcBef>
            <a:spcAft>
              <a:spcPct val="35000"/>
            </a:spcAft>
          </a:pPr>
          <a:r>
            <a:rPr lang="zh-CN" altLang="en-US" sz="1600" kern="1200" dirty="0" smtClean="0"/>
            <a:t>诊断错误帮助</a:t>
          </a:r>
          <a:endParaRPr lang="zh-CN" altLang="en-US" sz="1600" kern="1200" dirty="0"/>
        </a:p>
      </dsp:txBody>
      <dsp:txXfrm>
        <a:off x="5877855" y="2933699"/>
        <a:ext cx="2089546" cy="136463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3.jpeg"/><Relationship Id="rId5" Type="http://schemas.openxmlformats.org/officeDocument/2006/relationships/oleObject" Target="../embeddings/oleObject1.bin"/><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hyperlink" Target="http://code.msdn.microsoft.com/hpc"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windowshpc.net/" TargetMode="External"/><Relationship Id="rId5" Type="http://schemas.openxmlformats.org/officeDocument/2006/relationships/hyperlink" Target="http://technet.microsoft.com/en-us/evalcenter/cc835241.aspx" TargetMode="External"/><Relationship Id="rId4" Type="http://schemas.openxmlformats.org/officeDocument/2006/relationships/hyperlink" Target="http://channel9.msdn.com/shows/The+HPC+Show/"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diagramData" Target="../diagrams/data1.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image" Target="../media/image15.png"/><Relationship Id="rId5" Type="http://schemas.openxmlformats.org/officeDocument/2006/relationships/diagramQuickStyle" Target="../diagrams/quickStyle1.xml"/><Relationship Id="rId15" Type="http://schemas.microsoft.com/office/2007/relationships/diagramDrawing" Target="../diagrams/drawing1.xml"/><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13.png"/><Relationship Id="rId14" Type="http://schemas.openxmlformats.org/officeDocument/2006/relationships/hyperlink" Target="http://www.microsoft.com/hpc"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优势</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Windows Communication Foundation </a:t>
            </a:r>
            <a:r>
              <a:rPr lang="zh-CN" altLang="en-US" dirty="0" smtClean="0"/>
              <a:t>概览</a:t>
            </a:r>
            <a:endParaRPr lang="en-US" dirty="0"/>
          </a:p>
        </p:txBody>
      </p:sp>
      <p:pic>
        <p:nvPicPr>
          <p:cNvPr id="4" name="Picture 3" descr="silver edge - sapphire square"/>
          <p:cNvPicPr>
            <a:picLocks noChangeArrowheads="1"/>
          </p:cNvPicPr>
          <p:nvPr/>
        </p:nvPicPr>
        <p:blipFill>
          <a:blip r:embed="rId3" cstate="print"/>
          <a:srcRect/>
          <a:stretch>
            <a:fillRect/>
          </a:stretch>
        </p:blipFill>
        <p:spPr bwMode="auto">
          <a:xfrm>
            <a:off x="585788" y="1644638"/>
            <a:ext cx="2057400" cy="2925762"/>
          </a:xfrm>
          <a:prstGeom prst="rect">
            <a:avLst/>
          </a:prstGeom>
          <a:noFill/>
          <a:ln w="9525">
            <a:noFill/>
            <a:miter lim="800000"/>
            <a:headEnd/>
            <a:tailEnd/>
          </a:ln>
        </p:spPr>
      </p:pic>
      <p:pic>
        <p:nvPicPr>
          <p:cNvPr id="5" name="Picture 4" descr="silver edge - rose square"/>
          <p:cNvPicPr>
            <a:picLocks noChangeAspect="1" noChangeArrowheads="1"/>
          </p:cNvPicPr>
          <p:nvPr/>
        </p:nvPicPr>
        <p:blipFill>
          <a:blip r:embed="rId4" cstate="print"/>
          <a:srcRect/>
          <a:stretch>
            <a:fillRect/>
          </a:stretch>
        </p:blipFill>
        <p:spPr bwMode="auto">
          <a:xfrm>
            <a:off x="6542088" y="1643050"/>
            <a:ext cx="2057400" cy="2924175"/>
          </a:xfrm>
          <a:prstGeom prst="rect">
            <a:avLst/>
          </a:prstGeom>
          <a:noFill/>
          <a:ln w="9525">
            <a:noFill/>
            <a:miter lim="800000"/>
            <a:headEnd/>
            <a:tailEnd/>
          </a:ln>
        </p:spPr>
      </p:pic>
      <p:sp>
        <p:nvSpPr>
          <p:cNvPr id="6" name="Text Box 5"/>
          <p:cNvSpPr txBox="1">
            <a:spLocks noChangeArrowheads="1"/>
          </p:cNvSpPr>
          <p:nvPr/>
        </p:nvSpPr>
        <p:spPr bwMode="white">
          <a:xfrm>
            <a:off x="1054100" y="2246300"/>
            <a:ext cx="1095375" cy="519113"/>
          </a:xfrm>
          <a:prstGeom prst="rect">
            <a:avLst/>
          </a:prstGeom>
          <a:noFill/>
          <a:ln w="12700" algn="ctr">
            <a:noFill/>
            <a:miter lim="800000"/>
            <a:headEnd/>
            <a:tailEnd/>
          </a:ln>
          <a:effectLst/>
        </p:spPr>
        <p:txBody>
          <a:bodyPr wrap="none">
            <a:spAutoFit/>
          </a:bodyPr>
          <a:lstStyle/>
          <a:p>
            <a:pPr algn="ctr" eaLnBrk="0" hangingPunct="0">
              <a:defRPr/>
            </a:pPr>
            <a:r>
              <a:rPr lang="en-US" sz="2800" b="0">
                <a:solidFill>
                  <a:schemeClr val="bg1"/>
                </a:solidFill>
                <a:effectLst>
                  <a:outerShdw blurRad="38100" dist="38100" dir="2700000" algn="tl">
                    <a:srgbClr val="000000"/>
                  </a:outerShdw>
                </a:effectLst>
                <a:latin typeface="Segoe Semibold" pitchFamily="34" charset="0"/>
              </a:rPr>
              <a:t>Client</a:t>
            </a:r>
          </a:p>
        </p:txBody>
      </p:sp>
      <p:sp>
        <p:nvSpPr>
          <p:cNvPr id="7" name="Text Box 6"/>
          <p:cNvSpPr txBox="1">
            <a:spLocks noChangeArrowheads="1"/>
          </p:cNvSpPr>
          <p:nvPr/>
        </p:nvSpPr>
        <p:spPr bwMode="white">
          <a:xfrm>
            <a:off x="6889750" y="2246300"/>
            <a:ext cx="1371600" cy="519113"/>
          </a:xfrm>
          <a:prstGeom prst="rect">
            <a:avLst/>
          </a:prstGeom>
          <a:noFill/>
          <a:ln w="12700" algn="ctr">
            <a:noFill/>
            <a:miter lim="800000"/>
            <a:headEnd/>
            <a:tailEnd/>
          </a:ln>
          <a:effectLst/>
        </p:spPr>
        <p:txBody>
          <a:bodyPr wrap="none">
            <a:spAutoFit/>
          </a:bodyPr>
          <a:lstStyle/>
          <a:p>
            <a:pPr algn="ctr" eaLnBrk="0" hangingPunct="0">
              <a:defRPr/>
            </a:pPr>
            <a:r>
              <a:rPr lang="en-US" sz="2800" b="0">
                <a:solidFill>
                  <a:schemeClr val="bg1"/>
                </a:solidFill>
                <a:effectLst>
                  <a:outerShdw blurRad="38100" dist="38100" dir="2700000" algn="tl">
                    <a:srgbClr val="000000"/>
                  </a:outerShdw>
                </a:effectLst>
                <a:latin typeface="Segoe Semibold" pitchFamily="34" charset="0"/>
              </a:rPr>
              <a:t>Service</a:t>
            </a:r>
          </a:p>
        </p:txBody>
      </p:sp>
      <p:pic>
        <p:nvPicPr>
          <p:cNvPr id="8" name="Picture 7" descr="Metallic edge Sapphire Rounded Bar faded color short"/>
          <p:cNvPicPr>
            <a:picLocks noChangeAspect="1" noChangeArrowheads="1"/>
          </p:cNvPicPr>
          <p:nvPr/>
        </p:nvPicPr>
        <p:blipFill>
          <a:blip r:embed="rId5" cstate="print"/>
          <a:srcRect/>
          <a:stretch>
            <a:fillRect/>
          </a:stretch>
        </p:blipFill>
        <p:spPr bwMode="auto">
          <a:xfrm>
            <a:off x="3597275" y="3373425"/>
            <a:ext cx="1944688" cy="927100"/>
          </a:xfrm>
          <a:prstGeom prst="rect">
            <a:avLst/>
          </a:prstGeom>
          <a:noFill/>
          <a:ln w="9525">
            <a:noFill/>
            <a:miter lim="800000"/>
            <a:headEnd/>
            <a:tailEnd/>
          </a:ln>
        </p:spPr>
      </p:pic>
      <p:sp>
        <p:nvSpPr>
          <p:cNvPr id="9" name="Text Box 8"/>
          <p:cNvSpPr txBox="1">
            <a:spLocks noChangeArrowheads="1"/>
          </p:cNvSpPr>
          <p:nvPr/>
        </p:nvSpPr>
        <p:spPr bwMode="white">
          <a:xfrm>
            <a:off x="3871913" y="3603613"/>
            <a:ext cx="1422400" cy="457200"/>
          </a:xfrm>
          <a:prstGeom prst="rect">
            <a:avLst/>
          </a:prstGeom>
          <a:noFill/>
          <a:ln w="12700" algn="ctr">
            <a:noFill/>
            <a:miter lim="800000"/>
            <a:headEnd/>
            <a:tailEnd/>
          </a:ln>
          <a:effectLst/>
        </p:spPr>
        <p:txBody>
          <a:bodyPr wrap="none">
            <a:spAutoFit/>
          </a:bodyPr>
          <a:lstStyle/>
          <a:p>
            <a:pPr algn="ctr" eaLnBrk="0" hangingPunct="0">
              <a:defRPr/>
            </a:pPr>
            <a:r>
              <a:rPr lang="en-US" sz="2400" b="0">
                <a:solidFill>
                  <a:schemeClr val="bg1"/>
                </a:solidFill>
                <a:effectLst>
                  <a:outerShdw blurRad="38100" dist="38100" dir="2700000" algn="tl">
                    <a:srgbClr val="000000"/>
                  </a:outerShdw>
                </a:effectLst>
                <a:latin typeface="Segoe Semibold" pitchFamily="34" charset="0"/>
              </a:rPr>
              <a:t>Message</a:t>
            </a:r>
          </a:p>
        </p:txBody>
      </p:sp>
      <p:pic>
        <p:nvPicPr>
          <p:cNvPr id="10" name="Picture 9" descr="GEL Dotted Line MS-green"/>
          <p:cNvPicPr>
            <a:picLocks noChangeAspect="1" noChangeArrowheads="1"/>
          </p:cNvPicPr>
          <p:nvPr/>
        </p:nvPicPr>
        <p:blipFill>
          <a:blip r:embed="rId6" cstate="print"/>
          <a:srcRect l="18031" t="-2831" r="75771" b="-11320"/>
          <a:stretch>
            <a:fillRect/>
          </a:stretch>
        </p:blipFill>
        <p:spPr bwMode="auto">
          <a:xfrm>
            <a:off x="3349625" y="3752838"/>
            <a:ext cx="315913" cy="192087"/>
          </a:xfrm>
          <a:prstGeom prst="rect">
            <a:avLst/>
          </a:prstGeom>
          <a:noFill/>
          <a:ln w="9525">
            <a:noFill/>
            <a:miter lim="800000"/>
            <a:headEnd/>
            <a:tailEnd/>
          </a:ln>
        </p:spPr>
      </p:pic>
      <p:pic>
        <p:nvPicPr>
          <p:cNvPr id="11" name="Picture 10" descr="GEL Dotted Line MS-green"/>
          <p:cNvPicPr>
            <a:picLocks noChangeAspect="1" noChangeArrowheads="1"/>
          </p:cNvPicPr>
          <p:nvPr/>
        </p:nvPicPr>
        <p:blipFill>
          <a:blip r:embed="rId6" cstate="print"/>
          <a:srcRect t="-16982" r="93335" b="-11320"/>
          <a:stretch>
            <a:fillRect/>
          </a:stretch>
        </p:blipFill>
        <p:spPr bwMode="auto">
          <a:xfrm>
            <a:off x="5465763" y="3729025"/>
            <a:ext cx="339725" cy="215900"/>
          </a:xfrm>
          <a:prstGeom prst="rect">
            <a:avLst/>
          </a:prstGeom>
          <a:noFill/>
          <a:ln w="9525">
            <a:noFill/>
            <a:miter lim="800000"/>
            <a:headEnd/>
            <a:tailEnd/>
          </a:ln>
        </p:spPr>
      </p:pic>
      <p:grpSp>
        <p:nvGrpSpPr>
          <p:cNvPr id="12" name="Group 11"/>
          <p:cNvGrpSpPr>
            <a:grpSpLocks/>
          </p:cNvGrpSpPr>
          <p:nvPr/>
        </p:nvGrpSpPr>
        <p:grpSpPr bwMode="auto">
          <a:xfrm>
            <a:off x="1963738" y="3590913"/>
            <a:ext cx="1416050" cy="508000"/>
            <a:chOff x="1237" y="2505"/>
            <a:chExt cx="892" cy="320"/>
          </a:xfrm>
        </p:grpSpPr>
        <p:grpSp>
          <p:nvGrpSpPr>
            <p:cNvPr id="13" name="Group 12"/>
            <p:cNvGrpSpPr>
              <a:grpSpLocks/>
            </p:cNvGrpSpPr>
            <p:nvPr/>
          </p:nvGrpSpPr>
          <p:grpSpPr bwMode="auto">
            <a:xfrm>
              <a:off x="1804" y="2505"/>
              <a:ext cx="325" cy="320"/>
              <a:chOff x="1804" y="2505"/>
              <a:chExt cx="325" cy="320"/>
            </a:xfrm>
          </p:grpSpPr>
          <p:pic>
            <p:nvPicPr>
              <p:cNvPr id="20" name="Picture 13" descr="Metallic edge Cinnamon Square Small"/>
              <p:cNvPicPr>
                <a:picLocks noChangeAspect="1" noChangeArrowheads="1"/>
              </p:cNvPicPr>
              <p:nvPr/>
            </p:nvPicPr>
            <p:blipFill>
              <a:blip r:embed="rId7" cstate="print"/>
              <a:srcRect/>
              <a:stretch>
                <a:fillRect/>
              </a:stretch>
            </p:blipFill>
            <p:spPr bwMode="gray">
              <a:xfrm>
                <a:off x="1804" y="2505"/>
                <a:ext cx="325" cy="320"/>
              </a:xfrm>
              <a:prstGeom prst="rect">
                <a:avLst/>
              </a:prstGeom>
              <a:noFill/>
              <a:ln w="9525">
                <a:noFill/>
                <a:miter lim="800000"/>
                <a:headEnd/>
                <a:tailEnd/>
              </a:ln>
            </p:spPr>
          </p:pic>
          <p:sp>
            <p:nvSpPr>
              <p:cNvPr id="21" name="Rectangle 14"/>
              <p:cNvSpPr>
                <a:spLocks noChangeArrowheads="1"/>
              </p:cNvSpPr>
              <p:nvPr/>
            </p:nvSpPr>
            <p:spPr bwMode="gray">
              <a:xfrm>
                <a:off x="1856" y="2537"/>
                <a:ext cx="223" cy="250"/>
              </a:xfrm>
              <a:prstGeom prst="rect">
                <a:avLst/>
              </a:prstGeom>
              <a:noFill/>
              <a:ln w="12700" algn="ctr">
                <a:noFill/>
                <a:miter lim="800000"/>
                <a:headEnd/>
                <a:tailEnd/>
              </a:ln>
              <a:effectLst/>
            </p:spPr>
            <p:txBody>
              <a:bodyPr wrap="none">
                <a:spAutoFit/>
              </a:bodyPr>
              <a:lstStyle/>
              <a:p>
                <a:pPr algn="ctr" eaLnBrk="0" hangingPunct="0">
                  <a:defRPr/>
                </a:pPr>
                <a:r>
                  <a:rPr lang="en-US" sz="2000" b="0">
                    <a:solidFill>
                      <a:schemeClr val="bg1"/>
                    </a:solidFill>
                    <a:effectLst>
                      <a:outerShdw blurRad="38100" dist="38100" dir="2700000" algn="tl">
                        <a:srgbClr val="000000"/>
                      </a:outerShdw>
                    </a:effectLst>
                    <a:latin typeface="Segoe Semibold" pitchFamily="34" charset="0"/>
                  </a:rPr>
                  <a:t>A</a:t>
                </a:r>
              </a:p>
            </p:txBody>
          </p:sp>
        </p:grpSp>
        <p:grpSp>
          <p:nvGrpSpPr>
            <p:cNvPr id="14" name="Group 15"/>
            <p:cNvGrpSpPr>
              <a:grpSpLocks/>
            </p:cNvGrpSpPr>
            <p:nvPr/>
          </p:nvGrpSpPr>
          <p:grpSpPr bwMode="auto">
            <a:xfrm>
              <a:off x="1519" y="2505"/>
              <a:ext cx="325" cy="320"/>
              <a:chOff x="1519" y="2505"/>
              <a:chExt cx="325" cy="320"/>
            </a:xfrm>
          </p:grpSpPr>
          <p:pic>
            <p:nvPicPr>
              <p:cNvPr id="18" name="Picture 16" descr="Metallic edge Gold Square Small"/>
              <p:cNvPicPr>
                <a:picLocks noChangeAspect="1" noChangeArrowheads="1"/>
              </p:cNvPicPr>
              <p:nvPr/>
            </p:nvPicPr>
            <p:blipFill>
              <a:blip r:embed="rId8" cstate="print"/>
              <a:srcRect/>
              <a:stretch>
                <a:fillRect/>
              </a:stretch>
            </p:blipFill>
            <p:spPr bwMode="gray">
              <a:xfrm>
                <a:off x="1519" y="2505"/>
                <a:ext cx="325" cy="320"/>
              </a:xfrm>
              <a:prstGeom prst="rect">
                <a:avLst/>
              </a:prstGeom>
              <a:noFill/>
              <a:ln w="9525">
                <a:noFill/>
                <a:miter lim="800000"/>
                <a:headEnd/>
                <a:tailEnd/>
              </a:ln>
            </p:spPr>
          </p:pic>
          <p:sp>
            <p:nvSpPr>
              <p:cNvPr id="19" name="Rectangle 17"/>
              <p:cNvSpPr>
                <a:spLocks noChangeArrowheads="1"/>
              </p:cNvSpPr>
              <p:nvPr/>
            </p:nvSpPr>
            <p:spPr bwMode="gray">
              <a:xfrm>
                <a:off x="1565" y="2537"/>
                <a:ext cx="223" cy="250"/>
              </a:xfrm>
              <a:prstGeom prst="rect">
                <a:avLst/>
              </a:prstGeom>
              <a:noFill/>
              <a:ln w="12700" algn="ctr">
                <a:noFill/>
                <a:miter lim="800000"/>
                <a:headEnd/>
                <a:tailEnd/>
              </a:ln>
              <a:effectLst/>
            </p:spPr>
            <p:txBody>
              <a:bodyPr wrap="none">
                <a:spAutoFit/>
              </a:bodyPr>
              <a:lstStyle/>
              <a:p>
                <a:pPr algn="ctr" eaLnBrk="0" hangingPunct="0">
                  <a:defRPr/>
                </a:pPr>
                <a:r>
                  <a:rPr lang="en-US" sz="2000" b="0">
                    <a:solidFill>
                      <a:schemeClr val="bg1"/>
                    </a:solidFill>
                    <a:effectLst>
                      <a:outerShdw blurRad="38100" dist="38100" dir="2700000" algn="tl">
                        <a:srgbClr val="000000"/>
                      </a:outerShdw>
                    </a:effectLst>
                    <a:latin typeface="Segoe Semibold" pitchFamily="34" charset="0"/>
                  </a:rPr>
                  <a:t>B</a:t>
                </a:r>
              </a:p>
            </p:txBody>
          </p:sp>
        </p:grpSp>
        <p:grpSp>
          <p:nvGrpSpPr>
            <p:cNvPr id="15" name="Group 18"/>
            <p:cNvGrpSpPr>
              <a:grpSpLocks/>
            </p:cNvGrpSpPr>
            <p:nvPr/>
          </p:nvGrpSpPr>
          <p:grpSpPr bwMode="auto">
            <a:xfrm>
              <a:off x="1237" y="2505"/>
              <a:ext cx="325" cy="320"/>
              <a:chOff x="1237" y="2505"/>
              <a:chExt cx="325" cy="320"/>
            </a:xfrm>
          </p:grpSpPr>
          <p:pic>
            <p:nvPicPr>
              <p:cNvPr id="16" name="Picture 19" descr="Metallic edge Turquoise Square Small"/>
              <p:cNvPicPr>
                <a:picLocks noChangeAspect="1" noChangeArrowheads="1"/>
              </p:cNvPicPr>
              <p:nvPr/>
            </p:nvPicPr>
            <p:blipFill>
              <a:blip r:embed="rId9" cstate="print"/>
              <a:srcRect/>
              <a:stretch>
                <a:fillRect/>
              </a:stretch>
            </p:blipFill>
            <p:spPr bwMode="gray">
              <a:xfrm>
                <a:off x="1237" y="2505"/>
                <a:ext cx="325" cy="320"/>
              </a:xfrm>
              <a:prstGeom prst="rect">
                <a:avLst/>
              </a:prstGeom>
              <a:noFill/>
              <a:ln w="9525">
                <a:noFill/>
                <a:miter lim="800000"/>
                <a:headEnd/>
                <a:tailEnd/>
              </a:ln>
            </p:spPr>
          </p:pic>
          <p:sp>
            <p:nvSpPr>
              <p:cNvPr id="17" name="Rectangle 20"/>
              <p:cNvSpPr>
                <a:spLocks noChangeArrowheads="1"/>
              </p:cNvSpPr>
              <p:nvPr/>
            </p:nvSpPr>
            <p:spPr bwMode="gray">
              <a:xfrm>
                <a:off x="1288" y="2537"/>
                <a:ext cx="232" cy="250"/>
              </a:xfrm>
              <a:prstGeom prst="rect">
                <a:avLst/>
              </a:prstGeom>
              <a:noFill/>
              <a:ln w="12700" algn="ctr">
                <a:noFill/>
                <a:miter lim="800000"/>
                <a:headEnd/>
                <a:tailEnd/>
              </a:ln>
              <a:effectLst/>
            </p:spPr>
            <p:txBody>
              <a:bodyPr wrap="none">
                <a:spAutoFit/>
              </a:bodyPr>
              <a:lstStyle/>
              <a:p>
                <a:pPr algn="ctr" eaLnBrk="0" hangingPunct="0">
                  <a:defRPr/>
                </a:pPr>
                <a:r>
                  <a:rPr lang="en-US" sz="2000" b="0">
                    <a:solidFill>
                      <a:schemeClr val="bg1"/>
                    </a:solidFill>
                    <a:effectLst>
                      <a:outerShdw blurRad="38100" dist="38100" dir="2700000" algn="tl">
                        <a:srgbClr val="000000"/>
                      </a:outerShdw>
                    </a:effectLst>
                    <a:latin typeface="Segoe Semibold" pitchFamily="34" charset="0"/>
                  </a:rPr>
                  <a:t>C</a:t>
                </a:r>
              </a:p>
            </p:txBody>
          </p:sp>
        </p:grpSp>
      </p:grpSp>
      <p:grpSp>
        <p:nvGrpSpPr>
          <p:cNvPr id="22" name="Group 21"/>
          <p:cNvGrpSpPr>
            <a:grpSpLocks/>
          </p:cNvGrpSpPr>
          <p:nvPr/>
        </p:nvGrpSpPr>
        <p:grpSpPr bwMode="auto">
          <a:xfrm flipH="1">
            <a:off x="5773738" y="3590913"/>
            <a:ext cx="1416050" cy="508000"/>
            <a:chOff x="1237" y="2505"/>
            <a:chExt cx="892" cy="320"/>
          </a:xfrm>
        </p:grpSpPr>
        <p:grpSp>
          <p:nvGrpSpPr>
            <p:cNvPr id="23" name="Group 22"/>
            <p:cNvGrpSpPr>
              <a:grpSpLocks/>
            </p:cNvGrpSpPr>
            <p:nvPr/>
          </p:nvGrpSpPr>
          <p:grpSpPr bwMode="auto">
            <a:xfrm>
              <a:off x="1804" y="2505"/>
              <a:ext cx="325" cy="320"/>
              <a:chOff x="1804" y="2505"/>
              <a:chExt cx="325" cy="320"/>
            </a:xfrm>
          </p:grpSpPr>
          <p:pic>
            <p:nvPicPr>
              <p:cNvPr id="30" name="Picture 23" descr="Metallic edge Cinnamon Square Small"/>
              <p:cNvPicPr>
                <a:picLocks noChangeAspect="1" noChangeArrowheads="1"/>
              </p:cNvPicPr>
              <p:nvPr/>
            </p:nvPicPr>
            <p:blipFill>
              <a:blip r:embed="rId7" cstate="print"/>
              <a:srcRect/>
              <a:stretch>
                <a:fillRect/>
              </a:stretch>
            </p:blipFill>
            <p:spPr bwMode="gray">
              <a:xfrm>
                <a:off x="1804" y="2505"/>
                <a:ext cx="325" cy="320"/>
              </a:xfrm>
              <a:prstGeom prst="rect">
                <a:avLst/>
              </a:prstGeom>
              <a:noFill/>
              <a:ln w="9525">
                <a:noFill/>
                <a:miter lim="800000"/>
                <a:headEnd/>
                <a:tailEnd/>
              </a:ln>
            </p:spPr>
          </p:pic>
          <p:sp>
            <p:nvSpPr>
              <p:cNvPr id="31" name="Rectangle 24"/>
              <p:cNvSpPr>
                <a:spLocks noChangeArrowheads="1"/>
              </p:cNvSpPr>
              <p:nvPr/>
            </p:nvSpPr>
            <p:spPr bwMode="gray">
              <a:xfrm>
                <a:off x="1856" y="2537"/>
                <a:ext cx="223" cy="250"/>
              </a:xfrm>
              <a:prstGeom prst="rect">
                <a:avLst/>
              </a:prstGeom>
              <a:noFill/>
              <a:ln w="12700" algn="ctr">
                <a:noFill/>
                <a:miter lim="800000"/>
                <a:headEnd/>
                <a:tailEnd/>
              </a:ln>
              <a:effectLst/>
            </p:spPr>
            <p:txBody>
              <a:bodyPr wrap="none">
                <a:spAutoFit/>
              </a:bodyPr>
              <a:lstStyle/>
              <a:p>
                <a:pPr algn="ctr" eaLnBrk="0" hangingPunct="0">
                  <a:defRPr/>
                </a:pPr>
                <a:r>
                  <a:rPr lang="en-US" sz="2000" b="0">
                    <a:solidFill>
                      <a:schemeClr val="bg1"/>
                    </a:solidFill>
                    <a:effectLst>
                      <a:outerShdw blurRad="38100" dist="38100" dir="2700000" algn="tl">
                        <a:srgbClr val="000000"/>
                      </a:outerShdw>
                    </a:effectLst>
                    <a:latin typeface="Segoe Semibold" pitchFamily="34" charset="0"/>
                  </a:rPr>
                  <a:t>A</a:t>
                </a:r>
              </a:p>
            </p:txBody>
          </p:sp>
        </p:grpSp>
        <p:grpSp>
          <p:nvGrpSpPr>
            <p:cNvPr id="24" name="Group 25"/>
            <p:cNvGrpSpPr>
              <a:grpSpLocks/>
            </p:cNvGrpSpPr>
            <p:nvPr/>
          </p:nvGrpSpPr>
          <p:grpSpPr bwMode="auto">
            <a:xfrm>
              <a:off x="1519" y="2505"/>
              <a:ext cx="325" cy="320"/>
              <a:chOff x="1519" y="2505"/>
              <a:chExt cx="325" cy="320"/>
            </a:xfrm>
          </p:grpSpPr>
          <p:pic>
            <p:nvPicPr>
              <p:cNvPr id="28" name="Picture 26" descr="Metallic edge Gold Square Small"/>
              <p:cNvPicPr>
                <a:picLocks noChangeAspect="1" noChangeArrowheads="1"/>
              </p:cNvPicPr>
              <p:nvPr/>
            </p:nvPicPr>
            <p:blipFill>
              <a:blip r:embed="rId8" cstate="print"/>
              <a:srcRect/>
              <a:stretch>
                <a:fillRect/>
              </a:stretch>
            </p:blipFill>
            <p:spPr bwMode="gray">
              <a:xfrm>
                <a:off x="1519" y="2505"/>
                <a:ext cx="325" cy="320"/>
              </a:xfrm>
              <a:prstGeom prst="rect">
                <a:avLst/>
              </a:prstGeom>
              <a:noFill/>
              <a:ln w="9525">
                <a:noFill/>
                <a:miter lim="800000"/>
                <a:headEnd/>
                <a:tailEnd/>
              </a:ln>
            </p:spPr>
          </p:pic>
          <p:sp>
            <p:nvSpPr>
              <p:cNvPr id="29" name="Rectangle 27"/>
              <p:cNvSpPr>
                <a:spLocks noChangeArrowheads="1"/>
              </p:cNvSpPr>
              <p:nvPr/>
            </p:nvSpPr>
            <p:spPr bwMode="gray">
              <a:xfrm>
                <a:off x="1576" y="2537"/>
                <a:ext cx="223" cy="250"/>
              </a:xfrm>
              <a:prstGeom prst="rect">
                <a:avLst/>
              </a:prstGeom>
              <a:noFill/>
              <a:ln w="12700" algn="ctr">
                <a:noFill/>
                <a:miter lim="800000"/>
                <a:headEnd/>
                <a:tailEnd/>
              </a:ln>
              <a:effectLst/>
            </p:spPr>
            <p:txBody>
              <a:bodyPr wrap="none">
                <a:spAutoFit/>
              </a:bodyPr>
              <a:lstStyle/>
              <a:p>
                <a:pPr algn="ctr" eaLnBrk="0" hangingPunct="0">
                  <a:defRPr/>
                </a:pPr>
                <a:r>
                  <a:rPr lang="en-US" sz="2000" b="0">
                    <a:solidFill>
                      <a:schemeClr val="bg1"/>
                    </a:solidFill>
                    <a:effectLst>
                      <a:outerShdw blurRad="38100" dist="38100" dir="2700000" algn="tl">
                        <a:srgbClr val="000000"/>
                      </a:outerShdw>
                    </a:effectLst>
                    <a:latin typeface="Segoe Semibold" pitchFamily="34" charset="0"/>
                  </a:rPr>
                  <a:t>B</a:t>
                </a:r>
              </a:p>
            </p:txBody>
          </p:sp>
        </p:grpSp>
        <p:grpSp>
          <p:nvGrpSpPr>
            <p:cNvPr id="25" name="Group 28"/>
            <p:cNvGrpSpPr>
              <a:grpSpLocks/>
            </p:cNvGrpSpPr>
            <p:nvPr/>
          </p:nvGrpSpPr>
          <p:grpSpPr bwMode="auto">
            <a:xfrm>
              <a:off x="1237" y="2505"/>
              <a:ext cx="325" cy="320"/>
              <a:chOff x="1237" y="2505"/>
              <a:chExt cx="325" cy="320"/>
            </a:xfrm>
          </p:grpSpPr>
          <p:pic>
            <p:nvPicPr>
              <p:cNvPr id="26" name="Picture 29" descr="Metallic edge Turquoise Square Small"/>
              <p:cNvPicPr>
                <a:picLocks noChangeAspect="1" noChangeArrowheads="1"/>
              </p:cNvPicPr>
              <p:nvPr/>
            </p:nvPicPr>
            <p:blipFill>
              <a:blip r:embed="rId9" cstate="print"/>
              <a:srcRect/>
              <a:stretch>
                <a:fillRect/>
              </a:stretch>
            </p:blipFill>
            <p:spPr bwMode="gray">
              <a:xfrm>
                <a:off x="1237" y="2505"/>
                <a:ext cx="325" cy="320"/>
              </a:xfrm>
              <a:prstGeom prst="rect">
                <a:avLst/>
              </a:prstGeom>
              <a:noFill/>
              <a:ln w="9525">
                <a:noFill/>
                <a:miter lim="800000"/>
                <a:headEnd/>
                <a:tailEnd/>
              </a:ln>
            </p:spPr>
          </p:pic>
          <p:sp>
            <p:nvSpPr>
              <p:cNvPr id="27" name="Rectangle 30"/>
              <p:cNvSpPr>
                <a:spLocks noChangeArrowheads="1"/>
              </p:cNvSpPr>
              <p:nvPr/>
            </p:nvSpPr>
            <p:spPr bwMode="gray">
              <a:xfrm>
                <a:off x="1281" y="2537"/>
                <a:ext cx="232" cy="250"/>
              </a:xfrm>
              <a:prstGeom prst="rect">
                <a:avLst/>
              </a:prstGeom>
              <a:noFill/>
              <a:ln w="12700" algn="ctr">
                <a:noFill/>
                <a:miter lim="800000"/>
                <a:headEnd/>
                <a:tailEnd/>
              </a:ln>
              <a:effectLst/>
            </p:spPr>
            <p:txBody>
              <a:bodyPr wrap="none">
                <a:spAutoFit/>
              </a:bodyPr>
              <a:lstStyle/>
              <a:p>
                <a:pPr algn="ctr" eaLnBrk="0" hangingPunct="0">
                  <a:defRPr/>
                </a:pPr>
                <a:r>
                  <a:rPr lang="en-US" sz="2000" b="0">
                    <a:solidFill>
                      <a:schemeClr val="bg1"/>
                    </a:solidFill>
                    <a:effectLst>
                      <a:outerShdw blurRad="38100" dist="38100" dir="2700000" algn="tl">
                        <a:srgbClr val="000000"/>
                      </a:outerShdw>
                    </a:effectLst>
                    <a:latin typeface="Segoe Semibold" pitchFamily="34" charset="0"/>
                  </a:rPr>
                  <a:t>C</a:t>
                </a:r>
              </a:p>
            </p:txBody>
          </p:sp>
        </p:grpSp>
      </p:grpSp>
      <p:grpSp>
        <p:nvGrpSpPr>
          <p:cNvPr id="32" name="Group 31"/>
          <p:cNvGrpSpPr>
            <a:grpSpLocks/>
          </p:cNvGrpSpPr>
          <p:nvPr/>
        </p:nvGrpSpPr>
        <p:grpSpPr bwMode="auto">
          <a:xfrm flipH="1">
            <a:off x="5773738" y="2990838"/>
            <a:ext cx="1416050" cy="508000"/>
            <a:chOff x="1237" y="2505"/>
            <a:chExt cx="892" cy="320"/>
          </a:xfrm>
        </p:grpSpPr>
        <p:grpSp>
          <p:nvGrpSpPr>
            <p:cNvPr id="33" name="Group 32"/>
            <p:cNvGrpSpPr>
              <a:grpSpLocks/>
            </p:cNvGrpSpPr>
            <p:nvPr/>
          </p:nvGrpSpPr>
          <p:grpSpPr bwMode="auto">
            <a:xfrm>
              <a:off x="1804" y="2505"/>
              <a:ext cx="325" cy="320"/>
              <a:chOff x="1804" y="2505"/>
              <a:chExt cx="325" cy="320"/>
            </a:xfrm>
          </p:grpSpPr>
          <p:pic>
            <p:nvPicPr>
              <p:cNvPr id="40" name="Picture 33" descr="Metallic edge Cinnamon Square Small"/>
              <p:cNvPicPr>
                <a:picLocks noChangeAspect="1" noChangeArrowheads="1"/>
              </p:cNvPicPr>
              <p:nvPr/>
            </p:nvPicPr>
            <p:blipFill>
              <a:blip r:embed="rId7" cstate="print"/>
              <a:srcRect/>
              <a:stretch>
                <a:fillRect/>
              </a:stretch>
            </p:blipFill>
            <p:spPr bwMode="gray">
              <a:xfrm>
                <a:off x="1804" y="2505"/>
                <a:ext cx="325" cy="320"/>
              </a:xfrm>
              <a:prstGeom prst="rect">
                <a:avLst/>
              </a:prstGeom>
              <a:noFill/>
              <a:ln w="9525">
                <a:noFill/>
                <a:miter lim="800000"/>
                <a:headEnd/>
                <a:tailEnd/>
              </a:ln>
            </p:spPr>
          </p:pic>
          <p:sp>
            <p:nvSpPr>
              <p:cNvPr id="41" name="Rectangle 34"/>
              <p:cNvSpPr>
                <a:spLocks noChangeArrowheads="1"/>
              </p:cNvSpPr>
              <p:nvPr/>
            </p:nvSpPr>
            <p:spPr bwMode="gray">
              <a:xfrm>
                <a:off x="1856" y="2537"/>
                <a:ext cx="223" cy="250"/>
              </a:xfrm>
              <a:prstGeom prst="rect">
                <a:avLst/>
              </a:prstGeom>
              <a:noFill/>
              <a:ln w="12700" algn="ctr">
                <a:noFill/>
                <a:miter lim="800000"/>
                <a:headEnd/>
                <a:tailEnd/>
              </a:ln>
              <a:effectLst/>
            </p:spPr>
            <p:txBody>
              <a:bodyPr wrap="none">
                <a:spAutoFit/>
              </a:bodyPr>
              <a:lstStyle/>
              <a:p>
                <a:pPr algn="ctr" eaLnBrk="0" hangingPunct="0">
                  <a:defRPr/>
                </a:pPr>
                <a:r>
                  <a:rPr lang="en-US" sz="2000" b="0">
                    <a:solidFill>
                      <a:schemeClr val="bg1"/>
                    </a:solidFill>
                    <a:effectLst>
                      <a:outerShdw blurRad="38100" dist="38100" dir="2700000" algn="tl">
                        <a:srgbClr val="000000"/>
                      </a:outerShdw>
                    </a:effectLst>
                    <a:latin typeface="Segoe Semibold" pitchFamily="34" charset="0"/>
                  </a:rPr>
                  <a:t>A</a:t>
                </a:r>
              </a:p>
            </p:txBody>
          </p:sp>
        </p:grpSp>
        <p:grpSp>
          <p:nvGrpSpPr>
            <p:cNvPr id="34" name="Group 35"/>
            <p:cNvGrpSpPr>
              <a:grpSpLocks/>
            </p:cNvGrpSpPr>
            <p:nvPr/>
          </p:nvGrpSpPr>
          <p:grpSpPr bwMode="auto">
            <a:xfrm>
              <a:off x="1519" y="2505"/>
              <a:ext cx="325" cy="320"/>
              <a:chOff x="1519" y="2505"/>
              <a:chExt cx="325" cy="320"/>
            </a:xfrm>
          </p:grpSpPr>
          <p:pic>
            <p:nvPicPr>
              <p:cNvPr id="38" name="Picture 36" descr="Metallic edge Gold Square Small"/>
              <p:cNvPicPr>
                <a:picLocks noChangeAspect="1" noChangeArrowheads="1"/>
              </p:cNvPicPr>
              <p:nvPr/>
            </p:nvPicPr>
            <p:blipFill>
              <a:blip r:embed="rId8" cstate="print"/>
              <a:srcRect/>
              <a:stretch>
                <a:fillRect/>
              </a:stretch>
            </p:blipFill>
            <p:spPr bwMode="gray">
              <a:xfrm>
                <a:off x="1519" y="2505"/>
                <a:ext cx="325" cy="320"/>
              </a:xfrm>
              <a:prstGeom prst="rect">
                <a:avLst/>
              </a:prstGeom>
              <a:noFill/>
              <a:ln w="9525">
                <a:noFill/>
                <a:miter lim="800000"/>
                <a:headEnd/>
                <a:tailEnd/>
              </a:ln>
            </p:spPr>
          </p:pic>
          <p:sp>
            <p:nvSpPr>
              <p:cNvPr id="39" name="Rectangle 37"/>
              <p:cNvSpPr>
                <a:spLocks noChangeArrowheads="1"/>
              </p:cNvSpPr>
              <p:nvPr/>
            </p:nvSpPr>
            <p:spPr bwMode="gray">
              <a:xfrm>
                <a:off x="1576" y="2537"/>
                <a:ext cx="223" cy="250"/>
              </a:xfrm>
              <a:prstGeom prst="rect">
                <a:avLst/>
              </a:prstGeom>
              <a:noFill/>
              <a:ln w="12700" algn="ctr">
                <a:noFill/>
                <a:miter lim="800000"/>
                <a:headEnd/>
                <a:tailEnd/>
              </a:ln>
              <a:effectLst/>
            </p:spPr>
            <p:txBody>
              <a:bodyPr wrap="none">
                <a:spAutoFit/>
              </a:bodyPr>
              <a:lstStyle/>
              <a:p>
                <a:pPr algn="ctr" eaLnBrk="0" hangingPunct="0">
                  <a:defRPr/>
                </a:pPr>
                <a:r>
                  <a:rPr lang="en-US" sz="2000" b="0">
                    <a:solidFill>
                      <a:schemeClr val="bg1"/>
                    </a:solidFill>
                    <a:effectLst>
                      <a:outerShdw blurRad="38100" dist="38100" dir="2700000" algn="tl">
                        <a:srgbClr val="000000"/>
                      </a:outerShdw>
                    </a:effectLst>
                    <a:latin typeface="Segoe Semibold" pitchFamily="34" charset="0"/>
                  </a:rPr>
                  <a:t>B</a:t>
                </a:r>
              </a:p>
            </p:txBody>
          </p:sp>
        </p:grpSp>
        <p:grpSp>
          <p:nvGrpSpPr>
            <p:cNvPr id="35" name="Group 38"/>
            <p:cNvGrpSpPr>
              <a:grpSpLocks/>
            </p:cNvGrpSpPr>
            <p:nvPr/>
          </p:nvGrpSpPr>
          <p:grpSpPr bwMode="auto">
            <a:xfrm>
              <a:off x="1237" y="2505"/>
              <a:ext cx="325" cy="320"/>
              <a:chOff x="1237" y="2505"/>
              <a:chExt cx="325" cy="320"/>
            </a:xfrm>
          </p:grpSpPr>
          <p:pic>
            <p:nvPicPr>
              <p:cNvPr id="36" name="Picture 39" descr="Metallic edge Turquoise Square Small"/>
              <p:cNvPicPr>
                <a:picLocks noChangeAspect="1" noChangeArrowheads="1"/>
              </p:cNvPicPr>
              <p:nvPr/>
            </p:nvPicPr>
            <p:blipFill>
              <a:blip r:embed="rId9" cstate="print"/>
              <a:srcRect/>
              <a:stretch>
                <a:fillRect/>
              </a:stretch>
            </p:blipFill>
            <p:spPr bwMode="gray">
              <a:xfrm>
                <a:off x="1237" y="2505"/>
                <a:ext cx="325" cy="320"/>
              </a:xfrm>
              <a:prstGeom prst="rect">
                <a:avLst/>
              </a:prstGeom>
              <a:noFill/>
              <a:ln w="9525">
                <a:noFill/>
                <a:miter lim="800000"/>
                <a:headEnd/>
                <a:tailEnd/>
              </a:ln>
            </p:spPr>
          </p:pic>
          <p:sp>
            <p:nvSpPr>
              <p:cNvPr id="37" name="Rectangle 40"/>
              <p:cNvSpPr>
                <a:spLocks noChangeArrowheads="1"/>
              </p:cNvSpPr>
              <p:nvPr/>
            </p:nvSpPr>
            <p:spPr bwMode="gray">
              <a:xfrm>
                <a:off x="1281" y="2537"/>
                <a:ext cx="232" cy="250"/>
              </a:xfrm>
              <a:prstGeom prst="rect">
                <a:avLst/>
              </a:prstGeom>
              <a:noFill/>
              <a:ln w="12700" algn="ctr">
                <a:noFill/>
                <a:miter lim="800000"/>
                <a:headEnd/>
                <a:tailEnd/>
              </a:ln>
              <a:effectLst/>
            </p:spPr>
            <p:txBody>
              <a:bodyPr wrap="none">
                <a:spAutoFit/>
              </a:bodyPr>
              <a:lstStyle/>
              <a:p>
                <a:pPr algn="ctr" eaLnBrk="0" hangingPunct="0">
                  <a:defRPr/>
                </a:pPr>
                <a:r>
                  <a:rPr lang="en-US" sz="2000" b="0">
                    <a:solidFill>
                      <a:schemeClr val="bg1"/>
                    </a:solidFill>
                    <a:effectLst>
                      <a:outerShdw blurRad="38100" dist="38100" dir="2700000" algn="tl">
                        <a:srgbClr val="000000"/>
                      </a:outerShdw>
                    </a:effectLst>
                    <a:latin typeface="Segoe Semibold" pitchFamily="34" charset="0"/>
                  </a:rPr>
                  <a:t>C</a:t>
                </a:r>
              </a:p>
            </p:txBody>
          </p:sp>
        </p:grpSp>
      </p:grpSp>
      <p:grpSp>
        <p:nvGrpSpPr>
          <p:cNvPr id="42" name="Group 41"/>
          <p:cNvGrpSpPr>
            <a:grpSpLocks/>
          </p:cNvGrpSpPr>
          <p:nvPr/>
        </p:nvGrpSpPr>
        <p:grpSpPr bwMode="auto">
          <a:xfrm>
            <a:off x="2474913" y="4659300"/>
            <a:ext cx="4194175" cy="1504950"/>
            <a:chOff x="1400" y="3178"/>
            <a:chExt cx="2642" cy="948"/>
          </a:xfrm>
        </p:grpSpPr>
        <p:pic>
          <p:nvPicPr>
            <p:cNvPr id="43" name="Picture 42" descr="Metallic edge Cinnamon Square Small"/>
            <p:cNvPicPr>
              <a:picLocks noChangeAspect="1" noChangeArrowheads="1"/>
            </p:cNvPicPr>
            <p:nvPr/>
          </p:nvPicPr>
          <p:blipFill>
            <a:blip r:embed="rId10" cstate="print"/>
            <a:srcRect/>
            <a:stretch>
              <a:fillRect/>
            </a:stretch>
          </p:blipFill>
          <p:spPr bwMode="auto">
            <a:xfrm>
              <a:off x="1400" y="3178"/>
              <a:ext cx="961" cy="945"/>
            </a:xfrm>
            <a:prstGeom prst="rect">
              <a:avLst/>
            </a:prstGeom>
            <a:noFill/>
            <a:ln w="9525">
              <a:noFill/>
              <a:miter lim="800000"/>
              <a:headEnd/>
              <a:tailEnd/>
            </a:ln>
          </p:spPr>
        </p:pic>
        <p:pic>
          <p:nvPicPr>
            <p:cNvPr id="44" name="Picture 43" descr="Metallic edge Gold Square Small"/>
            <p:cNvPicPr>
              <a:picLocks noChangeAspect="1" noChangeArrowheads="1"/>
            </p:cNvPicPr>
            <p:nvPr/>
          </p:nvPicPr>
          <p:blipFill>
            <a:blip r:embed="rId11" cstate="print"/>
            <a:srcRect/>
            <a:stretch>
              <a:fillRect/>
            </a:stretch>
          </p:blipFill>
          <p:spPr bwMode="auto">
            <a:xfrm>
              <a:off x="2241" y="3178"/>
              <a:ext cx="961" cy="945"/>
            </a:xfrm>
            <a:prstGeom prst="rect">
              <a:avLst/>
            </a:prstGeom>
            <a:noFill/>
            <a:ln w="9525">
              <a:noFill/>
              <a:miter lim="800000"/>
              <a:headEnd/>
              <a:tailEnd/>
            </a:ln>
          </p:spPr>
        </p:pic>
        <p:pic>
          <p:nvPicPr>
            <p:cNvPr id="45" name="Picture 44" descr="Metallic edge Turquoise Square Small"/>
            <p:cNvPicPr>
              <a:picLocks noChangeAspect="1" noChangeArrowheads="1"/>
            </p:cNvPicPr>
            <p:nvPr/>
          </p:nvPicPr>
          <p:blipFill>
            <a:blip r:embed="rId12" cstate="print"/>
            <a:srcRect/>
            <a:stretch>
              <a:fillRect/>
            </a:stretch>
          </p:blipFill>
          <p:spPr bwMode="auto">
            <a:xfrm>
              <a:off x="3081" y="3181"/>
              <a:ext cx="961" cy="945"/>
            </a:xfrm>
            <a:prstGeom prst="rect">
              <a:avLst/>
            </a:prstGeom>
            <a:noFill/>
            <a:ln w="9525">
              <a:noFill/>
              <a:miter lim="800000"/>
              <a:headEnd/>
              <a:tailEnd/>
            </a:ln>
          </p:spPr>
        </p:pic>
      </p:grpSp>
      <p:sp>
        <p:nvSpPr>
          <p:cNvPr id="46" name="Text Box 45"/>
          <p:cNvSpPr txBox="1">
            <a:spLocks noChangeArrowheads="1"/>
          </p:cNvSpPr>
          <p:nvPr/>
        </p:nvSpPr>
        <p:spPr bwMode="white">
          <a:xfrm>
            <a:off x="2638425" y="4967275"/>
            <a:ext cx="1209675" cy="427038"/>
          </a:xfrm>
          <a:prstGeom prst="rect">
            <a:avLst/>
          </a:prstGeom>
          <a:noFill/>
          <a:ln w="12700" algn="ctr">
            <a:noFill/>
            <a:miter lim="800000"/>
            <a:headEnd/>
            <a:tailEnd/>
          </a:ln>
          <a:effectLst/>
        </p:spPr>
        <p:txBody>
          <a:bodyPr wrap="none">
            <a:spAutoFit/>
          </a:bodyPr>
          <a:lstStyle/>
          <a:p>
            <a:pPr algn="ctr" eaLnBrk="0" hangingPunct="0">
              <a:defRPr/>
            </a:pPr>
            <a:r>
              <a:rPr lang="en-US" sz="2200" b="0">
                <a:solidFill>
                  <a:schemeClr val="bg1"/>
                </a:solidFill>
                <a:effectLst>
                  <a:outerShdw blurRad="38100" dist="38100" dir="2700000" algn="tl">
                    <a:srgbClr val="000000"/>
                  </a:outerShdw>
                </a:effectLst>
                <a:latin typeface="Segoe Semibold" pitchFamily="34" charset="0"/>
              </a:rPr>
              <a:t>Address</a:t>
            </a:r>
          </a:p>
        </p:txBody>
      </p:sp>
      <p:sp>
        <p:nvSpPr>
          <p:cNvPr id="47" name="Text Box 46"/>
          <p:cNvSpPr txBox="1">
            <a:spLocks noChangeArrowheads="1"/>
          </p:cNvSpPr>
          <p:nvPr/>
        </p:nvSpPr>
        <p:spPr bwMode="white">
          <a:xfrm>
            <a:off x="4025900" y="4967275"/>
            <a:ext cx="1116013" cy="427038"/>
          </a:xfrm>
          <a:prstGeom prst="rect">
            <a:avLst/>
          </a:prstGeom>
          <a:noFill/>
          <a:ln w="12700" algn="ctr">
            <a:noFill/>
            <a:miter lim="800000"/>
            <a:headEnd/>
            <a:tailEnd/>
          </a:ln>
          <a:effectLst/>
        </p:spPr>
        <p:txBody>
          <a:bodyPr wrap="none">
            <a:spAutoFit/>
          </a:bodyPr>
          <a:lstStyle/>
          <a:p>
            <a:pPr algn="ctr" eaLnBrk="0" hangingPunct="0">
              <a:defRPr/>
            </a:pPr>
            <a:r>
              <a:rPr lang="en-US" sz="2200" b="0">
                <a:solidFill>
                  <a:schemeClr val="bg1"/>
                </a:solidFill>
                <a:effectLst>
                  <a:outerShdw blurRad="38100" dist="38100" dir="2700000" algn="tl">
                    <a:srgbClr val="000000"/>
                  </a:outerShdw>
                </a:effectLst>
                <a:latin typeface="Segoe Semibold" pitchFamily="34" charset="0"/>
              </a:rPr>
              <a:t>Binding</a:t>
            </a:r>
          </a:p>
        </p:txBody>
      </p:sp>
      <p:sp>
        <p:nvSpPr>
          <p:cNvPr id="48" name="Text Box 47"/>
          <p:cNvSpPr txBox="1">
            <a:spLocks noChangeArrowheads="1"/>
          </p:cNvSpPr>
          <p:nvPr/>
        </p:nvSpPr>
        <p:spPr bwMode="white">
          <a:xfrm>
            <a:off x="5308600" y="4967275"/>
            <a:ext cx="1241425" cy="427038"/>
          </a:xfrm>
          <a:prstGeom prst="rect">
            <a:avLst/>
          </a:prstGeom>
          <a:noFill/>
          <a:ln w="12700" algn="ctr">
            <a:noFill/>
            <a:miter lim="800000"/>
            <a:headEnd/>
            <a:tailEnd/>
          </a:ln>
          <a:effectLst/>
        </p:spPr>
        <p:txBody>
          <a:bodyPr wrap="none">
            <a:spAutoFit/>
          </a:bodyPr>
          <a:lstStyle/>
          <a:p>
            <a:pPr algn="ctr" eaLnBrk="0" hangingPunct="0">
              <a:defRPr/>
            </a:pPr>
            <a:r>
              <a:rPr lang="en-US" sz="2200" b="0">
                <a:solidFill>
                  <a:schemeClr val="bg1"/>
                </a:solidFill>
                <a:effectLst>
                  <a:outerShdw blurRad="38100" dist="38100" dir="2700000" algn="tl">
                    <a:srgbClr val="000000"/>
                  </a:outerShdw>
                </a:effectLst>
                <a:latin typeface="Segoe Semibold" pitchFamily="34" charset="0"/>
              </a:rPr>
              <a:t>Contract</a:t>
            </a:r>
          </a:p>
        </p:txBody>
      </p:sp>
      <p:sp>
        <p:nvSpPr>
          <p:cNvPr id="49" name="Text Box 48"/>
          <p:cNvSpPr txBox="1">
            <a:spLocks noChangeArrowheads="1"/>
          </p:cNvSpPr>
          <p:nvPr/>
        </p:nvSpPr>
        <p:spPr bwMode="white">
          <a:xfrm>
            <a:off x="2724150" y="5546713"/>
            <a:ext cx="1009650" cy="366712"/>
          </a:xfrm>
          <a:prstGeom prst="rect">
            <a:avLst/>
          </a:prstGeom>
          <a:noFill/>
          <a:ln w="12700" algn="ctr">
            <a:noFill/>
            <a:miter lim="800000"/>
            <a:headEnd/>
            <a:tailEnd/>
          </a:ln>
          <a:effectLst/>
        </p:spPr>
        <p:txBody>
          <a:bodyPr wrap="none">
            <a:spAutoFit/>
          </a:bodyPr>
          <a:lstStyle/>
          <a:p>
            <a:pPr algn="ctr" eaLnBrk="0" hangingPunct="0">
              <a:defRPr/>
            </a:pPr>
            <a:r>
              <a:rPr lang="en-US" b="0" i="1">
                <a:solidFill>
                  <a:schemeClr val="bg1"/>
                </a:solidFill>
                <a:effectLst>
                  <a:outerShdw blurRad="38100" dist="38100" dir="2700000" algn="tl">
                    <a:srgbClr val="000000"/>
                  </a:outerShdw>
                </a:effectLst>
                <a:latin typeface="Segoe Semibold" pitchFamily="34" charset="0"/>
              </a:rPr>
              <a:t>(Where)</a:t>
            </a:r>
          </a:p>
        </p:txBody>
      </p:sp>
      <p:sp>
        <p:nvSpPr>
          <p:cNvPr id="50" name="Text Box 49"/>
          <p:cNvSpPr txBox="1">
            <a:spLocks noChangeArrowheads="1"/>
          </p:cNvSpPr>
          <p:nvPr/>
        </p:nvSpPr>
        <p:spPr bwMode="white">
          <a:xfrm>
            <a:off x="4171950" y="5546713"/>
            <a:ext cx="793750" cy="366712"/>
          </a:xfrm>
          <a:prstGeom prst="rect">
            <a:avLst/>
          </a:prstGeom>
          <a:noFill/>
          <a:ln w="12700" algn="ctr">
            <a:noFill/>
            <a:miter lim="800000"/>
            <a:headEnd/>
            <a:tailEnd/>
          </a:ln>
          <a:effectLst/>
        </p:spPr>
        <p:txBody>
          <a:bodyPr wrap="none">
            <a:spAutoFit/>
          </a:bodyPr>
          <a:lstStyle/>
          <a:p>
            <a:pPr algn="ctr" eaLnBrk="0" hangingPunct="0">
              <a:defRPr/>
            </a:pPr>
            <a:r>
              <a:rPr lang="en-US" b="0" i="1">
                <a:solidFill>
                  <a:schemeClr val="bg1"/>
                </a:solidFill>
                <a:effectLst>
                  <a:outerShdw blurRad="38100" dist="38100" dir="2700000" algn="tl">
                    <a:srgbClr val="000000"/>
                  </a:outerShdw>
                </a:effectLst>
                <a:latin typeface="Segoe Semibold" pitchFamily="34" charset="0"/>
              </a:rPr>
              <a:t>(How)</a:t>
            </a:r>
          </a:p>
        </p:txBody>
      </p:sp>
      <p:sp>
        <p:nvSpPr>
          <p:cNvPr id="51" name="Text Box 50"/>
          <p:cNvSpPr txBox="1">
            <a:spLocks noChangeArrowheads="1"/>
          </p:cNvSpPr>
          <p:nvPr/>
        </p:nvSpPr>
        <p:spPr bwMode="white">
          <a:xfrm>
            <a:off x="5494338" y="5546713"/>
            <a:ext cx="869950" cy="366712"/>
          </a:xfrm>
          <a:prstGeom prst="rect">
            <a:avLst/>
          </a:prstGeom>
          <a:noFill/>
          <a:ln w="12700" algn="ctr">
            <a:noFill/>
            <a:miter lim="800000"/>
            <a:headEnd/>
            <a:tailEnd/>
          </a:ln>
          <a:effectLst/>
        </p:spPr>
        <p:txBody>
          <a:bodyPr wrap="none">
            <a:spAutoFit/>
          </a:bodyPr>
          <a:lstStyle/>
          <a:p>
            <a:pPr algn="ctr" eaLnBrk="0" hangingPunct="0">
              <a:defRPr/>
            </a:pPr>
            <a:r>
              <a:rPr lang="en-US" b="0" i="1">
                <a:solidFill>
                  <a:schemeClr val="bg1"/>
                </a:solidFill>
                <a:effectLst>
                  <a:outerShdw blurRad="38100" dist="38100" dir="2700000" algn="tl">
                    <a:srgbClr val="000000"/>
                  </a:outerShdw>
                </a:effectLst>
                <a:latin typeface="Segoe Semibold" pitchFamily="34" charset="0"/>
              </a:rPr>
              <a:t>(What)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WCF </a:t>
            </a:r>
            <a:r>
              <a:rPr lang="zh-CN" altLang="en-US" dirty="0" smtClean="0"/>
              <a:t>架构</a:t>
            </a:r>
            <a:endParaRPr lang="en-US" dirty="0"/>
          </a:p>
        </p:txBody>
      </p:sp>
      <p:pic>
        <p:nvPicPr>
          <p:cNvPr id="3" name="Picture 2" descr="Metallic edge Clear Rectangles Large"/>
          <p:cNvPicPr>
            <a:picLocks noChangeAspect="1" noChangeArrowheads="1"/>
          </p:cNvPicPr>
          <p:nvPr/>
        </p:nvPicPr>
        <p:blipFill>
          <a:blip r:embed="rId3" cstate="print"/>
          <a:srcRect/>
          <a:stretch>
            <a:fillRect/>
          </a:stretch>
        </p:blipFill>
        <p:spPr bwMode="auto">
          <a:xfrm>
            <a:off x="3406775" y="2689226"/>
            <a:ext cx="2476500" cy="3611563"/>
          </a:xfrm>
          <a:prstGeom prst="rect">
            <a:avLst/>
          </a:prstGeom>
          <a:noFill/>
          <a:ln w="9525">
            <a:noFill/>
            <a:miter lim="800000"/>
            <a:headEnd/>
            <a:tailEnd/>
          </a:ln>
        </p:spPr>
      </p:pic>
      <p:pic>
        <p:nvPicPr>
          <p:cNvPr id="4" name="Picture 3" descr="Metallic edge Black transparent Rectangles Tall"/>
          <p:cNvPicPr>
            <a:picLocks noChangeAspect="1" noChangeArrowheads="1"/>
          </p:cNvPicPr>
          <p:nvPr/>
        </p:nvPicPr>
        <p:blipFill>
          <a:blip r:embed="rId4" cstate="print"/>
          <a:srcRect/>
          <a:stretch>
            <a:fillRect/>
          </a:stretch>
        </p:blipFill>
        <p:spPr bwMode="auto">
          <a:xfrm>
            <a:off x="2857500" y="1190625"/>
            <a:ext cx="3429000" cy="1443038"/>
          </a:xfrm>
          <a:prstGeom prst="rect">
            <a:avLst/>
          </a:prstGeom>
          <a:noFill/>
          <a:ln w="9525">
            <a:noFill/>
            <a:miter lim="800000"/>
            <a:headEnd/>
            <a:tailEnd/>
          </a:ln>
        </p:spPr>
      </p:pic>
      <p:sp>
        <p:nvSpPr>
          <p:cNvPr id="5" name="Text Box 4"/>
          <p:cNvSpPr txBox="1">
            <a:spLocks noChangeArrowheads="1"/>
          </p:cNvSpPr>
          <p:nvPr/>
        </p:nvSpPr>
        <p:spPr bwMode="auto">
          <a:xfrm rot="16200000">
            <a:off x="2610878" y="4305891"/>
            <a:ext cx="1334620" cy="538569"/>
          </a:xfrm>
          <a:prstGeom prst="rect">
            <a:avLst/>
          </a:prstGeom>
          <a:noFill/>
          <a:ln w="9525" algn="ctr">
            <a:noFill/>
            <a:miter lim="800000"/>
            <a:headEnd/>
            <a:tailEnd/>
          </a:ln>
          <a:effectLst/>
        </p:spPr>
        <p:txBody>
          <a:bodyPr wrap="none" lIns="45700" tIns="45700" rIns="45700" bIns="45700">
            <a:spAutoFit/>
          </a:bodyPr>
          <a:lstStyle/>
          <a:p>
            <a:pPr>
              <a:defRPr/>
            </a:pPr>
            <a:r>
              <a:rPr lang="en-US" sz="2900" dirty="0">
                <a:effectLst>
                  <a:outerShdw blurRad="38100" dist="38100" dir="2700000" algn="tl">
                    <a:srgbClr val="000000"/>
                  </a:outerShdw>
                </a:effectLst>
              </a:rPr>
              <a:t>Binding</a:t>
            </a:r>
          </a:p>
        </p:txBody>
      </p:sp>
      <p:sp>
        <p:nvSpPr>
          <p:cNvPr id="6" name="Text Box 5"/>
          <p:cNvSpPr txBox="1">
            <a:spLocks noChangeArrowheads="1"/>
          </p:cNvSpPr>
          <p:nvPr/>
        </p:nvSpPr>
        <p:spPr bwMode="auto">
          <a:xfrm>
            <a:off x="5795964" y="5957889"/>
            <a:ext cx="1456449" cy="538569"/>
          </a:xfrm>
          <a:prstGeom prst="rect">
            <a:avLst/>
          </a:prstGeom>
          <a:noFill/>
          <a:ln w="9525" algn="ctr">
            <a:noFill/>
            <a:miter lim="800000"/>
            <a:headEnd/>
            <a:tailEnd/>
          </a:ln>
          <a:effectLst/>
        </p:spPr>
        <p:txBody>
          <a:bodyPr wrap="none" lIns="45700" tIns="45700" rIns="45700" bIns="45700">
            <a:spAutoFit/>
          </a:bodyPr>
          <a:lstStyle/>
          <a:p>
            <a:pPr>
              <a:defRPr/>
            </a:pPr>
            <a:r>
              <a:rPr lang="en-US" sz="2900" dirty="0">
                <a:effectLst>
                  <a:outerShdw blurRad="38100" dist="38100" dir="2700000" algn="tl">
                    <a:srgbClr val="000000"/>
                  </a:outerShdw>
                </a:effectLst>
              </a:rPr>
              <a:t>Address</a:t>
            </a:r>
          </a:p>
        </p:txBody>
      </p:sp>
      <p:sp>
        <p:nvSpPr>
          <p:cNvPr id="7" name="Text Box 6"/>
          <p:cNvSpPr txBox="1">
            <a:spLocks noChangeArrowheads="1"/>
          </p:cNvSpPr>
          <p:nvPr/>
        </p:nvSpPr>
        <p:spPr bwMode="auto">
          <a:xfrm>
            <a:off x="5954714" y="2408239"/>
            <a:ext cx="1496523" cy="538569"/>
          </a:xfrm>
          <a:prstGeom prst="rect">
            <a:avLst/>
          </a:prstGeom>
          <a:noFill/>
          <a:ln w="9525" algn="ctr">
            <a:noFill/>
            <a:miter lim="800000"/>
            <a:headEnd/>
            <a:tailEnd/>
          </a:ln>
          <a:effectLst/>
        </p:spPr>
        <p:txBody>
          <a:bodyPr wrap="none" lIns="45700" tIns="45700" rIns="45700" bIns="45700">
            <a:spAutoFit/>
          </a:bodyPr>
          <a:lstStyle/>
          <a:p>
            <a:pPr>
              <a:defRPr/>
            </a:pPr>
            <a:r>
              <a:rPr lang="en-US" sz="2900" dirty="0">
                <a:effectLst>
                  <a:outerShdw blurRad="38100" dist="38100" dir="2700000" algn="tl">
                    <a:srgbClr val="000000"/>
                  </a:outerShdw>
                </a:effectLst>
              </a:rPr>
              <a:t>Contract</a:t>
            </a:r>
          </a:p>
        </p:txBody>
      </p:sp>
      <p:pic>
        <p:nvPicPr>
          <p:cNvPr id="8" name="Picture 8" descr="Gel - Gel2 line lines Clear"/>
          <p:cNvPicPr>
            <a:picLocks noChangeAspect="1" noChangeArrowheads="1"/>
          </p:cNvPicPr>
          <p:nvPr/>
        </p:nvPicPr>
        <p:blipFill>
          <a:blip r:embed="rId5" cstate="print"/>
          <a:srcRect/>
          <a:stretch>
            <a:fillRect/>
          </a:stretch>
        </p:blipFill>
        <p:spPr bwMode="auto">
          <a:xfrm>
            <a:off x="-390525" y="6334125"/>
            <a:ext cx="10153650" cy="247650"/>
          </a:xfrm>
          <a:prstGeom prst="rect">
            <a:avLst/>
          </a:prstGeom>
          <a:noFill/>
          <a:ln w="9525">
            <a:noFill/>
            <a:miter lim="800000"/>
            <a:headEnd/>
            <a:tailEnd/>
          </a:ln>
        </p:spPr>
      </p:pic>
      <p:grpSp>
        <p:nvGrpSpPr>
          <p:cNvPr id="9" name="Group 9"/>
          <p:cNvGrpSpPr>
            <a:grpSpLocks/>
          </p:cNvGrpSpPr>
          <p:nvPr/>
        </p:nvGrpSpPr>
        <p:grpSpPr bwMode="auto">
          <a:xfrm>
            <a:off x="3600450" y="3703639"/>
            <a:ext cx="2076450" cy="763587"/>
            <a:chOff x="2268" y="2333"/>
            <a:chExt cx="1308" cy="481"/>
          </a:xfrm>
        </p:grpSpPr>
        <p:pic>
          <p:nvPicPr>
            <p:cNvPr id="10" name="Picture 10" descr="Metallic edge Sapphire Rectangles Tall"/>
            <p:cNvPicPr>
              <a:picLocks noChangeAspect="1" noChangeArrowheads="1"/>
            </p:cNvPicPr>
            <p:nvPr/>
          </p:nvPicPr>
          <p:blipFill>
            <a:blip r:embed="rId6" cstate="print"/>
            <a:srcRect/>
            <a:stretch>
              <a:fillRect/>
            </a:stretch>
          </p:blipFill>
          <p:spPr bwMode="auto">
            <a:xfrm>
              <a:off x="2268" y="2333"/>
              <a:ext cx="1308" cy="481"/>
            </a:xfrm>
            <a:prstGeom prst="rect">
              <a:avLst/>
            </a:prstGeom>
            <a:noFill/>
            <a:ln w="9525">
              <a:noFill/>
              <a:miter lim="800000"/>
              <a:headEnd/>
              <a:tailEnd/>
            </a:ln>
          </p:spPr>
        </p:pic>
        <p:pic>
          <p:nvPicPr>
            <p:cNvPr id="11" name="Picture 11" descr="TitleText copy"/>
            <p:cNvPicPr>
              <a:picLocks noChangeAspect="1" noChangeArrowheads="1"/>
            </p:cNvPicPr>
            <p:nvPr/>
          </p:nvPicPr>
          <p:blipFill>
            <a:blip r:embed="rId7" cstate="print"/>
            <a:srcRect t="-3999" r="65800"/>
            <a:stretch>
              <a:fillRect/>
            </a:stretch>
          </p:blipFill>
          <p:spPr bwMode="auto">
            <a:xfrm>
              <a:off x="2388" y="2414"/>
              <a:ext cx="1020" cy="310"/>
            </a:xfrm>
            <a:prstGeom prst="rect">
              <a:avLst/>
            </a:prstGeom>
            <a:noFill/>
            <a:ln w="9525">
              <a:noFill/>
              <a:miter lim="800000"/>
              <a:headEnd/>
              <a:tailEnd/>
            </a:ln>
          </p:spPr>
        </p:pic>
      </p:grpSp>
      <p:grpSp>
        <p:nvGrpSpPr>
          <p:cNvPr id="12" name="Group 12"/>
          <p:cNvGrpSpPr>
            <a:grpSpLocks/>
          </p:cNvGrpSpPr>
          <p:nvPr/>
        </p:nvGrpSpPr>
        <p:grpSpPr bwMode="auto">
          <a:xfrm>
            <a:off x="3600450" y="5399089"/>
            <a:ext cx="2076450" cy="763587"/>
            <a:chOff x="2268" y="3401"/>
            <a:chExt cx="1308" cy="481"/>
          </a:xfrm>
        </p:grpSpPr>
        <p:pic>
          <p:nvPicPr>
            <p:cNvPr id="13" name="Picture 13" descr="Metallic edge Sapphire Rectangles Tall"/>
            <p:cNvPicPr>
              <a:picLocks noChangeAspect="1" noChangeArrowheads="1"/>
            </p:cNvPicPr>
            <p:nvPr/>
          </p:nvPicPr>
          <p:blipFill>
            <a:blip r:embed="rId6" cstate="print"/>
            <a:srcRect/>
            <a:stretch>
              <a:fillRect/>
            </a:stretch>
          </p:blipFill>
          <p:spPr bwMode="auto">
            <a:xfrm>
              <a:off x="2268" y="3401"/>
              <a:ext cx="1308" cy="481"/>
            </a:xfrm>
            <a:prstGeom prst="rect">
              <a:avLst/>
            </a:prstGeom>
            <a:noFill/>
            <a:ln w="9525">
              <a:noFill/>
              <a:miter lim="800000"/>
              <a:headEnd/>
              <a:tailEnd/>
            </a:ln>
          </p:spPr>
        </p:pic>
        <p:pic>
          <p:nvPicPr>
            <p:cNvPr id="14" name="Picture 14" descr="TitleText copy"/>
            <p:cNvPicPr>
              <a:picLocks noChangeAspect="1" noChangeArrowheads="1"/>
            </p:cNvPicPr>
            <p:nvPr/>
          </p:nvPicPr>
          <p:blipFill>
            <a:blip r:embed="rId8" cstate="print"/>
            <a:srcRect r="59319" b="-12041"/>
            <a:stretch>
              <a:fillRect/>
            </a:stretch>
          </p:blipFill>
          <p:spPr bwMode="auto">
            <a:xfrm>
              <a:off x="2328" y="3492"/>
              <a:ext cx="1218" cy="335"/>
            </a:xfrm>
            <a:prstGeom prst="rect">
              <a:avLst/>
            </a:prstGeom>
            <a:noFill/>
            <a:ln w="9525">
              <a:noFill/>
              <a:miter lim="800000"/>
              <a:headEnd/>
              <a:tailEnd/>
            </a:ln>
          </p:spPr>
        </p:pic>
      </p:grpSp>
      <p:grpSp>
        <p:nvGrpSpPr>
          <p:cNvPr id="15" name="Group 15"/>
          <p:cNvGrpSpPr>
            <a:grpSpLocks/>
          </p:cNvGrpSpPr>
          <p:nvPr/>
        </p:nvGrpSpPr>
        <p:grpSpPr bwMode="auto">
          <a:xfrm>
            <a:off x="3600450" y="4560889"/>
            <a:ext cx="2076450" cy="763587"/>
            <a:chOff x="2268" y="2873"/>
            <a:chExt cx="1308" cy="481"/>
          </a:xfrm>
        </p:grpSpPr>
        <p:pic>
          <p:nvPicPr>
            <p:cNvPr id="16" name="Picture 16" descr="Metallic edge Sapphire Rectangles Tall"/>
            <p:cNvPicPr>
              <a:picLocks noChangeAspect="1" noChangeArrowheads="1"/>
            </p:cNvPicPr>
            <p:nvPr/>
          </p:nvPicPr>
          <p:blipFill>
            <a:blip r:embed="rId6" cstate="print"/>
            <a:srcRect/>
            <a:stretch>
              <a:fillRect/>
            </a:stretch>
          </p:blipFill>
          <p:spPr bwMode="auto">
            <a:xfrm>
              <a:off x="2268" y="2873"/>
              <a:ext cx="1308" cy="481"/>
            </a:xfrm>
            <a:prstGeom prst="rect">
              <a:avLst/>
            </a:prstGeom>
            <a:noFill/>
            <a:ln w="9525">
              <a:noFill/>
              <a:miter lim="800000"/>
              <a:headEnd/>
              <a:tailEnd/>
            </a:ln>
          </p:spPr>
        </p:pic>
        <p:pic>
          <p:nvPicPr>
            <p:cNvPr id="17" name="Picture 17" descr="TitleText copy"/>
            <p:cNvPicPr>
              <a:picLocks noChangeAspect="1" noChangeArrowheads="1"/>
            </p:cNvPicPr>
            <p:nvPr/>
          </p:nvPicPr>
          <p:blipFill>
            <a:blip r:embed="rId9" cstate="print"/>
            <a:srcRect r="62524" b="-4013"/>
            <a:stretch>
              <a:fillRect/>
            </a:stretch>
          </p:blipFill>
          <p:spPr bwMode="auto">
            <a:xfrm>
              <a:off x="2376" y="2976"/>
              <a:ext cx="1122" cy="311"/>
            </a:xfrm>
            <a:prstGeom prst="rect">
              <a:avLst/>
            </a:prstGeom>
            <a:noFill/>
            <a:ln w="9525">
              <a:noFill/>
              <a:miter lim="800000"/>
              <a:headEnd/>
              <a:tailEnd/>
            </a:ln>
          </p:spPr>
        </p:pic>
      </p:grpSp>
      <p:grpSp>
        <p:nvGrpSpPr>
          <p:cNvPr id="18" name="Group 18"/>
          <p:cNvGrpSpPr>
            <a:grpSpLocks/>
          </p:cNvGrpSpPr>
          <p:nvPr/>
        </p:nvGrpSpPr>
        <p:grpSpPr bwMode="auto">
          <a:xfrm>
            <a:off x="3600450" y="2846389"/>
            <a:ext cx="2076450" cy="763587"/>
            <a:chOff x="2268" y="1793"/>
            <a:chExt cx="1308" cy="481"/>
          </a:xfrm>
        </p:grpSpPr>
        <p:pic>
          <p:nvPicPr>
            <p:cNvPr id="19" name="Picture 19" descr="Metallic edge Sapphire Rectangles Tall"/>
            <p:cNvPicPr>
              <a:picLocks noChangeAspect="1" noChangeArrowheads="1"/>
            </p:cNvPicPr>
            <p:nvPr/>
          </p:nvPicPr>
          <p:blipFill>
            <a:blip r:embed="rId6" cstate="print"/>
            <a:srcRect/>
            <a:stretch>
              <a:fillRect/>
            </a:stretch>
          </p:blipFill>
          <p:spPr bwMode="auto">
            <a:xfrm>
              <a:off x="2268" y="1793"/>
              <a:ext cx="1308" cy="481"/>
            </a:xfrm>
            <a:prstGeom prst="rect">
              <a:avLst/>
            </a:prstGeom>
            <a:noFill/>
            <a:ln w="9525">
              <a:noFill/>
              <a:miter lim="800000"/>
              <a:headEnd/>
              <a:tailEnd/>
            </a:ln>
          </p:spPr>
        </p:pic>
        <p:pic>
          <p:nvPicPr>
            <p:cNvPr id="20" name="Picture 20" descr="TitleText copy"/>
            <p:cNvPicPr>
              <a:picLocks noChangeAspect="1" noChangeArrowheads="1"/>
            </p:cNvPicPr>
            <p:nvPr/>
          </p:nvPicPr>
          <p:blipFill>
            <a:blip r:embed="rId10" cstate="print"/>
            <a:srcRect/>
            <a:stretch>
              <a:fillRect/>
            </a:stretch>
          </p:blipFill>
          <p:spPr bwMode="auto">
            <a:xfrm>
              <a:off x="2568" y="1836"/>
              <a:ext cx="576" cy="408"/>
            </a:xfrm>
            <a:prstGeom prst="rect">
              <a:avLst/>
            </a:prstGeom>
            <a:noFill/>
            <a:ln w="9525">
              <a:noFill/>
              <a:miter lim="800000"/>
              <a:headEnd/>
              <a:tailEnd/>
            </a:ln>
          </p:spPr>
        </p:pic>
      </p:grpSp>
      <p:grpSp>
        <p:nvGrpSpPr>
          <p:cNvPr id="21" name="Group 21"/>
          <p:cNvGrpSpPr>
            <a:grpSpLocks/>
          </p:cNvGrpSpPr>
          <p:nvPr/>
        </p:nvGrpSpPr>
        <p:grpSpPr bwMode="auto">
          <a:xfrm>
            <a:off x="3124201" y="1504950"/>
            <a:ext cx="2911475" cy="685800"/>
            <a:chOff x="1968" y="948"/>
            <a:chExt cx="1834" cy="432"/>
          </a:xfrm>
        </p:grpSpPr>
        <p:pic>
          <p:nvPicPr>
            <p:cNvPr id="22" name="Picture 22" descr="TitleText copy"/>
            <p:cNvPicPr>
              <a:picLocks noChangeAspect="1" noChangeArrowheads="1"/>
            </p:cNvPicPr>
            <p:nvPr/>
          </p:nvPicPr>
          <p:blipFill>
            <a:blip r:embed="rId11" cstate="print"/>
            <a:srcRect l="27200" t="-14000" r="48799"/>
            <a:stretch>
              <a:fillRect/>
            </a:stretch>
          </p:blipFill>
          <p:spPr bwMode="auto">
            <a:xfrm>
              <a:off x="2892" y="948"/>
              <a:ext cx="910" cy="432"/>
            </a:xfrm>
            <a:prstGeom prst="rect">
              <a:avLst/>
            </a:prstGeom>
            <a:noFill/>
            <a:ln w="9525">
              <a:noFill/>
              <a:miter lim="800000"/>
              <a:headEnd/>
              <a:tailEnd/>
            </a:ln>
          </p:spPr>
        </p:pic>
        <p:pic>
          <p:nvPicPr>
            <p:cNvPr id="23" name="Picture 23" descr="TitleText copy"/>
            <p:cNvPicPr>
              <a:picLocks noChangeAspect="1" noChangeArrowheads="1"/>
            </p:cNvPicPr>
            <p:nvPr/>
          </p:nvPicPr>
          <p:blipFill>
            <a:blip r:embed="rId11" cstate="print"/>
            <a:srcRect t="-2000" r="74600"/>
            <a:stretch>
              <a:fillRect/>
            </a:stretch>
          </p:blipFill>
          <p:spPr bwMode="auto">
            <a:xfrm>
              <a:off x="1968" y="984"/>
              <a:ext cx="961" cy="38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7" presetClass="entr" presetSubtype="1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xit" presetSubtype="0" fill="hold" grpId="1" nodeType="clickEffect">
                                  <p:stCondLst>
                                    <p:cond delay="0"/>
                                  </p:stCondLst>
                                  <p:childTnLst>
                                    <p:anim calcmode="lin" valueType="num">
                                      <p:cBhvr>
                                        <p:cTn id="52" dur="500"/>
                                        <p:tgtEl>
                                          <p:spTgt spid="5"/>
                                        </p:tgtEl>
                                        <p:attrNameLst>
                                          <p:attrName>ppt_w</p:attrName>
                                        </p:attrNameLst>
                                      </p:cBhvr>
                                      <p:tavLst>
                                        <p:tav tm="0">
                                          <p:val>
                                            <p:strVal val="ppt_w"/>
                                          </p:val>
                                        </p:tav>
                                        <p:tav tm="100000">
                                          <p:val>
                                            <p:fltVal val="0"/>
                                          </p:val>
                                        </p:tav>
                                      </p:tavLst>
                                    </p:anim>
                                    <p:anim calcmode="lin" valueType="num">
                                      <p:cBhvr>
                                        <p:cTn id="53" dur="500"/>
                                        <p:tgtEl>
                                          <p:spTgt spid="5"/>
                                        </p:tgtEl>
                                        <p:attrNameLst>
                                          <p:attrName>ppt_h</p:attrName>
                                        </p:attrNameLst>
                                      </p:cBhvr>
                                      <p:tavLst>
                                        <p:tav tm="0">
                                          <p:val>
                                            <p:strVal val="ppt_h"/>
                                          </p:val>
                                        </p:tav>
                                        <p:tav tm="100000">
                                          <p:val>
                                            <p:fltVal val="0"/>
                                          </p:val>
                                        </p:tav>
                                      </p:tavLst>
                                    </p:anim>
                                    <p:animEffect transition="out" filter="fade">
                                      <p:cBhvr>
                                        <p:cTn id="54" dur="500"/>
                                        <p:tgtEl>
                                          <p:spTgt spid="5"/>
                                        </p:tgtEl>
                                      </p:cBhvr>
                                    </p:animEffect>
                                    <p:set>
                                      <p:cBhvr>
                                        <p:cTn id="55" dur="1" fill="hold">
                                          <p:stCondLst>
                                            <p:cond delay="499"/>
                                          </p:stCondLst>
                                        </p:cTn>
                                        <p:tgtEl>
                                          <p:spTgt spid="5"/>
                                        </p:tgtEl>
                                        <p:attrNameLst>
                                          <p:attrName>style.visibility</p:attrName>
                                        </p:attrNameLst>
                                      </p:cBhvr>
                                      <p:to>
                                        <p:strVal val="hidden"/>
                                      </p:to>
                                    </p:set>
                                  </p:childTnLst>
                                </p:cTn>
                              </p:par>
                              <p:par>
                                <p:cTn id="56" presetID="53" presetClass="exit" presetSubtype="0" fill="hold" grpId="1" nodeType="withEffect">
                                  <p:stCondLst>
                                    <p:cond delay="0"/>
                                  </p:stCondLst>
                                  <p:childTnLst>
                                    <p:anim calcmode="lin" valueType="num">
                                      <p:cBhvr>
                                        <p:cTn id="57" dur="500"/>
                                        <p:tgtEl>
                                          <p:spTgt spid="7"/>
                                        </p:tgtEl>
                                        <p:attrNameLst>
                                          <p:attrName>ppt_w</p:attrName>
                                        </p:attrNameLst>
                                      </p:cBhvr>
                                      <p:tavLst>
                                        <p:tav tm="0">
                                          <p:val>
                                            <p:strVal val="ppt_w"/>
                                          </p:val>
                                        </p:tav>
                                        <p:tav tm="100000">
                                          <p:val>
                                            <p:fltVal val="0"/>
                                          </p:val>
                                        </p:tav>
                                      </p:tavLst>
                                    </p:anim>
                                    <p:anim calcmode="lin" valueType="num">
                                      <p:cBhvr>
                                        <p:cTn id="58" dur="500"/>
                                        <p:tgtEl>
                                          <p:spTgt spid="7"/>
                                        </p:tgtEl>
                                        <p:attrNameLst>
                                          <p:attrName>ppt_h</p:attrName>
                                        </p:attrNameLst>
                                      </p:cBhvr>
                                      <p:tavLst>
                                        <p:tav tm="0">
                                          <p:val>
                                            <p:strVal val="ppt_h"/>
                                          </p:val>
                                        </p:tav>
                                        <p:tav tm="100000">
                                          <p:val>
                                            <p:fltVal val="0"/>
                                          </p:val>
                                        </p:tav>
                                      </p:tavLst>
                                    </p:anim>
                                    <p:animEffect transition="out" filter="fade">
                                      <p:cBhvr>
                                        <p:cTn id="59" dur="500"/>
                                        <p:tgtEl>
                                          <p:spTgt spid="7"/>
                                        </p:tgtEl>
                                      </p:cBhvr>
                                    </p:animEffect>
                                    <p:set>
                                      <p:cBhvr>
                                        <p:cTn id="60" dur="1" fill="hold">
                                          <p:stCondLst>
                                            <p:cond delay="499"/>
                                          </p:stCondLst>
                                        </p:cTn>
                                        <p:tgtEl>
                                          <p:spTgt spid="7"/>
                                        </p:tgtEl>
                                        <p:attrNameLst>
                                          <p:attrName>style.visibility</p:attrName>
                                        </p:attrNameLst>
                                      </p:cBhvr>
                                      <p:to>
                                        <p:strVal val="hidden"/>
                                      </p:to>
                                    </p:set>
                                  </p:childTnLst>
                                </p:cTn>
                              </p:par>
                              <p:par>
                                <p:cTn id="61" presetID="53" presetClass="exit" presetSubtype="0" fill="hold" grpId="1" nodeType="withEffect">
                                  <p:stCondLst>
                                    <p:cond delay="0"/>
                                  </p:stCondLst>
                                  <p:childTnLst>
                                    <p:anim calcmode="lin" valueType="num">
                                      <p:cBhvr>
                                        <p:cTn id="62" dur="500"/>
                                        <p:tgtEl>
                                          <p:spTgt spid="6"/>
                                        </p:tgtEl>
                                        <p:attrNameLst>
                                          <p:attrName>ppt_w</p:attrName>
                                        </p:attrNameLst>
                                      </p:cBhvr>
                                      <p:tavLst>
                                        <p:tav tm="0">
                                          <p:val>
                                            <p:strVal val="ppt_w"/>
                                          </p:val>
                                        </p:tav>
                                        <p:tav tm="100000">
                                          <p:val>
                                            <p:fltVal val="0"/>
                                          </p:val>
                                        </p:tav>
                                      </p:tavLst>
                                    </p:anim>
                                    <p:anim calcmode="lin" valueType="num">
                                      <p:cBhvr>
                                        <p:cTn id="63" dur="500"/>
                                        <p:tgtEl>
                                          <p:spTgt spid="6"/>
                                        </p:tgtEl>
                                        <p:attrNameLst>
                                          <p:attrName>ppt_h</p:attrName>
                                        </p:attrNameLst>
                                      </p:cBhvr>
                                      <p:tavLst>
                                        <p:tav tm="0">
                                          <p:val>
                                            <p:strVal val="ppt_h"/>
                                          </p:val>
                                        </p:tav>
                                        <p:tav tm="100000">
                                          <p:val>
                                            <p:fltVal val="0"/>
                                          </p:val>
                                        </p:tav>
                                      </p:tavLst>
                                    </p:anim>
                                    <p:animEffect transition="out" filter="fade">
                                      <p:cBhvr>
                                        <p:cTn id="64" dur="500"/>
                                        <p:tgtEl>
                                          <p:spTgt spid="6"/>
                                        </p:tgtEl>
                                      </p:cBhvr>
                                    </p:animEffect>
                                    <p:set>
                                      <p:cBhvr>
                                        <p:cTn id="6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WCF </a:t>
            </a:r>
            <a:r>
              <a:rPr lang="zh-CN" altLang="en-US" dirty="0" smtClean="0"/>
              <a:t>实现</a:t>
            </a:r>
            <a:endParaRPr lang="en-US" dirty="0"/>
          </a:p>
        </p:txBody>
      </p:sp>
      <p:sp>
        <p:nvSpPr>
          <p:cNvPr id="3" name="Rectangle 2"/>
          <p:cNvSpPr txBox="1">
            <a:spLocks noChangeArrowheads="1"/>
          </p:cNvSpPr>
          <p:nvPr/>
        </p:nvSpPr>
        <p:spPr>
          <a:xfrm>
            <a:off x="501316" y="2307905"/>
            <a:ext cx="5337523" cy="1621665"/>
          </a:xfrm>
          <a:prstGeom prst="rect">
            <a:avLst/>
          </a:prstGeom>
        </p:spPr>
        <p:style>
          <a:lnRef idx="1">
            <a:schemeClr val="accent2"/>
          </a:lnRef>
          <a:fillRef idx="2">
            <a:schemeClr val="accent2"/>
          </a:fillRef>
          <a:effectRef idx="1">
            <a:schemeClr val="accent2"/>
          </a:effectRef>
          <a:fontRef idx="minor">
            <a:schemeClr val="dk1"/>
          </a:fontRef>
        </p:style>
        <p:txBody>
          <a:bodyPr/>
          <a:lstStyle/>
          <a:p>
            <a:pPr marL="342900" marR="0" lvl="0" indent="-342900"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sz="1200" b="1" i="0" u="none" strike="noStrike" kern="1200" cap="none" spc="0" normalizeH="0" baseline="0" noProof="0" dirty="0" smtClean="0">
                <a:ln>
                  <a:noFill/>
                </a:ln>
                <a:solidFill>
                  <a:schemeClr val="tx1"/>
                </a:solidFill>
                <a:uLnTx/>
                <a:uFillTx/>
                <a:latin typeface="Courier New" pitchFamily="49" charset="0"/>
                <a:ea typeface="+mn-ea"/>
                <a:cs typeface="+mn-cs"/>
              </a:rPr>
              <a:t>[</a:t>
            </a:r>
            <a:r>
              <a:rPr kumimoji="0" lang="en-US" sz="1200" b="1" i="0" u="none" strike="noStrike" kern="1200" cap="none" spc="0" normalizeH="0" baseline="0" noProof="0" dirty="0" err="1" smtClean="0">
                <a:ln>
                  <a:noFill/>
                </a:ln>
                <a:solidFill>
                  <a:schemeClr val="tx1"/>
                </a:solidFill>
                <a:uLnTx/>
                <a:uFillTx/>
                <a:latin typeface="Courier New" pitchFamily="49" charset="0"/>
                <a:ea typeface="+mn-ea"/>
                <a:cs typeface="+mn-cs"/>
              </a:rPr>
              <a:t>ServiceContract</a:t>
            </a:r>
            <a:r>
              <a:rPr kumimoji="0" lang="en-US" sz="1200" b="1" i="0" u="none" strike="noStrike" kern="1200" cap="none" spc="0" normalizeH="0" baseline="0" noProof="0" dirty="0" smtClean="0">
                <a:ln>
                  <a:noFill/>
                </a:ln>
                <a:solidFill>
                  <a:schemeClr val="tx1"/>
                </a:solidFill>
                <a:uLnTx/>
                <a:uFillTx/>
                <a:latin typeface="Courier New" pitchFamily="49" charset="0"/>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sz="1200" b="1" i="0" u="none" strike="noStrike" kern="1200" cap="none" spc="0" normalizeH="0" baseline="0" noProof="0" dirty="0" smtClean="0">
                <a:ln>
                  <a:noFill/>
                </a:ln>
                <a:solidFill>
                  <a:schemeClr val="tx1"/>
                </a:solidFill>
                <a:uLnTx/>
                <a:uFillTx/>
                <a:latin typeface="Courier New" pitchFamily="49" charset="0"/>
                <a:ea typeface="+mn-ea"/>
                <a:cs typeface="+mn-cs"/>
              </a:rPr>
              <a:t>public interface </a:t>
            </a:r>
            <a:r>
              <a:rPr kumimoji="0" lang="en-US" sz="1200" b="1" i="0" u="none" strike="noStrike" kern="1200" cap="none" spc="0" normalizeH="0" baseline="0" noProof="0" dirty="0" err="1" smtClean="0">
                <a:ln>
                  <a:noFill/>
                </a:ln>
                <a:solidFill>
                  <a:schemeClr val="tx1"/>
                </a:solidFill>
                <a:uLnTx/>
                <a:uFillTx/>
                <a:latin typeface="Courier New" pitchFamily="49" charset="0"/>
                <a:ea typeface="+mn-ea"/>
                <a:cs typeface="+mn-cs"/>
              </a:rPr>
              <a:t>IMyInterface</a:t>
            </a:r>
            <a:endParaRPr kumimoji="0" lang="en-US" sz="1200" b="1" i="0" u="none" strike="noStrike" kern="1200" cap="none" spc="0" normalizeH="0" baseline="0" noProof="0" dirty="0" smtClean="0">
              <a:ln>
                <a:noFill/>
              </a:ln>
              <a:solidFill>
                <a:schemeClr val="tx1"/>
              </a:solidFill>
              <a:uLnTx/>
              <a:uFillTx/>
              <a:latin typeface="Courier New" pitchFamily="49"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sz="1200" b="1" i="0" u="none" strike="noStrike" kern="1200" cap="none" spc="0" normalizeH="0" baseline="0" noProof="0" dirty="0" smtClean="0">
                <a:ln>
                  <a:noFill/>
                </a:ln>
                <a:solidFill>
                  <a:schemeClr val="tx1"/>
                </a:solidFill>
                <a:uLnTx/>
                <a:uFillTx/>
                <a:latin typeface="Courier New" pitchFamily="49" charset="0"/>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sz="1200" b="1" i="0" u="none" strike="noStrike" kern="1200" cap="none" spc="0" normalizeH="0" baseline="0" noProof="0" dirty="0" smtClean="0">
                <a:ln>
                  <a:noFill/>
                </a:ln>
                <a:solidFill>
                  <a:schemeClr val="tx1"/>
                </a:solidFill>
                <a:uLnTx/>
                <a:uFillTx/>
                <a:latin typeface="Courier New" pitchFamily="49" charset="0"/>
                <a:ea typeface="+mn-ea"/>
                <a:cs typeface="+mn-cs"/>
              </a:rPr>
              <a:t>	[</a:t>
            </a:r>
            <a:r>
              <a:rPr kumimoji="0" lang="en-US" sz="1200" b="1" i="0" u="none" strike="noStrike" kern="1200" cap="none" spc="0" normalizeH="0" baseline="0" noProof="0" dirty="0" err="1" smtClean="0">
                <a:ln>
                  <a:noFill/>
                </a:ln>
                <a:solidFill>
                  <a:schemeClr val="tx1"/>
                </a:solidFill>
                <a:uLnTx/>
                <a:uFillTx/>
                <a:latin typeface="Courier New" pitchFamily="49" charset="0"/>
                <a:ea typeface="+mn-ea"/>
                <a:cs typeface="+mn-cs"/>
              </a:rPr>
              <a:t>FaultContract</a:t>
            </a:r>
            <a:r>
              <a:rPr kumimoji="0" lang="en-US" sz="1200" b="1" i="0" u="none" strike="noStrike" kern="1200" cap="none" spc="0" normalizeH="0" baseline="0" noProof="0" dirty="0" smtClean="0">
                <a:ln>
                  <a:noFill/>
                </a:ln>
                <a:solidFill>
                  <a:schemeClr val="tx1"/>
                </a:solidFill>
                <a:uLnTx/>
                <a:uFillTx/>
                <a:latin typeface="Courier New" pitchFamily="49" charset="0"/>
                <a:ea typeface="+mn-ea"/>
                <a:cs typeface="+mn-cs"/>
              </a:rPr>
              <a:t>(</a:t>
            </a:r>
            <a:r>
              <a:rPr kumimoji="0" lang="en-US" sz="1200" b="1" i="0" u="none" strike="noStrike" kern="1200" cap="none" spc="0" normalizeH="0" baseline="0" noProof="0" dirty="0" err="1" smtClean="0">
                <a:ln>
                  <a:noFill/>
                </a:ln>
                <a:solidFill>
                  <a:schemeClr val="tx1"/>
                </a:solidFill>
                <a:uLnTx/>
                <a:uFillTx/>
                <a:latin typeface="Courier New" pitchFamily="49" charset="0"/>
                <a:ea typeface="+mn-ea"/>
                <a:cs typeface="+mn-cs"/>
              </a:rPr>
              <a:t>typeof</a:t>
            </a:r>
            <a:r>
              <a:rPr kumimoji="0" lang="en-US" sz="1200" b="1" i="0" u="none" strike="noStrike" kern="1200" cap="none" spc="0" normalizeH="0" baseline="0" noProof="0" dirty="0" smtClean="0">
                <a:ln>
                  <a:noFill/>
                </a:ln>
                <a:solidFill>
                  <a:schemeClr val="tx1"/>
                </a:solidFill>
                <a:uLnTx/>
                <a:uFillTx/>
                <a:latin typeface="Courier New" pitchFamily="49" charset="0"/>
                <a:ea typeface="+mn-ea"/>
                <a:cs typeface="+mn-cs"/>
              </a:rPr>
              <a:t>(</a:t>
            </a:r>
            <a:r>
              <a:rPr kumimoji="0" lang="en-US" sz="1200" b="1" i="0" u="none" strike="noStrike" kern="1200" cap="none" spc="0" normalizeH="0" baseline="0" noProof="0" dirty="0" err="1" smtClean="0">
                <a:ln>
                  <a:noFill/>
                </a:ln>
                <a:solidFill>
                  <a:schemeClr val="tx1"/>
                </a:solidFill>
                <a:uLnTx/>
                <a:uFillTx/>
                <a:latin typeface="Courier New" pitchFamily="49" charset="0"/>
                <a:ea typeface="+mn-ea"/>
                <a:cs typeface="+mn-cs"/>
              </a:rPr>
              <a:t>MyFault</a:t>
            </a:r>
            <a:r>
              <a:rPr kumimoji="0" lang="en-US" sz="1200" b="1" i="0" u="none" strike="noStrike" kern="1200" cap="none" spc="0" normalizeH="0" baseline="0" noProof="0" dirty="0" smtClean="0">
                <a:ln>
                  <a:noFill/>
                </a:ln>
                <a:solidFill>
                  <a:schemeClr val="tx1"/>
                </a:solidFill>
                <a:uLnTx/>
                <a:uFillTx/>
                <a:latin typeface="Courier New" pitchFamily="49" charset="0"/>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sz="1200" b="1" i="0" u="none" strike="noStrike" kern="1200" cap="none" spc="0" normalizeH="0" baseline="0" noProof="0" dirty="0" smtClean="0">
                <a:ln>
                  <a:noFill/>
                </a:ln>
                <a:solidFill>
                  <a:schemeClr val="tx1"/>
                </a:solidFill>
                <a:uLnTx/>
                <a:uFillTx/>
                <a:latin typeface="Courier New" pitchFamily="49" charset="0"/>
                <a:ea typeface="+mn-ea"/>
                <a:cs typeface="+mn-cs"/>
              </a:rPr>
              <a:t>	[</a:t>
            </a:r>
            <a:r>
              <a:rPr kumimoji="0" lang="en-US" sz="1200" b="1" i="0" u="none" strike="noStrike" kern="1200" cap="none" spc="0" normalizeH="0" baseline="0" noProof="0" dirty="0" err="1" smtClean="0">
                <a:ln>
                  <a:noFill/>
                </a:ln>
                <a:solidFill>
                  <a:schemeClr val="tx1"/>
                </a:solidFill>
                <a:uLnTx/>
                <a:uFillTx/>
                <a:latin typeface="Courier New" pitchFamily="49" charset="0"/>
                <a:ea typeface="+mn-ea"/>
                <a:cs typeface="+mn-cs"/>
              </a:rPr>
              <a:t>OperationContract</a:t>
            </a:r>
            <a:r>
              <a:rPr kumimoji="0" lang="en-US" sz="1200" b="1" i="0" u="none" strike="noStrike" kern="1200" cap="none" spc="0" normalizeH="0" baseline="0" noProof="0" dirty="0" smtClean="0">
                <a:ln>
                  <a:noFill/>
                </a:ln>
                <a:solidFill>
                  <a:schemeClr val="tx1"/>
                </a:solidFill>
                <a:uLnTx/>
                <a:uFillTx/>
                <a:latin typeface="Courier New" pitchFamily="49" charset="0"/>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sz="1200" b="1" i="0" u="none" strike="noStrike" kern="1200" cap="none" spc="0" normalizeH="0" baseline="0" noProof="0" dirty="0" smtClean="0">
                <a:ln>
                  <a:noFill/>
                </a:ln>
                <a:solidFill>
                  <a:schemeClr val="tx1"/>
                </a:solidFill>
                <a:uLnTx/>
                <a:uFillTx/>
                <a:latin typeface="Courier New" pitchFamily="49" charset="0"/>
                <a:ea typeface="+mn-ea"/>
                <a:cs typeface="+mn-cs"/>
              </a:rPr>
              <a:t>	public void </a:t>
            </a:r>
            <a:r>
              <a:rPr kumimoji="0" lang="en-US" sz="1200" b="1" i="0" u="none" strike="noStrike" kern="1200" cap="none" spc="0" normalizeH="0" baseline="0" noProof="0" dirty="0" err="1" smtClean="0">
                <a:ln>
                  <a:noFill/>
                </a:ln>
                <a:solidFill>
                  <a:schemeClr val="tx1"/>
                </a:solidFill>
                <a:uLnTx/>
                <a:uFillTx/>
                <a:latin typeface="Courier New" pitchFamily="49" charset="0"/>
                <a:ea typeface="+mn-ea"/>
                <a:cs typeface="+mn-cs"/>
              </a:rPr>
              <a:t>MyMethod</a:t>
            </a:r>
            <a:r>
              <a:rPr kumimoji="0" lang="en-US" sz="1200" b="1" i="0" u="none" strike="noStrike" kern="1200" cap="none" spc="0" normalizeH="0" baseline="0" noProof="0" dirty="0" smtClean="0">
                <a:ln>
                  <a:noFill/>
                </a:ln>
                <a:solidFill>
                  <a:schemeClr val="tx1"/>
                </a:solidFill>
                <a:uLnTx/>
                <a:uFillTx/>
                <a:latin typeface="Courier New" pitchFamily="49" charset="0"/>
                <a:ea typeface="+mn-ea"/>
                <a:cs typeface="+mn-cs"/>
              </a:rPr>
              <a:t>(</a:t>
            </a:r>
            <a:r>
              <a:rPr kumimoji="0" lang="en-US" sz="1200" b="1" i="0" u="none" strike="noStrike" kern="1200" cap="none" spc="0" normalizeH="0" baseline="0" noProof="0" dirty="0" err="1" smtClean="0">
                <a:ln>
                  <a:noFill/>
                </a:ln>
                <a:solidFill>
                  <a:schemeClr val="tx1"/>
                </a:solidFill>
                <a:uLnTx/>
                <a:uFillTx/>
                <a:latin typeface="Courier New" pitchFamily="49" charset="0"/>
                <a:ea typeface="+mn-ea"/>
                <a:cs typeface="+mn-cs"/>
              </a:rPr>
              <a:t>MyDataContract</a:t>
            </a:r>
            <a:r>
              <a:rPr kumimoji="0" lang="en-US" sz="1200" b="1" i="0" u="none" strike="noStrike" kern="1200" cap="none" spc="0" normalizeH="0" baseline="0" noProof="0" dirty="0" smtClean="0">
                <a:ln>
                  <a:noFill/>
                </a:ln>
                <a:solidFill>
                  <a:schemeClr val="tx1"/>
                </a:solidFill>
                <a:uLnTx/>
                <a:uFillTx/>
                <a:latin typeface="Courier New" pitchFamily="49" charset="0"/>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Wingdings 2" pitchFamily="18" charset="2"/>
              <a:buNone/>
              <a:tabLst/>
              <a:defRPr/>
            </a:pPr>
            <a:r>
              <a:rPr kumimoji="0" lang="en-US" sz="1200" b="1" i="0" u="none" strike="noStrike" kern="1200" cap="none" spc="0" normalizeH="0" baseline="0" noProof="0" dirty="0" smtClean="0">
                <a:ln>
                  <a:noFill/>
                </a:ln>
                <a:solidFill>
                  <a:schemeClr val="tx1"/>
                </a:solidFill>
                <a:uLnTx/>
                <a:uFillTx/>
                <a:latin typeface="Courier New" pitchFamily="49" charset="0"/>
                <a:ea typeface="+mn-ea"/>
                <a:cs typeface="+mn-cs"/>
              </a:rPr>
              <a:t>}</a:t>
            </a:r>
            <a:endParaRPr kumimoji="0" lang="en-US" sz="1200" b="1" i="0" u="none" strike="noStrike" kern="1200" cap="none" spc="0" normalizeH="0" baseline="0" noProof="0" dirty="0">
              <a:ln>
                <a:noFill/>
              </a:ln>
              <a:solidFill>
                <a:schemeClr val="tx1"/>
              </a:solidFill>
              <a:uLnTx/>
              <a:uFillTx/>
              <a:latin typeface="Courier New" pitchFamily="49" charset="0"/>
              <a:ea typeface="+mn-ea"/>
              <a:cs typeface="+mn-cs"/>
            </a:endParaRPr>
          </a:p>
        </p:txBody>
      </p:sp>
      <p:sp>
        <p:nvSpPr>
          <p:cNvPr id="4" name="Rectangle 3"/>
          <p:cNvSpPr>
            <a:spLocks noChangeArrowheads="1"/>
          </p:cNvSpPr>
          <p:nvPr/>
        </p:nvSpPr>
        <p:spPr bwMode="black">
          <a:xfrm>
            <a:off x="501316" y="5355905"/>
            <a:ext cx="5372135" cy="114492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marL="447675" indent="-447675" algn="l">
              <a:lnSpc>
                <a:spcPct val="90000"/>
              </a:lnSpc>
              <a:spcBef>
                <a:spcPct val="30000"/>
              </a:spcBef>
              <a:buClr>
                <a:schemeClr val="tx2"/>
              </a:buClr>
              <a:buFont typeface="Wingdings 2" pitchFamily="18" charset="2"/>
              <a:buNone/>
            </a:pPr>
            <a:r>
              <a:rPr lang="en-US" sz="1200" b="1" dirty="0">
                <a:solidFill>
                  <a:schemeClr val="tx1"/>
                </a:solidFill>
                <a:latin typeface="Courier New" pitchFamily="49" charset="0"/>
              </a:rPr>
              <a:t>[</a:t>
            </a:r>
            <a:r>
              <a:rPr lang="en-US" sz="1200" b="1" dirty="0" err="1">
                <a:solidFill>
                  <a:schemeClr val="tx1"/>
                </a:solidFill>
                <a:latin typeface="Courier New" pitchFamily="49" charset="0"/>
              </a:rPr>
              <a:t>ServiceBehavior</a:t>
            </a:r>
            <a:r>
              <a:rPr lang="en-US" sz="1200" b="1" dirty="0">
                <a:solidFill>
                  <a:schemeClr val="tx1"/>
                </a:solidFill>
                <a:latin typeface="Courier New" pitchFamily="49" charset="0"/>
              </a:rPr>
              <a:t>(</a:t>
            </a:r>
            <a:r>
              <a:rPr lang="en-US" sz="1200" b="1" dirty="0" err="1">
                <a:solidFill>
                  <a:schemeClr val="tx1"/>
                </a:solidFill>
                <a:latin typeface="Courier New" pitchFamily="49" charset="0"/>
              </a:rPr>
              <a:t>InstanceContextMode</a:t>
            </a:r>
            <a:r>
              <a:rPr lang="en-US" sz="1200" b="1" dirty="0">
                <a:solidFill>
                  <a:schemeClr val="tx1"/>
                </a:solidFill>
                <a:latin typeface="Courier New" pitchFamily="49" charset="0"/>
              </a:rPr>
              <a:t>=Single]</a:t>
            </a:r>
          </a:p>
          <a:p>
            <a:pPr marL="447675" indent="-447675" algn="l">
              <a:lnSpc>
                <a:spcPct val="90000"/>
              </a:lnSpc>
              <a:spcBef>
                <a:spcPct val="30000"/>
              </a:spcBef>
              <a:buClr>
                <a:schemeClr val="tx2"/>
              </a:buClr>
              <a:buFont typeface="Wingdings 2" pitchFamily="18" charset="2"/>
              <a:buNone/>
            </a:pPr>
            <a:r>
              <a:rPr lang="en-US" sz="1200" b="1" dirty="0">
                <a:solidFill>
                  <a:schemeClr val="tx1"/>
                </a:solidFill>
                <a:latin typeface="Courier New" pitchFamily="49" charset="0"/>
              </a:rPr>
              <a:t>public class </a:t>
            </a:r>
            <a:r>
              <a:rPr lang="en-US" sz="1200" b="1" dirty="0" err="1">
                <a:solidFill>
                  <a:schemeClr val="tx1"/>
                </a:solidFill>
                <a:latin typeface="Courier New" pitchFamily="49" charset="0"/>
              </a:rPr>
              <a:t>MyService</a:t>
            </a:r>
            <a:r>
              <a:rPr lang="en-US" sz="1200" b="1" dirty="0">
                <a:solidFill>
                  <a:schemeClr val="tx1"/>
                </a:solidFill>
                <a:latin typeface="Courier New" pitchFamily="49" charset="0"/>
              </a:rPr>
              <a:t>: </a:t>
            </a:r>
            <a:r>
              <a:rPr lang="en-US" sz="1200" b="1" dirty="0" err="1">
                <a:solidFill>
                  <a:schemeClr val="tx1"/>
                </a:solidFill>
                <a:latin typeface="Courier New" pitchFamily="49" charset="0"/>
              </a:rPr>
              <a:t>IMyInterface</a:t>
            </a:r>
            <a:endParaRPr lang="en-US" sz="1200" b="1" dirty="0">
              <a:solidFill>
                <a:schemeClr val="tx1"/>
              </a:solidFill>
              <a:latin typeface="Courier New" pitchFamily="49" charset="0"/>
            </a:endParaRPr>
          </a:p>
          <a:p>
            <a:pPr marL="447675" indent="-447675" algn="l">
              <a:lnSpc>
                <a:spcPct val="90000"/>
              </a:lnSpc>
              <a:spcBef>
                <a:spcPct val="30000"/>
              </a:spcBef>
              <a:buClr>
                <a:schemeClr val="tx2"/>
              </a:buClr>
              <a:buFont typeface="Wingdings 2" pitchFamily="18" charset="2"/>
              <a:buNone/>
            </a:pPr>
            <a:r>
              <a:rPr lang="en-US" sz="1200" b="1" dirty="0">
                <a:solidFill>
                  <a:schemeClr val="tx1"/>
                </a:solidFill>
                <a:latin typeface="Courier New" pitchFamily="49" charset="0"/>
              </a:rPr>
              <a:t>{</a:t>
            </a:r>
          </a:p>
          <a:p>
            <a:pPr marL="447675" indent="-447675" algn="l">
              <a:lnSpc>
                <a:spcPct val="90000"/>
              </a:lnSpc>
              <a:spcBef>
                <a:spcPct val="30000"/>
              </a:spcBef>
              <a:buClr>
                <a:schemeClr val="tx2"/>
              </a:buClr>
              <a:buFont typeface="Wingdings 2" pitchFamily="18" charset="2"/>
              <a:buNone/>
            </a:pPr>
            <a:r>
              <a:rPr lang="en-US" sz="1200" b="1" dirty="0">
                <a:solidFill>
                  <a:schemeClr val="tx1"/>
                </a:solidFill>
                <a:latin typeface="Courier New" pitchFamily="49" charset="0"/>
              </a:rPr>
              <a:t>	public void </a:t>
            </a:r>
            <a:r>
              <a:rPr lang="en-US" sz="1200" b="1" dirty="0" err="1">
                <a:solidFill>
                  <a:schemeClr val="tx1"/>
                </a:solidFill>
                <a:latin typeface="Courier New" pitchFamily="49" charset="0"/>
              </a:rPr>
              <a:t>MyMethod</a:t>
            </a:r>
            <a:r>
              <a:rPr lang="en-US" sz="1200" b="1" dirty="0">
                <a:solidFill>
                  <a:schemeClr val="tx1"/>
                </a:solidFill>
                <a:latin typeface="Courier New" pitchFamily="49" charset="0"/>
              </a:rPr>
              <a:t>(</a:t>
            </a:r>
            <a:r>
              <a:rPr lang="en-US" sz="1200" b="1" dirty="0" err="1">
                <a:solidFill>
                  <a:schemeClr val="tx1"/>
                </a:solidFill>
                <a:latin typeface="Courier New" pitchFamily="49" charset="0"/>
              </a:rPr>
              <a:t>MyDataContract</a:t>
            </a:r>
            <a:r>
              <a:rPr lang="en-US" sz="1200" b="1" dirty="0">
                <a:solidFill>
                  <a:schemeClr val="tx1"/>
                </a:solidFill>
                <a:latin typeface="Courier New" pitchFamily="49" charset="0"/>
              </a:rPr>
              <a:t>){…}</a:t>
            </a:r>
          </a:p>
          <a:p>
            <a:pPr marL="447675" indent="-447675" algn="l">
              <a:lnSpc>
                <a:spcPct val="90000"/>
              </a:lnSpc>
              <a:spcBef>
                <a:spcPct val="30000"/>
              </a:spcBef>
              <a:buClr>
                <a:schemeClr val="tx2"/>
              </a:buClr>
              <a:buFont typeface="Wingdings 2" pitchFamily="18" charset="2"/>
              <a:buNone/>
            </a:pPr>
            <a:r>
              <a:rPr lang="en-US" sz="1200" b="1" dirty="0">
                <a:solidFill>
                  <a:schemeClr val="tx1"/>
                </a:solidFill>
                <a:latin typeface="Courier New" pitchFamily="49" charset="0"/>
              </a:rPr>
              <a:t>}</a:t>
            </a:r>
          </a:p>
        </p:txBody>
      </p:sp>
      <p:sp>
        <p:nvSpPr>
          <p:cNvPr id="5" name="Rectangle 4"/>
          <p:cNvSpPr>
            <a:spLocks noChangeArrowheads="1"/>
          </p:cNvSpPr>
          <p:nvPr/>
        </p:nvSpPr>
        <p:spPr bwMode="black">
          <a:xfrm>
            <a:off x="501316" y="1088705"/>
            <a:ext cx="5320217" cy="114954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marL="447675" indent="-447675" algn="l">
              <a:lnSpc>
                <a:spcPct val="90000"/>
              </a:lnSpc>
              <a:spcBef>
                <a:spcPct val="30000"/>
              </a:spcBef>
              <a:buClr>
                <a:schemeClr val="tx2"/>
              </a:buClr>
              <a:buFont typeface="Wingdings 2" pitchFamily="18" charset="2"/>
              <a:buNone/>
            </a:pPr>
            <a:r>
              <a:rPr lang="en-US" sz="1200" b="1" dirty="0">
                <a:solidFill>
                  <a:schemeClr val="tx1"/>
                </a:solidFill>
                <a:latin typeface="Courier New" pitchFamily="49" charset="0"/>
              </a:rPr>
              <a:t>&lt;service&gt;</a:t>
            </a:r>
          </a:p>
          <a:p>
            <a:pPr marL="447675" indent="-447675" algn="l">
              <a:lnSpc>
                <a:spcPct val="90000"/>
              </a:lnSpc>
              <a:spcBef>
                <a:spcPct val="30000"/>
              </a:spcBef>
              <a:buClr>
                <a:schemeClr val="tx2"/>
              </a:buClr>
              <a:buFont typeface="Wingdings 2" pitchFamily="18" charset="2"/>
              <a:buNone/>
            </a:pPr>
            <a:r>
              <a:rPr lang="en-US" sz="1200" b="1" dirty="0">
                <a:solidFill>
                  <a:schemeClr val="tx1"/>
                </a:solidFill>
                <a:latin typeface="Courier New" pitchFamily="49" charset="0"/>
              </a:rPr>
              <a:t>	&lt;endpoint name=“</a:t>
            </a:r>
            <a:r>
              <a:rPr lang="en-US" sz="1200" b="1" dirty="0" err="1">
                <a:solidFill>
                  <a:schemeClr val="tx1"/>
                </a:solidFill>
                <a:latin typeface="Courier New" pitchFamily="49" charset="0"/>
              </a:rPr>
              <a:t>MyService</a:t>
            </a:r>
            <a:r>
              <a:rPr lang="en-US" sz="1200" b="1" dirty="0">
                <a:solidFill>
                  <a:schemeClr val="tx1"/>
                </a:solidFill>
                <a:latin typeface="Courier New" pitchFamily="49" charset="0"/>
              </a:rPr>
              <a:t>”</a:t>
            </a:r>
          </a:p>
          <a:p>
            <a:pPr marL="447675" indent="-447675" algn="l">
              <a:lnSpc>
                <a:spcPct val="90000"/>
              </a:lnSpc>
              <a:spcBef>
                <a:spcPct val="30000"/>
              </a:spcBef>
              <a:buClr>
                <a:schemeClr val="tx2"/>
              </a:buClr>
              <a:buFont typeface="Wingdings 2" pitchFamily="18" charset="2"/>
              <a:buNone/>
            </a:pPr>
            <a:r>
              <a:rPr lang="en-US" sz="1200" b="1" dirty="0">
                <a:solidFill>
                  <a:schemeClr val="tx1"/>
                </a:solidFill>
                <a:latin typeface="Courier New" pitchFamily="49" charset="0"/>
              </a:rPr>
              <a:t>             address=“</a:t>
            </a:r>
            <a:r>
              <a:rPr lang="en-US" sz="1200" b="1" dirty="0" err="1">
                <a:solidFill>
                  <a:schemeClr val="tx1"/>
                </a:solidFill>
                <a:latin typeface="Courier New" pitchFamily="49" charset="0"/>
              </a:rPr>
              <a:t>MyAddress</a:t>
            </a:r>
            <a:r>
              <a:rPr lang="en-US" sz="1200" b="1" dirty="0">
                <a:solidFill>
                  <a:schemeClr val="tx1"/>
                </a:solidFill>
                <a:latin typeface="Courier New" pitchFamily="49" charset="0"/>
              </a:rPr>
              <a:t>”</a:t>
            </a:r>
          </a:p>
          <a:p>
            <a:pPr marL="447675" indent="-447675" algn="l">
              <a:lnSpc>
                <a:spcPct val="90000"/>
              </a:lnSpc>
              <a:spcBef>
                <a:spcPct val="30000"/>
              </a:spcBef>
              <a:buClr>
                <a:schemeClr val="tx2"/>
              </a:buClr>
              <a:buFont typeface="Wingdings 2" pitchFamily="18" charset="2"/>
              <a:buNone/>
            </a:pPr>
            <a:r>
              <a:rPr lang="en-US" sz="1200" b="1" dirty="0">
                <a:solidFill>
                  <a:schemeClr val="tx1"/>
                </a:solidFill>
                <a:latin typeface="Courier New" pitchFamily="49" charset="0"/>
              </a:rPr>
              <a:t>		      binding=“</a:t>
            </a:r>
            <a:r>
              <a:rPr lang="en-US" sz="1200" b="1" dirty="0" err="1">
                <a:solidFill>
                  <a:schemeClr val="tx1"/>
                </a:solidFill>
                <a:latin typeface="Courier New" pitchFamily="49" charset="0"/>
              </a:rPr>
              <a:t>netTcpBinding</a:t>
            </a:r>
            <a:r>
              <a:rPr lang="en-US" sz="1200" b="1" dirty="0">
                <a:solidFill>
                  <a:schemeClr val="tx1"/>
                </a:solidFill>
                <a:latin typeface="Courier New" pitchFamily="49" charset="0"/>
              </a:rPr>
              <a:t>”</a:t>
            </a:r>
          </a:p>
          <a:p>
            <a:pPr marL="447675" indent="-447675" algn="l">
              <a:lnSpc>
                <a:spcPct val="90000"/>
              </a:lnSpc>
              <a:spcBef>
                <a:spcPct val="30000"/>
              </a:spcBef>
              <a:buClr>
                <a:schemeClr val="tx2"/>
              </a:buClr>
              <a:buFont typeface="Wingdings 2" pitchFamily="18" charset="2"/>
              <a:buNone/>
            </a:pPr>
            <a:r>
              <a:rPr lang="en-US" sz="1200" b="1" dirty="0">
                <a:solidFill>
                  <a:schemeClr val="tx1"/>
                </a:solidFill>
                <a:latin typeface="Courier New" pitchFamily="49" charset="0"/>
              </a:rPr>
              <a:t>             contract=“</a:t>
            </a:r>
            <a:r>
              <a:rPr lang="en-US" sz="1200" b="1" dirty="0" err="1">
                <a:solidFill>
                  <a:schemeClr val="tx1"/>
                </a:solidFill>
                <a:latin typeface="Courier New" pitchFamily="49" charset="0"/>
              </a:rPr>
              <a:t>IMyInterface</a:t>
            </a:r>
            <a:r>
              <a:rPr lang="en-US" sz="1200" b="1" dirty="0">
                <a:solidFill>
                  <a:schemeClr val="tx1"/>
                </a:solidFill>
                <a:latin typeface="Courier New" pitchFamily="49" charset="0"/>
              </a:rPr>
              <a:t>” /&gt;</a:t>
            </a:r>
          </a:p>
        </p:txBody>
      </p:sp>
      <p:sp>
        <p:nvSpPr>
          <p:cNvPr id="6" name="AutoShape 6"/>
          <p:cNvSpPr>
            <a:spLocks noChangeArrowheads="1"/>
          </p:cNvSpPr>
          <p:nvPr/>
        </p:nvSpPr>
        <p:spPr bwMode="invGray">
          <a:xfrm>
            <a:off x="5073316" y="936305"/>
            <a:ext cx="3334329" cy="1281698"/>
          </a:xfrm>
          <a:prstGeom prst="leftArrowCallout">
            <a:avLst>
              <a:gd name="adj1" fmla="val 25000"/>
              <a:gd name="adj2" fmla="val 25000"/>
              <a:gd name="adj3" fmla="val 37302"/>
              <a:gd name="adj4" fmla="val 66667"/>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endParaRPr lang="en-US"/>
          </a:p>
        </p:txBody>
      </p:sp>
      <p:sp>
        <p:nvSpPr>
          <p:cNvPr id="7" name="AutoShape 7"/>
          <p:cNvSpPr>
            <a:spLocks noChangeArrowheads="1"/>
          </p:cNvSpPr>
          <p:nvPr/>
        </p:nvSpPr>
        <p:spPr bwMode="invGray">
          <a:xfrm>
            <a:off x="5073316" y="5203505"/>
            <a:ext cx="3334329" cy="1281699"/>
          </a:xfrm>
          <a:prstGeom prst="leftArrowCallout">
            <a:avLst>
              <a:gd name="adj1" fmla="val 25000"/>
              <a:gd name="adj2" fmla="val 25000"/>
              <a:gd name="adj3" fmla="val 37302"/>
              <a:gd name="adj4" fmla="val 66667"/>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endParaRPr lang="en-US"/>
          </a:p>
        </p:txBody>
      </p:sp>
      <p:sp>
        <p:nvSpPr>
          <p:cNvPr id="8" name="AutoShape 8"/>
          <p:cNvSpPr>
            <a:spLocks noChangeArrowheads="1"/>
          </p:cNvSpPr>
          <p:nvPr/>
        </p:nvSpPr>
        <p:spPr bwMode="invGray">
          <a:xfrm>
            <a:off x="5085220" y="2384105"/>
            <a:ext cx="3334329" cy="1281698"/>
          </a:xfrm>
          <a:prstGeom prst="leftArrowCallout">
            <a:avLst>
              <a:gd name="adj1" fmla="val 25000"/>
              <a:gd name="adj2" fmla="val 25000"/>
              <a:gd name="adj3" fmla="val 37302"/>
              <a:gd name="adj4" fmla="val 66667"/>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endParaRPr lang="en-US"/>
          </a:p>
        </p:txBody>
      </p:sp>
      <p:sp>
        <p:nvSpPr>
          <p:cNvPr id="9" name="Text Box 9"/>
          <p:cNvSpPr txBox="1">
            <a:spLocks noChangeArrowheads="1"/>
          </p:cNvSpPr>
          <p:nvPr/>
        </p:nvSpPr>
        <p:spPr bwMode="invGray">
          <a:xfrm>
            <a:off x="6368716" y="936305"/>
            <a:ext cx="1847438" cy="1277273"/>
          </a:xfrm>
          <a:prstGeom prst="rect">
            <a:avLst/>
          </a:prstGeom>
          <a:noFill/>
          <a:ln w="12700" algn="ctr">
            <a:noFill/>
            <a:miter lim="800000"/>
            <a:headEnd/>
            <a:tailEnd/>
          </a:ln>
          <a:effectLst/>
        </p:spPr>
        <p:txBody>
          <a:bodyPr>
            <a:spAutoFit/>
          </a:bodyPr>
          <a:lstStyle/>
          <a:p>
            <a:pPr algn="l">
              <a:spcBef>
                <a:spcPct val="50000"/>
              </a:spcBef>
            </a:pPr>
            <a:r>
              <a:rPr lang="en-US" sz="1400" b="1" dirty="0">
                <a:latin typeface="Segoe" pitchFamily="34" charset="0"/>
              </a:rPr>
              <a:t>Address +</a:t>
            </a:r>
          </a:p>
          <a:p>
            <a:pPr algn="l">
              <a:spcBef>
                <a:spcPct val="50000"/>
              </a:spcBef>
            </a:pPr>
            <a:r>
              <a:rPr lang="en-US" sz="1400" b="1" dirty="0">
                <a:latin typeface="Segoe" pitchFamily="34" charset="0"/>
              </a:rPr>
              <a:t>Binding  +</a:t>
            </a:r>
          </a:p>
          <a:p>
            <a:pPr algn="l">
              <a:spcBef>
                <a:spcPct val="50000"/>
              </a:spcBef>
            </a:pPr>
            <a:r>
              <a:rPr lang="en-US" sz="1400" b="1" dirty="0">
                <a:latin typeface="Segoe" pitchFamily="34" charset="0"/>
              </a:rPr>
              <a:t>Contract = </a:t>
            </a:r>
          </a:p>
          <a:p>
            <a:pPr algn="l">
              <a:spcBef>
                <a:spcPct val="50000"/>
              </a:spcBef>
            </a:pPr>
            <a:r>
              <a:rPr lang="en-US" sz="1400" b="1" dirty="0">
                <a:latin typeface="Segoe" pitchFamily="34" charset="0"/>
              </a:rPr>
              <a:t>Endpoint</a:t>
            </a:r>
          </a:p>
        </p:txBody>
      </p:sp>
      <p:sp>
        <p:nvSpPr>
          <p:cNvPr id="10" name="Text Box 10"/>
          <p:cNvSpPr txBox="1">
            <a:spLocks noChangeArrowheads="1"/>
          </p:cNvSpPr>
          <p:nvPr/>
        </p:nvSpPr>
        <p:spPr bwMode="invGray">
          <a:xfrm>
            <a:off x="6304420" y="2384105"/>
            <a:ext cx="1847438" cy="1077218"/>
          </a:xfrm>
          <a:prstGeom prst="rect">
            <a:avLst/>
          </a:prstGeom>
          <a:noFill/>
          <a:ln w="12700" algn="ctr">
            <a:noFill/>
            <a:miter lim="800000"/>
            <a:headEnd/>
            <a:tailEnd/>
          </a:ln>
          <a:effectLst/>
        </p:spPr>
        <p:txBody>
          <a:bodyPr>
            <a:spAutoFit/>
          </a:bodyPr>
          <a:lstStyle/>
          <a:p>
            <a:pPr algn="l">
              <a:spcBef>
                <a:spcPct val="50000"/>
              </a:spcBef>
            </a:pPr>
            <a:r>
              <a:rPr lang="en-US" sz="1600" b="1" dirty="0">
                <a:latin typeface="Segoe" pitchFamily="34" charset="0"/>
              </a:rPr>
              <a:t>Service</a:t>
            </a:r>
          </a:p>
          <a:p>
            <a:pPr algn="l">
              <a:spcBef>
                <a:spcPct val="50000"/>
              </a:spcBef>
            </a:pPr>
            <a:r>
              <a:rPr lang="en-US" sz="1600" b="1" dirty="0">
                <a:latin typeface="Segoe" pitchFamily="34" charset="0"/>
              </a:rPr>
              <a:t>Contract</a:t>
            </a:r>
          </a:p>
          <a:p>
            <a:pPr algn="l">
              <a:spcBef>
                <a:spcPct val="50000"/>
              </a:spcBef>
            </a:pPr>
            <a:r>
              <a:rPr lang="en-US" sz="1600" b="1" dirty="0">
                <a:latin typeface="Segoe" pitchFamily="34" charset="0"/>
              </a:rPr>
              <a:t>Definition</a:t>
            </a:r>
          </a:p>
        </p:txBody>
      </p:sp>
      <p:sp>
        <p:nvSpPr>
          <p:cNvPr id="11" name="Text Box 11"/>
          <p:cNvSpPr txBox="1">
            <a:spLocks noChangeArrowheads="1"/>
          </p:cNvSpPr>
          <p:nvPr/>
        </p:nvSpPr>
        <p:spPr bwMode="invGray">
          <a:xfrm>
            <a:off x="6401290" y="5603808"/>
            <a:ext cx="1847438" cy="338554"/>
          </a:xfrm>
          <a:prstGeom prst="rect">
            <a:avLst/>
          </a:prstGeom>
          <a:noFill/>
          <a:ln w="12700" algn="ctr">
            <a:noFill/>
            <a:miter lim="800000"/>
            <a:headEnd/>
            <a:tailEnd/>
          </a:ln>
          <a:effectLst/>
        </p:spPr>
        <p:txBody>
          <a:bodyPr>
            <a:spAutoFit/>
          </a:bodyPr>
          <a:lstStyle/>
          <a:p>
            <a:pPr algn="l">
              <a:spcBef>
                <a:spcPct val="50000"/>
              </a:spcBef>
            </a:pPr>
            <a:r>
              <a:rPr lang="en-US" sz="1600" b="1" dirty="0">
                <a:latin typeface="Segoe" pitchFamily="34" charset="0"/>
              </a:rPr>
              <a:t>Service Type</a:t>
            </a:r>
          </a:p>
        </p:txBody>
      </p:sp>
      <p:sp>
        <p:nvSpPr>
          <p:cNvPr id="12" name="Rectangle 12"/>
          <p:cNvSpPr>
            <a:spLocks noChangeArrowheads="1"/>
          </p:cNvSpPr>
          <p:nvPr/>
        </p:nvSpPr>
        <p:spPr bwMode="auto">
          <a:xfrm>
            <a:off x="501316" y="3984305"/>
            <a:ext cx="5337522" cy="114492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marL="447675" indent="-447675" algn="l">
              <a:lnSpc>
                <a:spcPct val="90000"/>
              </a:lnSpc>
              <a:spcBef>
                <a:spcPct val="30000"/>
              </a:spcBef>
              <a:buClr>
                <a:schemeClr val="tx2"/>
              </a:buClr>
              <a:buFont typeface="Wingdings 2" pitchFamily="18" charset="2"/>
              <a:buNone/>
            </a:pPr>
            <a:r>
              <a:rPr lang="en-US" sz="1200" b="1" dirty="0">
                <a:solidFill>
                  <a:schemeClr val="tx1"/>
                </a:solidFill>
                <a:latin typeface="Courier New" pitchFamily="49" charset="0"/>
              </a:rPr>
              <a:t>[</a:t>
            </a:r>
            <a:r>
              <a:rPr lang="en-US" sz="1200" b="1" dirty="0" err="1">
                <a:solidFill>
                  <a:schemeClr val="tx1"/>
                </a:solidFill>
                <a:latin typeface="Courier New" pitchFamily="49" charset="0"/>
              </a:rPr>
              <a:t>DataContract</a:t>
            </a:r>
            <a:r>
              <a:rPr lang="en-US" sz="1200" b="1" dirty="0">
                <a:solidFill>
                  <a:schemeClr val="tx1"/>
                </a:solidFill>
                <a:latin typeface="Courier New" pitchFamily="49" charset="0"/>
              </a:rPr>
              <a:t>]</a:t>
            </a:r>
          </a:p>
          <a:p>
            <a:pPr marL="447675" indent="-447675" algn="l">
              <a:lnSpc>
                <a:spcPct val="90000"/>
              </a:lnSpc>
              <a:spcBef>
                <a:spcPct val="30000"/>
              </a:spcBef>
              <a:buClr>
                <a:schemeClr val="tx2"/>
              </a:buClr>
              <a:buFont typeface="Wingdings 2" pitchFamily="18" charset="2"/>
              <a:buNone/>
            </a:pPr>
            <a:r>
              <a:rPr lang="en-US" sz="1200" b="1" dirty="0">
                <a:solidFill>
                  <a:schemeClr val="tx1"/>
                </a:solidFill>
                <a:latin typeface="Courier New" pitchFamily="49" charset="0"/>
              </a:rPr>
              <a:t>public class </a:t>
            </a:r>
            <a:r>
              <a:rPr lang="en-US" sz="1200" b="1" dirty="0" err="1">
                <a:solidFill>
                  <a:schemeClr val="tx1"/>
                </a:solidFill>
                <a:latin typeface="Courier New" pitchFamily="49" charset="0"/>
              </a:rPr>
              <a:t>MyDataContract</a:t>
            </a:r>
            <a:endParaRPr lang="en-US" sz="1200" b="1" dirty="0">
              <a:solidFill>
                <a:schemeClr val="tx1"/>
              </a:solidFill>
              <a:latin typeface="Courier New" pitchFamily="49" charset="0"/>
            </a:endParaRPr>
          </a:p>
          <a:p>
            <a:pPr marL="447675" indent="-447675" algn="l">
              <a:lnSpc>
                <a:spcPct val="90000"/>
              </a:lnSpc>
              <a:spcBef>
                <a:spcPct val="30000"/>
              </a:spcBef>
              <a:buClr>
                <a:schemeClr val="tx2"/>
              </a:buClr>
              <a:buFont typeface="Wingdings 2" pitchFamily="18" charset="2"/>
              <a:buNone/>
            </a:pPr>
            <a:r>
              <a:rPr lang="en-US" sz="1200" b="1" dirty="0">
                <a:solidFill>
                  <a:schemeClr val="tx1"/>
                </a:solidFill>
                <a:latin typeface="Courier New" pitchFamily="49" charset="0"/>
              </a:rPr>
              <a:t>{	[</a:t>
            </a:r>
            <a:r>
              <a:rPr lang="en-US" sz="1200" b="1" dirty="0" err="1">
                <a:solidFill>
                  <a:schemeClr val="tx1"/>
                </a:solidFill>
                <a:latin typeface="Courier New" pitchFamily="49" charset="0"/>
              </a:rPr>
              <a:t>DataMember</a:t>
            </a:r>
            <a:r>
              <a:rPr lang="en-US" sz="1200" b="1" dirty="0">
                <a:solidFill>
                  <a:schemeClr val="tx1"/>
                </a:solidFill>
                <a:latin typeface="Courier New" pitchFamily="49" charset="0"/>
              </a:rPr>
              <a:t>]</a:t>
            </a:r>
          </a:p>
          <a:p>
            <a:pPr marL="447675" indent="-447675" algn="l">
              <a:lnSpc>
                <a:spcPct val="90000"/>
              </a:lnSpc>
              <a:spcBef>
                <a:spcPct val="30000"/>
              </a:spcBef>
              <a:buClr>
                <a:schemeClr val="tx2"/>
              </a:buClr>
              <a:buFont typeface="Wingdings 2" pitchFamily="18" charset="2"/>
              <a:buNone/>
            </a:pPr>
            <a:r>
              <a:rPr lang="en-US" sz="1200" b="1" dirty="0">
                <a:solidFill>
                  <a:schemeClr val="tx1"/>
                </a:solidFill>
                <a:latin typeface="Courier New" pitchFamily="49" charset="0"/>
              </a:rPr>
              <a:t>	public string </a:t>
            </a:r>
            <a:r>
              <a:rPr lang="en-US" sz="1200" b="1" dirty="0" err="1">
                <a:solidFill>
                  <a:schemeClr val="tx1"/>
                </a:solidFill>
                <a:latin typeface="Courier New" pitchFamily="49" charset="0"/>
              </a:rPr>
              <a:t>MyField</a:t>
            </a:r>
            <a:r>
              <a:rPr lang="en-US" sz="1200" b="1" dirty="0">
                <a:solidFill>
                  <a:schemeClr val="tx1"/>
                </a:solidFill>
                <a:latin typeface="Courier New" pitchFamily="49" charset="0"/>
              </a:rPr>
              <a:t>;           </a:t>
            </a:r>
          </a:p>
          <a:p>
            <a:pPr marL="447675" indent="-447675" algn="l">
              <a:lnSpc>
                <a:spcPct val="90000"/>
              </a:lnSpc>
              <a:spcBef>
                <a:spcPct val="30000"/>
              </a:spcBef>
              <a:buClr>
                <a:schemeClr val="tx2"/>
              </a:buClr>
              <a:buFont typeface="Wingdings 2" pitchFamily="18" charset="2"/>
              <a:buNone/>
            </a:pPr>
            <a:r>
              <a:rPr lang="en-US" sz="1200" b="1" dirty="0">
                <a:solidFill>
                  <a:schemeClr val="tx1"/>
                </a:solidFill>
                <a:latin typeface="Courier New" pitchFamily="49" charset="0"/>
              </a:rPr>
              <a:t>}</a:t>
            </a:r>
          </a:p>
        </p:txBody>
      </p:sp>
      <p:sp>
        <p:nvSpPr>
          <p:cNvPr id="13" name="AutoShape 13"/>
          <p:cNvSpPr>
            <a:spLocks noChangeArrowheads="1"/>
          </p:cNvSpPr>
          <p:nvPr/>
        </p:nvSpPr>
        <p:spPr bwMode="invGray">
          <a:xfrm>
            <a:off x="5087461" y="3788585"/>
            <a:ext cx="3334329" cy="1281699"/>
          </a:xfrm>
          <a:prstGeom prst="leftArrowCallout">
            <a:avLst>
              <a:gd name="adj1" fmla="val 25000"/>
              <a:gd name="adj2" fmla="val 25000"/>
              <a:gd name="adj3" fmla="val 37302"/>
              <a:gd name="adj4" fmla="val 66667"/>
            </a:avLst>
          </a:prstGeom>
          <a:ln>
            <a:headEnd/>
            <a:tailEnd/>
          </a:ln>
        </p:spPr>
        <p:style>
          <a:lnRef idx="2">
            <a:schemeClr val="dk1"/>
          </a:lnRef>
          <a:fillRef idx="1">
            <a:schemeClr val="lt1"/>
          </a:fillRef>
          <a:effectRef idx="0">
            <a:schemeClr val="dk1"/>
          </a:effectRef>
          <a:fontRef idx="minor">
            <a:schemeClr val="dk1"/>
          </a:fontRef>
        </p:style>
        <p:txBody>
          <a:bodyPr anchor="ctr">
            <a:spAutoFit/>
          </a:bodyPr>
          <a:lstStyle/>
          <a:p>
            <a:endParaRPr lang="en-US"/>
          </a:p>
        </p:txBody>
      </p:sp>
      <p:sp>
        <p:nvSpPr>
          <p:cNvPr id="14" name="Text Box 14"/>
          <p:cNvSpPr txBox="1">
            <a:spLocks noChangeArrowheads="1"/>
          </p:cNvSpPr>
          <p:nvPr/>
        </p:nvSpPr>
        <p:spPr bwMode="invGray">
          <a:xfrm>
            <a:off x="6415712" y="3903975"/>
            <a:ext cx="1847438" cy="1077218"/>
          </a:xfrm>
          <a:prstGeom prst="rect">
            <a:avLst/>
          </a:prstGeom>
          <a:noFill/>
          <a:ln w="12700" algn="ctr">
            <a:noFill/>
            <a:miter lim="800000"/>
            <a:headEnd/>
            <a:tailEnd/>
          </a:ln>
          <a:effectLst/>
        </p:spPr>
        <p:txBody>
          <a:bodyPr>
            <a:spAutoFit/>
          </a:bodyPr>
          <a:lstStyle/>
          <a:p>
            <a:pPr algn="l">
              <a:spcBef>
                <a:spcPct val="50000"/>
              </a:spcBef>
            </a:pPr>
            <a:r>
              <a:rPr lang="en-US" sz="1600" b="1" dirty="0">
                <a:latin typeface="Segoe" pitchFamily="34" charset="0"/>
              </a:rPr>
              <a:t>Data</a:t>
            </a:r>
          </a:p>
          <a:p>
            <a:pPr algn="l">
              <a:spcBef>
                <a:spcPct val="50000"/>
              </a:spcBef>
            </a:pPr>
            <a:r>
              <a:rPr lang="en-US" sz="1600" b="1" dirty="0">
                <a:latin typeface="Segoe" pitchFamily="34" charset="0"/>
              </a:rPr>
              <a:t>Contract</a:t>
            </a:r>
          </a:p>
          <a:p>
            <a:pPr algn="l">
              <a:spcBef>
                <a:spcPct val="50000"/>
              </a:spcBef>
            </a:pPr>
            <a:r>
              <a:rPr lang="en-US" sz="1600" b="1" dirty="0">
                <a:latin typeface="Segoe" pitchFamily="34" charset="0"/>
              </a:rPr>
              <a:t>Definition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开发、部署、运行周期</a:t>
            </a:r>
            <a:endParaRPr lang="en-US" dirty="0"/>
          </a:p>
        </p:txBody>
      </p:sp>
      <p:sp>
        <p:nvSpPr>
          <p:cNvPr id="3" name="Rectangle 2"/>
          <p:cNvSpPr/>
          <p:nvPr/>
        </p:nvSpPr>
        <p:spPr>
          <a:xfrm>
            <a:off x="2398799" y="2917699"/>
            <a:ext cx="1467585" cy="2861409"/>
          </a:xfrm>
          <a:prstGeom prst="rect">
            <a:avLst/>
          </a:prstGeom>
        </p:spPr>
        <p:style>
          <a:lnRef idx="2">
            <a:schemeClr val="accent2"/>
          </a:lnRef>
          <a:fillRef idx="1">
            <a:schemeClr val="lt1"/>
          </a:fillRef>
          <a:effectRef idx="0">
            <a:schemeClr val="accent2"/>
          </a:effectRef>
          <a:fontRef idx="minor">
            <a:schemeClr val="dk1"/>
          </a:fontRef>
        </p:style>
        <p:txBody>
          <a:bodyPr lIns="91429" tIns="45714" rIns="91429" bIns="45714" anchor="ctr"/>
          <a:lstStyle/>
          <a:p>
            <a:pPr algn="ctr">
              <a:defRPr/>
            </a:pPr>
            <a:endParaRPr lang="en-US">
              <a:latin typeface="Arial" pitchFamily="34" charset="0"/>
              <a:cs typeface="Arial" pitchFamily="34" charset="0"/>
            </a:endParaRPr>
          </a:p>
        </p:txBody>
      </p:sp>
      <p:pic>
        <p:nvPicPr>
          <p:cNvPr id="4" name="Picture 3"/>
          <p:cNvPicPr>
            <a:picLocks noChangeAspect="1" noChangeArrowheads="1"/>
          </p:cNvPicPr>
          <p:nvPr/>
        </p:nvPicPr>
        <p:blipFill>
          <a:blip r:embed="rId3" cstate="print"/>
          <a:srcRect/>
          <a:stretch>
            <a:fillRect/>
          </a:stretch>
        </p:blipFill>
        <p:spPr bwMode="auto">
          <a:xfrm>
            <a:off x="596343" y="2899902"/>
            <a:ext cx="771525" cy="771525"/>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6967286" y="4432424"/>
            <a:ext cx="180975" cy="247650"/>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7167312" y="4432424"/>
            <a:ext cx="180975" cy="247650"/>
          </a:xfrm>
          <a:prstGeom prst="rect">
            <a:avLst/>
          </a:prstGeom>
          <a:noFill/>
          <a:ln w="9525">
            <a:noFill/>
            <a:miter lim="800000"/>
            <a:headEnd/>
            <a:tailEnd/>
          </a:ln>
        </p:spPr>
      </p:pic>
      <p:pic>
        <p:nvPicPr>
          <p:cNvPr id="7" name="Picture 4"/>
          <p:cNvPicPr>
            <a:picLocks noChangeAspect="1" noChangeArrowheads="1"/>
          </p:cNvPicPr>
          <p:nvPr/>
        </p:nvPicPr>
        <p:blipFill>
          <a:blip r:embed="rId4" cstate="print"/>
          <a:srcRect/>
          <a:stretch>
            <a:fillRect/>
          </a:stretch>
        </p:blipFill>
        <p:spPr bwMode="auto">
          <a:xfrm>
            <a:off x="7424486" y="4432424"/>
            <a:ext cx="180975" cy="247650"/>
          </a:xfrm>
          <a:prstGeom prst="rect">
            <a:avLst/>
          </a:prstGeom>
          <a:noFill/>
          <a:ln w="9525">
            <a:noFill/>
            <a:miter lim="800000"/>
            <a:headEnd/>
            <a:tailEnd/>
          </a:ln>
        </p:spPr>
      </p:pic>
      <p:pic>
        <p:nvPicPr>
          <p:cNvPr id="8" name="Picture 4"/>
          <p:cNvPicPr>
            <a:picLocks noChangeAspect="1" noChangeArrowheads="1"/>
          </p:cNvPicPr>
          <p:nvPr/>
        </p:nvPicPr>
        <p:blipFill>
          <a:blip r:embed="rId4" cstate="print"/>
          <a:srcRect/>
          <a:stretch>
            <a:fillRect/>
          </a:stretch>
        </p:blipFill>
        <p:spPr bwMode="auto">
          <a:xfrm>
            <a:off x="7624512" y="4432424"/>
            <a:ext cx="180975" cy="247650"/>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6967286" y="4127624"/>
            <a:ext cx="180975" cy="247650"/>
          </a:xfrm>
          <a:prstGeom prst="rect">
            <a:avLst/>
          </a:prstGeom>
          <a:noFill/>
          <a:ln w="9525">
            <a:noFill/>
            <a:miter lim="800000"/>
            <a:headEnd/>
            <a:tailEnd/>
          </a:ln>
        </p:spPr>
      </p:pic>
      <p:pic>
        <p:nvPicPr>
          <p:cNvPr id="10" name="Picture 4"/>
          <p:cNvPicPr>
            <a:picLocks noChangeAspect="1" noChangeArrowheads="1"/>
          </p:cNvPicPr>
          <p:nvPr/>
        </p:nvPicPr>
        <p:blipFill>
          <a:blip r:embed="rId4" cstate="print"/>
          <a:srcRect/>
          <a:stretch>
            <a:fillRect/>
          </a:stretch>
        </p:blipFill>
        <p:spPr bwMode="auto">
          <a:xfrm>
            <a:off x="7167312" y="4127624"/>
            <a:ext cx="180975" cy="247650"/>
          </a:xfrm>
          <a:prstGeom prst="rect">
            <a:avLst/>
          </a:prstGeom>
          <a:noFill/>
          <a:ln w="9525">
            <a:noFill/>
            <a:miter lim="800000"/>
            <a:headEnd/>
            <a:tailEnd/>
          </a:ln>
        </p:spPr>
      </p:pic>
      <p:pic>
        <p:nvPicPr>
          <p:cNvPr id="11" name="Picture 4"/>
          <p:cNvPicPr>
            <a:picLocks noChangeAspect="1" noChangeArrowheads="1"/>
          </p:cNvPicPr>
          <p:nvPr/>
        </p:nvPicPr>
        <p:blipFill>
          <a:blip r:embed="rId5" cstate="print"/>
          <a:srcRect/>
          <a:stretch>
            <a:fillRect/>
          </a:stretch>
        </p:blipFill>
        <p:spPr bwMode="auto">
          <a:xfrm>
            <a:off x="7424486" y="4127624"/>
            <a:ext cx="180975" cy="247650"/>
          </a:xfrm>
          <a:prstGeom prst="rect">
            <a:avLst/>
          </a:prstGeom>
          <a:noFill/>
          <a:ln w="9525">
            <a:noFill/>
            <a:miter lim="800000"/>
            <a:headEnd/>
            <a:tailEnd/>
          </a:ln>
        </p:spPr>
      </p:pic>
      <p:pic>
        <p:nvPicPr>
          <p:cNvPr id="12" name="Picture 4"/>
          <p:cNvPicPr>
            <a:picLocks noChangeAspect="1" noChangeArrowheads="1"/>
          </p:cNvPicPr>
          <p:nvPr/>
        </p:nvPicPr>
        <p:blipFill>
          <a:blip r:embed="rId5" cstate="print"/>
          <a:srcRect/>
          <a:stretch>
            <a:fillRect/>
          </a:stretch>
        </p:blipFill>
        <p:spPr bwMode="auto">
          <a:xfrm>
            <a:off x="7624512" y="4127624"/>
            <a:ext cx="180975" cy="247650"/>
          </a:xfrm>
          <a:prstGeom prst="rect">
            <a:avLst/>
          </a:prstGeom>
          <a:noFill/>
          <a:ln w="9525">
            <a:noFill/>
            <a:miter lim="800000"/>
            <a:headEnd/>
            <a:tailEnd/>
          </a:ln>
        </p:spPr>
      </p:pic>
      <p:pic>
        <p:nvPicPr>
          <p:cNvPr id="13" name="Picture 4"/>
          <p:cNvPicPr>
            <a:picLocks noChangeAspect="1" noChangeArrowheads="1"/>
          </p:cNvPicPr>
          <p:nvPr/>
        </p:nvPicPr>
        <p:blipFill>
          <a:blip r:embed="rId5" cstate="print"/>
          <a:srcRect/>
          <a:stretch>
            <a:fillRect/>
          </a:stretch>
        </p:blipFill>
        <p:spPr bwMode="auto">
          <a:xfrm>
            <a:off x="6967286" y="5022974"/>
            <a:ext cx="180975" cy="247650"/>
          </a:xfrm>
          <a:prstGeom prst="rect">
            <a:avLst/>
          </a:prstGeom>
          <a:noFill/>
          <a:ln w="9525">
            <a:noFill/>
            <a:miter lim="800000"/>
            <a:headEnd/>
            <a:tailEnd/>
          </a:ln>
        </p:spPr>
      </p:pic>
      <p:pic>
        <p:nvPicPr>
          <p:cNvPr id="14" name="Picture 4"/>
          <p:cNvPicPr>
            <a:picLocks noChangeAspect="1" noChangeArrowheads="1"/>
          </p:cNvPicPr>
          <p:nvPr/>
        </p:nvPicPr>
        <p:blipFill>
          <a:blip r:embed="rId5" cstate="print"/>
          <a:srcRect/>
          <a:stretch>
            <a:fillRect/>
          </a:stretch>
        </p:blipFill>
        <p:spPr bwMode="auto">
          <a:xfrm>
            <a:off x="7167312" y="5022974"/>
            <a:ext cx="180975" cy="247650"/>
          </a:xfrm>
          <a:prstGeom prst="rect">
            <a:avLst/>
          </a:prstGeom>
          <a:noFill/>
          <a:ln w="9525">
            <a:noFill/>
            <a:miter lim="800000"/>
            <a:headEnd/>
            <a:tailEnd/>
          </a:ln>
        </p:spPr>
      </p:pic>
      <p:pic>
        <p:nvPicPr>
          <p:cNvPr id="15" name="Picture 4"/>
          <p:cNvPicPr>
            <a:picLocks noChangeAspect="1" noChangeArrowheads="1"/>
          </p:cNvPicPr>
          <p:nvPr/>
        </p:nvPicPr>
        <p:blipFill>
          <a:blip r:embed="rId5" cstate="print"/>
          <a:srcRect/>
          <a:stretch>
            <a:fillRect/>
          </a:stretch>
        </p:blipFill>
        <p:spPr bwMode="auto">
          <a:xfrm>
            <a:off x="7424486" y="5022974"/>
            <a:ext cx="180975" cy="247650"/>
          </a:xfrm>
          <a:prstGeom prst="rect">
            <a:avLst/>
          </a:prstGeom>
          <a:noFill/>
          <a:ln w="9525">
            <a:noFill/>
            <a:miter lim="800000"/>
            <a:headEnd/>
            <a:tailEnd/>
          </a:ln>
        </p:spPr>
      </p:pic>
      <p:pic>
        <p:nvPicPr>
          <p:cNvPr id="16" name="Picture 4"/>
          <p:cNvPicPr>
            <a:picLocks noChangeAspect="1" noChangeArrowheads="1"/>
          </p:cNvPicPr>
          <p:nvPr/>
        </p:nvPicPr>
        <p:blipFill>
          <a:blip r:embed="rId5" cstate="print"/>
          <a:srcRect/>
          <a:stretch>
            <a:fillRect/>
          </a:stretch>
        </p:blipFill>
        <p:spPr bwMode="auto">
          <a:xfrm>
            <a:off x="7624512" y="5022974"/>
            <a:ext cx="180975" cy="247650"/>
          </a:xfrm>
          <a:prstGeom prst="rect">
            <a:avLst/>
          </a:prstGeom>
          <a:noFill/>
          <a:ln w="9525">
            <a:noFill/>
            <a:miter lim="800000"/>
            <a:headEnd/>
            <a:tailEnd/>
          </a:ln>
        </p:spPr>
      </p:pic>
      <p:pic>
        <p:nvPicPr>
          <p:cNvPr id="17" name="Picture 4"/>
          <p:cNvPicPr>
            <a:picLocks noChangeAspect="1" noChangeArrowheads="1"/>
          </p:cNvPicPr>
          <p:nvPr/>
        </p:nvPicPr>
        <p:blipFill>
          <a:blip r:embed="rId5" cstate="print"/>
          <a:srcRect/>
          <a:stretch>
            <a:fillRect/>
          </a:stretch>
        </p:blipFill>
        <p:spPr bwMode="auto">
          <a:xfrm>
            <a:off x="6967286" y="4718174"/>
            <a:ext cx="180975" cy="247650"/>
          </a:xfrm>
          <a:prstGeom prst="rect">
            <a:avLst/>
          </a:prstGeom>
          <a:noFill/>
          <a:ln w="9525">
            <a:noFill/>
            <a:miter lim="800000"/>
            <a:headEnd/>
            <a:tailEnd/>
          </a:ln>
        </p:spPr>
      </p:pic>
      <p:pic>
        <p:nvPicPr>
          <p:cNvPr id="18" name="Picture 4"/>
          <p:cNvPicPr>
            <a:picLocks noChangeAspect="1" noChangeArrowheads="1"/>
          </p:cNvPicPr>
          <p:nvPr/>
        </p:nvPicPr>
        <p:blipFill>
          <a:blip r:embed="rId5" cstate="print"/>
          <a:srcRect/>
          <a:stretch>
            <a:fillRect/>
          </a:stretch>
        </p:blipFill>
        <p:spPr bwMode="auto">
          <a:xfrm>
            <a:off x="7167312" y="4718174"/>
            <a:ext cx="180975" cy="247650"/>
          </a:xfrm>
          <a:prstGeom prst="rect">
            <a:avLst/>
          </a:prstGeom>
          <a:noFill/>
          <a:ln w="9525">
            <a:noFill/>
            <a:miter lim="800000"/>
            <a:headEnd/>
            <a:tailEnd/>
          </a:ln>
        </p:spPr>
      </p:pic>
      <p:pic>
        <p:nvPicPr>
          <p:cNvPr id="19" name="Picture 4"/>
          <p:cNvPicPr>
            <a:picLocks noChangeAspect="1" noChangeArrowheads="1"/>
          </p:cNvPicPr>
          <p:nvPr/>
        </p:nvPicPr>
        <p:blipFill>
          <a:blip r:embed="rId5" cstate="print"/>
          <a:srcRect/>
          <a:stretch>
            <a:fillRect/>
          </a:stretch>
        </p:blipFill>
        <p:spPr bwMode="auto">
          <a:xfrm>
            <a:off x="7424486" y="4718174"/>
            <a:ext cx="180975" cy="247650"/>
          </a:xfrm>
          <a:prstGeom prst="rect">
            <a:avLst/>
          </a:prstGeom>
          <a:noFill/>
          <a:ln w="9525">
            <a:noFill/>
            <a:miter lim="800000"/>
            <a:headEnd/>
            <a:tailEnd/>
          </a:ln>
        </p:spPr>
      </p:pic>
      <p:pic>
        <p:nvPicPr>
          <p:cNvPr id="20" name="Picture 4"/>
          <p:cNvPicPr>
            <a:picLocks noChangeAspect="1" noChangeArrowheads="1"/>
          </p:cNvPicPr>
          <p:nvPr/>
        </p:nvPicPr>
        <p:blipFill>
          <a:blip r:embed="rId5" cstate="print"/>
          <a:srcRect/>
          <a:stretch>
            <a:fillRect/>
          </a:stretch>
        </p:blipFill>
        <p:spPr bwMode="auto">
          <a:xfrm>
            <a:off x="7624512" y="4718174"/>
            <a:ext cx="180975" cy="247650"/>
          </a:xfrm>
          <a:prstGeom prst="rect">
            <a:avLst/>
          </a:prstGeom>
          <a:noFill/>
          <a:ln w="9525">
            <a:noFill/>
            <a:miter lim="800000"/>
            <a:headEnd/>
            <a:tailEnd/>
          </a:ln>
        </p:spPr>
      </p:pic>
      <p:pic>
        <p:nvPicPr>
          <p:cNvPr id="21" name="Picture 3"/>
          <p:cNvPicPr>
            <a:picLocks noChangeAspect="1" noChangeArrowheads="1"/>
          </p:cNvPicPr>
          <p:nvPr/>
        </p:nvPicPr>
        <p:blipFill>
          <a:blip r:embed="rId3" cstate="print"/>
          <a:srcRect/>
          <a:stretch>
            <a:fillRect/>
          </a:stretch>
        </p:blipFill>
        <p:spPr bwMode="auto">
          <a:xfrm>
            <a:off x="7272086" y="2908425"/>
            <a:ext cx="771525" cy="771525"/>
          </a:xfrm>
          <a:prstGeom prst="rect">
            <a:avLst/>
          </a:prstGeom>
          <a:noFill/>
          <a:ln w="9525">
            <a:noFill/>
            <a:miter lim="800000"/>
            <a:headEnd/>
            <a:tailEnd/>
          </a:ln>
        </p:spPr>
      </p:pic>
      <p:sp>
        <p:nvSpPr>
          <p:cNvPr id="22" name="Right Arrow 21"/>
          <p:cNvSpPr/>
          <p:nvPr/>
        </p:nvSpPr>
        <p:spPr>
          <a:xfrm>
            <a:off x="1864755" y="4061951"/>
            <a:ext cx="533400" cy="304800"/>
          </a:xfrm>
          <a:prstGeom prst="rightArrow">
            <a:avLst/>
          </a:prstGeom>
        </p:spPr>
        <p:style>
          <a:lnRef idx="2">
            <a:schemeClr val="accent2"/>
          </a:lnRef>
          <a:fillRef idx="1">
            <a:schemeClr val="lt1"/>
          </a:fillRef>
          <a:effectRef idx="0">
            <a:schemeClr val="accent2"/>
          </a:effectRef>
          <a:fontRef idx="minor">
            <a:schemeClr val="dk1"/>
          </a:fontRef>
        </p:style>
        <p:txBody>
          <a:bodyPr lIns="91429" tIns="45714" rIns="91429" bIns="45714" anchor="ctr"/>
          <a:lstStyle/>
          <a:p>
            <a:pPr algn="ctr">
              <a:defRPr/>
            </a:pPr>
            <a:endParaRPr lang="en-US">
              <a:latin typeface="Arial" pitchFamily="34" charset="0"/>
              <a:cs typeface="Arial" pitchFamily="34" charset="0"/>
            </a:endParaRPr>
          </a:p>
        </p:txBody>
      </p:sp>
      <p:sp>
        <p:nvSpPr>
          <p:cNvPr id="23" name="TextBox 56"/>
          <p:cNvSpPr txBox="1">
            <a:spLocks noChangeArrowheads="1"/>
          </p:cNvSpPr>
          <p:nvPr/>
        </p:nvSpPr>
        <p:spPr bwMode="auto">
          <a:xfrm>
            <a:off x="4758220" y="2326970"/>
            <a:ext cx="646309" cy="369320"/>
          </a:xfrm>
          <a:prstGeom prst="rect">
            <a:avLst/>
          </a:prstGeom>
          <a:noFill/>
          <a:ln w="9525">
            <a:noFill/>
            <a:miter lim="800000"/>
            <a:headEnd/>
            <a:tailEnd/>
          </a:ln>
        </p:spPr>
        <p:txBody>
          <a:bodyPr wrap="none" lIns="91429" tIns="45714" rIns="91429" bIns="45714">
            <a:spAutoFit/>
          </a:bodyPr>
          <a:lstStyle/>
          <a:p>
            <a:r>
              <a:rPr lang="zh-CN" altLang="en-US" b="1" dirty="0" smtClean="0">
                <a:latin typeface="Arial" pitchFamily="34" charset="0"/>
                <a:cs typeface="Arial" pitchFamily="34" charset="0"/>
              </a:rPr>
              <a:t>部署</a:t>
            </a:r>
            <a:endParaRPr lang="en-US" b="1" dirty="0">
              <a:latin typeface="Arial" pitchFamily="34" charset="0"/>
              <a:cs typeface="Arial" pitchFamily="34" charset="0"/>
            </a:endParaRPr>
          </a:p>
        </p:txBody>
      </p:sp>
      <p:sp>
        <p:nvSpPr>
          <p:cNvPr id="24" name="Rounded Rectangle 23"/>
          <p:cNvSpPr/>
          <p:nvPr/>
        </p:nvSpPr>
        <p:spPr>
          <a:xfrm>
            <a:off x="2531865" y="3027884"/>
            <a:ext cx="1219200" cy="457200"/>
          </a:xfrm>
          <a:prstGeom prst="roundRect">
            <a:avLst/>
          </a:prstGeom>
        </p:spPr>
        <p:style>
          <a:lnRef idx="2">
            <a:schemeClr val="accent2"/>
          </a:lnRef>
          <a:fillRef idx="1">
            <a:schemeClr val="lt1"/>
          </a:fillRef>
          <a:effectRef idx="0">
            <a:schemeClr val="accent2"/>
          </a:effectRef>
          <a:fontRef idx="minor">
            <a:schemeClr val="dk1"/>
          </a:fontRef>
        </p:style>
        <p:txBody>
          <a:bodyPr lIns="91429" tIns="45714" rIns="91429" bIns="45714" anchor="ctr"/>
          <a:lstStyle/>
          <a:p>
            <a:pPr algn="ctr">
              <a:defRPr/>
            </a:pPr>
            <a:r>
              <a:rPr lang="zh-CN" altLang="en-US" sz="1400" dirty="0" smtClean="0">
                <a:solidFill>
                  <a:schemeClr val="tx1"/>
                </a:solidFill>
                <a:latin typeface="Arial" pitchFamily="34" charset="0"/>
                <a:cs typeface="Arial" pitchFamily="34" charset="0"/>
              </a:rPr>
              <a:t>客户端</a:t>
            </a:r>
            <a:endParaRPr lang="en-US" sz="1400" dirty="0">
              <a:solidFill>
                <a:schemeClr val="tx1"/>
              </a:solidFill>
              <a:latin typeface="Arial" pitchFamily="34" charset="0"/>
              <a:cs typeface="Arial" pitchFamily="34" charset="0"/>
            </a:endParaRPr>
          </a:p>
        </p:txBody>
      </p:sp>
      <p:sp>
        <p:nvSpPr>
          <p:cNvPr id="25" name="Rounded Rectangle 24"/>
          <p:cNvSpPr/>
          <p:nvPr/>
        </p:nvSpPr>
        <p:spPr>
          <a:xfrm>
            <a:off x="2504881" y="4770165"/>
            <a:ext cx="1219200" cy="552450"/>
          </a:xfrm>
          <a:prstGeom prst="roundRect">
            <a:avLst/>
          </a:prstGeom>
        </p:spPr>
        <p:style>
          <a:lnRef idx="2">
            <a:schemeClr val="accent2"/>
          </a:lnRef>
          <a:fillRef idx="1">
            <a:schemeClr val="lt1"/>
          </a:fillRef>
          <a:effectRef idx="0">
            <a:schemeClr val="accent2"/>
          </a:effectRef>
          <a:fontRef idx="minor">
            <a:schemeClr val="dk1"/>
          </a:fontRef>
        </p:style>
        <p:txBody>
          <a:bodyPr lIns="91429" tIns="45714" rIns="91429" bIns="45714" anchor="ctr"/>
          <a:lstStyle/>
          <a:p>
            <a:pPr algn="ctr">
              <a:defRPr/>
            </a:pPr>
            <a:r>
              <a:rPr lang="zh-CN" altLang="en-US" sz="1400" dirty="0" smtClean="0">
                <a:solidFill>
                  <a:schemeClr val="tx1"/>
                </a:solidFill>
                <a:latin typeface="Arial" pitchFamily="34" charset="0"/>
                <a:cs typeface="Arial" pitchFamily="34" charset="0"/>
              </a:rPr>
              <a:t>服务端</a:t>
            </a:r>
            <a:endParaRPr lang="en-US" sz="1400" dirty="0">
              <a:solidFill>
                <a:schemeClr val="tx1"/>
              </a:solidFill>
              <a:latin typeface="Arial" pitchFamily="34" charset="0"/>
              <a:cs typeface="Arial" pitchFamily="34" charset="0"/>
            </a:endParaRPr>
          </a:p>
        </p:txBody>
      </p:sp>
      <p:pic>
        <p:nvPicPr>
          <p:cNvPr id="26" name="Picture 4"/>
          <p:cNvPicPr>
            <a:picLocks noChangeAspect="1" noChangeArrowheads="1"/>
          </p:cNvPicPr>
          <p:nvPr/>
        </p:nvPicPr>
        <p:blipFill>
          <a:blip r:embed="rId4" cstate="print"/>
          <a:srcRect/>
          <a:stretch>
            <a:fillRect/>
          </a:stretch>
        </p:blipFill>
        <p:spPr bwMode="auto">
          <a:xfrm>
            <a:off x="7881686" y="4432424"/>
            <a:ext cx="180975" cy="247650"/>
          </a:xfrm>
          <a:prstGeom prst="rect">
            <a:avLst/>
          </a:prstGeom>
          <a:noFill/>
          <a:ln w="9525">
            <a:noFill/>
            <a:miter lim="800000"/>
            <a:headEnd/>
            <a:tailEnd/>
          </a:ln>
        </p:spPr>
      </p:pic>
      <p:pic>
        <p:nvPicPr>
          <p:cNvPr id="27" name="Picture 4"/>
          <p:cNvPicPr>
            <a:picLocks noChangeAspect="1" noChangeArrowheads="1"/>
          </p:cNvPicPr>
          <p:nvPr/>
        </p:nvPicPr>
        <p:blipFill>
          <a:blip r:embed="rId4" cstate="print"/>
          <a:srcRect/>
          <a:stretch>
            <a:fillRect/>
          </a:stretch>
        </p:blipFill>
        <p:spPr bwMode="auto">
          <a:xfrm>
            <a:off x="8081712" y="4432424"/>
            <a:ext cx="180975" cy="247650"/>
          </a:xfrm>
          <a:prstGeom prst="rect">
            <a:avLst/>
          </a:prstGeom>
          <a:noFill/>
          <a:ln w="9525">
            <a:noFill/>
            <a:miter lim="800000"/>
            <a:headEnd/>
            <a:tailEnd/>
          </a:ln>
        </p:spPr>
      </p:pic>
      <p:pic>
        <p:nvPicPr>
          <p:cNvPr id="28" name="Picture 4"/>
          <p:cNvPicPr>
            <a:picLocks noChangeAspect="1" noChangeArrowheads="1"/>
          </p:cNvPicPr>
          <p:nvPr/>
        </p:nvPicPr>
        <p:blipFill>
          <a:blip r:embed="rId4" cstate="print"/>
          <a:srcRect/>
          <a:stretch>
            <a:fillRect/>
          </a:stretch>
        </p:blipFill>
        <p:spPr bwMode="auto">
          <a:xfrm>
            <a:off x="8338886" y="4432424"/>
            <a:ext cx="180975" cy="247650"/>
          </a:xfrm>
          <a:prstGeom prst="rect">
            <a:avLst/>
          </a:prstGeom>
          <a:noFill/>
          <a:ln w="9525">
            <a:noFill/>
            <a:miter lim="800000"/>
            <a:headEnd/>
            <a:tailEnd/>
          </a:ln>
        </p:spPr>
      </p:pic>
      <p:pic>
        <p:nvPicPr>
          <p:cNvPr id="29" name="Picture 4"/>
          <p:cNvPicPr>
            <a:picLocks noChangeAspect="1" noChangeArrowheads="1"/>
          </p:cNvPicPr>
          <p:nvPr/>
        </p:nvPicPr>
        <p:blipFill>
          <a:blip r:embed="rId4" cstate="print"/>
          <a:srcRect/>
          <a:stretch>
            <a:fillRect/>
          </a:stretch>
        </p:blipFill>
        <p:spPr bwMode="auto">
          <a:xfrm>
            <a:off x="8538912" y="4432424"/>
            <a:ext cx="180975" cy="247650"/>
          </a:xfrm>
          <a:prstGeom prst="rect">
            <a:avLst/>
          </a:prstGeom>
          <a:noFill/>
          <a:ln w="9525">
            <a:noFill/>
            <a:miter lim="800000"/>
            <a:headEnd/>
            <a:tailEnd/>
          </a:ln>
        </p:spPr>
      </p:pic>
      <p:pic>
        <p:nvPicPr>
          <p:cNvPr id="30" name="Picture 4"/>
          <p:cNvPicPr>
            <a:picLocks noChangeAspect="1" noChangeArrowheads="1"/>
          </p:cNvPicPr>
          <p:nvPr/>
        </p:nvPicPr>
        <p:blipFill>
          <a:blip r:embed="rId5" cstate="print"/>
          <a:srcRect/>
          <a:stretch>
            <a:fillRect/>
          </a:stretch>
        </p:blipFill>
        <p:spPr bwMode="auto">
          <a:xfrm>
            <a:off x="7881686" y="4127624"/>
            <a:ext cx="180975" cy="247650"/>
          </a:xfrm>
          <a:prstGeom prst="rect">
            <a:avLst/>
          </a:prstGeom>
          <a:noFill/>
          <a:ln w="9525">
            <a:noFill/>
            <a:miter lim="800000"/>
            <a:headEnd/>
            <a:tailEnd/>
          </a:ln>
        </p:spPr>
      </p:pic>
      <p:pic>
        <p:nvPicPr>
          <p:cNvPr id="31" name="Picture 4"/>
          <p:cNvPicPr>
            <a:picLocks noChangeAspect="1" noChangeArrowheads="1"/>
          </p:cNvPicPr>
          <p:nvPr/>
        </p:nvPicPr>
        <p:blipFill>
          <a:blip r:embed="rId5" cstate="print"/>
          <a:srcRect/>
          <a:stretch>
            <a:fillRect/>
          </a:stretch>
        </p:blipFill>
        <p:spPr bwMode="auto">
          <a:xfrm>
            <a:off x="8081712" y="4127624"/>
            <a:ext cx="180975" cy="247650"/>
          </a:xfrm>
          <a:prstGeom prst="rect">
            <a:avLst/>
          </a:prstGeom>
          <a:noFill/>
          <a:ln w="9525">
            <a:noFill/>
            <a:miter lim="800000"/>
            <a:headEnd/>
            <a:tailEnd/>
          </a:ln>
        </p:spPr>
      </p:pic>
      <p:pic>
        <p:nvPicPr>
          <p:cNvPr id="32" name="Picture 4"/>
          <p:cNvPicPr>
            <a:picLocks noChangeAspect="1" noChangeArrowheads="1"/>
          </p:cNvPicPr>
          <p:nvPr/>
        </p:nvPicPr>
        <p:blipFill>
          <a:blip r:embed="rId5" cstate="print"/>
          <a:srcRect/>
          <a:stretch>
            <a:fillRect/>
          </a:stretch>
        </p:blipFill>
        <p:spPr bwMode="auto">
          <a:xfrm>
            <a:off x="8338886" y="4127624"/>
            <a:ext cx="180975" cy="247650"/>
          </a:xfrm>
          <a:prstGeom prst="rect">
            <a:avLst/>
          </a:prstGeom>
          <a:noFill/>
          <a:ln w="9525">
            <a:noFill/>
            <a:miter lim="800000"/>
            <a:headEnd/>
            <a:tailEnd/>
          </a:ln>
        </p:spPr>
      </p:pic>
      <p:pic>
        <p:nvPicPr>
          <p:cNvPr id="33" name="Picture 4"/>
          <p:cNvPicPr>
            <a:picLocks noChangeAspect="1" noChangeArrowheads="1"/>
          </p:cNvPicPr>
          <p:nvPr/>
        </p:nvPicPr>
        <p:blipFill>
          <a:blip r:embed="rId5" cstate="print"/>
          <a:srcRect/>
          <a:stretch>
            <a:fillRect/>
          </a:stretch>
        </p:blipFill>
        <p:spPr bwMode="auto">
          <a:xfrm>
            <a:off x="8538912" y="4127624"/>
            <a:ext cx="180975" cy="247650"/>
          </a:xfrm>
          <a:prstGeom prst="rect">
            <a:avLst/>
          </a:prstGeom>
          <a:noFill/>
          <a:ln w="9525">
            <a:noFill/>
            <a:miter lim="800000"/>
            <a:headEnd/>
            <a:tailEnd/>
          </a:ln>
        </p:spPr>
      </p:pic>
      <p:pic>
        <p:nvPicPr>
          <p:cNvPr id="34" name="Picture 4"/>
          <p:cNvPicPr>
            <a:picLocks noChangeAspect="1" noChangeArrowheads="1"/>
          </p:cNvPicPr>
          <p:nvPr/>
        </p:nvPicPr>
        <p:blipFill>
          <a:blip r:embed="rId5" cstate="print"/>
          <a:srcRect/>
          <a:stretch>
            <a:fillRect/>
          </a:stretch>
        </p:blipFill>
        <p:spPr bwMode="auto">
          <a:xfrm>
            <a:off x="7881686" y="5022974"/>
            <a:ext cx="180975" cy="247650"/>
          </a:xfrm>
          <a:prstGeom prst="rect">
            <a:avLst/>
          </a:prstGeom>
          <a:noFill/>
          <a:ln w="9525">
            <a:noFill/>
            <a:miter lim="800000"/>
            <a:headEnd/>
            <a:tailEnd/>
          </a:ln>
        </p:spPr>
      </p:pic>
      <p:pic>
        <p:nvPicPr>
          <p:cNvPr id="35" name="Picture 4"/>
          <p:cNvPicPr>
            <a:picLocks noChangeAspect="1" noChangeArrowheads="1"/>
          </p:cNvPicPr>
          <p:nvPr/>
        </p:nvPicPr>
        <p:blipFill>
          <a:blip r:embed="rId5" cstate="print"/>
          <a:srcRect/>
          <a:stretch>
            <a:fillRect/>
          </a:stretch>
        </p:blipFill>
        <p:spPr bwMode="auto">
          <a:xfrm>
            <a:off x="8081712" y="5022974"/>
            <a:ext cx="180975" cy="247650"/>
          </a:xfrm>
          <a:prstGeom prst="rect">
            <a:avLst/>
          </a:prstGeom>
          <a:noFill/>
          <a:ln w="9525">
            <a:noFill/>
            <a:miter lim="800000"/>
            <a:headEnd/>
            <a:tailEnd/>
          </a:ln>
        </p:spPr>
      </p:pic>
      <p:pic>
        <p:nvPicPr>
          <p:cNvPr id="36" name="Picture 4"/>
          <p:cNvPicPr>
            <a:picLocks noChangeAspect="1" noChangeArrowheads="1"/>
          </p:cNvPicPr>
          <p:nvPr/>
        </p:nvPicPr>
        <p:blipFill>
          <a:blip r:embed="rId5" cstate="print"/>
          <a:srcRect/>
          <a:stretch>
            <a:fillRect/>
          </a:stretch>
        </p:blipFill>
        <p:spPr bwMode="auto">
          <a:xfrm>
            <a:off x="8338886" y="5022974"/>
            <a:ext cx="180975" cy="247650"/>
          </a:xfrm>
          <a:prstGeom prst="rect">
            <a:avLst/>
          </a:prstGeom>
          <a:noFill/>
          <a:ln w="9525">
            <a:noFill/>
            <a:miter lim="800000"/>
            <a:headEnd/>
            <a:tailEnd/>
          </a:ln>
        </p:spPr>
      </p:pic>
      <p:pic>
        <p:nvPicPr>
          <p:cNvPr id="37" name="Picture 4"/>
          <p:cNvPicPr>
            <a:picLocks noChangeAspect="1" noChangeArrowheads="1"/>
          </p:cNvPicPr>
          <p:nvPr/>
        </p:nvPicPr>
        <p:blipFill>
          <a:blip r:embed="rId5" cstate="print"/>
          <a:srcRect/>
          <a:stretch>
            <a:fillRect/>
          </a:stretch>
        </p:blipFill>
        <p:spPr bwMode="auto">
          <a:xfrm>
            <a:off x="8538912" y="5022974"/>
            <a:ext cx="180975" cy="247650"/>
          </a:xfrm>
          <a:prstGeom prst="rect">
            <a:avLst/>
          </a:prstGeom>
          <a:noFill/>
          <a:ln w="9525">
            <a:noFill/>
            <a:miter lim="800000"/>
            <a:headEnd/>
            <a:tailEnd/>
          </a:ln>
        </p:spPr>
      </p:pic>
      <p:pic>
        <p:nvPicPr>
          <p:cNvPr id="38" name="Picture 4"/>
          <p:cNvPicPr>
            <a:picLocks noChangeAspect="1" noChangeArrowheads="1"/>
          </p:cNvPicPr>
          <p:nvPr/>
        </p:nvPicPr>
        <p:blipFill>
          <a:blip r:embed="rId5" cstate="print"/>
          <a:srcRect/>
          <a:stretch>
            <a:fillRect/>
          </a:stretch>
        </p:blipFill>
        <p:spPr bwMode="auto">
          <a:xfrm>
            <a:off x="7881686" y="4718174"/>
            <a:ext cx="180975" cy="247650"/>
          </a:xfrm>
          <a:prstGeom prst="rect">
            <a:avLst/>
          </a:prstGeom>
          <a:noFill/>
          <a:ln w="9525">
            <a:noFill/>
            <a:miter lim="800000"/>
            <a:headEnd/>
            <a:tailEnd/>
          </a:ln>
        </p:spPr>
      </p:pic>
      <p:pic>
        <p:nvPicPr>
          <p:cNvPr id="39" name="Picture 4"/>
          <p:cNvPicPr>
            <a:picLocks noChangeAspect="1" noChangeArrowheads="1"/>
          </p:cNvPicPr>
          <p:nvPr/>
        </p:nvPicPr>
        <p:blipFill>
          <a:blip r:embed="rId5" cstate="print"/>
          <a:srcRect/>
          <a:stretch>
            <a:fillRect/>
          </a:stretch>
        </p:blipFill>
        <p:spPr bwMode="auto">
          <a:xfrm>
            <a:off x="8081712" y="4718174"/>
            <a:ext cx="180975" cy="247650"/>
          </a:xfrm>
          <a:prstGeom prst="rect">
            <a:avLst/>
          </a:prstGeom>
          <a:noFill/>
          <a:ln w="9525">
            <a:noFill/>
            <a:miter lim="800000"/>
            <a:headEnd/>
            <a:tailEnd/>
          </a:ln>
        </p:spPr>
      </p:pic>
      <p:pic>
        <p:nvPicPr>
          <p:cNvPr id="40" name="Picture 4"/>
          <p:cNvPicPr>
            <a:picLocks noChangeAspect="1" noChangeArrowheads="1"/>
          </p:cNvPicPr>
          <p:nvPr/>
        </p:nvPicPr>
        <p:blipFill>
          <a:blip r:embed="rId5" cstate="print"/>
          <a:srcRect/>
          <a:stretch>
            <a:fillRect/>
          </a:stretch>
        </p:blipFill>
        <p:spPr bwMode="auto">
          <a:xfrm>
            <a:off x="8338886" y="4718174"/>
            <a:ext cx="180975" cy="247650"/>
          </a:xfrm>
          <a:prstGeom prst="rect">
            <a:avLst/>
          </a:prstGeom>
          <a:noFill/>
          <a:ln w="9525">
            <a:noFill/>
            <a:miter lim="800000"/>
            <a:headEnd/>
            <a:tailEnd/>
          </a:ln>
        </p:spPr>
      </p:pic>
      <p:pic>
        <p:nvPicPr>
          <p:cNvPr id="41" name="Picture 4"/>
          <p:cNvPicPr>
            <a:picLocks noChangeAspect="1" noChangeArrowheads="1"/>
          </p:cNvPicPr>
          <p:nvPr/>
        </p:nvPicPr>
        <p:blipFill>
          <a:blip r:embed="rId5" cstate="print"/>
          <a:srcRect/>
          <a:stretch>
            <a:fillRect/>
          </a:stretch>
        </p:blipFill>
        <p:spPr bwMode="auto">
          <a:xfrm>
            <a:off x="8538912" y="4718174"/>
            <a:ext cx="180975" cy="247650"/>
          </a:xfrm>
          <a:prstGeom prst="rect">
            <a:avLst/>
          </a:prstGeom>
          <a:noFill/>
          <a:ln w="9525">
            <a:noFill/>
            <a:miter lim="800000"/>
            <a:headEnd/>
            <a:tailEnd/>
          </a:ln>
        </p:spPr>
      </p:pic>
      <p:sp>
        <p:nvSpPr>
          <p:cNvPr id="42" name="TextBox 113"/>
          <p:cNvSpPr txBox="1">
            <a:spLocks noChangeArrowheads="1"/>
          </p:cNvSpPr>
          <p:nvPr/>
        </p:nvSpPr>
        <p:spPr bwMode="auto">
          <a:xfrm>
            <a:off x="2782683" y="2280061"/>
            <a:ext cx="646309" cy="369320"/>
          </a:xfrm>
          <a:prstGeom prst="rect">
            <a:avLst/>
          </a:prstGeom>
          <a:noFill/>
          <a:ln w="9525">
            <a:noFill/>
            <a:miter lim="800000"/>
            <a:headEnd/>
            <a:tailEnd/>
          </a:ln>
        </p:spPr>
        <p:txBody>
          <a:bodyPr wrap="none" lIns="91429" tIns="45714" rIns="91429" bIns="45714">
            <a:spAutoFit/>
          </a:bodyPr>
          <a:lstStyle/>
          <a:p>
            <a:r>
              <a:rPr lang="zh-CN" altLang="en-US" b="1" dirty="0" smtClean="0">
                <a:latin typeface="Arial" pitchFamily="34" charset="0"/>
                <a:cs typeface="Arial" pitchFamily="34" charset="0"/>
              </a:rPr>
              <a:t>发布</a:t>
            </a:r>
            <a:endParaRPr lang="en-US" b="1" dirty="0">
              <a:latin typeface="Arial" pitchFamily="34" charset="0"/>
              <a:cs typeface="Arial" pitchFamily="34" charset="0"/>
            </a:endParaRPr>
          </a:p>
        </p:txBody>
      </p:sp>
      <p:pic>
        <p:nvPicPr>
          <p:cNvPr id="43" name="Picture 3"/>
          <p:cNvPicPr>
            <a:picLocks noChangeAspect="1" noChangeArrowheads="1"/>
          </p:cNvPicPr>
          <p:nvPr/>
        </p:nvPicPr>
        <p:blipFill>
          <a:blip r:embed="rId3" cstate="print"/>
          <a:srcRect/>
          <a:stretch>
            <a:fillRect/>
          </a:stretch>
        </p:blipFill>
        <p:spPr bwMode="auto">
          <a:xfrm>
            <a:off x="8186486" y="2908425"/>
            <a:ext cx="771525" cy="771525"/>
          </a:xfrm>
          <a:prstGeom prst="rect">
            <a:avLst/>
          </a:prstGeom>
          <a:noFill/>
          <a:ln w="9525">
            <a:noFill/>
            <a:miter lim="800000"/>
            <a:headEnd/>
            <a:tailEnd/>
          </a:ln>
        </p:spPr>
      </p:pic>
      <p:pic>
        <p:nvPicPr>
          <p:cNvPr id="44" name="Picture 3"/>
          <p:cNvPicPr>
            <a:picLocks noChangeAspect="1" noChangeArrowheads="1"/>
          </p:cNvPicPr>
          <p:nvPr/>
        </p:nvPicPr>
        <p:blipFill>
          <a:blip r:embed="rId3" cstate="print"/>
          <a:srcRect/>
          <a:stretch>
            <a:fillRect/>
          </a:stretch>
        </p:blipFill>
        <p:spPr bwMode="auto">
          <a:xfrm>
            <a:off x="6510086" y="2908425"/>
            <a:ext cx="771525" cy="771525"/>
          </a:xfrm>
          <a:prstGeom prst="rect">
            <a:avLst/>
          </a:prstGeom>
          <a:noFill/>
          <a:ln w="9525">
            <a:noFill/>
            <a:miter lim="800000"/>
            <a:headEnd/>
            <a:tailEnd/>
          </a:ln>
        </p:spPr>
      </p:pic>
      <p:sp>
        <p:nvSpPr>
          <p:cNvPr id="45" name="TextBox 116"/>
          <p:cNvSpPr txBox="1">
            <a:spLocks noChangeArrowheads="1"/>
          </p:cNvSpPr>
          <p:nvPr/>
        </p:nvSpPr>
        <p:spPr bwMode="auto">
          <a:xfrm>
            <a:off x="7424487" y="2298824"/>
            <a:ext cx="646309" cy="369320"/>
          </a:xfrm>
          <a:prstGeom prst="rect">
            <a:avLst/>
          </a:prstGeom>
          <a:noFill/>
          <a:ln w="9525">
            <a:noFill/>
            <a:miter lim="800000"/>
            <a:headEnd/>
            <a:tailEnd/>
          </a:ln>
        </p:spPr>
        <p:txBody>
          <a:bodyPr wrap="none" lIns="91429" tIns="45714" rIns="91429" bIns="45714">
            <a:spAutoFit/>
          </a:bodyPr>
          <a:lstStyle/>
          <a:p>
            <a:r>
              <a:rPr lang="zh-CN" altLang="en-US" b="1" dirty="0" smtClean="0">
                <a:latin typeface="Arial" pitchFamily="34" charset="0"/>
                <a:cs typeface="Arial" pitchFamily="34" charset="0"/>
              </a:rPr>
              <a:t>运行</a:t>
            </a:r>
            <a:endParaRPr lang="en-US" altLang="zh-CN" b="1" dirty="0" smtClean="0">
              <a:latin typeface="Arial" pitchFamily="34" charset="0"/>
              <a:cs typeface="Arial" pitchFamily="34" charset="0"/>
            </a:endParaRPr>
          </a:p>
        </p:txBody>
      </p:sp>
      <p:sp>
        <p:nvSpPr>
          <p:cNvPr id="46" name="Up-Down Arrow 45"/>
          <p:cNvSpPr/>
          <p:nvPr/>
        </p:nvSpPr>
        <p:spPr>
          <a:xfrm>
            <a:off x="7729285" y="3594224"/>
            <a:ext cx="304800" cy="533400"/>
          </a:xfrm>
          <a:prstGeom prst="upDownArrow">
            <a:avLst/>
          </a:prstGeom>
        </p:spPr>
        <p:style>
          <a:lnRef idx="2">
            <a:schemeClr val="accent2"/>
          </a:lnRef>
          <a:fillRef idx="1">
            <a:schemeClr val="lt1"/>
          </a:fillRef>
          <a:effectRef idx="0">
            <a:schemeClr val="accent2"/>
          </a:effectRef>
          <a:fontRef idx="minor">
            <a:schemeClr val="dk1"/>
          </a:fontRef>
        </p:style>
        <p:txBody>
          <a:bodyPr lIns="91429" tIns="45714" rIns="91429" bIns="45714" anchor="ctr"/>
          <a:lstStyle/>
          <a:p>
            <a:pPr algn="ctr">
              <a:defRPr/>
            </a:pPr>
            <a:endParaRPr lang="en-US">
              <a:latin typeface="Arial" pitchFamily="34" charset="0"/>
              <a:cs typeface="Arial" pitchFamily="34" charset="0"/>
            </a:endParaRPr>
          </a:p>
        </p:txBody>
      </p:sp>
      <p:sp>
        <p:nvSpPr>
          <p:cNvPr id="47" name="Left Brace 46"/>
          <p:cNvSpPr/>
          <p:nvPr/>
        </p:nvSpPr>
        <p:spPr>
          <a:xfrm rot="5400000">
            <a:off x="1908727" y="1075779"/>
            <a:ext cx="309911" cy="2136179"/>
          </a:xfrm>
          <a:prstGeom prst="leftBrace">
            <a:avLst/>
          </a:prstGeom>
        </p:spPr>
        <p:style>
          <a:lnRef idx="2">
            <a:schemeClr val="accent2"/>
          </a:lnRef>
          <a:fillRef idx="1">
            <a:schemeClr val="lt1"/>
          </a:fillRef>
          <a:effectRef idx="0">
            <a:schemeClr val="accent2"/>
          </a:effectRef>
          <a:fontRef idx="minor">
            <a:schemeClr val="dk1"/>
          </a:fontRef>
        </p:style>
        <p:txBody>
          <a:bodyPr lIns="91429" tIns="45714" rIns="91429" bIns="45714" anchor="ctr"/>
          <a:lstStyle/>
          <a:p>
            <a:pPr algn="ctr">
              <a:defRPr/>
            </a:pPr>
            <a:endParaRPr lang="en-US">
              <a:latin typeface="Arial" pitchFamily="34" charset="0"/>
              <a:cs typeface="Arial" pitchFamily="34" charset="0"/>
            </a:endParaRPr>
          </a:p>
        </p:txBody>
      </p:sp>
      <p:sp>
        <p:nvSpPr>
          <p:cNvPr id="48" name="Left Brace 47"/>
          <p:cNvSpPr/>
          <p:nvPr/>
        </p:nvSpPr>
        <p:spPr>
          <a:xfrm rot="5400000">
            <a:off x="5207674" y="1242359"/>
            <a:ext cx="313869" cy="1817200"/>
          </a:xfrm>
          <a:prstGeom prst="leftBrace">
            <a:avLst/>
          </a:prstGeom>
        </p:spPr>
        <p:style>
          <a:lnRef idx="2">
            <a:schemeClr val="accent2"/>
          </a:lnRef>
          <a:fillRef idx="1">
            <a:schemeClr val="lt1"/>
          </a:fillRef>
          <a:effectRef idx="0">
            <a:schemeClr val="accent2"/>
          </a:effectRef>
          <a:fontRef idx="minor">
            <a:schemeClr val="dk1"/>
          </a:fontRef>
        </p:style>
        <p:txBody>
          <a:bodyPr lIns="91429" tIns="45714" rIns="91429" bIns="45714" anchor="ctr"/>
          <a:lstStyle/>
          <a:p>
            <a:pPr algn="ctr">
              <a:defRPr/>
            </a:pPr>
            <a:endParaRPr lang="en-US">
              <a:latin typeface="Arial" pitchFamily="34" charset="0"/>
              <a:cs typeface="Arial" pitchFamily="34" charset="0"/>
            </a:endParaRPr>
          </a:p>
        </p:txBody>
      </p:sp>
      <p:sp>
        <p:nvSpPr>
          <p:cNvPr id="49" name="TextBox 126"/>
          <p:cNvSpPr txBox="1">
            <a:spLocks noChangeArrowheads="1"/>
          </p:cNvSpPr>
          <p:nvPr/>
        </p:nvSpPr>
        <p:spPr bwMode="auto">
          <a:xfrm>
            <a:off x="1623157" y="1622406"/>
            <a:ext cx="877141" cy="369320"/>
          </a:xfrm>
          <a:prstGeom prst="rect">
            <a:avLst/>
          </a:prstGeom>
          <a:noFill/>
          <a:ln w="9525">
            <a:noFill/>
            <a:miter lim="800000"/>
            <a:headEnd/>
            <a:tailEnd/>
          </a:ln>
        </p:spPr>
        <p:txBody>
          <a:bodyPr wrap="none" lIns="91429" tIns="45714" rIns="91429" bIns="45714">
            <a:spAutoFit/>
          </a:bodyPr>
          <a:lstStyle/>
          <a:p>
            <a:r>
              <a:rPr lang="zh-CN" altLang="en-US" dirty="0" smtClean="0">
                <a:latin typeface="Arial" pitchFamily="34" charset="0"/>
                <a:cs typeface="Arial" pitchFamily="34" charset="0"/>
              </a:rPr>
              <a:t>开发者</a:t>
            </a:r>
            <a:endParaRPr lang="en-US" dirty="0">
              <a:latin typeface="Arial" pitchFamily="34" charset="0"/>
              <a:cs typeface="Arial" pitchFamily="34" charset="0"/>
            </a:endParaRPr>
          </a:p>
        </p:txBody>
      </p:sp>
      <p:sp>
        <p:nvSpPr>
          <p:cNvPr id="50" name="TextBox 127"/>
          <p:cNvSpPr txBox="1">
            <a:spLocks noChangeArrowheads="1"/>
          </p:cNvSpPr>
          <p:nvPr/>
        </p:nvSpPr>
        <p:spPr bwMode="auto">
          <a:xfrm>
            <a:off x="4909305" y="1603642"/>
            <a:ext cx="877141" cy="369320"/>
          </a:xfrm>
          <a:prstGeom prst="rect">
            <a:avLst/>
          </a:prstGeom>
          <a:noFill/>
          <a:ln w="9525">
            <a:noFill/>
            <a:miter lim="800000"/>
            <a:headEnd/>
            <a:tailEnd/>
          </a:ln>
        </p:spPr>
        <p:txBody>
          <a:bodyPr wrap="none" lIns="91429" tIns="45714" rIns="91429" bIns="45714">
            <a:spAutoFit/>
          </a:bodyPr>
          <a:lstStyle/>
          <a:p>
            <a:r>
              <a:rPr lang="zh-CN" altLang="en-US" dirty="0" smtClean="0">
                <a:latin typeface="Arial" pitchFamily="34" charset="0"/>
                <a:cs typeface="Arial" pitchFamily="34" charset="0"/>
              </a:rPr>
              <a:t>管理员</a:t>
            </a:r>
            <a:endParaRPr lang="en-US" dirty="0">
              <a:latin typeface="Arial" pitchFamily="34" charset="0"/>
              <a:cs typeface="Arial" pitchFamily="34" charset="0"/>
            </a:endParaRPr>
          </a:p>
        </p:txBody>
      </p:sp>
      <p:sp>
        <p:nvSpPr>
          <p:cNvPr id="51" name="TextBox 105"/>
          <p:cNvSpPr txBox="1">
            <a:spLocks noChangeArrowheads="1"/>
          </p:cNvSpPr>
          <p:nvPr/>
        </p:nvSpPr>
        <p:spPr bwMode="auto">
          <a:xfrm>
            <a:off x="7500958" y="5461698"/>
            <a:ext cx="646309" cy="369320"/>
          </a:xfrm>
          <a:prstGeom prst="rect">
            <a:avLst/>
          </a:prstGeom>
          <a:noFill/>
          <a:ln w="9525">
            <a:noFill/>
            <a:miter lim="800000"/>
            <a:headEnd/>
            <a:tailEnd/>
          </a:ln>
        </p:spPr>
        <p:txBody>
          <a:bodyPr wrap="none" lIns="91429" tIns="45714" rIns="91429" bIns="45714">
            <a:spAutoFit/>
          </a:bodyPr>
          <a:lstStyle/>
          <a:p>
            <a:r>
              <a:rPr lang="zh-CN" altLang="en-US" dirty="0" smtClean="0">
                <a:latin typeface="Arial" pitchFamily="34" charset="0"/>
                <a:cs typeface="Arial" pitchFamily="34" charset="0"/>
              </a:rPr>
              <a:t>集群</a:t>
            </a:r>
            <a:endParaRPr lang="en-US" dirty="0">
              <a:latin typeface="Arial" pitchFamily="34" charset="0"/>
              <a:cs typeface="Arial" pitchFamily="34" charset="0"/>
            </a:endParaRPr>
          </a:p>
        </p:txBody>
      </p:sp>
      <p:sp>
        <p:nvSpPr>
          <p:cNvPr id="52" name="Left Brace 51"/>
          <p:cNvSpPr/>
          <p:nvPr/>
        </p:nvSpPr>
        <p:spPr>
          <a:xfrm rot="5400000">
            <a:off x="7500685" y="1003424"/>
            <a:ext cx="304800" cy="2286000"/>
          </a:xfrm>
          <a:prstGeom prst="leftBrace">
            <a:avLst/>
          </a:prstGeom>
        </p:spPr>
        <p:style>
          <a:lnRef idx="2">
            <a:schemeClr val="accent2"/>
          </a:lnRef>
          <a:fillRef idx="1">
            <a:schemeClr val="lt1"/>
          </a:fillRef>
          <a:effectRef idx="0">
            <a:schemeClr val="accent2"/>
          </a:effectRef>
          <a:fontRef idx="minor">
            <a:schemeClr val="dk1"/>
          </a:fontRef>
        </p:style>
        <p:txBody>
          <a:bodyPr lIns="91429" tIns="45714" rIns="91429" bIns="45714" anchor="ctr"/>
          <a:lstStyle/>
          <a:p>
            <a:pPr algn="ctr">
              <a:defRPr/>
            </a:pPr>
            <a:endParaRPr lang="en-US">
              <a:latin typeface="Arial" pitchFamily="34" charset="0"/>
              <a:cs typeface="Arial" pitchFamily="34" charset="0"/>
            </a:endParaRPr>
          </a:p>
        </p:txBody>
      </p:sp>
      <p:sp>
        <p:nvSpPr>
          <p:cNvPr id="53" name="TextBox 107"/>
          <p:cNvSpPr txBox="1">
            <a:spLocks noChangeArrowheads="1"/>
          </p:cNvSpPr>
          <p:nvPr/>
        </p:nvSpPr>
        <p:spPr bwMode="auto">
          <a:xfrm>
            <a:off x="7272086" y="1613024"/>
            <a:ext cx="646309" cy="369320"/>
          </a:xfrm>
          <a:prstGeom prst="rect">
            <a:avLst/>
          </a:prstGeom>
          <a:noFill/>
          <a:ln w="9525">
            <a:noFill/>
            <a:miter lim="800000"/>
            <a:headEnd/>
            <a:tailEnd/>
          </a:ln>
        </p:spPr>
        <p:txBody>
          <a:bodyPr wrap="none" lIns="91429" tIns="45714" rIns="91429" bIns="45714">
            <a:spAutoFit/>
          </a:bodyPr>
          <a:lstStyle/>
          <a:p>
            <a:r>
              <a:rPr lang="zh-CN" altLang="en-US" dirty="0" smtClean="0">
                <a:latin typeface="Arial" pitchFamily="34" charset="0"/>
                <a:cs typeface="Arial" pitchFamily="34" charset="0"/>
              </a:rPr>
              <a:t>用户</a:t>
            </a:r>
            <a:endParaRPr lang="en-US" dirty="0">
              <a:latin typeface="Arial" pitchFamily="34" charset="0"/>
              <a:cs typeface="Arial" pitchFamily="34" charset="0"/>
            </a:endParaRPr>
          </a:p>
        </p:txBody>
      </p:sp>
      <p:sp>
        <p:nvSpPr>
          <p:cNvPr id="54" name="Chevron 53"/>
          <p:cNvSpPr/>
          <p:nvPr/>
        </p:nvSpPr>
        <p:spPr bwMode="auto">
          <a:xfrm>
            <a:off x="4514005" y="2992753"/>
            <a:ext cx="165783" cy="329081"/>
          </a:xfrm>
          <a:prstGeom prst="chevron">
            <a:avLst/>
          </a:prstGeom>
          <a:noFill/>
          <a:ln w="12700" cap="flat" cmpd="sng" algn="ctr">
            <a:noFill/>
            <a:prstDash val="solid"/>
            <a:round/>
            <a:headEnd type="none" w="med" len="med"/>
            <a:tailEnd type="none" w="med" len="med"/>
          </a:ln>
          <a:effectLst/>
        </p:spPr>
        <p:txBody>
          <a:bodyPr vert="horz" wrap="none" lIns="82058" tIns="41029" rIns="82058" bIns="41029" rtlCol="0" anchor="t" compatLnSpc="1">
            <a:spAutoFit/>
          </a:bodyPr>
          <a:lstStyle/>
          <a:p>
            <a:pPr defTabSz="820583" fontAlgn="base">
              <a:spcBef>
                <a:spcPct val="0"/>
              </a:spcBef>
              <a:spcAft>
                <a:spcPct val="0"/>
              </a:spcAft>
            </a:pPr>
            <a:endParaRPr lang="en-US" sz="1600" dirty="0">
              <a:solidFill>
                <a:schemeClr val="tx1">
                  <a:alpha val="100000"/>
                </a:schemeClr>
              </a:solidFill>
              <a:effectLst>
                <a:outerShdw blurRad="38100" dist="38100" dir="2700000" algn="tl">
                  <a:srgbClr val="000000">
                    <a:alpha val="43137"/>
                  </a:srgbClr>
                </a:outerShdw>
              </a:effectLst>
              <a:latin typeface="Segoe Semibold"/>
            </a:endParaRPr>
          </a:p>
        </p:txBody>
      </p:sp>
      <p:sp>
        <p:nvSpPr>
          <p:cNvPr id="55" name="Chevron 54"/>
          <p:cNvSpPr/>
          <p:nvPr/>
        </p:nvSpPr>
        <p:spPr>
          <a:xfrm>
            <a:off x="4030706" y="3045913"/>
            <a:ext cx="2416490" cy="387775"/>
          </a:xfrm>
          <a:prstGeom prst="chevron">
            <a:avLst/>
          </a:prstGeom>
        </p:spPr>
        <p:style>
          <a:lnRef idx="2">
            <a:schemeClr val="accent2"/>
          </a:lnRef>
          <a:fillRef idx="1">
            <a:schemeClr val="lt1"/>
          </a:fillRef>
          <a:effectRef idx="0">
            <a:schemeClr val="accent2"/>
          </a:effectRef>
          <a:fontRef idx="minor">
            <a:schemeClr val="dk1"/>
          </a:fontRef>
        </p:style>
        <p:txBody>
          <a:bodyPr lIns="82058" tIns="41029" rIns="82058" bIns="41029" rtlCol="0" anchor="ctr"/>
          <a:lstStyle/>
          <a:p>
            <a:pPr algn="ctr"/>
            <a:r>
              <a:rPr lang="zh-CN" altLang="en-US" sz="1400" dirty="0" smtClean="0">
                <a:solidFill>
                  <a:schemeClr val="tx1"/>
                </a:solidFill>
              </a:rPr>
              <a:t>安装客户端</a:t>
            </a:r>
            <a:endParaRPr lang="en-US" sz="1400" dirty="0">
              <a:solidFill>
                <a:schemeClr val="tx1"/>
              </a:solidFill>
            </a:endParaRPr>
          </a:p>
        </p:txBody>
      </p:sp>
      <p:sp>
        <p:nvSpPr>
          <p:cNvPr id="56" name="Chevron 55"/>
          <p:cNvSpPr/>
          <p:nvPr/>
        </p:nvSpPr>
        <p:spPr>
          <a:xfrm>
            <a:off x="3943717" y="4829998"/>
            <a:ext cx="1855864" cy="433120"/>
          </a:xfrm>
          <a:prstGeom prst="chevron">
            <a:avLst/>
          </a:prstGeom>
        </p:spPr>
        <p:style>
          <a:lnRef idx="2">
            <a:schemeClr val="accent2"/>
          </a:lnRef>
          <a:fillRef idx="1">
            <a:schemeClr val="lt1"/>
          </a:fillRef>
          <a:effectRef idx="0">
            <a:schemeClr val="accent2"/>
          </a:effectRef>
          <a:fontRef idx="minor">
            <a:schemeClr val="dk1"/>
          </a:fontRef>
        </p:style>
        <p:txBody>
          <a:bodyPr lIns="82058" tIns="41029" rIns="82058" bIns="41029" rtlCol="0" anchor="ctr"/>
          <a:lstStyle/>
          <a:p>
            <a:pPr algn="ctr"/>
            <a:r>
              <a:rPr lang="zh-CN" altLang="en-US" sz="1400" dirty="0" smtClean="0">
                <a:solidFill>
                  <a:schemeClr val="tx1"/>
                </a:solidFill>
              </a:rPr>
              <a:t>部署服务</a:t>
            </a:r>
            <a:endParaRPr lang="en-US" sz="1400" dirty="0">
              <a:solidFill>
                <a:schemeClr val="tx1"/>
              </a:solidFill>
            </a:endParaRPr>
          </a:p>
        </p:txBody>
      </p:sp>
      <p:sp>
        <p:nvSpPr>
          <p:cNvPr id="57" name="Chevron 56"/>
          <p:cNvSpPr/>
          <p:nvPr/>
        </p:nvSpPr>
        <p:spPr>
          <a:xfrm>
            <a:off x="5591763" y="4829998"/>
            <a:ext cx="1329070" cy="433120"/>
          </a:xfrm>
          <a:prstGeom prst="chevron">
            <a:avLst/>
          </a:prstGeom>
        </p:spPr>
        <p:style>
          <a:lnRef idx="2">
            <a:schemeClr val="accent2"/>
          </a:lnRef>
          <a:fillRef idx="1">
            <a:schemeClr val="lt1"/>
          </a:fillRef>
          <a:effectRef idx="0">
            <a:schemeClr val="accent2"/>
          </a:effectRef>
          <a:fontRef idx="minor">
            <a:schemeClr val="dk1"/>
          </a:fontRef>
        </p:style>
        <p:txBody>
          <a:bodyPr lIns="82058" tIns="41029" rIns="82058" bIns="41029" rtlCol="0" anchor="ctr"/>
          <a:lstStyle/>
          <a:p>
            <a:pPr algn="ctr"/>
            <a:r>
              <a:rPr lang="zh-CN" altLang="en-US" sz="1400" dirty="0" smtClean="0">
                <a:solidFill>
                  <a:schemeClr val="tx1"/>
                </a:solidFill>
              </a:rPr>
              <a:t>注册服务</a:t>
            </a:r>
            <a:endParaRPr lang="en-US" sz="1400" dirty="0">
              <a:solidFill>
                <a:schemeClr val="tx1"/>
              </a:solidFill>
            </a:endParaRPr>
          </a:p>
        </p:txBody>
      </p:sp>
      <p:sp>
        <p:nvSpPr>
          <p:cNvPr id="58" name="TextBox 113"/>
          <p:cNvSpPr txBox="1">
            <a:spLocks noChangeArrowheads="1"/>
          </p:cNvSpPr>
          <p:nvPr/>
        </p:nvSpPr>
        <p:spPr bwMode="auto">
          <a:xfrm>
            <a:off x="714348" y="2285992"/>
            <a:ext cx="646309" cy="369320"/>
          </a:xfrm>
          <a:prstGeom prst="rect">
            <a:avLst/>
          </a:prstGeom>
          <a:noFill/>
          <a:ln w="9525">
            <a:noFill/>
            <a:miter lim="800000"/>
            <a:headEnd/>
            <a:tailEnd/>
          </a:ln>
        </p:spPr>
        <p:txBody>
          <a:bodyPr wrap="none" lIns="91429" tIns="45714" rIns="91429" bIns="45714">
            <a:spAutoFit/>
          </a:bodyPr>
          <a:lstStyle/>
          <a:p>
            <a:r>
              <a:rPr lang="zh-CN" altLang="en-US" b="1" dirty="0" smtClean="0">
                <a:latin typeface="Arial" pitchFamily="34" charset="0"/>
                <a:cs typeface="Arial" pitchFamily="34" charset="0"/>
              </a:rPr>
              <a:t>开发</a:t>
            </a:r>
            <a:endParaRPr lang="en-US" b="1" dirty="0">
              <a:latin typeface="Arial" pitchFamily="34" charset="0"/>
              <a:cs typeface="Arial" pitchFamily="34" charset="0"/>
            </a:endParaRPr>
          </a:p>
        </p:txBody>
      </p:sp>
      <p:sp>
        <p:nvSpPr>
          <p:cNvPr id="59" name="TextBox 113"/>
          <p:cNvSpPr txBox="1">
            <a:spLocks noChangeArrowheads="1"/>
          </p:cNvSpPr>
          <p:nvPr/>
        </p:nvSpPr>
        <p:spPr bwMode="auto">
          <a:xfrm>
            <a:off x="500034" y="3714752"/>
            <a:ext cx="1375162" cy="338542"/>
          </a:xfrm>
          <a:prstGeom prst="rect">
            <a:avLst/>
          </a:prstGeom>
          <a:noFill/>
          <a:ln w="9525">
            <a:noFill/>
            <a:miter lim="800000"/>
            <a:headEnd/>
            <a:tailEnd/>
          </a:ln>
        </p:spPr>
        <p:txBody>
          <a:bodyPr wrap="none" lIns="91429" tIns="45714" rIns="91429" bIns="45714">
            <a:spAutoFit/>
          </a:bodyPr>
          <a:lstStyle/>
          <a:p>
            <a:r>
              <a:rPr lang="en-US" sz="1600" dirty="0" smtClean="0">
                <a:latin typeface="Arial" pitchFamily="34" charset="0"/>
                <a:cs typeface="Arial" pitchFamily="34" charset="0"/>
              </a:rPr>
              <a:t>Visual Studio</a:t>
            </a:r>
            <a:endParaRPr lang="en-US" sz="16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dissolve">
                                      <p:cBhvr>
                                        <p:cTn id="11" dur="500"/>
                                        <p:tgtEl>
                                          <p:spTgt spid="42"/>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dissolve">
                                      <p:cBhvr>
                                        <p:cTn id="14" dur="500"/>
                                        <p:tgtEl>
                                          <p:spTgt spid="24"/>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par>
                                <p:cTn id="26" presetID="9"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dissolve">
                                      <p:cBhvr>
                                        <p:cTn id="28" dur="500"/>
                                        <p:tgtEl>
                                          <p:spTgt spid="48"/>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dissolve">
                                      <p:cBhvr>
                                        <p:cTn id="31" dur="500"/>
                                        <p:tgtEl>
                                          <p:spTgt spid="5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dissolve">
                                      <p:cBhvr>
                                        <p:cTn id="34" dur="500"/>
                                        <p:tgtEl>
                                          <p:spTgt spid="55"/>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dissolve">
                                      <p:cBhvr>
                                        <p:cTn id="38" dur="500"/>
                                        <p:tgtEl>
                                          <p:spTgt spid="56"/>
                                        </p:tgtEl>
                                      </p:cBhvr>
                                    </p:animEffect>
                                  </p:childTnLst>
                                </p:cTn>
                              </p:par>
                            </p:childTnLst>
                          </p:cTn>
                        </p:par>
                        <p:par>
                          <p:cTn id="39" fill="hold">
                            <p:stCondLst>
                              <p:cond delay="1000"/>
                            </p:stCondLst>
                            <p:childTnLst>
                              <p:par>
                                <p:cTn id="40" presetID="9" presetClass="entr" presetSubtype="0" fill="hold"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dissolve">
                                      <p:cBhvr>
                                        <p:cTn id="4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23" grpId="0"/>
      <p:bldP spid="24" grpId="0" animBg="1"/>
      <p:bldP spid="25" grpId="0" animBg="1"/>
      <p:bldP spid="42" grpId="0"/>
      <p:bldP spid="50" grpId="0"/>
      <p:bldP spid="55" grpId="0" animBg="1"/>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部署服务端</a:t>
            </a:r>
            <a:endParaRPr lang="en-US" dirty="0"/>
          </a:p>
        </p:txBody>
      </p:sp>
      <p:sp>
        <p:nvSpPr>
          <p:cNvPr id="3" name="Content Placeholder 2"/>
          <p:cNvSpPr>
            <a:spLocks noGrp="1"/>
          </p:cNvSpPr>
          <p:nvPr>
            <p:ph idx="1"/>
          </p:nvPr>
        </p:nvSpPr>
        <p:spPr/>
        <p:txBody>
          <a:bodyPr/>
          <a:lstStyle/>
          <a:p>
            <a:pPr>
              <a:buFont typeface="Arial" pitchFamily="34" charset="0"/>
              <a:buChar char="•"/>
            </a:pPr>
            <a:r>
              <a:rPr lang="zh-CN" altLang="en-US" sz="3600" dirty="0" smtClean="0"/>
              <a:t>目的：将服务端软件安装到集群上</a:t>
            </a:r>
            <a:endParaRPr lang="en-US" altLang="zh-CN" sz="3600" dirty="0" smtClean="0"/>
          </a:p>
          <a:p>
            <a:pPr>
              <a:buFont typeface="Arial" pitchFamily="34" charset="0"/>
              <a:buChar char="•"/>
            </a:pPr>
            <a:r>
              <a:rPr lang="zh-CN" altLang="en-US" sz="3600" dirty="0" smtClean="0"/>
              <a:t>三种方法</a:t>
            </a:r>
            <a:endParaRPr lang="en-US" altLang="zh-CN" sz="3600" dirty="0" smtClean="0"/>
          </a:p>
          <a:p>
            <a:pPr lvl="1">
              <a:buFont typeface="Arial" pitchFamily="34" charset="0"/>
              <a:buChar char="•"/>
            </a:pPr>
            <a:r>
              <a:rPr lang="zh-CN" altLang="en-US" sz="3200" dirty="0" smtClean="0"/>
              <a:t>本地安装</a:t>
            </a:r>
            <a:endParaRPr lang="en-US" altLang="zh-CN" sz="3200" dirty="0" smtClean="0"/>
          </a:p>
          <a:p>
            <a:pPr lvl="1">
              <a:buFont typeface="Arial" pitchFamily="34" charset="0"/>
              <a:buChar char="•"/>
            </a:pPr>
            <a:r>
              <a:rPr lang="zh-CN" altLang="en-US" sz="3200" dirty="0" smtClean="0"/>
              <a:t>中央网络安装</a:t>
            </a:r>
            <a:endParaRPr lang="en-US" altLang="zh-CN" sz="3200" dirty="0" smtClean="0"/>
          </a:p>
          <a:p>
            <a:pPr lvl="1">
              <a:buFont typeface="Arial" pitchFamily="34" charset="0"/>
              <a:buChar char="•"/>
            </a:pPr>
            <a:r>
              <a:rPr lang="zh-CN" altLang="en-US" sz="3200" dirty="0" smtClean="0"/>
              <a:t>混搭</a:t>
            </a:r>
            <a:endParaRPr lang="en-US" altLang="zh-CN" sz="2800"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smtClean="0"/>
              <a:t>XML </a:t>
            </a:r>
            <a:r>
              <a:rPr lang="zh-CN" altLang="en-US" dirty="0" smtClean="0"/>
              <a:t>服务注册文件</a:t>
            </a:r>
            <a:endParaRPr lang="zh-CN" altLang="en-US" dirty="0"/>
          </a:p>
        </p:txBody>
      </p:sp>
      <p:sp>
        <p:nvSpPr>
          <p:cNvPr id="7" name="内容占位符 6"/>
          <p:cNvSpPr>
            <a:spLocks noGrp="1"/>
          </p:cNvSpPr>
          <p:nvPr>
            <p:ph idx="1"/>
          </p:nvPr>
        </p:nvSpPr>
        <p:spPr/>
        <p:txBody>
          <a:bodyPr/>
          <a:lstStyle/>
          <a:p>
            <a:pPr>
              <a:buNone/>
            </a:pPr>
            <a:r>
              <a:rPr lang="en-US" sz="2000" dirty="0" smtClean="0">
                <a:solidFill>
                  <a:schemeClr val="tx1"/>
                </a:solidFill>
                <a:latin typeface="Consolas" pitchFamily="49" charset="0"/>
              </a:rPr>
              <a:t>&lt;?xml version="1.0" encoding="utf-8" ?&gt;</a:t>
            </a:r>
          </a:p>
          <a:p>
            <a:pPr>
              <a:buNone/>
            </a:pPr>
            <a:r>
              <a:rPr lang="en-US" sz="2000" dirty="0" smtClean="0">
                <a:solidFill>
                  <a:schemeClr val="tx1"/>
                </a:solidFill>
                <a:latin typeface="Consolas" pitchFamily="49" charset="0"/>
              </a:rPr>
              <a:t>&lt;configuration&gt; </a:t>
            </a:r>
          </a:p>
          <a:p>
            <a:pPr>
              <a:buNone/>
            </a:pPr>
            <a:r>
              <a:rPr lang="en-US" sz="2000" dirty="0" smtClean="0">
                <a:solidFill>
                  <a:schemeClr val="tx1"/>
                </a:solidFill>
                <a:latin typeface="Consolas" pitchFamily="49" charset="0"/>
              </a:rPr>
              <a:t>  &lt;</a:t>
            </a:r>
            <a:r>
              <a:rPr lang="en-US" sz="2000" dirty="0" err="1" smtClean="0">
                <a:solidFill>
                  <a:schemeClr val="tx1"/>
                </a:solidFill>
                <a:latin typeface="Consolas" pitchFamily="49" charset="0"/>
              </a:rPr>
              <a:t>microsoft.Hpc.Session.ServiceRegistration</a:t>
            </a:r>
            <a:r>
              <a:rPr lang="en-US" sz="2000" dirty="0" smtClean="0">
                <a:solidFill>
                  <a:schemeClr val="tx1"/>
                </a:solidFill>
                <a:latin typeface="Consolas" pitchFamily="49" charset="0"/>
              </a:rPr>
              <a:t>&gt;</a:t>
            </a:r>
          </a:p>
          <a:p>
            <a:pPr>
              <a:buNone/>
            </a:pPr>
            <a:r>
              <a:rPr lang="en-US" sz="2000" dirty="0" smtClean="0">
                <a:solidFill>
                  <a:schemeClr val="tx1"/>
                </a:solidFill>
                <a:latin typeface="Consolas" pitchFamily="49" charset="0"/>
              </a:rPr>
              <a:t>    &lt;service assembly="c:\Services\EchoSvcLib.dll"</a:t>
            </a:r>
          </a:p>
          <a:p>
            <a:pPr>
              <a:buNone/>
            </a:pPr>
            <a:r>
              <a:rPr lang="en-US" sz="2000" dirty="0" smtClean="0">
                <a:solidFill>
                  <a:schemeClr val="tx1"/>
                </a:solidFill>
                <a:latin typeface="Consolas" pitchFamily="49" charset="0"/>
              </a:rPr>
              <a:t>             contract="</a:t>
            </a:r>
            <a:r>
              <a:rPr lang="en-US" sz="2000" dirty="0" err="1" smtClean="0">
                <a:solidFill>
                  <a:schemeClr val="tx1"/>
                </a:solidFill>
                <a:latin typeface="Consolas" pitchFamily="49" charset="0"/>
              </a:rPr>
              <a:t>EchoSvcLib.IEchoSvc</a:t>
            </a:r>
            <a:r>
              <a:rPr lang="en-US" sz="2000" dirty="0" smtClean="0">
                <a:solidFill>
                  <a:schemeClr val="tx1"/>
                </a:solidFill>
                <a:latin typeface="Consolas" pitchFamily="49" charset="0"/>
              </a:rPr>
              <a:t>"</a:t>
            </a:r>
          </a:p>
          <a:p>
            <a:pPr>
              <a:buNone/>
            </a:pPr>
            <a:r>
              <a:rPr lang="en-US" sz="2000" dirty="0" smtClean="0">
                <a:solidFill>
                  <a:schemeClr val="tx1"/>
                </a:solidFill>
                <a:latin typeface="Consolas" pitchFamily="49" charset="0"/>
              </a:rPr>
              <a:t>             type="</a:t>
            </a:r>
            <a:r>
              <a:rPr lang="en-US" sz="2000" dirty="0" err="1" smtClean="0">
                <a:solidFill>
                  <a:schemeClr val="tx1"/>
                </a:solidFill>
                <a:latin typeface="Consolas" pitchFamily="49" charset="0"/>
              </a:rPr>
              <a:t>EchoSvcLib.EchoSvc</a:t>
            </a:r>
            <a:r>
              <a:rPr lang="en-US" sz="2000" dirty="0" smtClean="0">
                <a:solidFill>
                  <a:schemeClr val="tx1"/>
                </a:solidFill>
                <a:latin typeface="Consolas" pitchFamily="49" charset="0"/>
              </a:rPr>
              <a:t>" </a:t>
            </a:r>
          </a:p>
          <a:p>
            <a:pPr>
              <a:buNone/>
            </a:pPr>
            <a:r>
              <a:rPr lang="en-US" sz="2000" dirty="0" smtClean="0">
                <a:solidFill>
                  <a:schemeClr val="tx1"/>
                </a:solidFill>
                <a:latin typeface="Consolas" pitchFamily="49" charset="0"/>
              </a:rPr>
              <a:t>             architecture=”x86” &gt;</a:t>
            </a:r>
          </a:p>
          <a:p>
            <a:pPr>
              <a:buNone/>
            </a:pPr>
            <a:r>
              <a:rPr lang="en-US" sz="2000" dirty="0" smtClean="0">
                <a:solidFill>
                  <a:schemeClr val="tx1"/>
                </a:solidFill>
                <a:latin typeface="Consolas" pitchFamily="49" charset="0"/>
              </a:rPr>
              <a:t>         &lt;</a:t>
            </a:r>
            <a:r>
              <a:rPr lang="en-US" sz="2000" dirty="0" err="1" smtClean="0">
                <a:solidFill>
                  <a:schemeClr val="tx1"/>
                </a:solidFill>
                <a:latin typeface="Consolas" pitchFamily="49" charset="0"/>
              </a:rPr>
              <a:t>environmentVariables</a:t>
            </a:r>
            <a:r>
              <a:rPr lang="en-US" sz="2000" dirty="0" smtClean="0">
                <a:solidFill>
                  <a:schemeClr val="tx1"/>
                </a:solidFill>
                <a:latin typeface="Consolas" pitchFamily="49" charset="0"/>
              </a:rPr>
              <a:t>&gt;</a:t>
            </a:r>
          </a:p>
          <a:p>
            <a:pPr>
              <a:buNone/>
            </a:pPr>
            <a:r>
              <a:rPr lang="en-US" sz="2000" dirty="0" smtClean="0">
                <a:solidFill>
                  <a:schemeClr val="tx1"/>
                </a:solidFill>
                <a:latin typeface="Consolas" pitchFamily="49" charset="0"/>
              </a:rPr>
              <a:t>              &lt;add name=”name1” value=”value1” /&gt;</a:t>
            </a:r>
          </a:p>
          <a:p>
            <a:pPr>
              <a:buNone/>
            </a:pPr>
            <a:r>
              <a:rPr lang="en-US" sz="2000" dirty="0" smtClean="0">
                <a:solidFill>
                  <a:schemeClr val="tx1"/>
                </a:solidFill>
                <a:latin typeface="Consolas" pitchFamily="49" charset="0"/>
              </a:rPr>
              <a:t>        &lt;/</a:t>
            </a:r>
            <a:r>
              <a:rPr lang="en-US" sz="2000" dirty="0" err="1" smtClean="0">
                <a:solidFill>
                  <a:schemeClr val="tx1"/>
                </a:solidFill>
                <a:latin typeface="Consolas" pitchFamily="49" charset="0"/>
              </a:rPr>
              <a:t>environmentVariables</a:t>
            </a:r>
            <a:r>
              <a:rPr lang="en-US" sz="2000" dirty="0" smtClean="0">
                <a:solidFill>
                  <a:schemeClr val="tx1"/>
                </a:solidFill>
                <a:latin typeface="Consolas" pitchFamily="49" charset="0"/>
              </a:rPr>
              <a:t>&gt;</a:t>
            </a:r>
          </a:p>
          <a:p>
            <a:pPr>
              <a:buNone/>
            </a:pPr>
            <a:r>
              <a:rPr lang="en-US" sz="2000" dirty="0" smtClean="0">
                <a:solidFill>
                  <a:schemeClr val="tx1"/>
                </a:solidFill>
                <a:latin typeface="Consolas" pitchFamily="49" charset="0"/>
              </a:rPr>
              <a:t>    &lt;/service&gt;</a:t>
            </a:r>
          </a:p>
          <a:p>
            <a:pPr>
              <a:buNone/>
            </a:pPr>
            <a:r>
              <a:rPr lang="en-US" sz="2000" dirty="0" smtClean="0">
                <a:solidFill>
                  <a:schemeClr val="tx1"/>
                </a:solidFill>
                <a:latin typeface="Consolas" pitchFamily="49" charset="0"/>
              </a:rPr>
              <a:t>  &lt;/</a:t>
            </a:r>
            <a:r>
              <a:rPr lang="en-US" sz="2000" dirty="0" err="1" smtClean="0">
                <a:solidFill>
                  <a:schemeClr val="tx1"/>
                </a:solidFill>
                <a:latin typeface="Consolas" pitchFamily="49" charset="0"/>
              </a:rPr>
              <a:t>microsoft.Hpc.Session.ServiceRegistration</a:t>
            </a:r>
            <a:r>
              <a:rPr lang="en-US" sz="2000" dirty="0" smtClean="0">
                <a:solidFill>
                  <a:schemeClr val="tx1"/>
                </a:solidFill>
                <a:latin typeface="Consolas" pitchFamily="49" charset="0"/>
              </a:rPr>
              <a:t>&gt;</a:t>
            </a:r>
          </a:p>
          <a:p>
            <a:pPr>
              <a:buNone/>
            </a:pPr>
            <a:r>
              <a:rPr lang="en-US" sz="2000" dirty="0" smtClean="0">
                <a:solidFill>
                  <a:schemeClr val="tx1"/>
                </a:solidFill>
                <a:latin typeface="Consolas" pitchFamily="49" charset="0"/>
              </a:rPr>
              <a:t>&lt;/configuration&gt;</a:t>
            </a:r>
          </a:p>
        </p:txBody>
      </p:sp>
      <p:pic>
        <p:nvPicPr>
          <p:cNvPr id="8" name="Picture 2"/>
          <p:cNvPicPr>
            <a:picLocks noChangeAspect="1" noChangeArrowheads="1"/>
          </p:cNvPicPr>
          <p:nvPr/>
        </p:nvPicPr>
        <p:blipFill>
          <a:blip r:embed="rId3" cstate="print"/>
          <a:srcRect/>
          <a:stretch>
            <a:fillRect/>
          </a:stretch>
        </p:blipFill>
        <p:spPr bwMode="auto">
          <a:xfrm>
            <a:off x="6934200" y="4495800"/>
            <a:ext cx="1981200"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并行化亚洲期权定价算法</a:t>
            </a:r>
            <a:endParaRPr lang="zh-CN"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架构概览</a:t>
            </a:r>
            <a:endParaRPr lang="en-US" dirty="0"/>
          </a:p>
        </p:txBody>
      </p:sp>
      <p:sp>
        <p:nvSpPr>
          <p:cNvPr id="3" name="Left Brace 2"/>
          <p:cNvSpPr/>
          <p:nvPr/>
        </p:nvSpPr>
        <p:spPr>
          <a:xfrm rot="16200000">
            <a:off x="6858000" y="3505200"/>
            <a:ext cx="381000" cy="3581400"/>
          </a:xfrm>
          <a:prstGeom prst="leftBrace">
            <a:avLst/>
          </a:prstGeom>
        </p:spPr>
        <p:style>
          <a:lnRef idx="1">
            <a:schemeClr val="accent1"/>
          </a:lnRef>
          <a:fillRef idx="0">
            <a:schemeClr val="accent1"/>
          </a:fillRef>
          <a:effectRef idx="0">
            <a:schemeClr val="accent1"/>
          </a:effectRef>
          <a:fontRef idx="minor">
            <a:schemeClr val="tx1"/>
          </a:fontRef>
        </p:style>
        <p:txBody>
          <a:bodyPr lIns="91429" tIns="45714" rIns="91429" bIns="45714" anchor="ctr"/>
          <a:lstStyle/>
          <a:p>
            <a:pPr algn="ctr">
              <a:defRPr/>
            </a:pPr>
            <a:endParaRPr lang="en-US" dirty="0"/>
          </a:p>
        </p:txBody>
      </p:sp>
      <p:sp>
        <p:nvSpPr>
          <p:cNvPr id="4" name="Left Brace 3"/>
          <p:cNvSpPr/>
          <p:nvPr/>
        </p:nvSpPr>
        <p:spPr>
          <a:xfrm rot="5400000">
            <a:off x="6962780" y="538154"/>
            <a:ext cx="304800" cy="3657600"/>
          </a:xfrm>
          <a:prstGeom prst="leftBrace">
            <a:avLst/>
          </a:prstGeom>
        </p:spPr>
        <p:style>
          <a:lnRef idx="1">
            <a:schemeClr val="dk1"/>
          </a:lnRef>
          <a:fillRef idx="0">
            <a:schemeClr val="dk1"/>
          </a:fillRef>
          <a:effectRef idx="0">
            <a:schemeClr val="dk1"/>
          </a:effectRef>
          <a:fontRef idx="minor">
            <a:schemeClr val="tx1"/>
          </a:fontRef>
        </p:style>
        <p:txBody>
          <a:bodyPr lIns="91429" tIns="45714" rIns="91429" bIns="45714" anchor="ctr"/>
          <a:lstStyle/>
          <a:p>
            <a:pPr algn="ctr">
              <a:defRPr/>
            </a:pPr>
            <a:endParaRPr lang="en-US" dirty="0"/>
          </a:p>
        </p:txBody>
      </p:sp>
      <p:pic>
        <p:nvPicPr>
          <p:cNvPr id="5" name="Picture 2"/>
          <p:cNvPicPr>
            <a:picLocks noChangeAspect="1" noChangeArrowheads="1"/>
          </p:cNvPicPr>
          <p:nvPr/>
        </p:nvPicPr>
        <p:blipFill>
          <a:blip r:embed="rId4" cstate="print"/>
          <a:srcRect/>
          <a:stretch>
            <a:fillRect/>
          </a:stretch>
        </p:blipFill>
        <p:spPr bwMode="auto">
          <a:xfrm>
            <a:off x="5638800" y="914400"/>
            <a:ext cx="1000125" cy="1022350"/>
          </a:xfrm>
          <a:prstGeom prst="rect">
            <a:avLst/>
          </a:prstGeom>
          <a:noFill/>
          <a:ln w="9525">
            <a:noFill/>
            <a:miter lim="800000"/>
            <a:headEnd/>
            <a:tailEnd/>
          </a:ln>
        </p:spPr>
      </p:pic>
      <p:sp>
        <p:nvSpPr>
          <p:cNvPr id="6" name="Left Brace 5"/>
          <p:cNvSpPr/>
          <p:nvPr/>
        </p:nvSpPr>
        <p:spPr>
          <a:xfrm rot="5400000">
            <a:off x="3871902" y="1414454"/>
            <a:ext cx="304800" cy="1905000"/>
          </a:xfrm>
          <a:prstGeom prst="leftBrace">
            <a:avLst/>
          </a:prstGeom>
        </p:spPr>
        <p:style>
          <a:lnRef idx="1">
            <a:schemeClr val="dk1"/>
          </a:lnRef>
          <a:fillRef idx="0">
            <a:schemeClr val="dk1"/>
          </a:fillRef>
          <a:effectRef idx="0">
            <a:schemeClr val="dk1"/>
          </a:effectRef>
          <a:fontRef idx="minor">
            <a:schemeClr val="tx1"/>
          </a:fontRef>
        </p:style>
        <p:txBody>
          <a:bodyPr lIns="91429" tIns="45714" rIns="91429" bIns="45714" anchor="ctr"/>
          <a:lstStyle/>
          <a:p>
            <a:pPr algn="ctr">
              <a:defRPr/>
            </a:pPr>
            <a:endParaRPr lang="en-US" dirty="0"/>
          </a:p>
        </p:txBody>
      </p:sp>
      <p:sp>
        <p:nvSpPr>
          <p:cNvPr id="7" name="Left Brace 6"/>
          <p:cNvSpPr/>
          <p:nvPr/>
        </p:nvSpPr>
        <p:spPr>
          <a:xfrm rot="16200000">
            <a:off x="3848100" y="4457700"/>
            <a:ext cx="381000" cy="2286000"/>
          </a:xfrm>
          <a:prstGeom prst="leftBrace">
            <a:avLst/>
          </a:prstGeom>
        </p:spPr>
        <p:style>
          <a:lnRef idx="1">
            <a:schemeClr val="accent1"/>
          </a:lnRef>
          <a:fillRef idx="0">
            <a:schemeClr val="accent1"/>
          </a:fillRef>
          <a:effectRef idx="0">
            <a:schemeClr val="accent1"/>
          </a:effectRef>
          <a:fontRef idx="minor">
            <a:schemeClr val="tx1"/>
          </a:fontRef>
        </p:style>
        <p:txBody>
          <a:bodyPr lIns="91429" tIns="45714" rIns="91429" bIns="45714" anchor="ctr"/>
          <a:lstStyle/>
          <a:p>
            <a:pPr algn="ctr">
              <a:defRPr/>
            </a:pPr>
            <a:endParaRPr lang="en-US" dirty="0"/>
          </a:p>
        </p:txBody>
      </p:sp>
      <p:sp>
        <p:nvSpPr>
          <p:cNvPr id="8" name="TextBox 20"/>
          <p:cNvSpPr txBox="1">
            <a:spLocks noChangeArrowheads="1"/>
          </p:cNvSpPr>
          <p:nvPr/>
        </p:nvSpPr>
        <p:spPr bwMode="auto">
          <a:xfrm>
            <a:off x="5257800" y="1905001"/>
            <a:ext cx="3886200" cy="369320"/>
          </a:xfrm>
          <a:prstGeom prst="rect">
            <a:avLst/>
          </a:prstGeom>
          <a:noFill/>
          <a:ln w="9525">
            <a:noFill/>
            <a:miter lim="800000"/>
            <a:headEnd/>
            <a:tailEnd/>
          </a:ln>
        </p:spPr>
        <p:txBody>
          <a:bodyPr lIns="91429" tIns="45714" rIns="91429" bIns="45714">
            <a:spAutoFit/>
          </a:bodyPr>
          <a:lstStyle/>
          <a:p>
            <a:r>
              <a:rPr lang="zh-CN" altLang="en-US" dirty="0" smtClean="0">
                <a:latin typeface="Calibri" pitchFamily="34" charset="0"/>
              </a:rPr>
              <a:t>节点状态，性能监测，系统事件</a:t>
            </a:r>
            <a:endParaRPr lang="en-US" dirty="0">
              <a:latin typeface="Calibri" pitchFamily="34" charset="0"/>
            </a:endParaRPr>
          </a:p>
        </p:txBody>
      </p:sp>
      <p:sp>
        <p:nvSpPr>
          <p:cNvPr id="9" name="TextBox 22"/>
          <p:cNvSpPr txBox="1">
            <a:spLocks noChangeArrowheads="1"/>
          </p:cNvSpPr>
          <p:nvPr/>
        </p:nvSpPr>
        <p:spPr bwMode="auto">
          <a:xfrm>
            <a:off x="3163992" y="1104327"/>
            <a:ext cx="1905000" cy="1200316"/>
          </a:xfrm>
          <a:prstGeom prst="rect">
            <a:avLst/>
          </a:prstGeom>
          <a:noFill/>
          <a:ln w="9525">
            <a:noFill/>
            <a:miter lim="800000"/>
            <a:headEnd/>
            <a:tailEnd/>
          </a:ln>
        </p:spPr>
        <p:txBody>
          <a:bodyPr lIns="91429" tIns="45714" rIns="91429" bIns="45714">
            <a:spAutoFit/>
          </a:bodyPr>
          <a:lstStyle/>
          <a:p>
            <a:r>
              <a:rPr lang="zh-CN" altLang="en-US" dirty="0" smtClean="0">
                <a:latin typeface="Calibri" pitchFamily="34" charset="0"/>
              </a:rPr>
              <a:t>作业状态</a:t>
            </a:r>
            <a:endParaRPr lang="en-US" altLang="zh-CN" dirty="0" smtClean="0">
              <a:latin typeface="Calibri" pitchFamily="34" charset="0"/>
            </a:endParaRPr>
          </a:p>
          <a:p>
            <a:r>
              <a:rPr lang="zh-CN" altLang="en-US" dirty="0" smtClean="0">
                <a:latin typeface="Calibri" pitchFamily="34" charset="0"/>
              </a:rPr>
              <a:t>使用率</a:t>
            </a:r>
            <a:endParaRPr lang="en-US" altLang="zh-CN" dirty="0" smtClean="0">
              <a:latin typeface="Calibri" pitchFamily="34" charset="0"/>
            </a:endParaRPr>
          </a:p>
          <a:p>
            <a:r>
              <a:rPr lang="zh-CN" altLang="en-US" dirty="0" smtClean="0">
                <a:latin typeface="Calibri" pitchFamily="34" charset="0"/>
              </a:rPr>
              <a:t>报表</a:t>
            </a:r>
            <a:endParaRPr lang="en-US" altLang="zh-CN" dirty="0" smtClean="0">
              <a:latin typeface="Calibri" pitchFamily="34" charset="0"/>
            </a:endParaRPr>
          </a:p>
          <a:p>
            <a:r>
              <a:rPr lang="zh-CN" altLang="en-US" dirty="0" smtClean="0">
                <a:latin typeface="Calibri" pitchFamily="34" charset="0"/>
              </a:rPr>
              <a:t>日志</a:t>
            </a:r>
            <a:endParaRPr lang="en-US" dirty="0">
              <a:latin typeface="Calibri" pitchFamily="34" charset="0"/>
            </a:endParaRPr>
          </a:p>
        </p:txBody>
      </p:sp>
      <p:sp>
        <p:nvSpPr>
          <p:cNvPr id="10" name="Right Arrow 9"/>
          <p:cNvSpPr/>
          <p:nvPr/>
        </p:nvSpPr>
        <p:spPr>
          <a:xfrm>
            <a:off x="152400" y="1219200"/>
            <a:ext cx="12192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a:defRPr/>
            </a:pPr>
            <a:r>
              <a:rPr lang="zh-CN" altLang="en-US" sz="1200" dirty="0" smtClean="0">
                <a:solidFill>
                  <a:schemeClr val="tx1"/>
                </a:solidFill>
              </a:rPr>
              <a:t>管理员</a:t>
            </a:r>
            <a:endParaRPr lang="en-US" sz="1200" dirty="0">
              <a:solidFill>
                <a:schemeClr val="tx1"/>
              </a:solidFill>
            </a:endParaRPr>
          </a:p>
        </p:txBody>
      </p:sp>
      <p:sp>
        <p:nvSpPr>
          <p:cNvPr id="11" name="Left Brace 10"/>
          <p:cNvSpPr/>
          <p:nvPr/>
        </p:nvSpPr>
        <p:spPr>
          <a:xfrm>
            <a:off x="990600" y="2519378"/>
            <a:ext cx="228600" cy="1295400"/>
          </a:xfrm>
          <a:prstGeom prst="leftBrace">
            <a:avLst/>
          </a:prstGeom>
        </p:spPr>
        <p:style>
          <a:lnRef idx="1">
            <a:schemeClr val="dk1"/>
          </a:lnRef>
          <a:fillRef idx="0">
            <a:schemeClr val="dk1"/>
          </a:fillRef>
          <a:effectRef idx="0">
            <a:schemeClr val="dk1"/>
          </a:effectRef>
          <a:fontRef idx="minor">
            <a:schemeClr val="tx1"/>
          </a:fontRef>
        </p:style>
        <p:txBody>
          <a:bodyPr lIns="91429" tIns="45714" rIns="91429" bIns="45714" anchor="ctr"/>
          <a:lstStyle/>
          <a:p>
            <a:pPr algn="ctr">
              <a:defRPr/>
            </a:pPr>
            <a:endParaRPr lang="en-US" dirty="0"/>
          </a:p>
        </p:txBody>
      </p:sp>
      <p:sp>
        <p:nvSpPr>
          <p:cNvPr id="12" name="TextBox 27"/>
          <p:cNvSpPr txBox="1">
            <a:spLocks noChangeArrowheads="1"/>
          </p:cNvSpPr>
          <p:nvPr/>
        </p:nvSpPr>
        <p:spPr bwMode="auto">
          <a:xfrm>
            <a:off x="228602" y="2976579"/>
            <a:ext cx="800197" cy="338542"/>
          </a:xfrm>
          <a:prstGeom prst="rect">
            <a:avLst/>
          </a:prstGeom>
          <a:noFill/>
          <a:ln w="9525">
            <a:noFill/>
            <a:miter lim="800000"/>
            <a:headEnd/>
            <a:tailEnd/>
          </a:ln>
        </p:spPr>
        <p:txBody>
          <a:bodyPr wrap="none" lIns="91429" tIns="45714" rIns="91429" bIns="45714">
            <a:spAutoFit/>
          </a:bodyPr>
          <a:lstStyle/>
          <a:p>
            <a:r>
              <a:rPr lang="zh-CN" altLang="en-US" sz="1600" dirty="0" smtClean="0">
                <a:latin typeface="Calibri" pitchFamily="34" charset="0"/>
              </a:rPr>
              <a:t>控制流</a:t>
            </a:r>
            <a:endParaRPr lang="en-US" sz="1600" dirty="0">
              <a:latin typeface="Calibri" pitchFamily="34" charset="0"/>
            </a:endParaRPr>
          </a:p>
        </p:txBody>
      </p:sp>
      <p:sp>
        <p:nvSpPr>
          <p:cNvPr id="13" name="TextBox 28"/>
          <p:cNvSpPr txBox="1">
            <a:spLocks noChangeArrowheads="1"/>
          </p:cNvSpPr>
          <p:nvPr/>
        </p:nvSpPr>
        <p:spPr bwMode="auto">
          <a:xfrm>
            <a:off x="214282" y="4786322"/>
            <a:ext cx="800197" cy="338542"/>
          </a:xfrm>
          <a:prstGeom prst="rect">
            <a:avLst/>
          </a:prstGeom>
          <a:noFill/>
          <a:ln w="9525">
            <a:noFill/>
            <a:miter lim="800000"/>
            <a:headEnd/>
            <a:tailEnd/>
          </a:ln>
        </p:spPr>
        <p:txBody>
          <a:bodyPr wrap="none" lIns="91429" tIns="45714" rIns="91429" bIns="45714">
            <a:spAutoFit/>
          </a:bodyPr>
          <a:lstStyle/>
          <a:p>
            <a:r>
              <a:rPr lang="zh-CN" altLang="en-US" sz="1600" dirty="0" smtClean="0">
                <a:latin typeface="Calibri" pitchFamily="34" charset="0"/>
              </a:rPr>
              <a:t>数据流</a:t>
            </a:r>
            <a:endParaRPr lang="en-US" sz="1600" dirty="0">
              <a:latin typeface="Calibri" pitchFamily="34" charset="0"/>
            </a:endParaRPr>
          </a:p>
        </p:txBody>
      </p:sp>
      <p:sp>
        <p:nvSpPr>
          <p:cNvPr id="14" name="Left Brace 13"/>
          <p:cNvSpPr/>
          <p:nvPr/>
        </p:nvSpPr>
        <p:spPr>
          <a:xfrm>
            <a:off x="990600" y="4348178"/>
            <a:ext cx="228600" cy="1295400"/>
          </a:xfrm>
          <a:prstGeom prst="leftBrace">
            <a:avLst/>
          </a:prstGeom>
        </p:spPr>
        <p:style>
          <a:lnRef idx="1">
            <a:schemeClr val="dk1"/>
          </a:lnRef>
          <a:fillRef idx="0">
            <a:schemeClr val="dk1"/>
          </a:fillRef>
          <a:effectRef idx="0">
            <a:schemeClr val="dk1"/>
          </a:effectRef>
          <a:fontRef idx="minor">
            <a:schemeClr val="tx1"/>
          </a:fontRef>
        </p:style>
        <p:txBody>
          <a:bodyPr lIns="91429" tIns="45714" rIns="91429" bIns="45714" anchor="ctr"/>
          <a:lstStyle/>
          <a:p>
            <a:pPr algn="ctr">
              <a:defRPr/>
            </a:pPr>
            <a:endParaRPr lang="en-US" dirty="0"/>
          </a:p>
        </p:txBody>
      </p:sp>
      <p:graphicFrame>
        <p:nvGraphicFramePr>
          <p:cNvPr id="15" name="Object 2"/>
          <p:cNvGraphicFramePr>
            <a:graphicFrameLocks noChangeAspect="1"/>
          </p:cNvGraphicFramePr>
          <p:nvPr/>
        </p:nvGraphicFramePr>
        <p:xfrm>
          <a:off x="1219200" y="2519047"/>
          <a:ext cx="7696200" cy="3160712"/>
        </p:xfrm>
        <a:graphic>
          <a:graphicData uri="http://schemas.openxmlformats.org/presentationml/2006/ole">
            <p:oleObj spid="_x0000_s1026" name="Visio" r:id="rId5" imgW="6895869" imgH="2812514" progId="">
              <p:embed/>
            </p:oleObj>
          </a:graphicData>
        </a:graphic>
      </p:graphicFrame>
      <p:pic>
        <p:nvPicPr>
          <p:cNvPr id="16" name="Picture 15" descr="C:\Users\jwierer\AppData\Local\Microsoft\Windows\Temporary Internet Files\Content.Word\heatmap.jpg"/>
          <p:cNvPicPr/>
          <p:nvPr/>
        </p:nvPicPr>
        <p:blipFill>
          <a:blip r:embed="rId6" cstate="print"/>
          <a:srcRect/>
          <a:stretch>
            <a:fillRect/>
          </a:stretch>
        </p:blipFill>
        <p:spPr bwMode="auto">
          <a:xfrm>
            <a:off x="6858000" y="914400"/>
            <a:ext cx="1482725" cy="1025525"/>
          </a:xfrm>
          <a:prstGeom prst="rect">
            <a:avLst/>
          </a:prstGeom>
          <a:ln>
            <a:noFill/>
          </a:ln>
          <a:effectLst>
            <a:outerShdw blurRad="292100" dist="139700" dir="2700000" algn="tl" rotWithShape="0">
              <a:srgbClr val="333333">
                <a:alpha val="65000"/>
              </a:srgbClr>
            </a:outerShdw>
          </a:effectLst>
        </p:spPr>
      </p:pic>
      <p:sp>
        <p:nvSpPr>
          <p:cNvPr id="17" name="TextBox 22"/>
          <p:cNvSpPr txBox="1">
            <a:spLocks noChangeArrowheads="1"/>
          </p:cNvSpPr>
          <p:nvPr/>
        </p:nvSpPr>
        <p:spPr bwMode="auto">
          <a:xfrm>
            <a:off x="1395402" y="2701361"/>
            <a:ext cx="1676400" cy="584763"/>
          </a:xfrm>
          <a:prstGeom prst="rect">
            <a:avLst/>
          </a:prstGeom>
          <a:noFill/>
          <a:ln w="9525">
            <a:noFill/>
            <a:miter lim="800000"/>
            <a:headEnd/>
            <a:tailEnd/>
          </a:ln>
        </p:spPr>
        <p:txBody>
          <a:bodyPr lIns="91429" tIns="45714" rIns="91429" bIns="45714">
            <a:spAutoFit/>
          </a:bodyPr>
          <a:lstStyle/>
          <a:p>
            <a:pPr algn="ctr"/>
            <a:r>
              <a:rPr lang="en-US" sz="1600" dirty="0" smtClean="0">
                <a:latin typeface="Calibri" pitchFamily="34" charset="0"/>
              </a:rPr>
              <a:t>HTTP</a:t>
            </a:r>
          </a:p>
          <a:p>
            <a:pPr algn="ctr"/>
            <a:r>
              <a:rPr lang="en-US" sz="1600" dirty="0" smtClean="0">
                <a:latin typeface="Calibri" pitchFamily="34" charset="0"/>
              </a:rPr>
              <a:t>Net.TCP</a:t>
            </a:r>
            <a:endParaRPr lang="en-US" sz="1600" dirty="0">
              <a:latin typeface="Calibri" pitchFamily="34" charset="0"/>
            </a:endParaRPr>
          </a:p>
        </p:txBody>
      </p:sp>
      <p:sp>
        <p:nvSpPr>
          <p:cNvPr id="18" name="Right Arrow 17"/>
          <p:cNvSpPr/>
          <p:nvPr/>
        </p:nvSpPr>
        <p:spPr>
          <a:xfrm>
            <a:off x="214282" y="3571876"/>
            <a:ext cx="11430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a:defRPr/>
            </a:pPr>
            <a:r>
              <a:rPr lang="zh-CN" altLang="en-US" sz="1200" dirty="0" smtClean="0">
                <a:solidFill>
                  <a:schemeClr val="tx1"/>
                </a:solidFill>
              </a:rPr>
              <a:t>后端</a:t>
            </a:r>
            <a:endParaRPr lang="en-US" sz="1200"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系统低延迟</a:t>
            </a:r>
            <a:endParaRPr lang="en-US" dirty="0"/>
          </a:p>
        </p:txBody>
      </p:sp>
      <p:graphicFrame>
        <p:nvGraphicFramePr>
          <p:cNvPr id="3" name="Chart 2"/>
          <p:cNvGraphicFramePr/>
          <p:nvPr/>
        </p:nvGraphicFramePr>
        <p:xfrm>
          <a:off x="520874" y="994775"/>
          <a:ext cx="8298180" cy="539318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使用高性能计算服务器提速应用</a:t>
            </a:r>
            <a:endParaRPr lang="zh-CN" altLang="en-US" dirty="0"/>
          </a:p>
        </p:txBody>
      </p:sp>
      <p:sp>
        <p:nvSpPr>
          <p:cNvPr id="5" name="文本占位符 4"/>
          <p:cNvSpPr>
            <a:spLocks noGrp="1"/>
          </p:cNvSpPr>
          <p:nvPr>
            <p:ph type="body" sz="quarter" idx="10"/>
          </p:nvPr>
        </p:nvSpPr>
        <p:spPr/>
        <p:txBody>
          <a:bodyPr/>
          <a:lstStyle/>
          <a:p>
            <a:r>
              <a:rPr lang="en-US" altLang="zh-CN" dirty="0" smtClean="0"/>
              <a:t>WSV311</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系统吞吐量</a:t>
            </a:r>
            <a:endParaRPr lang="en-US" dirty="0"/>
          </a:p>
        </p:txBody>
      </p:sp>
      <p:pic>
        <p:nvPicPr>
          <p:cNvPr id="3" name="Picture 2"/>
          <p:cNvPicPr>
            <a:picLocks noChangeAspect="1" noChangeArrowheads="1"/>
          </p:cNvPicPr>
          <p:nvPr/>
        </p:nvPicPr>
        <p:blipFill>
          <a:blip r:embed="rId3" cstate="print"/>
          <a:srcRect/>
          <a:stretch>
            <a:fillRect/>
          </a:stretch>
        </p:blipFill>
        <p:spPr bwMode="auto">
          <a:xfrm>
            <a:off x="857224" y="1053756"/>
            <a:ext cx="7315200" cy="5089888"/>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zh-CN" altLang="en-US" dirty="0" smtClean="0"/>
              <a:t>编程性能指导</a:t>
            </a:r>
            <a:endParaRPr lang="en-US" dirty="0"/>
          </a:p>
        </p:txBody>
      </p:sp>
      <p:sp>
        <p:nvSpPr>
          <p:cNvPr id="4" name="Content Placeholder 3"/>
          <p:cNvSpPr>
            <a:spLocks noGrp="1"/>
          </p:cNvSpPr>
          <p:nvPr>
            <p:ph idx="1"/>
          </p:nvPr>
        </p:nvSpPr>
        <p:spPr/>
        <p:txBody>
          <a:bodyPr/>
          <a:lstStyle/>
          <a:p>
            <a:r>
              <a:rPr lang="zh-CN" altLang="en-US" dirty="0" smtClean="0"/>
              <a:t>调配工作单元计算粒度／消息传输开销比率</a:t>
            </a:r>
            <a:endParaRPr lang="en-US" altLang="zh-CN" dirty="0" smtClean="0"/>
          </a:p>
          <a:p>
            <a:pPr lvl="1"/>
            <a:r>
              <a:rPr lang="zh-CN" altLang="en-US" dirty="0" smtClean="0"/>
              <a:t>比率越大，资源利用率越高</a:t>
            </a:r>
            <a:endParaRPr lang="en-US" altLang="zh-CN" dirty="0" smtClean="0"/>
          </a:p>
          <a:p>
            <a:pPr lvl="1"/>
            <a:r>
              <a:rPr lang="zh-CN" altLang="en-US" dirty="0" smtClean="0"/>
              <a:t>比率过大，并行度减低　</a:t>
            </a:r>
            <a:endParaRPr lang="en-US" sz="2900" dirty="0" smtClean="0">
              <a:solidFill>
                <a:schemeClr val="accent1"/>
              </a:solidFill>
            </a:endParaRPr>
          </a:p>
          <a:p>
            <a:r>
              <a:rPr lang="zh-CN" altLang="en-US" dirty="0" smtClean="0"/>
              <a:t>数据传输方法</a:t>
            </a:r>
            <a:endParaRPr lang="en-US" dirty="0" smtClean="0"/>
          </a:p>
          <a:p>
            <a:pPr lvl="1"/>
            <a:r>
              <a:rPr lang="en-US" altLang="zh-CN" sz="2900" dirty="0" smtClean="0">
                <a:solidFill>
                  <a:schemeClr val="accent1"/>
                </a:solidFill>
              </a:rPr>
              <a:t> &lt; 64K </a:t>
            </a:r>
            <a:r>
              <a:rPr lang="zh-CN" altLang="en-US" sz="2900" dirty="0" smtClean="0">
                <a:solidFill>
                  <a:schemeClr val="accent1"/>
                </a:solidFill>
              </a:rPr>
              <a:t>传递数据本身</a:t>
            </a:r>
            <a:endParaRPr lang="en-US" altLang="zh-CN" sz="2900" dirty="0" smtClean="0">
              <a:solidFill>
                <a:schemeClr val="accent1"/>
              </a:solidFill>
            </a:endParaRPr>
          </a:p>
          <a:p>
            <a:pPr lvl="1"/>
            <a:r>
              <a:rPr lang="en-US" sz="2900" dirty="0" smtClean="0">
                <a:solidFill>
                  <a:schemeClr val="accent1"/>
                </a:solidFill>
              </a:rPr>
              <a:t> &gt; 64K </a:t>
            </a:r>
            <a:r>
              <a:rPr lang="zh-CN" altLang="en-US" sz="2900" dirty="0" smtClean="0">
                <a:solidFill>
                  <a:schemeClr val="accent1"/>
                </a:solidFill>
              </a:rPr>
              <a:t>传递数据引用（数据由服务器端读取）</a:t>
            </a:r>
            <a:endParaRPr lang="en-US" sz="2900" dirty="0" smtClean="0">
              <a:solidFill>
                <a:schemeClr val="accent1"/>
              </a:solidFill>
            </a:endParaRPr>
          </a:p>
          <a:p>
            <a:r>
              <a:rPr lang="zh-CN" altLang="en-US" dirty="0" smtClean="0"/>
              <a:t>避免服务启动开销</a:t>
            </a:r>
            <a:endParaRPr lang="en-US" dirty="0" smtClean="0"/>
          </a:p>
          <a:p>
            <a:pPr lvl="1"/>
            <a:r>
              <a:rPr lang="zh-CN" altLang="en-US" sz="2900" dirty="0" smtClean="0">
                <a:solidFill>
                  <a:schemeClr val="accent1"/>
                </a:solidFill>
              </a:rPr>
              <a:t>使用共享</a:t>
            </a:r>
            <a:r>
              <a:rPr lang="en-US" altLang="zh-CN" sz="2900" dirty="0" smtClean="0">
                <a:solidFill>
                  <a:schemeClr val="accent1"/>
                </a:solidFill>
              </a:rPr>
              <a:t>Session </a:t>
            </a:r>
            <a:endParaRPr lang="en-US" sz="2900" dirty="0" smtClean="0">
              <a:solidFill>
                <a:schemeClr val="accent1"/>
              </a:solidFill>
            </a:endParaRP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4" name="Rectangle 3"/>
          <p:cNvSpPr/>
          <p:nvPr/>
        </p:nvSpPr>
        <p:spPr>
          <a:xfrm>
            <a:off x="500034" y="1857364"/>
            <a:ext cx="7358114" cy="523220"/>
          </a:xfrm>
          <a:prstGeom prst="rect">
            <a:avLst/>
          </a:prstGeom>
        </p:spPr>
        <p:txBody>
          <a:bodyPr wrap="square">
            <a:spAutoFit/>
          </a:bodyPr>
          <a:lstStyle/>
          <a:p>
            <a:pPr>
              <a:defRPr/>
            </a:pPr>
            <a:endParaRPr lang="en-US" sz="2800" dirty="0" smtClean="0">
              <a:solidFill>
                <a:schemeClr val="bg1"/>
              </a:solidFill>
            </a:endParaRPr>
          </a:p>
        </p:txBody>
      </p:sp>
      <p:sp>
        <p:nvSpPr>
          <p:cNvPr id="6" name="Rectangle 5"/>
          <p:cNvSpPr/>
          <p:nvPr/>
        </p:nvSpPr>
        <p:spPr>
          <a:xfrm>
            <a:off x="214282" y="1571613"/>
            <a:ext cx="7786742" cy="4062651"/>
          </a:xfrm>
          <a:prstGeom prst="rect">
            <a:avLst/>
          </a:prstGeom>
        </p:spPr>
        <p:txBody>
          <a:bodyPr wrap="square">
            <a:spAutoFit/>
          </a:bodyPr>
          <a:lstStyle/>
          <a:p>
            <a:pPr marL="768304" lvl="1" indent="-398416">
              <a:spcBef>
                <a:spcPct val="20000"/>
              </a:spcBef>
              <a:buBlip>
                <a:blip r:embed="rId3"/>
              </a:buBlip>
            </a:pPr>
            <a:r>
              <a:rPr lang="zh-CN" altLang="en-US" sz="3000" dirty="0" smtClean="0">
                <a:solidFill>
                  <a:schemeClr val="bg1"/>
                </a:solidFill>
              </a:rPr>
              <a:t>视频 </a:t>
            </a:r>
            <a:r>
              <a:rPr lang="en-US" sz="3000" dirty="0" smtClean="0">
                <a:solidFill>
                  <a:prstClr val="black"/>
                </a:solidFill>
                <a:latin typeface="微软雅黑" pitchFamily="34" charset="-122"/>
                <a:ea typeface="微软雅黑" pitchFamily="34" charset="-122"/>
                <a:hlinkClick r:id="rId4"/>
              </a:rPr>
              <a:t>http://channel9.msdn.com/shows/The+HPC+Show/</a:t>
            </a:r>
            <a:r>
              <a:rPr lang="en-US" sz="3000" dirty="0" smtClean="0">
                <a:solidFill>
                  <a:prstClr val="black"/>
                </a:solidFill>
                <a:latin typeface="微软雅黑" pitchFamily="34" charset="-122"/>
                <a:ea typeface="微软雅黑" pitchFamily="34" charset="-122"/>
              </a:rPr>
              <a:t> </a:t>
            </a:r>
            <a:r>
              <a:rPr lang="zh-CN" altLang="en-US" sz="3000" dirty="0" smtClean="0">
                <a:solidFill>
                  <a:schemeClr val="bg1"/>
                </a:solidFill>
              </a:rPr>
              <a:t>（</a:t>
            </a:r>
            <a:r>
              <a:rPr lang="en-US" altLang="en-US" sz="3000" dirty="0" smtClean="0">
                <a:solidFill>
                  <a:schemeClr val="bg1"/>
                </a:solidFill>
              </a:rPr>
              <a:t>Windows HPC WCF Integration Part 1-4</a:t>
            </a:r>
            <a:r>
              <a:rPr lang="zh-CN" altLang="en-US" sz="3000" dirty="0" smtClean="0">
                <a:solidFill>
                  <a:schemeClr val="bg1"/>
                </a:solidFill>
              </a:rPr>
              <a:t>）</a:t>
            </a:r>
            <a:endParaRPr lang="en-US" altLang="en-US" sz="3000" dirty="0" smtClean="0">
              <a:solidFill>
                <a:schemeClr val="bg1"/>
              </a:solidFill>
            </a:endParaRPr>
          </a:p>
          <a:p>
            <a:pPr marL="768304" lvl="1" indent="-398416">
              <a:spcBef>
                <a:spcPct val="20000"/>
              </a:spcBef>
              <a:buBlip>
                <a:blip r:embed="rId3"/>
              </a:buBlip>
            </a:pPr>
            <a:r>
              <a:rPr lang="zh-CN" altLang="en-US" sz="3000" dirty="0" smtClean="0">
                <a:solidFill>
                  <a:schemeClr val="bg1"/>
                </a:solidFill>
              </a:rPr>
              <a:t>下载 </a:t>
            </a:r>
            <a:r>
              <a:rPr lang="en-US" altLang="zh-CN" sz="3000" dirty="0" smtClean="0">
                <a:solidFill>
                  <a:schemeClr val="bg1"/>
                </a:solidFill>
                <a:hlinkClick r:id="rId5"/>
              </a:rPr>
              <a:t>http://technet.microsoft.com/en-us/evalcenter/cc835241.aspx</a:t>
            </a:r>
            <a:endParaRPr lang="en-US" altLang="zh-CN" sz="3000" dirty="0" smtClean="0">
              <a:solidFill>
                <a:schemeClr val="bg1"/>
              </a:solidFill>
            </a:endParaRPr>
          </a:p>
          <a:p>
            <a:pPr marL="768304" lvl="1" indent="-398416">
              <a:spcBef>
                <a:spcPct val="20000"/>
              </a:spcBef>
              <a:buBlip>
                <a:blip r:embed="rId3"/>
              </a:buBlip>
            </a:pPr>
            <a:r>
              <a:rPr lang="zh-CN" altLang="en-US" sz="3000" dirty="0" smtClean="0">
                <a:solidFill>
                  <a:schemeClr val="bg1"/>
                </a:solidFill>
              </a:rPr>
              <a:t>社区 </a:t>
            </a:r>
            <a:r>
              <a:rPr lang="en-US" sz="3000" dirty="0" smtClean="0">
                <a:hlinkClick r:id="rId6"/>
              </a:rPr>
              <a:t>http://www.windowshpc.net</a:t>
            </a:r>
            <a:r>
              <a:rPr lang="en-US" sz="3000" dirty="0" smtClean="0"/>
              <a:t> </a:t>
            </a:r>
          </a:p>
          <a:p>
            <a:pPr marL="768304" lvl="1" indent="-398416">
              <a:spcBef>
                <a:spcPct val="20000"/>
              </a:spcBef>
              <a:buBlip>
                <a:blip r:embed="rId3"/>
              </a:buBlip>
            </a:pPr>
            <a:r>
              <a:rPr lang="zh-CN" altLang="en-US" sz="3000" dirty="0" smtClean="0">
                <a:solidFill>
                  <a:schemeClr val="bg1"/>
                </a:solidFill>
              </a:rPr>
              <a:t>产品 </a:t>
            </a:r>
            <a:r>
              <a:rPr lang="en-US" altLang="zh-CN" sz="3000" dirty="0" smtClean="0">
                <a:hlinkClick r:id="rId7"/>
              </a:rPr>
              <a:t>http://code.msdn.microsoft.com/hpc</a:t>
            </a:r>
            <a:endParaRPr lang="en-US" sz="3000" dirty="0" smtClean="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主要内容和课程目标</a:t>
            </a:r>
            <a:endParaRPr lang="zh-CN" altLang="en-US" dirty="0"/>
          </a:p>
        </p:txBody>
      </p:sp>
      <p:sp>
        <p:nvSpPr>
          <p:cNvPr id="3" name="内容占位符 2"/>
          <p:cNvSpPr>
            <a:spLocks noGrp="1"/>
          </p:cNvSpPr>
          <p:nvPr>
            <p:ph idx="1"/>
          </p:nvPr>
        </p:nvSpPr>
        <p:spPr/>
        <p:txBody>
          <a:bodyPr/>
          <a:lstStyle/>
          <a:p>
            <a:r>
              <a:rPr lang="zh-CN" altLang="en-US" dirty="0" smtClean="0"/>
              <a:t>课程目标</a:t>
            </a:r>
          </a:p>
          <a:p>
            <a:pPr lvl="1">
              <a:defRPr/>
            </a:pPr>
            <a:r>
              <a:rPr lang="zh-CN" altLang="en-US" dirty="0" smtClean="0"/>
              <a:t>了解</a:t>
            </a:r>
            <a:r>
              <a:rPr lang="en-US" altLang="zh-CN" dirty="0" smtClean="0"/>
              <a:t>HPC</a:t>
            </a:r>
            <a:r>
              <a:rPr lang="zh-CN" altLang="en-US" dirty="0" smtClean="0"/>
              <a:t>应用的面向服务（</a:t>
            </a:r>
            <a:r>
              <a:rPr lang="en-US" altLang="zh-CN" dirty="0" smtClean="0"/>
              <a:t>SOA</a:t>
            </a:r>
            <a:r>
              <a:rPr lang="zh-CN" altLang="en-US" dirty="0" smtClean="0"/>
              <a:t>）编程模型</a:t>
            </a:r>
            <a:endParaRPr lang="en-US" altLang="zh-CN" dirty="0" smtClean="0"/>
          </a:p>
          <a:p>
            <a:pPr lvl="1">
              <a:defRPr/>
            </a:pPr>
            <a:r>
              <a:rPr lang="zh-CN" altLang="en-US" dirty="0" smtClean="0"/>
              <a:t>了解如何并行化客户端应用</a:t>
            </a:r>
            <a:endParaRPr lang="en-US" altLang="zh-CN" dirty="0" smtClean="0"/>
          </a:p>
          <a:p>
            <a:pPr>
              <a:defRPr/>
            </a:pPr>
            <a:endParaRPr lang="en-US" altLang="zh-CN" dirty="0" smtClean="0"/>
          </a:p>
          <a:p>
            <a:pPr>
              <a:defRPr/>
            </a:pPr>
            <a:r>
              <a:rPr lang="zh-CN" altLang="en-US" dirty="0" smtClean="0"/>
              <a:t>主要内容</a:t>
            </a:r>
            <a:endParaRPr lang="en-US" dirty="0" smtClean="0"/>
          </a:p>
          <a:p>
            <a:pPr lvl="1">
              <a:defRPr/>
            </a:pPr>
            <a:r>
              <a:rPr lang="zh-CN" altLang="en-US" dirty="0" smtClean="0"/>
              <a:t>根据具体实例了解并行化技巧</a:t>
            </a:r>
            <a:endParaRPr lang="en-US" altLang="zh-CN" dirty="0" smtClean="0"/>
          </a:p>
          <a:p>
            <a:pPr lvl="1">
              <a:defRPr/>
            </a:pPr>
            <a:r>
              <a:rPr lang="zh-CN" altLang="en-US" dirty="0" smtClean="0"/>
              <a:t>了解</a:t>
            </a:r>
            <a:r>
              <a:rPr lang="en-US" altLang="zh-CN" dirty="0" smtClean="0"/>
              <a:t>HPC</a:t>
            </a:r>
            <a:r>
              <a:rPr lang="zh-CN" altLang="en-US" dirty="0" smtClean="0"/>
              <a:t>面向服务的编程模式</a:t>
            </a:r>
            <a:endParaRPr lang="en-US" altLang="zh-CN" dirty="0" smtClean="0"/>
          </a:p>
          <a:p>
            <a:pPr lvl="1">
              <a:defRPr/>
            </a:pPr>
            <a:r>
              <a:rPr lang="zh-CN" altLang="en-US" dirty="0" smtClean="0"/>
              <a:t>掌握性能优化技巧</a:t>
            </a:r>
          </a:p>
          <a:p>
            <a:pPr lvl="1">
              <a:buNone/>
              <a:defRPr/>
            </a:pPr>
            <a:endParaRPr lang="en-US" altLang="zh-CN" dirty="0" smtClean="0"/>
          </a:p>
          <a:p>
            <a:pPr lvl="1">
              <a:buNone/>
              <a:defRPr/>
            </a:pPr>
            <a:endParaRPr lang="en-US" altLang="zh-CN"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用</a:t>
            </a:r>
            <a:r>
              <a:rPr lang="en-US" altLang="zh-CN" dirty="0" smtClean="0"/>
              <a:t>Excel</a:t>
            </a:r>
            <a:r>
              <a:rPr lang="zh-CN" altLang="en-US" dirty="0" smtClean="0"/>
              <a:t>要跑数分钟的亚洲期权定价</a:t>
            </a:r>
            <a:r>
              <a:rPr lang="en-US" altLang="zh-CN" dirty="0" smtClean="0"/>
              <a:t> </a:t>
            </a:r>
            <a:r>
              <a:rPr lang="zh-CN" altLang="en-US" dirty="0" smtClean="0"/>
              <a:t>计算在</a:t>
            </a:r>
            <a:r>
              <a:rPr lang="en-US" altLang="zh-CN" dirty="0" smtClean="0"/>
              <a:t>HPC </a:t>
            </a:r>
            <a:r>
              <a:rPr lang="zh-CN" altLang="en-US" dirty="0" smtClean="0"/>
              <a:t>服务器上仅跑几秒钟就得到结果！</a:t>
            </a:r>
            <a:endParaRPr lang="en-US" altLang="zh-CN" dirty="0" smtClean="0"/>
          </a:p>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亚洲期权定价方法</a:t>
            </a:r>
            <a:endParaRPr lang="en-US" dirty="0"/>
          </a:p>
        </p:txBody>
      </p:sp>
      <p:pic>
        <p:nvPicPr>
          <p:cNvPr id="3" name="Picture 2"/>
          <p:cNvPicPr/>
          <p:nvPr/>
        </p:nvPicPr>
        <p:blipFill>
          <a:blip r:embed="rId3" cstate="print"/>
          <a:srcRect/>
          <a:stretch>
            <a:fillRect/>
          </a:stretch>
        </p:blipFill>
        <p:spPr bwMode="auto">
          <a:xfrm>
            <a:off x="5286380" y="1571612"/>
            <a:ext cx="3071834" cy="2071702"/>
          </a:xfrm>
          <a:prstGeom prst="rect">
            <a:avLst/>
          </a:prstGeom>
          <a:noFill/>
          <a:ln w="9525">
            <a:noFill/>
            <a:miter lim="800000"/>
            <a:headEnd/>
            <a:tailEnd/>
          </a:ln>
        </p:spPr>
      </p:pic>
      <p:graphicFrame>
        <p:nvGraphicFramePr>
          <p:cNvPr id="5" name="Table 4"/>
          <p:cNvGraphicFramePr>
            <a:graphicFrameLocks noGrp="1"/>
          </p:cNvGraphicFramePr>
          <p:nvPr/>
        </p:nvGraphicFramePr>
        <p:xfrm>
          <a:off x="1000100" y="1214422"/>
          <a:ext cx="3762380" cy="1363590"/>
        </p:xfrm>
        <a:graphic>
          <a:graphicData uri="http://schemas.openxmlformats.org/drawingml/2006/table">
            <a:tbl>
              <a:tblPr firstRow="1" bandRow="1">
                <a:tableStyleId>{5C22544A-7EE6-4342-B048-85BDC9FD1C3A}</a:tableStyleId>
              </a:tblPr>
              <a:tblGrid>
                <a:gridCol w="3762380"/>
              </a:tblGrid>
              <a:tr h="142876">
                <a:tc>
                  <a:txBody>
                    <a:bodyPr/>
                    <a:lstStyle/>
                    <a:p>
                      <a:pPr>
                        <a:buFont typeface="Arial" pitchFamily="34" charset="0"/>
                        <a:buNone/>
                      </a:pPr>
                      <a:r>
                        <a:rPr lang="zh-CN" altLang="en-US" dirty="0" smtClean="0"/>
                        <a:t>亚洲期权定价</a:t>
                      </a:r>
                      <a:endParaRPr lang="en-US" altLang="zh-CN" dirty="0" smtClean="0"/>
                    </a:p>
                  </a:txBody>
                  <a:tcPr/>
                </a:tc>
              </a:tr>
              <a:tr h="997830">
                <a:tc>
                  <a:txBody>
                    <a:bodyPr/>
                    <a:lstStyle/>
                    <a:p>
                      <a:pPr>
                        <a:buFont typeface="Arial" pitchFamily="34" charset="0"/>
                        <a:buChar char="•"/>
                      </a:pPr>
                      <a:r>
                        <a:rPr lang="zh-CN" altLang="en-US" sz="1800" kern="1200" dirty="0" smtClean="0">
                          <a:solidFill>
                            <a:schemeClr val="dk1"/>
                          </a:solidFill>
                          <a:latin typeface="+mn-lt"/>
                          <a:ea typeface="+mn-ea"/>
                          <a:cs typeface="+mn-cs"/>
                        </a:rPr>
                        <a:t>　随机地产生标的资产价格路径</a:t>
                      </a:r>
                      <a:endParaRPr lang="en-US" altLang="zh-CN" sz="1800" kern="1200" dirty="0" smtClean="0">
                        <a:solidFill>
                          <a:schemeClr val="dk1"/>
                        </a:solidFill>
                        <a:latin typeface="+mn-lt"/>
                        <a:ea typeface="+mn-ea"/>
                        <a:cs typeface="+mn-cs"/>
                      </a:endParaRPr>
                    </a:p>
                    <a:p>
                      <a:pPr>
                        <a:buFont typeface="Arial" pitchFamily="34" charset="0"/>
                        <a:buChar char="•"/>
                      </a:pPr>
                      <a:r>
                        <a:rPr lang="zh-CN" altLang="en-US" sz="1800" kern="1200" dirty="0" smtClean="0">
                          <a:solidFill>
                            <a:schemeClr val="dk1"/>
                          </a:solidFill>
                          <a:latin typeface="+mn-lt"/>
                          <a:ea typeface="+mn-ea"/>
                          <a:cs typeface="+mn-cs"/>
                        </a:rPr>
                        <a:t>　由此来取得收益的期望值，</a:t>
                      </a:r>
                      <a:endParaRPr lang="en-US" altLang="zh-CN" sz="1800" kern="1200" dirty="0" smtClean="0">
                        <a:solidFill>
                          <a:schemeClr val="dk1"/>
                        </a:solidFill>
                        <a:latin typeface="+mn-lt"/>
                        <a:ea typeface="+mn-ea"/>
                        <a:cs typeface="+mn-cs"/>
                      </a:endParaRPr>
                    </a:p>
                    <a:p>
                      <a:pPr>
                        <a:buFont typeface="Arial" pitchFamily="34" charset="0"/>
                        <a:buChar char="•"/>
                      </a:pPr>
                      <a:r>
                        <a:rPr lang="zh-CN" altLang="en-US" sz="1800" kern="1200" dirty="0" smtClean="0">
                          <a:solidFill>
                            <a:schemeClr val="dk1"/>
                          </a:solidFill>
                          <a:latin typeface="+mn-lt"/>
                          <a:ea typeface="+mn-ea"/>
                          <a:cs typeface="+mn-cs"/>
                        </a:rPr>
                        <a:t>　对收益以无风险利率进行贴现</a:t>
                      </a:r>
                      <a:endParaRPr lang="en-US" dirty="0"/>
                    </a:p>
                  </a:txBody>
                  <a:tcPr/>
                </a:tc>
              </a:tr>
            </a:tbl>
          </a:graphicData>
        </a:graphic>
      </p:graphicFrame>
      <p:graphicFrame>
        <p:nvGraphicFramePr>
          <p:cNvPr id="8" name="Table 7"/>
          <p:cNvGraphicFramePr>
            <a:graphicFrameLocks noGrp="1"/>
          </p:cNvGraphicFramePr>
          <p:nvPr/>
        </p:nvGraphicFramePr>
        <p:xfrm>
          <a:off x="5381620" y="4143380"/>
          <a:ext cx="3262346" cy="1554480"/>
        </p:xfrm>
        <a:graphic>
          <a:graphicData uri="http://schemas.openxmlformats.org/drawingml/2006/table">
            <a:tbl>
              <a:tblPr firstRow="1" bandRow="1">
                <a:tableStyleId>{5C22544A-7EE6-4342-B048-85BDC9FD1C3A}</a:tableStyleId>
              </a:tblPr>
              <a:tblGrid>
                <a:gridCol w="3262346"/>
              </a:tblGrid>
              <a:tr h="142876">
                <a:tc>
                  <a:txBody>
                    <a:bodyPr/>
                    <a:lstStyle/>
                    <a:p>
                      <a:pPr>
                        <a:buFont typeface="Arial" pitchFamily="34" charset="0"/>
                        <a:buNone/>
                      </a:pPr>
                      <a:r>
                        <a:rPr lang="zh-CN" altLang="en-US" dirty="0" smtClean="0"/>
                        <a:t>亚洲期权</a:t>
                      </a:r>
                      <a:endParaRPr lang="en-US" altLang="zh-CN" dirty="0" smtClean="0"/>
                    </a:p>
                  </a:txBody>
                  <a:tcPr/>
                </a:tc>
              </a:tr>
              <a:tr h="997830">
                <a:tc>
                  <a:txBody>
                    <a:bodyPr/>
                    <a:lstStyle/>
                    <a:p>
                      <a:pPr>
                        <a:buFont typeface="Arial" pitchFamily="34" charset="0"/>
                        <a:buChar char="•"/>
                      </a:pPr>
                      <a:r>
                        <a:rPr lang="zh-CN" altLang="en-US" sz="1800" kern="1200" baseline="0" dirty="0" smtClean="0">
                          <a:solidFill>
                            <a:schemeClr val="dk1"/>
                          </a:solidFill>
                          <a:latin typeface="+mn-lt"/>
                          <a:ea typeface="+mn-ea"/>
                          <a:cs typeface="+mn-cs"/>
                        </a:rPr>
                        <a:t>   </a:t>
                      </a:r>
                      <a:r>
                        <a:rPr lang="zh-CN" altLang="en-US" sz="1800" kern="1200" dirty="0" smtClean="0">
                          <a:solidFill>
                            <a:schemeClr val="dk1"/>
                          </a:solidFill>
                          <a:latin typeface="+mn-lt"/>
                          <a:ea typeface="+mn-ea"/>
                          <a:cs typeface="+mn-cs"/>
                        </a:rPr>
                        <a:t>购买后</a:t>
                      </a:r>
                      <a:r>
                        <a:rPr lang="en-US" altLang="zh-CN" sz="1800" kern="1200" dirty="0" smtClean="0">
                          <a:solidFill>
                            <a:schemeClr val="dk1"/>
                          </a:solidFill>
                          <a:latin typeface="+mn-lt"/>
                          <a:ea typeface="+mn-ea"/>
                          <a:cs typeface="+mn-cs"/>
                        </a:rPr>
                        <a:t>20</a:t>
                      </a:r>
                      <a:r>
                        <a:rPr lang="zh-CN" altLang="en-US" sz="1800" kern="1200" dirty="0" smtClean="0">
                          <a:solidFill>
                            <a:schemeClr val="dk1"/>
                          </a:solidFill>
                          <a:latin typeface="+mn-lt"/>
                          <a:ea typeface="+mn-ea"/>
                          <a:cs typeface="+mn-cs"/>
                        </a:rPr>
                        <a:t>个时段收益</a:t>
                      </a:r>
                      <a:endParaRPr lang="en-US" altLang="zh-CN" sz="1800" kern="1200" dirty="0" smtClean="0">
                        <a:solidFill>
                          <a:schemeClr val="dk1"/>
                        </a:solidFill>
                        <a:latin typeface="+mn-lt"/>
                        <a:ea typeface="+mn-ea"/>
                        <a:cs typeface="+mn-cs"/>
                      </a:endParaRPr>
                    </a:p>
                    <a:p>
                      <a:pPr>
                        <a:buFont typeface="Arial" pitchFamily="34" charset="0"/>
                        <a:buChar char="•"/>
                      </a:pPr>
                      <a:r>
                        <a:rPr lang="zh-CN" altLang="en-US" sz="1800" kern="1200" dirty="0" smtClean="0">
                          <a:solidFill>
                            <a:schemeClr val="dk1"/>
                          </a:solidFill>
                          <a:latin typeface="+mn-lt"/>
                          <a:ea typeface="+mn-ea"/>
                          <a:cs typeface="+mn-cs"/>
                        </a:rPr>
                        <a:t> </a:t>
                      </a:r>
                      <a:r>
                        <a:rPr lang="zh-CN" altLang="en-US" sz="1800" kern="1200" baseline="0" dirty="0" smtClean="0">
                          <a:solidFill>
                            <a:schemeClr val="dk1"/>
                          </a:solidFill>
                          <a:latin typeface="+mn-lt"/>
                          <a:ea typeface="+mn-ea"/>
                          <a:cs typeface="+mn-cs"/>
                        </a:rPr>
                        <a:t>  股票涨跌幅由均值和波动率</a:t>
                      </a:r>
                      <a:endParaRPr lang="en-US" altLang="zh-CN" sz="1800" kern="1200" baseline="0" dirty="0" smtClean="0">
                        <a:solidFill>
                          <a:schemeClr val="dk1"/>
                        </a:solidFill>
                        <a:latin typeface="+mn-lt"/>
                        <a:ea typeface="+mn-ea"/>
                        <a:cs typeface="+mn-cs"/>
                      </a:endParaRPr>
                    </a:p>
                    <a:p>
                      <a:pPr>
                        <a:buFont typeface="Arial" pitchFamily="34" charset="0"/>
                        <a:buChar char="•"/>
                      </a:pPr>
                      <a:r>
                        <a:rPr lang="en-US" altLang="zh-CN" sz="1800" kern="1200" baseline="0" dirty="0" smtClean="0">
                          <a:solidFill>
                            <a:schemeClr val="dk1"/>
                          </a:solidFill>
                          <a:latin typeface="+mn-lt"/>
                          <a:ea typeface="+mn-ea"/>
                          <a:cs typeface="+mn-cs"/>
                        </a:rPr>
                        <a:t>   u –</a:t>
                      </a:r>
                      <a:r>
                        <a:rPr lang="zh-CN" altLang="en-US" sz="1800" kern="1200" baseline="0" dirty="0" smtClean="0">
                          <a:solidFill>
                            <a:schemeClr val="dk1"/>
                          </a:solidFill>
                          <a:latin typeface="+mn-lt"/>
                          <a:ea typeface="+mn-ea"/>
                          <a:cs typeface="+mn-cs"/>
                        </a:rPr>
                        <a:t> 涨幅步长</a:t>
                      </a:r>
                      <a:endParaRPr lang="en-US" altLang="zh-CN" sz="1800" kern="1200" baseline="0" dirty="0" smtClean="0">
                        <a:solidFill>
                          <a:schemeClr val="dk1"/>
                        </a:solidFill>
                        <a:latin typeface="+mn-lt"/>
                        <a:ea typeface="+mn-ea"/>
                        <a:cs typeface="+mn-cs"/>
                      </a:endParaRPr>
                    </a:p>
                    <a:p>
                      <a:pPr>
                        <a:buFont typeface="Arial" pitchFamily="34" charset="0"/>
                        <a:buChar char="•"/>
                      </a:pPr>
                      <a:r>
                        <a:rPr lang="zh-CN" altLang="en-US" sz="1800" kern="1200" baseline="0" dirty="0" smtClean="0">
                          <a:solidFill>
                            <a:schemeClr val="dk1"/>
                          </a:solidFill>
                          <a:latin typeface="+mn-lt"/>
                          <a:ea typeface="+mn-ea"/>
                          <a:cs typeface="+mn-cs"/>
                        </a:rPr>
                        <a:t>   </a:t>
                      </a:r>
                      <a:r>
                        <a:rPr lang="en-US" altLang="zh-CN" sz="1800" kern="1200" baseline="0" dirty="0" smtClean="0">
                          <a:solidFill>
                            <a:schemeClr val="dk1"/>
                          </a:solidFill>
                          <a:latin typeface="+mn-lt"/>
                          <a:ea typeface="+mn-ea"/>
                          <a:cs typeface="+mn-cs"/>
                        </a:rPr>
                        <a:t>d  -  </a:t>
                      </a:r>
                      <a:r>
                        <a:rPr lang="zh-CN" altLang="en-US" sz="1800" kern="1200" baseline="0" dirty="0" smtClean="0">
                          <a:solidFill>
                            <a:schemeClr val="dk1"/>
                          </a:solidFill>
                          <a:latin typeface="+mn-lt"/>
                          <a:ea typeface="+mn-ea"/>
                          <a:cs typeface="+mn-cs"/>
                        </a:rPr>
                        <a:t>跌幅步长　</a:t>
                      </a:r>
                      <a:endParaRPr lang="en-US" altLang="zh-CN" sz="1800" kern="1200" dirty="0" smtClean="0">
                        <a:solidFill>
                          <a:schemeClr val="dk1"/>
                        </a:solidFill>
                        <a:latin typeface="+mn-lt"/>
                        <a:ea typeface="+mn-ea"/>
                        <a:cs typeface="+mn-cs"/>
                      </a:endParaRPr>
                    </a:p>
                  </a:txBody>
                  <a:tcPr/>
                </a:tc>
              </a:tr>
            </a:tbl>
          </a:graphicData>
        </a:graphic>
      </p:graphicFrame>
      <p:graphicFrame>
        <p:nvGraphicFramePr>
          <p:cNvPr id="9" name="Table 8"/>
          <p:cNvGraphicFramePr>
            <a:graphicFrameLocks noGrp="1"/>
          </p:cNvGraphicFramePr>
          <p:nvPr/>
        </p:nvGraphicFramePr>
        <p:xfrm>
          <a:off x="1000100" y="2857496"/>
          <a:ext cx="3762380" cy="3474720"/>
        </p:xfrm>
        <a:graphic>
          <a:graphicData uri="http://schemas.openxmlformats.org/drawingml/2006/table">
            <a:tbl>
              <a:tblPr firstRow="1" bandRow="1">
                <a:tableStyleId>{5C22544A-7EE6-4342-B048-85BDC9FD1C3A}</a:tableStyleId>
              </a:tblPr>
              <a:tblGrid>
                <a:gridCol w="3762380"/>
              </a:tblGrid>
              <a:tr h="142876">
                <a:tc>
                  <a:txBody>
                    <a:bodyPr/>
                    <a:lstStyle/>
                    <a:p>
                      <a:pPr>
                        <a:buFont typeface="Arial" pitchFamily="34" charset="0"/>
                        <a:buNone/>
                      </a:pPr>
                      <a:r>
                        <a:rPr lang="zh-CN" altLang="en-US" dirty="0" smtClean="0"/>
                        <a:t>亚洲期权定价</a:t>
                      </a:r>
                      <a:endParaRPr lang="en-US" altLang="zh-CN" dirty="0" smtClean="0"/>
                    </a:p>
                  </a:txBody>
                  <a:tcPr/>
                </a:tc>
              </a:tr>
              <a:tr h="997830">
                <a:tc>
                  <a:txBody>
                    <a:bodyPr/>
                    <a:lstStyle/>
                    <a:p>
                      <a:pPr marL="342900" indent="-342900">
                        <a:buFont typeface="+mj-lt"/>
                        <a:buAutoNum type="arabicPeriod"/>
                      </a:pPr>
                      <a:r>
                        <a:rPr lang="zh-CN" altLang="en-US" dirty="0" smtClean="0"/>
                        <a:t>　使用蒙特卡罗模拟</a:t>
                      </a:r>
                      <a:endParaRPr lang="en-US" altLang="zh-CN" dirty="0" smtClean="0"/>
                    </a:p>
                    <a:p>
                      <a:pPr marL="342900" indent="-342900">
                        <a:buFont typeface="+mj-lt"/>
                        <a:buAutoNum type="arabicPeriod"/>
                      </a:pPr>
                      <a:r>
                        <a:rPr lang="zh-CN" altLang="en-US" dirty="0" smtClean="0"/>
                        <a:t>　对股票价格Ｓ进行路径抽样</a:t>
                      </a:r>
                      <a:endParaRPr lang="en-US" altLang="zh-CN" dirty="0" smtClean="0"/>
                    </a:p>
                    <a:p>
                      <a:pPr marL="800100" lvl="1" indent="-342900">
                        <a:buFont typeface="Arial" pitchFamily="34" charset="0"/>
                        <a:buChar char="•"/>
                      </a:pPr>
                      <a:r>
                        <a:rPr lang="zh-CN" altLang="en-US" dirty="0" smtClean="0"/>
                        <a:t>　随机数  </a:t>
                      </a:r>
                      <a:r>
                        <a:rPr lang="en-US" altLang="zh-CN" dirty="0" smtClean="0"/>
                        <a:t>&gt;</a:t>
                      </a:r>
                      <a:r>
                        <a:rPr lang="zh-CN" altLang="en-US" baseline="0" dirty="0" smtClean="0"/>
                        <a:t> </a:t>
                      </a:r>
                      <a:r>
                        <a:rPr lang="en-US" altLang="zh-CN" baseline="0" dirty="0" smtClean="0"/>
                        <a:t>P</a:t>
                      </a:r>
                      <a:r>
                        <a:rPr lang="zh-CN" altLang="en-US" dirty="0" smtClean="0"/>
                        <a:t>：</a:t>
                      </a:r>
                      <a:r>
                        <a:rPr lang="en-US" altLang="zh-CN" dirty="0" smtClean="0"/>
                        <a:t>S</a:t>
                      </a:r>
                      <a:r>
                        <a:rPr lang="zh-CN" altLang="en-US" dirty="0" smtClean="0"/>
                        <a:t>上涨</a:t>
                      </a:r>
                      <a:endParaRPr lang="en-US" altLang="zh-CN" dirty="0" smtClean="0"/>
                    </a:p>
                    <a:p>
                      <a:pPr marL="800100" lvl="1" indent="-342900">
                        <a:buFont typeface="Arial" pitchFamily="34" charset="0"/>
                        <a:buChar char="•"/>
                      </a:pPr>
                      <a:r>
                        <a:rPr lang="zh-CN" altLang="en-US" dirty="0" smtClean="0"/>
                        <a:t>     随机数</a:t>
                      </a:r>
                      <a:r>
                        <a:rPr lang="en-US" altLang="zh-CN" dirty="0" smtClean="0"/>
                        <a:t>&lt;= P:  S </a:t>
                      </a:r>
                      <a:r>
                        <a:rPr lang="zh-CN" altLang="en-US" dirty="0" smtClean="0"/>
                        <a:t>下跌</a:t>
                      </a:r>
                      <a:endParaRPr lang="en-US" altLang="zh-CN" dirty="0" smtClean="0"/>
                    </a:p>
                    <a:p>
                      <a:pPr marL="342900" lvl="0" indent="-342900">
                        <a:buFont typeface="+mj-lt"/>
                        <a:buAutoNum type="arabicPeriod"/>
                      </a:pPr>
                      <a:r>
                        <a:rPr lang="en-US" dirty="0" smtClean="0"/>
                        <a:t>      </a:t>
                      </a:r>
                      <a:r>
                        <a:rPr lang="zh-CN" altLang="en-US" dirty="0" smtClean="0"/>
                        <a:t>计算收益</a:t>
                      </a:r>
                      <a:r>
                        <a:rPr lang="en-US" altLang="zh-CN" dirty="0" smtClean="0"/>
                        <a:t>payoff</a:t>
                      </a:r>
                    </a:p>
                    <a:p>
                      <a:pPr marL="800100" lvl="1" indent="-342900">
                        <a:buFont typeface="Arial" pitchFamily="34" charset="0"/>
                        <a:buChar char="•"/>
                      </a:pPr>
                      <a:r>
                        <a:rPr lang="zh-CN" altLang="en-US" dirty="0" smtClean="0"/>
                        <a:t>　上涨：</a:t>
                      </a:r>
                      <a:r>
                        <a:rPr lang="en-US" altLang="zh-CN" dirty="0" smtClean="0"/>
                        <a:t>payoff +=</a:t>
                      </a:r>
                      <a:r>
                        <a:rPr lang="en-US" altLang="zh-CN" baseline="0" dirty="0" smtClean="0"/>
                        <a:t> S * u</a:t>
                      </a:r>
                    </a:p>
                    <a:p>
                      <a:pPr marL="800100" lvl="1" indent="-342900">
                        <a:buFont typeface="Arial" pitchFamily="34" charset="0"/>
                        <a:buChar char="•"/>
                      </a:pPr>
                      <a:r>
                        <a:rPr lang="en-US" baseline="0" dirty="0" smtClean="0"/>
                        <a:t>     </a:t>
                      </a:r>
                      <a:r>
                        <a:rPr lang="zh-CN" altLang="en-US" baseline="0" dirty="0" smtClean="0"/>
                        <a:t>下跌：</a:t>
                      </a:r>
                      <a:r>
                        <a:rPr lang="en-US" altLang="zh-CN" baseline="0" dirty="0" smtClean="0"/>
                        <a:t>payoff -=  S* d</a:t>
                      </a:r>
                    </a:p>
                    <a:p>
                      <a:pPr marL="342900" lvl="0" indent="-342900">
                        <a:buFont typeface="+mj-lt"/>
                        <a:buAutoNum type="arabicPeriod"/>
                      </a:pPr>
                      <a:r>
                        <a:rPr lang="en-US" baseline="0" dirty="0" smtClean="0"/>
                        <a:t>      </a:t>
                      </a:r>
                      <a:r>
                        <a:rPr lang="zh-CN" altLang="en-US" baseline="0" dirty="0" smtClean="0"/>
                        <a:t>重复</a:t>
                      </a:r>
                      <a:r>
                        <a:rPr lang="en-US" altLang="zh-CN" baseline="0" dirty="0" smtClean="0"/>
                        <a:t>2</a:t>
                      </a:r>
                      <a:r>
                        <a:rPr lang="zh-CN" altLang="en-US" baseline="0" dirty="0" smtClean="0"/>
                        <a:t>，</a:t>
                      </a:r>
                      <a:r>
                        <a:rPr lang="en-US" altLang="zh-CN" baseline="0" dirty="0" smtClean="0"/>
                        <a:t>3</a:t>
                      </a:r>
                      <a:r>
                        <a:rPr lang="zh-CN" altLang="en-US" baseline="0" dirty="0" smtClean="0"/>
                        <a:t>多次，计算均值</a:t>
                      </a:r>
                      <a:endParaRPr lang="en-US" altLang="zh-CN" baseline="0" dirty="0" smtClean="0"/>
                    </a:p>
                    <a:p>
                      <a:pPr marL="342900" lvl="0" indent="-342900">
                        <a:buFont typeface="+mj-lt"/>
                        <a:buAutoNum type="arabicPeriod"/>
                      </a:pPr>
                      <a:r>
                        <a:rPr lang="zh-CN" altLang="en-US" baseline="0" dirty="0" smtClean="0"/>
                        <a:t>以</a:t>
                      </a:r>
                      <a:r>
                        <a:rPr lang="zh-CN" altLang="en-US" sz="1800" kern="1200" dirty="0" smtClean="0">
                          <a:solidFill>
                            <a:schemeClr val="dk1"/>
                          </a:solidFill>
                          <a:latin typeface="+mn-lt"/>
                          <a:ea typeface="+mn-ea"/>
                          <a:cs typeface="+mn-cs"/>
                        </a:rPr>
                        <a:t>以无风险利率对亚洲期权的收益期望值进行贴现</a:t>
                      </a:r>
                      <a:r>
                        <a:rPr lang="en-US" sz="1800" kern="1200" dirty="0" smtClean="0">
                          <a:solidFill>
                            <a:schemeClr val="dk1"/>
                          </a:solidFill>
                          <a:latin typeface="+mn-lt"/>
                          <a:ea typeface="+mn-ea"/>
                          <a:cs typeface="+mn-cs"/>
                        </a:rPr>
                        <a:t> price = payoff / </a:t>
                      </a:r>
                      <a:r>
                        <a:rPr lang="en-US" sz="1800" kern="1200" dirty="0" err="1" smtClean="0">
                          <a:solidFill>
                            <a:schemeClr val="dk1"/>
                          </a:solidFill>
                          <a:latin typeface="+mn-lt"/>
                          <a:ea typeface="+mn-ea"/>
                          <a:cs typeface="+mn-cs"/>
                        </a:rPr>
                        <a:t>R</a:t>
                      </a:r>
                      <a:r>
                        <a:rPr lang="en-US" sz="1800" kern="1200" baseline="30000" dirty="0" err="1" smtClean="0">
                          <a:solidFill>
                            <a:schemeClr val="dk1"/>
                          </a:solidFill>
                          <a:latin typeface="+mn-lt"/>
                          <a:ea typeface="+mn-ea"/>
                          <a:cs typeface="+mn-cs"/>
                        </a:rPr>
                        <a:t>n</a:t>
                      </a:r>
                      <a:endParaRPr lang="en-US" dirty="0"/>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蒙特卡罗模拟为期权定价程序</a:t>
            </a:r>
            <a:endParaRPr lang="zh-CN" altLang="en-US" dirty="0"/>
          </a:p>
        </p:txBody>
      </p:sp>
      <p:sp>
        <p:nvSpPr>
          <p:cNvPr id="7" name="内容占位符 6"/>
          <p:cNvSpPr>
            <a:spLocks noGrp="1"/>
          </p:cNvSpPr>
          <p:nvPr>
            <p:ph idx="1"/>
          </p:nvPr>
        </p:nvSpPr>
        <p:spPr>
          <a:xfrm>
            <a:off x="500034" y="1071546"/>
            <a:ext cx="7358114" cy="4811715"/>
          </a:xfrm>
          <a:ln>
            <a:solidFill>
              <a:schemeClr val="bg2"/>
            </a:solidFill>
          </a:ln>
        </p:spPr>
        <p:txBody>
          <a:bodyPr/>
          <a:lstStyle/>
          <a:p>
            <a:pPr>
              <a:buNone/>
            </a:pPr>
            <a:r>
              <a:rPr lang="en-US" sz="1400" dirty="0" smtClean="0"/>
              <a:t>for (</a:t>
            </a:r>
            <a:r>
              <a:rPr lang="en-US" sz="1400" dirty="0" err="1" smtClean="0"/>
              <a:t>int</a:t>
            </a:r>
            <a:r>
              <a:rPr lang="en-US" sz="1400" dirty="0" smtClean="0"/>
              <a:t> index = 0; index &lt; runs; index++){</a:t>
            </a:r>
            <a:r>
              <a:rPr lang="zh-CN" altLang="en-US" sz="1400" dirty="0" smtClean="0"/>
              <a:t>  </a:t>
            </a:r>
            <a:endParaRPr lang="en-US" sz="1400" dirty="0" smtClean="0"/>
          </a:p>
          <a:p>
            <a:pPr>
              <a:buNone/>
            </a:pPr>
            <a:r>
              <a:rPr lang="zh-CN" altLang="en-US" sz="1400" dirty="0" smtClean="0"/>
              <a:t>   </a:t>
            </a:r>
            <a:r>
              <a:rPr lang="en-US" sz="1400" dirty="0" smtClean="0"/>
              <a:t>double </a:t>
            </a:r>
            <a:r>
              <a:rPr lang="en-US" sz="1400" dirty="0" err="1" smtClean="0"/>
              <a:t>sumPricePath</a:t>
            </a:r>
            <a:r>
              <a:rPr lang="en-US" sz="1400" dirty="0" smtClean="0"/>
              <a:t> = initial; </a:t>
            </a:r>
          </a:p>
          <a:p>
            <a:pPr>
              <a:buNone/>
            </a:pPr>
            <a:r>
              <a:rPr lang="en-US" sz="1400" dirty="0" smtClean="0"/>
              <a:t>   for (</a:t>
            </a:r>
            <a:r>
              <a:rPr lang="en-US" sz="1400" dirty="0" err="1" smtClean="0"/>
              <a:t>int</a:t>
            </a:r>
            <a:r>
              <a:rPr lang="en-US" sz="1400" dirty="0" smtClean="0"/>
              <a:t> </a:t>
            </a:r>
            <a:r>
              <a:rPr lang="en-US" sz="1400" dirty="0" err="1" smtClean="0"/>
              <a:t>i</a:t>
            </a:r>
            <a:r>
              <a:rPr lang="en-US" sz="1400" dirty="0" smtClean="0"/>
              <a:t> = 1; </a:t>
            </a:r>
            <a:r>
              <a:rPr lang="en-US" sz="1400" dirty="0" err="1" smtClean="0"/>
              <a:t>i</a:t>
            </a:r>
            <a:r>
              <a:rPr lang="en-US" sz="1400" dirty="0" smtClean="0"/>
              <a:t> &lt;= periods; </a:t>
            </a:r>
            <a:r>
              <a:rPr lang="en-US" sz="1400" dirty="0" err="1" smtClean="0"/>
              <a:t>i</a:t>
            </a:r>
            <a:r>
              <a:rPr lang="en-US" sz="1400" dirty="0" smtClean="0"/>
              <a:t>++){</a:t>
            </a:r>
          </a:p>
          <a:p>
            <a:pPr>
              <a:buNone/>
            </a:pPr>
            <a:r>
              <a:rPr lang="en-US" sz="1400" dirty="0" smtClean="0"/>
              <a:t>      </a:t>
            </a:r>
            <a:r>
              <a:rPr lang="en-US" sz="1400" dirty="0" err="1" smtClean="0"/>
              <a:t>pricePath</a:t>
            </a:r>
            <a:r>
              <a:rPr lang="en-US" sz="1400" dirty="0" smtClean="0"/>
              <a:t>[0] = initial;</a:t>
            </a:r>
          </a:p>
          <a:p>
            <a:pPr>
              <a:buNone/>
            </a:pPr>
            <a:r>
              <a:rPr lang="en-US" sz="1400" dirty="0" smtClean="0"/>
              <a:t>      double </a:t>
            </a:r>
            <a:r>
              <a:rPr lang="en-US" sz="1400" dirty="0" err="1" smtClean="0"/>
              <a:t>rn</a:t>
            </a:r>
            <a:r>
              <a:rPr lang="en-US" sz="1400" dirty="0" smtClean="0"/>
              <a:t> = </a:t>
            </a:r>
            <a:r>
              <a:rPr lang="en-US" sz="1400" dirty="0" err="1" smtClean="0"/>
              <a:t>rand.NextDouble</a:t>
            </a:r>
            <a:r>
              <a:rPr lang="en-US" sz="1400" dirty="0" smtClean="0"/>
              <a:t>();</a:t>
            </a:r>
          </a:p>
          <a:p>
            <a:pPr>
              <a:buNone/>
            </a:pPr>
            <a:r>
              <a:rPr lang="zh-CN" altLang="en-US" sz="1400" dirty="0" smtClean="0"/>
              <a:t>      </a:t>
            </a:r>
            <a:r>
              <a:rPr lang="en-US" sz="1400" dirty="0" smtClean="0"/>
              <a:t>if (</a:t>
            </a:r>
            <a:r>
              <a:rPr lang="en-US" sz="1400" dirty="0" err="1" smtClean="0"/>
              <a:t>rn</a:t>
            </a:r>
            <a:r>
              <a:rPr lang="en-US" sz="1400" dirty="0" smtClean="0"/>
              <a:t> &gt; </a:t>
            </a:r>
            <a:r>
              <a:rPr lang="en-US" sz="1400" dirty="0" err="1" smtClean="0"/>
              <a:t>pidown</a:t>
            </a:r>
            <a:r>
              <a:rPr lang="en-US" sz="1400" dirty="0" smtClean="0"/>
              <a:t>){</a:t>
            </a:r>
          </a:p>
          <a:p>
            <a:pPr>
              <a:buNone/>
            </a:pPr>
            <a:r>
              <a:rPr lang="en-US" sz="1400" dirty="0" smtClean="0"/>
              <a:t>      </a:t>
            </a:r>
            <a:r>
              <a:rPr lang="zh-CN" altLang="en-US" sz="1400" dirty="0" smtClean="0"/>
              <a:t>    </a:t>
            </a:r>
            <a:r>
              <a:rPr lang="en-US" sz="1400" dirty="0" err="1" smtClean="0"/>
              <a:t>pricePath</a:t>
            </a:r>
            <a:r>
              <a:rPr lang="en-US" sz="1400" dirty="0" smtClean="0"/>
              <a:t>[</a:t>
            </a:r>
            <a:r>
              <a:rPr lang="en-US" sz="1400" dirty="0" err="1" smtClean="0"/>
              <a:t>i</a:t>
            </a:r>
            <a:r>
              <a:rPr lang="en-US" sz="1400" dirty="0" smtClean="0"/>
              <a:t>] = </a:t>
            </a:r>
            <a:r>
              <a:rPr lang="en-US" sz="1400" dirty="0" err="1" smtClean="0"/>
              <a:t>pricePath</a:t>
            </a:r>
            <a:r>
              <a:rPr lang="en-US" sz="1400" dirty="0" smtClean="0"/>
              <a:t>[</a:t>
            </a:r>
            <a:r>
              <a:rPr lang="en-US" sz="1400" dirty="0" err="1" smtClean="0"/>
              <a:t>i</a:t>
            </a:r>
            <a:r>
              <a:rPr lang="en-US" sz="1400" dirty="0" smtClean="0"/>
              <a:t> - 1] * up;</a:t>
            </a:r>
          </a:p>
          <a:p>
            <a:pPr>
              <a:buNone/>
            </a:pPr>
            <a:r>
              <a:rPr lang="en-US" sz="1400" dirty="0" smtClean="0"/>
              <a:t>      }</a:t>
            </a:r>
            <a:r>
              <a:rPr lang="zh-CN" altLang="en-US" sz="1400" dirty="0" smtClean="0"/>
              <a:t> </a:t>
            </a:r>
            <a:r>
              <a:rPr lang="en-US" sz="1400" dirty="0" smtClean="0"/>
              <a:t>else{</a:t>
            </a:r>
          </a:p>
          <a:p>
            <a:pPr>
              <a:buNone/>
            </a:pPr>
            <a:r>
              <a:rPr lang="en-US" sz="1400" dirty="0" smtClean="0"/>
              <a:t>          </a:t>
            </a:r>
            <a:r>
              <a:rPr lang="en-US" sz="1400" dirty="0" err="1" smtClean="0"/>
              <a:t>pricePath</a:t>
            </a:r>
            <a:r>
              <a:rPr lang="en-US" sz="1400" dirty="0" smtClean="0"/>
              <a:t>[</a:t>
            </a:r>
            <a:r>
              <a:rPr lang="en-US" sz="1400" dirty="0" err="1" smtClean="0"/>
              <a:t>i</a:t>
            </a:r>
            <a:r>
              <a:rPr lang="en-US" sz="1400" dirty="0" smtClean="0"/>
              <a:t>] = </a:t>
            </a:r>
            <a:r>
              <a:rPr lang="en-US" sz="1400" dirty="0" err="1" smtClean="0"/>
              <a:t>pricePath</a:t>
            </a:r>
            <a:r>
              <a:rPr lang="en-US" sz="1400" dirty="0" smtClean="0"/>
              <a:t>[</a:t>
            </a:r>
            <a:r>
              <a:rPr lang="en-US" sz="1400" dirty="0" err="1" smtClean="0"/>
              <a:t>i</a:t>
            </a:r>
            <a:r>
              <a:rPr lang="en-US" sz="1400" dirty="0" smtClean="0"/>
              <a:t> - 1] * down;</a:t>
            </a:r>
          </a:p>
          <a:p>
            <a:pPr>
              <a:buNone/>
            </a:pPr>
            <a:r>
              <a:rPr lang="en-US" sz="1400" dirty="0" smtClean="0"/>
              <a:t>      }</a:t>
            </a:r>
          </a:p>
          <a:p>
            <a:pPr>
              <a:buNone/>
            </a:pPr>
            <a:r>
              <a:rPr lang="en-US" sz="1400" dirty="0" smtClean="0"/>
              <a:t>      </a:t>
            </a:r>
            <a:r>
              <a:rPr lang="en-US" sz="1400" dirty="0" err="1" smtClean="0"/>
              <a:t>sumPricePath</a:t>
            </a:r>
            <a:r>
              <a:rPr lang="en-US" sz="1400" dirty="0" smtClean="0"/>
              <a:t> += </a:t>
            </a:r>
            <a:r>
              <a:rPr lang="en-US" sz="1400" dirty="0" err="1" smtClean="0"/>
              <a:t>pricePath</a:t>
            </a:r>
            <a:r>
              <a:rPr lang="en-US" sz="1400" dirty="0" smtClean="0"/>
              <a:t>[</a:t>
            </a:r>
            <a:r>
              <a:rPr lang="en-US" sz="1400" dirty="0" err="1" smtClean="0"/>
              <a:t>i</a:t>
            </a:r>
            <a:r>
              <a:rPr lang="en-US" sz="1400" dirty="0" smtClean="0"/>
              <a:t>];</a:t>
            </a:r>
          </a:p>
          <a:p>
            <a:pPr>
              <a:buNone/>
            </a:pPr>
            <a:r>
              <a:rPr lang="en-US" sz="1400" dirty="0" smtClean="0"/>
              <a:t>   </a:t>
            </a:r>
            <a:r>
              <a:rPr lang="en-US" altLang="zh-CN" sz="1400" dirty="0" smtClean="0"/>
              <a:t>}</a:t>
            </a:r>
          </a:p>
          <a:p>
            <a:pPr>
              <a:buNone/>
            </a:pPr>
            <a:r>
              <a:rPr lang="zh-CN" altLang="en-US" sz="1400" dirty="0" smtClean="0"/>
              <a:t>   </a:t>
            </a:r>
            <a:r>
              <a:rPr lang="en-US" sz="1400" dirty="0" err="1" smtClean="0"/>
              <a:t>priceAverage</a:t>
            </a:r>
            <a:r>
              <a:rPr lang="en-US" sz="1400" dirty="0" smtClean="0"/>
              <a:t> = </a:t>
            </a:r>
            <a:r>
              <a:rPr lang="en-US" sz="1400" dirty="0" err="1" smtClean="0"/>
              <a:t>sumPricePath</a:t>
            </a:r>
            <a:r>
              <a:rPr lang="en-US" sz="1400" dirty="0" smtClean="0"/>
              <a:t> / (periods + 1);</a:t>
            </a:r>
          </a:p>
          <a:p>
            <a:pPr>
              <a:buNone/>
            </a:pPr>
            <a:r>
              <a:rPr lang="en-US" sz="1400" dirty="0" smtClean="0"/>
              <a:t>   </a:t>
            </a:r>
            <a:r>
              <a:rPr lang="en-US" sz="1400" dirty="0" err="1" smtClean="0"/>
              <a:t>callPayOff</a:t>
            </a:r>
            <a:r>
              <a:rPr lang="en-US" sz="1400" dirty="0" smtClean="0"/>
              <a:t> = </a:t>
            </a:r>
            <a:r>
              <a:rPr lang="en-US" sz="1400" dirty="0" err="1" smtClean="0"/>
              <a:t>Math.Max</a:t>
            </a:r>
            <a:r>
              <a:rPr lang="en-US" sz="1400" dirty="0" smtClean="0"/>
              <a:t>(</a:t>
            </a:r>
            <a:r>
              <a:rPr lang="en-US" sz="1400" dirty="0" err="1" smtClean="0"/>
              <a:t>priceAverage</a:t>
            </a:r>
            <a:r>
              <a:rPr lang="en-US" sz="1400" dirty="0" smtClean="0"/>
              <a:t> - exercise, 0);</a:t>
            </a:r>
          </a:p>
          <a:p>
            <a:pPr>
              <a:buNone/>
            </a:pPr>
            <a:r>
              <a:rPr lang="en-US" sz="1400" dirty="0" smtClean="0"/>
              <a:t> </a:t>
            </a:r>
            <a:r>
              <a:rPr lang="zh-CN" altLang="en-US" sz="1400" dirty="0" smtClean="0"/>
              <a:t>  </a:t>
            </a:r>
            <a:r>
              <a:rPr lang="en-US" sz="1400" dirty="0" smtClean="0"/>
              <a:t>temp += </a:t>
            </a:r>
            <a:r>
              <a:rPr lang="en-US" sz="1400" dirty="0" err="1" smtClean="0"/>
              <a:t>callPayOff</a:t>
            </a:r>
            <a:r>
              <a:rPr lang="en-US" sz="1400" dirty="0" smtClean="0"/>
              <a:t>;</a:t>
            </a:r>
          </a:p>
          <a:p>
            <a:pPr>
              <a:buNone/>
            </a:pPr>
            <a:r>
              <a:rPr lang="en-US" sz="1400" dirty="0" smtClean="0"/>
              <a:t>}</a:t>
            </a:r>
          </a:p>
          <a:p>
            <a:pPr>
              <a:buNone/>
            </a:pPr>
            <a:r>
              <a:rPr lang="en-US" sz="1400" dirty="0" smtClean="0"/>
              <a:t>temp /= runs;</a:t>
            </a:r>
            <a:r>
              <a:rPr lang="zh-CN" altLang="en-US" sz="1400" dirty="0" smtClean="0"/>
              <a:t> </a:t>
            </a:r>
            <a:r>
              <a:rPr lang="en-US" altLang="zh-CN" sz="1400" dirty="0" smtClean="0"/>
              <a:t>//</a:t>
            </a:r>
            <a:r>
              <a:rPr lang="zh-CN" altLang="en-US" sz="1400" dirty="0" smtClean="0"/>
              <a:t> </a:t>
            </a:r>
            <a:r>
              <a:rPr lang="en-US" altLang="zh-CN" sz="1400" dirty="0" smtClean="0"/>
              <a:t>average payoff</a:t>
            </a:r>
            <a:endParaRPr lang="en-US" sz="1400" dirty="0" smtClean="0"/>
          </a:p>
          <a:p>
            <a:pPr>
              <a:buNone/>
            </a:pPr>
            <a:r>
              <a:rPr lang="en-US" sz="1400" dirty="0" smtClean="0"/>
              <a:t>return temp / </a:t>
            </a:r>
            <a:r>
              <a:rPr lang="en-US" sz="1400" dirty="0" err="1" smtClean="0"/>
              <a:t>Math.Pow</a:t>
            </a:r>
            <a:r>
              <a:rPr lang="en-US" sz="1400" dirty="0" smtClean="0"/>
              <a:t>(interest, periods);</a:t>
            </a:r>
          </a:p>
          <a:p>
            <a:pPr>
              <a:buNone/>
            </a:pP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34" y="0"/>
            <a:ext cx="8229600" cy="1143000"/>
          </a:xfrm>
        </p:spPr>
        <p:txBody>
          <a:bodyPr/>
          <a:lstStyle/>
          <a:p>
            <a:r>
              <a:rPr lang="en-US" altLang="zh-CN" dirty="0" smtClean="0"/>
              <a:t>Excel</a:t>
            </a:r>
            <a:r>
              <a:rPr lang="zh-CN" altLang="en-US" dirty="0" smtClean="0"/>
              <a:t>计算并行化方法</a:t>
            </a:r>
            <a:endParaRPr lang="en-US" dirty="0"/>
          </a:p>
        </p:txBody>
      </p:sp>
      <p:pic>
        <p:nvPicPr>
          <p:cNvPr id="5" name="Picture 4"/>
          <p:cNvPicPr/>
          <p:nvPr/>
        </p:nvPicPr>
        <p:blipFill>
          <a:blip r:embed="rId3" cstate="print"/>
          <a:srcRect/>
          <a:stretch>
            <a:fillRect/>
          </a:stretch>
        </p:blipFill>
        <p:spPr bwMode="auto">
          <a:xfrm>
            <a:off x="1142976" y="1499380"/>
            <a:ext cx="5934075" cy="2838450"/>
          </a:xfrm>
          <a:prstGeom prst="rect">
            <a:avLst/>
          </a:prstGeom>
          <a:noFill/>
          <a:ln w="9525">
            <a:noFill/>
            <a:miter lim="800000"/>
            <a:headEnd/>
            <a:tailEnd/>
          </a:ln>
        </p:spPr>
      </p:pic>
      <p:sp>
        <p:nvSpPr>
          <p:cNvPr id="6" name="Rectangle 5"/>
          <p:cNvSpPr/>
          <p:nvPr/>
        </p:nvSpPr>
        <p:spPr>
          <a:xfrm>
            <a:off x="3857620" y="3356768"/>
            <a:ext cx="428628" cy="7143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6" idx="2"/>
          </p:cNvCxnSpPr>
          <p:nvPr/>
        </p:nvCxnSpPr>
        <p:spPr>
          <a:xfrm rot="5400000">
            <a:off x="3428992" y="4071148"/>
            <a:ext cx="128588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72000" y="4286256"/>
            <a:ext cx="1107996" cy="369332"/>
          </a:xfrm>
          <a:prstGeom prst="rect">
            <a:avLst/>
          </a:prstGeom>
          <a:noFill/>
        </p:spPr>
        <p:txBody>
          <a:bodyPr wrap="none" rtlCol="0">
            <a:spAutoFit/>
          </a:bodyPr>
          <a:lstStyle/>
          <a:p>
            <a:r>
              <a:rPr lang="zh-CN" altLang="en-US" dirty="0" smtClean="0"/>
              <a:t>并行调用</a:t>
            </a:r>
            <a:endParaRPr lang="en-US" dirty="0"/>
          </a:p>
        </p:txBody>
      </p:sp>
      <p:sp>
        <p:nvSpPr>
          <p:cNvPr id="23" name="Rectangle 22"/>
          <p:cNvSpPr/>
          <p:nvPr/>
        </p:nvSpPr>
        <p:spPr>
          <a:xfrm>
            <a:off x="4286248" y="3356768"/>
            <a:ext cx="428628" cy="7143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23" idx="2"/>
          </p:cNvCxnSpPr>
          <p:nvPr/>
        </p:nvCxnSpPr>
        <p:spPr>
          <a:xfrm rot="5400000">
            <a:off x="3857620" y="4071148"/>
            <a:ext cx="128588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572264" y="3356768"/>
            <a:ext cx="428628" cy="7143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a:stCxn id="25" idx="2"/>
          </p:cNvCxnSpPr>
          <p:nvPr/>
        </p:nvCxnSpPr>
        <p:spPr>
          <a:xfrm rot="5400000">
            <a:off x="6143636" y="4071148"/>
            <a:ext cx="128588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857620" y="2999578"/>
            <a:ext cx="428628" cy="7143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stCxn id="27" idx="0"/>
          </p:cNvCxnSpPr>
          <p:nvPr/>
        </p:nvCxnSpPr>
        <p:spPr>
          <a:xfrm rot="5400000" flipH="1" flipV="1">
            <a:off x="3217436" y="2140358"/>
            <a:ext cx="1713718" cy="47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647763" y="928670"/>
            <a:ext cx="5214974" cy="307777"/>
          </a:xfrm>
          <a:prstGeom prst="rect">
            <a:avLst/>
          </a:prstGeom>
        </p:spPr>
        <p:txBody>
          <a:bodyPr wrap="square">
            <a:spAutoFit/>
          </a:bodyPr>
          <a:lstStyle/>
          <a:p>
            <a:r>
              <a:rPr lang="en-US" sz="1400" dirty="0" err="1" smtClean="0"/>
              <a:t>PriceAsianOptions</a:t>
            </a:r>
            <a:r>
              <a:rPr lang="en-US" sz="1400" dirty="0" smtClean="0"/>
              <a:t>(initial, exercise, up, down, interest, periods, runs)</a:t>
            </a:r>
            <a:endParaRPr lang="en-US" sz="1400" dirty="0"/>
          </a:p>
        </p:txBody>
      </p:sp>
      <p:sp>
        <p:nvSpPr>
          <p:cNvPr id="33" name="Rectangle 32"/>
          <p:cNvSpPr/>
          <p:nvPr/>
        </p:nvSpPr>
        <p:spPr>
          <a:xfrm>
            <a:off x="3786182" y="2500306"/>
            <a:ext cx="3286148" cy="1000132"/>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a:stCxn id="33" idx="3"/>
          </p:cNvCxnSpPr>
          <p:nvPr/>
        </p:nvCxnSpPr>
        <p:spPr>
          <a:xfrm>
            <a:off x="7072330" y="3000372"/>
            <a:ext cx="28575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358082" y="2571744"/>
            <a:ext cx="1628203" cy="861774"/>
          </a:xfrm>
          <a:prstGeom prst="rect">
            <a:avLst/>
          </a:prstGeom>
          <a:noFill/>
        </p:spPr>
        <p:txBody>
          <a:bodyPr wrap="none" rtlCol="0">
            <a:spAutoFit/>
          </a:bodyPr>
          <a:lstStyle/>
          <a:p>
            <a:r>
              <a:rPr lang="en-US" altLang="zh-CN" dirty="0" smtClean="0"/>
              <a:t>100</a:t>
            </a:r>
            <a:r>
              <a:rPr lang="zh-CN" altLang="en-US" dirty="0" smtClean="0"/>
              <a:t>次</a:t>
            </a:r>
            <a:endParaRPr lang="en-US" altLang="zh-CN" dirty="0" smtClean="0"/>
          </a:p>
          <a:p>
            <a:r>
              <a:rPr lang="en-US" sz="1400" dirty="0" err="1" smtClean="0"/>
              <a:t>PriceAsianOptions</a:t>
            </a:r>
            <a:r>
              <a:rPr lang="en-US" sz="1400" dirty="0" smtClean="0"/>
              <a:t>()</a:t>
            </a:r>
          </a:p>
          <a:p>
            <a:r>
              <a:rPr lang="zh-CN" altLang="en-US" dirty="0" smtClean="0"/>
              <a:t>调用</a:t>
            </a:r>
            <a:endParaRPr lang="en-US" dirty="0"/>
          </a:p>
        </p:txBody>
      </p:sp>
      <p:sp>
        <p:nvSpPr>
          <p:cNvPr id="37" name="Rectangle 36"/>
          <p:cNvSpPr/>
          <p:nvPr/>
        </p:nvSpPr>
        <p:spPr>
          <a:xfrm>
            <a:off x="3857620" y="4714884"/>
            <a:ext cx="3286148" cy="2143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HPC SOA </a:t>
            </a:r>
            <a:r>
              <a:rPr lang="zh-CN" altLang="en-US" dirty="0" smtClean="0"/>
              <a:t>编程界面</a:t>
            </a:r>
            <a:endParaRPr lang="en-US" dirty="0"/>
          </a:p>
        </p:txBody>
      </p:sp>
      <p:graphicFrame>
        <p:nvGraphicFramePr>
          <p:cNvPr id="38" name="Table 37"/>
          <p:cNvGraphicFramePr>
            <a:graphicFrameLocks noGrp="1"/>
          </p:cNvGraphicFramePr>
          <p:nvPr/>
        </p:nvGraphicFramePr>
        <p:xfrm>
          <a:off x="928662" y="4714884"/>
          <a:ext cx="2643206" cy="1645920"/>
        </p:xfrm>
        <a:graphic>
          <a:graphicData uri="http://schemas.openxmlformats.org/drawingml/2006/table">
            <a:tbl>
              <a:tblPr firstRow="1" bandRow="1">
                <a:tableStyleId>{5C22544A-7EE6-4342-B048-85BDC9FD1C3A}</a:tableStyleId>
              </a:tblPr>
              <a:tblGrid>
                <a:gridCol w="2643206"/>
              </a:tblGrid>
              <a:tr h="214314">
                <a:tc>
                  <a:txBody>
                    <a:bodyPr/>
                    <a:lstStyle/>
                    <a:p>
                      <a:pPr>
                        <a:buFont typeface="Arial" pitchFamily="34" charset="0"/>
                        <a:buNone/>
                      </a:pPr>
                      <a:r>
                        <a:rPr lang="zh-CN" altLang="en-US" sz="1600" dirty="0" smtClean="0"/>
                        <a:t>亚洲期权定价算法</a:t>
                      </a:r>
                      <a:endParaRPr lang="en-US" altLang="zh-CN" sz="1600" dirty="0" smtClean="0"/>
                    </a:p>
                  </a:txBody>
                  <a:tcPr/>
                </a:tc>
              </a:tr>
              <a:tr h="997830">
                <a:tc>
                  <a:txBody>
                    <a:bodyPr/>
                    <a:lstStyle/>
                    <a:p>
                      <a:pPr marL="342900" indent="-342900">
                        <a:buFont typeface="+mj-lt"/>
                        <a:buAutoNum type="arabicPeriod"/>
                      </a:pPr>
                      <a:r>
                        <a:rPr lang="zh-CN" altLang="en-US" sz="800" dirty="0" smtClean="0"/>
                        <a:t>　使用蒙特卡罗模拟</a:t>
                      </a:r>
                      <a:endParaRPr lang="en-US" altLang="zh-CN" sz="800" dirty="0" smtClean="0"/>
                    </a:p>
                    <a:p>
                      <a:pPr marL="342900" indent="-342900">
                        <a:buFont typeface="+mj-lt"/>
                        <a:buAutoNum type="arabicPeriod"/>
                      </a:pPr>
                      <a:r>
                        <a:rPr lang="zh-CN" altLang="en-US" sz="800" dirty="0" smtClean="0"/>
                        <a:t>　对股票价格Ｓ进行路径抽样</a:t>
                      </a:r>
                      <a:endParaRPr lang="en-US" altLang="zh-CN" sz="800" dirty="0" smtClean="0"/>
                    </a:p>
                    <a:p>
                      <a:pPr marL="800100" lvl="1" indent="-342900">
                        <a:buFont typeface="Arial" pitchFamily="34" charset="0"/>
                        <a:buChar char="•"/>
                      </a:pPr>
                      <a:r>
                        <a:rPr lang="zh-CN" altLang="en-US" sz="800" dirty="0" smtClean="0"/>
                        <a:t>　随机数  </a:t>
                      </a:r>
                      <a:r>
                        <a:rPr lang="en-US" altLang="zh-CN" sz="800" dirty="0" smtClean="0"/>
                        <a:t>&gt;</a:t>
                      </a:r>
                      <a:r>
                        <a:rPr lang="zh-CN" altLang="en-US" sz="800" baseline="0" dirty="0" smtClean="0"/>
                        <a:t> </a:t>
                      </a:r>
                      <a:r>
                        <a:rPr lang="en-US" altLang="zh-CN" sz="800" baseline="0" dirty="0" smtClean="0"/>
                        <a:t>P</a:t>
                      </a:r>
                      <a:r>
                        <a:rPr lang="zh-CN" altLang="en-US" sz="800" dirty="0" smtClean="0"/>
                        <a:t>：</a:t>
                      </a:r>
                      <a:r>
                        <a:rPr lang="en-US" altLang="zh-CN" sz="800" dirty="0" smtClean="0"/>
                        <a:t>S</a:t>
                      </a:r>
                      <a:r>
                        <a:rPr lang="zh-CN" altLang="en-US" sz="800" dirty="0" smtClean="0"/>
                        <a:t>上涨</a:t>
                      </a:r>
                      <a:endParaRPr lang="en-US" altLang="zh-CN" sz="800" dirty="0" smtClean="0"/>
                    </a:p>
                    <a:p>
                      <a:pPr marL="800100" lvl="1" indent="-342900">
                        <a:buFont typeface="Arial" pitchFamily="34" charset="0"/>
                        <a:buChar char="•"/>
                      </a:pPr>
                      <a:r>
                        <a:rPr lang="zh-CN" altLang="en-US" sz="800" dirty="0" smtClean="0"/>
                        <a:t>     随机数</a:t>
                      </a:r>
                      <a:r>
                        <a:rPr lang="en-US" altLang="zh-CN" sz="800" dirty="0" smtClean="0"/>
                        <a:t>&lt;= P:  S </a:t>
                      </a:r>
                      <a:r>
                        <a:rPr lang="zh-CN" altLang="en-US" sz="800" dirty="0" smtClean="0"/>
                        <a:t>下跌</a:t>
                      </a:r>
                      <a:endParaRPr lang="en-US" altLang="zh-CN" sz="800" dirty="0" smtClean="0"/>
                    </a:p>
                    <a:p>
                      <a:pPr marL="342900" lvl="0" indent="-342900">
                        <a:buFont typeface="+mj-lt"/>
                        <a:buAutoNum type="arabicPeriod"/>
                      </a:pPr>
                      <a:r>
                        <a:rPr lang="en-US" sz="800" dirty="0" smtClean="0"/>
                        <a:t>      </a:t>
                      </a:r>
                      <a:r>
                        <a:rPr lang="zh-CN" altLang="en-US" sz="800" dirty="0" smtClean="0"/>
                        <a:t>计算收益</a:t>
                      </a:r>
                      <a:r>
                        <a:rPr lang="en-US" altLang="zh-CN" sz="800" dirty="0" smtClean="0"/>
                        <a:t>payoff</a:t>
                      </a:r>
                    </a:p>
                    <a:p>
                      <a:pPr marL="800100" lvl="1" indent="-342900">
                        <a:buFont typeface="Arial" pitchFamily="34" charset="0"/>
                        <a:buChar char="•"/>
                      </a:pPr>
                      <a:r>
                        <a:rPr lang="zh-CN" altLang="en-US" sz="800" dirty="0" smtClean="0"/>
                        <a:t>　上涨：</a:t>
                      </a:r>
                      <a:r>
                        <a:rPr lang="en-US" altLang="zh-CN" sz="800" dirty="0" smtClean="0"/>
                        <a:t>payoff +=</a:t>
                      </a:r>
                      <a:r>
                        <a:rPr lang="en-US" altLang="zh-CN" sz="800" baseline="0" dirty="0" smtClean="0"/>
                        <a:t> S * u</a:t>
                      </a:r>
                    </a:p>
                    <a:p>
                      <a:pPr marL="800100" lvl="1" indent="-342900">
                        <a:buFont typeface="Arial" pitchFamily="34" charset="0"/>
                        <a:buChar char="•"/>
                      </a:pPr>
                      <a:r>
                        <a:rPr lang="en-US" sz="800" baseline="0" dirty="0" smtClean="0"/>
                        <a:t>     </a:t>
                      </a:r>
                      <a:r>
                        <a:rPr lang="zh-CN" altLang="en-US" sz="800" baseline="0" dirty="0" smtClean="0"/>
                        <a:t>下跌：</a:t>
                      </a:r>
                      <a:r>
                        <a:rPr lang="en-US" altLang="zh-CN" sz="800" baseline="0" dirty="0" smtClean="0"/>
                        <a:t>payoff -=  S* d</a:t>
                      </a:r>
                    </a:p>
                    <a:p>
                      <a:pPr marL="342900" lvl="0" indent="-342900">
                        <a:buFont typeface="+mj-lt"/>
                        <a:buAutoNum type="arabicPeriod"/>
                      </a:pPr>
                      <a:r>
                        <a:rPr lang="en-US" sz="800" baseline="0" dirty="0" smtClean="0"/>
                        <a:t>      </a:t>
                      </a:r>
                      <a:r>
                        <a:rPr lang="zh-CN" altLang="en-US" sz="800" baseline="0" dirty="0" smtClean="0"/>
                        <a:t>重复</a:t>
                      </a:r>
                      <a:r>
                        <a:rPr lang="en-US" altLang="zh-CN" sz="800" baseline="0" dirty="0" smtClean="0"/>
                        <a:t>2</a:t>
                      </a:r>
                      <a:r>
                        <a:rPr lang="zh-CN" altLang="en-US" sz="800" baseline="0" dirty="0" smtClean="0"/>
                        <a:t>，</a:t>
                      </a:r>
                      <a:r>
                        <a:rPr lang="en-US" altLang="zh-CN" sz="800" baseline="0" dirty="0" smtClean="0"/>
                        <a:t>3</a:t>
                      </a:r>
                      <a:r>
                        <a:rPr lang="zh-CN" altLang="en-US" sz="800" baseline="0" dirty="0" smtClean="0"/>
                        <a:t>多次，计算均值</a:t>
                      </a:r>
                      <a:endParaRPr lang="en-US" altLang="zh-CN" sz="800" baseline="0" dirty="0" smtClean="0"/>
                    </a:p>
                    <a:p>
                      <a:pPr marL="342900" lvl="0" indent="-342900">
                        <a:buFont typeface="+mj-lt"/>
                        <a:buAutoNum type="arabicPeriod"/>
                      </a:pPr>
                      <a:r>
                        <a:rPr lang="zh-CN" altLang="en-US" sz="800" baseline="0" dirty="0" smtClean="0"/>
                        <a:t>以</a:t>
                      </a:r>
                      <a:r>
                        <a:rPr lang="zh-CN" altLang="en-US" sz="800" kern="1200" dirty="0" smtClean="0">
                          <a:solidFill>
                            <a:schemeClr val="dk1"/>
                          </a:solidFill>
                          <a:latin typeface="+mn-lt"/>
                          <a:ea typeface="+mn-ea"/>
                          <a:cs typeface="+mn-cs"/>
                        </a:rPr>
                        <a:t>以无风险利率对亚洲期权的收益期望值进行贴现</a:t>
                      </a:r>
                      <a:r>
                        <a:rPr lang="en-US" sz="800" kern="1200" dirty="0" smtClean="0">
                          <a:solidFill>
                            <a:schemeClr val="dk1"/>
                          </a:solidFill>
                          <a:latin typeface="+mn-lt"/>
                          <a:ea typeface="+mn-ea"/>
                          <a:cs typeface="+mn-cs"/>
                        </a:rPr>
                        <a:t> price = payoff / </a:t>
                      </a:r>
                      <a:r>
                        <a:rPr lang="en-US" sz="800" kern="1200" dirty="0" err="1" smtClean="0">
                          <a:solidFill>
                            <a:schemeClr val="dk1"/>
                          </a:solidFill>
                          <a:latin typeface="+mn-lt"/>
                          <a:ea typeface="+mn-ea"/>
                          <a:cs typeface="+mn-cs"/>
                        </a:rPr>
                        <a:t>R</a:t>
                      </a:r>
                      <a:r>
                        <a:rPr lang="en-US" sz="800" kern="1200" baseline="30000" dirty="0" err="1" smtClean="0">
                          <a:solidFill>
                            <a:schemeClr val="dk1"/>
                          </a:solidFill>
                          <a:latin typeface="+mn-lt"/>
                          <a:ea typeface="+mn-ea"/>
                          <a:cs typeface="+mn-cs"/>
                        </a:rPr>
                        <a:t>n</a:t>
                      </a:r>
                      <a:endParaRPr lang="en-US" sz="800" dirty="0"/>
                    </a:p>
                  </a:txBody>
                  <a:tcPr/>
                </a:tc>
              </a:tr>
            </a:tbl>
          </a:graphicData>
        </a:graphic>
      </p:graphicFrame>
      <p:pic>
        <p:nvPicPr>
          <p:cNvPr id="2050" name="Picture 2"/>
          <p:cNvPicPr>
            <a:picLocks noChangeAspect="1" noChangeArrowheads="1"/>
          </p:cNvPicPr>
          <p:nvPr/>
        </p:nvPicPr>
        <p:blipFill>
          <a:blip r:embed="rId4" cstate="print"/>
          <a:srcRect/>
          <a:stretch>
            <a:fillRect/>
          </a:stretch>
        </p:blipFill>
        <p:spPr bwMode="auto">
          <a:xfrm>
            <a:off x="4143372" y="5214950"/>
            <a:ext cx="595312" cy="833437"/>
          </a:xfrm>
          <a:prstGeom prst="rect">
            <a:avLst/>
          </a:prstGeom>
          <a:noFill/>
          <a:ln w="9525">
            <a:noFill/>
            <a:miter lim="800000"/>
            <a:headEnd/>
            <a:tailEnd/>
          </a:ln>
        </p:spPr>
      </p:pic>
      <p:pic>
        <p:nvPicPr>
          <p:cNvPr id="41" name="Picture 2"/>
          <p:cNvPicPr>
            <a:picLocks noChangeAspect="1" noChangeArrowheads="1"/>
          </p:cNvPicPr>
          <p:nvPr/>
        </p:nvPicPr>
        <p:blipFill>
          <a:blip r:embed="rId4" cstate="print"/>
          <a:srcRect/>
          <a:stretch>
            <a:fillRect/>
          </a:stretch>
        </p:blipFill>
        <p:spPr bwMode="auto">
          <a:xfrm>
            <a:off x="4786314" y="5214950"/>
            <a:ext cx="595312" cy="833437"/>
          </a:xfrm>
          <a:prstGeom prst="rect">
            <a:avLst/>
          </a:prstGeom>
          <a:noFill/>
          <a:ln w="9525">
            <a:noFill/>
            <a:miter lim="800000"/>
            <a:headEnd/>
            <a:tailEnd/>
          </a:ln>
        </p:spPr>
      </p:pic>
      <p:pic>
        <p:nvPicPr>
          <p:cNvPr id="42" name="Picture 2"/>
          <p:cNvPicPr>
            <a:picLocks noChangeAspect="1" noChangeArrowheads="1"/>
          </p:cNvPicPr>
          <p:nvPr/>
        </p:nvPicPr>
        <p:blipFill>
          <a:blip r:embed="rId4" cstate="print"/>
          <a:srcRect/>
          <a:stretch>
            <a:fillRect/>
          </a:stretch>
        </p:blipFill>
        <p:spPr bwMode="auto">
          <a:xfrm>
            <a:off x="5476886" y="5238769"/>
            <a:ext cx="595312" cy="833437"/>
          </a:xfrm>
          <a:prstGeom prst="rect">
            <a:avLst/>
          </a:prstGeom>
          <a:noFill/>
          <a:ln w="9525">
            <a:noFill/>
            <a:miter lim="800000"/>
            <a:headEnd/>
            <a:tailEnd/>
          </a:ln>
        </p:spPr>
      </p:pic>
      <p:pic>
        <p:nvPicPr>
          <p:cNvPr id="43" name="Picture 2"/>
          <p:cNvPicPr>
            <a:picLocks noChangeAspect="1" noChangeArrowheads="1"/>
          </p:cNvPicPr>
          <p:nvPr/>
        </p:nvPicPr>
        <p:blipFill>
          <a:blip r:embed="rId4" cstate="print"/>
          <a:srcRect/>
          <a:stretch>
            <a:fillRect/>
          </a:stretch>
        </p:blipFill>
        <p:spPr bwMode="auto">
          <a:xfrm>
            <a:off x="6119828" y="5238769"/>
            <a:ext cx="595312" cy="833437"/>
          </a:xfrm>
          <a:prstGeom prst="rect">
            <a:avLst/>
          </a:prstGeom>
          <a:noFill/>
          <a:ln w="9525">
            <a:noFill/>
            <a:miter lim="800000"/>
            <a:headEnd/>
            <a:tailEnd/>
          </a:ln>
        </p:spPr>
      </p:pic>
      <p:sp>
        <p:nvSpPr>
          <p:cNvPr id="44" name="Right Brace 43"/>
          <p:cNvSpPr/>
          <p:nvPr/>
        </p:nvSpPr>
        <p:spPr>
          <a:xfrm>
            <a:off x="3643306" y="4786322"/>
            <a:ext cx="214314" cy="164307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Up-Down Arrow 44"/>
          <p:cNvSpPr/>
          <p:nvPr/>
        </p:nvSpPr>
        <p:spPr>
          <a:xfrm>
            <a:off x="5286380" y="4929198"/>
            <a:ext cx="214314" cy="35719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dirty="0" smtClean="0"/>
              <a:t>Windows</a:t>
            </a:r>
            <a:r>
              <a:rPr lang="zh-CN" altLang="en-US" dirty="0" smtClean="0"/>
              <a:t> </a:t>
            </a:r>
            <a:r>
              <a:rPr lang="en-US" altLang="zh-CN" dirty="0" smtClean="0"/>
              <a:t>HPC </a:t>
            </a:r>
            <a:r>
              <a:rPr lang="zh-CN" altLang="en-US" dirty="0" smtClean="0"/>
              <a:t>服务器</a:t>
            </a:r>
            <a:r>
              <a:rPr lang="en-US" altLang="zh-CN" dirty="0" smtClean="0"/>
              <a:t>2008</a:t>
            </a:r>
            <a:endParaRPr lang="en-US" dirty="0"/>
          </a:p>
        </p:txBody>
      </p:sp>
      <p:sp>
        <p:nvSpPr>
          <p:cNvPr id="5" name="Content Placeholder 8"/>
          <p:cNvSpPr txBox="1">
            <a:spLocks/>
          </p:cNvSpPr>
          <p:nvPr/>
        </p:nvSpPr>
        <p:spPr>
          <a:xfrm>
            <a:off x="368300" y="1037822"/>
            <a:ext cx="8382000" cy="117673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zh-CN" altLang="en-US" sz="2000" b="1" i="0" u="none" strike="noStrike" kern="1200" cap="none" spc="0" normalizeH="0" baseline="0" noProof="0" dirty="0" smtClean="0">
                <a:ln>
                  <a:noFill/>
                </a:ln>
                <a:solidFill>
                  <a:schemeClr val="tx1"/>
                </a:solidFill>
                <a:effectLst/>
                <a:uLnTx/>
                <a:uFillTx/>
                <a:latin typeface="+mn-lt"/>
                <a:ea typeface="+mn-ea"/>
                <a:cs typeface="+mn-cs"/>
              </a:rPr>
              <a:t>计算集群完整的整合平台</a:t>
            </a:r>
            <a:endParaRPr kumimoji="0" lang="en-US" altLang="zh-CN"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zh-CN" altLang="en-US" sz="2000" b="1" dirty="0" smtClean="0"/>
              <a:t>基于</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Windows Server 2008 </a:t>
            </a:r>
            <a:r>
              <a:rPr kumimoji="0" lang="zh-CN" altLang="en-US" sz="2000" b="1" i="0" u="none" strike="noStrike" kern="1200" cap="none" spc="0" normalizeH="0" baseline="0" noProof="0" dirty="0" smtClean="0">
                <a:ln>
                  <a:noFill/>
                </a:ln>
                <a:solidFill>
                  <a:schemeClr val="tx1"/>
                </a:solidFill>
                <a:effectLst/>
                <a:uLnTx/>
                <a:uFillTx/>
                <a:latin typeface="+mn-lt"/>
                <a:ea typeface="+mn-ea"/>
                <a:cs typeface="+mn-cs"/>
              </a:rPr>
              <a:t>平台</a:t>
            </a: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zh-CN" altLang="en-US" sz="2000" b="1" i="0" u="none" strike="noStrike" kern="1200" cap="none" spc="0" normalizeH="0" baseline="0" noProof="0" dirty="0" smtClean="0">
                <a:ln>
                  <a:noFill/>
                </a:ln>
                <a:solidFill>
                  <a:schemeClr val="tx1"/>
                </a:solidFill>
                <a:effectLst/>
                <a:uLnTx/>
                <a:uFillTx/>
                <a:latin typeface="+mn-lt"/>
                <a:ea typeface="+mn-ea"/>
                <a:cs typeface="+mn-cs"/>
              </a:rPr>
              <a:t>整合的开发平台</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 name="Diagram 5"/>
          <p:cNvGraphicFramePr/>
          <p:nvPr/>
        </p:nvGraphicFramePr>
        <p:xfrm>
          <a:off x="368301" y="2036184"/>
          <a:ext cx="8407400" cy="4108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 descr="C:\Documents and Settings\Slidework\Desktop\EventsDVD_FY07\Shapes and Graphics\Symbols\plus sign +.png"/>
          <p:cNvPicPr>
            <a:picLocks noChangeAspect="1" noChangeArrowheads="1"/>
          </p:cNvPicPr>
          <p:nvPr/>
        </p:nvPicPr>
        <p:blipFill>
          <a:blip r:embed="rId7" cstate="print"/>
          <a:srcRect/>
          <a:stretch>
            <a:fillRect/>
          </a:stretch>
        </p:blipFill>
        <p:spPr bwMode="auto">
          <a:xfrm>
            <a:off x="2790824" y="3867129"/>
            <a:ext cx="701149" cy="701149"/>
          </a:xfrm>
          <a:prstGeom prst="rect">
            <a:avLst/>
          </a:prstGeom>
          <a:noFill/>
        </p:spPr>
      </p:pic>
      <p:pic>
        <p:nvPicPr>
          <p:cNvPr id="8" name="Picture 3" descr="C:\Documents and Settings\Slidework\Desktop\EventsDVD_FY07\Shapes and Graphics\Symbols\equal sign =.png"/>
          <p:cNvPicPr>
            <a:picLocks noChangeAspect="1" noChangeArrowheads="1"/>
          </p:cNvPicPr>
          <p:nvPr/>
        </p:nvPicPr>
        <p:blipFill>
          <a:blip r:embed="rId8" cstate="print"/>
          <a:srcRect/>
          <a:stretch>
            <a:fillRect/>
          </a:stretch>
        </p:blipFill>
        <p:spPr bwMode="auto">
          <a:xfrm>
            <a:off x="5719607" y="4060013"/>
            <a:ext cx="638332" cy="437713"/>
          </a:xfrm>
          <a:prstGeom prst="rect">
            <a:avLst/>
          </a:prstGeom>
          <a:noFill/>
        </p:spPr>
      </p:pic>
      <p:grpSp>
        <p:nvGrpSpPr>
          <p:cNvPr id="9" name="Group 7"/>
          <p:cNvGrpSpPr>
            <a:grpSpLocks noChangeAspect="1"/>
          </p:cNvGrpSpPr>
          <p:nvPr/>
        </p:nvGrpSpPr>
        <p:grpSpPr bwMode="auto">
          <a:xfrm>
            <a:off x="7643834" y="1295370"/>
            <a:ext cx="1152525" cy="917575"/>
            <a:chOff x="384" y="912"/>
            <a:chExt cx="1338" cy="880"/>
          </a:xfrm>
        </p:grpSpPr>
        <p:pic>
          <p:nvPicPr>
            <p:cNvPr id="10" name="Picture 4" descr="gray-disc"/>
            <p:cNvPicPr>
              <a:picLocks noChangeAspect="1" noChangeArrowheads="1"/>
            </p:cNvPicPr>
            <p:nvPr/>
          </p:nvPicPr>
          <p:blipFill>
            <a:blip r:embed="rId9" cstate="print"/>
            <a:srcRect/>
            <a:stretch>
              <a:fillRect/>
            </a:stretch>
          </p:blipFill>
          <p:spPr bwMode="auto">
            <a:xfrm>
              <a:off x="384" y="1090"/>
              <a:ext cx="1338" cy="702"/>
            </a:xfrm>
            <a:prstGeom prst="rect">
              <a:avLst/>
            </a:prstGeom>
            <a:noFill/>
            <a:ln w="9525" algn="ctr">
              <a:noFill/>
              <a:miter lim="800000"/>
              <a:headEnd/>
              <a:tailEnd/>
            </a:ln>
          </p:spPr>
        </p:pic>
        <p:pic>
          <p:nvPicPr>
            <p:cNvPr id="11" name="Picture 5" descr="blue 3d disc with glow"/>
            <p:cNvPicPr>
              <a:picLocks noChangeAspect="1" noChangeArrowheads="1"/>
            </p:cNvPicPr>
            <p:nvPr/>
          </p:nvPicPr>
          <p:blipFill>
            <a:blip r:embed="rId10" cstate="print"/>
            <a:srcRect/>
            <a:stretch>
              <a:fillRect/>
            </a:stretch>
          </p:blipFill>
          <p:spPr bwMode="auto">
            <a:xfrm>
              <a:off x="1104" y="1138"/>
              <a:ext cx="432" cy="268"/>
            </a:xfrm>
            <a:prstGeom prst="rect">
              <a:avLst/>
            </a:prstGeom>
            <a:noFill/>
            <a:ln w="9525" algn="ctr">
              <a:noFill/>
              <a:miter lim="800000"/>
              <a:headEnd/>
              <a:tailEnd/>
            </a:ln>
          </p:spPr>
        </p:pic>
        <p:pic>
          <p:nvPicPr>
            <p:cNvPr id="12" name="Picture 6" descr="Host Integration Server (HIS) sm"/>
            <p:cNvPicPr>
              <a:picLocks noChangeAspect="1" noChangeArrowheads="1"/>
            </p:cNvPicPr>
            <p:nvPr/>
          </p:nvPicPr>
          <p:blipFill>
            <a:blip r:embed="rId11" cstate="print"/>
            <a:srcRect/>
            <a:stretch>
              <a:fillRect/>
            </a:stretch>
          </p:blipFill>
          <p:spPr bwMode="auto">
            <a:xfrm>
              <a:off x="1171" y="912"/>
              <a:ext cx="302" cy="438"/>
            </a:xfrm>
            <a:prstGeom prst="rect">
              <a:avLst/>
            </a:prstGeom>
            <a:noFill/>
            <a:ln w="9525">
              <a:noFill/>
              <a:miter lim="800000"/>
              <a:headEnd/>
              <a:tailEnd/>
            </a:ln>
          </p:spPr>
        </p:pic>
        <p:grpSp>
          <p:nvGrpSpPr>
            <p:cNvPr id="13" name="Group 7"/>
            <p:cNvGrpSpPr>
              <a:grpSpLocks noChangeAspect="1"/>
            </p:cNvGrpSpPr>
            <p:nvPr/>
          </p:nvGrpSpPr>
          <p:grpSpPr bwMode="auto">
            <a:xfrm>
              <a:off x="573" y="1039"/>
              <a:ext cx="237" cy="246"/>
              <a:chOff x="543" y="1479"/>
              <a:chExt cx="489" cy="541"/>
            </a:xfrm>
          </p:grpSpPr>
          <p:pic>
            <p:nvPicPr>
              <p:cNvPr id="23" name="Picture 8" descr="blue 3d disc with glow"/>
              <p:cNvPicPr>
                <a:picLocks noChangeAspect="1" noChangeArrowheads="1"/>
              </p:cNvPicPr>
              <p:nvPr/>
            </p:nvPicPr>
            <p:blipFill>
              <a:blip r:embed="rId12" cstate="screen"/>
              <a:srcRect/>
              <a:stretch>
                <a:fillRect/>
              </a:stretch>
            </p:blipFill>
            <p:spPr bwMode="auto">
              <a:xfrm>
                <a:off x="543" y="1686"/>
                <a:ext cx="489" cy="334"/>
              </a:xfrm>
              <a:prstGeom prst="rect">
                <a:avLst/>
              </a:prstGeom>
              <a:noFill/>
              <a:ln w="9525" algn="ctr">
                <a:noFill/>
                <a:miter lim="800000"/>
                <a:headEnd/>
                <a:tailEnd/>
              </a:ln>
            </p:spPr>
          </p:pic>
          <p:pic>
            <p:nvPicPr>
              <p:cNvPr id="24" name="Picture 9" descr="Server sm"/>
              <p:cNvPicPr>
                <a:picLocks noChangeAspect="1" noChangeArrowheads="1"/>
              </p:cNvPicPr>
              <p:nvPr/>
            </p:nvPicPr>
            <p:blipFill>
              <a:blip r:embed="rId13" cstate="screen"/>
              <a:srcRect/>
              <a:stretch>
                <a:fillRect/>
              </a:stretch>
            </p:blipFill>
            <p:spPr bwMode="auto">
              <a:xfrm>
                <a:off x="648" y="1479"/>
                <a:ext cx="288" cy="449"/>
              </a:xfrm>
              <a:prstGeom prst="rect">
                <a:avLst/>
              </a:prstGeom>
              <a:noFill/>
              <a:ln w="9525" algn="ctr">
                <a:noFill/>
                <a:miter lim="800000"/>
                <a:headEnd/>
                <a:tailEnd/>
              </a:ln>
            </p:spPr>
          </p:pic>
        </p:grpSp>
        <p:grpSp>
          <p:nvGrpSpPr>
            <p:cNvPr id="14" name="Group 13"/>
            <p:cNvGrpSpPr>
              <a:grpSpLocks noChangeAspect="1"/>
            </p:cNvGrpSpPr>
            <p:nvPr/>
          </p:nvGrpSpPr>
          <p:grpSpPr bwMode="auto">
            <a:xfrm>
              <a:off x="784" y="1057"/>
              <a:ext cx="237" cy="246"/>
              <a:chOff x="1062" y="1473"/>
              <a:chExt cx="489" cy="542"/>
            </a:xfrm>
          </p:grpSpPr>
          <p:pic>
            <p:nvPicPr>
              <p:cNvPr id="21" name="Picture 11" descr="blue 3d disc with glow"/>
              <p:cNvPicPr>
                <a:picLocks noChangeAspect="1" noChangeArrowheads="1"/>
              </p:cNvPicPr>
              <p:nvPr/>
            </p:nvPicPr>
            <p:blipFill>
              <a:blip r:embed="rId12" cstate="screen"/>
              <a:srcRect/>
              <a:stretch>
                <a:fillRect/>
              </a:stretch>
            </p:blipFill>
            <p:spPr bwMode="auto">
              <a:xfrm>
                <a:off x="1062" y="1680"/>
                <a:ext cx="489" cy="335"/>
              </a:xfrm>
              <a:prstGeom prst="rect">
                <a:avLst/>
              </a:prstGeom>
              <a:noFill/>
              <a:ln w="9525" algn="ctr">
                <a:noFill/>
                <a:miter lim="800000"/>
                <a:headEnd/>
                <a:tailEnd/>
              </a:ln>
            </p:spPr>
          </p:pic>
          <p:pic>
            <p:nvPicPr>
              <p:cNvPr id="22" name="Picture 12" descr="Server sm"/>
              <p:cNvPicPr>
                <a:picLocks noChangeAspect="1" noChangeArrowheads="1"/>
              </p:cNvPicPr>
              <p:nvPr/>
            </p:nvPicPr>
            <p:blipFill>
              <a:blip r:embed="rId13" cstate="screen"/>
              <a:srcRect/>
              <a:stretch>
                <a:fillRect/>
              </a:stretch>
            </p:blipFill>
            <p:spPr bwMode="auto">
              <a:xfrm>
                <a:off x="1177" y="1473"/>
                <a:ext cx="288" cy="450"/>
              </a:xfrm>
              <a:prstGeom prst="rect">
                <a:avLst/>
              </a:prstGeom>
              <a:noFill/>
              <a:ln w="9525" algn="ctr">
                <a:noFill/>
                <a:miter lim="800000"/>
                <a:headEnd/>
                <a:tailEnd/>
              </a:ln>
            </p:spPr>
          </p:pic>
        </p:grpSp>
        <p:grpSp>
          <p:nvGrpSpPr>
            <p:cNvPr id="15" name="Group 14"/>
            <p:cNvGrpSpPr>
              <a:grpSpLocks noChangeAspect="1"/>
            </p:cNvGrpSpPr>
            <p:nvPr/>
          </p:nvGrpSpPr>
          <p:grpSpPr bwMode="auto">
            <a:xfrm>
              <a:off x="864" y="1235"/>
              <a:ext cx="237" cy="250"/>
              <a:chOff x="1410" y="2075"/>
              <a:chExt cx="489" cy="550"/>
            </a:xfrm>
          </p:grpSpPr>
          <p:pic>
            <p:nvPicPr>
              <p:cNvPr id="19" name="Picture 14" descr="blue 3d disc with glow"/>
              <p:cNvPicPr>
                <a:picLocks noChangeAspect="1" noChangeArrowheads="1"/>
              </p:cNvPicPr>
              <p:nvPr/>
            </p:nvPicPr>
            <p:blipFill>
              <a:blip r:embed="rId12" cstate="screen"/>
              <a:srcRect/>
              <a:stretch>
                <a:fillRect/>
              </a:stretch>
            </p:blipFill>
            <p:spPr bwMode="auto">
              <a:xfrm>
                <a:off x="1410" y="2290"/>
                <a:ext cx="489" cy="335"/>
              </a:xfrm>
              <a:prstGeom prst="rect">
                <a:avLst/>
              </a:prstGeom>
              <a:noFill/>
              <a:ln w="9525" algn="ctr">
                <a:noFill/>
                <a:miter lim="800000"/>
                <a:headEnd/>
                <a:tailEnd/>
              </a:ln>
            </p:spPr>
          </p:pic>
          <p:pic>
            <p:nvPicPr>
              <p:cNvPr id="20" name="Picture 15" descr="Server sm"/>
              <p:cNvPicPr>
                <a:picLocks noChangeAspect="1" noChangeArrowheads="1"/>
              </p:cNvPicPr>
              <p:nvPr/>
            </p:nvPicPr>
            <p:blipFill>
              <a:blip r:embed="rId13" cstate="screen"/>
              <a:srcRect/>
              <a:stretch>
                <a:fillRect/>
              </a:stretch>
            </p:blipFill>
            <p:spPr bwMode="auto">
              <a:xfrm>
                <a:off x="1515" y="2075"/>
                <a:ext cx="288" cy="449"/>
              </a:xfrm>
              <a:prstGeom prst="rect">
                <a:avLst/>
              </a:prstGeom>
              <a:noFill/>
              <a:ln w="9525" algn="ctr">
                <a:noFill/>
                <a:miter lim="800000"/>
                <a:headEnd/>
                <a:tailEnd/>
              </a:ln>
            </p:spPr>
          </p:pic>
        </p:grpSp>
        <p:grpSp>
          <p:nvGrpSpPr>
            <p:cNvPr id="16" name="Group 16"/>
            <p:cNvGrpSpPr>
              <a:grpSpLocks noChangeAspect="1"/>
            </p:cNvGrpSpPr>
            <p:nvPr/>
          </p:nvGrpSpPr>
          <p:grpSpPr bwMode="auto">
            <a:xfrm>
              <a:off x="644" y="1183"/>
              <a:ext cx="236" cy="250"/>
              <a:chOff x="935" y="2062"/>
              <a:chExt cx="489" cy="551"/>
            </a:xfrm>
          </p:grpSpPr>
          <p:pic>
            <p:nvPicPr>
              <p:cNvPr id="17" name="Picture 17" descr="blue 3d disc with glow"/>
              <p:cNvPicPr>
                <a:picLocks noChangeAspect="1" noChangeArrowheads="1"/>
              </p:cNvPicPr>
              <p:nvPr/>
            </p:nvPicPr>
            <p:blipFill>
              <a:blip r:embed="rId12" cstate="screen"/>
              <a:srcRect/>
              <a:stretch>
                <a:fillRect/>
              </a:stretch>
            </p:blipFill>
            <p:spPr bwMode="auto">
              <a:xfrm>
                <a:off x="935" y="2278"/>
                <a:ext cx="489" cy="335"/>
              </a:xfrm>
              <a:prstGeom prst="rect">
                <a:avLst/>
              </a:prstGeom>
              <a:noFill/>
              <a:ln w="9525" algn="ctr">
                <a:noFill/>
                <a:miter lim="800000"/>
                <a:headEnd/>
                <a:tailEnd/>
              </a:ln>
            </p:spPr>
          </p:pic>
          <p:pic>
            <p:nvPicPr>
              <p:cNvPr id="18" name="Picture 18" descr="Server sm"/>
              <p:cNvPicPr>
                <a:picLocks noChangeAspect="1" noChangeArrowheads="1"/>
              </p:cNvPicPr>
              <p:nvPr/>
            </p:nvPicPr>
            <p:blipFill>
              <a:blip r:embed="rId13" cstate="screen"/>
              <a:srcRect/>
              <a:stretch>
                <a:fillRect/>
              </a:stretch>
            </p:blipFill>
            <p:spPr bwMode="auto">
              <a:xfrm>
                <a:off x="1040" y="2062"/>
                <a:ext cx="288" cy="450"/>
              </a:xfrm>
              <a:prstGeom prst="rect">
                <a:avLst/>
              </a:prstGeom>
              <a:noFill/>
              <a:ln w="9525" algn="ctr">
                <a:noFill/>
                <a:miter lim="800000"/>
                <a:headEnd/>
                <a:tailEnd/>
              </a:ln>
            </p:spPr>
          </p:pic>
        </p:grpSp>
      </p:grpSp>
      <p:sp>
        <p:nvSpPr>
          <p:cNvPr id="25" name="Rectangle 24"/>
          <p:cNvSpPr/>
          <p:nvPr/>
        </p:nvSpPr>
        <p:spPr>
          <a:xfrm>
            <a:off x="381000" y="6248400"/>
            <a:ext cx="7781925" cy="400110"/>
          </a:xfrm>
          <a:prstGeom prst="rect">
            <a:avLst/>
          </a:prstGeom>
        </p:spPr>
        <p:txBody>
          <a:bodyPr wrap="square">
            <a:spAutoFit/>
          </a:bodyPr>
          <a:lstStyle/>
          <a:p>
            <a:pPr marL="742950" lvl="1" indent="-342900" algn="ctr"/>
            <a:r>
              <a:rPr lang="zh-CN" altLang="en-US" sz="2000" i="1" dirty="0" smtClean="0">
                <a:solidFill>
                  <a:schemeClr val="tx1"/>
                </a:solidFill>
              </a:rPr>
              <a:t>更多信息，请上</a:t>
            </a:r>
            <a:r>
              <a:rPr lang="en-US" sz="2000" i="1" dirty="0" smtClean="0">
                <a:solidFill>
                  <a:schemeClr val="tx1"/>
                </a:solidFill>
              </a:rPr>
              <a:t> </a:t>
            </a:r>
            <a:r>
              <a:rPr lang="en-US" sz="2000" i="1" dirty="0" smtClean="0">
                <a:hlinkClick r:id="rId14"/>
              </a:rPr>
              <a:t>http://www.microsoft.com/hpc</a:t>
            </a:r>
            <a:endParaRPr lang="en-US" sz="2000" i="1"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zh-CN" dirty="0" smtClean="0"/>
              <a:t>HPC </a:t>
            </a:r>
            <a:r>
              <a:rPr lang="zh-CN" altLang="en-US" dirty="0" smtClean="0"/>
              <a:t>服务器应用开发目标</a:t>
            </a:r>
            <a:endParaRPr lang="en-US" dirty="0"/>
          </a:p>
        </p:txBody>
      </p:sp>
      <p:graphicFrame>
        <p:nvGraphicFramePr>
          <p:cNvPr id="5" name="Content Placeholder 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608</Words>
  <Application>Microsoft Office PowerPoint</Application>
  <PresentationFormat>全屏显示(4:3)</PresentationFormat>
  <Paragraphs>252</Paragraphs>
  <Slides>25</Slides>
  <Notes>25</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25</vt:i4>
      </vt:variant>
    </vt:vector>
  </HeadingPairs>
  <TitlesOfParts>
    <vt:vector size="27" baseType="lpstr">
      <vt:lpstr>Office 主题</vt:lpstr>
      <vt:lpstr>Visio</vt:lpstr>
      <vt:lpstr>幻灯片 1</vt:lpstr>
      <vt:lpstr>使用高性能计算服务器提速应用</vt:lpstr>
      <vt:lpstr>主要内容和课程目标</vt:lpstr>
      <vt:lpstr>演 示</vt:lpstr>
      <vt:lpstr>亚洲期权定价方法</vt:lpstr>
      <vt:lpstr>蒙特卡罗模拟为期权定价程序</vt:lpstr>
      <vt:lpstr>Excel计算并行化方法</vt:lpstr>
      <vt:lpstr>Windows HPC 服务器2008</vt:lpstr>
      <vt:lpstr>HPC 服务器应用开发目标</vt:lpstr>
      <vt:lpstr>优势</vt:lpstr>
      <vt:lpstr>Windows Communication Foundation 概览</vt:lpstr>
      <vt:lpstr>WCF 架构</vt:lpstr>
      <vt:lpstr>WCF 实现</vt:lpstr>
      <vt:lpstr>开发、部署、运行周期</vt:lpstr>
      <vt:lpstr>部署服务端</vt:lpstr>
      <vt:lpstr>XML 服务注册文件</vt:lpstr>
      <vt:lpstr>演 示</vt:lpstr>
      <vt:lpstr>架构概览</vt:lpstr>
      <vt:lpstr>系统低延迟</vt:lpstr>
      <vt:lpstr>系统吞吐量</vt:lpstr>
      <vt:lpstr>编程性能指导</vt:lpstr>
      <vt:lpstr>疑问和解答</vt:lpstr>
      <vt:lpstr>参考资源</vt:lpstr>
      <vt:lpstr>幻灯片 24</vt:lpstr>
      <vt:lpstr>幻灯片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2009-10-29T03:49:06Z</dcterms:created>
  <dcterms:modified xsi:type="dcterms:W3CDTF">2009-10-29T03:49:11Z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