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notesSlides/notesSlide17.xml" ContentType="application/vnd.openxmlformats-officedocument.presentationml.notesSlide+xml"/>
  <Default Extension="emf" ContentType="image/x-emf"/>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Default Extension="vml" ContentType="application/vnd.openxmlformats-officedocument.vmlDrawing"/>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39"/>
  </p:notesMasterIdLst>
  <p:sldIdLst>
    <p:sldId id="256" r:id="rId2"/>
    <p:sldId id="257" r:id="rId3"/>
    <p:sldId id="259" r:id="rId4"/>
    <p:sldId id="276" r:id="rId5"/>
    <p:sldId id="278" r:id="rId6"/>
    <p:sldId id="279" r:id="rId7"/>
    <p:sldId id="280" r:id="rId8"/>
    <p:sldId id="281" r:id="rId9"/>
    <p:sldId id="282" r:id="rId10"/>
    <p:sldId id="283" r:id="rId11"/>
    <p:sldId id="284" r:id="rId12"/>
    <p:sldId id="286" r:id="rId13"/>
    <p:sldId id="287" r:id="rId14"/>
    <p:sldId id="288" r:id="rId15"/>
    <p:sldId id="289" r:id="rId16"/>
    <p:sldId id="290" r:id="rId17"/>
    <p:sldId id="291" r:id="rId18"/>
    <p:sldId id="292" r:id="rId19"/>
    <p:sldId id="302" r:id="rId20"/>
    <p:sldId id="293" r:id="rId21"/>
    <p:sldId id="294" r:id="rId22"/>
    <p:sldId id="295" r:id="rId23"/>
    <p:sldId id="296" r:id="rId24"/>
    <p:sldId id="297" r:id="rId25"/>
    <p:sldId id="298" r:id="rId26"/>
    <p:sldId id="304" r:id="rId27"/>
    <p:sldId id="306" r:id="rId28"/>
    <p:sldId id="299" r:id="rId29"/>
    <p:sldId id="303" r:id="rId30"/>
    <p:sldId id="300" r:id="rId31"/>
    <p:sldId id="307" r:id="rId32"/>
    <p:sldId id="305" r:id="rId33"/>
    <p:sldId id="272" r:id="rId34"/>
    <p:sldId id="273" r:id="rId35"/>
    <p:sldId id="308" r:id="rId36"/>
    <p:sldId id="274" r:id="rId37"/>
    <p:sldId id="275" r:id="rId38"/>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中度样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3" d="100"/>
          <a:sy n="63" d="100"/>
        </p:scale>
        <p:origin x="-648" y="-102"/>
      </p:cViewPr>
      <p:guideLst>
        <p:guide orient="horz" pos="2160"/>
        <p:guide pos="2880"/>
      </p:guideLst>
    </p:cSldViewPr>
  </p:slideViewPr>
  <p:notesTextViewPr>
    <p:cViewPr>
      <p:scale>
        <a:sx n="100" d="100"/>
        <a:sy n="100" d="100"/>
      </p:scale>
      <p:origin x="0" y="0"/>
    </p:cViewPr>
  </p:notesTextViewPr>
  <p:notesViewPr>
    <p:cSldViewPr>
      <p:cViewPr varScale="1">
        <p:scale>
          <a:sx n="52" d="100"/>
          <a:sy n="52" d="100"/>
        </p:scale>
        <p:origin x="-1818" y="-84"/>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FCA90BB-907A-497C-8471-AE3D9FF1FB86}" type="datetimeFigureOut">
              <a:rPr lang="zh-CN" altLang="en-US" smtClean="0"/>
              <a:pPr/>
              <a:t>2009-10-29</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BD7BC9C-82C5-4A70-8201-1B876EEB66CF}"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26</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27</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28</a:t>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29</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3</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30</a:t>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31</a:t>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32</a:t>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33</a:t>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34</a:t>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35</a:t>
            </a:fld>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36</a:t>
            </a:fld>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37</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封面">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prstGeom prst="rect">
            <a:avLst/>
          </a:prstGeom>
        </p:spPr>
        <p:txBody>
          <a:bodyPr anchor="t"/>
          <a:lstStyle>
            <a:lvl1pPr algn="l">
              <a:defRPr sz="4000"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dirty="0" smtClean="0"/>
              <a:t>单击此处编辑母版标题样式</a:t>
            </a:r>
            <a:endParaRPr lang="zh-CN" altLang="en-US" dirty="0"/>
          </a:p>
        </p:txBody>
      </p:sp>
      <p:sp>
        <p:nvSpPr>
          <p:cNvPr id="3" name="文本占位符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a:prstGeom prst="rect">
            <a:avLst/>
          </a:prstGeom>
        </p:spPr>
        <p:txBody>
          <a:bodyPr/>
          <a:lstStyle>
            <a:lvl1pPr>
              <a:buClr>
                <a:schemeClr val="bg2">
                  <a:lumMod val="50000"/>
                </a:schemeClr>
              </a:buClr>
              <a:buFont typeface="Wingdings" pitchFamily="2" charset="2"/>
              <a:buChar char="l"/>
              <a:defRPr sz="2800"/>
            </a:lvl1pPr>
            <a:lvl2pPr>
              <a:buClr>
                <a:schemeClr val="bg1">
                  <a:lumMod val="50000"/>
                </a:schemeClr>
              </a:buClr>
              <a:buFont typeface="Wingdings" pitchFamily="2" charset="2"/>
              <a:buChar char="l"/>
              <a:defRPr sz="2400"/>
            </a:lvl2pPr>
            <a:lvl3pPr>
              <a:buClr>
                <a:schemeClr val="bg1">
                  <a:lumMod val="65000"/>
                </a:schemeClr>
              </a:buClr>
              <a:buFont typeface="Wingdings" pitchFamily="2" charset="2"/>
              <a:buChar char="l"/>
              <a:defRPr sz="2000"/>
            </a:lvl3pPr>
            <a:lvl4pPr>
              <a:buClr>
                <a:schemeClr val="bg1">
                  <a:lumMod val="65000"/>
                </a:schemeClr>
              </a:buClr>
              <a:buFont typeface="Wingdings" pitchFamily="2" charset="2"/>
              <a:buChar char="l"/>
              <a:defRPr sz="1800"/>
            </a:lvl4pPr>
            <a:lvl5pPr>
              <a:buClr>
                <a:schemeClr val="bg1">
                  <a:lumMod val="65000"/>
                </a:schemeClr>
              </a:buClr>
              <a:buFont typeface="Wingdings" pitchFamily="2" charset="2"/>
              <a:buChar char="l"/>
              <a:defRPr sz="1800"/>
            </a:lvl5pPr>
            <a:lvl6pPr>
              <a:defRPr sz="1800"/>
            </a:lvl6pPr>
            <a:lvl7pPr>
              <a:defRPr sz="1800"/>
            </a:lvl7pPr>
            <a:lvl8pPr>
              <a:defRPr sz="1800"/>
            </a:lvl8pPr>
            <a:lvl9pPr>
              <a:defRPr sz="1800"/>
            </a:lvl9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内容占位符 3"/>
          <p:cNvSpPr>
            <a:spLocks noGrp="1"/>
          </p:cNvSpPr>
          <p:nvPr>
            <p:ph sz="half" idx="2"/>
          </p:nvPr>
        </p:nvSpPr>
        <p:spPr>
          <a:xfrm>
            <a:off x="4648200" y="1600200"/>
            <a:ext cx="4038600" cy="4525963"/>
          </a:xfrm>
          <a:prstGeom prst="rect">
            <a:avLst/>
          </a:prstGeom>
        </p:spPr>
        <p:txBody>
          <a:bodyPr/>
          <a:lstStyle>
            <a:lvl1pPr>
              <a:buClr>
                <a:schemeClr val="accent1">
                  <a:lumMod val="50000"/>
                </a:schemeClr>
              </a:buClr>
              <a:buFont typeface="Wingdings" pitchFamily="2" charset="2"/>
              <a:buChar char="l"/>
              <a:defRPr sz="2800"/>
            </a:lvl1pPr>
            <a:lvl2pPr>
              <a:buClr>
                <a:schemeClr val="bg1">
                  <a:lumMod val="50000"/>
                </a:schemeClr>
              </a:buClr>
              <a:buFont typeface="Wingdings" pitchFamily="2" charset="2"/>
              <a:buChar char="l"/>
              <a:defRPr sz="2400"/>
            </a:lvl2pPr>
            <a:lvl3pPr>
              <a:buClr>
                <a:schemeClr val="bg1">
                  <a:lumMod val="65000"/>
                </a:schemeClr>
              </a:buClr>
              <a:buFont typeface="Wingdings" pitchFamily="2" charset="2"/>
              <a:buChar char="l"/>
              <a:defRPr sz="2000"/>
            </a:lvl3pPr>
            <a:lvl4pPr>
              <a:buClr>
                <a:schemeClr val="bg1">
                  <a:lumMod val="65000"/>
                </a:schemeClr>
              </a:buClr>
              <a:buFont typeface="Wingdings" pitchFamily="2" charset="2"/>
              <a:buChar char="l"/>
              <a:defRPr sz="1800"/>
            </a:lvl4pPr>
            <a:lvl5pPr>
              <a:buClr>
                <a:schemeClr val="bg1">
                  <a:lumMod val="65000"/>
                </a:schemeClr>
              </a:buClr>
              <a:buFont typeface="Wingdings" pitchFamily="2" charset="2"/>
              <a:buChar char="l"/>
              <a:defRPr sz="1800"/>
            </a:lvl5pPr>
            <a:lvl6pPr>
              <a:defRPr sz="1800"/>
            </a:lvl6pPr>
            <a:lvl7pPr>
              <a:defRPr sz="1800"/>
            </a:lvl7pPr>
            <a:lvl8pPr>
              <a:defRPr sz="1800"/>
            </a:lvl8pPr>
            <a:lvl9pPr>
              <a:defRPr sz="1800"/>
            </a:lvl9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smtClean="0"/>
              <a:t>单击此处编辑母版标题样式</a:t>
            </a:r>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a:prstGeom prst="rect">
            <a:avLst/>
          </a:prstGeom>
        </p:spPr>
        <p:txBody>
          <a:bodyPr/>
          <a:lstStyle>
            <a:lvl1pPr>
              <a:buClr>
                <a:schemeClr val="accent1">
                  <a:lumMod val="50000"/>
                </a:schemeClr>
              </a:buClr>
              <a:buFont typeface="Wingdings" pitchFamily="2" charset="2"/>
              <a:buChar char="l"/>
              <a:defRPr sz="3200"/>
            </a:lvl1pPr>
            <a:lvl2pPr>
              <a:buClr>
                <a:schemeClr val="bg1">
                  <a:lumMod val="50000"/>
                </a:schemeClr>
              </a:buClr>
              <a:buFont typeface="Wingdings" pitchFamily="2" charset="2"/>
              <a:buChar char="l"/>
              <a:defRPr sz="2800"/>
            </a:lvl2pPr>
            <a:lvl3pPr>
              <a:buClr>
                <a:schemeClr val="bg1">
                  <a:lumMod val="65000"/>
                </a:schemeClr>
              </a:buClr>
              <a:buFont typeface="Wingdings" pitchFamily="2" charset="2"/>
              <a:buChar char="l"/>
              <a:defRPr sz="2400"/>
            </a:lvl3pPr>
            <a:lvl4pPr>
              <a:buClr>
                <a:schemeClr val="bg1">
                  <a:lumMod val="65000"/>
                </a:schemeClr>
              </a:buClr>
              <a:buFont typeface="Wingdings" pitchFamily="2" charset="2"/>
              <a:buChar char="l"/>
              <a:defRPr sz="2000"/>
            </a:lvl4pPr>
            <a:lvl5pPr>
              <a:buClr>
                <a:schemeClr val="bg1">
                  <a:lumMod val="65000"/>
                </a:schemeClr>
              </a:buClr>
              <a:buFont typeface="Wingdings" pitchFamily="2" charset="2"/>
              <a:buChar char="l"/>
              <a:defRPr sz="2000"/>
            </a:lvl5pPr>
            <a:lvl6pPr>
              <a:defRPr sz="2000"/>
            </a:lvl6pPr>
            <a:lvl7pPr>
              <a:defRPr sz="2000"/>
            </a:lvl7pPr>
            <a:lvl8pPr>
              <a:defRPr sz="2000"/>
            </a:lvl8pPr>
            <a:lvl9pPr>
              <a:defRPr sz="2000"/>
            </a:lvl9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文本占位符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600200"/>
            <a:ext cx="8229600" cy="4525963"/>
          </a:xfrm>
          <a:prstGeom prst="rect">
            <a:avLst/>
          </a:prstGeom>
        </p:spPr>
        <p:txBody>
          <a:bodyPr vert="eaVert"/>
          <a:lstStyle>
            <a:lvl1pPr>
              <a:buClr>
                <a:schemeClr val="accent1"/>
              </a:buClr>
              <a:buFont typeface="Wingdings" pitchFamily="2" charset="2"/>
              <a:buChar char="l"/>
              <a:defRPr>
                <a:solidFill>
                  <a:schemeClr val="accent1"/>
                </a:solidFill>
              </a:defRPr>
            </a:lvl1pPr>
            <a:lvl2pPr>
              <a:buClr>
                <a:schemeClr val="bg1">
                  <a:lumMod val="50000"/>
                </a:schemeClr>
              </a:buClr>
              <a:buFont typeface="Wingdings" pitchFamily="2" charset="2"/>
              <a:buChar char="l"/>
              <a:defRPr/>
            </a:lvl2pPr>
            <a:lvl3pPr>
              <a:buClr>
                <a:schemeClr val="bg1">
                  <a:lumMod val="65000"/>
                </a:schemeClr>
              </a:buClr>
              <a:buFont typeface="Wingdings" pitchFamily="2" charset="2"/>
              <a:buChar char="l"/>
              <a:defRPr/>
            </a:lvl3pPr>
            <a:lvl4pPr>
              <a:buClr>
                <a:schemeClr val="bg1">
                  <a:lumMod val="65000"/>
                </a:schemeClr>
              </a:buClr>
              <a:buFont typeface="Wingdings" pitchFamily="2" charset="2"/>
              <a:buChar char="l"/>
              <a:defRPr/>
            </a:lvl4pPr>
            <a:lvl5pPr>
              <a:buClr>
                <a:schemeClr val="bg1">
                  <a:lumMod val="65000"/>
                </a:schemeClr>
              </a:buClr>
              <a:buFont typeface="Wingdings" pitchFamily="2" charset="2"/>
              <a:buChar char="l"/>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92119"/>
            <a:ext cx="2057400" cy="5851525"/>
          </a:xfrm>
          <a:prstGeom prst="rect">
            <a:avLst/>
          </a:prstGeom>
        </p:spPr>
        <p:txBody>
          <a:bodyPr vert="eaVert"/>
          <a:lstStyle>
            <a:lvl1pPr>
              <a:defRPr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a:prstGeom prst="rect">
            <a:avLst/>
          </a:prstGeom>
        </p:spPr>
        <p:txBody>
          <a:bodyPr vert="eaVert"/>
          <a:lstStyle>
            <a:lvl1pPr>
              <a:buClr>
                <a:schemeClr val="accent1"/>
              </a:buClr>
              <a:buFont typeface="Wingdings" pitchFamily="2" charset="2"/>
              <a:buChar char="l"/>
              <a:defRPr>
                <a:solidFill>
                  <a:schemeClr val="accent1"/>
                </a:solidFill>
              </a:defRPr>
            </a:lvl1pPr>
            <a:lvl2pPr>
              <a:buClr>
                <a:schemeClr val="bg1">
                  <a:lumMod val="50000"/>
                </a:schemeClr>
              </a:buClr>
              <a:buFont typeface="Wingdings" pitchFamily="2" charset="2"/>
              <a:buChar char="l"/>
              <a:defRPr/>
            </a:lvl2pPr>
            <a:lvl3pPr>
              <a:buClr>
                <a:schemeClr val="bg1">
                  <a:lumMod val="65000"/>
                </a:schemeClr>
              </a:buClr>
              <a:buFont typeface="Wingdings" pitchFamily="2" charset="2"/>
              <a:buChar char="l"/>
              <a:defRPr/>
            </a:lvl3pPr>
            <a:lvl4pPr>
              <a:buClr>
                <a:schemeClr val="bg1">
                  <a:lumMod val="65000"/>
                </a:schemeClr>
              </a:buClr>
              <a:buFont typeface="Wingdings" pitchFamily="2" charset="2"/>
              <a:buChar char="l"/>
              <a:defRPr/>
            </a:lvl4pPr>
            <a:lvl5pPr>
              <a:buClr>
                <a:schemeClr val="bg1">
                  <a:lumMod val="65000"/>
                </a:schemeClr>
              </a:buClr>
              <a:buFont typeface="Wingdings" pitchFamily="2" charset="2"/>
              <a:buChar char="l"/>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
    <p:bg>
      <p:bgRef idx="1001">
        <a:schemeClr val="bg2"/>
      </p:bgRef>
    </p:bg>
    <p:spTree>
      <p:nvGrpSpPr>
        <p:cNvPr id="1" name=""/>
        <p:cNvGrpSpPr/>
        <p:nvPr/>
      </p:nvGrpSpPr>
      <p:grpSpPr>
        <a:xfrm>
          <a:off x="0" y="0"/>
          <a:ext cx="0" cy="0"/>
          <a:chOff x="0" y="0"/>
          <a:chExt cx="0" cy="0"/>
        </a:xfrm>
      </p:grpSpPr>
      <p:sp>
        <p:nvSpPr>
          <p:cNvPr id="10" name="Title 1"/>
          <p:cNvSpPr txBox="1">
            <a:spLocks/>
          </p:cNvSpPr>
          <p:nvPr userDrawn="1"/>
        </p:nvSpPr>
        <p:spPr bwMode="white">
          <a:xfrm>
            <a:off x="381000" y="228600"/>
            <a:ext cx="8380412" cy="623248"/>
          </a:xfrm>
          <a:prstGeom prst="rect">
            <a:avLst/>
          </a:prstGeom>
          <a:noFill/>
          <a:ln w="9525">
            <a:noFill/>
            <a:miter lim="800000"/>
            <a:headEnd/>
            <a:tailEnd/>
          </a:ln>
          <a:effectLst/>
        </p:spPr>
        <p:txBody>
          <a:bodyPr>
            <a:scene3d>
              <a:camera prst="orthographicFront"/>
              <a:lightRig rig="threePt" dir="t"/>
            </a:scene3d>
            <a:sp3d extrusionH="6350">
              <a:bevelT w="12700" h="25400" prst="coolSlant"/>
              <a:bevelB w="19050" h="19050"/>
              <a:extrusionClr>
                <a:schemeClr val="bg1"/>
              </a:extrusionClr>
            </a:sp3d>
          </a:bodyPr>
          <a:lstStyle/>
          <a:p>
            <a:pPr defTabSz="914363" eaLnBrk="0" hangingPunct="0">
              <a:lnSpc>
                <a:spcPct val="90000"/>
              </a:lnSpc>
              <a:defRPr/>
            </a:pPr>
            <a:r>
              <a:rPr lang="zh-CN" altLang="en-US" sz="4000" b="1" spc="-125" dirty="0">
                <a:ln w="3175">
                  <a:noFill/>
                </a:ln>
                <a:latin typeface="+mj-lt"/>
                <a:ea typeface="+mj-ea"/>
                <a:cs typeface="+mj-cs"/>
              </a:rPr>
              <a:t>请您仔细阅读</a:t>
            </a:r>
            <a:endParaRPr lang="en-US" sz="4000" b="1" spc="-125" dirty="0">
              <a:ln w="3175">
                <a:noFill/>
              </a:ln>
              <a:latin typeface="+mj-lt"/>
              <a:ea typeface="+mj-ea"/>
              <a:cs typeface="+mj-cs"/>
            </a:endParaRPr>
          </a:p>
        </p:txBody>
      </p:sp>
      <p:sp>
        <p:nvSpPr>
          <p:cNvPr id="11" name="Text Placeholder 2"/>
          <p:cNvSpPr txBox="1">
            <a:spLocks/>
          </p:cNvSpPr>
          <p:nvPr userDrawn="1"/>
        </p:nvSpPr>
        <p:spPr bwMode="white">
          <a:xfrm>
            <a:off x="382588" y="4587875"/>
            <a:ext cx="8380412" cy="304800"/>
          </a:xfrm>
          <a:prstGeom prst="rect">
            <a:avLst/>
          </a:prstGeom>
          <a:noFill/>
          <a:ln w="9525">
            <a:noFill/>
            <a:miter lim="800000"/>
            <a:headEnd/>
            <a:tailEnd/>
          </a:ln>
        </p:spPr>
        <p:txBody>
          <a:bodyPr lIns="0" tIns="0" rIns="0" bIns="0">
            <a:spAutoFit/>
          </a:bodyPr>
          <a:lstStyle/>
          <a:p>
            <a:pPr marL="384175" indent="-384175" eaLnBrk="0" hangingPunct="0">
              <a:lnSpc>
                <a:spcPct val="90000"/>
              </a:lnSpc>
              <a:spcBef>
                <a:spcPts val="1163"/>
              </a:spcBef>
              <a:buFontTx/>
              <a:buBlip>
                <a:blip r:embed="rId2"/>
              </a:buBlip>
              <a:defRPr/>
            </a:pPr>
            <a:endParaRPr lang="en-US" altLang="zh-CN" sz="2200" dirty="0">
              <a:latin typeface="+mj-lt"/>
              <a:ea typeface="+mj-ea"/>
            </a:endParaRPr>
          </a:p>
        </p:txBody>
      </p:sp>
      <p:sp>
        <p:nvSpPr>
          <p:cNvPr id="12" name="TextBox 11"/>
          <p:cNvSpPr txBox="1"/>
          <p:nvPr userDrawn="1"/>
        </p:nvSpPr>
        <p:spPr>
          <a:xfrm>
            <a:off x="428596" y="1243786"/>
            <a:ext cx="8286808" cy="2185214"/>
          </a:xfrm>
          <a:prstGeom prst="rect">
            <a:avLst/>
          </a:prstGeom>
          <a:noFill/>
        </p:spPr>
        <p:txBody>
          <a:bodyPr wrap="square" rtlCol="0">
            <a:spAutoFit/>
          </a:bodyPr>
          <a:lstStyle/>
          <a:p>
            <a:pPr>
              <a:buFont typeface="Arial" pitchFamily="34" charset="0"/>
              <a:buChar char="•"/>
            </a:pPr>
            <a:r>
              <a:rPr lang="zh-CN" altLang="en-US" sz="2000" dirty="0" smtClean="0">
                <a:solidFill>
                  <a:srgbClr val="FF0000"/>
                </a:solidFill>
              </a:rPr>
              <a:t> 请使用中文撰写整个</a:t>
            </a:r>
            <a:r>
              <a:rPr lang="en-US" altLang="zh-CN" sz="2000" dirty="0" smtClean="0">
                <a:solidFill>
                  <a:srgbClr val="FF0000"/>
                </a:solidFill>
              </a:rPr>
              <a:t>PPT</a:t>
            </a:r>
            <a:r>
              <a:rPr lang="zh-CN" altLang="en-US" sz="2000" dirty="0" smtClean="0">
                <a:solidFill>
                  <a:srgbClr val="FF0000"/>
                </a:solidFill>
              </a:rPr>
              <a:t>，除了无法准确翻译的技术术语，所有的内容都请使用简体中文完成。</a:t>
            </a:r>
            <a:endParaRPr lang="en-US" altLang="zh-CN" sz="2000" dirty="0" smtClean="0">
              <a:solidFill>
                <a:srgbClr val="FF0000"/>
              </a:solidFill>
            </a:endParaRPr>
          </a:p>
          <a:p>
            <a:pPr>
              <a:buFont typeface="Arial" pitchFamily="34" charset="0"/>
              <a:buChar char="•"/>
            </a:pPr>
            <a:endParaRPr lang="en-US" altLang="zh-CN" dirty="0" smtClean="0"/>
          </a:p>
          <a:p>
            <a:pPr>
              <a:buFont typeface="Arial" pitchFamily="34" charset="0"/>
              <a:buChar char="•"/>
            </a:pPr>
            <a:r>
              <a:rPr lang="zh-CN" altLang="en-US" sz="2000" dirty="0" smtClean="0">
                <a:solidFill>
                  <a:srgbClr val="FFFF00"/>
                </a:solidFill>
              </a:rPr>
              <a:t> 此</a:t>
            </a:r>
            <a:r>
              <a:rPr lang="en-US" altLang="zh-CN" sz="2000" dirty="0" smtClean="0">
                <a:solidFill>
                  <a:srgbClr val="FFFF00"/>
                </a:solidFill>
              </a:rPr>
              <a:t>PPT</a:t>
            </a:r>
            <a:r>
              <a:rPr lang="zh-CN" altLang="en-US" sz="2000" dirty="0" smtClean="0">
                <a:solidFill>
                  <a:srgbClr val="FFFF00"/>
                </a:solidFill>
              </a:rPr>
              <a:t>是以</a:t>
            </a:r>
            <a:r>
              <a:rPr lang="en-US" altLang="zh-CN" sz="2000" dirty="0" smtClean="0">
                <a:solidFill>
                  <a:srgbClr val="FFFF00"/>
                </a:solidFill>
              </a:rPr>
              <a:t>Office PowerPoint 2007 </a:t>
            </a:r>
            <a:r>
              <a:rPr lang="zh-CN" altLang="en-US" sz="2000" dirty="0" smtClean="0">
                <a:solidFill>
                  <a:srgbClr val="FFFF00"/>
                </a:solidFill>
              </a:rPr>
              <a:t>所设计，请勿使用</a:t>
            </a:r>
            <a:r>
              <a:rPr lang="en-US" altLang="zh-CN" sz="2000" dirty="0" smtClean="0">
                <a:solidFill>
                  <a:srgbClr val="FFFF00"/>
                </a:solidFill>
              </a:rPr>
              <a:t>Office PowerPoint 2003</a:t>
            </a:r>
            <a:r>
              <a:rPr lang="en-US" altLang="zh-CN" sz="2000" baseline="0" dirty="0" smtClean="0">
                <a:solidFill>
                  <a:srgbClr val="FFFF00"/>
                </a:solidFill>
              </a:rPr>
              <a:t> </a:t>
            </a:r>
            <a:r>
              <a:rPr lang="zh-CN" altLang="en-US" sz="2000" baseline="0" dirty="0" smtClean="0">
                <a:solidFill>
                  <a:srgbClr val="FFFF00"/>
                </a:solidFill>
              </a:rPr>
              <a:t>进行修改和编辑</a:t>
            </a:r>
            <a:endParaRPr lang="en-US" altLang="zh-CN" sz="2000" baseline="0" dirty="0" smtClean="0">
              <a:solidFill>
                <a:srgbClr val="FFFF00"/>
              </a:solidFill>
            </a:endParaRPr>
          </a:p>
          <a:p>
            <a:pPr>
              <a:buFont typeface="Arial" pitchFamily="34" charset="0"/>
              <a:buChar char="•"/>
            </a:pPr>
            <a:endParaRPr lang="en-US" altLang="zh-CN" baseline="0" dirty="0" smtClean="0"/>
          </a:p>
          <a:p>
            <a:pPr>
              <a:buFont typeface="Arial" pitchFamily="34" charset="0"/>
              <a:buChar char="•"/>
            </a:pPr>
            <a:r>
              <a:rPr lang="zh-CN" altLang="en-US" sz="2000" baseline="0" dirty="0" smtClean="0"/>
              <a:t> 此</a:t>
            </a:r>
            <a:r>
              <a:rPr lang="en-US" altLang="zh-CN" sz="2000" baseline="0" dirty="0" smtClean="0"/>
              <a:t>PPT </a:t>
            </a:r>
            <a:r>
              <a:rPr lang="zh-CN" altLang="en-US" sz="2000" baseline="0" dirty="0" smtClean="0"/>
              <a:t>模板设定了标准字体，包括</a:t>
            </a:r>
            <a:r>
              <a:rPr lang="en-US" altLang="zh-CN" sz="2000" baseline="0" dirty="0" smtClean="0"/>
              <a:t>Calibri (</a:t>
            </a:r>
            <a:r>
              <a:rPr lang="zh-CN" altLang="en-US" sz="2000" baseline="0" dirty="0" smtClean="0"/>
              <a:t>英文</a:t>
            </a:r>
            <a:r>
              <a:rPr lang="en-US" altLang="zh-CN" sz="2000" baseline="0" dirty="0" smtClean="0"/>
              <a:t>)</a:t>
            </a:r>
            <a:r>
              <a:rPr lang="zh-CN" altLang="en-US" sz="2000" baseline="0" dirty="0" smtClean="0"/>
              <a:t>，以及微软雅黑 </a:t>
            </a:r>
            <a:r>
              <a:rPr lang="en-US" altLang="zh-CN" sz="2000" baseline="0" dirty="0" smtClean="0"/>
              <a:t>(</a:t>
            </a:r>
            <a:r>
              <a:rPr lang="zh-CN" altLang="en-US" sz="2000" baseline="0" dirty="0" smtClean="0"/>
              <a:t>中文</a:t>
            </a:r>
            <a:r>
              <a:rPr lang="en-US" altLang="zh-CN" sz="2000" baseline="0" dirty="0" smtClean="0"/>
              <a:t>)</a:t>
            </a:r>
            <a:r>
              <a:rPr lang="zh-CN" altLang="en-US" sz="2000" baseline="0" dirty="0" smtClean="0"/>
              <a:t>。</a:t>
            </a:r>
            <a:endParaRPr lang="zh-CN" altLang="en-US" sz="2000" dirty="0"/>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
    <p:bg>
      <p:bgRef idx="1001">
        <a:schemeClr val="bg2"/>
      </p:bgRef>
    </p:bg>
    <p:spTree>
      <p:nvGrpSpPr>
        <p:cNvPr id="1" name=""/>
        <p:cNvGrpSpPr/>
        <p:nvPr/>
      </p:nvGrpSpPr>
      <p:grpSpPr>
        <a:xfrm>
          <a:off x="0" y="0"/>
          <a:ext cx="0" cy="0"/>
          <a:chOff x="0" y="0"/>
          <a:chExt cx="0" cy="0"/>
        </a:xfrm>
      </p:grpSpPr>
      <p:sp>
        <p:nvSpPr>
          <p:cNvPr id="3" name="Title 1"/>
          <p:cNvSpPr txBox="1">
            <a:spLocks/>
          </p:cNvSpPr>
          <p:nvPr userDrawn="1"/>
        </p:nvSpPr>
        <p:spPr bwMode="white">
          <a:xfrm>
            <a:off x="382588" y="228600"/>
            <a:ext cx="8380412" cy="623248"/>
          </a:xfrm>
          <a:prstGeom prst="rect">
            <a:avLst/>
          </a:prstGeom>
          <a:noFill/>
          <a:ln w="9525">
            <a:noFill/>
            <a:miter lim="800000"/>
            <a:headEnd/>
            <a:tailEnd/>
          </a:ln>
          <a:effectLst/>
        </p:spPr>
        <p:txBody>
          <a:bodyPr>
            <a:scene3d>
              <a:camera prst="orthographicFront"/>
              <a:lightRig rig="threePt" dir="t"/>
            </a:scene3d>
            <a:sp3d extrusionH="6350">
              <a:bevelT w="12700" h="25400" prst="coolSlant"/>
              <a:bevelB w="19050" h="19050"/>
              <a:extrusionClr>
                <a:schemeClr val="bg1"/>
              </a:extrusionClr>
            </a:sp3d>
          </a:bodyPr>
          <a:lstStyle/>
          <a:p>
            <a:pPr defTabSz="914363" eaLnBrk="0" hangingPunct="0">
              <a:lnSpc>
                <a:spcPct val="90000"/>
              </a:lnSpc>
              <a:defRPr/>
            </a:pPr>
            <a:r>
              <a:rPr lang="zh-CN" altLang="en-US" sz="4000" b="1" spc="-125" dirty="0">
                <a:ln w="3175">
                  <a:noFill/>
                </a:ln>
                <a:latin typeface="+mj-lt"/>
                <a:ea typeface="+mj-ea"/>
                <a:cs typeface="+mj-cs"/>
              </a:rPr>
              <a:t>请您仔细阅读</a:t>
            </a:r>
            <a:endParaRPr lang="en-US" sz="4000" b="1" spc="-125" dirty="0">
              <a:ln w="3175">
                <a:noFill/>
              </a:ln>
              <a:latin typeface="+mj-lt"/>
              <a:ea typeface="+mj-ea"/>
              <a:cs typeface="+mj-cs"/>
            </a:endParaRPr>
          </a:p>
        </p:txBody>
      </p:sp>
      <p:sp>
        <p:nvSpPr>
          <p:cNvPr id="4" name="Text Placeholder 2"/>
          <p:cNvSpPr txBox="1">
            <a:spLocks/>
          </p:cNvSpPr>
          <p:nvPr userDrawn="1"/>
        </p:nvSpPr>
        <p:spPr bwMode="white">
          <a:xfrm>
            <a:off x="382588" y="4587875"/>
            <a:ext cx="8380412" cy="304800"/>
          </a:xfrm>
          <a:prstGeom prst="rect">
            <a:avLst/>
          </a:prstGeom>
          <a:noFill/>
          <a:ln w="9525">
            <a:noFill/>
            <a:miter lim="800000"/>
            <a:headEnd/>
            <a:tailEnd/>
          </a:ln>
        </p:spPr>
        <p:txBody>
          <a:bodyPr lIns="0" tIns="0" rIns="0" bIns="0">
            <a:spAutoFit/>
          </a:bodyPr>
          <a:lstStyle/>
          <a:p>
            <a:pPr marL="384175" indent="-384175" eaLnBrk="0" hangingPunct="0">
              <a:lnSpc>
                <a:spcPct val="90000"/>
              </a:lnSpc>
              <a:spcBef>
                <a:spcPts val="1163"/>
              </a:spcBef>
              <a:buFontTx/>
              <a:buBlip>
                <a:blip r:embed="rId2"/>
              </a:buBlip>
              <a:defRPr/>
            </a:pPr>
            <a:endParaRPr lang="en-US" altLang="zh-CN" sz="2200" dirty="0">
              <a:latin typeface="+mj-lt"/>
              <a:ea typeface="+mj-ea"/>
            </a:endParaRPr>
          </a:p>
        </p:txBody>
      </p:sp>
      <p:sp>
        <p:nvSpPr>
          <p:cNvPr id="5" name="Rectangle 3"/>
          <p:cNvSpPr txBox="1">
            <a:spLocks noChangeArrowheads="1"/>
          </p:cNvSpPr>
          <p:nvPr userDrawn="1"/>
        </p:nvSpPr>
        <p:spPr bwMode="white">
          <a:xfrm>
            <a:off x="476250" y="1003300"/>
            <a:ext cx="8380413" cy="5386388"/>
          </a:xfrm>
          <a:prstGeom prst="rect">
            <a:avLst/>
          </a:prstGeom>
          <a:noFill/>
          <a:ln w="9525">
            <a:noFill/>
            <a:miter lim="800000"/>
            <a:headEnd/>
            <a:tailEnd/>
          </a:ln>
        </p:spPr>
        <p:txBody>
          <a:bodyPr lIns="0" tIns="0" rIns="0" bIns="0">
            <a:spAutoFit/>
          </a:bodyPr>
          <a:lstStyle/>
          <a:p>
            <a:pPr marL="384175" indent="-384175" eaLnBrk="0" hangingPunct="0">
              <a:spcBef>
                <a:spcPts val="250"/>
              </a:spcBef>
              <a:defRPr/>
            </a:pPr>
            <a:r>
              <a:rPr lang="zh-CN" altLang="en-US" b="1" dirty="0">
                <a:solidFill>
                  <a:srgbClr val="FFFF00"/>
                </a:solidFill>
                <a:ea typeface="黑体" pitchFamily="2" charset="-122"/>
              </a:rPr>
              <a:t>在您撰写</a:t>
            </a:r>
            <a:r>
              <a:rPr lang="en-US" altLang="zh-CN" b="1" dirty="0">
                <a:solidFill>
                  <a:srgbClr val="FFFF00"/>
                </a:solidFill>
                <a:ea typeface="黑体" pitchFamily="2" charset="-122"/>
              </a:rPr>
              <a:t>PPT</a:t>
            </a:r>
            <a:r>
              <a:rPr lang="zh-CN" altLang="en-US" b="1" dirty="0">
                <a:solidFill>
                  <a:srgbClr val="FFFF00"/>
                </a:solidFill>
                <a:ea typeface="黑体" pitchFamily="2" charset="-122"/>
              </a:rPr>
              <a:t>时，请遵循以下的步骤和规则</a:t>
            </a:r>
            <a:r>
              <a:rPr lang="en-US" altLang="zh-CN" b="1" dirty="0">
                <a:solidFill>
                  <a:srgbClr val="FFFF00"/>
                </a:solidFill>
                <a:ea typeface="黑体" pitchFamily="2" charset="-122"/>
              </a:rPr>
              <a:t>:</a:t>
            </a:r>
            <a:endParaRPr lang="zh-CN" altLang="en-US" b="1" dirty="0">
              <a:solidFill>
                <a:srgbClr val="FFFF00"/>
              </a:solidFill>
              <a:ea typeface="黑体" pitchFamily="2" charset="-122"/>
            </a:endParaRPr>
          </a:p>
          <a:p>
            <a:pPr marL="738188" lvl="1" indent="-361950" eaLnBrk="0" hangingPunct="0">
              <a:spcBef>
                <a:spcPts val="250"/>
              </a:spcBef>
              <a:buFontTx/>
              <a:buBlip>
                <a:blip r:embed="rId2"/>
              </a:buBlip>
              <a:defRPr/>
            </a:pPr>
            <a:r>
              <a:rPr lang="zh-CN" altLang="en-US" sz="1400" dirty="0">
                <a:ea typeface="黑体" pitchFamily="2" charset="-122"/>
              </a:rPr>
              <a:t>应用模板，确保使用标准的背景，</a:t>
            </a:r>
            <a:r>
              <a:rPr lang="en-US" altLang="zh-CN" sz="1400" dirty="0">
                <a:ea typeface="黑体" pitchFamily="2" charset="-122"/>
              </a:rPr>
              <a:t>PPT</a:t>
            </a:r>
            <a:r>
              <a:rPr lang="zh-CN" altLang="en-US" sz="1400" dirty="0">
                <a:ea typeface="黑体" pitchFamily="2" charset="-122"/>
              </a:rPr>
              <a:t>色彩和图形对象，对齐位置，字体等</a:t>
            </a:r>
          </a:p>
          <a:p>
            <a:pPr marL="738188" lvl="1" indent="-361950" eaLnBrk="0" hangingPunct="0">
              <a:spcBef>
                <a:spcPts val="250"/>
              </a:spcBef>
              <a:buFontTx/>
              <a:buBlip>
                <a:blip r:embed="rId2"/>
              </a:buBlip>
              <a:defRPr/>
            </a:pPr>
            <a:r>
              <a:rPr lang="zh-CN" altLang="en-US" sz="1400" dirty="0">
                <a:ea typeface="黑体" pitchFamily="2" charset="-122"/>
              </a:rPr>
              <a:t>在首张</a:t>
            </a:r>
            <a:r>
              <a:rPr lang="en-US" altLang="zh-CN" sz="1400" dirty="0">
                <a:ea typeface="黑体" pitchFamily="2" charset="-122"/>
              </a:rPr>
              <a:t>PPT</a:t>
            </a:r>
            <a:r>
              <a:rPr lang="zh-CN" altLang="en-US" sz="1400" dirty="0">
                <a:ea typeface="黑体" pitchFamily="2" charset="-122"/>
              </a:rPr>
              <a:t>中，避免出现除了标准</a:t>
            </a:r>
            <a:r>
              <a:rPr lang="en-US" altLang="zh-CN" sz="1400" dirty="0" err="1" smtClean="0">
                <a:ea typeface="黑体" pitchFamily="2" charset="-122"/>
              </a:rPr>
              <a:t>Tech·Ed</a:t>
            </a:r>
            <a:r>
              <a:rPr lang="zh-CN" altLang="en-US" sz="1400" dirty="0" smtClean="0">
                <a:ea typeface="黑体" pitchFamily="2" charset="-122"/>
              </a:rPr>
              <a:t> </a:t>
            </a:r>
            <a:r>
              <a:rPr lang="en-US" altLang="zh-CN" sz="1400" dirty="0">
                <a:ea typeface="黑体" pitchFamily="2" charset="-122"/>
              </a:rPr>
              <a:t>logo</a:t>
            </a:r>
            <a:r>
              <a:rPr lang="zh-CN" altLang="en-US" sz="1400" dirty="0">
                <a:ea typeface="黑体" pitchFamily="2" charset="-122"/>
              </a:rPr>
              <a:t>之外的其他标志</a:t>
            </a:r>
          </a:p>
          <a:p>
            <a:pPr marL="738188" lvl="1" indent="-361950" eaLnBrk="0" hangingPunct="0">
              <a:spcBef>
                <a:spcPts val="250"/>
              </a:spcBef>
              <a:buFontTx/>
              <a:buBlip>
                <a:blip r:embed="rId2"/>
              </a:buBlip>
              <a:defRPr/>
            </a:pPr>
            <a:r>
              <a:rPr lang="zh-CN" altLang="en-US" sz="1400" dirty="0">
                <a:ea typeface="黑体" pitchFamily="2" charset="-122"/>
              </a:rPr>
              <a:t>每页</a:t>
            </a:r>
            <a:r>
              <a:rPr lang="en-US" altLang="zh-CN" sz="1400" dirty="0">
                <a:ea typeface="黑体" pitchFamily="2" charset="-122"/>
              </a:rPr>
              <a:t>PPT</a:t>
            </a:r>
            <a:r>
              <a:rPr lang="zh-CN" altLang="en-US" sz="1400" dirty="0">
                <a:ea typeface="黑体" pitchFamily="2" charset="-122"/>
              </a:rPr>
              <a:t>的标题行请使用</a:t>
            </a:r>
            <a:r>
              <a:rPr lang="en-US" altLang="zh-CN" sz="1400" dirty="0">
                <a:ea typeface="黑体" pitchFamily="2" charset="-122"/>
              </a:rPr>
              <a:t>Title Case</a:t>
            </a:r>
            <a:r>
              <a:rPr lang="zh-CN" altLang="en-US" sz="1400" dirty="0">
                <a:ea typeface="黑体" pitchFamily="2" charset="-122"/>
              </a:rPr>
              <a:t>，避免出现换行</a:t>
            </a:r>
          </a:p>
          <a:p>
            <a:pPr marL="738188" lvl="1" indent="-361950" eaLnBrk="0" hangingPunct="0">
              <a:spcBef>
                <a:spcPts val="250"/>
              </a:spcBef>
              <a:buFontTx/>
              <a:buBlip>
                <a:blip r:embed="rId2"/>
              </a:buBlip>
              <a:defRPr/>
            </a:pPr>
            <a:r>
              <a:rPr lang="zh-CN" altLang="en-US" sz="1400" dirty="0">
                <a:ea typeface="黑体" pitchFamily="2" charset="-122"/>
              </a:rPr>
              <a:t>二级标题请遵照模板中的格式执行</a:t>
            </a:r>
          </a:p>
          <a:p>
            <a:pPr marL="738188" lvl="1" indent="-361950" eaLnBrk="0" hangingPunct="0">
              <a:spcBef>
                <a:spcPts val="250"/>
              </a:spcBef>
              <a:buFontTx/>
              <a:buBlip>
                <a:blip r:embed="rId2"/>
              </a:buBlip>
              <a:defRPr/>
            </a:pPr>
            <a:r>
              <a:rPr lang="zh-CN" altLang="en-US" sz="1400" dirty="0">
                <a:ea typeface="黑体" pitchFamily="2" charset="-122"/>
              </a:rPr>
              <a:t>确保</a:t>
            </a:r>
            <a:r>
              <a:rPr lang="en-US" altLang="zh-CN" sz="1400" dirty="0">
                <a:ea typeface="黑体" pitchFamily="2" charset="-122"/>
              </a:rPr>
              <a:t>PPT</a:t>
            </a:r>
            <a:r>
              <a:rPr lang="zh-CN" altLang="en-US" sz="1400" dirty="0">
                <a:ea typeface="黑体" pitchFamily="2" charset="-122"/>
              </a:rPr>
              <a:t>中的文字有一致的粗体或者阴影效果</a:t>
            </a:r>
          </a:p>
          <a:p>
            <a:pPr marL="738188" lvl="1" indent="-361950" eaLnBrk="0" hangingPunct="0">
              <a:spcBef>
                <a:spcPts val="250"/>
              </a:spcBef>
              <a:buFontTx/>
              <a:buBlip>
                <a:blip r:embed="rId2"/>
              </a:buBlip>
              <a:defRPr/>
            </a:pPr>
            <a:r>
              <a:rPr lang="zh-CN" altLang="en-US" sz="1400" dirty="0">
                <a:ea typeface="黑体" pitchFamily="2" charset="-122"/>
              </a:rPr>
              <a:t>请使用模板中规定的字体来展示代码</a:t>
            </a:r>
          </a:p>
          <a:p>
            <a:pPr marL="738188" lvl="1" indent="-361950" eaLnBrk="0" hangingPunct="0">
              <a:spcBef>
                <a:spcPts val="250"/>
              </a:spcBef>
              <a:buFontTx/>
              <a:buBlip>
                <a:blip r:embed="rId2"/>
              </a:buBlip>
              <a:defRPr/>
            </a:pPr>
            <a:r>
              <a:rPr lang="zh-CN" altLang="en-US" sz="1400" dirty="0">
                <a:ea typeface="黑体" pitchFamily="2" charset="-122"/>
              </a:rPr>
              <a:t>使用模板中提供的过渡幻灯片</a:t>
            </a:r>
            <a:endParaRPr lang="en-US" altLang="zh-CN" sz="1400" dirty="0">
              <a:ea typeface="黑体" pitchFamily="2" charset="-122"/>
            </a:endParaRPr>
          </a:p>
          <a:p>
            <a:pPr marL="738188" lvl="1" indent="-361950">
              <a:spcBef>
                <a:spcPts val="250"/>
              </a:spcBef>
              <a:buFontTx/>
              <a:buBlip>
                <a:blip r:embed="rId2"/>
              </a:buBlip>
              <a:defRPr/>
            </a:pPr>
            <a:r>
              <a:rPr lang="zh-CN" altLang="en-US" sz="1400" dirty="0">
                <a:ea typeface="黑体" pitchFamily="2" charset="-122"/>
              </a:rPr>
              <a:t>请在时间允许的情况下正确使用</a:t>
            </a:r>
            <a:r>
              <a:rPr lang="en-US" altLang="zh-CN" sz="1400" dirty="0">
                <a:ea typeface="黑体" pitchFamily="2" charset="-122"/>
              </a:rPr>
              <a:t>PPT</a:t>
            </a:r>
          </a:p>
          <a:p>
            <a:pPr marL="738188" lvl="1" indent="-361950">
              <a:spcBef>
                <a:spcPts val="250"/>
              </a:spcBef>
              <a:buFontTx/>
              <a:buBlip>
                <a:blip r:embed="rId2"/>
              </a:buBlip>
              <a:defRPr/>
            </a:pPr>
            <a:r>
              <a:rPr lang="zh-CN" altLang="en-US" sz="1400" dirty="0">
                <a:ea typeface="黑体" pitchFamily="2" charset="-122"/>
              </a:rPr>
              <a:t>如果您在时间紧迫的情况下需要应用</a:t>
            </a:r>
            <a:r>
              <a:rPr lang="en-US" altLang="zh-CN" sz="1400" dirty="0">
                <a:ea typeface="黑体" pitchFamily="2" charset="-122"/>
              </a:rPr>
              <a:t>PPT</a:t>
            </a:r>
            <a:r>
              <a:rPr lang="zh-CN" altLang="en-US" sz="1400" dirty="0">
                <a:ea typeface="黑体" pitchFamily="2" charset="-122"/>
              </a:rPr>
              <a:t>协助，请告知内容负责人</a:t>
            </a:r>
            <a:r>
              <a:rPr lang="en-US" altLang="zh-CN" sz="1400" dirty="0">
                <a:ea typeface="黑体" pitchFamily="2" charset="-122"/>
              </a:rPr>
              <a:t> </a:t>
            </a:r>
          </a:p>
          <a:p>
            <a:pPr marL="738188" lvl="1" indent="-361950">
              <a:spcBef>
                <a:spcPts val="250"/>
              </a:spcBef>
              <a:buFontTx/>
              <a:buBlip>
                <a:blip r:embed="rId2"/>
              </a:buBlip>
              <a:defRPr/>
            </a:pPr>
            <a:r>
              <a:rPr lang="zh-CN" altLang="en-US" sz="1400" dirty="0">
                <a:ea typeface="黑体" pitchFamily="2" charset="-122"/>
              </a:rPr>
              <a:t>使用微软产品名称时，请遵循微软公司相关规定</a:t>
            </a:r>
          </a:p>
          <a:p>
            <a:pPr marL="738188" lvl="1" indent="-361950">
              <a:spcBef>
                <a:spcPts val="250"/>
              </a:spcBef>
              <a:buFontTx/>
              <a:buBlip>
                <a:blip r:embed="rId2"/>
              </a:buBlip>
              <a:defRPr/>
            </a:pPr>
            <a:r>
              <a:rPr lang="zh-CN" altLang="en-US" sz="1400" dirty="0">
                <a:ea typeface="黑体" pitchFamily="2" charset="-122"/>
              </a:rPr>
              <a:t>请不要使用任何未经授权的资料或信息，并请告知内容负责人</a:t>
            </a:r>
          </a:p>
          <a:p>
            <a:pPr marL="738188" lvl="1" indent="-361950">
              <a:spcBef>
                <a:spcPts val="250"/>
              </a:spcBef>
              <a:buFontTx/>
              <a:buBlip>
                <a:blip r:embed="rId2"/>
              </a:buBlip>
              <a:defRPr/>
            </a:pPr>
            <a:r>
              <a:rPr lang="zh-CN" altLang="en-US" sz="1400" dirty="0">
                <a:ea typeface="黑体" pitchFamily="2" charset="-122"/>
              </a:rPr>
              <a:t>请注明课程代码</a:t>
            </a:r>
            <a:endParaRPr lang="en-US" altLang="zh-CN" sz="1400" dirty="0">
              <a:ea typeface="黑体" pitchFamily="2" charset="-122"/>
            </a:endParaRPr>
          </a:p>
          <a:p>
            <a:pPr marL="738188" lvl="1" indent="-361950">
              <a:spcBef>
                <a:spcPts val="250"/>
              </a:spcBef>
              <a:defRPr/>
            </a:pPr>
            <a:endParaRPr lang="en-US" altLang="zh-CN" b="1" dirty="0">
              <a:solidFill>
                <a:srgbClr val="FFFF00"/>
              </a:solidFill>
              <a:latin typeface="+mj-ea"/>
              <a:ea typeface="+mj-ea"/>
            </a:endParaRPr>
          </a:p>
          <a:p>
            <a:pPr marL="738188" lvl="1" indent="-738188">
              <a:spcBef>
                <a:spcPts val="250"/>
              </a:spcBef>
              <a:defRPr/>
            </a:pPr>
            <a:r>
              <a:rPr lang="zh-CN" altLang="en-US" b="1" dirty="0">
                <a:solidFill>
                  <a:srgbClr val="FFFF00"/>
                </a:solidFill>
                <a:latin typeface="+mj-ea"/>
                <a:ea typeface="+mj-ea"/>
              </a:rPr>
              <a:t>以下是着重突出文本的示例：</a:t>
            </a:r>
            <a:endParaRPr lang="en-US" altLang="zh-CN" b="1" dirty="0">
              <a:solidFill>
                <a:srgbClr val="FFFF00"/>
              </a:solidFill>
              <a:latin typeface="+mj-ea"/>
              <a:ea typeface="+mj-ea"/>
            </a:endParaRPr>
          </a:p>
          <a:p>
            <a:pPr marL="738188" lvl="1" indent="-361950">
              <a:spcBef>
                <a:spcPts val="250"/>
              </a:spcBef>
              <a:buFontTx/>
              <a:buBlip>
                <a:blip r:embed="rId2"/>
              </a:buBlip>
              <a:defRPr/>
            </a:pPr>
            <a:r>
              <a:rPr lang="zh-CN" altLang="en-US" sz="1400" dirty="0">
                <a:latin typeface="+mj-ea"/>
                <a:ea typeface="+mj-ea"/>
              </a:rPr>
              <a:t>用</a:t>
            </a:r>
            <a:r>
              <a:rPr lang="zh-CN" altLang="en-US" sz="1400" i="1" dirty="0">
                <a:solidFill>
                  <a:srgbClr val="FF0000"/>
                </a:solidFill>
                <a:latin typeface="+mj-ea"/>
                <a:ea typeface="+mj-ea"/>
              </a:rPr>
              <a:t>红色斜体</a:t>
            </a:r>
            <a:r>
              <a:rPr lang="zh-CN" altLang="en-US" sz="1400" dirty="0">
                <a:latin typeface="+mj-ea"/>
                <a:ea typeface="+mj-ea"/>
              </a:rPr>
              <a:t>引起大众视觉注意 </a:t>
            </a:r>
          </a:p>
          <a:p>
            <a:pPr marL="738188" lvl="1" indent="-361950">
              <a:spcBef>
                <a:spcPts val="250"/>
              </a:spcBef>
              <a:buFontTx/>
              <a:buBlip>
                <a:blip r:embed="rId2"/>
              </a:buBlip>
              <a:defRPr/>
            </a:pPr>
            <a:r>
              <a:rPr lang="zh-CN" altLang="en-US" sz="1400" u="sng" dirty="0">
                <a:solidFill>
                  <a:srgbClr val="FFC000"/>
                </a:solidFill>
                <a:latin typeface="+mj-ea"/>
                <a:ea typeface="+mj-ea"/>
              </a:rPr>
              <a:t>加下划线的桔色文本经黑白打印后更易于辨认</a:t>
            </a:r>
            <a:endParaRPr lang="en-US" altLang="zh-CN" sz="1400" u="sng" dirty="0">
              <a:solidFill>
                <a:srgbClr val="FFC000"/>
              </a:solidFill>
              <a:latin typeface="+mj-ea"/>
              <a:ea typeface="+mj-ea"/>
            </a:endParaRPr>
          </a:p>
          <a:p>
            <a:pPr marL="738188" lvl="1" indent="-361950">
              <a:spcBef>
                <a:spcPts val="250"/>
              </a:spcBef>
              <a:buFontTx/>
              <a:buBlip>
                <a:blip r:embed="rId2"/>
              </a:buBlip>
              <a:defRPr/>
            </a:pPr>
            <a:r>
              <a:rPr lang="zh-CN" altLang="en-US" sz="1400" dirty="0">
                <a:latin typeface="+mj-ea"/>
                <a:ea typeface="+mj-ea"/>
              </a:rPr>
              <a:t>可使用</a:t>
            </a:r>
            <a:r>
              <a:rPr lang="en-US" altLang="zh-CN" sz="1400" dirty="0">
                <a:latin typeface="+mj-ea"/>
                <a:ea typeface="+mj-ea"/>
              </a:rPr>
              <a:t>5</a:t>
            </a:r>
            <a:r>
              <a:rPr lang="zh-CN" altLang="en-US" sz="1400" dirty="0">
                <a:latin typeface="+mj-ea"/>
                <a:ea typeface="+mj-ea"/>
              </a:rPr>
              <a:t>级符号</a:t>
            </a:r>
            <a:endParaRPr lang="en-US" altLang="zh-CN" sz="1400" dirty="0">
              <a:latin typeface="+mj-ea"/>
              <a:ea typeface="+mj-ea"/>
            </a:endParaRPr>
          </a:p>
          <a:p>
            <a:pPr marL="1101725" lvl="2" indent="-347663">
              <a:spcBef>
                <a:spcPts val="250"/>
              </a:spcBef>
              <a:buFontTx/>
              <a:buBlip>
                <a:blip r:embed="rId2"/>
              </a:buBlip>
              <a:defRPr/>
            </a:pPr>
            <a:r>
              <a:rPr lang="zh-CN" altLang="en-US" sz="1200" dirty="0">
                <a:latin typeface="+mj-ea"/>
                <a:ea typeface="+mj-ea"/>
              </a:rPr>
              <a:t>符号，字体及缩进量将逐级变化 </a:t>
            </a:r>
          </a:p>
          <a:p>
            <a:pPr marL="1419225" lvl="3" indent="-317500">
              <a:spcBef>
                <a:spcPts val="250"/>
              </a:spcBef>
              <a:buFontTx/>
              <a:buBlip>
                <a:blip r:embed="rId2"/>
              </a:buBlip>
              <a:defRPr/>
            </a:pPr>
            <a:r>
              <a:rPr lang="zh-CN" altLang="en-US" sz="1000" dirty="0">
                <a:latin typeface="+mj-ea"/>
                <a:ea typeface="+mj-ea"/>
              </a:rPr>
              <a:t>最后一级字体大小为</a:t>
            </a:r>
            <a:r>
              <a:rPr lang="en-US" altLang="zh-CN" sz="1000" dirty="0">
                <a:latin typeface="+mj-ea"/>
                <a:ea typeface="+mj-ea"/>
              </a:rPr>
              <a:t>10pt</a:t>
            </a:r>
          </a:p>
          <a:p>
            <a:pPr marL="738188" lvl="1" indent="-361950">
              <a:spcBef>
                <a:spcPts val="250"/>
              </a:spcBef>
              <a:buFontTx/>
              <a:buBlip>
                <a:blip r:embed="rId2"/>
              </a:buBlip>
              <a:defRPr/>
            </a:pPr>
            <a:endParaRPr lang="en-US" altLang="zh-CN" sz="1400" dirty="0">
              <a:latin typeface="+mj-ea"/>
              <a:ea typeface="+mj-ea"/>
            </a:endParaRPr>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
    <p:bg>
      <p:bgRef idx="1001">
        <a:schemeClr val="bg2"/>
      </p:bgRef>
    </p:bg>
    <p:spTree>
      <p:nvGrpSpPr>
        <p:cNvPr id="1" name=""/>
        <p:cNvGrpSpPr/>
        <p:nvPr/>
      </p:nvGrpSpPr>
      <p:grpSpPr>
        <a:xfrm>
          <a:off x="0" y="0"/>
          <a:ext cx="0" cy="0"/>
          <a:chOff x="0" y="0"/>
          <a:chExt cx="0" cy="0"/>
        </a:xfrm>
      </p:grpSpPr>
      <p:sp>
        <p:nvSpPr>
          <p:cNvPr id="3" name="Title 1"/>
          <p:cNvSpPr txBox="1">
            <a:spLocks/>
          </p:cNvSpPr>
          <p:nvPr userDrawn="1"/>
        </p:nvSpPr>
        <p:spPr bwMode="white">
          <a:xfrm>
            <a:off x="382588" y="228600"/>
            <a:ext cx="8380412" cy="623248"/>
          </a:xfrm>
          <a:prstGeom prst="rect">
            <a:avLst/>
          </a:prstGeom>
          <a:noFill/>
          <a:ln w="9525">
            <a:noFill/>
            <a:miter lim="800000"/>
            <a:headEnd/>
            <a:tailEnd/>
          </a:ln>
          <a:effectLst/>
        </p:spPr>
        <p:txBody>
          <a:bodyPr>
            <a:scene3d>
              <a:camera prst="orthographicFront"/>
              <a:lightRig rig="threePt" dir="t"/>
            </a:scene3d>
            <a:sp3d extrusionH="6350">
              <a:bevelT w="12700" h="25400" prst="coolSlant"/>
              <a:bevelB w="19050" h="19050"/>
              <a:extrusionClr>
                <a:schemeClr val="bg1"/>
              </a:extrusionClr>
            </a:sp3d>
          </a:bodyPr>
          <a:lstStyle/>
          <a:p>
            <a:pPr defTabSz="914363" eaLnBrk="0" hangingPunct="0">
              <a:lnSpc>
                <a:spcPct val="90000"/>
              </a:lnSpc>
              <a:defRPr/>
            </a:pPr>
            <a:r>
              <a:rPr lang="zh-CN" altLang="en-US" sz="4000" b="1" spc="-125" dirty="0">
                <a:ln w="3175">
                  <a:noFill/>
                </a:ln>
                <a:latin typeface="+mj-lt"/>
                <a:ea typeface="+mj-ea"/>
                <a:cs typeface="+mj-cs"/>
              </a:rPr>
              <a:t>请您仔细阅读</a:t>
            </a:r>
            <a:endParaRPr lang="en-US" sz="4000" b="1" spc="-125" dirty="0">
              <a:ln w="3175">
                <a:noFill/>
              </a:ln>
              <a:latin typeface="+mj-lt"/>
              <a:ea typeface="+mj-ea"/>
              <a:cs typeface="+mj-cs"/>
            </a:endParaRPr>
          </a:p>
        </p:txBody>
      </p:sp>
      <p:sp>
        <p:nvSpPr>
          <p:cNvPr id="4" name="Text Placeholder 2"/>
          <p:cNvSpPr txBox="1">
            <a:spLocks/>
          </p:cNvSpPr>
          <p:nvPr userDrawn="1"/>
        </p:nvSpPr>
        <p:spPr bwMode="white">
          <a:xfrm>
            <a:off x="382588" y="4587875"/>
            <a:ext cx="8380412" cy="304800"/>
          </a:xfrm>
          <a:prstGeom prst="rect">
            <a:avLst/>
          </a:prstGeom>
          <a:noFill/>
          <a:ln w="9525">
            <a:noFill/>
            <a:miter lim="800000"/>
            <a:headEnd/>
            <a:tailEnd/>
          </a:ln>
        </p:spPr>
        <p:txBody>
          <a:bodyPr lIns="0" tIns="0" rIns="0" bIns="0">
            <a:spAutoFit/>
          </a:bodyPr>
          <a:lstStyle/>
          <a:p>
            <a:pPr marL="384175" indent="-384175" eaLnBrk="0" hangingPunct="0">
              <a:lnSpc>
                <a:spcPct val="90000"/>
              </a:lnSpc>
              <a:spcBef>
                <a:spcPts val="1163"/>
              </a:spcBef>
              <a:buFontTx/>
              <a:buBlip>
                <a:blip r:embed="rId2"/>
              </a:buBlip>
              <a:defRPr/>
            </a:pPr>
            <a:endParaRPr lang="en-US" altLang="zh-CN" sz="2200" dirty="0">
              <a:latin typeface="+mj-lt"/>
              <a:ea typeface="+mj-ea"/>
            </a:endParaRPr>
          </a:p>
        </p:txBody>
      </p:sp>
      <p:sp>
        <p:nvSpPr>
          <p:cNvPr id="5" name="Rectangle 3"/>
          <p:cNvSpPr txBox="1">
            <a:spLocks noChangeArrowheads="1"/>
          </p:cNvSpPr>
          <p:nvPr userDrawn="1"/>
        </p:nvSpPr>
        <p:spPr bwMode="white">
          <a:xfrm>
            <a:off x="476250" y="908050"/>
            <a:ext cx="8380413" cy="2916238"/>
          </a:xfrm>
          <a:prstGeom prst="rect">
            <a:avLst/>
          </a:prstGeom>
          <a:noFill/>
          <a:ln w="9525">
            <a:noFill/>
            <a:miter lim="800000"/>
            <a:headEnd/>
            <a:tailEnd/>
          </a:ln>
        </p:spPr>
        <p:txBody>
          <a:bodyPr lIns="0" tIns="0" rIns="0" bIns="0">
            <a:spAutoFit/>
          </a:bodyPr>
          <a:lstStyle/>
          <a:p>
            <a:pPr marL="384175" indent="-384175" eaLnBrk="0" hangingPunct="0">
              <a:spcBef>
                <a:spcPts val="500"/>
              </a:spcBef>
              <a:buFontTx/>
              <a:buBlip>
                <a:blip r:embed="rId2"/>
              </a:buBlip>
              <a:defRPr/>
            </a:pPr>
            <a:endParaRPr lang="en-US" altLang="zh-CN" b="1" dirty="0">
              <a:solidFill>
                <a:srgbClr val="FFFF00"/>
              </a:solidFill>
              <a:latin typeface="+mj-lt"/>
              <a:ea typeface="+mj-ea"/>
            </a:endParaRPr>
          </a:p>
          <a:p>
            <a:pPr marL="384175" indent="-384175" eaLnBrk="0" hangingPunct="0">
              <a:spcBef>
                <a:spcPts val="500"/>
              </a:spcBef>
              <a:defRPr/>
            </a:pPr>
            <a:r>
              <a:rPr lang="zh-CN" altLang="en-US" b="1" dirty="0">
                <a:solidFill>
                  <a:srgbClr val="FFFF00"/>
                </a:solidFill>
                <a:latin typeface="+mj-lt"/>
                <a:ea typeface="+mj-ea"/>
              </a:rPr>
              <a:t>在您发布</a:t>
            </a:r>
            <a:r>
              <a:rPr lang="en-US" altLang="zh-CN" b="1" dirty="0">
                <a:solidFill>
                  <a:srgbClr val="FFFF00"/>
                </a:solidFill>
                <a:latin typeface="+mj-lt"/>
                <a:ea typeface="+mj-ea"/>
              </a:rPr>
              <a:t>PPT</a:t>
            </a:r>
            <a:r>
              <a:rPr lang="zh-CN" altLang="en-US" b="1" dirty="0">
                <a:solidFill>
                  <a:srgbClr val="FFFF00"/>
                </a:solidFill>
                <a:latin typeface="+mj-lt"/>
                <a:ea typeface="+mj-ea"/>
              </a:rPr>
              <a:t>给相关的内容负责人之前，请确保完成以下的步骤</a:t>
            </a:r>
            <a:endParaRPr lang="en-US" altLang="zh-CN" b="1" dirty="0">
              <a:solidFill>
                <a:srgbClr val="FFFF00"/>
              </a:solidFill>
              <a:latin typeface="+mj-lt"/>
              <a:ea typeface="+mj-ea"/>
            </a:endParaRPr>
          </a:p>
          <a:p>
            <a:pPr marL="738188" lvl="1" indent="-361950" eaLnBrk="0" hangingPunct="0">
              <a:spcBef>
                <a:spcPts val="500"/>
              </a:spcBef>
              <a:buFontTx/>
              <a:buBlip>
                <a:blip r:embed="rId2"/>
              </a:buBlip>
              <a:defRPr/>
            </a:pPr>
            <a:r>
              <a:rPr lang="zh-CN" altLang="en-US" sz="1400" dirty="0">
                <a:latin typeface="+mj-lt"/>
                <a:ea typeface="+mj-ea"/>
              </a:rPr>
              <a:t>纠正错别字和错误拼写</a:t>
            </a:r>
            <a:endParaRPr lang="en-US" altLang="zh-CN" sz="1400" dirty="0">
              <a:latin typeface="+mj-lt"/>
              <a:ea typeface="+mj-ea"/>
            </a:endParaRPr>
          </a:p>
          <a:p>
            <a:pPr marL="738188" lvl="1" indent="-361950" eaLnBrk="0" hangingPunct="0">
              <a:spcBef>
                <a:spcPts val="500"/>
              </a:spcBef>
              <a:buFontTx/>
              <a:buBlip>
                <a:blip r:embed="rId2"/>
              </a:buBlip>
              <a:defRPr/>
            </a:pPr>
            <a:r>
              <a:rPr lang="zh-CN" altLang="en-US" sz="1400" dirty="0">
                <a:latin typeface="+mj-lt"/>
                <a:ea typeface="+mj-ea"/>
              </a:rPr>
              <a:t>纠正语法错误</a:t>
            </a:r>
          </a:p>
          <a:p>
            <a:pPr marL="738188" lvl="1" indent="-361950" eaLnBrk="0" hangingPunct="0">
              <a:spcBef>
                <a:spcPts val="500"/>
              </a:spcBef>
              <a:buFontTx/>
              <a:buBlip>
                <a:blip r:embed="rId2"/>
              </a:buBlip>
              <a:defRPr/>
            </a:pPr>
            <a:r>
              <a:rPr lang="zh-CN" altLang="en-US" sz="1400" dirty="0">
                <a:latin typeface="+mj-lt"/>
                <a:ea typeface="+mj-ea"/>
              </a:rPr>
              <a:t>去掉所有的</a:t>
            </a:r>
            <a:r>
              <a:rPr lang="en-US" altLang="zh-CN" sz="1400" dirty="0">
                <a:latin typeface="+mj-lt"/>
                <a:ea typeface="+mj-ea"/>
              </a:rPr>
              <a:t>PPT</a:t>
            </a:r>
            <a:r>
              <a:rPr lang="zh-CN" altLang="en-US" sz="1400" dirty="0">
                <a:latin typeface="+mj-lt"/>
                <a:ea typeface="+mj-ea"/>
              </a:rPr>
              <a:t>注释和演讲者批注</a:t>
            </a:r>
            <a:endParaRPr lang="en-US" altLang="zh-CN" sz="1400" dirty="0">
              <a:latin typeface="+mj-lt"/>
              <a:ea typeface="+mj-ea"/>
            </a:endParaRPr>
          </a:p>
          <a:p>
            <a:pPr marL="738188" lvl="1" indent="-361950" eaLnBrk="0" hangingPunct="0">
              <a:spcBef>
                <a:spcPts val="500"/>
              </a:spcBef>
              <a:buFontTx/>
              <a:buBlip>
                <a:blip r:embed="rId2"/>
              </a:buBlip>
              <a:defRPr/>
            </a:pPr>
            <a:r>
              <a:rPr lang="zh-CN" altLang="en-US" sz="1400" dirty="0">
                <a:latin typeface="+mj-lt"/>
                <a:ea typeface="+mj-ea"/>
              </a:rPr>
              <a:t>删除所有的隐藏</a:t>
            </a:r>
            <a:r>
              <a:rPr lang="en-US" altLang="zh-CN" sz="1400" dirty="0">
                <a:latin typeface="+mj-lt"/>
                <a:ea typeface="+mj-ea"/>
              </a:rPr>
              <a:t>PPT</a:t>
            </a:r>
          </a:p>
          <a:p>
            <a:pPr marL="738188" lvl="1" indent="-361950" eaLnBrk="0" hangingPunct="0">
              <a:spcBef>
                <a:spcPts val="500"/>
              </a:spcBef>
              <a:buFontTx/>
              <a:buBlip>
                <a:blip r:embed="rId2"/>
              </a:buBlip>
              <a:defRPr/>
            </a:pPr>
            <a:r>
              <a:rPr lang="zh-CN" altLang="en-US" sz="1400" dirty="0">
                <a:latin typeface="+mj-lt"/>
                <a:ea typeface="+mj-ea"/>
              </a:rPr>
              <a:t>修改格式以增强</a:t>
            </a:r>
            <a:r>
              <a:rPr lang="en-US" altLang="zh-CN" sz="1400" dirty="0">
                <a:latin typeface="+mj-lt"/>
                <a:ea typeface="+mj-ea"/>
              </a:rPr>
              <a:t>PPT</a:t>
            </a:r>
            <a:r>
              <a:rPr lang="zh-CN" altLang="en-US" sz="1400" dirty="0">
                <a:latin typeface="+mj-lt"/>
                <a:ea typeface="+mj-ea"/>
              </a:rPr>
              <a:t>的可读性</a:t>
            </a:r>
          </a:p>
          <a:p>
            <a:pPr marL="738188" lvl="1" indent="-361950" eaLnBrk="0" hangingPunct="0">
              <a:spcBef>
                <a:spcPts val="500"/>
              </a:spcBef>
              <a:buFontTx/>
              <a:buBlip>
                <a:blip r:embed="rId2"/>
              </a:buBlip>
              <a:defRPr/>
            </a:pPr>
            <a:r>
              <a:rPr lang="zh-CN" altLang="en-US" sz="1400" dirty="0">
                <a:latin typeface="+mj-lt"/>
                <a:ea typeface="+mj-ea"/>
              </a:rPr>
              <a:t>确保所有</a:t>
            </a:r>
            <a:r>
              <a:rPr lang="en-US" altLang="zh-CN" sz="1400" dirty="0">
                <a:latin typeface="+mj-lt"/>
                <a:ea typeface="+mj-ea"/>
              </a:rPr>
              <a:t>PPT</a:t>
            </a:r>
            <a:r>
              <a:rPr lang="zh-CN" altLang="en-US" sz="1400" dirty="0">
                <a:latin typeface="+mj-lt"/>
                <a:ea typeface="+mj-ea"/>
              </a:rPr>
              <a:t>在字体、色彩风格、布局等方面的一致性</a:t>
            </a:r>
            <a:endParaRPr lang="en-US" altLang="zh-CN" sz="1400" dirty="0">
              <a:latin typeface="+mj-lt"/>
              <a:ea typeface="+mj-ea"/>
            </a:endParaRPr>
          </a:p>
          <a:p>
            <a:pPr marL="384175" indent="-384175">
              <a:spcBef>
                <a:spcPts val="500"/>
              </a:spcBef>
              <a:defRPr/>
            </a:pPr>
            <a:endParaRPr lang="en-US" altLang="zh-CN" b="1" dirty="0">
              <a:solidFill>
                <a:srgbClr val="FFFF00"/>
              </a:solidFill>
              <a:latin typeface="+mj-lt"/>
              <a:ea typeface="+mj-ea"/>
            </a:endParaRPr>
          </a:p>
          <a:p>
            <a:pPr marL="738188" lvl="1" indent="-361950">
              <a:spcBef>
                <a:spcPts val="500"/>
              </a:spcBef>
              <a:defRPr/>
            </a:pPr>
            <a:endParaRPr lang="en-US" altLang="zh-CN" sz="1400" b="1" dirty="0">
              <a:solidFill>
                <a:srgbClr val="FFFF00"/>
              </a:solidFill>
              <a:latin typeface="+mj-lt"/>
              <a:ea typeface="+mj-ea"/>
            </a:endParaRPr>
          </a:p>
        </p:txBody>
      </p:sp>
      <p:sp>
        <p:nvSpPr>
          <p:cNvPr id="6" name="Rectangle 1"/>
          <p:cNvSpPr>
            <a:spLocks noChangeArrowheads="1"/>
          </p:cNvSpPr>
          <p:nvPr userDrawn="1"/>
        </p:nvSpPr>
        <p:spPr bwMode="auto">
          <a:xfrm>
            <a:off x="534522" y="3567962"/>
            <a:ext cx="8273302" cy="1174677"/>
          </a:xfrm>
          <a:prstGeom prst="rect">
            <a:avLst/>
          </a:prstGeom>
          <a:solidFill>
            <a:srgbClr val="FF0000"/>
          </a:solidFill>
          <a:ln>
            <a:solidFill>
              <a:srgbClr val="FF0000"/>
            </a:solidFill>
            <a:headEnd/>
            <a:tailEnd/>
          </a:ln>
        </p:spPr>
        <p:style>
          <a:lnRef idx="3">
            <a:schemeClr val="lt1"/>
          </a:lnRef>
          <a:fillRef idx="1">
            <a:schemeClr val="accent1"/>
          </a:fillRef>
          <a:effectRef idx="1">
            <a:schemeClr val="accent1"/>
          </a:effectRef>
          <a:fontRef idx="minor">
            <a:schemeClr val="lt1"/>
          </a:fontRef>
        </p:style>
        <p:txBody>
          <a:bodyPr lIns="91436" tIns="45718" rIns="91436" bIns="45718">
            <a:spAutoFit/>
          </a:bodyPr>
          <a:lstStyle/>
          <a:p>
            <a:pPr>
              <a:spcBef>
                <a:spcPts val="500"/>
              </a:spcBef>
              <a:defRPr/>
            </a:pPr>
            <a:r>
              <a:rPr lang="zh-CN" alt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rPr>
              <a:t>重要提示</a:t>
            </a:r>
            <a:endParaRPr lang="en-US" altLang="zh-CN"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endParaRPr>
          </a:p>
          <a:p>
            <a:pPr marL="577850" indent="-349250">
              <a:spcBef>
                <a:spcPts val="500"/>
              </a:spcBef>
              <a:buFontTx/>
              <a:buBlip>
                <a:blip r:embed="rId3"/>
              </a:buBlip>
              <a:defRPr/>
            </a:pP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请勿使用任何未经授权的图像。提交</a:t>
            </a:r>
            <a:r>
              <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PPT</a:t>
            </a: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时</a:t>
            </a:r>
            <a:r>
              <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 </a:t>
            </a: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请再次查阅内容是仅限使用来自微软</a:t>
            </a:r>
            <a:r>
              <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Media Bank</a:t>
            </a: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的照片或经授权的照片。</a:t>
            </a:r>
            <a:endPar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endParaRPr>
          </a:p>
          <a:p>
            <a:pPr marL="577850" indent="-349250">
              <a:spcBef>
                <a:spcPts val="500"/>
              </a:spcBef>
              <a:buFontTx/>
              <a:buBlip>
                <a:blip r:embed="rId3"/>
              </a:buBlip>
              <a:defRPr/>
            </a:pP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请避免使用须经授权的插图或媒体内容 </a:t>
            </a:r>
            <a:r>
              <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a:t>
            </a: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如电视广告，平面广告，电影或电视知名人物</a:t>
            </a:r>
            <a:r>
              <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a:t>
            </a:r>
            <a:r>
              <a:rPr lang="zh-CN" altLang="en-US" sz="1400" dirty="0" smtClean="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a:t>
            </a:r>
            <a:endPar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endParaRPr>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演讲题目">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357158" y="3071810"/>
            <a:ext cx="8229600" cy="1143000"/>
          </a:xfrm>
          <a:prstGeom prst="rect">
            <a:avLst/>
          </a:prstGeom>
        </p:spPr>
        <p:txBody>
          <a:bodyPr/>
          <a:lstStyle>
            <a:lvl1pPr algn="l">
              <a:defRPr>
                <a:solidFill>
                  <a:schemeClr val="bg1"/>
                </a:solidFill>
                <a:effectLst>
                  <a:outerShdw blurRad="38100" dist="38100" dir="2700000" algn="tl">
                    <a:srgbClr val="000000">
                      <a:alpha val="43137"/>
                    </a:srgbClr>
                  </a:outerShdw>
                </a:effectLst>
              </a:defRPr>
            </a:lvl1pPr>
          </a:lstStyle>
          <a:p>
            <a:r>
              <a:rPr lang="zh-CN" altLang="en-US" dirty="0" smtClean="0"/>
              <a:t>演讲题目</a:t>
            </a:r>
            <a:endParaRPr lang="zh-CN" altLang="en-US" dirty="0"/>
          </a:p>
        </p:txBody>
      </p:sp>
      <p:sp>
        <p:nvSpPr>
          <p:cNvPr id="7" name="文本占位符 6"/>
          <p:cNvSpPr>
            <a:spLocks noGrp="1"/>
          </p:cNvSpPr>
          <p:nvPr>
            <p:ph type="body" sz="quarter" idx="10" hasCustomPrompt="1"/>
          </p:nvPr>
        </p:nvSpPr>
        <p:spPr>
          <a:xfrm>
            <a:off x="357158" y="2000250"/>
            <a:ext cx="2571750" cy="642938"/>
          </a:xfrm>
          <a:prstGeom prst="rect">
            <a:avLst/>
          </a:prstGeom>
        </p:spPr>
        <p:txBody>
          <a:bodyPr>
            <a:normAutofit/>
          </a:bodyPr>
          <a:lstStyle>
            <a:lvl1pPr>
              <a:buNone/>
              <a:defRPr sz="2000" b="0">
                <a:solidFill>
                  <a:schemeClr val="bg1"/>
                </a:solidFill>
                <a:effectLst>
                  <a:outerShdw blurRad="38100" dist="38100" dir="2700000" algn="tl">
                    <a:srgbClr val="000000">
                      <a:alpha val="43137"/>
                    </a:srgbClr>
                  </a:outerShdw>
                </a:effectLst>
              </a:defRPr>
            </a:lvl1pPr>
          </a:lstStyle>
          <a:p>
            <a:pPr lvl="0"/>
            <a:r>
              <a:rPr lang="zh-CN" altLang="en-US" dirty="0" smtClean="0"/>
              <a:t>课程编号：</a:t>
            </a:r>
            <a:endParaRPr lang="zh-CN" altLang="en-US" dirty="0"/>
          </a:p>
        </p:txBody>
      </p:sp>
      <p:sp>
        <p:nvSpPr>
          <p:cNvPr id="4" name="文本占位符 6"/>
          <p:cNvSpPr>
            <a:spLocks noGrp="1"/>
          </p:cNvSpPr>
          <p:nvPr>
            <p:ph type="body" sz="quarter" idx="11" hasCustomPrompt="1"/>
          </p:nvPr>
        </p:nvSpPr>
        <p:spPr>
          <a:xfrm>
            <a:off x="357158" y="4286256"/>
            <a:ext cx="2571750" cy="642938"/>
          </a:xfrm>
          <a:prstGeom prst="rect">
            <a:avLst/>
          </a:prstGeom>
        </p:spPr>
        <p:txBody>
          <a:bodyPr>
            <a:normAutofit/>
          </a:bodyPr>
          <a:lstStyle>
            <a:lvl1pPr>
              <a:buNone/>
              <a:defRPr sz="2400" b="0">
                <a:solidFill>
                  <a:schemeClr val="bg1"/>
                </a:solidFill>
                <a:effectLst>
                  <a:outerShdw blurRad="38100" dist="38100" dir="2700000" algn="tl">
                    <a:srgbClr val="000000">
                      <a:alpha val="43137"/>
                    </a:srgbClr>
                  </a:outerShdw>
                </a:effectLst>
              </a:defRPr>
            </a:lvl1pPr>
          </a:lstStyle>
          <a:p>
            <a:pPr lvl="0"/>
            <a:r>
              <a:rPr lang="zh-CN" altLang="en-US" dirty="0" smtClean="0"/>
              <a:t>单击此处修改</a:t>
            </a:r>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其他标题">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6" name="标题 1"/>
          <p:cNvSpPr>
            <a:spLocks noGrp="1"/>
          </p:cNvSpPr>
          <p:nvPr>
            <p:ph type="title" hasCustomPrompt="1"/>
          </p:nvPr>
        </p:nvSpPr>
        <p:spPr>
          <a:xfrm>
            <a:off x="357158" y="2214554"/>
            <a:ext cx="8229600" cy="1143000"/>
          </a:xfrm>
          <a:prstGeom prst="rect">
            <a:avLst/>
          </a:prstGeom>
        </p:spPr>
        <p:txBody>
          <a:bodyPr>
            <a:noAutofit/>
          </a:bodyPr>
          <a:lstStyle>
            <a:lvl1pPr algn="l">
              <a:defRPr sz="8000" b="0" spc="1000" baseline="0">
                <a:solidFill>
                  <a:schemeClr val="bg1"/>
                </a:solidFill>
                <a:effectLst>
                  <a:outerShdw blurRad="38100" dist="38100" dir="2700000" algn="tl">
                    <a:srgbClr val="000000">
                      <a:alpha val="43137"/>
                    </a:srgbClr>
                  </a:outerShdw>
                </a:effectLst>
              </a:defRPr>
            </a:lvl1pPr>
          </a:lstStyle>
          <a:p>
            <a:r>
              <a:rPr lang="zh-CN" altLang="en-US" dirty="0" smtClean="0"/>
              <a:t>单击此处修改</a:t>
            </a:r>
            <a:endParaRPr lang="zh-CN" altLang="en-US" dirty="0"/>
          </a:p>
        </p:txBody>
      </p:sp>
      <p:sp>
        <p:nvSpPr>
          <p:cNvPr id="8" name="文本占位符 6"/>
          <p:cNvSpPr>
            <a:spLocks noGrp="1"/>
          </p:cNvSpPr>
          <p:nvPr>
            <p:ph type="body" sz="quarter" idx="10" hasCustomPrompt="1"/>
          </p:nvPr>
        </p:nvSpPr>
        <p:spPr>
          <a:xfrm>
            <a:off x="357158" y="3643314"/>
            <a:ext cx="8215370" cy="642938"/>
          </a:xfrm>
          <a:prstGeom prst="rect">
            <a:avLst/>
          </a:prstGeom>
        </p:spPr>
        <p:txBody>
          <a:bodyPr>
            <a:noAutofit/>
          </a:bodyPr>
          <a:lstStyle>
            <a:lvl1pPr>
              <a:buNone/>
              <a:defRPr sz="3200" b="0">
                <a:solidFill>
                  <a:schemeClr val="bg1"/>
                </a:solidFill>
                <a:effectLst>
                  <a:outerShdw blurRad="38100" dist="38100" dir="2700000" algn="tl">
                    <a:srgbClr val="000000">
                      <a:alpha val="43137"/>
                    </a:srgbClr>
                  </a:outerShdw>
                </a:effectLst>
              </a:defRPr>
            </a:lvl1pPr>
          </a:lstStyle>
          <a:p>
            <a:pPr lvl="0"/>
            <a:r>
              <a:rPr lang="zh-CN" altLang="en-US" dirty="0" smtClean="0"/>
              <a:t>单击此处修改</a:t>
            </a:r>
            <a:endParaRPr lang="zh-CN" altLang="en-US" dirty="0"/>
          </a:p>
        </p:txBody>
      </p:sp>
      <p:sp>
        <p:nvSpPr>
          <p:cNvPr id="9" name="文本占位符 6"/>
          <p:cNvSpPr>
            <a:spLocks noGrp="1"/>
          </p:cNvSpPr>
          <p:nvPr>
            <p:ph type="body" sz="quarter" idx="11" hasCustomPrompt="1"/>
          </p:nvPr>
        </p:nvSpPr>
        <p:spPr>
          <a:xfrm>
            <a:off x="357158" y="4500570"/>
            <a:ext cx="8215370" cy="642938"/>
          </a:xfrm>
          <a:prstGeom prst="rect">
            <a:avLst/>
          </a:prstGeom>
        </p:spPr>
        <p:txBody>
          <a:bodyPr>
            <a:noAutofit/>
          </a:bodyPr>
          <a:lstStyle>
            <a:lvl1pPr>
              <a:buNone/>
              <a:defRPr sz="2400" b="0">
                <a:solidFill>
                  <a:schemeClr val="bg1"/>
                </a:solidFill>
                <a:effectLst>
                  <a:outerShdw blurRad="38100" dist="38100" dir="2700000" algn="tl">
                    <a:srgbClr val="000000">
                      <a:alpha val="43137"/>
                    </a:srgbClr>
                  </a:outerShdw>
                </a:effectLst>
              </a:defRPr>
            </a:lvl1pPr>
          </a:lstStyle>
          <a:p>
            <a:pPr lvl="0"/>
            <a:r>
              <a:rPr lang="zh-CN" altLang="en-US" dirty="0" smtClean="0"/>
              <a:t>单击此处修改</a:t>
            </a:r>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反馈表页">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6" name="Picture 2" descr="white bar"/>
          <p:cNvPicPr preferRelativeResize="0">
            <a:picLocks noChangeAspect="1" noChangeArrowheads="1"/>
          </p:cNvPicPr>
          <p:nvPr userDrawn="1"/>
        </p:nvPicPr>
        <p:blipFill>
          <a:blip r:embed="rId3" cstate="print"/>
          <a:srcRect/>
          <a:stretch>
            <a:fillRect/>
          </a:stretch>
        </p:blipFill>
        <p:spPr bwMode="hidden">
          <a:xfrm>
            <a:off x="-1" y="2000240"/>
            <a:ext cx="9144001" cy="3760788"/>
          </a:xfrm>
          <a:prstGeom prst="rect">
            <a:avLst/>
          </a:prstGeom>
          <a:noFill/>
          <a:ln w="9525">
            <a:noFill/>
            <a:miter lim="800000"/>
            <a:headEnd/>
            <a:tailEnd/>
          </a:ln>
        </p:spPr>
      </p:pic>
      <p:sp>
        <p:nvSpPr>
          <p:cNvPr id="7" name="AutoShape 3"/>
          <p:cNvSpPr>
            <a:spLocks noChangeArrowheads="1"/>
          </p:cNvSpPr>
          <p:nvPr userDrawn="1"/>
        </p:nvSpPr>
        <p:spPr bwMode="auto">
          <a:xfrm>
            <a:off x="586569" y="2409837"/>
            <a:ext cx="8271711" cy="2662237"/>
          </a:xfrm>
          <a:prstGeom prst="roundRect">
            <a:avLst>
              <a:gd name="adj" fmla="val 8315"/>
            </a:avLst>
          </a:prstGeom>
          <a:noFill/>
          <a:ln cap="flat" cmpd="sng">
            <a:noFill/>
            <a:headEnd/>
            <a:tailEnd/>
          </a:ln>
        </p:spPr>
        <p:style>
          <a:lnRef idx="3">
            <a:schemeClr val="lt1"/>
          </a:lnRef>
          <a:fillRef idx="1">
            <a:schemeClr val="dk1"/>
          </a:fillRef>
          <a:effectRef idx="1">
            <a:schemeClr val="dk1"/>
          </a:effectRef>
          <a:fontRef idx="minor">
            <a:schemeClr val="lt1"/>
          </a:fontRef>
        </p:style>
        <p:txBody>
          <a:bodyPr rIns="365760" anchor="ctr"/>
          <a:lstStyle/>
          <a:p>
            <a:pPr algn="ctr">
              <a:lnSpc>
                <a:spcPct val="150000"/>
              </a:lnSpc>
            </a:pPr>
            <a:r>
              <a:rPr lang="zh-CN" altLang="en-US" sz="4000" dirty="0" smtClean="0">
                <a:solidFill>
                  <a:srgbClr val="FFFFFF"/>
                </a:solidFill>
                <a:effectLst>
                  <a:outerShdw blurRad="38100" dist="38100" dir="2700000" algn="tl">
                    <a:srgbClr val="02024A"/>
                  </a:outerShdw>
                </a:effectLst>
                <a:latin typeface="黑体" pitchFamily="2" charset="-122"/>
              </a:rPr>
              <a:t>感谢您参与此会场！</a:t>
            </a:r>
            <a:endParaRPr lang="en-US" altLang="zh-CN" sz="1000" dirty="0" smtClean="0">
              <a:solidFill>
                <a:srgbClr val="FFFFFF"/>
              </a:solidFill>
              <a:effectLst>
                <a:outerShdw blurRad="38100" dist="38100" dir="2700000" algn="tl">
                  <a:srgbClr val="02024A"/>
                </a:outerShdw>
              </a:effectLst>
              <a:latin typeface="黑体" pitchFamily="2" charset="-122"/>
            </a:endParaRPr>
          </a:p>
          <a:p>
            <a:pPr algn="ctr">
              <a:lnSpc>
                <a:spcPct val="150000"/>
              </a:lnSpc>
            </a:pPr>
            <a:r>
              <a:rPr lang="zh-CN" altLang="en-US" sz="4000" dirty="0" smtClean="0">
                <a:solidFill>
                  <a:srgbClr val="FFFFFF"/>
                </a:solidFill>
                <a:effectLst>
                  <a:outerShdw blurRad="38100" dist="38100" dir="2700000" algn="tl">
                    <a:srgbClr val="02024A"/>
                  </a:outerShdw>
                </a:effectLst>
                <a:latin typeface="黑体" pitchFamily="2" charset="-122"/>
              </a:rPr>
              <a:t>您的意见与建议对我们非常重要。</a:t>
            </a:r>
            <a:endParaRPr lang="en-US" altLang="zh-CN" sz="4000" dirty="0" smtClean="0">
              <a:solidFill>
                <a:srgbClr val="FFFFFF"/>
              </a:solidFill>
              <a:effectLst>
                <a:outerShdw blurRad="38100" dist="38100" dir="2700000" algn="tl">
                  <a:srgbClr val="02024A"/>
                </a:outerShdw>
              </a:effectLst>
              <a:latin typeface="黑体" pitchFamily="2" charset="-122"/>
            </a:endParaRPr>
          </a:p>
          <a:p>
            <a:pPr algn="ctr">
              <a:lnSpc>
                <a:spcPct val="150000"/>
              </a:lnSpc>
            </a:pPr>
            <a:r>
              <a:rPr lang="zh-CN" altLang="en-US" sz="4000" dirty="0" smtClean="0">
                <a:solidFill>
                  <a:srgbClr val="FFFFFF"/>
                </a:solidFill>
                <a:effectLst>
                  <a:outerShdw blurRad="38100" dist="38100" dir="2700000" algn="tl">
                    <a:srgbClr val="02024A"/>
                  </a:outerShdw>
                </a:effectLst>
                <a:latin typeface="黑体" pitchFamily="2" charset="-122"/>
              </a:rPr>
              <a:t>请</a:t>
            </a:r>
            <a:r>
              <a:rPr lang="zh-CN" altLang="en-US" sz="4000" dirty="0">
                <a:solidFill>
                  <a:srgbClr val="FFFFFF"/>
                </a:solidFill>
                <a:effectLst>
                  <a:outerShdw blurRad="38100" dist="38100" dir="2700000" algn="tl">
                    <a:srgbClr val="02024A"/>
                  </a:outerShdw>
                </a:effectLst>
                <a:latin typeface="黑体" pitchFamily="2" charset="-122"/>
              </a:rPr>
              <a:t>您填写反馈表。</a:t>
            </a:r>
            <a:endParaRPr lang="en-US" altLang="zh-CN" sz="4000" dirty="0">
              <a:solidFill>
                <a:srgbClr val="FFFFFF"/>
              </a:solidFill>
              <a:effectLst>
                <a:outerShdw blurRad="38100" dist="38100" dir="2700000" algn="tl">
                  <a:srgbClr val="02024A"/>
                </a:outerShdw>
              </a:effectLst>
              <a:latin typeface="黑体" pitchFamily="2" charset="-122"/>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结束页">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6" name="Text Box 3"/>
          <p:cNvSpPr txBox="1">
            <a:spLocks noChangeArrowheads="1"/>
          </p:cNvSpPr>
          <p:nvPr userDrawn="1"/>
        </p:nvSpPr>
        <p:spPr bwMode="blackWhite">
          <a:xfrm>
            <a:off x="398463" y="4191000"/>
            <a:ext cx="8382000" cy="523875"/>
          </a:xfrm>
          <a:prstGeom prst="rect">
            <a:avLst/>
          </a:prstGeom>
          <a:noFill/>
          <a:ln w="12700">
            <a:noFill/>
            <a:miter lim="800000"/>
            <a:headEnd type="none" w="sm" len="sm"/>
            <a:tailEnd type="none" w="sm" len="sm"/>
          </a:ln>
        </p:spPr>
        <p:txBody>
          <a:bodyPr lIns="91425" tIns="45713" rIns="91425" bIns="45713">
            <a:spAutoFit/>
          </a:bodyPr>
          <a:lstStyle/>
          <a:p>
            <a:pPr algn="ctr" eaLnBrk="0" hangingPunct="0"/>
            <a:r>
              <a:rPr lang="en-US" altLang="zh-CN" sz="700" dirty="0">
                <a:solidFill>
                  <a:schemeClr val="bg1"/>
                </a:solidFill>
                <a:latin typeface="Calibri" pitchFamily="34" charset="0"/>
                <a:cs typeface="Arial" pitchFamily="34" charset="0"/>
              </a:rPr>
              <a:t>© 2008 Microsoft Corporation. All rights reserved. Microsoft, Windows, Windows Vista and other product names are or may be registered trademarks and/or trademarks in the U.S. and/or other countries.</a:t>
            </a:r>
          </a:p>
          <a:p>
            <a:pPr algn="ctr" eaLnBrk="0" hangingPunct="0"/>
            <a:r>
              <a:rPr lang="en-US" altLang="zh-CN" sz="700" dirty="0">
                <a:solidFill>
                  <a:schemeClr val="bg1"/>
                </a:solidFill>
                <a:latin typeface="Calibri" pitchFamily="34" charset="0"/>
                <a:cs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7" name="图片 6" descr="MS-logo.png"/>
          <p:cNvPicPr>
            <a:picLocks noChangeAspect="1"/>
          </p:cNvPicPr>
          <p:nvPr userDrawn="1"/>
        </p:nvPicPr>
        <p:blipFill>
          <a:blip r:embed="rId3" cstate="print"/>
          <a:stretch>
            <a:fillRect/>
          </a:stretch>
        </p:blipFill>
        <p:spPr>
          <a:xfrm>
            <a:off x="2035771" y="2743200"/>
            <a:ext cx="5035063" cy="1129766"/>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主要内容">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457200" y="274638"/>
            <a:ext cx="8229600" cy="1143000"/>
          </a:xfrm>
          <a:prstGeom prst="rect">
            <a:avLst/>
          </a:prstGeom>
        </p:spPr>
        <p:txBody>
          <a:bodyPr>
            <a:normAutofit/>
          </a:bodyPr>
          <a:lstStyle>
            <a:lvl1pPr algn="l">
              <a:defRPr sz="4000" b="1" cap="none" spc="0" baseline="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dirty="0" smtClean="0"/>
              <a:t>点击此处修改标题</a:t>
            </a:r>
            <a:endParaRPr lang="zh-CN" altLang="en-US" dirty="0"/>
          </a:p>
        </p:txBody>
      </p:sp>
      <p:sp>
        <p:nvSpPr>
          <p:cNvPr id="3" name="内容占位符 2"/>
          <p:cNvSpPr>
            <a:spLocks noGrp="1"/>
          </p:cNvSpPr>
          <p:nvPr>
            <p:ph idx="1" hasCustomPrompt="1"/>
          </p:nvPr>
        </p:nvSpPr>
        <p:spPr>
          <a:xfrm>
            <a:off x="457200" y="1600200"/>
            <a:ext cx="8229600" cy="4525963"/>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
                <a:schemeClr val="accent1"/>
              </a:buClr>
              <a:buSzPct val="100000"/>
              <a:buFont typeface="Wingdings" pitchFamily="2" charset="2"/>
              <a:buChar char="l"/>
              <a:tabLst/>
              <a:defRPr sz="2400" b="1">
                <a:solidFill>
                  <a:schemeClr val="accent1"/>
                </a:solidFill>
              </a:defRPr>
            </a:lvl1pPr>
            <a:lvl2pPr>
              <a:buClr>
                <a:schemeClr val="bg1">
                  <a:lumMod val="50000"/>
                </a:schemeClr>
              </a:buClr>
              <a:buFont typeface="Wingdings" pitchFamily="2" charset="2"/>
              <a:buChar char="l"/>
              <a:defRPr sz="2400"/>
            </a:lvl2pPr>
            <a:lvl3pPr>
              <a:buClr>
                <a:schemeClr val="bg1">
                  <a:lumMod val="65000"/>
                </a:schemeClr>
              </a:buClr>
              <a:buFont typeface="Wingdings" pitchFamily="2" charset="2"/>
              <a:buChar char="l"/>
              <a:defRPr sz="2000"/>
            </a:lvl3pPr>
            <a:lvl4pPr>
              <a:buClr>
                <a:schemeClr val="bg1">
                  <a:lumMod val="65000"/>
                </a:schemeClr>
              </a:buClr>
              <a:buFont typeface="Wingdings" pitchFamily="2" charset="2"/>
              <a:buChar char="l"/>
              <a:defRPr/>
            </a:lvl4pPr>
            <a:lvl5pPr>
              <a:buClr>
                <a:schemeClr val="bg1">
                  <a:lumMod val="65000"/>
                </a:schemeClr>
              </a:buClr>
              <a:buFont typeface="Wingdings" pitchFamily="2" charset="2"/>
              <a:buChar char="l"/>
              <a:defRPr/>
            </a:lvl5pPr>
          </a:lstStyle>
          <a:p>
            <a:pPr lvl="0"/>
            <a:r>
              <a:rPr lang="zh-CN" altLang="en-US" dirty="0" smtClean="0"/>
              <a:t>点击此处修改二级标题</a:t>
            </a:r>
            <a:endParaRPr lang="en-US" altLang="zh-CN" dirty="0" smtClean="0"/>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代码字体或字号">
    <p:spTree>
      <p:nvGrpSpPr>
        <p:cNvPr id="1" name=""/>
        <p:cNvGrpSpPr/>
        <p:nvPr/>
      </p:nvGrpSpPr>
      <p:grpSpPr>
        <a:xfrm>
          <a:off x="0" y="0"/>
          <a:ext cx="0" cy="0"/>
          <a:chOff x="0" y="0"/>
          <a:chExt cx="0" cy="0"/>
        </a:xfrm>
      </p:grpSpPr>
      <p:sp>
        <p:nvSpPr>
          <p:cNvPr id="6" name="标题 1"/>
          <p:cNvSpPr>
            <a:spLocks noGrp="1"/>
          </p:cNvSpPr>
          <p:nvPr>
            <p:ph type="title" hasCustomPrompt="1"/>
          </p:nvPr>
        </p:nvSpPr>
        <p:spPr>
          <a:xfrm>
            <a:off x="457200" y="274638"/>
            <a:ext cx="8229600" cy="1143000"/>
          </a:xfrm>
          <a:prstGeom prst="rect">
            <a:avLst/>
          </a:prstGeom>
        </p:spPr>
        <p:txBody>
          <a:bodyPr>
            <a:normAutofit/>
          </a:bodyPr>
          <a:lstStyle>
            <a:lvl1pPr algn="l">
              <a:defRPr sz="4000"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dirty="0" smtClean="0"/>
              <a:t>点击此处修改标题</a:t>
            </a:r>
            <a:endParaRPr lang="zh-CN" altLang="en-US" dirty="0"/>
          </a:p>
        </p:txBody>
      </p:sp>
      <p:sp>
        <p:nvSpPr>
          <p:cNvPr id="7" name="内容占位符 2"/>
          <p:cNvSpPr>
            <a:spLocks noGrp="1"/>
          </p:cNvSpPr>
          <p:nvPr>
            <p:ph idx="1" hasCustomPrompt="1"/>
          </p:nvPr>
        </p:nvSpPr>
        <p:spPr>
          <a:xfrm>
            <a:off x="457200" y="1600200"/>
            <a:ext cx="8229600" cy="4525963"/>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
                <a:schemeClr val="accent1"/>
              </a:buClr>
              <a:buSzTx/>
              <a:buFont typeface="Wingdings" pitchFamily="2" charset="2"/>
              <a:buChar char="l"/>
              <a:tabLst/>
              <a:defRPr sz="2400" b="1">
                <a:solidFill>
                  <a:schemeClr val="bg2"/>
                </a:solidFill>
                <a:latin typeface="Courier New" pitchFamily="49" charset="0"/>
                <a:cs typeface="Courier New" pitchFamily="49" charset="0"/>
              </a:defRPr>
            </a:lvl1pPr>
            <a:lvl2pPr>
              <a:buClr>
                <a:schemeClr val="bg1">
                  <a:lumMod val="50000"/>
                </a:schemeClr>
              </a:buClr>
              <a:buFont typeface="Wingdings" pitchFamily="2" charset="2"/>
              <a:buChar char="l"/>
              <a:defRPr sz="2400">
                <a:latin typeface="Courier New" pitchFamily="49" charset="0"/>
                <a:cs typeface="Courier New" pitchFamily="49" charset="0"/>
              </a:defRPr>
            </a:lvl2pPr>
            <a:lvl3pPr>
              <a:buClr>
                <a:schemeClr val="bg1">
                  <a:lumMod val="65000"/>
                </a:schemeClr>
              </a:buClr>
              <a:buFont typeface="Wingdings" pitchFamily="2" charset="2"/>
              <a:buChar char="l"/>
              <a:defRPr sz="2000">
                <a:latin typeface="Courier New" pitchFamily="49" charset="0"/>
                <a:cs typeface="Courier New" pitchFamily="49" charset="0"/>
              </a:defRPr>
            </a:lvl3pPr>
            <a:lvl4pPr>
              <a:buClr>
                <a:schemeClr val="bg1">
                  <a:lumMod val="65000"/>
                </a:schemeClr>
              </a:buClr>
              <a:buFont typeface="Wingdings" pitchFamily="2" charset="2"/>
              <a:buChar char="l"/>
              <a:defRPr>
                <a:latin typeface="Courier New" pitchFamily="49" charset="0"/>
                <a:cs typeface="Courier New" pitchFamily="49" charset="0"/>
              </a:defRPr>
            </a:lvl4pPr>
            <a:lvl5pPr>
              <a:buClr>
                <a:schemeClr val="bg1">
                  <a:lumMod val="65000"/>
                </a:schemeClr>
              </a:buClr>
              <a:buFont typeface="Wingdings" pitchFamily="2" charset="2"/>
              <a:buChar char="l"/>
              <a:defRPr>
                <a:latin typeface="Courier New" pitchFamily="49" charset="0"/>
                <a:cs typeface="Courier New" pitchFamily="49" charset="0"/>
              </a:defRPr>
            </a:lvl5pPr>
          </a:lstStyle>
          <a:p>
            <a:pPr lvl="0"/>
            <a:r>
              <a:rPr lang="zh-CN" altLang="en-US" dirty="0" smtClean="0"/>
              <a:t>点击此处修改二级标题</a:t>
            </a:r>
            <a:endParaRPr lang="en-US" altLang="zh-CN" dirty="0" smtClean="0"/>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表格或饼图">
    <p:spTree>
      <p:nvGrpSpPr>
        <p:cNvPr id="1" name=""/>
        <p:cNvGrpSpPr/>
        <p:nvPr/>
      </p:nvGrpSpPr>
      <p:grpSpPr>
        <a:xfrm>
          <a:off x="0" y="0"/>
          <a:ext cx="0" cy="0"/>
          <a:chOff x="0" y="0"/>
          <a:chExt cx="0" cy="0"/>
        </a:xfrm>
      </p:grpSpPr>
      <p:sp>
        <p:nvSpPr>
          <p:cNvPr id="6" name="标题 1"/>
          <p:cNvSpPr>
            <a:spLocks noGrp="1"/>
          </p:cNvSpPr>
          <p:nvPr>
            <p:ph type="title" hasCustomPrompt="1"/>
          </p:nvPr>
        </p:nvSpPr>
        <p:spPr>
          <a:xfrm>
            <a:off x="457200" y="274638"/>
            <a:ext cx="8229600" cy="1143000"/>
          </a:xfrm>
          <a:prstGeom prst="rect">
            <a:avLst/>
          </a:prstGeom>
        </p:spPr>
        <p:txBody>
          <a:bodyPr>
            <a:normAutofit/>
          </a:bodyPr>
          <a:lstStyle>
            <a:lvl1pPr algn="l">
              <a:defRPr sz="4000" b="1" cap="none" spc="0" baseline="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dirty="0" smtClean="0"/>
              <a:t>点击此处修改标题</a:t>
            </a:r>
            <a:endParaRPr lang="zh-CN"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1" cstate="print">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63" r:id="rId2"/>
    <p:sldLayoutId id="2147483664" r:id="rId3"/>
    <p:sldLayoutId id="2147483665" r:id="rId4"/>
    <p:sldLayoutId id="2147483666" r:id="rId5"/>
    <p:sldLayoutId id="2147483650" r:id="rId6"/>
    <p:sldLayoutId id="2147483668" r:id="rId7"/>
    <p:sldLayoutId id="2147483667" r:id="rId8"/>
    <p:sldLayoutId id="2147483655" r:id="rId9"/>
    <p:sldLayoutId id="2147483651" r:id="rId10"/>
    <p:sldLayoutId id="2147483652" r:id="rId11"/>
    <p:sldLayoutId id="2147483654" r:id="rId12"/>
    <p:sldLayoutId id="2147483656" r:id="rId13"/>
    <p:sldLayoutId id="2147483657" r:id="rId14"/>
    <p:sldLayoutId id="2147483658" r:id="rId15"/>
    <p:sldLayoutId id="2147483659" r:id="rId16"/>
    <p:sldLayoutId id="2147483660" r:id="rId17"/>
    <p:sldLayoutId id="2147483661" r:id="rId18"/>
    <p:sldLayoutId id="2147483662" r:id="rId19"/>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hyperlink" Target="http://www.microsoft.com/downloads/details.aspx?FamilyID=c17ba869-9671-4330-a63e-1fd44e0e2505&amp;displaylang=en" TargetMode="External"/><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hyperlink" Target="http://msdn.microsoft.com/en-us/performance"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image" Target="../media/image13.jpeg"/></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6.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6.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hyperlink" Target="http://msdn.microsoft.com/en-us/performance"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hyperlink" Target="http://msdn.microsoft.com/en-us/library/cc305187.aspx"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5.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smtClean="0"/>
              <a:t>什么是</a:t>
            </a:r>
            <a:r>
              <a:rPr lang="en-US" altLang="zh-CN" dirty="0" smtClean="0"/>
              <a:t>WPT</a:t>
            </a:r>
            <a:endParaRPr lang="zh-CN" altLang="en-US" dirty="0"/>
          </a:p>
        </p:txBody>
      </p:sp>
      <p:sp>
        <p:nvSpPr>
          <p:cNvPr id="3" name="内容占位符 2"/>
          <p:cNvSpPr>
            <a:spLocks noGrp="1"/>
          </p:cNvSpPr>
          <p:nvPr>
            <p:ph idx="1"/>
          </p:nvPr>
        </p:nvSpPr>
        <p:spPr>
          <a:xfrm>
            <a:off x="428596" y="1285860"/>
            <a:ext cx="8229600" cy="4525963"/>
          </a:xfrm>
        </p:spPr>
        <p:txBody>
          <a:bodyPr/>
          <a:lstStyle/>
          <a:p>
            <a:r>
              <a:rPr lang="zh-CN" altLang="en-US" dirty="0" smtClean="0"/>
              <a:t>微软</a:t>
            </a:r>
            <a:r>
              <a:rPr lang="en-US" altLang="zh-CN" dirty="0" smtClean="0"/>
              <a:t>Windows</a:t>
            </a:r>
            <a:r>
              <a:rPr lang="zh-CN" altLang="en-US" dirty="0" smtClean="0"/>
              <a:t>部门用于性能分析的官方工具</a:t>
            </a:r>
          </a:p>
          <a:p>
            <a:pPr marL="457200" lvl="1" indent="0">
              <a:buNone/>
            </a:pPr>
            <a:r>
              <a:rPr lang="zh-CN" altLang="en-US" dirty="0" smtClean="0"/>
              <a:t>由</a:t>
            </a:r>
            <a:r>
              <a:rPr lang="en-US" altLang="zh-CN" dirty="0" smtClean="0"/>
              <a:t>Windows Fundamentals Performance Team</a:t>
            </a:r>
            <a:r>
              <a:rPr lang="zh-CN" altLang="en-US" dirty="0" smtClean="0"/>
              <a:t>开发并被</a:t>
            </a:r>
            <a:r>
              <a:rPr lang="en-US" altLang="zh-CN" dirty="0" smtClean="0"/>
              <a:t>Windows</a:t>
            </a:r>
            <a:r>
              <a:rPr lang="zh-CN" altLang="en-US" dirty="0" smtClean="0"/>
              <a:t>部门使用</a:t>
            </a:r>
            <a:endParaRPr lang="en-US" altLang="zh-CN" dirty="0" smtClean="0"/>
          </a:p>
          <a:p>
            <a:pPr marL="285750" indent="-285750"/>
            <a:r>
              <a:rPr lang="zh-CN" altLang="en-US" dirty="0" smtClean="0">
                <a:sym typeface="Wingdings" pitchFamily="2" charset="2"/>
              </a:rPr>
              <a:t>支持多种</a:t>
            </a:r>
            <a:r>
              <a:rPr lang="en-US" altLang="zh-CN" dirty="0" smtClean="0">
                <a:sym typeface="Wingdings" pitchFamily="2" charset="2"/>
              </a:rPr>
              <a:t>Windows</a:t>
            </a:r>
            <a:r>
              <a:rPr lang="zh-CN" altLang="en-US" dirty="0" smtClean="0">
                <a:sym typeface="Wingdings" pitchFamily="2" charset="2"/>
              </a:rPr>
              <a:t>操作系统和硬件平台</a:t>
            </a:r>
            <a:endParaRPr lang="en-US" altLang="zh-CN" dirty="0" smtClean="0">
              <a:sym typeface="Wingdings" pitchFamily="2" charset="2"/>
            </a:endParaRPr>
          </a:p>
          <a:p>
            <a:pPr marL="685800" lvl="1"/>
            <a:r>
              <a:rPr lang="en-US" altLang="zh-CN" dirty="0" smtClean="0">
                <a:sym typeface="Wingdings" pitchFamily="2" charset="2"/>
              </a:rPr>
              <a:t>Windows</a:t>
            </a:r>
            <a:r>
              <a:rPr lang="zh-CN" altLang="en-US" dirty="0" smtClean="0">
                <a:sym typeface="Wingdings" pitchFamily="2" charset="2"/>
              </a:rPr>
              <a:t>操作系统</a:t>
            </a:r>
            <a:r>
              <a:rPr lang="en-US" altLang="zh-CN" dirty="0" smtClean="0">
                <a:sym typeface="Wingdings" pitchFamily="2" charset="2"/>
              </a:rPr>
              <a:t>: </a:t>
            </a:r>
            <a:r>
              <a:rPr lang="en-US" altLang="en-US" dirty="0" smtClean="0">
                <a:sym typeface="Wingdings" pitchFamily="2" charset="2"/>
              </a:rPr>
              <a:t>Vista, Server 2008, Windows 7, </a:t>
            </a:r>
            <a:br>
              <a:rPr lang="en-US" altLang="en-US" dirty="0" smtClean="0">
                <a:sym typeface="Wingdings" pitchFamily="2" charset="2"/>
              </a:rPr>
            </a:br>
            <a:r>
              <a:rPr lang="en-US" altLang="en-US" dirty="0" smtClean="0"/>
              <a:t>Windows Server 2008 R2</a:t>
            </a:r>
            <a:endParaRPr lang="en-US" altLang="en-US" dirty="0" smtClean="0">
              <a:sym typeface="Wingdings" pitchFamily="2" charset="2"/>
            </a:endParaRPr>
          </a:p>
          <a:p>
            <a:pPr marL="400050" lvl="1" indent="0"/>
            <a:r>
              <a:rPr lang="zh-CN" altLang="en-US" dirty="0" smtClean="0">
                <a:sym typeface="Wingdings" pitchFamily="2" charset="2"/>
              </a:rPr>
              <a:t> 硬件平台</a:t>
            </a:r>
            <a:r>
              <a:rPr lang="en-US" sz="2000" dirty="0" smtClean="0">
                <a:sym typeface="Wingdings" pitchFamily="2" charset="2"/>
              </a:rPr>
              <a:t>:  </a:t>
            </a:r>
            <a:r>
              <a:rPr lang="en-US" dirty="0" smtClean="0">
                <a:sym typeface="Wingdings" pitchFamily="2" charset="2"/>
              </a:rPr>
              <a:t>x86, x64, and Itanium </a:t>
            </a:r>
          </a:p>
          <a:p>
            <a:pPr marL="285750" indent="-285750"/>
            <a:r>
              <a:rPr lang="zh-CN" altLang="en-US" dirty="0" smtClean="0">
                <a:gradFill>
                  <a:gsLst>
                    <a:gs pos="28000">
                      <a:schemeClr val="accent1"/>
                    </a:gs>
                    <a:gs pos="48000">
                      <a:schemeClr val="accent1"/>
                    </a:gs>
                  </a:gsLst>
                  <a:lin ang="5400000" scaled="1"/>
                </a:gradFill>
              </a:rPr>
              <a:t>可公开获得</a:t>
            </a:r>
            <a:endParaRPr lang="en-US" dirty="0" smtClean="0"/>
          </a:p>
          <a:p>
            <a:pPr marL="285750" indent="-285750"/>
            <a:r>
              <a:rPr lang="zh-CN" altLang="en-US" dirty="0" smtClean="0">
                <a:gradFill>
                  <a:gsLst>
                    <a:gs pos="28000">
                      <a:schemeClr val="accent1"/>
                    </a:gs>
                    <a:gs pos="48000">
                      <a:schemeClr val="accent1"/>
                    </a:gs>
                  </a:gsLst>
                  <a:lin ang="5400000" scaled="1"/>
                </a:gradFill>
              </a:rPr>
              <a:t>不断加入更多新功能</a:t>
            </a:r>
            <a:endParaRPr lang="zh-CN" altLang="en-US" b="1" dirty="0" smtClean="0">
              <a:solidFill>
                <a:schemeClr val="accent1"/>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smtClean="0"/>
              <a:t>WPT</a:t>
            </a:r>
            <a:r>
              <a:rPr lang="zh-CN" altLang="en-US" dirty="0" smtClean="0"/>
              <a:t>可以做什么</a:t>
            </a:r>
            <a:endParaRPr lang="zh-CN" altLang="en-US" dirty="0"/>
          </a:p>
        </p:txBody>
      </p:sp>
      <p:sp>
        <p:nvSpPr>
          <p:cNvPr id="3" name="内容占位符 2"/>
          <p:cNvSpPr>
            <a:spLocks noGrp="1"/>
          </p:cNvSpPr>
          <p:nvPr>
            <p:ph idx="1"/>
          </p:nvPr>
        </p:nvSpPr>
        <p:spPr>
          <a:xfrm>
            <a:off x="428596" y="1285860"/>
            <a:ext cx="8229600" cy="4525963"/>
          </a:xfrm>
        </p:spPr>
        <p:txBody>
          <a:bodyPr/>
          <a:lstStyle/>
          <a:p>
            <a:r>
              <a:rPr lang="en-US" altLang="zh-CN" dirty="0" smtClean="0">
                <a:sym typeface="Wingdings" pitchFamily="2" charset="2"/>
              </a:rPr>
              <a:t>WPT</a:t>
            </a:r>
            <a:r>
              <a:rPr lang="zh-CN" altLang="en-US" dirty="0" smtClean="0">
                <a:sym typeface="Wingdings" pitchFamily="2" charset="2"/>
              </a:rPr>
              <a:t>是一组工具用来收集</a:t>
            </a:r>
            <a:r>
              <a:rPr lang="en-US" altLang="zh-CN" dirty="0" smtClean="0">
                <a:sym typeface="Wingdings" pitchFamily="2" charset="2"/>
              </a:rPr>
              <a:t>, </a:t>
            </a:r>
            <a:r>
              <a:rPr lang="zh-CN" altLang="en-US" dirty="0" smtClean="0">
                <a:sym typeface="Wingdings" pitchFamily="2" charset="2"/>
              </a:rPr>
              <a:t>处理和分析性能数据</a:t>
            </a:r>
            <a:endParaRPr lang="en-US" altLang="zh-CN" dirty="0" smtClean="0">
              <a:sym typeface="Wingdings" pitchFamily="2" charset="2"/>
            </a:endParaRPr>
          </a:p>
          <a:p>
            <a:r>
              <a:rPr lang="en-US" altLang="zh-CN" dirty="0" smtClean="0">
                <a:sym typeface="Wingdings" pitchFamily="2" charset="2"/>
              </a:rPr>
              <a:t>WPT </a:t>
            </a:r>
            <a:r>
              <a:rPr lang="zh-CN" altLang="en-US" dirty="0" smtClean="0">
                <a:sym typeface="Wingdings" pitchFamily="2" charset="2"/>
              </a:rPr>
              <a:t>可以用来监测和测量</a:t>
            </a:r>
            <a:r>
              <a:rPr lang="en-US" altLang="zh-CN" dirty="0" smtClean="0">
                <a:sym typeface="Wingdings" pitchFamily="2" charset="2"/>
              </a:rPr>
              <a:t>Windows</a:t>
            </a:r>
            <a:r>
              <a:rPr lang="zh-CN" altLang="en-US" dirty="0" smtClean="0">
                <a:sym typeface="Wingdings" pitchFamily="2" charset="2"/>
              </a:rPr>
              <a:t>系统和应用程序的性能</a:t>
            </a:r>
            <a:endParaRPr lang="en-US" altLang="zh-CN" dirty="0" smtClean="0"/>
          </a:p>
          <a:p>
            <a:r>
              <a:rPr lang="en-US" dirty="0" smtClean="0"/>
              <a:t>WPT</a:t>
            </a:r>
            <a:r>
              <a:rPr lang="zh-CN" altLang="en-US" dirty="0" smtClean="0"/>
              <a:t>可以帮助分析以下类型的性能问题</a:t>
            </a:r>
            <a:endParaRPr lang="en-US" altLang="zh-CN" dirty="0" smtClean="0"/>
          </a:p>
          <a:p>
            <a:pPr lvl="1"/>
            <a:r>
              <a:rPr lang="zh-CN" altLang="en-US" dirty="0" smtClean="0"/>
              <a:t>系统和应用程序响应时间过长</a:t>
            </a:r>
            <a:endParaRPr lang="en-US" dirty="0" smtClean="0"/>
          </a:p>
          <a:p>
            <a:pPr lvl="1"/>
            <a:r>
              <a:rPr lang="en-US" dirty="0" smtClean="0"/>
              <a:t>CPU </a:t>
            </a:r>
            <a:r>
              <a:rPr lang="zh-CN" altLang="en-US" dirty="0" smtClean="0"/>
              <a:t>使用率过高</a:t>
            </a:r>
            <a:endParaRPr lang="en-US" dirty="0" smtClean="0"/>
          </a:p>
          <a:p>
            <a:pPr lvl="1"/>
            <a:r>
              <a:rPr lang="zh-CN" altLang="en-US" dirty="0" smtClean="0"/>
              <a:t>磁盘使用率过高</a:t>
            </a:r>
            <a:endParaRPr lang="en-US" dirty="0" smtClean="0"/>
          </a:p>
          <a:p>
            <a:pPr lvl="1"/>
            <a:r>
              <a:rPr lang="zh-CN" altLang="en-US" dirty="0" smtClean="0"/>
              <a:t>系统引导或恢复时间过长</a:t>
            </a:r>
            <a:endParaRPr lang="en-US" altLang="zh-CN" dirty="0" smtClean="0"/>
          </a:p>
          <a:p>
            <a:pPr lvl="1"/>
            <a:r>
              <a:rPr lang="zh-CN" altLang="en-US" dirty="0" smtClean="0"/>
              <a:t>中断和</a:t>
            </a:r>
            <a:r>
              <a:rPr lang="en-US" altLang="zh-CN" dirty="0" smtClean="0"/>
              <a:t>DPC</a:t>
            </a:r>
            <a:r>
              <a:rPr lang="zh-CN" altLang="en-US" dirty="0" smtClean="0"/>
              <a:t>异常</a:t>
            </a:r>
            <a:endParaRPr lang="en-US" dirty="0" smtClean="0"/>
          </a:p>
          <a:p>
            <a:pPr lvl="1"/>
            <a:r>
              <a:rPr lang="zh-CN" altLang="en-US" dirty="0" smtClean="0"/>
              <a:t>电池消耗过快</a:t>
            </a:r>
            <a:r>
              <a:rPr lang="en-US" altLang="zh-CN" dirty="0" smtClean="0"/>
              <a:t>, </a:t>
            </a:r>
            <a:r>
              <a:rPr lang="zh-CN" altLang="en-US" dirty="0" smtClean="0"/>
              <a:t>等等</a:t>
            </a:r>
            <a:endParaRPr lang="zh-CN" altLang="en-US" b="1" dirty="0" smtClean="0">
              <a:solidFill>
                <a:schemeClr val="accent1"/>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smtClean="0"/>
              <a:t>WPT</a:t>
            </a:r>
            <a:r>
              <a:rPr lang="zh-CN" altLang="en-US" dirty="0" smtClean="0"/>
              <a:t>的一些特点</a:t>
            </a:r>
            <a:endParaRPr lang="zh-CN" altLang="en-US" dirty="0"/>
          </a:p>
        </p:txBody>
      </p:sp>
      <p:sp>
        <p:nvSpPr>
          <p:cNvPr id="3" name="内容占位符 2"/>
          <p:cNvSpPr>
            <a:spLocks noGrp="1"/>
          </p:cNvSpPr>
          <p:nvPr>
            <p:ph idx="1"/>
          </p:nvPr>
        </p:nvSpPr>
        <p:spPr>
          <a:xfrm>
            <a:off x="428596" y="1142984"/>
            <a:ext cx="8229600" cy="5286412"/>
          </a:xfrm>
        </p:spPr>
        <p:txBody>
          <a:bodyPr/>
          <a:lstStyle/>
          <a:p>
            <a:r>
              <a:rPr lang="zh-CN" altLang="en-US" dirty="0" smtClean="0"/>
              <a:t>非常成熟的工具</a:t>
            </a:r>
            <a:endParaRPr lang="en-US" altLang="zh-CN" dirty="0" smtClean="0"/>
          </a:p>
          <a:p>
            <a:pPr marL="742950" lvl="2" indent="-342900">
              <a:buClr>
                <a:schemeClr val="accent1"/>
              </a:buClr>
              <a:buSzPct val="100000"/>
              <a:buNone/>
            </a:pPr>
            <a:r>
              <a:rPr lang="zh-CN" altLang="en-US" sz="2400" dirty="0" smtClean="0">
                <a:latin typeface="+mn-ea"/>
              </a:rPr>
              <a:t>经历了十年的不断开发和改进</a:t>
            </a:r>
            <a:r>
              <a:rPr lang="en-US" altLang="zh-CN" sz="2400" dirty="0" smtClean="0">
                <a:latin typeface="+mn-ea"/>
              </a:rPr>
              <a:t>, </a:t>
            </a:r>
            <a:r>
              <a:rPr lang="zh-CN" altLang="en-US" sz="2400" dirty="0" smtClean="0">
                <a:latin typeface="+mn-ea"/>
              </a:rPr>
              <a:t>目前是第４代产品</a:t>
            </a:r>
            <a:endParaRPr lang="en-US" altLang="zh-CN" sz="2400" dirty="0" smtClean="0">
              <a:latin typeface="+mn-ea"/>
              <a:sym typeface="Wingdings" pitchFamily="2" charset="2"/>
            </a:endParaRPr>
          </a:p>
          <a:p>
            <a:r>
              <a:rPr lang="zh-CN" altLang="en-US" dirty="0" smtClean="0"/>
              <a:t>全面的性能分析</a:t>
            </a:r>
            <a:endParaRPr lang="en-US" altLang="zh-CN" dirty="0" smtClean="0"/>
          </a:p>
          <a:p>
            <a:pPr lvl="1"/>
            <a:r>
              <a:rPr lang="zh-CN" altLang="en-US" dirty="0" smtClean="0">
                <a:solidFill>
                  <a:schemeClr val="tx1"/>
                </a:solidFill>
              </a:rPr>
              <a:t>系统内所有进程和线程</a:t>
            </a:r>
            <a:endParaRPr lang="en-US" dirty="0" smtClean="0">
              <a:solidFill>
                <a:schemeClr val="tx1"/>
              </a:solidFill>
            </a:endParaRPr>
          </a:p>
          <a:p>
            <a:pPr lvl="1"/>
            <a:r>
              <a:rPr lang="zh-CN" altLang="en-US" dirty="0" smtClean="0"/>
              <a:t>用户模式和内核模式</a:t>
            </a:r>
            <a:endParaRPr lang="en-US" altLang="zh-CN" dirty="0" smtClean="0"/>
          </a:p>
          <a:p>
            <a:pPr lvl="1"/>
            <a:r>
              <a:rPr lang="en-US" dirty="0" smtClean="0"/>
              <a:t>ISR/DPC, CPU</a:t>
            </a:r>
            <a:r>
              <a:rPr lang="zh-CN" altLang="en-US" dirty="0" smtClean="0"/>
              <a:t>调度</a:t>
            </a:r>
            <a:endParaRPr lang="en-US" altLang="zh-CN" dirty="0" smtClean="0"/>
          </a:p>
          <a:p>
            <a:pPr lvl="1"/>
            <a:r>
              <a:rPr lang="zh-CN" altLang="en-US" dirty="0" smtClean="0"/>
              <a:t>内存使用</a:t>
            </a:r>
            <a:endParaRPr lang="en-US" altLang="zh-CN" dirty="0" smtClean="0"/>
          </a:p>
          <a:p>
            <a:pPr lvl="1"/>
            <a:r>
              <a:rPr lang="zh-CN" altLang="en-US" dirty="0" smtClean="0"/>
              <a:t>磁盘</a:t>
            </a:r>
            <a:r>
              <a:rPr lang="en-US" altLang="zh-CN" dirty="0" smtClean="0"/>
              <a:t>I/O</a:t>
            </a:r>
            <a:r>
              <a:rPr lang="zh-CN" altLang="en-US" dirty="0" smtClean="0"/>
              <a:t>操作</a:t>
            </a:r>
            <a:r>
              <a:rPr lang="en-US" altLang="zh-CN" dirty="0" smtClean="0"/>
              <a:t>, </a:t>
            </a:r>
            <a:r>
              <a:rPr lang="zh-CN" altLang="en-US" dirty="0" smtClean="0"/>
              <a:t>等等</a:t>
            </a:r>
          </a:p>
          <a:p>
            <a:pPr lvl="0"/>
            <a:r>
              <a:rPr lang="zh-CN" altLang="en-US" dirty="0" smtClean="0"/>
              <a:t>实时捕获现场性能数据</a:t>
            </a:r>
            <a:r>
              <a:rPr lang="en-US" altLang="zh-CN" dirty="0" smtClean="0"/>
              <a:t>, </a:t>
            </a:r>
            <a:r>
              <a:rPr lang="zh-CN" altLang="en-US" dirty="0" smtClean="0"/>
              <a:t>并可异地进行分析</a:t>
            </a:r>
            <a:endParaRPr lang="en-US" altLang="zh-CN" dirty="0" smtClean="0"/>
          </a:p>
          <a:p>
            <a:r>
              <a:rPr lang="zh-CN" altLang="en-US" dirty="0" smtClean="0"/>
              <a:t>高性能</a:t>
            </a:r>
            <a:r>
              <a:rPr lang="en-US" altLang="zh-CN" dirty="0" smtClean="0"/>
              <a:t>, </a:t>
            </a:r>
            <a:r>
              <a:rPr lang="zh-CN" altLang="en-US" dirty="0" smtClean="0"/>
              <a:t>低开销</a:t>
            </a:r>
            <a:endParaRPr lang="en-US" altLang="zh-CN" dirty="0" smtClean="0"/>
          </a:p>
          <a:p>
            <a:pPr marL="398463" lvl="2" indent="1588">
              <a:buClr>
                <a:schemeClr val="accent1"/>
              </a:buClr>
              <a:buSzPct val="100000"/>
              <a:buNone/>
            </a:pPr>
            <a:r>
              <a:rPr lang="zh-CN" altLang="en-US" dirty="0" smtClean="0">
                <a:latin typeface="+mn-ea"/>
              </a:rPr>
              <a:t>对于</a:t>
            </a:r>
            <a:r>
              <a:rPr lang="en-US" altLang="en-US" dirty="0" smtClean="0">
                <a:latin typeface="+mn-ea"/>
              </a:rPr>
              <a:t>2GHz CPU, </a:t>
            </a:r>
            <a:r>
              <a:rPr lang="zh-CN" altLang="en-US" dirty="0" smtClean="0">
                <a:latin typeface="+mn-ea"/>
              </a:rPr>
              <a:t>平均每秒捕获</a:t>
            </a:r>
            <a:r>
              <a:rPr lang="en-US" altLang="en-US" dirty="0" smtClean="0">
                <a:latin typeface="+mn-ea"/>
              </a:rPr>
              <a:t>10,000</a:t>
            </a:r>
            <a:r>
              <a:rPr lang="zh-CN" altLang="en-US" dirty="0" smtClean="0">
                <a:latin typeface="+mn-ea"/>
              </a:rPr>
              <a:t>个事件</a:t>
            </a:r>
            <a:r>
              <a:rPr lang="en-US" altLang="zh-CN" dirty="0" smtClean="0">
                <a:latin typeface="+mn-ea"/>
              </a:rPr>
              <a:t>, </a:t>
            </a:r>
            <a:r>
              <a:rPr lang="zh-CN" altLang="en-US" dirty="0" smtClean="0">
                <a:latin typeface="+mn-ea"/>
              </a:rPr>
              <a:t>仅消耗</a:t>
            </a:r>
            <a:r>
              <a:rPr lang="en-US" altLang="en-US" dirty="0" smtClean="0">
                <a:latin typeface="+mn-ea"/>
              </a:rPr>
              <a:t>~2.5% CPU</a:t>
            </a:r>
            <a:endParaRPr lang="en-US"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smtClean="0"/>
              <a:t>WPT</a:t>
            </a:r>
            <a:r>
              <a:rPr lang="zh-CN" altLang="en-US" dirty="0" smtClean="0"/>
              <a:t> </a:t>
            </a:r>
            <a:r>
              <a:rPr lang="en-US" altLang="zh-CN" dirty="0" smtClean="0"/>
              <a:t>Architecture</a:t>
            </a:r>
            <a:endParaRPr lang="zh-CN" altLang="en-US" dirty="0"/>
          </a:p>
        </p:txBody>
      </p:sp>
      <p:sp>
        <p:nvSpPr>
          <p:cNvPr id="5" name="Can 4"/>
          <p:cNvSpPr/>
          <p:nvPr/>
        </p:nvSpPr>
        <p:spPr bwMode="auto">
          <a:xfrm>
            <a:off x="6096000" y="4343400"/>
            <a:ext cx="914400" cy="911352"/>
          </a:xfrm>
          <a:prstGeom prst="can">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Aft>
                <a:spcPct val="0"/>
              </a:spcAft>
            </a:pPr>
            <a:r>
              <a:rPr lang="en-US" sz="1600" dirty="0" smtClean="0">
                <a:gradFill>
                  <a:gsLst>
                    <a:gs pos="28000">
                      <a:schemeClr val="bg2"/>
                    </a:gs>
                    <a:gs pos="48000">
                      <a:schemeClr val="bg2"/>
                    </a:gs>
                  </a:gsLst>
                  <a:lin ang="5400000" scaled="1"/>
                </a:gradFill>
                <a:latin typeface="Trebuchet MS" pitchFamily="34" charset="0"/>
              </a:rPr>
              <a:t>ETL file</a:t>
            </a:r>
          </a:p>
        </p:txBody>
      </p:sp>
      <p:sp>
        <p:nvSpPr>
          <p:cNvPr id="6" name="Rounded Rectangle 5"/>
          <p:cNvSpPr/>
          <p:nvPr/>
        </p:nvSpPr>
        <p:spPr bwMode="auto">
          <a:xfrm>
            <a:off x="2514600" y="4343400"/>
            <a:ext cx="2895600" cy="1219200"/>
          </a:xfrm>
          <a:prstGeom prst="round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Aft>
                <a:spcPct val="0"/>
              </a:spcAft>
            </a:pPr>
            <a:r>
              <a:rPr lang="en-US" sz="2000" dirty="0" smtClean="0">
                <a:gradFill>
                  <a:gsLst>
                    <a:gs pos="28000">
                      <a:schemeClr val="bg2"/>
                    </a:gs>
                    <a:gs pos="48000">
                      <a:schemeClr val="bg2"/>
                    </a:gs>
                  </a:gsLst>
                  <a:lin ang="5400000" scaled="1"/>
                </a:gradFill>
                <a:latin typeface="Trebuchet MS" pitchFamily="34" charset="0"/>
              </a:rPr>
              <a:t/>
            </a:r>
            <a:br>
              <a:rPr lang="en-US" sz="2000" dirty="0" smtClean="0">
                <a:gradFill>
                  <a:gsLst>
                    <a:gs pos="28000">
                      <a:schemeClr val="bg2"/>
                    </a:gs>
                    <a:gs pos="48000">
                      <a:schemeClr val="bg2"/>
                    </a:gs>
                  </a:gsLst>
                  <a:lin ang="5400000" scaled="1"/>
                </a:gradFill>
                <a:latin typeface="Trebuchet MS" pitchFamily="34" charset="0"/>
              </a:rPr>
            </a:br>
            <a:r>
              <a:rPr lang="en-US" sz="2000" dirty="0" smtClean="0">
                <a:gradFill>
                  <a:gsLst>
                    <a:gs pos="28000">
                      <a:schemeClr val="bg2"/>
                    </a:gs>
                    <a:gs pos="48000">
                      <a:schemeClr val="bg2"/>
                    </a:gs>
                  </a:gsLst>
                  <a:lin ang="5400000" scaled="1"/>
                </a:gradFill>
                <a:latin typeface="Trebuchet MS" pitchFamily="34" charset="0"/>
              </a:rPr>
              <a:t/>
            </a:r>
            <a:br>
              <a:rPr lang="en-US" sz="2000" dirty="0" smtClean="0">
                <a:gradFill>
                  <a:gsLst>
                    <a:gs pos="28000">
                      <a:schemeClr val="bg2"/>
                    </a:gs>
                    <a:gs pos="48000">
                      <a:schemeClr val="bg2"/>
                    </a:gs>
                  </a:gsLst>
                  <a:lin ang="5400000" scaled="1"/>
                </a:gradFill>
                <a:latin typeface="Trebuchet MS" pitchFamily="34" charset="0"/>
              </a:rPr>
            </a:br>
            <a:r>
              <a:rPr lang="en-US" sz="2000" dirty="0" smtClean="0">
                <a:gradFill>
                  <a:gsLst>
                    <a:gs pos="28000">
                      <a:schemeClr val="bg2"/>
                    </a:gs>
                    <a:gs pos="48000">
                      <a:schemeClr val="bg2"/>
                    </a:gs>
                  </a:gsLst>
                  <a:lin ang="5400000" scaled="1"/>
                </a:gradFill>
                <a:latin typeface="Trebuchet MS" pitchFamily="34" charset="0"/>
              </a:rPr>
              <a:t/>
            </a:r>
            <a:br>
              <a:rPr lang="en-US" sz="2000" dirty="0" smtClean="0">
                <a:gradFill>
                  <a:gsLst>
                    <a:gs pos="28000">
                      <a:schemeClr val="bg2"/>
                    </a:gs>
                    <a:gs pos="48000">
                      <a:schemeClr val="bg2"/>
                    </a:gs>
                  </a:gsLst>
                  <a:lin ang="5400000" scaled="1"/>
                </a:gradFill>
                <a:latin typeface="Trebuchet MS" pitchFamily="34" charset="0"/>
              </a:rPr>
            </a:br>
            <a:r>
              <a:rPr lang="en-US" sz="2000" dirty="0" smtClean="0">
                <a:gradFill>
                  <a:gsLst>
                    <a:gs pos="28000">
                      <a:schemeClr val="bg2"/>
                    </a:gs>
                    <a:gs pos="48000">
                      <a:schemeClr val="bg2"/>
                    </a:gs>
                  </a:gsLst>
                  <a:lin ang="5400000" scaled="1"/>
                </a:gradFill>
                <a:latin typeface="Trebuchet MS" pitchFamily="34" charset="0"/>
              </a:rPr>
              <a:t>ETW</a:t>
            </a:r>
          </a:p>
        </p:txBody>
      </p:sp>
      <p:sp>
        <p:nvSpPr>
          <p:cNvPr id="7" name="Pentagon 6"/>
          <p:cNvSpPr/>
          <p:nvPr/>
        </p:nvSpPr>
        <p:spPr bwMode="auto">
          <a:xfrm>
            <a:off x="533400" y="4615190"/>
            <a:ext cx="1524000" cy="152400"/>
          </a:xfrm>
          <a:prstGeom prst="homePlate">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Aft>
                <a:spcPct val="0"/>
              </a:spcAft>
            </a:pPr>
            <a:r>
              <a:rPr lang="en-US" sz="1200" dirty="0" smtClean="0">
                <a:gradFill>
                  <a:gsLst>
                    <a:gs pos="28000">
                      <a:schemeClr val="bg2"/>
                    </a:gs>
                    <a:gs pos="48000">
                      <a:schemeClr val="bg2"/>
                    </a:gs>
                  </a:gsLst>
                  <a:lin ang="5400000" scaled="1"/>
                </a:gradFill>
                <a:latin typeface="Trebuchet MS" pitchFamily="34" charset="0"/>
              </a:rPr>
              <a:t>Event Providers</a:t>
            </a:r>
          </a:p>
        </p:txBody>
      </p:sp>
      <p:sp>
        <p:nvSpPr>
          <p:cNvPr id="8" name="Pentagon 7"/>
          <p:cNvSpPr/>
          <p:nvPr/>
        </p:nvSpPr>
        <p:spPr bwMode="auto">
          <a:xfrm>
            <a:off x="533400" y="4919990"/>
            <a:ext cx="1524000" cy="152400"/>
          </a:xfrm>
          <a:prstGeom prst="homePlate">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Aft>
                <a:spcPct val="0"/>
              </a:spcAft>
            </a:pPr>
            <a:r>
              <a:rPr lang="en-US" sz="1200" dirty="0" smtClean="0">
                <a:gradFill>
                  <a:gsLst>
                    <a:gs pos="28000">
                      <a:schemeClr val="bg2"/>
                    </a:gs>
                    <a:gs pos="48000">
                      <a:schemeClr val="bg2"/>
                    </a:gs>
                  </a:gsLst>
                  <a:lin ang="5400000" scaled="1"/>
                </a:gradFill>
                <a:latin typeface="Trebuchet MS" pitchFamily="34" charset="0"/>
              </a:rPr>
              <a:t>Event Providers</a:t>
            </a:r>
          </a:p>
        </p:txBody>
      </p:sp>
      <p:sp>
        <p:nvSpPr>
          <p:cNvPr id="9" name="TextBox 8"/>
          <p:cNvSpPr txBox="1"/>
          <p:nvPr/>
        </p:nvSpPr>
        <p:spPr>
          <a:xfrm>
            <a:off x="1313873" y="4176462"/>
            <a:ext cx="1219200" cy="258532"/>
          </a:xfrm>
          <a:prstGeom prst="rect">
            <a:avLst/>
          </a:prstGeom>
          <a:noFill/>
        </p:spPr>
        <p:txBody>
          <a:bodyPr wrap="square" rtlCol="0">
            <a:spAutoFit/>
          </a:bodyPr>
          <a:lstStyle/>
          <a:p>
            <a:pPr algn="ctr">
              <a:lnSpc>
                <a:spcPct val="90000"/>
              </a:lnSpc>
            </a:pPr>
            <a:r>
              <a:rPr lang="en-US" sz="1200" dirty="0" smtClean="0">
                <a:effectLst>
                  <a:outerShdw blurRad="38100" dist="38100" dir="2700000" algn="tl">
                    <a:srgbClr val="000000">
                      <a:alpha val="43137"/>
                    </a:srgbClr>
                  </a:outerShdw>
                </a:effectLst>
                <a:latin typeface="Trebuchet MS" pitchFamily="34" charset="0"/>
              </a:rPr>
              <a:t>Control/Status</a:t>
            </a:r>
            <a:endParaRPr lang="en-US" sz="1200" dirty="0">
              <a:effectLst>
                <a:outerShdw blurRad="38100" dist="38100" dir="2700000" algn="tl">
                  <a:srgbClr val="000000">
                    <a:alpha val="43137"/>
                  </a:srgbClr>
                </a:outerShdw>
              </a:effectLst>
              <a:latin typeface="Trebuchet MS" pitchFamily="34" charset="0"/>
            </a:endParaRPr>
          </a:p>
        </p:txBody>
      </p:sp>
      <p:sp>
        <p:nvSpPr>
          <p:cNvPr id="10" name="TextBox 9"/>
          <p:cNvSpPr txBox="1"/>
          <p:nvPr/>
        </p:nvSpPr>
        <p:spPr>
          <a:xfrm>
            <a:off x="1312719" y="5243262"/>
            <a:ext cx="1221509" cy="258532"/>
          </a:xfrm>
          <a:prstGeom prst="rect">
            <a:avLst/>
          </a:prstGeom>
          <a:noFill/>
        </p:spPr>
        <p:txBody>
          <a:bodyPr wrap="square" rtlCol="0">
            <a:spAutoFit/>
          </a:bodyPr>
          <a:lstStyle/>
          <a:p>
            <a:pPr algn="ctr">
              <a:lnSpc>
                <a:spcPct val="90000"/>
              </a:lnSpc>
            </a:pPr>
            <a:r>
              <a:rPr lang="en-US" sz="1200" dirty="0" smtClean="0">
                <a:effectLst>
                  <a:outerShdw blurRad="38100" dist="38100" dir="2700000" algn="tl">
                    <a:srgbClr val="000000">
                      <a:alpha val="43137"/>
                    </a:srgbClr>
                  </a:outerShdw>
                </a:effectLst>
                <a:latin typeface="Trebuchet MS" pitchFamily="34" charset="0"/>
              </a:rPr>
              <a:t>Control/Status</a:t>
            </a:r>
            <a:endParaRPr lang="en-US" sz="1200" dirty="0">
              <a:effectLst>
                <a:outerShdw blurRad="38100" dist="38100" dir="2700000" algn="tl">
                  <a:srgbClr val="000000">
                    <a:alpha val="43137"/>
                  </a:srgbClr>
                </a:outerShdw>
              </a:effectLst>
              <a:latin typeface="Trebuchet MS" pitchFamily="34" charset="0"/>
            </a:endParaRPr>
          </a:p>
        </p:txBody>
      </p:sp>
      <p:sp>
        <p:nvSpPr>
          <p:cNvPr id="11" name="Right Arrow 10"/>
          <p:cNvSpPr/>
          <p:nvPr/>
        </p:nvSpPr>
        <p:spPr bwMode="auto">
          <a:xfrm>
            <a:off x="5229224" y="4622800"/>
            <a:ext cx="790575" cy="457200"/>
          </a:xfrm>
          <a:prstGeom prst="rightArrow">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p:txBody>
      </p:sp>
      <p:sp>
        <p:nvSpPr>
          <p:cNvPr id="12" name="Left-Up Arrow 11"/>
          <p:cNvSpPr/>
          <p:nvPr/>
        </p:nvSpPr>
        <p:spPr bwMode="auto">
          <a:xfrm flipH="1">
            <a:off x="1295400" y="5072390"/>
            <a:ext cx="1219200" cy="228600"/>
          </a:xfrm>
          <a:prstGeom prst="leftUpArrow">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p:txBody>
      </p:sp>
      <p:sp>
        <p:nvSpPr>
          <p:cNvPr id="13" name="Rounded Rectangle 12"/>
          <p:cNvSpPr/>
          <p:nvPr/>
        </p:nvSpPr>
        <p:spPr bwMode="auto">
          <a:xfrm>
            <a:off x="2832100" y="4533900"/>
            <a:ext cx="2362200" cy="6096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Aft>
                <a:spcPct val="0"/>
              </a:spcAft>
            </a:pPr>
            <a:r>
              <a:rPr lang="en-US" sz="1600" smtClean="0">
                <a:gradFill>
                  <a:gsLst>
                    <a:gs pos="28000">
                      <a:schemeClr val="bg2"/>
                    </a:gs>
                    <a:gs pos="48000">
                      <a:schemeClr val="bg2"/>
                    </a:gs>
                  </a:gsLst>
                  <a:lin ang="5400000" scaled="1"/>
                </a:gradFill>
                <a:latin typeface="Trebuchet MS" pitchFamily="34" charset="0"/>
              </a:rPr>
              <a:t>ETW Session</a:t>
            </a:r>
            <a:endParaRPr lang="en-US" sz="1600" dirty="0" smtClean="0">
              <a:gradFill>
                <a:gsLst>
                  <a:gs pos="28000">
                    <a:schemeClr val="bg2"/>
                  </a:gs>
                  <a:gs pos="48000">
                    <a:schemeClr val="bg2"/>
                  </a:gs>
                </a:gsLst>
                <a:lin ang="5400000" scaled="1"/>
              </a:gradFill>
              <a:latin typeface="Trebuchet MS" pitchFamily="34" charset="0"/>
            </a:endParaRPr>
          </a:p>
        </p:txBody>
      </p:sp>
      <p:sp>
        <p:nvSpPr>
          <p:cNvPr id="14" name="Line Callout 1 (Border and Accent Bar) 13"/>
          <p:cNvSpPr/>
          <p:nvPr/>
        </p:nvSpPr>
        <p:spPr bwMode="auto">
          <a:xfrm rot="5400000">
            <a:off x="1132400" y="5002857"/>
            <a:ext cx="674671" cy="2177473"/>
          </a:xfrm>
          <a:prstGeom prst="accentBorderCallout1">
            <a:avLst>
              <a:gd name="adj1" fmla="val 76014"/>
              <a:gd name="adj2" fmla="val -8333"/>
              <a:gd name="adj3" fmla="val 63941"/>
              <a:gd name="adj4" fmla="val -109746"/>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vert270" wrap="square" lIns="91436" tIns="45718" rIns="91436" bIns="45718" numCol="1" rtlCol="0" anchor="ctr" anchorCtr="0" compatLnSpc="1">
            <a:prstTxWarp prst="textNoShape">
              <a:avLst/>
            </a:prstTxWarp>
          </a:bodyPr>
          <a:lstStyle/>
          <a:p>
            <a:pPr algn="ctr" defTabSz="914099" fontAlgn="base">
              <a:lnSpc>
                <a:spcPct val="90000"/>
              </a:lnSpc>
              <a:spcAft>
                <a:spcPct val="0"/>
              </a:spcAft>
            </a:pPr>
            <a:r>
              <a:rPr lang="en-US" sz="1400" dirty="0" smtClean="0">
                <a:gradFill>
                  <a:gsLst>
                    <a:gs pos="28000">
                      <a:schemeClr val="bg2"/>
                    </a:gs>
                    <a:gs pos="48000">
                      <a:schemeClr val="bg2"/>
                    </a:gs>
                  </a:gsLst>
                  <a:lin ang="5400000" scaled="1"/>
                </a:gradFill>
                <a:latin typeface="Trebuchet MS" pitchFamily="34" charset="0"/>
              </a:rPr>
              <a:t>2. Any component that has been instrumented with Event Tracing API</a:t>
            </a:r>
          </a:p>
        </p:txBody>
      </p:sp>
      <p:sp>
        <p:nvSpPr>
          <p:cNvPr id="15" name="Line Callout 1 (Border and Accent Bar) 14"/>
          <p:cNvSpPr/>
          <p:nvPr/>
        </p:nvSpPr>
        <p:spPr bwMode="auto">
          <a:xfrm rot="5400000">
            <a:off x="5581074" y="4860630"/>
            <a:ext cx="669644" cy="2466119"/>
          </a:xfrm>
          <a:prstGeom prst="accentBorderCallout1">
            <a:avLst>
              <a:gd name="adj1" fmla="val 51493"/>
              <a:gd name="adj2" fmla="val -8333"/>
              <a:gd name="adj3" fmla="val 105915"/>
              <a:gd name="adj4" fmla="val -49990"/>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vert270" wrap="square" lIns="91436" tIns="45718" rIns="91436" bIns="45718" numCol="1" rtlCol="0" anchor="ctr" anchorCtr="0" compatLnSpc="1">
            <a:prstTxWarp prst="textNoShape">
              <a:avLst/>
            </a:prstTxWarp>
          </a:bodyPr>
          <a:lstStyle/>
          <a:p>
            <a:pPr algn="ctr" defTabSz="914099" fontAlgn="base">
              <a:lnSpc>
                <a:spcPct val="90000"/>
              </a:lnSpc>
              <a:spcAft>
                <a:spcPct val="0"/>
              </a:spcAft>
            </a:pPr>
            <a:r>
              <a:rPr lang="en-US" sz="1400" dirty="0" smtClean="0">
                <a:gradFill>
                  <a:gsLst>
                    <a:gs pos="28000">
                      <a:schemeClr val="bg2"/>
                    </a:gs>
                    <a:gs pos="48000">
                      <a:schemeClr val="bg2"/>
                    </a:gs>
                  </a:gsLst>
                  <a:lin ang="5400000" scaled="1"/>
                </a:gradFill>
                <a:latin typeface="Trebuchet MS" pitchFamily="34" charset="0"/>
              </a:rPr>
              <a:t>1. Collection of configurable in-memory buffers that is managed by the kernel </a:t>
            </a:r>
          </a:p>
        </p:txBody>
      </p:sp>
      <p:sp>
        <p:nvSpPr>
          <p:cNvPr id="16" name="Line Callout 1 (Border and Accent Bar) 15"/>
          <p:cNvSpPr/>
          <p:nvPr/>
        </p:nvSpPr>
        <p:spPr bwMode="auto">
          <a:xfrm rot="16200000">
            <a:off x="599789" y="2153805"/>
            <a:ext cx="914400" cy="1635989"/>
          </a:xfrm>
          <a:prstGeom prst="accentBorderCallout1">
            <a:avLst>
              <a:gd name="adj1" fmla="val 50123"/>
              <a:gd name="adj2" fmla="val -8333"/>
              <a:gd name="adj3" fmla="val 245540"/>
              <a:gd name="adj4" fmla="val -60241"/>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vert" wrap="square" lIns="91436" tIns="45718" rIns="91436" bIns="45718" numCol="1" rtlCol="0" anchor="ctr" anchorCtr="0" compatLnSpc="1">
            <a:prstTxWarp prst="textNoShape">
              <a:avLst/>
            </a:prstTxWarp>
          </a:bodyPr>
          <a:lstStyle/>
          <a:p>
            <a:pPr algn="ctr" defTabSz="914099" fontAlgn="base">
              <a:lnSpc>
                <a:spcPct val="90000"/>
              </a:lnSpc>
              <a:spcAft>
                <a:spcPct val="0"/>
              </a:spcAft>
            </a:pPr>
            <a:r>
              <a:rPr lang="en-US" sz="1400" dirty="0" smtClean="0">
                <a:gradFill>
                  <a:gsLst>
                    <a:gs pos="28000">
                      <a:schemeClr val="bg2"/>
                    </a:gs>
                    <a:gs pos="48000">
                      <a:schemeClr val="bg2"/>
                    </a:gs>
                  </a:gsLst>
                  <a:lin ang="5400000" scaled="1"/>
                </a:gradFill>
                <a:latin typeface="Trebuchet MS" pitchFamily="34" charset="0"/>
              </a:rPr>
              <a:t>3. Controls logging sessions and enables/disables providers</a:t>
            </a:r>
          </a:p>
        </p:txBody>
      </p:sp>
      <p:sp>
        <p:nvSpPr>
          <p:cNvPr id="17" name="Line Callout 1 (Border and Accent Bar) 16"/>
          <p:cNvSpPr/>
          <p:nvPr/>
        </p:nvSpPr>
        <p:spPr bwMode="auto">
          <a:xfrm rot="5400000">
            <a:off x="7638040" y="1655185"/>
            <a:ext cx="878320" cy="1371600"/>
          </a:xfrm>
          <a:prstGeom prst="accentBorderCallout1">
            <a:avLst>
              <a:gd name="adj1" fmla="val 18750"/>
              <a:gd name="adj2" fmla="val -8333"/>
              <a:gd name="adj3" fmla="val 91973"/>
              <a:gd name="adj4" fmla="val -54068"/>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vert270" wrap="square" lIns="91436" tIns="45718" rIns="91436" bIns="45718" numCol="1" rtlCol="0" anchor="ctr" anchorCtr="0" compatLnSpc="1">
            <a:prstTxWarp prst="textNoShape">
              <a:avLst/>
            </a:prstTxWarp>
          </a:bodyPr>
          <a:lstStyle/>
          <a:p>
            <a:pPr algn="ctr" defTabSz="914099" fontAlgn="base">
              <a:lnSpc>
                <a:spcPct val="90000"/>
              </a:lnSpc>
              <a:spcAft>
                <a:spcPct val="0"/>
              </a:spcAft>
            </a:pPr>
            <a:r>
              <a:rPr lang="en-US" sz="1400" dirty="0" smtClean="0">
                <a:gradFill>
                  <a:gsLst>
                    <a:gs pos="28000">
                      <a:schemeClr val="bg2"/>
                    </a:gs>
                    <a:gs pos="48000">
                      <a:schemeClr val="bg2"/>
                    </a:gs>
                  </a:gsLst>
                  <a:lin ang="5400000" scaled="1"/>
                </a:gradFill>
                <a:latin typeface="Trebuchet MS" pitchFamily="34" charset="0"/>
              </a:rPr>
              <a:t>5. GUI trace analysis via graphs and summary tables</a:t>
            </a:r>
          </a:p>
        </p:txBody>
      </p:sp>
      <p:sp>
        <p:nvSpPr>
          <p:cNvPr id="18" name="Line Callout 1 (Border and Accent Bar) 17"/>
          <p:cNvSpPr/>
          <p:nvPr/>
        </p:nvSpPr>
        <p:spPr bwMode="auto">
          <a:xfrm rot="16200000">
            <a:off x="2242140" y="1646390"/>
            <a:ext cx="720437" cy="1214579"/>
          </a:xfrm>
          <a:prstGeom prst="accentBorderCallout1">
            <a:avLst>
              <a:gd name="adj1" fmla="val 49640"/>
              <a:gd name="adj2" fmla="val -10030"/>
              <a:gd name="adj3" fmla="val 145056"/>
              <a:gd name="adj4" fmla="val -53023"/>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vert" wrap="square" lIns="91436" tIns="45718" rIns="91436" bIns="45718" numCol="1" rtlCol="0" anchor="ctr" anchorCtr="0" compatLnSpc="1">
            <a:prstTxWarp prst="textNoShape">
              <a:avLst/>
            </a:prstTxWarp>
          </a:bodyPr>
          <a:lstStyle/>
          <a:p>
            <a:pPr algn="ctr" defTabSz="914099" fontAlgn="base">
              <a:lnSpc>
                <a:spcPct val="90000"/>
              </a:lnSpc>
              <a:spcAft>
                <a:spcPct val="0"/>
              </a:spcAft>
            </a:pPr>
            <a:r>
              <a:rPr lang="en-US" sz="1400" dirty="0" smtClean="0">
                <a:gradFill>
                  <a:gsLst>
                    <a:gs pos="28000">
                      <a:schemeClr val="bg2"/>
                    </a:gs>
                    <a:gs pos="48000">
                      <a:schemeClr val="bg2"/>
                    </a:gs>
                  </a:gsLst>
                  <a:lin ang="5400000" scaled="1"/>
                </a:gradFill>
                <a:latin typeface="Trebuchet MS" pitchFamily="34" charset="0"/>
              </a:rPr>
              <a:t>6. CLI trace analysis via actions</a:t>
            </a:r>
          </a:p>
        </p:txBody>
      </p:sp>
      <p:sp>
        <p:nvSpPr>
          <p:cNvPr id="19" name="Rounded Rectangle 18"/>
          <p:cNvSpPr/>
          <p:nvPr/>
        </p:nvSpPr>
        <p:spPr bwMode="auto">
          <a:xfrm>
            <a:off x="7620000" y="5588001"/>
            <a:ext cx="1143000" cy="332508"/>
          </a:xfrm>
          <a:prstGeom prst="round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Aft>
                <a:spcPct val="0"/>
              </a:spcAft>
            </a:pPr>
            <a:r>
              <a:rPr lang="en-US" sz="1600" dirty="0" smtClean="0">
                <a:gradFill>
                  <a:gsLst>
                    <a:gs pos="28000">
                      <a:schemeClr val="bg2"/>
                    </a:gs>
                    <a:gs pos="48000">
                      <a:schemeClr val="bg2"/>
                    </a:gs>
                  </a:gsLst>
                  <a:lin ang="5400000" scaled="1"/>
                </a:gradFill>
                <a:latin typeface="Trebuchet MS" pitchFamily="34" charset="0"/>
              </a:rPr>
              <a:t>Data flow</a:t>
            </a:r>
          </a:p>
        </p:txBody>
      </p:sp>
      <p:sp>
        <p:nvSpPr>
          <p:cNvPr id="20" name="Can 19"/>
          <p:cNvSpPr/>
          <p:nvPr/>
        </p:nvSpPr>
        <p:spPr bwMode="auto">
          <a:xfrm>
            <a:off x="3352800" y="1143000"/>
            <a:ext cx="914400" cy="911352"/>
          </a:xfrm>
          <a:prstGeom prst="can">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Aft>
                <a:spcPct val="0"/>
              </a:spcAft>
            </a:pPr>
            <a:r>
              <a:rPr lang="en-US" sz="1600" dirty="0" smtClean="0">
                <a:gradFill>
                  <a:gsLst>
                    <a:gs pos="28000">
                      <a:schemeClr val="bg2"/>
                    </a:gs>
                    <a:gs pos="48000">
                      <a:schemeClr val="bg2"/>
                    </a:gs>
                  </a:gsLst>
                  <a:lin ang="5400000" scaled="1"/>
                </a:gradFill>
                <a:latin typeface="Trebuchet MS" pitchFamily="34" charset="0"/>
              </a:rPr>
              <a:t>XML file</a:t>
            </a:r>
          </a:p>
        </p:txBody>
      </p:sp>
      <p:sp>
        <p:nvSpPr>
          <p:cNvPr id="21" name="Left-Up Arrow 20"/>
          <p:cNvSpPr/>
          <p:nvPr/>
        </p:nvSpPr>
        <p:spPr bwMode="auto">
          <a:xfrm flipH="1" flipV="1">
            <a:off x="1295400" y="4386590"/>
            <a:ext cx="1219200" cy="228600"/>
          </a:xfrm>
          <a:prstGeom prst="leftUpArrow">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p:txBody>
      </p:sp>
      <p:sp>
        <p:nvSpPr>
          <p:cNvPr id="22" name="Up-Down Arrow 21"/>
          <p:cNvSpPr/>
          <p:nvPr/>
        </p:nvSpPr>
        <p:spPr bwMode="auto">
          <a:xfrm>
            <a:off x="3886200" y="3657600"/>
            <a:ext cx="304800" cy="685800"/>
          </a:xfrm>
          <a:prstGeom prst="upDownArrow">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lIns="91436" tIns="45718" rIns="91436" bIns="45718" rtlCol="0" anchor="ctr"/>
          <a:lstStyle/>
          <a:p>
            <a:pPr algn="ctr" defTabSz="914099">
              <a:lnSpc>
                <a:spcPct val="90000"/>
              </a:lnSpc>
            </a:pPr>
            <a:endParaRPr lang="en-US" sz="2400" dirty="0">
              <a:gradFill>
                <a:gsLst>
                  <a:gs pos="50000">
                    <a:schemeClr val="tx1"/>
                  </a:gs>
                  <a:gs pos="100000">
                    <a:schemeClr val="tx1"/>
                  </a:gs>
                </a:gsLst>
                <a:lin ang="5400000" scaled="0"/>
              </a:gradFill>
              <a:effectLst>
                <a:outerShdw blurRad="38100" dist="38100" dir="2700000" algn="tl">
                  <a:srgbClr val="000000">
                    <a:alpha val="43137"/>
                  </a:srgbClr>
                </a:outerShdw>
              </a:effectLst>
              <a:latin typeface="Trebuchet MS" pitchFamily="34" charset="0"/>
            </a:endParaRPr>
          </a:p>
        </p:txBody>
      </p:sp>
      <p:sp>
        <p:nvSpPr>
          <p:cNvPr id="23" name="TextBox 22"/>
          <p:cNvSpPr txBox="1"/>
          <p:nvPr/>
        </p:nvSpPr>
        <p:spPr>
          <a:xfrm>
            <a:off x="3431312" y="3853190"/>
            <a:ext cx="1219200" cy="258532"/>
          </a:xfrm>
          <a:prstGeom prst="rect">
            <a:avLst/>
          </a:prstGeom>
          <a:noFill/>
        </p:spPr>
        <p:txBody>
          <a:bodyPr wrap="square" rtlCol="0">
            <a:spAutoFit/>
          </a:bodyPr>
          <a:lstStyle/>
          <a:p>
            <a:pPr algn="ctr">
              <a:lnSpc>
                <a:spcPct val="90000"/>
              </a:lnSpc>
            </a:pPr>
            <a:r>
              <a:rPr lang="en-US" sz="1200" dirty="0" smtClean="0">
                <a:effectLst>
                  <a:outerShdw blurRad="38100" dist="38100" dir="2700000" algn="tl">
                    <a:srgbClr val="000000">
                      <a:alpha val="43137"/>
                    </a:srgbClr>
                  </a:outerShdw>
                </a:effectLst>
                <a:latin typeface="Trebuchet MS" pitchFamily="34" charset="0"/>
              </a:rPr>
              <a:t>Control/Status</a:t>
            </a:r>
            <a:endParaRPr lang="en-US" sz="1200" dirty="0">
              <a:effectLst>
                <a:outerShdw blurRad="38100" dist="38100" dir="2700000" algn="tl">
                  <a:srgbClr val="000000">
                    <a:alpha val="43137"/>
                  </a:srgbClr>
                </a:outerShdw>
              </a:effectLst>
              <a:latin typeface="Trebuchet MS" pitchFamily="34" charset="0"/>
            </a:endParaRPr>
          </a:p>
        </p:txBody>
      </p:sp>
      <p:sp>
        <p:nvSpPr>
          <p:cNvPr id="24" name="Right Arrow 23"/>
          <p:cNvSpPr/>
          <p:nvPr/>
        </p:nvSpPr>
        <p:spPr bwMode="auto">
          <a:xfrm>
            <a:off x="2057400" y="4616450"/>
            <a:ext cx="755650" cy="457200"/>
          </a:xfrm>
          <a:prstGeom prst="rightArrow">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p:txBody>
      </p:sp>
      <p:sp>
        <p:nvSpPr>
          <p:cNvPr id="25" name="Rounded Rectangle 24"/>
          <p:cNvSpPr/>
          <p:nvPr/>
        </p:nvSpPr>
        <p:spPr bwMode="auto">
          <a:xfrm>
            <a:off x="5715000" y="1265751"/>
            <a:ext cx="1752600" cy="410649"/>
          </a:xfrm>
          <a:prstGeom prst="round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Aft>
                <a:spcPct val="0"/>
              </a:spcAft>
            </a:pPr>
            <a:r>
              <a:rPr lang="en-US" sz="2000" dirty="0" err="1" smtClean="0">
                <a:gradFill>
                  <a:gsLst>
                    <a:gs pos="28000">
                      <a:schemeClr val="bg2"/>
                    </a:gs>
                    <a:gs pos="48000">
                      <a:schemeClr val="bg2"/>
                    </a:gs>
                  </a:gsLst>
                  <a:lin ang="5400000" scaled="1"/>
                </a:gradFill>
                <a:latin typeface="Trebuchet MS" pitchFamily="34" charset="0"/>
              </a:rPr>
              <a:t>XPerfView</a:t>
            </a:r>
            <a:endParaRPr lang="en-US" sz="2000" dirty="0" smtClean="0">
              <a:gradFill>
                <a:gsLst>
                  <a:gs pos="28000">
                    <a:schemeClr val="bg2"/>
                  </a:gs>
                  <a:gs pos="48000">
                    <a:schemeClr val="bg2"/>
                  </a:gs>
                </a:gsLst>
                <a:lin ang="5400000" scaled="1"/>
              </a:gradFill>
              <a:latin typeface="Trebuchet MS" pitchFamily="34" charset="0"/>
            </a:endParaRPr>
          </a:p>
        </p:txBody>
      </p:sp>
      <p:sp>
        <p:nvSpPr>
          <p:cNvPr id="26" name="Rounded Rectangle 25"/>
          <p:cNvSpPr/>
          <p:nvPr/>
        </p:nvSpPr>
        <p:spPr bwMode="auto">
          <a:xfrm>
            <a:off x="2743200" y="3200400"/>
            <a:ext cx="2438400" cy="457200"/>
          </a:xfrm>
          <a:prstGeom prst="round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Aft>
                <a:spcPct val="0"/>
              </a:spcAft>
            </a:pPr>
            <a:r>
              <a:rPr lang="en-US" sz="2000" dirty="0" err="1" smtClean="0">
                <a:gradFill>
                  <a:gsLst>
                    <a:gs pos="28000">
                      <a:schemeClr val="bg2"/>
                    </a:gs>
                    <a:gs pos="48000">
                      <a:schemeClr val="bg2"/>
                    </a:gs>
                  </a:gsLst>
                  <a:lin ang="5400000" scaled="1"/>
                </a:gradFill>
                <a:latin typeface="Trebuchet MS" pitchFamily="34" charset="0"/>
              </a:rPr>
              <a:t>XPerf</a:t>
            </a:r>
            <a:endParaRPr lang="en-US" sz="2000" dirty="0" smtClean="0">
              <a:gradFill>
                <a:gsLst>
                  <a:gs pos="28000">
                    <a:schemeClr val="bg2"/>
                  </a:gs>
                  <a:gs pos="48000">
                    <a:schemeClr val="bg2"/>
                  </a:gs>
                </a:gsLst>
                <a:lin ang="5400000" scaled="1"/>
              </a:gradFill>
              <a:latin typeface="Trebuchet MS" pitchFamily="34" charset="0"/>
            </a:endParaRPr>
          </a:p>
        </p:txBody>
      </p:sp>
      <p:sp>
        <p:nvSpPr>
          <p:cNvPr id="27" name="Rounded Rectangle 26"/>
          <p:cNvSpPr/>
          <p:nvPr/>
        </p:nvSpPr>
        <p:spPr bwMode="auto">
          <a:xfrm>
            <a:off x="7323698" y="3094911"/>
            <a:ext cx="1363102" cy="735521"/>
          </a:xfrm>
          <a:prstGeom prst="roundRect">
            <a:avLst/>
          </a:prstGeom>
          <a:ln>
            <a:headEnd type="oval" w="sm" len="sm"/>
            <a:tailEnd type="oval" w="sm" len="sm"/>
          </a:ln>
        </p:spPr>
        <p:style>
          <a:lnRef idx="0">
            <a:schemeClr val="accent2"/>
          </a:lnRef>
          <a:fillRef idx="3">
            <a:schemeClr val="accent2"/>
          </a:fillRef>
          <a:effectRef idx="3">
            <a:schemeClr val="accent2"/>
          </a:effectRef>
          <a:fontRef idx="minor">
            <a:schemeClr val="lt1"/>
          </a:fontRef>
        </p:style>
        <p:txBody>
          <a:bodyPr vert="horz" wrap="square" lIns="0" tIns="0" rIns="0" bIns="0" numCol="1" rtlCol="0"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indent="0" algn="ctr" defTabSz="914099" fontAlgn="base">
              <a:lnSpc>
                <a:spcPct val="90000"/>
              </a:lnSpc>
              <a:spcAft>
                <a:spcPct val="0"/>
              </a:spcAft>
              <a:buClrTx/>
              <a:buSzTx/>
              <a:buFontTx/>
              <a:buNone/>
              <a:tabLst/>
            </a:pPr>
            <a:r>
              <a:rPr lang="en-US" sz="1600" dirty="0" smtClean="0">
                <a:gradFill>
                  <a:gsLst>
                    <a:gs pos="28000">
                      <a:schemeClr val="bg2"/>
                    </a:gs>
                    <a:gs pos="48000">
                      <a:schemeClr val="bg2"/>
                    </a:gs>
                  </a:gsLst>
                  <a:lin ang="5400000" scaled="1"/>
                </a:gradFill>
                <a:latin typeface="Trebuchet MS" pitchFamily="34" charset="0"/>
              </a:rPr>
              <a:t>System and Symbol Information</a:t>
            </a:r>
          </a:p>
        </p:txBody>
      </p:sp>
      <p:sp>
        <p:nvSpPr>
          <p:cNvPr id="28" name="Right Arrow 27"/>
          <p:cNvSpPr/>
          <p:nvPr/>
        </p:nvSpPr>
        <p:spPr bwMode="auto">
          <a:xfrm rot="16200000">
            <a:off x="5803900" y="3489325"/>
            <a:ext cx="1517650" cy="457200"/>
          </a:xfrm>
          <a:prstGeom prst="rightArrow">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p:txBody>
      </p:sp>
      <p:sp>
        <p:nvSpPr>
          <p:cNvPr id="29" name="Up-Down Arrow 28"/>
          <p:cNvSpPr/>
          <p:nvPr/>
        </p:nvSpPr>
        <p:spPr bwMode="auto">
          <a:xfrm rot="5400000">
            <a:off x="5600700" y="2857500"/>
            <a:ext cx="381000" cy="1219200"/>
          </a:xfrm>
          <a:prstGeom prst="upDownArrow">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lIns="91436" tIns="45718" rIns="91436" bIns="45718" rtlCol="0" anchor="ctr"/>
          <a:lstStyle/>
          <a:p>
            <a:pPr algn="ctr" defTabSz="914099">
              <a:lnSpc>
                <a:spcPct val="90000"/>
              </a:lnSpc>
            </a:pPr>
            <a:endParaRPr lang="en-US" sz="2400" dirty="0">
              <a:gradFill>
                <a:gsLst>
                  <a:gs pos="50000">
                    <a:schemeClr val="tx1"/>
                  </a:gs>
                  <a:gs pos="100000">
                    <a:schemeClr val="tx1"/>
                  </a:gs>
                </a:gsLst>
                <a:lin ang="5400000" scaled="0"/>
              </a:gradFill>
              <a:effectLst>
                <a:outerShdw blurRad="38100" dist="38100" dir="2700000" algn="tl">
                  <a:srgbClr val="000000">
                    <a:alpha val="43137"/>
                  </a:srgbClr>
                </a:outerShdw>
              </a:effectLst>
              <a:latin typeface="Trebuchet MS" pitchFamily="34" charset="0"/>
            </a:endParaRPr>
          </a:p>
        </p:txBody>
      </p:sp>
      <p:sp>
        <p:nvSpPr>
          <p:cNvPr id="30" name="Can 29"/>
          <p:cNvSpPr/>
          <p:nvPr/>
        </p:nvSpPr>
        <p:spPr bwMode="auto">
          <a:xfrm>
            <a:off x="6096000" y="2060448"/>
            <a:ext cx="914400" cy="911352"/>
          </a:xfrm>
          <a:prstGeom prst="can">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Aft>
                <a:spcPct val="0"/>
              </a:spcAft>
            </a:pPr>
            <a:r>
              <a:rPr lang="en-US" sz="1600" dirty="0" smtClean="0">
                <a:gradFill>
                  <a:gsLst>
                    <a:gs pos="28000">
                      <a:schemeClr val="bg2"/>
                    </a:gs>
                    <a:gs pos="48000">
                      <a:schemeClr val="bg2"/>
                    </a:gs>
                  </a:gsLst>
                  <a:lin ang="5400000" scaled="1"/>
                </a:gradFill>
                <a:latin typeface="Trebuchet MS" pitchFamily="34" charset="0"/>
              </a:rPr>
              <a:t>Merged</a:t>
            </a:r>
            <a:br>
              <a:rPr lang="en-US" sz="1600" dirty="0" smtClean="0">
                <a:gradFill>
                  <a:gsLst>
                    <a:gs pos="28000">
                      <a:schemeClr val="bg2"/>
                    </a:gs>
                    <a:gs pos="48000">
                      <a:schemeClr val="bg2"/>
                    </a:gs>
                  </a:gsLst>
                  <a:lin ang="5400000" scaled="1"/>
                </a:gradFill>
                <a:latin typeface="Trebuchet MS" pitchFamily="34" charset="0"/>
              </a:rPr>
            </a:br>
            <a:r>
              <a:rPr lang="en-US" sz="1600" dirty="0" smtClean="0">
                <a:gradFill>
                  <a:gsLst>
                    <a:gs pos="28000">
                      <a:schemeClr val="bg2"/>
                    </a:gs>
                    <a:gs pos="48000">
                      <a:schemeClr val="bg2"/>
                    </a:gs>
                  </a:gsLst>
                  <a:lin ang="5400000" scaled="1"/>
                </a:gradFill>
                <a:latin typeface="Trebuchet MS" pitchFamily="34" charset="0"/>
              </a:rPr>
              <a:t>ETL file</a:t>
            </a:r>
          </a:p>
        </p:txBody>
      </p:sp>
      <p:sp>
        <p:nvSpPr>
          <p:cNvPr id="31" name="TextBox 30"/>
          <p:cNvSpPr txBox="1"/>
          <p:nvPr/>
        </p:nvSpPr>
        <p:spPr>
          <a:xfrm>
            <a:off x="5172364" y="3333750"/>
            <a:ext cx="1237961" cy="258532"/>
          </a:xfrm>
          <a:prstGeom prst="rect">
            <a:avLst/>
          </a:prstGeom>
          <a:noFill/>
        </p:spPr>
        <p:txBody>
          <a:bodyPr wrap="square" rtlCol="0">
            <a:spAutoFit/>
          </a:bodyPr>
          <a:lstStyle/>
          <a:p>
            <a:pPr algn="ctr">
              <a:lnSpc>
                <a:spcPct val="90000"/>
              </a:lnSpc>
            </a:pPr>
            <a:r>
              <a:rPr lang="en-US" sz="1200" dirty="0" smtClean="0">
                <a:effectLst>
                  <a:outerShdw blurRad="38100" dist="38100" dir="2700000" algn="tl">
                    <a:srgbClr val="000000">
                      <a:alpha val="43137"/>
                    </a:srgbClr>
                  </a:outerShdw>
                </a:effectLst>
                <a:latin typeface="Trebuchet MS" pitchFamily="34" charset="0"/>
              </a:rPr>
              <a:t>Control/Status</a:t>
            </a:r>
            <a:endParaRPr lang="en-US" sz="1200" dirty="0">
              <a:effectLst>
                <a:outerShdw blurRad="38100" dist="38100" dir="2700000" algn="tl">
                  <a:srgbClr val="000000">
                    <a:alpha val="43137"/>
                  </a:srgbClr>
                </a:outerShdw>
              </a:effectLst>
              <a:latin typeface="Trebuchet MS" pitchFamily="34" charset="0"/>
            </a:endParaRPr>
          </a:p>
        </p:txBody>
      </p:sp>
      <p:sp>
        <p:nvSpPr>
          <p:cNvPr id="32" name="Right Arrow 31"/>
          <p:cNvSpPr/>
          <p:nvPr/>
        </p:nvSpPr>
        <p:spPr bwMode="auto">
          <a:xfrm rot="16200000">
            <a:off x="6286500" y="1714500"/>
            <a:ext cx="533400" cy="457200"/>
          </a:xfrm>
          <a:prstGeom prst="righ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p:txBody>
      </p:sp>
      <p:sp>
        <p:nvSpPr>
          <p:cNvPr id="33" name="Right Arrow 32"/>
          <p:cNvSpPr/>
          <p:nvPr/>
        </p:nvSpPr>
        <p:spPr bwMode="auto">
          <a:xfrm rot="10800000">
            <a:off x="6701789" y="3271838"/>
            <a:ext cx="581025" cy="381000"/>
          </a:xfrm>
          <a:prstGeom prst="righ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p:txBody>
      </p:sp>
      <p:sp>
        <p:nvSpPr>
          <p:cNvPr id="34" name="Bent Arrow 33"/>
          <p:cNvSpPr/>
          <p:nvPr/>
        </p:nvSpPr>
        <p:spPr bwMode="auto">
          <a:xfrm rot="16200000">
            <a:off x="4572000" y="1143000"/>
            <a:ext cx="609600" cy="2438400"/>
          </a:xfrm>
          <a:prstGeom prst="bentArrow">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lIns="91436" tIns="45718" rIns="91436" bIns="45718" rtlCol="0" anchor="ctr"/>
          <a:lstStyle/>
          <a:p>
            <a:pPr algn="ctr" defTabSz="914099">
              <a:lnSpc>
                <a:spcPct val="90000"/>
              </a:lnSpc>
            </a:pPr>
            <a:endParaRPr lang="en-US" sz="2400" dirty="0">
              <a:gradFill>
                <a:gsLst>
                  <a:gs pos="50000">
                    <a:schemeClr val="tx1"/>
                  </a:gs>
                  <a:gs pos="100000">
                    <a:schemeClr val="tx1"/>
                  </a:gs>
                </a:gsLst>
                <a:lin ang="5400000" scaled="0"/>
              </a:gradFill>
              <a:effectLst>
                <a:outerShdw blurRad="38100" dist="38100" dir="2700000" algn="tl">
                  <a:srgbClr val="000000">
                    <a:alpha val="43137"/>
                  </a:srgbClr>
                </a:outerShdw>
              </a:effectLst>
              <a:latin typeface="Trebuchet MS" pitchFamily="34" charset="0"/>
            </a:endParaRPr>
          </a:p>
        </p:txBody>
      </p:sp>
      <p:sp>
        <p:nvSpPr>
          <p:cNvPr id="35" name="Down Arrow 34"/>
          <p:cNvSpPr/>
          <p:nvPr/>
        </p:nvSpPr>
        <p:spPr bwMode="auto">
          <a:xfrm rot="10800000">
            <a:off x="3886200" y="2666999"/>
            <a:ext cx="304800" cy="533400"/>
          </a:xfrm>
          <a:prstGeom prst="downArrow">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p:txBody>
      </p:sp>
      <p:sp>
        <p:nvSpPr>
          <p:cNvPr id="36" name="TextBox 35"/>
          <p:cNvSpPr txBox="1"/>
          <p:nvPr/>
        </p:nvSpPr>
        <p:spPr>
          <a:xfrm>
            <a:off x="5925128" y="3886200"/>
            <a:ext cx="1295400" cy="258532"/>
          </a:xfrm>
          <a:prstGeom prst="rect">
            <a:avLst/>
          </a:prstGeom>
          <a:noFill/>
        </p:spPr>
        <p:txBody>
          <a:bodyPr wrap="square" rtlCol="0">
            <a:spAutoFit/>
          </a:bodyPr>
          <a:lstStyle/>
          <a:p>
            <a:pPr algn="ctr">
              <a:lnSpc>
                <a:spcPct val="90000"/>
              </a:lnSpc>
            </a:pPr>
            <a:r>
              <a:rPr lang="en-US" sz="1200" dirty="0" smtClean="0">
                <a:effectLst>
                  <a:outerShdw blurRad="38100" dist="38100" dir="2700000" algn="tl">
                    <a:srgbClr val="000000">
                      <a:alpha val="43137"/>
                    </a:srgbClr>
                  </a:outerShdw>
                </a:effectLst>
                <a:latin typeface="Trebuchet MS" pitchFamily="34" charset="0"/>
              </a:rPr>
              <a:t>Post Processing</a:t>
            </a:r>
            <a:endParaRPr lang="en-US" sz="1200" dirty="0">
              <a:effectLst>
                <a:outerShdw blurRad="38100" dist="38100" dir="2700000" algn="tl">
                  <a:srgbClr val="000000">
                    <a:alpha val="43137"/>
                  </a:srgbClr>
                </a:outerShdw>
              </a:effectLst>
              <a:latin typeface="Trebuchet MS" pitchFamily="34" charset="0"/>
            </a:endParaRPr>
          </a:p>
        </p:txBody>
      </p:sp>
      <p:sp>
        <p:nvSpPr>
          <p:cNvPr id="37" name="TextBox 36"/>
          <p:cNvSpPr txBox="1"/>
          <p:nvPr/>
        </p:nvSpPr>
        <p:spPr>
          <a:xfrm>
            <a:off x="3648364" y="2862590"/>
            <a:ext cx="771236" cy="258532"/>
          </a:xfrm>
          <a:prstGeom prst="rect">
            <a:avLst/>
          </a:prstGeom>
          <a:noFill/>
        </p:spPr>
        <p:txBody>
          <a:bodyPr wrap="square" rtlCol="0">
            <a:spAutoFit/>
          </a:bodyPr>
          <a:lstStyle/>
          <a:p>
            <a:pPr algn="ctr">
              <a:lnSpc>
                <a:spcPct val="90000"/>
              </a:lnSpc>
            </a:pPr>
            <a:r>
              <a:rPr lang="en-US" sz="1200" dirty="0" smtClean="0">
                <a:effectLst>
                  <a:outerShdw blurRad="38100" dist="38100" dir="2700000" algn="tl">
                    <a:srgbClr val="000000">
                      <a:alpha val="43137"/>
                    </a:srgbClr>
                  </a:outerShdw>
                </a:effectLst>
                <a:latin typeface="Trebuchet MS" pitchFamily="34" charset="0"/>
              </a:rPr>
              <a:t>Action</a:t>
            </a:r>
            <a:endParaRPr lang="en-US" sz="1200" dirty="0">
              <a:effectLst>
                <a:outerShdw blurRad="38100" dist="38100" dir="2700000" algn="tl">
                  <a:srgbClr val="000000">
                    <a:alpha val="43137"/>
                  </a:srgbClr>
                </a:outerShdw>
              </a:effectLst>
              <a:latin typeface="Trebuchet MS" pitchFamily="34" charset="0"/>
            </a:endParaRPr>
          </a:p>
        </p:txBody>
      </p:sp>
      <p:sp>
        <p:nvSpPr>
          <p:cNvPr id="38" name="Line Callout 1 (Border and Accent Bar) 37"/>
          <p:cNvSpPr/>
          <p:nvPr/>
        </p:nvSpPr>
        <p:spPr bwMode="auto">
          <a:xfrm rot="5400000">
            <a:off x="7587238" y="4116677"/>
            <a:ext cx="571214" cy="1170709"/>
          </a:xfrm>
          <a:prstGeom prst="accentBorderCallout1">
            <a:avLst>
              <a:gd name="adj1" fmla="val 18750"/>
              <a:gd name="adj2" fmla="val -8333"/>
              <a:gd name="adj3" fmla="val 156281"/>
              <a:gd name="adj4" fmla="val -44413"/>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vert270" wrap="square" lIns="91436" tIns="45718" rIns="91436" bIns="45718" numCol="1" rtlCol="0" anchor="ctr" anchorCtr="0" compatLnSpc="1">
            <a:prstTxWarp prst="textNoShape">
              <a:avLst/>
            </a:prstTxWarp>
          </a:bodyPr>
          <a:lstStyle/>
          <a:p>
            <a:pPr algn="ctr" defTabSz="914099" fontAlgn="base">
              <a:lnSpc>
                <a:spcPct val="90000"/>
              </a:lnSpc>
              <a:spcAft>
                <a:spcPct val="0"/>
              </a:spcAft>
            </a:pPr>
            <a:r>
              <a:rPr lang="en-US" sz="1400" dirty="0" smtClean="0">
                <a:gradFill>
                  <a:gsLst>
                    <a:gs pos="28000">
                      <a:schemeClr val="bg2"/>
                    </a:gs>
                    <a:gs pos="48000">
                      <a:schemeClr val="bg2"/>
                    </a:gs>
                  </a:gsLst>
                  <a:lin ang="5400000" scaled="1"/>
                </a:gradFill>
                <a:latin typeface="Trebuchet MS" pitchFamily="34" charset="0"/>
              </a:rPr>
              <a:t>4. Metadata injection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8"/>
                                        </p:tgtEl>
                                        <p:attrNameLst>
                                          <p:attrName>style.visibility</p:attrName>
                                        </p:attrNameLst>
                                      </p:cBhvr>
                                      <p:to>
                                        <p:strVal val="visible"/>
                                      </p:to>
                                    </p:set>
                                    <p:animEffect transition="in" filter="fade">
                                      <p:cBhvr>
                                        <p:cTn id="22" dur="500"/>
                                        <p:tgtEl>
                                          <p:spTgt spid="3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3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smtClean="0"/>
              <a:t>谁在用</a:t>
            </a:r>
            <a:r>
              <a:rPr lang="en-US" altLang="zh-CN" dirty="0" smtClean="0"/>
              <a:t>WPT</a:t>
            </a:r>
            <a:endParaRPr lang="zh-CN" altLang="en-US" dirty="0"/>
          </a:p>
        </p:txBody>
      </p:sp>
      <p:sp>
        <p:nvSpPr>
          <p:cNvPr id="3" name="内容占位符 2"/>
          <p:cNvSpPr>
            <a:spLocks noGrp="1"/>
          </p:cNvSpPr>
          <p:nvPr>
            <p:ph idx="1"/>
          </p:nvPr>
        </p:nvSpPr>
        <p:spPr>
          <a:xfrm>
            <a:off x="428596" y="1142984"/>
            <a:ext cx="8229600" cy="4786346"/>
          </a:xfrm>
        </p:spPr>
        <p:txBody>
          <a:bodyPr/>
          <a:lstStyle/>
          <a:p>
            <a:r>
              <a:rPr lang="zh-CN" altLang="en-US" dirty="0" smtClean="0"/>
              <a:t>系统维护人员</a:t>
            </a:r>
            <a:endParaRPr lang="en-US" altLang="zh-CN" dirty="0" smtClean="0"/>
          </a:p>
          <a:p>
            <a:r>
              <a:rPr lang="zh-CN" altLang="en-US" dirty="0" smtClean="0"/>
              <a:t>驱动程序开发人员</a:t>
            </a:r>
            <a:endParaRPr lang="en-US" altLang="zh-CN" dirty="0" smtClean="0"/>
          </a:p>
          <a:p>
            <a:r>
              <a:rPr lang="zh-CN" altLang="en-US" dirty="0" smtClean="0"/>
              <a:t>应用程序开发人员</a:t>
            </a:r>
            <a:endParaRPr lang="en-US" altLang="zh-CN" dirty="0" smtClean="0"/>
          </a:p>
          <a:p>
            <a:pPr marL="342900" lvl="1" indent="-342900">
              <a:buClr>
                <a:schemeClr val="accent1"/>
              </a:buClr>
              <a:buSzPct val="100000"/>
            </a:pPr>
            <a:r>
              <a:rPr lang="zh-CN" altLang="en-US" b="1" dirty="0" smtClean="0">
                <a:solidFill>
                  <a:schemeClr val="accent1"/>
                </a:solidFill>
              </a:rPr>
              <a:t>硬件厂商</a:t>
            </a:r>
            <a:endParaRPr lang="en-US" dirty="0" smtClean="0">
              <a:solidFill>
                <a:schemeClr val="tx1"/>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28596" y="1285860"/>
            <a:ext cx="8229600" cy="4525963"/>
          </a:xfrm>
        </p:spPr>
        <p:txBody>
          <a:bodyPr/>
          <a:lstStyle/>
          <a:p>
            <a:r>
              <a:rPr lang="zh-CN" altLang="en-US" dirty="0" smtClean="0"/>
              <a:t>性能分析的一些基本概念</a:t>
            </a:r>
          </a:p>
          <a:p>
            <a:r>
              <a:rPr lang="en-US" altLang="zh-CN" dirty="0" smtClean="0"/>
              <a:t>Windows Performance Toolkit (WPT)</a:t>
            </a:r>
            <a:r>
              <a:rPr lang="zh-CN" altLang="en-US" dirty="0" smtClean="0"/>
              <a:t>概述</a:t>
            </a:r>
          </a:p>
          <a:p>
            <a:r>
              <a:rPr lang="zh-CN" altLang="en-US" dirty="0" smtClean="0">
                <a:solidFill>
                  <a:srgbClr val="00B050"/>
                </a:solidFill>
              </a:rPr>
              <a:t>用</a:t>
            </a:r>
            <a:r>
              <a:rPr lang="en-US" altLang="zh-CN" dirty="0" smtClean="0">
                <a:solidFill>
                  <a:srgbClr val="00B050"/>
                </a:solidFill>
              </a:rPr>
              <a:t>WPT</a:t>
            </a:r>
            <a:r>
              <a:rPr lang="zh-CN" altLang="en-US" dirty="0" smtClean="0">
                <a:solidFill>
                  <a:srgbClr val="00B050"/>
                </a:solidFill>
              </a:rPr>
              <a:t>捕捉和分析性能数据</a:t>
            </a:r>
          </a:p>
          <a:p>
            <a:r>
              <a:rPr lang="zh-CN" altLang="en-US" dirty="0" smtClean="0"/>
              <a:t>案例分析</a:t>
            </a:r>
            <a:endParaRPr lang="en-US" altLang="zh-CN" dirty="0" smtClean="0"/>
          </a:p>
          <a:p>
            <a:r>
              <a:rPr lang="zh-CN" altLang="en-US" dirty="0" smtClean="0"/>
              <a:t>疑问和解答</a:t>
            </a:r>
            <a:endParaRPr lang="en-US" altLang="zh-CN" dirty="0" smtClean="0"/>
          </a:p>
          <a:p>
            <a:r>
              <a:rPr lang="zh-CN" altLang="en-US" dirty="0" smtClean="0"/>
              <a:t>参考资源</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zh-CN" altLang="en-US" dirty="0" smtClean="0"/>
              <a:t>安装</a:t>
            </a:r>
            <a:r>
              <a:rPr lang="en-US" altLang="zh-CN" dirty="0" smtClean="0"/>
              <a:t>WPT</a:t>
            </a:r>
            <a:br>
              <a:rPr lang="en-US" altLang="zh-CN" dirty="0" smtClean="0"/>
            </a:br>
            <a:endParaRPr lang="zh-CN" altLang="en-US" dirty="0"/>
          </a:p>
        </p:txBody>
      </p:sp>
      <p:sp>
        <p:nvSpPr>
          <p:cNvPr id="3" name="内容占位符 2"/>
          <p:cNvSpPr>
            <a:spLocks noGrp="1"/>
          </p:cNvSpPr>
          <p:nvPr>
            <p:ph idx="1"/>
          </p:nvPr>
        </p:nvSpPr>
        <p:spPr>
          <a:xfrm>
            <a:off x="428596" y="1142984"/>
            <a:ext cx="8229600" cy="4071966"/>
          </a:xfrm>
        </p:spPr>
        <p:txBody>
          <a:bodyPr/>
          <a:lstStyle/>
          <a:p>
            <a:r>
              <a:rPr lang="en-US" altLang="zh-CN" dirty="0" smtClean="0"/>
              <a:t>Windows 7 and Server 2008 R2 - </a:t>
            </a:r>
            <a:r>
              <a:rPr lang="en-US" altLang="zh-CN" sz="2400" dirty="0" smtClean="0"/>
              <a:t>Windows 7 SDK</a:t>
            </a:r>
          </a:p>
          <a:p>
            <a:pPr marL="400050" lvl="2" indent="0">
              <a:buClr>
                <a:schemeClr val="accent1"/>
              </a:buClr>
              <a:buSzPct val="100000"/>
              <a:buNone/>
            </a:pPr>
            <a:r>
              <a:rPr lang="en-US" altLang="zh-CN" dirty="0" smtClean="0">
                <a:sym typeface="Wingdings" pitchFamily="2" charset="2"/>
                <a:hlinkClick r:id="rId3"/>
              </a:rPr>
              <a:t>http://www.microsoft.com/downloads/details.aspx?FamilyID=c17ba869-9671-4330-a63e-1fd44e0e2505&amp;displaylang=en</a:t>
            </a:r>
            <a:endParaRPr lang="en-US" altLang="zh-CN" dirty="0" smtClean="0">
              <a:latin typeface="+mn-ea"/>
              <a:sym typeface="Wingdings" pitchFamily="2" charset="2"/>
            </a:endParaRPr>
          </a:p>
          <a:p>
            <a:pPr lvl="0"/>
            <a:r>
              <a:rPr lang="en-US" altLang="zh-CN" dirty="0" smtClean="0"/>
              <a:t>Vista and Server 2008 - Windows Performance Analysis Developer Center</a:t>
            </a:r>
          </a:p>
          <a:p>
            <a:pPr lvl="1" indent="-342900">
              <a:buNone/>
            </a:pPr>
            <a:r>
              <a:rPr lang="en-US" altLang="zh-CN" sz="2000" dirty="0" smtClean="0">
                <a:hlinkClick r:id="rId4"/>
              </a:rPr>
              <a:t>http://msdn.microsoft.com/en-us/performance</a:t>
            </a:r>
            <a:endParaRPr lang="en-US" altLang="zh-CN" sz="2000" dirty="0" smtClean="0"/>
          </a:p>
          <a:p>
            <a:r>
              <a:rPr lang="en-US" altLang="zh-CN" dirty="0" smtClean="0">
                <a:sym typeface="Wingdings" pitchFamily="2" charset="2"/>
              </a:rPr>
              <a:t>Symbol Path</a:t>
            </a:r>
            <a:endParaRPr lang="en-US" altLang="zh-CN" dirty="0" smtClean="0"/>
          </a:p>
          <a:p>
            <a:pPr marL="400050" lvl="2" indent="0">
              <a:buNone/>
            </a:pPr>
            <a:r>
              <a:rPr lang="en-US" dirty="0" smtClean="0"/>
              <a:t>set _NT_SYMBOL_PATH= </a:t>
            </a:r>
            <a:r>
              <a:rPr lang="en-US" dirty="0" err="1" smtClean="0"/>
              <a:t>srv</a:t>
            </a:r>
            <a:r>
              <a:rPr lang="en-US" dirty="0" smtClean="0"/>
              <a:t>*C:\symbols*http://msdl.microsoft.com/downloads/symbols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smtClean="0"/>
              <a:t>利用</a:t>
            </a:r>
            <a:r>
              <a:rPr lang="en-US" altLang="zh-CN" dirty="0" smtClean="0"/>
              <a:t>WPT</a:t>
            </a:r>
            <a:r>
              <a:rPr lang="zh-CN" altLang="en-US" dirty="0" smtClean="0"/>
              <a:t>捕获性能数据</a:t>
            </a:r>
            <a:endParaRPr lang="zh-CN" altLang="en-US" dirty="0"/>
          </a:p>
        </p:txBody>
      </p:sp>
      <p:sp>
        <p:nvSpPr>
          <p:cNvPr id="3" name="内容占位符 2"/>
          <p:cNvSpPr>
            <a:spLocks noGrp="1"/>
          </p:cNvSpPr>
          <p:nvPr>
            <p:ph idx="1"/>
          </p:nvPr>
        </p:nvSpPr>
        <p:spPr>
          <a:xfrm>
            <a:off x="428596" y="1214422"/>
            <a:ext cx="8286808" cy="5000660"/>
          </a:xfrm>
        </p:spPr>
        <p:txBody>
          <a:bodyPr/>
          <a:lstStyle/>
          <a:p>
            <a:r>
              <a:rPr lang="zh-CN" altLang="en-US" dirty="0" smtClean="0">
                <a:sym typeface="Wingdings" pitchFamily="2" charset="2"/>
              </a:rPr>
              <a:t>用管理员方式打开</a:t>
            </a:r>
            <a:r>
              <a:rPr lang="en-US" altLang="zh-CN" dirty="0" smtClean="0">
                <a:sym typeface="Wingdings" pitchFamily="2" charset="2"/>
              </a:rPr>
              <a:t>Windows</a:t>
            </a:r>
            <a:r>
              <a:rPr lang="zh-CN" altLang="en-US" dirty="0" smtClean="0">
                <a:sym typeface="Wingdings" pitchFamily="2" charset="2"/>
              </a:rPr>
              <a:t>命令行窗口</a:t>
            </a:r>
            <a:endParaRPr lang="en-US" altLang="zh-CN" dirty="0" smtClean="0">
              <a:sym typeface="Wingdings" pitchFamily="2" charset="2"/>
            </a:endParaRPr>
          </a:p>
          <a:p>
            <a:r>
              <a:rPr lang="zh-CN" altLang="en-US" dirty="0" smtClean="0">
                <a:sym typeface="Wingdings" pitchFamily="2" charset="2"/>
              </a:rPr>
              <a:t>开始捕获性能数据</a:t>
            </a:r>
            <a:endParaRPr lang="en-US" altLang="zh-CN" dirty="0" smtClean="0">
              <a:sym typeface="Wingdings" pitchFamily="2" charset="2"/>
            </a:endParaRPr>
          </a:p>
          <a:p>
            <a:endParaRPr lang="en-US" altLang="zh-CN" dirty="0" smtClean="0">
              <a:sym typeface="Wingdings" pitchFamily="2" charset="2"/>
            </a:endParaRPr>
          </a:p>
          <a:p>
            <a:endParaRPr lang="en-US" altLang="zh-CN" dirty="0" smtClean="0"/>
          </a:p>
          <a:p>
            <a:r>
              <a:rPr lang="zh-CN" altLang="en-US" dirty="0" smtClean="0"/>
              <a:t>运行程序或浏览一些网页</a:t>
            </a:r>
            <a:endParaRPr lang="en-US" dirty="0" smtClean="0"/>
          </a:p>
          <a:p>
            <a:r>
              <a:rPr lang="zh-CN" altLang="en-US" dirty="0" smtClean="0">
                <a:sym typeface="Wingdings" pitchFamily="2" charset="2"/>
              </a:rPr>
              <a:t>停止捕获性能数据</a:t>
            </a:r>
            <a:endParaRPr lang="en-US" altLang="zh-CN" dirty="0" smtClean="0">
              <a:sym typeface="Wingdings" pitchFamily="2" charset="2"/>
            </a:endParaRPr>
          </a:p>
          <a:p>
            <a:pPr>
              <a:buNone/>
            </a:pPr>
            <a:endParaRPr lang="en-US" altLang="zh-CN" dirty="0" smtClean="0">
              <a:sym typeface="Wingdings" pitchFamily="2" charset="2"/>
            </a:endParaRPr>
          </a:p>
          <a:p>
            <a:pPr>
              <a:buNone/>
            </a:pPr>
            <a:endParaRPr lang="en-US" altLang="zh-CN" dirty="0" smtClean="0">
              <a:sym typeface="Wingdings" pitchFamily="2" charset="2"/>
            </a:endParaRPr>
          </a:p>
          <a:p>
            <a:r>
              <a:rPr lang="zh-CN" altLang="en-US" dirty="0" smtClean="0"/>
              <a:t>捕获模式</a:t>
            </a:r>
            <a:endParaRPr lang="en-US" altLang="zh-CN" dirty="0" smtClean="0"/>
          </a:p>
          <a:p>
            <a:pPr lvl="1"/>
            <a:r>
              <a:rPr lang="en-US" altLang="zh-CN" dirty="0" err="1" smtClean="0"/>
              <a:t>InBuffer</a:t>
            </a:r>
            <a:endParaRPr lang="en-US" altLang="zh-CN" dirty="0" smtClean="0"/>
          </a:p>
          <a:p>
            <a:pPr lvl="1"/>
            <a:r>
              <a:rPr lang="en-US" dirty="0" err="1" smtClean="0"/>
              <a:t>InSequentialFile</a:t>
            </a:r>
            <a:r>
              <a:rPr lang="en-US" dirty="0" smtClean="0"/>
              <a:t> </a:t>
            </a:r>
            <a:endParaRPr lang="zh-CN" altLang="en-US" b="1" dirty="0" smtClean="0">
              <a:solidFill>
                <a:schemeClr val="accent1"/>
              </a:solidFill>
            </a:endParaRPr>
          </a:p>
        </p:txBody>
      </p:sp>
      <p:sp>
        <p:nvSpPr>
          <p:cNvPr id="4" name="Content Placeholder 2"/>
          <p:cNvSpPr txBox="1">
            <a:spLocks/>
          </p:cNvSpPr>
          <p:nvPr/>
        </p:nvSpPr>
        <p:spPr bwMode="auto">
          <a:xfrm>
            <a:off x="714348" y="2214554"/>
            <a:ext cx="7828319" cy="637022"/>
          </a:xfrm>
          <a:prstGeom prst="rect">
            <a:avLst/>
          </a:prstGeom>
          <a:gradFill flip="none" rotWithShape="1">
            <a:gsLst>
              <a:gs pos="0">
                <a:srgbClr val="808080">
                  <a:shade val="30000"/>
                  <a:satMod val="115000"/>
                </a:srgbClr>
              </a:gs>
              <a:gs pos="50000">
                <a:srgbClr val="808080">
                  <a:shade val="67500"/>
                  <a:satMod val="115000"/>
                </a:srgbClr>
              </a:gs>
              <a:gs pos="100000">
                <a:srgbClr val="808080">
                  <a:shade val="100000"/>
                  <a:satMod val="115000"/>
                </a:srgbClr>
              </a:gs>
            </a:gsLst>
            <a:lin ang="10800000" scaled="1"/>
            <a:tileRect/>
          </a:gradFill>
          <a:ln w="12700" cap="flat" cmpd="sng" algn="ctr">
            <a:noFill/>
            <a:prstDash val="solid"/>
            <a:round/>
            <a:headEnd type="none" w="med" len="med"/>
            <a:tailEnd type="none" w="med" len="med"/>
          </a:ln>
          <a:effectLst>
            <a:outerShdw blurRad="63500" dist="76200" dir="5280000" sx="102000" sy="102000" algn="ctr" rotWithShape="0">
              <a:prstClr val="black">
                <a:alpha val="40000"/>
              </a:prstClr>
            </a:outerShdw>
          </a:effectLst>
        </p:spPr>
        <p:txBody>
          <a:bodyPr lIns="182880" tIns="45717" rIns="91432" bIns="45717" anchor="ctr"/>
          <a:lstStyle/>
          <a:p>
            <a:pPr marR="0" lvl="0" indent="-382573" fontAlgn="base">
              <a:lnSpc>
                <a:spcPct val="85000"/>
              </a:lnSpc>
              <a:spcBef>
                <a:spcPct val="20000"/>
              </a:spcBef>
              <a:spcAft>
                <a:spcPct val="0"/>
              </a:spcAft>
              <a:buClr>
                <a:schemeClr val="tx2"/>
              </a:buClr>
              <a:buSzPct val="95000"/>
              <a:tabLst/>
              <a:defRPr/>
            </a:pPr>
            <a:r>
              <a:rPr lang="en-US" sz="1600" dirty="0" smtClean="0">
                <a:solidFill>
                  <a:schemeClr val="bg1"/>
                </a:solidFill>
                <a:effectLst>
                  <a:outerShdw blurRad="38100" dist="38100" dir="2700000" algn="tl">
                    <a:srgbClr val="000000">
                      <a:alpha val="43137"/>
                    </a:srgbClr>
                  </a:outerShdw>
                </a:effectLst>
                <a:latin typeface="Lucida Console" pitchFamily="49" charset="0"/>
              </a:rPr>
              <a:t>&gt; </a:t>
            </a:r>
            <a:r>
              <a:rPr lang="en-US" sz="1600" dirty="0" err="1" smtClean="0">
                <a:solidFill>
                  <a:schemeClr val="bg1"/>
                </a:solidFill>
                <a:effectLst>
                  <a:outerShdw blurRad="38100" dist="38100" dir="2700000" algn="tl">
                    <a:srgbClr val="000000">
                      <a:alpha val="43137"/>
                    </a:srgbClr>
                  </a:outerShdw>
                </a:effectLst>
                <a:latin typeface="Lucida Console" pitchFamily="49" charset="0"/>
              </a:rPr>
              <a:t>xperf</a:t>
            </a:r>
            <a:r>
              <a:rPr lang="en-US" sz="1600" dirty="0" smtClean="0">
                <a:solidFill>
                  <a:schemeClr val="bg1"/>
                </a:solidFill>
                <a:effectLst>
                  <a:outerShdw blurRad="38100" dist="38100" dir="2700000" algn="tl">
                    <a:srgbClr val="000000">
                      <a:alpha val="43137"/>
                    </a:srgbClr>
                  </a:outerShdw>
                </a:effectLst>
                <a:latin typeface="Lucida Console" pitchFamily="49" charset="0"/>
              </a:rPr>
              <a:t> –start </a:t>
            </a:r>
            <a:r>
              <a:rPr lang="en-US" sz="1600" dirty="0" err="1" smtClean="0">
                <a:solidFill>
                  <a:schemeClr val="bg1"/>
                </a:solidFill>
                <a:effectLst>
                  <a:outerShdw blurRad="38100" dist="38100" dir="2700000" algn="tl">
                    <a:srgbClr val="000000">
                      <a:alpha val="43137"/>
                    </a:srgbClr>
                  </a:outerShdw>
                </a:effectLst>
                <a:latin typeface="Lucida Console" pitchFamily="49" charset="0"/>
              </a:rPr>
              <a:t>perf!GeneralProfiles.InSequentialFile</a:t>
            </a:r>
            <a:endParaRPr lang="en-US" sz="1600" dirty="0">
              <a:solidFill>
                <a:schemeClr val="bg1"/>
              </a:solidFill>
              <a:effectLst>
                <a:outerShdw blurRad="38100" dist="38100" dir="2700000" algn="tl">
                  <a:srgbClr val="000000">
                    <a:alpha val="43137"/>
                  </a:srgbClr>
                </a:outerShdw>
              </a:effectLst>
              <a:latin typeface="Lucida Console" pitchFamily="49" charset="0"/>
            </a:endParaRPr>
          </a:p>
        </p:txBody>
      </p:sp>
      <p:sp>
        <p:nvSpPr>
          <p:cNvPr id="5" name="Content Placeholder 2"/>
          <p:cNvSpPr txBox="1">
            <a:spLocks/>
          </p:cNvSpPr>
          <p:nvPr/>
        </p:nvSpPr>
        <p:spPr bwMode="auto">
          <a:xfrm>
            <a:off x="714348" y="3929066"/>
            <a:ext cx="7848279" cy="637022"/>
          </a:xfrm>
          <a:prstGeom prst="rect">
            <a:avLst/>
          </a:prstGeom>
          <a:gradFill flip="none" rotWithShape="1">
            <a:gsLst>
              <a:gs pos="0">
                <a:srgbClr val="808080">
                  <a:shade val="30000"/>
                  <a:satMod val="115000"/>
                </a:srgbClr>
              </a:gs>
              <a:gs pos="50000">
                <a:srgbClr val="808080">
                  <a:shade val="67500"/>
                  <a:satMod val="115000"/>
                </a:srgbClr>
              </a:gs>
              <a:gs pos="100000">
                <a:srgbClr val="808080">
                  <a:shade val="100000"/>
                  <a:satMod val="115000"/>
                </a:srgbClr>
              </a:gs>
            </a:gsLst>
            <a:lin ang="10800000" scaled="1"/>
            <a:tileRect/>
          </a:gradFill>
          <a:ln w="12700" cap="flat" cmpd="sng" algn="ctr">
            <a:noFill/>
            <a:prstDash val="solid"/>
            <a:round/>
            <a:headEnd type="none" w="med" len="med"/>
            <a:tailEnd type="none" w="med" len="med"/>
          </a:ln>
          <a:effectLst>
            <a:outerShdw blurRad="63500" dist="76200" dir="5280000" sx="102000" sy="102000" algn="ctr" rotWithShape="0">
              <a:prstClr val="black">
                <a:alpha val="40000"/>
              </a:prstClr>
            </a:outerShdw>
          </a:effectLst>
        </p:spPr>
        <p:txBody>
          <a:bodyPr lIns="182880" tIns="45717" rIns="91432" bIns="45717" anchor="ctr"/>
          <a:lstStyle/>
          <a:p>
            <a:pPr marR="0" lvl="0" indent="-382573" fontAlgn="base">
              <a:lnSpc>
                <a:spcPct val="85000"/>
              </a:lnSpc>
              <a:spcBef>
                <a:spcPct val="20000"/>
              </a:spcBef>
              <a:spcAft>
                <a:spcPct val="0"/>
              </a:spcAft>
              <a:buClr>
                <a:schemeClr val="tx2"/>
              </a:buClr>
              <a:buSzPct val="95000"/>
              <a:tabLst/>
              <a:defRPr/>
            </a:pPr>
            <a:r>
              <a:rPr lang="en-US" sz="1600" dirty="0" smtClean="0">
                <a:solidFill>
                  <a:schemeClr val="bg1"/>
                </a:solidFill>
                <a:effectLst>
                  <a:outerShdw blurRad="38100" dist="38100" dir="2700000" algn="tl">
                    <a:srgbClr val="000000">
                      <a:alpha val="43137"/>
                    </a:srgbClr>
                  </a:outerShdw>
                </a:effectLst>
                <a:latin typeface="Lucida Console" pitchFamily="49" charset="0"/>
              </a:rPr>
              <a:t>&gt; </a:t>
            </a:r>
            <a:r>
              <a:rPr lang="en-US" sz="1600" dirty="0" err="1" smtClean="0">
                <a:solidFill>
                  <a:schemeClr val="bg1"/>
                </a:solidFill>
                <a:effectLst>
                  <a:outerShdw blurRad="38100" dist="38100" dir="2700000" algn="tl">
                    <a:srgbClr val="000000">
                      <a:alpha val="43137"/>
                    </a:srgbClr>
                  </a:outerShdw>
                </a:effectLst>
                <a:latin typeface="Lucida Console" pitchFamily="49" charset="0"/>
              </a:rPr>
              <a:t>xperf</a:t>
            </a:r>
            <a:r>
              <a:rPr lang="en-US" sz="1600" dirty="0" smtClean="0">
                <a:solidFill>
                  <a:schemeClr val="bg1"/>
                </a:solidFill>
                <a:effectLst>
                  <a:outerShdw blurRad="38100" dist="38100" dir="2700000" algn="tl">
                    <a:srgbClr val="000000">
                      <a:alpha val="43137"/>
                    </a:srgbClr>
                  </a:outerShdw>
                </a:effectLst>
                <a:latin typeface="Lucida Console" pitchFamily="49" charset="0"/>
              </a:rPr>
              <a:t> –stop </a:t>
            </a:r>
            <a:r>
              <a:rPr lang="en-US" sz="1600" dirty="0" err="1" smtClean="0">
                <a:solidFill>
                  <a:schemeClr val="bg1"/>
                </a:solidFill>
                <a:effectLst>
                  <a:outerShdw blurRad="38100" dist="38100" dir="2700000" algn="tl">
                    <a:srgbClr val="000000">
                      <a:alpha val="43137"/>
                    </a:srgbClr>
                  </a:outerShdw>
                </a:effectLst>
                <a:latin typeface="Lucida Console" pitchFamily="49" charset="0"/>
              </a:rPr>
              <a:t>perf!GeneralProfiles.InSequentialFile</a:t>
            </a:r>
            <a:r>
              <a:rPr lang="en-US" sz="1600" dirty="0" smtClean="0">
                <a:solidFill>
                  <a:schemeClr val="bg1"/>
                </a:solidFill>
                <a:effectLst>
                  <a:outerShdw blurRad="38100" dist="38100" dir="2700000" algn="tl">
                    <a:srgbClr val="000000">
                      <a:alpha val="43137"/>
                    </a:srgbClr>
                  </a:outerShdw>
                </a:effectLst>
                <a:latin typeface="Lucida Console" pitchFamily="49" charset="0"/>
              </a:rPr>
              <a:t> trace.etl</a:t>
            </a:r>
            <a:endParaRPr lang="en-US" sz="1600" dirty="0">
              <a:solidFill>
                <a:schemeClr val="bg1"/>
              </a:solidFill>
              <a:effectLst>
                <a:outerShdw blurRad="38100" dist="38100" dir="2700000" algn="tl">
                  <a:srgbClr val="000000">
                    <a:alpha val="43137"/>
                  </a:srgbClr>
                </a:outerShdw>
              </a:effectLst>
              <a:latin typeface="Lucida Console" pitchFamily="49"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smtClean="0"/>
              <a:t>利用</a:t>
            </a:r>
            <a:r>
              <a:rPr lang="en-US" altLang="zh-CN" dirty="0" smtClean="0"/>
              <a:t>WPT</a:t>
            </a:r>
            <a:r>
              <a:rPr lang="zh-CN" altLang="en-US" dirty="0" smtClean="0"/>
              <a:t>分析性能数据</a:t>
            </a:r>
            <a:endParaRPr lang="zh-CN" altLang="en-US" dirty="0"/>
          </a:p>
        </p:txBody>
      </p:sp>
      <p:sp>
        <p:nvSpPr>
          <p:cNvPr id="3" name="内容占位符 2"/>
          <p:cNvSpPr>
            <a:spLocks noGrp="1"/>
          </p:cNvSpPr>
          <p:nvPr>
            <p:ph idx="1"/>
          </p:nvPr>
        </p:nvSpPr>
        <p:spPr>
          <a:xfrm>
            <a:off x="428596" y="1142984"/>
            <a:ext cx="8229600" cy="5286412"/>
          </a:xfrm>
        </p:spPr>
        <p:txBody>
          <a:bodyPr/>
          <a:lstStyle/>
          <a:p>
            <a:r>
              <a:rPr lang="zh-CN" altLang="en-US" dirty="0" smtClean="0"/>
              <a:t>用</a:t>
            </a:r>
            <a:r>
              <a:rPr lang="en-US" altLang="zh-CN" dirty="0" err="1" smtClean="0"/>
              <a:t>xperfview</a:t>
            </a:r>
            <a:r>
              <a:rPr lang="zh-CN" altLang="en-US" dirty="0" smtClean="0"/>
              <a:t>打开捕获的性能数据</a:t>
            </a:r>
            <a:endParaRPr lang="en-US" altLang="zh-CN" dirty="0" smtClean="0"/>
          </a:p>
          <a:p>
            <a:endParaRPr lang="en-US" altLang="zh-CN" dirty="0" smtClean="0"/>
          </a:p>
          <a:p>
            <a:pPr>
              <a:buNone/>
            </a:pPr>
            <a:endParaRPr lang="en-US" altLang="zh-CN" dirty="0" smtClean="0"/>
          </a:p>
          <a:p>
            <a:r>
              <a:rPr lang="zh-CN" altLang="en-US" dirty="0" smtClean="0"/>
              <a:t>查看系统配置信息</a:t>
            </a:r>
            <a:endParaRPr lang="en-US" altLang="zh-CN" dirty="0" smtClean="0"/>
          </a:p>
        </p:txBody>
      </p:sp>
      <p:sp>
        <p:nvSpPr>
          <p:cNvPr id="4" name="Content Placeholder 2"/>
          <p:cNvSpPr txBox="1">
            <a:spLocks/>
          </p:cNvSpPr>
          <p:nvPr/>
        </p:nvSpPr>
        <p:spPr bwMode="auto">
          <a:xfrm>
            <a:off x="714348" y="1720408"/>
            <a:ext cx="7828319" cy="637022"/>
          </a:xfrm>
          <a:prstGeom prst="rect">
            <a:avLst/>
          </a:prstGeom>
          <a:gradFill flip="none" rotWithShape="1">
            <a:gsLst>
              <a:gs pos="0">
                <a:srgbClr val="808080">
                  <a:shade val="30000"/>
                  <a:satMod val="115000"/>
                </a:srgbClr>
              </a:gs>
              <a:gs pos="50000">
                <a:srgbClr val="808080">
                  <a:shade val="67500"/>
                  <a:satMod val="115000"/>
                </a:srgbClr>
              </a:gs>
              <a:gs pos="100000">
                <a:srgbClr val="808080">
                  <a:shade val="100000"/>
                  <a:satMod val="115000"/>
                </a:srgbClr>
              </a:gs>
            </a:gsLst>
            <a:lin ang="10800000" scaled="1"/>
            <a:tileRect/>
          </a:gradFill>
          <a:ln w="12700" cap="flat" cmpd="sng" algn="ctr">
            <a:noFill/>
            <a:prstDash val="solid"/>
            <a:round/>
            <a:headEnd type="none" w="med" len="med"/>
            <a:tailEnd type="none" w="med" len="med"/>
          </a:ln>
          <a:effectLst>
            <a:outerShdw blurRad="63500" dist="76200" dir="5280000" sx="102000" sy="102000" algn="ctr" rotWithShape="0">
              <a:prstClr val="black">
                <a:alpha val="40000"/>
              </a:prstClr>
            </a:outerShdw>
          </a:effectLst>
        </p:spPr>
        <p:txBody>
          <a:bodyPr lIns="182880" tIns="45717" rIns="91432" bIns="45717" anchor="ctr"/>
          <a:lstStyle/>
          <a:p>
            <a:pPr marR="0" lvl="0" indent="-382573" fontAlgn="base">
              <a:lnSpc>
                <a:spcPct val="85000"/>
              </a:lnSpc>
              <a:spcBef>
                <a:spcPct val="20000"/>
              </a:spcBef>
              <a:spcAft>
                <a:spcPct val="0"/>
              </a:spcAft>
              <a:buClr>
                <a:schemeClr val="tx2"/>
              </a:buClr>
              <a:buSzPct val="95000"/>
              <a:tabLst/>
              <a:defRPr/>
            </a:pPr>
            <a:r>
              <a:rPr lang="en-US" sz="1600" dirty="0" smtClean="0">
                <a:solidFill>
                  <a:schemeClr val="bg1"/>
                </a:solidFill>
                <a:effectLst>
                  <a:outerShdw blurRad="38100" dist="38100" dir="2700000" algn="tl">
                    <a:srgbClr val="000000">
                      <a:alpha val="43137"/>
                    </a:srgbClr>
                  </a:outerShdw>
                </a:effectLst>
                <a:latin typeface="Lucida Console" pitchFamily="49" charset="0"/>
              </a:rPr>
              <a:t>&gt; </a:t>
            </a:r>
            <a:r>
              <a:rPr lang="en-US" sz="1600" dirty="0" err="1" smtClean="0">
                <a:solidFill>
                  <a:schemeClr val="bg1"/>
                </a:solidFill>
                <a:effectLst>
                  <a:outerShdw blurRad="38100" dist="38100" dir="2700000" algn="tl">
                    <a:srgbClr val="000000">
                      <a:alpha val="43137"/>
                    </a:srgbClr>
                  </a:outerShdw>
                </a:effectLst>
                <a:latin typeface="Lucida Console" pitchFamily="49" charset="0"/>
              </a:rPr>
              <a:t>xperf</a:t>
            </a:r>
            <a:r>
              <a:rPr lang="en-US" sz="1600" dirty="0" smtClean="0">
                <a:solidFill>
                  <a:schemeClr val="bg1"/>
                </a:solidFill>
                <a:effectLst>
                  <a:outerShdw blurRad="38100" dist="38100" dir="2700000" algn="tl">
                    <a:srgbClr val="000000">
                      <a:alpha val="43137"/>
                    </a:srgbClr>
                  </a:outerShdw>
                </a:effectLst>
                <a:latin typeface="Lucida Console" pitchFamily="49" charset="0"/>
              </a:rPr>
              <a:t> trace.etl</a:t>
            </a:r>
            <a:endParaRPr lang="en-US" sz="1600" dirty="0">
              <a:solidFill>
                <a:schemeClr val="bg1"/>
              </a:solidFill>
              <a:effectLst>
                <a:outerShdw blurRad="38100" dist="38100" dir="2700000" algn="tl">
                  <a:srgbClr val="000000">
                    <a:alpha val="43137"/>
                  </a:srgbClr>
                </a:outerShdw>
              </a:effectLst>
              <a:latin typeface="Lucida Console" pitchFamily="49" charset="0"/>
            </a:endParaRPr>
          </a:p>
        </p:txBody>
      </p:sp>
      <p:pic>
        <p:nvPicPr>
          <p:cNvPr id="7" name="Picture 6"/>
          <p:cNvPicPr/>
          <p:nvPr/>
        </p:nvPicPr>
        <p:blipFill>
          <a:blip r:embed="rId3" cstate="print"/>
          <a:srcRect/>
          <a:stretch>
            <a:fillRect/>
          </a:stretch>
        </p:blipFill>
        <p:spPr bwMode="auto">
          <a:xfrm>
            <a:off x="714348" y="3000372"/>
            <a:ext cx="5000660" cy="3357586"/>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smtClean="0"/>
              <a:t>利用</a:t>
            </a:r>
            <a:r>
              <a:rPr lang="en-US" altLang="zh-CN" dirty="0" smtClean="0"/>
              <a:t>WPT</a:t>
            </a:r>
            <a:r>
              <a:rPr lang="zh-CN" altLang="en-US" dirty="0" smtClean="0"/>
              <a:t>分析性能数据</a:t>
            </a:r>
            <a:endParaRPr lang="zh-CN" altLang="en-US" dirty="0"/>
          </a:p>
        </p:txBody>
      </p:sp>
      <p:sp>
        <p:nvSpPr>
          <p:cNvPr id="3" name="内容占位符 2"/>
          <p:cNvSpPr>
            <a:spLocks noGrp="1"/>
          </p:cNvSpPr>
          <p:nvPr>
            <p:ph idx="1"/>
          </p:nvPr>
        </p:nvSpPr>
        <p:spPr>
          <a:xfrm>
            <a:off x="428596" y="1142984"/>
            <a:ext cx="8229600" cy="4500594"/>
          </a:xfrm>
        </p:spPr>
        <p:txBody>
          <a:bodyPr/>
          <a:lstStyle/>
          <a:p>
            <a:r>
              <a:rPr lang="zh-CN" altLang="en-US" dirty="0" smtClean="0"/>
              <a:t>选择显示的视图</a:t>
            </a:r>
            <a:endParaRPr lang="en-US" altLang="zh-CN" dirty="0" smtClean="0"/>
          </a:p>
        </p:txBody>
      </p:sp>
      <p:pic>
        <p:nvPicPr>
          <p:cNvPr id="11" name="Picture 2" descr="image001"/>
          <p:cNvPicPr>
            <a:picLocks noChangeAspect="1" noChangeArrowheads="1"/>
          </p:cNvPicPr>
          <p:nvPr/>
        </p:nvPicPr>
        <p:blipFill>
          <a:blip r:embed="rId3" cstate="print"/>
          <a:srcRect/>
          <a:stretch>
            <a:fillRect/>
          </a:stretch>
        </p:blipFill>
        <p:spPr bwMode="auto">
          <a:xfrm>
            <a:off x="642910" y="1714488"/>
            <a:ext cx="6622808" cy="435771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357158" y="2928934"/>
            <a:ext cx="8501122" cy="1143000"/>
          </a:xfrm>
        </p:spPr>
        <p:txBody>
          <a:bodyPr/>
          <a:lstStyle/>
          <a:p>
            <a:r>
              <a:rPr lang="zh-CN" altLang="en-US" sz="3200" dirty="0" smtClean="0"/>
              <a:t>使用</a:t>
            </a:r>
            <a:r>
              <a:rPr lang="en-US" altLang="zh-CN" sz="3200" dirty="0" smtClean="0"/>
              <a:t>Windows Performance Toolkit</a:t>
            </a:r>
            <a:br>
              <a:rPr lang="en-US" altLang="zh-CN" sz="3200" dirty="0" smtClean="0"/>
            </a:br>
            <a:r>
              <a:rPr lang="zh-CN" altLang="en-US" sz="3200" dirty="0" smtClean="0"/>
              <a:t>进行性能分析及优化</a:t>
            </a:r>
            <a:endParaRPr lang="zh-CN" altLang="en-US" sz="3200" dirty="0"/>
          </a:p>
        </p:txBody>
      </p:sp>
      <p:sp>
        <p:nvSpPr>
          <p:cNvPr id="5" name="文本占位符 4"/>
          <p:cNvSpPr>
            <a:spLocks noGrp="1"/>
          </p:cNvSpPr>
          <p:nvPr>
            <p:ph type="body" sz="quarter" idx="10"/>
          </p:nvPr>
        </p:nvSpPr>
        <p:spPr/>
        <p:txBody>
          <a:bodyPr/>
          <a:lstStyle/>
          <a:p>
            <a:r>
              <a:rPr lang="en-US" b="1" dirty="0" smtClean="0"/>
              <a:t>WCI326</a:t>
            </a:r>
            <a:endParaRPr lang="zh-CN" alt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smtClean="0"/>
              <a:t>利用</a:t>
            </a:r>
            <a:r>
              <a:rPr lang="en-US" altLang="zh-CN" dirty="0" smtClean="0"/>
              <a:t>WPT</a:t>
            </a:r>
            <a:r>
              <a:rPr lang="zh-CN" altLang="en-US" dirty="0" smtClean="0"/>
              <a:t>分析性能数据</a:t>
            </a:r>
            <a:endParaRPr lang="zh-CN" altLang="en-US" dirty="0"/>
          </a:p>
        </p:txBody>
      </p:sp>
      <p:sp>
        <p:nvSpPr>
          <p:cNvPr id="3" name="内容占位符 2"/>
          <p:cNvSpPr>
            <a:spLocks noGrp="1"/>
          </p:cNvSpPr>
          <p:nvPr>
            <p:ph idx="1"/>
          </p:nvPr>
        </p:nvSpPr>
        <p:spPr>
          <a:xfrm>
            <a:off x="428596" y="1142984"/>
            <a:ext cx="8229600" cy="4500594"/>
          </a:xfrm>
        </p:spPr>
        <p:txBody>
          <a:bodyPr/>
          <a:lstStyle/>
          <a:p>
            <a:r>
              <a:rPr lang="zh-CN" altLang="en-US" dirty="0" smtClean="0"/>
              <a:t>多种视图描述</a:t>
            </a:r>
            <a:endParaRPr lang="en-US" altLang="zh-CN" dirty="0" smtClean="0"/>
          </a:p>
          <a:p>
            <a:pPr lvl="1"/>
            <a:r>
              <a:rPr lang="en-US" altLang="zh-CN" dirty="0" smtClean="0"/>
              <a:t>CPU</a:t>
            </a:r>
            <a:r>
              <a:rPr lang="zh-CN" altLang="en-US" dirty="0" smtClean="0"/>
              <a:t>抽样 </a:t>
            </a:r>
            <a:r>
              <a:rPr lang="en-US" altLang="zh-CN" dirty="0" smtClean="0"/>
              <a:t>- </a:t>
            </a:r>
            <a:r>
              <a:rPr lang="zh-CN" altLang="en-US" dirty="0" smtClean="0"/>
              <a:t>基于</a:t>
            </a:r>
            <a:r>
              <a:rPr lang="en-US" altLang="zh-CN" dirty="0" smtClean="0"/>
              <a:t>CPU, </a:t>
            </a:r>
            <a:r>
              <a:rPr lang="zh-CN" altLang="en-US" dirty="0" smtClean="0"/>
              <a:t>进程和线程</a:t>
            </a:r>
            <a:endParaRPr lang="en-US" altLang="zh-CN" dirty="0" smtClean="0"/>
          </a:p>
          <a:p>
            <a:pPr lvl="1"/>
            <a:r>
              <a:rPr lang="en-US" altLang="zh-CN" dirty="0" smtClean="0"/>
              <a:t>CPU</a:t>
            </a:r>
            <a:r>
              <a:rPr lang="zh-CN" altLang="en-US" dirty="0" smtClean="0"/>
              <a:t>使用率</a:t>
            </a:r>
            <a:r>
              <a:rPr lang="en-US" altLang="zh-CN" dirty="0" smtClean="0"/>
              <a:t> - </a:t>
            </a:r>
            <a:r>
              <a:rPr lang="zh-CN" altLang="en-US" dirty="0" smtClean="0"/>
              <a:t>基于</a:t>
            </a:r>
            <a:r>
              <a:rPr lang="en-US" altLang="zh-CN" dirty="0" smtClean="0"/>
              <a:t>CPU, </a:t>
            </a:r>
            <a:r>
              <a:rPr lang="zh-CN" altLang="en-US" dirty="0" smtClean="0"/>
              <a:t>进程和线程</a:t>
            </a:r>
            <a:endParaRPr lang="en-US" altLang="zh-CN" dirty="0" smtClean="0"/>
          </a:p>
          <a:p>
            <a:pPr lvl="1"/>
            <a:r>
              <a:rPr lang="en-US" altLang="zh-CN" dirty="0" smtClean="0"/>
              <a:t>CPU</a:t>
            </a:r>
            <a:r>
              <a:rPr lang="zh-CN" altLang="en-US" dirty="0" smtClean="0"/>
              <a:t>调度</a:t>
            </a:r>
            <a:endParaRPr lang="en-US" altLang="zh-CN" dirty="0" smtClean="0"/>
          </a:p>
          <a:p>
            <a:pPr lvl="1"/>
            <a:r>
              <a:rPr lang="zh-CN" altLang="en-US" dirty="0" smtClean="0"/>
              <a:t>磁盘使用率</a:t>
            </a:r>
            <a:endParaRPr lang="en-US" altLang="zh-CN" dirty="0" smtClean="0"/>
          </a:p>
          <a:p>
            <a:pPr lvl="1"/>
            <a:r>
              <a:rPr lang="zh-CN" altLang="en-US" dirty="0" smtClean="0"/>
              <a:t>中断和</a:t>
            </a:r>
            <a:r>
              <a:rPr lang="en-US" altLang="zh-CN" dirty="0" smtClean="0"/>
              <a:t>DPC</a:t>
            </a:r>
          </a:p>
          <a:p>
            <a:pPr lvl="1"/>
            <a:r>
              <a:rPr lang="en-US" altLang="zh-CN" dirty="0" smtClean="0"/>
              <a:t>CPU</a:t>
            </a:r>
            <a:r>
              <a:rPr lang="zh-CN" altLang="en-US" dirty="0" smtClean="0"/>
              <a:t>频率和空闲省电状态变化</a:t>
            </a:r>
            <a:endParaRPr lang="en-US" altLang="zh-CN" dirty="0" smtClean="0"/>
          </a:p>
          <a:p>
            <a:pPr lvl="1"/>
            <a:r>
              <a:rPr lang="en-US" altLang="zh-CN" dirty="0" smtClean="0"/>
              <a:t>Hard Faults</a:t>
            </a:r>
          </a:p>
          <a:p>
            <a:pPr lvl="1"/>
            <a:r>
              <a:rPr lang="zh-CN" altLang="en-US" dirty="0" smtClean="0"/>
              <a:t>其他事件</a:t>
            </a:r>
            <a:endParaRPr lang="en-US" altLang="zh-CN" dirty="0"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smtClean="0"/>
              <a:t>利用</a:t>
            </a:r>
            <a:r>
              <a:rPr lang="en-US" altLang="zh-CN" dirty="0" smtClean="0"/>
              <a:t>WPT</a:t>
            </a:r>
            <a:r>
              <a:rPr lang="zh-CN" altLang="en-US" dirty="0" smtClean="0"/>
              <a:t>分析性能数据</a:t>
            </a:r>
            <a:endParaRPr lang="zh-CN" altLang="en-US" dirty="0"/>
          </a:p>
        </p:txBody>
      </p:sp>
      <p:sp>
        <p:nvSpPr>
          <p:cNvPr id="3" name="内容占位符 2"/>
          <p:cNvSpPr>
            <a:spLocks noGrp="1"/>
          </p:cNvSpPr>
          <p:nvPr>
            <p:ph idx="1"/>
          </p:nvPr>
        </p:nvSpPr>
        <p:spPr>
          <a:xfrm>
            <a:off x="428596" y="1142984"/>
            <a:ext cx="8229600" cy="4500594"/>
          </a:xfrm>
        </p:spPr>
        <p:txBody>
          <a:bodyPr/>
          <a:lstStyle/>
          <a:p>
            <a:r>
              <a:rPr lang="zh-CN" altLang="en-US" dirty="0" smtClean="0"/>
              <a:t>分析应用程序占用</a:t>
            </a:r>
            <a:r>
              <a:rPr lang="en-US" altLang="zh-CN" dirty="0" smtClean="0"/>
              <a:t>CPU</a:t>
            </a:r>
            <a:r>
              <a:rPr lang="zh-CN" altLang="en-US" dirty="0" smtClean="0"/>
              <a:t>的情况</a:t>
            </a:r>
            <a:endParaRPr lang="en-US" altLang="zh-CN" dirty="0" smtClean="0"/>
          </a:p>
        </p:txBody>
      </p:sp>
      <p:pic>
        <p:nvPicPr>
          <p:cNvPr id="5" name="Content Placeholder 3" descr="C:\Users\stuartse\Pictures\training\sidebar cpu.JPG"/>
          <p:cNvPicPr>
            <a:picLocks noChangeAspect="1" noChangeArrowheads="1"/>
          </p:cNvPicPr>
          <p:nvPr/>
        </p:nvPicPr>
        <p:blipFill>
          <a:blip r:embed="rId3" cstate="print"/>
          <a:srcRect l="199" t="287" r="199" b="430"/>
          <a:stretch>
            <a:fillRect/>
          </a:stretch>
        </p:blipFill>
        <p:spPr bwMode="auto">
          <a:xfrm>
            <a:off x="1214414" y="1714488"/>
            <a:ext cx="6651280" cy="4608030"/>
          </a:xfrm>
          <a:prstGeom prst="roundRect">
            <a:avLst>
              <a:gd name="adj" fmla="val 832"/>
            </a:avLst>
          </a:prstGeom>
          <a:noFill/>
          <a:ln w="9525">
            <a:noFill/>
            <a:miter lim="800000"/>
            <a:headEnd/>
            <a:tailEnd/>
          </a:ln>
          <a:effectLst>
            <a:outerShdw blurRad="63500" sx="102000" sy="102000" algn="ctr" rotWithShape="0">
              <a:prstClr val="black">
                <a:alpha val="40000"/>
              </a:prstClr>
            </a:outerShdw>
          </a:effectLst>
        </p:spPr>
      </p:pic>
      <p:pic>
        <p:nvPicPr>
          <p:cNvPr id="6" name="Picture 4" descr="C:\Users\stuartse\Pictures\training\ld symbols.jpg"/>
          <p:cNvPicPr>
            <a:picLocks noChangeAspect="1" noChangeArrowheads="1"/>
          </p:cNvPicPr>
          <p:nvPr/>
        </p:nvPicPr>
        <p:blipFill>
          <a:blip r:embed="rId4" cstate="print"/>
          <a:srcRect t="444"/>
          <a:stretch>
            <a:fillRect/>
          </a:stretch>
        </p:blipFill>
        <p:spPr bwMode="auto">
          <a:xfrm>
            <a:off x="1272677" y="2048388"/>
            <a:ext cx="1814301" cy="1592445"/>
          </a:xfrm>
          <a:prstGeom prst="rect">
            <a:avLst/>
          </a:prstGeom>
          <a:noFill/>
        </p:spPr>
      </p:pic>
      <p:sp>
        <p:nvSpPr>
          <p:cNvPr id="7" name="Rounded Rectangle 6"/>
          <p:cNvSpPr/>
          <p:nvPr/>
        </p:nvSpPr>
        <p:spPr>
          <a:xfrm>
            <a:off x="1399690" y="2659461"/>
            <a:ext cx="1383128" cy="214753"/>
          </a:xfrm>
          <a:prstGeom prst="roundRect">
            <a:avLst/>
          </a:prstGeom>
          <a:no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3802302" y="4074941"/>
            <a:ext cx="1346200" cy="265544"/>
          </a:xfrm>
          <a:prstGeom prst="roundRect">
            <a:avLst/>
          </a:prstGeom>
          <a:no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6276490" y="4758433"/>
            <a:ext cx="1283856" cy="171954"/>
          </a:xfrm>
          <a:prstGeom prst="roundRect">
            <a:avLst/>
          </a:prstGeom>
          <a:no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3535594" y="4705325"/>
            <a:ext cx="1424178" cy="1473522"/>
          </a:xfrm>
          <a:prstGeom prst="ellipse">
            <a:avLst/>
          </a:prstGeom>
          <a:no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anim calcmode="lin" valueType="num">
                                      <p:cBhvr>
                                        <p:cTn id="8" dur="500" fill="hold"/>
                                        <p:tgtEl>
                                          <p:spTgt spid="8"/>
                                        </p:tgtEl>
                                        <p:attrNameLst>
                                          <p:attrName>ppt_x</p:attrName>
                                        </p:attrNameLst>
                                      </p:cBhvr>
                                      <p:tavLst>
                                        <p:tav tm="0">
                                          <p:val>
                                            <p:strVal val="#ppt_x"/>
                                          </p:val>
                                        </p:tav>
                                        <p:tav tm="100000">
                                          <p:val>
                                            <p:strVal val="#ppt_x"/>
                                          </p:val>
                                        </p:tav>
                                      </p:tavLst>
                                    </p:anim>
                                    <p:anim calcmode="lin" valueType="num">
                                      <p:cBhvr>
                                        <p:cTn id="9" dur="5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anim calcmode="lin" valueType="num">
                                      <p:cBhvr>
                                        <p:cTn id="15" dur="500" fill="hold"/>
                                        <p:tgtEl>
                                          <p:spTgt spid="9"/>
                                        </p:tgtEl>
                                        <p:attrNameLst>
                                          <p:attrName>ppt_x</p:attrName>
                                        </p:attrNameLst>
                                      </p:cBhvr>
                                      <p:tavLst>
                                        <p:tav tm="0">
                                          <p:val>
                                            <p:strVal val="#ppt_x"/>
                                          </p:val>
                                        </p:tav>
                                        <p:tav tm="100000">
                                          <p:val>
                                            <p:strVal val="#ppt_x"/>
                                          </p:val>
                                        </p:tav>
                                      </p:tavLst>
                                    </p:anim>
                                    <p:anim calcmode="lin" valueType="num">
                                      <p:cBhvr>
                                        <p:cTn id="16" dur="5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anim calcmode="lin" valueType="num">
                                      <p:cBhvr>
                                        <p:cTn id="22" dur="500" fill="hold"/>
                                        <p:tgtEl>
                                          <p:spTgt spid="10"/>
                                        </p:tgtEl>
                                        <p:attrNameLst>
                                          <p:attrName>ppt_x</p:attrName>
                                        </p:attrNameLst>
                                      </p:cBhvr>
                                      <p:tavLst>
                                        <p:tav tm="0">
                                          <p:val>
                                            <p:strVal val="#ppt_x"/>
                                          </p:val>
                                        </p:tav>
                                        <p:tav tm="100000">
                                          <p:val>
                                            <p:strVal val="#ppt_x"/>
                                          </p:val>
                                        </p:tav>
                                      </p:tavLst>
                                    </p:anim>
                                    <p:anim calcmode="lin" valueType="num">
                                      <p:cBhvr>
                                        <p:cTn id="23" dur="5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up)">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500"/>
                                        <p:tgtEl>
                                          <p:spTgt spid="7"/>
                                        </p:tgtEl>
                                      </p:cBhvr>
                                    </p:animEffect>
                                    <p:anim calcmode="lin" valueType="num">
                                      <p:cBhvr>
                                        <p:cTn id="34" dur="500" fill="hold"/>
                                        <p:tgtEl>
                                          <p:spTgt spid="7"/>
                                        </p:tgtEl>
                                        <p:attrNameLst>
                                          <p:attrName>ppt_x</p:attrName>
                                        </p:attrNameLst>
                                      </p:cBhvr>
                                      <p:tavLst>
                                        <p:tav tm="0">
                                          <p:val>
                                            <p:strVal val="#ppt_x"/>
                                          </p:val>
                                        </p:tav>
                                        <p:tav tm="100000">
                                          <p:val>
                                            <p:strVal val="#ppt_x"/>
                                          </p:val>
                                        </p:tav>
                                      </p:tavLst>
                                    </p:anim>
                                    <p:anim calcmode="lin" valueType="num">
                                      <p:cBhvr>
                                        <p:cTn id="35" dur="5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smtClean="0"/>
              <a:t>利用</a:t>
            </a:r>
            <a:r>
              <a:rPr lang="en-US" altLang="zh-CN" dirty="0" smtClean="0"/>
              <a:t>WPT</a:t>
            </a:r>
            <a:r>
              <a:rPr lang="zh-CN" altLang="en-US" dirty="0" smtClean="0"/>
              <a:t>分析性能数据</a:t>
            </a:r>
            <a:endParaRPr lang="zh-CN" altLang="en-US" dirty="0"/>
          </a:p>
        </p:txBody>
      </p:sp>
      <p:sp>
        <p:nvSpPr>
          <p:cNvPr id="3" name="内容占位符 2"/>
          <p:cNvSpPr>
            <a:spLocks noGrp="1"/>
          </p:cNvSpPr>
          <p:nvPr>
            <p:ph idx="1"/>
          </p:nvPr>
        </p:nvSpPr>
        <p:spPr>
          <a:xfrm>
            <a:off x="428596" y="1071546"/>
            <a:ext cx="8229600" cy="4500594"/>
          </a:xfrm>
        </p:spPr>
        <p:txBody>
          <a:bodyPr/>
          <a:lstStyle/>
          <a:p>
            <a:r>
              <a:rPr lang="en-US" altLang="zh-CN" dirty="0" smtClean="0"/>
              <a:t>CPU</a:t>
            </a:r>
            <a:r>
              <a:rPr lang="zh-CN" altLang="en-US" dirty="0" smtClean="0"/>
              <a:t> </a:t>
            </a:r>
            <a:r>
              <a:rPr lang="en-US" altLang="zh-CN" dirty="0" smtClean="0"/>
              <a:t>Summary Table</a:t>
            </a:r>
          </a:p>
        </p:txBody>
      </p:sp>
      <p:pic>
        <p:nvPicPr>
          <p:cNvPr id="11" name="Picture 2" descr="C:\Users\stuartse\Pictures\training\sidebar cpu summary.JPG"/>
          <p:cNvPicPr>
            <a:picLocks noChangeAspect="1" noChangeArrowheads="1"/>
          </p:cNvPicPr>
          <p:nvPr/>
        </p:nvPicPr>
        <p:blipFill>
          <a:blip r:embed="rId3" cstate="print"/>
          <a:srcRect l="298" t="339" r="199" b="678"/>
          <a:stretch>
            <a:fillRect/>
          </a:stretch>
        </p:blipFill>
        <p:spPr bwMode="auto">
          <a:xfrm>
            <a:off x="602085" y="2271613"/>
            <a:ext cx="7256063" cy="4229221"/>
          </a:xfrm>
          <a:prstGeom prst="roundRect">
            <a:avLst>
              <a:gd name="adj" fmla="val 1161"/>
            </a:avLst>
          </a:prstGeom>
          <a:noFill/>
          <a:ln w="9525">
            <a:noFill/>
            <a:miter lim="800000"/>
            <a:headEnd/>
            <a:tailEnd/>
          </a:ln>
          <a:effectLst>
            <a:outerShdw blurRad="63500" sx="102000" sy="102000" algn="ctr" rotWithShape="0">
              <a:prstClr val="black">
                <a:alpha val="40000"/>
              </a:prstClr>
            </a:outerShdw>
          </a:effectLst>
        </p:spPr>
      </p:pic>
      <p:sp>
        <p:nvSpPr>
          <p:cNvPr id="12" name="Down Arrow 11"/>
          <p:cNvSpPr/>
          <p:nvPr/>
        </p:nvSpPr>
        <p:spPr>
          <a:xfrm>
            <a:off x="3277176" y="1601481"/>
            <a:ext cx="457200" cy="685800"/>
          </a:xfrm>
          <a:prstGeom prst="downArrow">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3" name="Rounded Rectangle 12"/>
          <p:cNvSpPr/>
          <p:nvPr/>
        </p:nvSpPr>
        <p:spPr>
          <a:xfrm>
            <a:off x="882979" y="2639993"/>
            <a:ext cx="603938" cy="231643"/>
          </a:xfrm>
          <a:prstGeom prst="roundRect">
            <a:avLst/>
          </a:prstGeom>
          <a:no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a:off x="2125082" y="2618878"/>
            <a:ext cx="581036" cy="231643"/>
          </a:xfrm>
          <a:prstGeom prst="roundRect">
            <a:avLst/>
          </a:prstGeom>
          <a:no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1"/>
          <p:cNvGrpSpPr/>
          <p:nvPr/>
        </p:nvGrpSpPr>
        <p:grpSpPr>
          <a:xfrm>
            <a:off x="563280" y="1453844"/>
            <a:ext cx="5855854" cy="685800"/>
            <a:chOff x="1119916" y="1066800"/>
            <a:chExt cx="5855854" cy="685800"/>
          </a:xfrm>
        </p:grpSpPr>
        <p:sp>
          <p:nvSpPr>
            <p:cNvPr id="16" name="Right Arrow 15"/>
            <p:cNvSpPr/>
            <p:nvPr/>
          </p:nvSpPr>
          <p:spPr>
            <a:xfrm>
              <a:off x="4495800" y="1066800"/>
              <a:ext cx="2479970" cy="685800"/>
            </a:xfrm>
            <a:prstGeom prst="rightArrow">
              <a:avLst/>
            </a:prstGeom>
          </p:spPr>
          <p:style>
            <a:lnRef idx="1">
              <a:schemeClr val="accent3"/>
            </a:lnRef>
            <a:fillRef idx="2">
              <a:schemeClr val="accent3"/>
            </a:fillRef>
            <a:effectRef idx="1">
              <a:schemeClr val="accent3"/>
            </a:effectRef>
            <a:fontRef idx="minor">
              <a:schemeClr val="dk1"/>
            </a:fontRef>
          </p:style>
          <p:txBody>
            <a:bodyPr tIns="0" rtlCol="0" anchor="ctr"/>
            <a:lstStyle/>
            <a:p>
              <a:pPr algn="ctr"/>
              <a:r>
                <a:rPr lang="en-US"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Aggregated columns</a:t>
              </a:r>
              <a:endParaRPr lang="en-US" dirty="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ndParaRPr>
            </a:p>
          </p:txBody>
        </p:sp>
        <p:sp>
          <p:nvSpPr>
            <p:cNvPr id="17" name="Right Arrow 16"/>
            <p:cNvSpPr/>
            <p:nvPr/>
          </p:nvSpPr>
          <p:spPr>
            <a:xfrm flipH="1">
              <a:off x="1119916" y="1066800"/>
              <a:ext cx="2461484" cy="685800"/>
            </a:xfrm>
            <a:prstGeom prst="rightArrow">
              <a:avLst/>
            </a:prstGeom>
          </p:spPr>
          <p:style>
            <a:lnRef idx="1">
              <a:schemeClr val="accent3"/>
            </a:lnRef>
            <a:fillRef idx="2">
              <a:schemeClr val="accent3"/>
            </a:fillRef>
            <a:effectRef idx="1">
              <a:schemeClr val="accent3"/>
            </a:effectRef>
            <a:fontRef idx="minor">
              <a:schemeClr val="dk1"/>
            </a:fontRef>
          </p:style>
          <p:txBody>
            <a:bodyPr tIns="0" rtlCol="0" anchor="ctr"/>
            <a:lstStyle/>
            <a:p>
              <a:pPr algn="ctr"/>
              <a:r>
                <a:rPr lang="en-US"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Grouping columns</a:t>
              </a:r>
              <a:endParaRPr lang="en-US" dirty="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ndParaRPr>
            </a:p>
          </p:txBody>
        </p:sp>
      </p:grpSp>
      <p:sp>
        <p:nvSpPr>
          <p:cNvPr id="18" name="Rounded Rectangle 17"/>
          <p:cNvSpPr/>
          <p:nvPr/>
        </p:nvSpPr>
        <p:spPr>
          <a:xfrm>
            <a:off x="3641612" y="2880470"/>
            <a:ext cx="2130977" cy="312130"/>
          </a:xfrm>
          <a:prstGeom prst="roundRect">
            <a:avLst/>
          </a:prstGeom>
          <a:no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anim calcmode="lin" valueType="num">
                                      <p:cBhvr>
                                        <p:cTn id="18" dur="500" fill="hold"/>
                                        <p:tgtEl>
                                          <p:spTgt spid="13"/>
                                        </p:tgtEl>
                                        <p:attrNameLst>
                                          <p:attrName>ppt_x</p:attrName>
                                        </p:attrNameLst>
                                      </p:cBhvr>
                                      <p:tavLst>
                                        <p:tav tm="0">
                                          <p:val>
                                            <p:strVal val="#ppt_x"/>
                                          </p:val>
                                        </p:tav>
                                        <p:tav tm="100000">
                                          <p:val>
                                            <p:strVal val="#ppt_x"/>
                                          </p:val>
                                        </p:tav>
                                      </p:tavLst>
                                    </p:anim>
                                    <p:anim calcmode="lin" valueType="num">
                                      <p:cBhvr>
                                        <p:cTn id="19" dur="5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500"/>
                                        <p:tgtEl>
                                          <p:spTgt spid="14"/>
                                        </p:tgtEl>
                                      </p:cBhvr>
                                    </p:animEffect>
                                    <p:anim calcmode="lin" valueType="num">
                                      <p:cBhvr>
                                        <p:cTn id="25" dur="500" fill="hold"/>
                                        <p:tgtEl>
                                          <p:spTgt spid="14"/>
                                        </p:tgtEl>
                                        <p:attrNameLst>
                                          <p:attrName>ppt_x</p:attrName>
                                        </p:attrNameLst>
                                      </p:cBhvr>
                                      <p:tavLst>
                                        <p:tav tm="0">
                                          <p:val>
                                            <p:strVal val="#ppt_x"/>
                                          </p:val>
                                        </p:tav>
                                        <p:tav tm="100000">
                                          <p:val>
                                            <p:strVal val="#ppt_x"/>
                                          </p:val>
                                        </p:tav>
                                      </p:tavLst>
                                    </p:anim>
                                    <p:anim calcmode="lin" valueType="num">
                                      <p:cBhvr>
                                        <p:cTn id="26" dur="5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500"/>
                                        <p:tgtEl>
                                          <p:spTgt spid="18"/>
                                        </p:tgtEl>
                                      </p:cBhvr>
                                    </p:animEffect>
                                    <p:anim calcmode="lin" valueType="num">
                                      <p:cBhvr>
                                        <p:cTn id="32" dur="500" fill="hold"/>
                                        <p:tgtEl>
                                          <p:spTgt spid="18"/>
                                        </p:tgtEl>
                                        <p:attrNameLst>
                                          <p:attrName>ppt_x</p:attrName>
                                        </p:attrNameLst>
                                      </p:cBhvr>
                                      <p:tavLst>
                                        <p:tav tm="0">
                                          <p:val>
                                            <p:strVal val="#ppt_x"/>
                                          </p:val>
                                        </p:tav>
                                        <p:tav tm="100000">
                                          <p:val>
                                            <p:strVal val="#ppt_x"/>
                                          </p:val>
                                        </p:tav>
                                      </p:tavLst>
                                    </p:anim>
                                    <p:anim calcmode="lin" valueType="num">
                                      <p:cBhvr>
                                        <p:cTn id="33" dur="5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smtClean="0"/>
              <a:t>利用</a:t>
            </a:r>
            <a:r>
              <a:rPr lang="en-US" altLang="zh-CN" dirty="0" smtClean="0"/>
              <a:t>WPT</a:t>
            </a:r>
            <a:r>
              <a:rPr lang="zh-CN" altLang="en-US" dirty="0" smtClean="0"/>
              <a:t>分析性能数据</a:t>
            </a:r>
            <a:endParaRPr lang="zh-CN" altLang="en-US" dirty="0"/>
          </a:p>
        </p:txBody>
      </p:sp>
      <p:sp>
        <p:nvSpPr>
          <p:cNvPr id="3" name="内容占位符 2"/>
          <p:cNvSpPr>
            <a:spLocks noGrp="1"/>
          </p:cNvSpPr>
          <p:nvPr>
            <p:ph idx="1"/>
          </p:nvPr>
        </p:nvSpPr>
        <p:spPr>
          <a:xfrm>
            <a:off x="428596" y="1071546"/>
            <a:ext cx="8229600" cy="4500594"/>
          </a:xfrm>
        </p:spPr>
        <p:txBody>
          <a:bodyPr/>
          <a:lstStyle/>
          <a:p>
            <a:r>
              <a:rPr lang="zh-CN" altLang="en-US" dirty="0" smtClean="0"/>
              <a:t>堆栈跟踪 </a:t>
            </a:r>
            <a:r>
              <a:rPr lang="en-US" altLang="zh-CN" dirty="0" smtClean="0"/>
              <a:t>Stack Tracing</a:t>
            </a:r>
          </a:p>
        </p:txBody>
      </p:sp>
      <p:pic>
        <p:nvPicPr>
          <p:cNvPr id="15" name="Picture 2" descr="C:\Users\stuartse\Pictures\training\sidebar cpu summary 1.5.JPG"/>
          <p:cNvPicPr>
            <a:picLocks noChangeAspect="1" noChangeArrowheads="1"/>
          </p:cNvPicPr>
          <p:nvPr/>
        </p:nvPicPr>
        <p:blipFill>
          <a:blip r:embed="rId3" cstate="print"/>
          <a:srcRect l="168" t="465" r="168" b="620"/>
          <a:stretch>
            <a:fillRect/>
          </a:stretch>
        </p:blipFill>
        <p:spPr bwMode="auto">
          <a:xfrm>
            <a:off x="500034" y="1714488"/>
            <a:ext cx="7993810" cy="4304093"/>
          </a:xfrm>
          <a:prstGeom prst="roundRect">
            <a:avLst>
              <a:gd name="adj" fmla="val 1001"/>
            </a:avLst>
          </a:prstGeom>
          <a:noFill/>
          <a:ln w="9525">
            <a:noFill/>
            <a:miter lim="800000"/>
            <a:headEnd/>
            <a:tailEnd/>
          </a:ln>
          <a:effectLst>
            <a:outerShdw blurRad="63500" sx="102000" sy="102000" algn="ctr" rotWithShape="0">
              <a:prstClr val="black">
                <a:alpha val="40000"/>
              </a:prstClr>
            </a:outerShdw>
          </a:effectLst>
        </p:spPr>
      </p:pic>
      <p:sp>
        <p:nvSpPr>
          <p:cNvPr id="19" name="Down Arrow 18"/>
          <p:cNvSpPr/>
          <p:nvPr/>
        </p:nvSpPr>
        <p:spPr>
          <a:xfrm>
            <a:off x="1136428" y="3149088"/>
            <a:ext cx="533400" cy="2514600"/>
          </a:xfrm>
          <a:prstGeom prst="downArrow">
            <a:avLst/>
          </a:prstGeom>
          <a:gradFill>
            <a:gsLst>
              <a:gs pos="0">
                <a:schemeClr val="accent3">
                  <a:tint val="73000"/>
                  <a:satMod val="150000"/>
                  <a:alpha val="0"/>
                </a:schemeClr>
              </a:gs>
              <a:gs pos="25000">
                <a:schemeClr val="accent3">
                  <a:tint val="96000"/>
                  <a:shade val="80000"/>
                  <a:satMod val="105000"/>
                  <a:alpha val="50000"/>
                </a:schemeClr>
              </a:gs>
              <a:gs pos="38000">
                <a:schemeClr val="accent3">
                  <a:tint val="96000"/>
                  <a:shade val="59000"/>
                  <a:satMod val="120000"/>
                </a:schemeClr>
              </a:gs>
              <a:gs pos="55000">
                <a:schemeClr val="accent3">
                  <a:shade val="57000"/>
                  <a:satMod val="120000"/>
                </a:schemeClr>
              </a:gs>
              <a:gs pos="80000">
                <a:schemeClr val="accent3">
                  <a:shade val="56000"/>
                  <a:satMod val="145000"/>
                </a:schemeClr>
              </a:gs>
              <a:gs pos="88000">
                <a:schemeClr val="accent3">
                  <a:shade val="63000"/>
                  <a:satMod val="160000"/>
                </a:schemeClr>
              </a:gs>
              <a:gs pos="100000">
                <a:schemeClr val="accent3">
                  <a:tint val="99555"/>
                  <a:satMod val="155000"/>
                </a:schemeClr>
              </a:gs>
            </a:gsLst>
          </a:gradFill>
          <a:ln w="9525">
            <a:gradFill>
              <a:gsLst>
                <a:gs pos="0">
                  <a:srgbClr val="C02100">
                    <a:alpha val="0"/>
                  </a:srgbClr>
                </a:gs>
                <a:gs pos="100000">
                  <a:srgbClr val="C02100"/>
                </a:gs>
              </a:gsLst>
              <a:lin ang="5400000" scaled="0"/>
            </a:gradFill>
          </a:ln>
          <a:scene3d>
            <a:camera prst="orthographicFront" fov="0">
              <a:rot lat="0" lon="0" rev="0"/>
            </a:camera>
            <a:lightRig rig="harsh" dir="t">
              <a:rot lat="6000000" lon="6000000" rev="0"/>
            </a:lightRig>
          </a:scene3d>
          <a:sp3d prstMaterial="metal">
            <a:bevelT w="20000" h="9000" prst="softRound"/>
            <a:contourClr>
              <a:schemeClr val="accent3">
                <a:shade val="30000"/>
                <a:satMod val="200000"/>
              </a:schemeClr>
            </a:contourClr>
          </a:sp3d>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20" name="Left-Right Arrow 19"/>
          <p:cNvSpPr/>
          <p:nvPr/>
        </p:nvSpPr>
        <p:spPr>
          <a:xfrm>
            <a:off x="3498628" y="3072888"/>
            <a:ext cx="3200400" cy="152400"/>
          </a:xfrm>
          <a:prstGeom prst="leftRightArrow">
            <a:avLst>
              <a:gd name="adj1" fmla="val 50000"/>
              <a:gd name="adj2" fmla="val 127778"/>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21" name="Left-Right Arrow 20"/>
          <p:cNvSpPr/>
          <p:nvPr/>
        </p:nvSpPr>
        <p:spPr>
          <a:xfrm>
            <a:off x="3879628" y="3453888"/>
            <a:ext cx="2819400" cy="152400"/>
          </a:xfrm>
          <a:prstGeom prst="leftRightArrow">
            <a:avLst>
              <a:gd name="adj1" fmla="val 50000"/>
              <a:gd name="adj2" fmla="val 127778"/>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22" name="Left-Right Arrow 21"/>
          <p:cNvSpPr/>
          <p:nvPr/>
        </p:nvSpPr>
        <p:spPr>
          <a:xfrm>
            <a:off x="4184428" y="3987288"/>
            <a:ext cx="2514600" cy="152400"/>
          </a:xfrm>
          <a:prstGeom prst="leftRightArrow">
            <a:avLst>
              <a:gd name="adj1" fmla="val 50000"/>
              <a:gd name="adj2" fmla="val 127778"/>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23" name="Left-Right Arrow 22"/>
          <p:cNvSpPr/>
          <p:nvPr/>
        </p:nvSpPr>
        <p:spPr>
          <a:xfrm>
            <a:off x="4413028" y="4749288"/>
            <a:ext cx="2286000" cy="152400"/>
          </a:xfrm>
          <a:prstGeom prst="leftRightArrow">
            <a:avLst>
              <a:gd name="adj1" fmla="val 50000"/>
              <a:gd name="adj2" fmla="val 127778"/>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500"/>
                                        <p:tgtEl>
                                          <p:spTgt spid="20"/>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500"/>
                                        <p:tgtEl>
                                          <p:spTgt spid="21"/>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500"/>
                                        <p:tgtEl>
                                          <p:spTgt spid="22"/>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2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28596" y="1285860"/>
            <a:ext cx="8229600" cy="4525963"/>
          </a:xfrm>
        </p:spPr>
        <p:txBody>
          <a:bodyPr/>
          <a:lstStyle/>
          <a:p>
            <a:r>
              <a:rPr lang="zh-CN" altLang="en-US" dirty="0" smtClean="0"/>
              <a:t>性能分析的一些基本概念</a:t>
            </a:r>
          </a:p>
          <a:p>
            <a:r>
              <a:rPr lang="en-US" altLang="zh-CN" dirty="0" smtClean="0"/>
              <a:t>Windows Performance Toolkit (WPT)</a:t>
            </a:r>
            <a:r>
              <a:rPr lang="zh-CN" altLang="en-US" dirty="0" smtClean="0"/>
              <a:t>概述</a:t>
            </a:r>
          </a:p>
          <a:p>
            <a:r>
              <a:rPr lang="zh-CN" altLang="en-US" dirty="0" smtClean="0"/>
              <a:t>用</a:t>
            </a:r>
            <a:r>
              <a:rPr lang="en-US" altLang="zh-CN" dirty="0" smtClean="0"/>
              <a:t>WPT</a:t>
            </a:r>
            <a:r>
              <a:rPr lang="zh-CN" altLang="en-US" dirty="0" smtClean="0"/>
              <a:t>捕捉和分析性能数据</a:t>
            </a:r>
          </a:p>
          <a:p>
            <a:r>
              <a:rPr lang="zh-CN" altLang="en-US" dirty="0" smtClean="0">
                <a:solidFill>
                  <a:srgbClr val="00B050"/>
                </a:solidFill>
              </a:rPr>
              <a:t>案例分析</a:t>
            </a:r>
            <a:endParaRPr lang="en-US" altLang="zh-CN" dirty="0" smtClean="0">
              <a:solidFill>
                <a:srgbClr val="00B050"/>
              </a:solidFill>
            </a:endParaRPr>
          </a:p>
          <a:p>
            <a:r>
              <a:rPr lang="zh-CN" altLang="en-US" dirty="0" smtClean="0"/>
              <a:t>疑问和解答</a:t>
            </a:r>
            <a:endParaRPr lang="en-US" altLang="zh-CN" dirty="0" smtClean="0"/>
          </a:p>
          <a:p>
            <a:r>
              <a:rPr lang="zh-CN" altLang="en-US" dirty="0" smtClean="0"/>
              <a:t>参考资源</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357158" y="3071810"/>
            <a:ext cx="8501122" cy="785818"/>
          </a:xfrm>
        </p:spPr>
        <p:txBody>
          <a:bodyPr/>
          <a:lstStyle/>
          <a:p>
            <a:r>
              <a:rPr lang="zh-CN" altLang="en-US" sz="3200" dirty="0" smtClean="0"/>
              <a:t>案例分析 </a:t>
            </a:r>
            <a:r>
              <a:rPr lang="en-US" altLang="zh-CN" sz="3200" dirty="0" smtClean="0"/>
              <a:t>#1</a:t>
            </a:r>
            <a:endParaRPr lang="zh-CN" altLang="en-US" sz="3200" dirty="0"/>
          </a:p>
        </p:txBody>
      </p:sp>
      <p:sp>
        <p:nvSpPr>
          <p:cNvPr id="6" name="文本占位符 5"/>
          <p:cNvSpPr>
            <a:spLocks noGrp="1"/>
          </p:cNvSpPr>
          <p:nvPr>
            <p:ph type="body" sz="quarter" idx="11"/>
          </p:nvPr>
        </p:nvSpPr>
        <p:spPr>
          <a:xfrm>
            <a:off x="357158" y="3857628"/>
            <a:ext cx="3500462" cy="1714512"/>
          </a:xfrm>
        </p:spPr>
        <p:txBody>
          <a:bodyPr/>
          <a:lstStyle/>
          <a:p>
            <a:r>
              <a:rPr lang="zh-CN" altLang="en-US" dirty="0" smtClean="0">
                <a:solidFill>
                  <a:srgbClr val="FFC000"/>
                </a:solidFill>
              </a:rPr>
              <a:t>鼠标移动迟滞</a:t>
            </a:r>
            <a:endParaRPr lang="en-US" altLang="zh-CN" dirty="0" smtClean="0">
              <a:solidFill>
                <a:srgbClr val="FFC000"/>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28596" y="285728"/>
            <a:ext cx="7143800" cy="642942"/>
          </a:xfrm>
        </p:spPr>
        <p:txBody>
          <a:bodyPr/>
          <a:lstStyle/>
          <a:p>
            <a:pPr marL="0" indent="0">
              <a:buNone/>
            </a:pPr>
            <a:r>
              <a:rPr lang="zh-CN" altLang="en-US" dirty="0" smtClean="0"/>
              <a:t>用户移动鼠标时</a:t>
            </a:r>
            <a:r>
              <a:rPr lang="en-US" altLang="zh-CN" dirty="0" smtClean="0"/>
              <a:t>, </a:t>
            </a:r>
            <a:r>
              <a:rPr lang="zh-CN" altLang="en-US" dirty="0" smtClean="0"/>
              <a:t>发现屏幕上的鼠标箭头有</a:t>
            </a:r>
            <a:r>
              <a:rPr lang="en-US" altLang="zh-CN" dirty="0" smtClean="0"/>
              <a:t>1</a:t>
            </a:r>
            <a:r>
              <a:rPr lang="zh-CN" altLang="en-US" dirty="0" smtClean="0"/>
              <a:t>秒左右的延迟</a:t>
            </a:r>
            <a:endParaRPr lang="en-US" altLang="zh-CN" dirty="0" smtClean="0"/>
          </a:p>
        </p:txBody>
      </p:sp>
      <p:sp>
        <p:nvSpPr>
          <p:cNvPr id="4" name="内容占位符 2"/>
          <p:cNvSpPr txBox="1">
            <a:spLocks/>
          </p:cNvSpPr>
          <p:nvPr/>
        </p:nvSpPr>
        <p:spPr>
          <a:xfrm>
            <a:off x="500034" y="1285860"/>
            <a:ext cx="3214710" cy="714380"/>
          </a:xfrm>
          <a:prstGeom prst="rect">
            <a:avLst/>
          </a:prstGeom>
        </p:spPr>
        <p:txBody>
          <a:bodyPr/>
          <a:lstStyle/>
          <a:p>
            <a:pPr marL="0" marR="0" lvl="0" indent="0" algn="l" defTabSz="914400" rtl="0" eaLnBrk="1" fontAlgn="auto" latinLnBrk="0" hangingPunct="1">
              <a:lnSpc>
                <a:spcPct val="100000"/>
              </a:lnSpc>
              <a:spcBef>
                <a:spcPct val="20000"/>
              </a:spcBef>
              <a:spcAft>
                <a:spcPts val="0"/>
              </a:spcAft>
              <a:buClr>
                <a:schemeClr val="accent1"/>
              </a:buClr>
              <a:buSzPct val="100000"/>
              <a:buFont typeface="Wingdings" pitchFamily="2" charset="2"/>
              <a:buNone/>
              <a:tabLst/>
              <a:defRPr/>
            </a:pPr>
            <a:r>
              <a:rPr lang="zh-CN" altLang="en-US" sz="2400" b="1" dirty="0" smtClean="0">
                <a:solidFill>
                  <a:schemeClr val="accent1"/>
                </a:solidFill>
              </a:rPr>
              <a:t>鼠标消息处理的过程</a:t>
            </a:r>
            <a:endParaRPr kumimoji="0" lang="en-US" altLang="zh-CN" sz="2400" b="1" i="0" u="none" strike="noStrike" kern="1200" cap="none" spc="0" normalizeH="0" baseline="0" noProof="0" dirty="0" smtClean="0">
              <a:ln>
                <a:noFill/>
              </a:ln>
              <a:solidFill>
                <a:schemeClr val="accent1"/>
              </a:solidFill>
              <a:effectLst/>
              <a:uLnTx/>
              <a:uFillTx/>
              <a:latin typeface="+mn-lt"/>
              <a:ea typeface="+mn-ea"/>
              <a:cs typeface="+mn-cs"/>
            </a:endParaRPr>
          </a:p>
        </p:txBody>
      </p:sp>
      <p:sp>
        <p:nvSpPr>
          <p:cNvPr id="921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9217" name="Object 1"/>
          <p:cNvGraphicFramePr>
            <a:graphicFrameLocks noChangeAspect="1"/>
          </p:cNvGraphicFramePr>
          <p:nvPr/>
        </p:nvGraphicFramePr>
        <p:xfrm>
          <a:off x="571472" y="2071678"/>
          <a:ext cx="6773003" cy="2357454"/>
        </p:xfrm>
        <a:graphic>
          <a:graphicData uri="http://schemas.openxmlformats.org/presentationml/2006/ole">
            <p:oleObj spid="_x0000_s9217" name="Visio" r:id="rId4" imgW="5175126" imgH="1802119" progId="">
              <p:embed/>
            </p:oleObj>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285720" y="428604"/>
            <a:ext cx="7143800" cy="500066"/>
          </a:xfrm>
        </p:spPr>
        <p:txBody>
          <a:bodyPr/>
          <a:lstStyle/>
          <a:p>
            <a:pPr marL="0" indent="0">
              <a:buNone/>
            </a:pPr>
            <a:r>
              <a:rPr lang="zh-CN" altLang="en-US" dirty="0" smtClean="0"/>
              <a:t>从</a:t>
            </a:r>
            <a:r>
              <a:rPr lang="en-US" dirty="0" smtClean="0"/>
              <a:t>8680.182101s</a:t>
            </a:r>
            <a:r>
              <a:rPr lang="zh-CN" altLang="en-US" dirty="0" smtClean="0"/>
              <a:t>到</a:t>
            </a:r>
            <a:r>
              <a:rPr lang="en-US" dirty="0" smtClean="0"/>
              <a:t>8681.222135s</a:t>
            </a:r>
            <a:r>
              <a:rPr lang="zh-CN" altLang="en-US" dirty="0" smtClean="0"/>
              <a:t> 无鼠标事件响应</a:t>
            </a:r>
            <a:endParaRPr lang="en-US" altLang="zh-CN" dirty="0" smtClean="0"/>
          </a:p>
        </p:txBody>
      </p:sp>
      <p:pic>
        <p:nvPicPr>
          <p:cNvPr id="4" name="Picture 3" descr="mouse.PNG"/>
          <p:cNvPicPr/>
          <p:nvPr/>
        </p:nvPicPr>
        <p:blipFill>
          <a:blip r:embed="rId3" cstate="print"/>
          <a:stretch>
            <a:fillRect/>
          </a:stretch>
        </p:blipFill>
        <p:spPr>
          <a:xfrm>
            <a:off x="357158" y="1071546"/>
            <a:ext cx="8143932" cy="5500726"/>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357158" y="3071810"/>
            <a:ext cx="8501122" cy="785818"/>
          </a:xfrm>
        </p:spPr>
        <p:txBody>
          <a:bodyPr/>
          <a:lstStyle/>
          <a:p>
            <a:r>
              <a:rPr lang="zh-CN" altLang="en-US" sz="3200" dirty="0" smtClean="0"/>
              <a:t>案例分析 </a:t>
            </a:r>
            <a:r>
              <a:rPr lang="en-US" altLang="zh-CN" sz="3200" dirty="0" smtClean="0"/>
              <a:t>#2</a:t>
            </a:r>
            <a:endParaRPr lang="zh-CN" altLang="en-US" sz="3200" dirty="0"/>
          </a:p>
        </p:txBody>
      </p:sp>
      <p:sp>
        <p:nvSpPr>
          <p:cNvPr id="6" name="文本占位符 5"/>
          <p:cNvSpPr>
            <a:spLocks noGrp="1"/>
          </p:cNvSpPr>
          <p:nvPr>
            <p:ph type="body" sz="quarter" idx="11"/>
          </p:nvPr>
        </p:nvSpPr>
        <p:spPr>
          <a:xfrm>
            <a:off x="357158" y="3857628"/>
            <a:ext cx="3500462" cy="1714512"/>
          </a:xfrm>
        </p:spPr>
        <p:txBody>
          <a:bodyPr/>
          <a:lstStyle/>
          <a:p>
            <a:r>
              <a:rPr lang="en-US" altLang="zh-CN" dirty="0" smtClean="0">
                <a:solidFill>
                  <a:srgbClr val="FFC000"/>
                </a:solidFill>
              </a:rPr>
              <a:t>CPU</a:t>
            </a:r>
            <a:r>
              <a:rPr lang="zh-CN" altLang="en-US" dirty="0" smtClean="0">
                <a:solidFill>
                  <a:srgbClr val="FFC000"/>
                </a:solidFill>
              </a:rPr>
              <a:t>占用过高</a:t>
            </a:r>
            <a:endParaRPr lang="en-US" altLang="zh-CN" dirty="0" smtClean="0">
              <a:solidFill>
                <a:srgbClr val="FFC000"/>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28596" y="214290"/>
            <a:ext cx="7143800" cy="1000132"/>
          </a:xfrm>
        </p:spPr>
        <p:txBody>
          <a:bodyPr/>
          <a:lstStyle/>
          <a:p>
            <a:pPr marL="0" indent="0">
              <a:buNone/>
            </a:pPr>
            <a:r>
              <a:rPr lang="zh-CN" altLang="en-US" dirty="0" smtClean="0"/>
              <a:t>用户在</a:t>
            </a:r>
            <a:r>
              <a:rPr lang="en-US" altLang="zh-CN" dirty="0" smtClean="0"/>
              <a:t>Outlook</a:t>
            </a:r>
            <a:r>
              <a:rPr lang="zh-CN" altLang="en-US" dirty="0" smtClean="0"/>
              <a:t>中添加移动电话信息时</a:t>
            </a:r>
            <a:r>
              <a:rPr lang="en-US" altLang="zh-CN" dirty="0" smtClean="0"/>
              <a:t>, </a:t>
            </a:r>
            <a:r>
              <a:rPr lang="zh-CN" altLang="en-US" dirty="0" smtClean="0"/>
              <a:t>发现</a:t>
            </a:r>
            <a:r>
              <a:rPr lang="en-US" altLang="zh-CN" dirty="0" smtClean="0"/>
              <a:t>Outlook </a:t>
            </a:r>
            <a:r>
              <a:rPr lang="zh-CN" altLang="en-US" dirty="0" smtClean="0"/>
              <a:t>有几秒钟时间没有响应</a:t>
            </a:r>
            <a:endParaRPr lang="en-US" altLang="zh-CN" dirty="0" smtClean="0"/>
          </a:p>
        </p:txBody>
      </p:sp>
      <p:pic>
        <p:nvPicPr>
          <p:cNvPr id="6" name="Picture 5"/>
          <p:cNvPicPr/>
          <p:nvPr/>
        </p:nvPicPr>
        <p:blipFill>
          <a:blip r:embed="rId3" cstate="print"/>
          <a:srcRect/>
          <a:stretch>
            <a:fillRect/>
          </a:stretch>
        </p:blipFill>
        <p:spPr bwMode="auto">
          <a:xfrm>
            <a:off x="571472" y="1214422"/>
            <a:ext cx="7072362" cy="485778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课程内容</a:t>
            </a:r>
            <a:endParaRPr lang="zh-CN" altLang="en-US" dirty="0"/>
          </a:p>
        </p:txBody>
      </p:sp>
      <p:sp>
        <p:nvSpPr>
          <p:cNvPr id="3" name="内容占位符 2"/>
          <p:cNvSpPr>
            <a:spLocks noGrp="1"/>
          </p:cNvSpPr>
          <p:nvPr>
            <p:ph idx="1"/>
          </p:nvPr>
        </p:nvSpPr>
        <p:spPr>
          <a:xfrm>
            <a:off x="428596" y="1357298"/>
            <a:ext cx="8229600" cy="4525963"/>
          </a:xfrm>
        </p:spPr>
        <p:txBody>
          <a:bodyPr/>
          <a:lstStyle/>
          <a:p>
            <a:r>
              <a:rPr lang="zh-CN" altLang="en-US" dirty="0" smtClean="0"/>
              <a:t>性能分析的一些基本概念</a:t>
            </a:r>
          </a:p>
          <a:p>
            <a:r>
              <a:rPr lang="en-US" altLang="zh-CN" dirty="0" smtClean="0"/>
              <a:t>Windows Performance Toolkit (WPT)</a:t>
            </a:r>
            <a:r>
              <a:rPr lang="zh-CN" altLang="en-US" dirty="0" smtClean="0"/>
              <a:t>概述</a:t>
            </a:r>
          </a:p>
          <a:p>
            <a:r>
              <a:rPr lang="zh-CN" altLang="en-US" dirty="0" smtClean="0"/>
              <a:t>用</a:t>
            </a:r>
            <a:r>
              <a:rPr lang="en-US" altLang="zh-CN" dirty="0" smtClean="0"/>
              <a:t>WPT</a:t>
            </a:r>
            <a:r>
              <a:rPr lang="zh-CN" altLang="en-US" dirty="0" smtClean="0"/>
              <a:t>捕捉和分析性能数据</a:t>
            </a:r>
          </a:p>
          <a:p>
            <a:r>
              <a:rPr lang="zh-CN" altLang="en-US" dirty="0" smtClean="0"/>
              <a:t>典型案例分析</a:t>
            </a:r>
            <a:endParaRPr lang="en-US" altLang="zh-CN" dirty="0" smtClean="0"/>
          </a:p>
          <a:p>
            <a:r>
              <a:rPr lang="zh-CN" altLang="en-US" dirty="0" smtClean="0"/>
              <a:t>疑问和解答</a:t>
            </a:r>
            <a:endParaRPr lang="en-US" altLang="zh-CN" dirty="0" smtClean="0"/>
          </a:p>
          <a:p>
            <a:r>
              <a:rPr lang="zh-CN" altLang="en-US" dirty="0" smtClean="0"/>
              <a:t>参考资源</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357158" y="3071810"/>
            <a:ext cx="8501122" cy="785818"/>
          </a:xfrm>
        </p:spPr>
        <p:txBody>
          <a:bodyPr/>
          <a:lstStyle/>
          <a:p>
            <a:r>
              <a:rPr lang="zh-CN" altLang="en-US" sz="3200" dirty="0" smtClean="0"/>
              <a:t>案例分析 </a:t>
            </a:r>
            <a:r>
              <a:rPr lang="en-US" altLang="zh-CN" sz="3200" dirty="0" smtClean="0"/>
              <a:t>#3</a:t>
            </a:r>
            <a:endParaRPr lang="zh-CN" altLang="en-US" sz="3200" dirty="0"/>
          </a:p>
        </p:txBody>
      </p:sp>
      <p:sp>
        <p:nvSpPr>
          <p:cNvPr id="6" name="文本占位符 5"/>
          <p:cNvSpPr>
            <a:spLocks noGrp="1"/>
          </p:cNvSpPr>
          <p:nvPr>
            <p:ph type="body" sz="quarter" idx="11"/>
          </p:nvPr>
        </p:nvSpPr>
        <p:spPr>
          <a:xfrm>
            <a:off x="357158" y="3857628"/>
            <a:ext cx="3929090" cy="1714512"/>
          </a:xfrm>
        </p:spPr>
        <p:txBody>
          <a:bodyPr/>
          <a:lstStyle/>
          <a:p>
            <a:r>
              <a:rPr lang="zh-CN" altLang="en-US" dirty="0" smtClean="0">
                <a:solidFill>
                  <a:srgbClr val="FFC000"/>
                </a:solidFill>
              </a:rPr>
              <a:t>磁盘操作优先级反转</a:t>
            </a:r>
            <a:endParaRPr lang="en-US" altLang="zh-CN" dirty="0" smtClean="0">
              <a:solidFill>
                <a:srgbClr val="FFC000"/>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28596" y="285728"/>
            <a:ext cx="7143800" cy="642942"/>
          </a:xfrm>
        </p:spPr>
        <p:txBody>
          <a:bodyPr/>
          <a:lstStyle/>
          <a:p>
            <a:pPr marL="0" indent="0">
              <a:buNone/>
            </a:pPr>
            <a:r>
              <a:rPr lang="zh-CN" altLang="en-US" dirty="0" smtClean="0"/>
              <a:t>用户发现</a:t>
            </a:r>
            <a:r>
              <a:rPr lang="en-US" altLang="zh-CN" dirty="0" smtClean="0"/>
              <a:t>Outlook </a:t>
            </a:r>
            <a:r>
              <a:rPr lang="zh-CN" altLang="en-US" dirty="0" smtClean="0"/>
              <a:t>长时间没有响应</a:t>
            </a:r>
            <a:endParaRPr lang="en-US" altLang="zh-CN" dirty="0" smtClean="0"/>
          </a:p>
        </p:txBody>
      </p:sp>
      <p:sp>
        <p:nvSpPr>
          <p:cNvPr id="4" name="内容占位符 2"/>
          <p:cNvSpPr txBox="1">
            <a:spLocks/>
          </p:cNvSpPr>
          <p:nvPr/>
        </p:nvSpPr>
        <p:spPr>
          <a:xfrm>
            <a:off x="500034" y="1071546"/>
            <a:ext cx="3214710" cy="714380"/>
          </a:xfrm>
          <a:prstGeom prst="rect">
            <a:avLst/>
          </a:prstGeom>
        </p:spPr>
        <p:txBody>
          <a:bodyPr/>
          <a:lstStyle/>
          <a:p>
            <a:pPr marL="0" marR="0" lvl="0" indent="0" algn="l" defTabSz="914400" rtl="0" eaLnBrk="1" fontAlgn="auto" latinLnBrk="0" hangingPunct="1">
              <a:lnSpc>
                <a:spcPct val="100000"/>
              </a:lnSpc>
              <a:spcBef>
                <a:spcPct val="20000"/>
              </a:spcBef>
              <a:spcAft>
                <a:spcPts val="0"/>
              </a:spcAft>
              <a:buClr>
                <a:schemeClr val="accent1"/>
              </a:buClr>
              <a:buSzPct val="100000"/>
              <a:buFont typeface="Wingdings" pitchFamily="2" charset="2"/>
              <a:buNone/>
              <a:tabLst/>
              <a:defRPr/>
            </a:pPr>
            <a:r>
              <a:rPr lang="zh-CN" altLang="en-US" sz="2400" b="1" dirty="0" smtClean="0">
                <a:solidFill>
                  <a:schemeClr val="accent1"/>
                </a:solidFill>
              </a:rPr>
              <a:t>基本</a:t>
            </a:r>
            <a:r>
              <a:rPr lang="en-US" altLang="zh-CN" sz="2400" b="1" dirty="0" smtClean="0">
                <a:solidFill>
                  <a:schemeClr val="accent1"/>
                </a:solidFill>
              </a:rPr>
              <a:t>I/O</a:t>
            </a:r>
            <a:r>
              <a:rPr lang="zh-CN" altLang="en-US" sz="2400" b="1" dirty="0" smtClean="0">
                <a:solidFill>
                  <a:schemeClr val="accent1"/>
                </a:solidFill>
              </a:rPr>
              <a:t>操作过程</a:t>
            </a:r>
            <a:endParaRPr kumimoji="0" lang="en-US" altLang="zh-CN" sz="2400" b="1" i="0" u="none" strike="noStrike" kern="1200" cap="none" spc="0" normalizeH="0" baseline="0" noProof="0" dirty="0" smtClean="0">
              <a:ln>
                <a:noFill/>
              </a:ln>
              <a:solidFill>
                <a:schemeClr val="accent1"/>
              </a:solidFill>
              <a:effectLst/>
              <a:uLnTx/>
              <a:uFillTx/>
              <a:latin typeface="+mn-lt"/>
              <a:ea typeface="+mn-ea"/>
              <a:cs typeface="+mn-cs"/>
            </a:endParaRPr>
          </a:p>
        </p:txBody>
      </p:sp>
      <p:sp>
        <p:nvSpPr>
          <p:cNvPr id="921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 name="Object 5"/>
          <p:cNvGraphicFramePr>
            <a:graphicFrameLocks noChangeAspect="1"/>
          </p:cNvGraphicFramePr>
          <p:nvPr/>
        </p:nvGraphicFramePr>
        <p:xfrm>
          <a:off x="642910" y="1714488"/>
          <a:ext cx="6294914" cy="4549932"/>
        </p:xfrm>
        <a:graphic>
          <a:graphicData uri="http://schemas.openxmlformats.org/presentationml/2006/ole">
            <p:oleObj spid="_x0000_s87043" name="Visio" r:id="rId4" imgW="8314566" imgH="6010757" progId="">
              <p:embed/>
            </p:oleObj>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28596" y="214290"/>
            <a:ext cx="7143800" cy="1000132"/>
          </a:xfrm>
        </p:spPr>
        <p:txBody>
          <a:bodyPr/>
          <a:lstStyle/>
          <a:p>
            <a:pPr marL="0" indent="0">
              <a:buNone/>
            </a:pPr>
            <a:r>
              <a:rPr lang="zh-CN" altLang="en-US" dirty="0" smtClean="0"/>
              <a:t>低</a:t>
            </a:r>
            <a:r>
              <a:rPr lang="en-US" altLang="zh-CN" dirty="0" smtClean="0"/>
              <a:t>I/O</a:t>
            </a:r>
            <a:r>
              <a:rPr lang="zh-CN" altLang="en-US" dirty="0" smtClean="0"/>
              <a:t>优先级导致磁盘访问延迟</a:t>
            </a:r>
            <a:endParaRPr lang="en-US" altLang="zh-CN" dirty="0" smtClean="0"/>
          </a:p>
        </p:txBody>
      </p:sp>
      <p:pic>
        <p:nvPicPr>
          <p:cNvPr id="5" name="Picture 4" descr="disk.PNG"/>
          <p:cNvPicPr>
            <a:picLocks noChangeAspect="1"/>
          </p:cNvPicPr>
          <p:nvPr/>
        </p:nvPicPr>
        <p:blipFill>
          <a:blip r:embed="rId3" cstate="print"/>
          <a:stretch>
            <a:fillRect/>
          </a:stretch>
        </p:blipFill>
        <p:spPr>
          <a:xfrm>
            <a:off x="214282" y="1214422"/>
            <a:ext cx="8738504" cy="2858844"/>
          </a:xfrm>
          <a:prstGeom prst="rect">
            <a:avLst/>
          </a:prstGeo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357158" y="2571744"/>
            <a:ext cx="8229600" cy="1143000"/>
          </a:xfrm>
        </p:spPr>
        <p:txBody>
          <a:bodyPr/>
          <a:lstStyle/>
          <a:p>
            <a:r>
              <a:rPr lang="zh-CN" altLang="en-US" dirty="0" smtClean="0"/>
              <a:t>疑问和解答</a:t>
            </a:r>
            <a:endParaRPr lang="zh-CN" alt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a:xfrm>
            <a:off x="357158" y="642918"/>
            <a:ext cx="8229600" cy="1143000"/>
          </a:xfrm>
        </p:spPr>
        <p:txBody>
          <a:bodyPr/>
          <a:lstStyle/>
          <a:p>
            <a:r>
              <a:rPr lang="zh-CN" altLang="en-US" dirty="0" smtClean="0"/>
              <a:t>参考资源</a:t>
            </a:r>
            <a:endParaRPr lang="zh-CN" altLang="en-US" dirty="0"/>
          </a:p>
        </p:txBody>
      </p:sp>
      <p:sp>
        <p:nvSpPr>
          <p:cNvPr id="4" name="内容占位符 2"/>
          <p:cNvSpPr txBox="1">
            <a:spLocks/>
          </p:cNvSpPr>
          <p:nvPr/>
        </p:nvSpPr>
        <p:spPr>
          <a:xfrm>
            <a:off x="428596" y="1571612"/>
            <a:ext cx="8429684" cy="4429156"/>
          </a:xfrm>
          <a:prstGeom prst="rect">
            <a:avLst/>
          </a:prstGeom>
        </p:spPr>
        <p:txBody>
          <a:bodyPr/>
          <a:lstStyle/>
          <a:p>
            <a:pPr marL="342900" lvl="0" indent="-342900">
              <a:spcBef>
                <a:spcPct val="20000"/>
              </a:spcBef>
              <a:buFont typeface="Arial" pitchFamily="34" charset="0"/>
              <a:buChar char="•"/>
            </a:pPr>
            <a:r>
              <a:rPr lang="en-US" altLang="zh-CN" sz="2400" dirty="0" smtClean="0">
                <a:solidFill>
                  <a:schemeClr val="bg1"/>
                </a:solidFill>
              </a:rPr>
              <a:t>Windows Performance Analysis Developer Center</a:t>
            </a:r>
          </a:p>
          <a:p>
            <a:pPr marL="400050" lvl="1">
              <a:spcBef>
                <a:spcPct val="20000"/>
              </a:spcBef>
            </a:pPr>
            <a:r>
              <a:rPr lang="en-US" sz="2000" dirty="0" smtClean="0">
                <a:hlinkClick r:id="rId3"/>
              </a:rPr>
              <a:t>http://msdn.microsoft.com/en-us/performance</a:t>
            </a:r>
            <a:endParaRPr lang="en-US" altLang="zh-CN" sz="2000" dirty="0" smtClean="0">
              <a:solidFill>
                <a:schemeClr val="bg1"/>
              </a:solidFill>
            </a:endParaRPr>
          </a:p>
          <a:p>
            <a:pPr marL="342900" lvl="0" indent="-342900">
              <a:spcBef>
                <a:spcPct val="20000"/>
              </a:spcBef>
              <a:buFont typeface="Arial" pitchFamily="34" charset="0"/>
              <a:buChar char="•"/>
            </a:pPr>
            <a:r>
              <a:rPr lang="en-US" altLang="zh-CN" sz="2400" dirty="0" smtClean="0">
                <a:solidFill>
                  <a:schemeClr val="bg1"/>
                </a:solidFill>
              </a:rPr>
              <a:t>Windows 7 SDK download</a:t>
            </a:r>
          </a:p>
          <a:p>
            <a:pPr marL="400050" lvl="2">
              <a:spcBef>
                <a:spcPct val="20000"/>
              </a:spcBef>
              <a:buClr>
                <a:schemeClr val="accent1"/>
              </a:buClr>
              <a:buSzPct val="100000"/>
            </a:pPr>
            <a:r>
              <a:rPr lang="en-US" altLang="zh-CN" sz="2000" dirty="0" smtClean="0">
                <a:sym typeface="Wingdings" pitchFamily="2" charset="2"/>
                <a:hlinkClick r:id="rId3"/>
              </a:rPr>
              <a:t>http://www.microsoft.com/downloads/details.aspx?FamilyID=c17ba869-9671-4330-a63e-1fd44e0e2505&amp;displaylang=en</a:t>
            </a:r>
          </a:p>
          <a:p>
            <a:pPr marL="342900" indent="-342900">
              <a:spcBef>
                <a:spcPct val="20000"/>
              </a:spcBef>
              <a:buFont typeface="Arial" pitchFamily="34" charset="0"/>
              <a:buChar char="•"/>
            </a:pPr>
            <a:r>
              <a:rPr lang="en-US" altLang="zh-CN" sz="2400" dirty="0" smtClean="0">
                <a:solidFill>
                  <a:schemeClr val="bg1"/>
                </a:solidFill>
              </a:rPr>
              <a:t>Windows Performance Toolkit MSDN </a:t>
            </a:r>
            <a:r>
              <a:rPr lang="zh-CN" altLang="en-US" sz="2400" dirty="0" smtClean="0">
                <a:solidFill>
                  <a:schemeClr val="bg1"/>
                </a:solidFill>
              </a:rPr>
              <a:t>文档</a:t>
            </a:r>
            <a:endParaRPr lang="en-US" altLang="zh-CN" sz="2400" dirty="0" smtClean="0">
              <a:solidFill>
                <a:schemeClr val="bg1"/>
              </a:solidFill>
            </a:endParaRPr>
          </a:p>
          <a:p>
            <a:pPr marL="800100" lvl="1" indent="-400050">
              <a:spcBef>
                <a:spcPct val="20000"/>
              </a:spcBef>
            </a:pPr>
            <a:r>
              <a:rPr lang="en-US" altLang="zh-CN" sz="2000" dirty="0" smtClean="0">
                <a:solidFill>
                  <a:schemeClr val="bg1"/>
                </a:solidFill>
                <a:hlinkClick r:id="rId4"/>
              </a:rPr>
              <a:t>http://msdn.microsoft.com/en-us/library/cc305187.aspx</a:t>
            </a:r>
            <a:endParaRPr lang="en-US" altLang="zh-CN" sz="2000" dirty="0" smtClean="0">
              <a:solidFill>
                <a:schemeClr val="bg1"/>
              </a:solidFill>
            </a:endParaRPr>
          </a:p>
          <a:p>
            <a:pPr marL="342900" lvl="0" indent="-342900">
              <a:spcBef>
                <a:spcPct val="20000"/>
              </a:spcBef>
              <a:buFont typeface="Arial" pitchFamily="34" charset="0"/>
              <a:buChar char="•"/>
            </a:pPr>
            <a:r>
              <a:rPr lang="en-US" altLang="zh-CN" sz="2400" dirty="0" smtClean="0">
                <a:solidFill>
                  <a:schemeClr val="bg1"/>
                </a:solidFill>
              </a:rPr>
              <a:t>ETW MSDN </a:t>
            </a:r>
            <a:r>
              <a:rPr lang="zh-CN" altLang="en-US" sz="2400" dirty="0" smtClean="0">
                <a:solidFill>
                  <a:schemeClr val="bg1"/>
                </a:solidFill>
              </a:rPr>
              <a:t>文档</a:t>
            </a:r>
            <a:endParaRPr lang="en-US" altLang="zh-CN" sz="2400" dirty="0" smtClean="0">
              <a:solidFill>
                <a:schemeClr val="bg1"/>
              </a:solidFill>
            </a:endParaRPr>
          </a:p>
          <a:p>
            <a:pPr marL="800100" lvl="1" indent="-400050">
              <a:spcBef>
                <a:spcPct val="20000"/>
              </a:spcBef>
            </a:pPr>
            <a:r>
              <a:rPr lang="en-US" altLang="zh-CN" sz="2000" dirty="0" smtClean="0">
                <a:solidFill>
                  <a:schemeClr val="bg1"/>
                </a:solidFill>
                <a:hlinkClick r:id="rId4"/>
              </a:rPr>
              <a:t>http://msdn.microsoft.com/en-us/library/aa363787(VS.85).aspx</a:t>
            </a:r>
          </a:p>
          <a:p>
            <a:pPr marL="342900" indent="-342900">
              <a:spcBef>
                <a:spcPct val="20000"/>
              </a:spcBef>
              <a:buFont typeface="Arial" pitchFamily="34" charset="0"/>
              <a:buChar char="•"/>
            </a:pPr>
            <a:r>
              <a:rPr lang="en-US" altLang="zh-CN" sz="2400" dirty="0" smtClean="0">
                <a:solidFill>
                  <a:schemeClr val="bg1"/>
                </a:solidFill>
              </a:rPr>
              <a:t>Windows Internals, 5</a:t>
            </a:r>
            <a:r>
              <a:rPr lang="en-US" altLang="zh-CN" sz="2400" baseline="30000" dirty="0" smtClean="0">
                <a:solidFill>
                  <a:schemeClr val="bg1"/>
                </a:solidFill>
              </a:rPr>
              <a:t>th</a:t>
            </a:r>
            <a:r>
              <a:rPr lang="en-US" altLang="zh-CN" sz="2400" dirty="0" smtClean="0">
                <a:solidFill>
                  <a:schemeClr val="bg1"/>
                </a:solidFill>
              </a:rPr>
              <a:t> edition</a:t>
            </a:r>
          </a:p>
          <a:p>
            <a:pPr marL="800100" lvl="1" indent="-400050">
              <a:spcBef>
                <a:spcPct val="20000"/>
              </a:spcBef>
            </a:pPr>
            <a:endParaRPr lang="en-US" altLang="zh-CN" sz="2000" dirty="0" smtClean="0">
              <a:solidFill>
                <a:schemeClr val="bg1"/>
              </a:solidFill>
              <a:hlinkClick r:id="rId4"/>
            </a:endParaRPr>
          </a:p>
          <a:p>
            <a:pPr marL="800100" lvl="1" indent="-400050">
              <a:spcBef>
                <a:spcPct val="20000"/>
              </a:spcBef>
            </a:pPr>
            <a:endParaRPr lang="en-US" altLang="zh-CN" sz="2000" dirty="0" smtClean="0">
              <a:solidFill>
                <a:schemeClr val="bg1"/>
              </a:solidFill>
              <a:hlinkClick r:id="rId4"/>
            </a:endParaRPr>
          </a:p>
          <a:p>
            <a:pPr marL="800100" lvl="1" indent="-400050">
              <a:spcBef>
                <a:spcPct val="20000"/>
              </a:spcBef>
            </a:pPr>
            <a:endParaRPr lang="en-US" altLang="zh-CN" sz="2000" dirty="0" smtClean="0">
              <a:solidFill>
                <a:schemeClr val="bg1"/>
              </a:solidFill>
              <a:hlinkClick r:id="rId4"/>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p:txBody>
          <a:bodyPr>
            <a:normAutofit/>
          </a:bodyPr>
          <a:lstStyle/>
          <a:p>
            <a:r>
              <a:rPr lang="zh-CN" altLang="en-US" dirty="0" smtClean="0"/>
              <a:t>专家问答区 </a:t>
            </a:r>
            <a:r>
              <a:rPr lang="en-US" altLang="zh-CN" smtClean="0"/>
              <a:t>(F4)</a:t>
            </a:r>
            <a:r>
              <a:rPr lang="en-US" altLang="zh-CN" dirty="0" smtClean="0"/>
              <a:t/>
            </a:r>
            <a:br>
              <a:rPr lang="en-US" altLang="zh-CN" dirty="0" smtClean="0"/>
            </a:br>
            <a:r>
              <a:rPr lang="zh-CN" altLang="en-US" sz="1400" dirty="0" smtClean="0"/>
              <a:t>本课程结束后，我将在接下来的</a:t>
            </a:r>
            <a:r>
              <a:rPr lang="en-US" altLang="zh-CN" sz="1400" dirty="0" smtClean="0"/>
              <a:t>70</a:t>
            </a:r>
            <a:r>
              <a:rPr lang="zh-CN" altLang="en-US" sz="1400" dirty="0" smtClean="0"/>
              <a:t>分钟内于</a:t>
            </a:r>
            <a:r>
              <a:rPr lang="en-US" altLang="zh-CN" sz="1400" dirty="0" smtClean="0"/>
              <a:t>4</a:t>
            </a:r>
            <a:r>
              <a:rPr lang="zh-CN" altLang="en-US" sz="1400" dirty="0" smtClean="0"/>
              <a:t>层专家问答区与您交流答疑</a:t>
            </a:r>
            <a:endParaRPr lang="zh-CN" altLang="en-US" dirty="0"/>
          </a:p>
        </p:txBody>
      </p:sp>
      <p:pic>
        <p:nvPicPr>
          <p:cNvPr id="4" name="图片 3" descr="4层.jpg"/>
          <p:cNvPicPr>
            <a:picLocks noChangeAspect="1"/>
          </p:cNvPicPr>
          <p:nvPr/>
        </p:nvPicPr>
        <p:blipFill>
          <a:blip r:embed="rId3" cstate="print"/>
          <a:srcRect/>
          <a:stretch>
            <a:fillRect/>
          </a:stretch>
        </p:blipFill>
        <p:spPr>
          <a:xfrm>
            <a:off x="428596" y="1214422"/>
            <a:ext cx="6143636" cy="5035296"/>
          </a:xfrm>
          <a:prstGeom prst="rect">
            <a:avLst/>
          </a:prstGeom>
        </p:spPr>
      </p:pic>
      <p:sp>
        <p:nvSpPr>
          <p:cNvPr id="6" name="椭圆 5"/>
          <p:cNvSpPr/>
          <p:nvPr/>
        </p:nvSpPr>
        <p:spPr>
          <a:xfrm>
            <a:off x="4071934" y="1285860"/>
            <a:ext cx="2286016" cy="142876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课程目标</a:t>
            </a:r>
            <a:endParaRPr lang="zh-CN" altLang="en-US" dirty="0"/>
          </a:p>
        </p:txBody>
      </p:sp>
      <p:sp>
        <p:nvSpPr>
          <p:cNvPr id="3" name="内容占位符 2"/>
          <p:cNvSpPr>
            <a:spLocks noGrp="1"/>
          </p:cNvSpPr>
          <p:nvPr>
            <p:ph idx="1"/>
          </p:nvPr>
        </p:nvSpPr>
        <p:spPr>
          <a:xfrm>
            <a:off x="428596" y="1357298"/>
            <a:ext cx="8229600" cy="4525963"/>
          </a:xfrm>
        </p:spPr>
        <p:txBody>
          <a:bodyPr/>
          <a:lstStyle/>
          <a:p>
            <a:pPr>
              <a:buNone/>
            </a:pPr>
            <a:r>
              <a:rPr lang="zh-CN" altLang="en-US" dirty="0" smtClean="0"/>
              <a:t>当学完此课程，你将理解：</a:t>
            </a:r>
          </a:p>
          <a:p>
            <a:r>
              <a:rPr lang="en-US" altLang="zh-CN" dirty="0" smtClean="0"/>
              <a:t>Windows</a:t>
            </a:r>
            <a:r>
              <a:rPr lang="zh-CN" altLang="en-US" dirty="0" smtClean="0"/>
              <a:t>如何支持动态性能数据收集</a:t>
            </a:r>
          </a:p>
          <a:p>
            <a:r>
              <a:rPr lang="zh-CN" altLang="en-US" dirty="0" smtClean="0"/>
              <a:t>如何利用</a:t>
            </a:r>
            <a:r>
              <a:rPr lang="en-US" altLang="zh-CN" dirty="0" smtClean="0"/>
              <a:t>WPT</a:t>
            </a:r>
            <a:r>
              <a:rPr lang="zh-CN" altLang="en-US" dirty="0" smtClean="0"/>
              <a:t>进行性能分析</a:t>
            </a:r>
          </a:p>
          <a:p>
            <a:r>
              <a:rPr lang="zh-CN" altLang="en-US" dirty="0" smtClean="0"/>
              <a:t>如何收集</a:t>
            </a:r>
            <a:r>
              <a:rPr lang="en-US" altLang="zh-CN" dirty="0" smtClean="0"/>
              <a:t>Windows</a:t>
            </a:r>
            <a:r>
              <a:rPr lang="zh-CN" altLang="en-US" dirty="0" smtClean="0"/>
              <a:t>性能数据并做一些基本的性能分析</a:t>
            </a:r>
          </a:p>
          <a:p>
            <a:pPr>
              <a:buNone/>
            </a:pPr>
            <a:endParaRPr lang="zh-CN" alt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28596" y="1357298"/>
            <a:ext cx="8229600" cy="4525963"/>
          </a:xfrm>
        </p:spPr>
        <p:txBody>
          <a:bodyPr/>
          <a:lstStyle/>
          <a:p>
            <a:r>
              <a:rPr lang="zh-CN" altLang="en-US" dirty="0" smtClean="0">
                <a:solidFill>
                  <a:srgbClr val="00B050"/>
                </a:solidFill>
              </a:rPr>
              <a:t>性能分析的一些基本概念</a:t>
            </a:r>
          </a:p>
          <a:p>
            <a:r>
              <a:rPr lang="en-US" altLang="zh-CN" dirty="0" smtClean="0"/>
              <a:t>Windows Performance Toolkit (WPT)</a:t>
            </a:r>
            <a:r>
              <a:rPr lang="zh-CN" altLang="en-US" dirty="0" smtClean="0"/>
              <a:t>概述</a:t>
            </a:r>
          </a:p>
          <a:p>
            <a:r>
              <a:rPr lang="zh-CN" altLang="en-US" dirty="0" smtClean="0"/>
              <a:t>用</a:t>
            </a:r>
            <a:r>
              <a:rPr lang="en-US" altLang="zh-CN" dirty="0" smtClean="0"/>
              <a:t>WPT</a:t>
            </a:r>
            <a:r>
              <a:rPr lang="zh-CN" altLang="en-US" dirty="0" smtClean="0"/>
              <a:t>捕捉和分析性能数据</a:t>
            </a:r>
          </a:p>
          <a:p>
            <a:r>
              <a:rPr lang="zh-CN" altLang="en-US" dirty="0" smtClean="0"/>
              <a:t>典型案例分析</a:t>
            </a:r>
            <a:endParaRPr lang="en-US" altLang="zh-CN" dirty="0" smtClean="0"/>
          </a:p>
          <a:p>
            <a:r>
              <a:rPr lang="zh-CN" altLang="en-US" dirty="0" smtClean="0"/>
              <a:t>疑问和解答</a:t>
            </a:r>
            <a:endParaRPr lang="en-US" altLang="zh-CN" dirty="0" smtClean="0"/>
          </a:p>
          <a:p>
            <a:r>
              <a:rPr lang="zh-CN" altLang="en-US" dirty="0" smtClean="0"/>
              <a:t>参考资源</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计算机软件性能的重要性</a:t>
            </a:r>
            <a:endParaRPr lang="zh-CN" altLang="en-US" dirty="0"/>
          </a:p>
        </p:txBody>
      </p:sp>
      <p:sp>
        <p:nvSpPr>
          <p:cNvPr id="3" name="内容占位符 2"/>
          <p:cNvSpPr>
            <a:spLocks noGrp="1"/>
          </p:cNvSpPr>
          <p:nvPr>
            <p:ph idx="1"/>
          </p:nvPr>
        </p:nvSpPr>
        <p:spPr>
          <a:xfrm>
            <a:off x="428596" y="1285860"/>
            <a:ext cx="8229600" cy="4525963"/>
          </a:xfrm>
        </p:spPr>
        <p:txBody>
          <a:bodyPr/>
          <a:lstStyle/>
          <a:p>
            <a:pPr>
              <a:buNone/>
            </a:pPr>
            <a:r>
              <a:rPr lang="zh-CN" altLang="en-US" dirty="0" smtClean="0"/>
              <a:t>计算机软件的性能将直接影响到</a:t>
            </a:r>
          </a:p>
          <a:p>
            <a:r>
              <a:rPr lang="zh-CN" altLang="en-US" dirty="0" smtClean="0"/>
              <a:t>软件的可用性</a:t>
            </a:r>
          </a:p>
          <a:p>
            <a:r>
              <a:rPr lang="zh-CN" altLang="en-US" dirty="0" smtClean="0"/>
              <a:t>可扩展性</a:t>
            </a:r>
          </a:p>
          <a:p>
            <a:r>
              <a:rPr lang="zh-CN" altLang="en-US" dirty="0" smtClean="0"/>
              <a:t>客户满意度</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性能的衡量指标</a:t>
            </a:r>
            <a:endParaRPr lang="zh-CN" altLang="en-US" dirty="0"/>
          </a:p>
        </p:txBody>
      </p:sp>
      <p:sp>
        <p:nvSpPr>
          <p:cNvPr id="3" name="内容占位符 2"/>
          <p:cNvSpPr>
            <a:spLocks noGrp="1"/>
          </p:cNvSpPr>
          <p:nvPr>
            <p:ph idx="1"/>
          </p:nvPr>
        </p:nvSpPr>
        <p:spPr>
          <a:xfrm>
            <a:off x="428596" y="1285860"/>
            <a:ext cx="8229600" cy="4525963"/>
          </a:xfrm>
        </p:spPr>
        <p:txBody>
          <a:bodyPr/>
          <a:lstStyle/>
          <a:p>
            <a:r>
              <a:rPr lang="zh-CN" altLang="en-US" dirty="0" smtClean="0"/>
              <a:t>吞吐率</a:t>
            </a:r>
          </a:p>
          <a:p>
            <a:pPr lvl="1">
              <a:buNone/>
            </a:pPr>
            <a:r>
              <a:rPr lang="zh-CN" altLang="en-US" dirty="0" smtClean="0"/>
              <a:t>单位时间内系统完成请求的数量</a:t>
            </a:r>
            <a:endParaRPr lang="en-US" altLang="zh-CN" dirty="0" smtClean="0"/>
          </a:p>
          <a:p>
            <a:r>
              <a:rPr lang="zh-CN" altLang="en-US" dirty="0" smtClean="0"/>
              <a:t>利用率</a:t>
            </a:r>
            <a:r>
              <a:rPr lang="en-US" altLang="zh-CN" dirty="0" smtClean="0"/>
              <a:t>/</a:t>
            </a:r>
            <a:r>
              <a:rPr lang="zh-CN" altLang="en-US" dirty="0" smtClean="0"/>
              <a:t>使用率</a:t>
            </a:r>
            <a:endParaRPr lang="en-US" altLang="zh-CN" dirty="0" smtClean="0"/>
          </a:p>
          <a:p>
            <a:pPr marL="457200" lvl="1" indent="0">
              <a:buNone/>
            </a:pPr>
            <a:r>
              <a:rPr lang="zh-CN" altLang="en-US" dirty="0" smtClean="0">
                <a:solidFill>
                  <a:schemeClr val="tx1"/>
                </a:solidFill>
              </a:rPr>
              <a:t>系统资源的忙时比率</a:t>
            </a:r>
            <a:r>
              <a:rPr lang="en-US" altLang="zh-CN" dirty="0" smtClean="0">
                <a:solidFill>
                  <a:schemeClr val="tx1"/>
                </a:solidFill>
              </a:rPr>
              <a:t>.</a:t>
            </a:r>
            <a:r>
              <a:rPr lang="zh-CN" altLang="en-US" dirty="0" smtClean="0">
                <a:solidFill>
                  <a:schemeClr val="tx1"/>
                </a:solidFill>
              </a:rPr>
              <a:t> 系统资源包括</a:t>
            </a:r>
            <a:r>
              <a:rPr lang="en-US" altLang="zh-CN" dirty="0" smtClean="0">
                <a:solidFill>
                  <a:schemeClr val="tx1"/>
                </a:solidFill>
              </a:rPr>
              <a:t>: </a:t>
            </a:r>
            <a:r>
              <a:rPr lang="zh-CN" altLang="en-US" dirty="0" smtClean="0"/>
              <a:t>中央处理器</a:t>
            </a:r>
            <a:r>
              <a:rPr lang="en-US" altLang="zh-CN" dirty="0" smtClean="0"/>
              <a:t>, </a:t>
            </a:r>
            <a:r>
              <a:rPr lang="zh-CN" altLang="en-US" dirty="0" smtClean="0"/>
              <a:t>磁盘</a:t>
            </a:r>
            <a:r>
              <a:rPr lang="en-US" altLang="zh-CN" dirty="0" smtClean="0"/>
              <a:t>, </a:t>
            </a:r>
            <a:r>
              <a:rPr lang="zh-CN" altLang="en-US" dirty="0" smtClean="0"/>
              <a:t>内存</a:t>
            </a:r>
            <a:r>
              <a:rPr lang="en-US" altLang="zh-CN" dirty="0" smtClean="0"/>
              <a:t>, </a:t>
            </a:r>
            <a:r>
              <a:rPr lang="zh-CN" altLang="en-US" dirty="0" smtClean="0"/>
              <a:t>网络带宽</a:t>
            </a:r>
            <a:r>
              <a:rPr lang="en-US" altLang="zh-CN" dirty="0" smtClean="0"/>
              <a:t>, </a:t>
            </a:r>
            <a:r>
              <a:rPr lang="zh-CN" altLang="en-US" dirty="0" smtClean="0"/>
              <a:t>电池等等</a:t>
            </a:r>
            <a:r>
              <a:rPr lang="en-US" altLang="zh-CN" dirty="0" smtClean="0"/>
              <a:t>.</a:t>
            </a:r>
            <a:endParaRPr lang="zh-CN" altLang="en-US" dirty="0" smtClean="0">
              <a:solidFill>
                <a:schemeClr val="tx1"/>
              </a:solidFill>
            </a:endParaRPr>
          </a:p>
          <a:p>
            <a:r>
              <a:rPr lang="zh-CN" altLang="en-US" dirty="0" smtClean="0"/>
              <a:t>服务时间</a:t>
            </a:r>
            <a:endParaRPr lang="en-US" altLang="zh-CN" dirty="0" smtClean="0"/>
          </a:p>
          <a:p>
            <a:pPr lvl="1">
              <a:buNone/>
            </a:pPr>
            <a:r>
              <a:rPr lang="zh-CN" altLang="en-US" dirty="0" smtClean="0"/>
              <a:t>系统处理一个请求所花费的时间</a:t>
            </a:r>
            <a:endParaRPr lang="en-US" altLang="zh-CN" dirty="0" smtClean="0"/>
          </a:p>
          <a:p>
            <a:r>
              <a:rPr lang="zh-CN" altLang="en-US" dirty="0" smtClean="0"/>
              <a:t>响应时间</a:t>
            </a:r>
            <a:endParaRPr lang="en-US" altLang="zh-CN" dirty="0" smtClean="0"/>
          </a:p>
          <a:p>
            <a:pPr lvl="1">
              <a:buNone/>
            </a:pPr>
            <a:r>
              <a:rPr lang="zh-CN" altLang="en-US" dirty="0" smtClean="0"/>
              <a:t>一个请求的服务时间 </a:t>
            </a:r>
            <a:r>
              <a:rPr lang="en-US" altLang="zh-CN" dirty="0" smtClean="0"/>
              <a:t>+</a:t>
            </a:r>
            <a:r>
              <a:rPr lang="zh-CN" altLang="en-US" dirty="0" smtClean="0"/>
              <a:t> 排队时间</a:t>
            </a:r>
            <a:endParaRPr lang="zh-CN" altLang="en-US" b="1" dirty="0" smtClean="0">
              <a:solidFill>
                <a:schemeClr val="accent1"/>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性能分析及优化方法</a:t>
            </a:r>
          </a:p>
        </p:txBody>
      </p:sp>
      <p:pic>
        <p:nvPicPr>
          <p:cNvPr id="4" name="Picture 2"/>
          <p:cNvPicPr>
            <a:picLocks noChangeAspect="1" noChangeArrowheads="1"/>
          </p:cNvPicPr>
          <p:nvPr/>
        </p:nvPicPr>
        <p:blipFill>
          <a:blip r:embed="rId3" cstate="print"/>
          <a:srcRect/>
          <a:stretch>
            <a:fillRect/>
          </a:stretch>
        </p:blipFill>
        <p:spPr bwMode="auto">
          <a:xfrm>
            <a:off x="2673924" y="2242120"/>
            <a:ext cx="4285822" cy="3200400"/>
          </a:xfrm>
          <a:prstGeom prst="rect">
            <a:avLst/>
          </a:prstGeom>
          <a:ln>
            <a:noFill/>
          </a:ln>
          <a:effectLst>
            <a:outerShdw blurRad="292100" dist="139700" dir="2700000" algn="tl" rotWithShape="0">
              <a:srgbClr val="333333">
                <a:alpha val="65000"/>
              </a:srgbClr>
            </a:outerShdw>
          </a:effectLst>
        </p:spPr>
      </p:pic>
      <p:pic>
        <p:nvPicPr>
          <p:cNvPr id="5" name="Picture 4" descr="Windows Performance Tools Logo"/>
          <p:cNvPicPr>
            <a:picLocks noChangeAspect="1" noChangeArrowheads="1"/>
          </p:cNvPicPr>
          <p:nvPr/>
        </p:nvPicPr>
        <p:blipFill>
          <a:blip r:embed="rId4" cstate="print"/>
          <a:srcRect/>
          <a:stretch>
            <a:fillRect/>
          </a:stretch>
        </p:blipFill>
        <p:spPr bwMode="auto">
          <a:xfrm>
            <a:off x="4197924" y="3537520"/>
            <a:ext cx="4359852" cy="2524125"/>
          </a:xfrm>
          <a:prstGeom prst="rect">
            <a:avLst/>
          </a:prstGeom>
          <a:ln>
            <a:noFill/>
          </a:ln>
          <a:effectLst>
            <a:outerShdw blurRad="292100" dist="139700" dir="2700000" algn="tl" rotWithShape="0">
              <a:srgbClr val="333333">
                <a:alpha val="65000"/>
              </a:srgbClr>
            </a:outerShdw>
          </a:effectLst>
        </p:spPr>
      </p:pic>
      <p:sp>
        <p:nvSpPr>
          <p:cNvPr id="6" name="Curved Down Arrow 5"/>
          <p:cNvSpPr/>
          <p:nvPr/>
        </p:nvSpPr>
        <p:spPr bwMode="auto">
          <a:xfrm rot="2345694">
            <a:off x="5148141" y="1896232"/>
            <a:ext cx="1752600" cy="1219200"/>
          </a:xfrm>
          <a:prstGeom prst="curvedDown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rtlCol="0" anchor="ctr"/>
          <a:lstStyle/>
          <a:p>
            <a:pPr algn="ctr" defTabSz="914099"/>
            <a:endParaRPr lang="en-US" sz="2400" dirty="0">
              <a:gradFill>
                <a:gsLst>
                  <a:gs pos="50000">
                    <a:schemeClr val="tx1"/>
                  </a:gs>
                  <a:gs pos="100000">
                    <a:schemeClr val="tx1"/>
                  </a:gs>
                </a:gsLst>
                <a:lin ang="5400000" scaled="0"/>
              </a:gradFill>
              <a:effectLst>
                <a:outerShdw blurRad="38100" dist="38100" dir="2700000" algn="tl">
                  <a:srgbClr val="000000">
                    <a:alpha val="43137"/>
                  </a:srgbClr>
                </a:outerShdw>
              </a:effectLst>
            </a:endParaRPr>
          </a:p>
        </p:txBody>
      </p:sp>
      <p:sp>
        <p:nvSpPr>
          <p:cNvPr id="7" name="Curved Down Arrow 6"/>
          <p:cNvSpPr/>
          <p:nvPr/>
        </p:nvSpPr>
        <p:spPr bwMode="auto">
          <a:xfrm rot="13677945">
            <a:off x="1998950" y="4748960"/>
            <a:ext cx="1752600" cy="1219200"/>
          </a:xfrm>
          <a:prstGeom prst="curvedDown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rtlCol="0" anchor="ctr"/>
          <a:lstStyle/>
          <a:p>
            <a:pPr algn="ctr" defTabSz="914099"/>
            <a:endParaRPr lang="en-US" sz="2400" dirty="0">
              <a:gradFill>
                <a:gsLst>
                  <a:gs pos="50000">
                    <a:schemeClr val="tx1"/>
                  </a:gs>
                  <a:gs pos="100000">
                    <a:schemeClr val="tx1"/>
                  </a:gs>
                </a:gsLst>
                <a:lin ang="5400000" scaled="0"/>
              </a:gra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1.66667E-6 -3.21999E-6 L -0.25104 -0.16655 " pathEditMode="relative" rAng="0" ptsTypes="AA">
                                      <p:cBhvr>
                                        <p:cTn id="6" dur="1000" fill="hold"/>
                                        <p:tgtEl>
                                          <p:spTgt spid="4"/>
                                        </p:tgtEl>
                                        <p:attrNameLst>
                                          <p:attrName>ppt_x</p:attrName>
                                          <p:attrName>ppt_y</p:attrName>
                                        </p:attrNameLst>
                                      </p:cBhvr>
                                      <p:rCtr x="-126" y="-83"/>
                                    </p:animMotion>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linds(horizontal)">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28596" y="1285860"/>
            <a:ext cx="8229600" cy="4525963"/>
          </a:xfrm>
        </p:spPr>
        <p:txBody>
          <a:bodyPr/>
          <a:lstStyle/>
          <a:p>
            <a:r>
              <a:rPr lang="zh-CN" altLang="en-US" dirty="0" smtClean="0"/>
              <a:t>性能分析的一些基本概念</a:t>
            </a:r>
          </a:p>
          <a:p>
            <a:r>
              <a:rPr lang="en-US" altLang="zh-CN" dirty="0" smtClean="0">
                <a:solidFill>
                  <a:srgbClr val="00B050"/>
                </a:solidFill>
              </a:rPr>
              <a:t>Windows Performance Toolkit (WPT)</a:t>
            </a:r>
            <a:r>
              <a:rPr lang="zh-CN" altLang="en-US" dirty="0" smtClean="0">
                <a:solidFill>
                  <a:srgbClr val="00B050"/>
                </a:solidFill>
              </a:rPr>
              <a:t>概述</a:t>
            </a:r>
          </a:p>
          <a:p>
            <a:r>
              <a:rPr lang="zh-CN" altLang="en-US" dirty="0" smtClean="0"/>
              <a:t>用</a:t>
            </a:r>
            <a:r>
              <a:rPr lang="en-US" altLang="zh-CN" dirty="0" smtClean="0"/>
              <a:t>WPT</a:t>
            </a:r>
            <a:r>
              <a:rPr lang="zh-CN" altLang="en-US" dirty="0" smtClean="0"/>
              <a:t>捕捉和分析性能数据</a:t>
            </a:r>
          </a:p>
          <a:p>
            <a:r>
              <a:rPr lang="zh-CN" altLang="en-US" dirty="0" smtClean="0"/>
              <a:t>典型案例分析</a:t>
            </a:r>
            <a:endParaRPr lang="en-US" altLang="zh-CN" dirty="0" smtClean="0"/>
          </a:p>
          <a:p>
            <a:r>
              <a:rPr lang="zh-CN" altLang="en-US" dirty="0" smtClean="0"/>
              <a:t>疑问和解答</a:t>
            </a:r>
            <a:endParaRPr lang="en-US" altLang="zh-CN" dirty="0" smtClean="0"/>
          </a:p>
          <a:p>
            <a:r>
              <a:rPr lang="zh-CN" altLang="en-US" dirty="0" smtClean="0"/>
              <a:t>参考资源</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TechED 2009">
      <a:dk1>
        <a:sysClr val="windowText" lastClr="000000"/>
      </a:dk1>
      <a:lt1>
        <a:sysClr val="window" lastClr="FFFFFF"/>
      </a:lt1>
      <a:dk2>
        <a:srgbClr val="5F5F5F"/>
      </a:dk2>
      <a:lt2>
        <a:srgbClr val="075198"/>
      </a:lt2>
      <a:accent1>
        <a:srgbClr val="075198"/>
      </a:accent1>
      <a:accent2>
        <a:srgbClr val="6CAE30"/>
      </a:accent2>
      <a:accent3>
        <a:srgbClr val="DE8400"/>
      </a:accent3>
      <a:accent4>
        <a:srgbClr val="B30000"/>
      </a:accent4>
      <a:accent5>
        <a:srgbClr val="000000"/>
      </a:accent5>
      <a:accent6>
        <a:srgbClr val="808080"/>
      </a:accent6>
      <a:hlink>
        <a:srgbClr val="FA9500"/>
      </a:hlink>
      <a:folHlink>
        <a:srgbClr val="F0ED7B"/>
      </a:folHlink>
    </a:clrScheme>
    <a:fontScheme name="English Calibri">
      <a:majorFont>
        <a:latin typeface="Calibri"/>
        <a:ea typeface="微软雅黑"/>
        <a:cs typeface=""/>
      </a:majorFont>
      <a:minorFont>
        <a:latin typeface="Calibri"/>
        <a:ea typeface="微软雅黑"/>
        <a:cs typeface=""/>
      </a:minorFont>
    </a:fontScheme>
    <a:fmtScheme name="华丽">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894</Words>
  <Application>Microsoft Office PowerPoint</Application>
  <PresentationFormat>全屏显示(4:3)</PresentationFormat>
  <Paragraphs>222</Paragraphs>
  <Slides>37</Slides>
  <Notes>37</Notes>
  <HiddenSlides>0</HiddenSlides>
  <MMClips>0</MMClips>
  <ScaleCrop>false</ScaleCrop>
  <HeadingPairs>
    <vt:vector size="6" baseType="variant">
      <vt:variant>
        <vt:lpstr>主题</vt:lpstr>
      </vt:variant>
      <vt:variant>
        <vt:i4>1</vt:i4>
      </vt:variant>
      <vt:variant>
        <vt:lpstr>嵌入 OLE 服务器</vt:lpstr>
      </vt:variant>
      <vt:variant>
        <vt:i4>1</vt:i4>
      </vt:variant>
      <vt:variant>
        <vt:lpstr>幻灯片标题</vt:lpstr>
      </vt:variant>
      <vt:variant>
        <vt:i4>37</vt:i4>
      </vt:variant>
    </vt:vector>
  </HeadingPairs>
  <TitlesOfParts>
    <vt:vector size="39" baseType="lpstr">
      <vt:lpstr>Office 主题</vt:lpstr>
      <vt:lpstr>Visio</vt:lpstr>
      <vt:lpstr>幻灯片 1</vt:lpstr>
      <vt:lpstr>使用Windows Performance Toolkit 进行性能分析及优化</vt:lpstr>
      <vt:lpstr>课程内容</vt:lpstr>
      <vt:lpstr>课程目标</vt:lpstr>
      <vt:lpstr>幻灯片 5</vt:lpstr>
      <vt:lpstr>计算机软件性能的重要性</vt:lpstr>
      <vt:lpstr>性能的衡量指标</vt:lpstr>
      <vt:lpstr>性能分析及优化方法</vt:lpstr>
      <vt:lpstr>幻灯片 9</vt:lpstr>
      <vt:lpstr>什么是WPT</vt:lpstr>
      <vt:lpstr>WPT可以做什么</vt:lpstr>
      <vt:lpstr>WPT的一些特点</vt:lpstr>
      <vt:lpstr>WPT Architecture</vt:lpstr>
      <vt:lpstr>谁在用WPT</vt:lpstr>
      <vt:lpstr>幻灯片 15</vt:lpstr>
      <vt:lpstr>安装WPT </vt:lpstr>
      <vt:lpstr>利用WPT捕获性能数据</vt:lpstr>
      <vt:lpstr>利用WPT分析性能数据</vt:lpstr>
      <vt:lpstr>利用WPT分析性能数据</vt:lpstr>
      <vt:lpstr>利用WPT分析性能数据</vt:lpstr>
      <vt:lpstr>利用WPT分析性能数据</vt:lpstr>
      <vt:lpstr>利用WPT分析性能数据</vt:lpstr>
      <vt:lpstr>利用WPT分析性能数据</vt:lpstr>
      <vt:lpstr>幻灯片 24</vt:lpstr>
      <vt:lpstr>案例分析 #1</vt:lpstr>
      <vt:lpstr>幻灯片 26</vt:lpstr>
      <vt:lpstr>幻灯片 27</vt:lpstr>
      <vt:lpstr>案例分析 #2</vt:lpstr>
      <vt:lpstr>幻灯片 29</vt:lpstr>
      <vt:lpstr>案例分析 #3</vt:lpstr>
      <vt:lpstr>幻灯片 31</vt:lpstr>
      <vt:lpstr>幻灯片 32</vt:lpstr>
      <vt:lpstr>疑问和解答</vt:lpstr>
      <vt:lpstr>参考资源</vt:lpstr>
      <vt:lpstr>专家问答区 (F4) 本课程结束后，我将在接下来的70分钟内于4层专家问答区与您交流答疑</vt:lpstr>
      <vt:lpstr>幻灯片 36</vt:lpstr>
      <vt:lpstr>幻灯片 37</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2009-10-29T03:32:28Z</dcterms:created>
  <dcterms:modified xsi:type="dcterms:W3CDTF">2009-10-29T03:32:34Z</dcterms:modified>
  <cp:contentStatus>最终状态</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